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-1"/>
            <a:ext cx="12192000" cy="6857143"/>
            <a:chOff x="0" y="-1"/>
            <a:chExt cx="12192000" cy="685714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92000" cy="685714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0"/>
              <a:ext cx="12192000" cy="4340888"/>
            </a:xfrm>
            <a:prstGeom prst="rect">
              <a:avLst/>
            </a:prstGeom>
            <a:gradFill>
              <a:gsLst>
                <a:gs pos="0">
                  <a:srgbClr val="70AFDA"/>
                </a:gs>
                <a:gs pos="55000">
                  <a:srgbClr val="70AFDA"/>
                </a:gs>
                <a:gs pos="100000">
                  <a:srgbClr val="70AFDA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B572-9C93-4193-BCFF-ABF5DAD4AB8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6E7E-50BC-42C9-9EFD-19985A98E4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搜索【幻雨工作室】_1"/>
          <p:cNvSpPr txBox="1"/>
          <p:nvPr/>
        </p:nvSpPr>
        <p:spPr>
          <a:xfrm>
            <a:off x="2370009" y="2766700"/>
            <a:ext cx="745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text,Click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text,Click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text,Click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900" dirty="0">
              <a:solidFill>
                <a:schemeClr val="bg1"/>
              </a:solidFill>
              <a:effectLst>
                <a:glow rad="101600">
                  <a:schemeClr val="tx1">
                    <a:lumMod val="75000"/>
                    <a:lumOff val="25000"/>
                    <a:alpha val="40000"/>
                  </a:schemeClr>
                </a:glo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7" name="稻壳儿搜索【幻雨工作室】_2"/>
          <p:cNvSpPr txBox="1"/>
          <p:nvPr/>
        </p:nvSpPr>
        <p:spPr>
          <a:xfrm>
            <a:off x="2447925" y="2378184"/>
            <a:ext cx="729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年终汇报</a:t>
            </a:r>
            <a:r>
              <a:rPr lang="en-US" altLang="zh-CN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计划总结</a:t>
            </a:r>
            <a:r>
              <a:rPr lang="en-US" altLang="zh-CN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商务通用</a:t>
            </a:r>
          </a:p>
        </p:txBody>
      </p:sp>
      <p:sp>
        <p:nvSpPr>
          <p:cNvPr id="8" name="稻壳儿搜索【幻雨工作室】_7"/>
          <p:cNvSpPr txBox="1"/>
          <p:nvPr>
            <p:custDataLst>
              <p:tags r:id="rId1"/>
            </p:custDataLst>
          </p:nvPr>
        </p:nvSpPr>
        <p:spPr>
          <a:xfrm>
            <a:off x="2370009" y="1241529"/>
            <a:ext cx="7451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b="0" dirty="0">
                <a:solidFill>
                  <a:schemeClr val="bg1"/>
                </a:solidFill>
                <a:effectLst>
                  <a:glow rad="63500">
                    <a:schemeClr val="tx1">
                      <a:lumMod val="85000"/>
                      <a:lumOff val="15000"/>
                      <a:alpha val="88000"/>
                    </a:schemeClr>
                  </a:glo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梦想征程 星辰大海</a:t>
            </a:r>
            <a:endParaRPr lang="en-US" altLang="zh-CN" sz="6000" b="0" dirty="0">
              <a:solidFill>
                <a:schemeClr val="bg1"/>
              </a:solidFill>
              <a:effectLst>
                <a:glow rad="63500">
                  <a:schemeClr val="tx1">
                    <a:lumMod val="85000"/>
                    <a:lumOff val="15000"/>
                    <a:alpha val="88000"/>
                  </a:schemeClr>
                </a:glo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9"/>
          <a:stretch>
            <a:fillRect/>
          </a:stretch>
        </p:blipFill>
        <p:spPr>
          <a:xfrm>
            <a:off x="0" y="844261"/>
            <a:ext cx="12192000" cy="601374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-1"/>
            <a:ext cx="12192000" cy="6013739"/>
          </a:xfrm>
          <a:prstGeom prst="rect">
            <a:avLst/>
          </a:prstGeom>
          <a:gradFill>
            <a:gsLst>
              <a:gs pos="0">
                <a:srgbClr val="70AFDA"/>
              </a:gs>
              <a:gs pos="55000">
                <a:srgbClr val="70AFDA"/>
              </a:gs>
              <a:gs pos="100000">
                <a:srgbClr val="70AFD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稻壳儿搜索【幻雨工作室】_1"/>
          <p:cNvSpPr/>
          <p:nvPr/>
        </p:nvSpPr>
        <p:spPr>
          <a:xfrm>
            <a:off x="5551694" y="844261"/>
            <a:ext cx="1088612" cy="10886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effectLst>
                <a:glow rad="38100"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稻壳儿搜索【幻雨工作室】_2"/>
          <p:cNvSpPr/>
          <p:nvPr/>
        </p:nvSpPr>
        <p:spPr>
          <a:xfrm>
            <a:off x="4398246" y="2245297"/>
            <a:ext cx="339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Please write the title here</a:t>
            </a:r>
          </a:p>
        </p:txBody>
      </p:sp>
      <p:sp>
        <p:nvSpPr>
          <p:cNvPr id="30" name="稻壳儿搜索【幻雨工作室】_3"/>
          <p:cNvSpPr txBox="1"/>
          <p:nvPr/>
        </p:nvSpPr>
        <p:spPr>
          <a:xfrm>
            <a:off x="4323047" y="1699165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德彪钢笔行书字库" panose="02000000000000000000" pitchFamily="50" charset="-122"/>
                <a:ea typeface="德彪钢笔行书字库" panose="02000000000000000000" pitchFamily="50" charset="-122"/>
                <a:cs typeface="Arial" panose="020B0604020202020204" pitchFamily="34" charset="0"/>
              </a:rPr>
              <a:t>输入您的文字标题</a:t>
            </a:r>
          </a:p>
        </p:txBody>
      </p:sp>
      <p:cxnSp>
        <p:nvCxnSpPr>
          <p:cNvPr id="31" name="稻壳儿搜索【幻雨工作室】_4"/>
          <p:cNvCxnSpPr/>
          <p:nvPr/>
        </p:nvCxnSpPr>
        <p:spPr>
          <a:xfrm>
            <a:off x="5964968" y="2674250"/>
            <a:ext cx="262061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稻壳儿搜索【幻雨工作室】_5"/>
          <p:cNvSpPr txBox="1"/>
          <p:nvPr/>
        </p:nvSpPr>
        <p:spPr>
          <a:xfrm>
            <a:off x="4004899" y="2731967"/>
            <a:ext cx="4182198" cy="618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搜索【幻雨工作室】_2"/>
          <p:cNvSpPr txBox="1"/>
          <p:nvPr/>
        </p:nvSpPr>
        <p:spPr>
          <a:xfrm>
            <a:off x="572697" y="652515"/>
            <a:ext cx="4096516" cy="49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>
            <a:off x="572697" y="304444"/>
            <a:ext cx="22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Add your chapter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390652"/>
            <a:ext cx="431800" cy="666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稻壳儿搜索【幻雨工作室】_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7" b="14637"/>
          <a:stretch>
            <a:fillRect/>
          </a:stretch>
        </p:blipFill>
        <p:spPr>
          <a:xfrm>
            <a:off x="6094616" y="2082183"/>
            <a:ext cx="2294499" cy="1622543"/>
          </a:xfrm>
          <a:prstGeom prst="rect">
            <a:avLst/>
          </a:prstGeom>
          <a:ln w="25400">
            <a:noFill/>
          </a:ln>
        </p:spPr>
      </p:pic>
      <p:pic>
        <p:nvPicPr>
          <p:cNvPr id="6" name="稻壳儿搜索【幻雨工作室】_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r="53"/>
          <a:stretch>
            <a:fillRect/>
          </a:stretch>
        </p:blipFill>
        <p:spPr>
          <a:xfrm>
            <a:off x="8591192" y="2082183"/>
            <a:ext cx="2294499" cy="1622543"/>
          </a:xfrm>
          <a:prstGeom prst="rect">
            <a:avLst/>
          </a:prstGeom>
          <a:ln w="25400">
            <a:noFill/>
          </a:ln>
        </p:spPr>
      </p:pic>
      <p:pic>
        <p:nvPicPr>
          <p:cNvPr id="7" name="稻壳儿搜索【幻雨工作室】_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" b="75"/>
          <a:stretch>
            <a:fillRect/>
          </a:stretch>
        </p:blipFill>
        <p:spPr>
          <a:xfrm>
            <a:off x="8591192" y="3943097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  <a:ln w="25400">
            <a:noFill/>
          </a:ln>
        </p:spPr>
      </p:pic>
      <p:pic>
        <p:nvPicPr>
          <p:cNvPr id="8" name="稻壳儿搜索【幻雨工作室】_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r="53"/>
          <a:stretch>
            <a:fillRect/>
          </a:stretch>
        </p:blipFill>
        <p:spPr>
          <a:xfrm>
            <a:off x="6094616" y="3943097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  <a:ln w="25400">
            <a:noFill/>
          </a:ln>
        </p:spPr>
      </p:pic>
      <p:sp>
        <p:nvSpPr>
          <p:cNvPr id="11" name="稻壳儿搜索【幻雨工作室】_9"/>
          <p:cNvSpPr/>
          <p:nvPr/>
        </p:nvSpPr>
        <p:spPr>
          <a:xfrm>
            <a:off x="1229286" y="2403222"/>
            <a:ext cx="584200" cy="584200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稻壳儿搜索【幻雨工作室】_10"/>
          <p:cNvSpPr/>
          <p:nvPr/>
        </p:nvSpPr>
        <p:spPr>
          <a:xfrm>
            <a:off x="1384346" y="2559439"/>
            <a:ext cx="274080" cy="271764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3" name="稻壳儿搜索【幻雨工作室】_11"/>
          <p:cNvSpPr/>
          <p:nvPr/>
        </p:nvSpPr>
        <p:spPr>
          <a:xfrm>
            <a:off x="1229286" y="3658275"/>
            <a:ext cx="584200" cy="584200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稻壳儿搜索【幻雨工作室】_12"/>
          <p:cNvSpPr/>
          <p:nvPr/>
        </p:nvSpPr>
        <p:spPr>
          <a:xfrm>
            <a:off x="1384346" y="3813335"/>
            <a:ext cx="274080" cy="274080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5" name="稻壳儿搜索【幻雨工作室】_13"/>
          <p:cNvSpPr/>
          <p:nvPr/>
        </p:nvSpPr>
        <p:spPr>
          <a:xfrm>
            <a:off x="1229286" y="4906050"/>
            <a:ext cx="584200" cy="584200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稻壳儿搜索【幻雨工作室】_14"/>
          <p:cNvSpPr/>
          <p:nvPr/>
        </p:nvSpPr>
        <p:spPr>
          <a:xfrm>
            <a:off x="1384346" y="5079768"/>
            <a:ext cx="274080" cy="236763"/>
          </a:xfrm>
          <a:custGeom>
            <a:avLst/>
            <a:gdLst>
              <a:gd name="T0" fmla="*/ 185 w 256"/>
              <a:gd name="T1" fmla="*/ 0 h 222"/>
              <a:gd name="T2" fmla="*/ 256 w 256"/>
              <a:gd name="T3" fmla="*/ 71 h 222"/>
              <a:gd name="T4" fmla="*/ 128 w 256"/>
              <a:gd name="T5" fmla="*/ 222 h 222"/>
              <a:gd name="T6" fmla="*/ 0 w 256"/>
              <a:gd name="T7" fmla="*/ 71 h 222"/>
              <a:gd name="T8" fmla="*/ 71 w 256"/>
              <a:gd name="T9" fmla="*/ 0 h 222"/>
              <a:gd name="T10" fmla="*/ 128 w 256"/>
              <a:gd name="T11" fmla="*/ 30 h 222"/>
              <a:gd name="T12" fmla="*/ 185 w 256"/>
              <a:gd name="T13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222">
                <a:moveTo>
                  <a:pt x="185" y="0"/>
                </a:moveTo>
                <a:cubicBezTo>
                  <a:pt x="224" y="0"/>
                  <a:pt x="256" y="32"/>
                  <a:pt x="256" y="71"/>
                </a:cubicBezTo>
                <a:cubicBezTo>
                  <a:pt x="256" y="136"/>
                  <a:pt x="128" y="222"/>
                  <a:pt x="128" y="222"/>
                </a:cubicBezTo>
                <a:cubicBezTo>
                  <a:pt x="128" y="222"/>
                  <a:pt x="0" y="139"/>
                  <a:pt x="0" y="71"/>
                </a:cubicBezTo>
                <a:cubicBezTo>
                  <a:pt x="0" y="23"/>
                  <a:pt x="32" y="0"/>
                  <a:pt x="71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41" y="12"/>
                  <a:pt x="162" y="0"/>
                  <a:pt x="1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7" name="稻壳儿搜索【幻雨工作室】_15"/>
          <p:cNvSpPr txBox="1"/>
          <p:nvPr/>
        </p:nvSpPr>
        <p:spPr>
          <a:xfrm>
            <a:off x="1860503" y="2325989"/>
            <a:ext cx="3314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8" name="稻壳儿搜索【幻雨工作室】_15"/>
          <p:cNvSpPr txBox="1"/>
          <p:nvPr/>
        </p:nvSpPr>
        <p:spPr>
          <a:xfrm>
            <a:off x="1860503" y="3573765"/>
            <a:ext cx="3314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稻壳儿搜索【幻雨工作室】_15"/>
          <p:cNvSpPr txBox="1"/>
          <p:nvPr/>
        </p:nvSpPr>
        <p:spPr>
          <a:xfrm>
            <a:off x="1860503" y="4818163"/>
            <a:ext cx="3314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搜索【幻雨工作室】_2"/>
          <p:cNvSpPr txBox="1"/>
          <p:nvPr/>
        </p:nvSpPr>
        <p:spPr>
          <a:xfrm>
            <a:off x="572697" y="652515"/>
            <a:ext cx="4096516" cy="49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>
            <a:off x="572697" y="304444"/>
            <a:ext cx="22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Add your chapter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390652"/>
            <a:ext cx="431800" cy="666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稻壳儿搜索【幻雨工作室】_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2" t="23418"/>
          <a:stretch>
            <a:fillRect/>
          </a:stretch>
        </p:blipFill>
        <p:spPr bwMode="auto">
          <a:xfrm>
            <a:off x="7585559" y="2307916"/>
            <a:ext cx="3701085" cy="30685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稻壳儿搜索【幻雨工作室】_7"/>
          <p:cNvCxnSpPr/>
          <p:nvPr/>
        </p:nvCxnSpPr>
        <p:spPr>
          <a:xfrm>
            <a:off x="1020912" y="3257416"/>
            <a:ext cx="366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稻壳儿搜索【幻雨工作室】_15"/>
          <p:cNvSpPr txBox="1"/>
          <p:nvPr/>
        </p:nvSpPr>
        <p:spPr>
          <a:xfrm>
            <a:off x="905356" y="3326934"/>
            <a:ext cx="5624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5356" y="2496120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Planning </a:t>
            </a:r>
            <a:endParaRPr lang="en-US" altLang="zh-CN" sz="16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 a strategy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9"/>
          <a:stretch>
            <a:fillRect/>
          </a:stretch>
        </p:blipFill>
        <p:spPr>
          <a:xfrm>
            <a:off x="0" y="844261"/>
            <a:ext cx="12192000" cy="601374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-1"/>
            <a:ext cx="12192000" cy="6013739"/>
          </a:xfrm>
          <a:prstGeom prst="rect">
            <a:avLst/>
          </a:prstGeom>
          <a:gradFill>
            <a:gsLst>
              <a:gs pos="0">
                <a:srgbClr val="70AFDA"/>
              </a:gs>
              <a:gs pos="55000">
                <a:srgbClr val="70AFDA"/>
              </a:gs>
              <a:gs pos="100000">
                <a:srgbClr val="70AFD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稻壳儿搜索【幻雨工作室】_1"/>
          <p:cNvSpPr/>
          <p:nvPr/>
        </p:nvSpPr>
        <p:spPr>
          <a:xfrm>
            <a:off x="5551694" y="844261"/>
            <a:ext cx="1088612" cy="10886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3200" dirty="0">
              <a:solidFill>
                <a:schemeClr val="bg1"/>
              </a:solidFill>
              <a:effectLst>
                <a:glow rad="38100"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稻壳儿搜索【幻雨工作室】_2"/>
          <p:cNvSpPr/>
          <p:nvPr/>
        </p:nvSpPr>
        <p:spPr>
          <a:xfrm>
            <a:off x="4398246" y="2245297"/>
            <a:ext cx="339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Please write the title here</a:t>
            </a:r>
          </a:p>
        </p:txBody>
      </p:sp>
      <p:sp>
        <p:nvSpPr>
          <p:cNvPr id="30" name="稻壳儿搜索【幻雨工作室】_3"/>
          <p:cNvSpPr txBox="1"/>
          <p:nvPr/>
        </p:nvSpPr>
        <p:spPr>
          <a:xfrm>
            <a:off x="4323047" y="1699165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德彪钢笔行书字库" panose="02000000000000000000" pitchFamily="50" charset="-122"/>
                <a:ea typeface="德彪钢笔行书字库" panose="02000000000000000000" pitchFamily="50" charset="-122"/>
                <a:cs typeface="Arial" panose="020B0604020202020204" pitchFamily="34" charset="0"/>
              </a:rPr>
              <a:t>输入您的文字标题</a:t>
            </a:r>
          </a:p>
        </p:txBody>
      </p:sp>
      <p:cxnSp>
        <p:nvCxnSpPr>
          <p:cNvPr id="31" name="稻壳儿搜索【幻雨工作室】_4"/>
          <p:cNvCxnSpPr/>
          <p:nvPr/>
        </p:nvCxnSpPr>
        <p:spPr>
          <a:xfrm>
            <a:off x="5964968" y="2674250"/>
            <a:ext cx="262061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稻壳儿搜索【幻雨工作室】_5"/>
          <p:cNvSpPr txBox="1"/>
          <p:nvPr/>
        </p:nvSpPr>
        <p:spPr>
          <a:xfrm>
            <a:off x="4004899" y="2731967"/>
            <a:ext cx="4182198" cy="618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搜索【幻雨工作室】_2"/>
          <p:cNvSpPr txBox="1"/>
          <p:nvPr/>
        </p:nvSpPr>
        <p:spPr>
          <a:xfrm>
            <a:off x="572697" y="652515"/>
            <a:ext cx="4096516" cy="49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>
            <a:off x="572697" y="304444"/>
            <a:ext cx="22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Add your chapter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390652"/>
            <a:ext cx="431800" cy="666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搜索【幻雨工作室】_5"/>
          <p:cNvSpPr/>
          <p:nvPr/>
        </p:nvSpPr>
        <p:spPr>
          <a:xfrm>
            <a:off x="4222022" y="2107158"/>
            <a:ext cx="3441700" cy="34417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稻壳儿搜索【幻雨工作室】_6"/>
          <p:cNvSpPr/>
          <p:nvPr/>
        </p:nvSpPr>
        <p:spPr>
          <a:xfrm>
            <a:off x="6787422" y="2347416"/>
            <a:ext cx="939800" cy="939800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7" name="稻壳儿搜索【幻雨工作室】_7"/>
          <p:cNvSpPr/>
          <p:nvPr/>
        </p:nvSpPr>
        <p:spPr>
          <a:xfrm>
            <a:off x="6723922" y="4430216"/>
            <a:ext cx="939800" cy="939800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8" name="稻壳儿搜索【幻雨工作室】_8"/>
          <p:cNvSpPr/>
          <p:nvPr/>
        </p:nvSpPr>
        <p:spPr>
          <a:xfrm>
            <a:off x="4050572" y="2347416"/>
            <a:ext cx="939800" cy="939800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1" name="稻壳儿搜索【幻雨工作室】_9"/>
          <p:cNvSpPr/>
          <p:nvPr/>
        </p:nvSpPr>
        <p:spPr>
          <a:xfrm>
            <a:off x="4050572" y="4430216"/>
            <a:ext cx="939800" cy="939800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2" name="稻壳儿搜索【幻雨工作室】_10"/>
          <p:cNvSpPr/>
          <p:nvPr/>
        </p:nvSpPr>
        <p:spPr>
          <a:xfrm>
            <a:off x="5340664" y="3225800"/>
            <a:ext cx="1204416" cy="1204416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稻壳儿搜索【幻雨工作室】_11"/>
          <p:cNvGrpSpPr/>
          <p:nvPr/>
        </p:nvGrpSpPr>
        <p:grpSpPr>
          <a:xfrm>
            <a:off x="5727766" y="3475700"/>
            <a:ext cx="430212" cy="704616"/>
            <a:chOff x="6427788" y="5110163"/>
            <a:chExt cx="293688" cy="481012"/>
          </a:xfrm>
          <a:solidFill>
            <a:schemeClr val="bg1"/>
          </a:solidFill>
        </p:grpSpPr>
        <p:sp>
          <p:nvSpPr>
            <p:cNvPr id="14" name="Freeform 55"/>
            <p:cNvSpPr>
              <a:spLocks noEditPoints="1"/>
            </p:cNvSpPr>
            <p:nvPr/>
          </p:nvSpPr>
          <p:spPr bwMode="auto">
            <a:xfrm>
              <a:off x="6484938" y="5110163"/>
              <a:ext cx="179388" cy="319088"/>
            </a:xfrm>
            <a:custGeom>
              <a:avLst/>
              <a:gdLst>
                <a:gd name="T0" fmla="*/ 24 w 48"/>
                <a:gd name="T1" fmla="*/ 85 h 85"/>
                <a:gd name="T2" fmla="*/ 48 w 48"/>
                <a:gd name="T3" fmla="*/ 60 h 85"/>
                <a:gd name="T4" fmla="*/ 48 w 48"/>
                <a:gd name="T5" fmla="*/ 24 h 85"/>
                <a:gd name="T6" fmla="*/ 24 w 48"/>
                <a:gd name="T7" fmla="*/ 0 h 85"/>
                <a:gd name="T8" fmla="*/ 0 w 48"/>
                <a:gd name="T9" fmla="*/ 24 h 85"/>
                <a:gd name="T10" fmla="*/ 0 w 48"/>
                <a:gd name="T11" fmla="*/ 60 h 85"/>
                <a:gd name="T12" fmla="*/ 24 w 48"/>
                <a:gd name="T13" fmla="*/ 85 h 85"/>
                <a:gd name="T14" fmla="*/ 4 w 48"/>
                <a:gd name="T15" fmla="*/ 24 h 85"/>
                <a:gd name="T16" fmla="*/ 10 w 48"/>
                <a:gd name="T17" fmla="*/ 10 h 85"/>
                <a:gd name="T18" fmla="*/ 24 w 48"/>
                <a:gd name="T19" fmla="*/ 5 h 85"/>
                <a:gd name="T20" fmla="*/ 38 w 48"/>
                <a:gd name="T21" fmla="*/ 10 h 85"/>
                <a:gd name="T22" fmla="*/ 44 w 48"/>
                <a:gd name="T23" fmla="*/ 24 h 85"/>
                <a:gd name="T24" fmla="*/ 44 w 48"/>
                <a:gd name="T25" fmla="*/ 60 h 85"/>
                <a:gd name="T26" fmla="*/ 38 w 48"/>
                <a:gd name="T27" fmla="*/ 74 h 85"/>
                <a:gd name="T28" fmla="*/ 24 w 48"/>
                <a:gd name="T29" fmla="*/ 80 h 85"/>
                <a:gd name="T30" fmla="*/ 10 w 48"/>
                <a:gd name="T31" fmla="*/ 74 h 85"/>
                <a:gd name="T32" fmla="*/ 4 w 48"/>
                <a:gd name="T33" fmla="*/ 60 h 85"/>
                <a:gd name="T34" fmla="*/ 4 w 48"/>
                <a:gd name="T35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85">
                  <a:moveTo>
                    <a:pt x="24" y="85"/>
                  </a:moveTo>
                  <a:cubicBezTo>
                    <a:pt x="37" y="85"/>
                    <a:pt x="48" y="74"/>
                    <a:pt x="48" y="6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1" y="85"/>
                    <a:pt x="24" y="85"/>
                  </a:cubicBezTo>
                  <a:close/>
                  <a:moveTo>
                    <a:pt x="4" y="24"/>
                  </a:move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5"/>
                    <a:pt x="24" y="5"/>
                  </a:cubicBezTo>
                  <a:cubicBezTo>
                    <a:pt x="29" y="5"/>
                    <a:pt x="34" y="7"/>
                    <a:pt x="38" y="10"/>
                  </a:cubicBezTo>
                  <a:cubicBezTo>
                    <a:pt x="42" y="14"/>
                    <a:pt x="44" y="19"/>
                    <a:pt x="44" y="24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6"/>
                    <a:pt x="42" y="71"/>
                    <a:pt x="38" y="74"/>
                  </a:cubicBezTo>
                  <a:cubicBezTo>
                    <a:pt x="34" y="78"/>
                    <a:pt x="29" y="80"/>
                    <a:pt x="24" y="80"/>
                  </a:cubicBezTo>
                  <a:cubicBezTo>
                    <a:pt x="19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0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 56"/>
            <p:cNvSpPr/>
            <p:nvPr/>
          </p:nvSpPr>
          <p:spPr bwMode="auto">
            <a:xfrm>
              <a:off x="6427788" y="5327650"/>
              <a:ext cx="293688" cy="263525"/>
            </a:xfrm>
            <a:custGeom>
              <a:avLst/>
              <a:gdLst>
                <a:gd name="T0" fmla="*/ 68 w 78"/>
                <a:gd name="T1" fmla="*/ 65 h 70"/>
                <a:gd name="T2" fmla="*/ 41 w 78"/>
                <a:gd name="T3" fmla="*/ 65 h 70"/>
                <a:gd name="T4" fmla="*/ 41 w 78"/>
                <a:gd name="T5" fmla="*/ 44 h 70"/>
                <a:gd name="T6" fmla="*/ 43 w 78"/>
                <a:gd name="T7" fmla="*/ 42 h 70"/>
                <a:gd name="T8" fmla="*/ 78 w 78"/>
                <a:gd name="T9" fmla="*/ 3 h 70"/>
                <a:gd name="T10" fmla="*/ 76 w 78"/>
                <a:gd name="T11" fmla="*/ 1 h 70"/>
                <a:gd name="T12" fmla="*/ 74 w 78"/>
                <a:gd name="T13" fmla="*/ 3 h 70"/>
                <a:gd name="T14" fmla="*/ 63 w 78"/>
                <a:gd name="T15" fmla="*/ 28 h 70"/>
                <a:gd name="T16" fmla="*/ 39 w 78"/>
                <a:gd name="T17" fmla="*/ 38 h 70"/>
                <a:gd name="T18" fmla="*/ 15 w 78"/>
                <a:gd name="T19" fmla="*/ 28 h 70"/>
                <a:gd name="T20" fmla="*/ 4 w 78"/>
                <a:gd name="T21" fmla="*/ 5 h 70"/>
                <a:gd name="T22" fmla="*/ 4 w 78"/>
                <a:gd name="T23" fmla="*/ 3 h 70"/>
                <a:gd name="T24" fmla="*/ 2 w 78"/>
                <a:gd name="T25" fmla="*/ 0 h 70"/>
                <a:gd name="T26" fmla="*/ 0 w 78"/>
                <a:gd name="T27" fmla="*/ 3 h 70"/>
                <a:gd name="T28" fmla="*/ 0 w 78"/>
                <a:gd name="T29" fmla="*/ 4 h 70"/>
                <a:gd name="T30" fmla="*/ 35 w 78"/>
                <a:gd name="T31" fmla="*/ 42 h 70"/>
                <a:gd name="T32" fmla="*/ 37 w 78"/>
                <a:gd name="T33" fmla="*/ 44 h 70"/>
                <a:gd name="T34" fmla="*/ 37 w 78"/>
                <a:gd name="T35" fmla="*/ 65 h 70"/>
                <a:gd name="T36" fmla="*/ 10 w 78"/>
                <a:gd name="T37" fmla="*/ 65 h 70"/>
                <a:gd name="T38" fmla="*/ 7 w 78"/>
                <a:gd name="T39" fmla="*/ 68 h 70"/>
                <a:gd name="T40" fmla="*/ 10 w 78"/>
                <a:gd name="T41" fmla="*/ 70 h 70"/>
                <a:gd name="T42" fmla="*/ 68 w 78"/>
                <a:gd name="T43" fmla="*/ 70 h 70"/>
                <a:gd name="T44" fmla="*/ 71 w 78"/>
                <a:gd name="T45" fmla="*/ 68 h 70"/>
                <a:gd name="T46" fmla="*/ 68 w 78"/>
                <a:gd name="T4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70">
                  <a:moveTo>
                    <a:pt x="68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63" y="40"/>
                    <a:pt x="78" y="24"/>
                    <a:pt x="78" y="3"/>
                  </a:cubicBezTo>
                  <a:cubicBezTo>
                    <a:pt x="78" y="2"/>
                    <a:pt x="77" y="1"/>
                    <a:pt x="76" y="1"/>
                  </a:cubicBezTo>
                  <a:cubicBezTo>
                    <a:pt x="75" y="1"/>
                    <a:pt x="74" y="2"/>
                    <a:pt x="74" y="3"/>
                  </a:cubicBezTo>
                  <a:cubicBezTo>
                    <a:pt x="74" y="12"/>
                    <a:pt x="70" y="21"/>
                    <a:pt x="63" y="28"/>
                  </a:cubicBezTo>
                  <a:cubicBezTo>
                    <a:pt x="57" y="34"/>
                    <a:pt x="48" y="38"/>
                    <a:pt x="39" y="38"/>
                  </a:cubicBezTo>
                  <a:cubicBezTo>
                    <a:pt x="30" y="38"/>
                    <a:pt x="21" y="34"/>
                    <a:pt x="15" y="28"/>
                  </a:cubicBezTo>
                  <a:cubicBezTo>
                    <a:pt x="8" y="21"/>
                    <a:pt x="5" y="13"/>
                    <a:pt x="4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4"/>
                    <a:pt x="16" y="40"/>
                    <a:pt x="35" y="42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8" y="65"/>
                    <a:pt x="7" y="67"/>
                    <a:pt x="7" y="68"/>
                  </a:cubicBezTo>
                  <a:cubicBezTo>
                    <a:pt x="7" y="69"/>
                    <a:pt x="8" y="70"/>
                    <a:pt x="10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70" y="70"/>
                    <a:pt x="71" y="69"/>
                    <a:pt x="71" y="68"/>
                  </a:cubicBezTo>
                  <a:cubicBezTo>
                    <a:pt x="71" y="67"/>
                    <a:pt x="70" y="65"/>
                    <a:pt x="68" y="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稻壳儿搜索【幻雨工作室】_12"/>
          <p:cNvGrpSpPr/>
          <p:nvPr/>
        </p:nvGrpSpPr>
        <p:grpSpPr>
          <a:xfrm>
            <a:off x="4280760" y="2648247"/>
            <a:ext cx="479425" cy="338138"/>
            <a:chOff x="5373688" y="4219575"/>
            <a:chExt cx="479425" cy="338138"/>
          </a:xfrm>
          <a:solidFill>
            <a:schemeClr val="bg1"/>
          </a:solidFill>
        </p:grpSpPr>
        <p:sp>
          <p:nvSpPr>
            <p:cNvPr id="17" name="Freeform 75"/>
            <p:cNvSpPr>
              <a:spLocks noEditPoints="1"/>
            </p:cNvSpPr>
            <p:nvPr/>
          </p:nvSpPr>
          <p:spPr bwMode="auto">
            <a:xfrm>
              <a:off x="5373688" y="4219575"/>
              <a:ext cx="479425" cy="338138"/>
            </a:xfrm>
            <a:custGeom>
              <a:avLst/>
              <a:gdLst>
                <a:gd name="T0" fmla="*/ 122 w 128"/>
                <a:gd name="T1" fmla="*/ 37 h 90"/>
                <a:gd name="T2" fmla="*/ 109 w 128"/>
                <a:gd name="T3" fmla="*/ 26 h 90"/>
                <a:gd name="T4" fmla="*/ 109 w 128"/>
                <a:gd name="T5" fmla="*/ 26 h 90"/>
                <a:gd name="T6" fmla="*/ 109 w 128"/>
                <a:gd name="T7" fmla="*/ 25 h 90"/>
                <a:gd name="T8" fmla="*/ 96 w 128"/>
                <a:gd name="T9" fmla="*/ 8 h 90"/>
                <a:gd name="T10" fmla="*/ 74 w 128"/>
                <a:gd name="T11" fmla="*/ 0 h 90"/>
                <a:gd name="T12" fmla="*/ 47 w 128"/>
                <a:gd name="T13" fmla="*/ 13 h 90"/>
                <a:gd name="T14" fmla="*/ 46 w 128"/>
                <a:gd name="T15" fmla="*/ 14 h 90"/>
                <a:gd name="T16" fmla="*/ 45 w 128"/>
                <a:gd name="T17" fmla="*/ 14 h 90"/>
                <a:gd name="T18" fmla="*/ 35 w 128"/>
                <a:gd name="T19" fmla="*/ 11 h 90"/>
                <a:gd name="T20" fmla="*/ 15 w 128"/>
                <a:gd name="T21" fmla="*/ 32 h 90"/>
                <a:gd name="T22" fmla="*/ 15 w 128"/>
                <a:gd name="T23" fmla="*/ 34 h 90"/>
                <a:gd name="T24" fmla="*/ 15 w 128"/>
                <a:gd name="T25" fmla="*/ 35 h 90"/>
                <a:gd name="T26" fmla="*/ 14 w 128"/>
                <a:gd name="T27" fmla="*/ 36 h 90"/>
                <a:gd name="T28" fmla="*/ 0 w 128"/>
                <a:gd name="T29" fmla="*/ 61 h 90"/>
                <a:gd name="T30" fmla="*/ 28 w 128"/>
                <a:gd name="T31" fmla="*/ 90 h 90"/>
                <a:gd name="T32" fmla="*/ 95 w 128"/>
                <a:gd name="T33" fmla="*/ 90 h 90"/>
                <a:gd name="T34" fmla="*/ 118 w 128"/>
                <a:gd name="T35" fmla="*/ 80 h 90"/>
                <a:gd name="T36" fmla="*/ 128 w 128"/>
                <a:gd name="T37" fmla="*/ 56 h 90"/>
                <a:gd name="T38" fmla="*/ 122 w 128"/>
                <a:gd name="T39" fmla="*/ 37 h 90"/>
                <a:gd name="T40" fmla="*/ 95 w 128"/>
                <a:gd name="T41" fmla="*/ 85 h 90"/>
                <a:gd name="T42" fmla="*/ 28 w 128"/>
                <a:gd name="T43" fmla="*/ 85 h 90"/>
                <a:gd name="T44" fmla="*/ 5 w 128"/>
                <a:gd name="T45" fmla="*/ 61 h 90"/>
                <a:gd name="T46" fmla="*/ 19 w 128"/>
                <a:gd name="T47" fmla="*/ 39 h 90"/>
                <a:gd name="T48" fmla="*/ 20 w 128"/>
                <a:gd name="T49" fmla="*/ 38 h 90"/>
                <a:gd name="T50" fmla="*/ 20 w 128"/>
                <a:gd name="T51" fmla="*/ 36 h 90"/>
                <a:gd name="T52" fmla="*/ 19 w 128"/>
                <a:gd name="T53" fmla="*/ 32 h 90"/>
                <a:gd name="T54" fmla="*/ 35 w 128"/>
                <a:gd name="T55" fmla="*/ 16 h 90"/>
                <a:gd name="T56" fmla="*/ 45 w 128"/>
                <a:gd name="T57" fmla="*/ 19 h 90"/>
                <a:gd name="T58" fmla="*/ 47 w 128"/>
                <a:gd name="T59" fmla="*/ 21 h 90"/>
                <a:gd name="T60" fmla="*/ 48 w 128"/>
                <a:gd name="T61" fmla="*/ 19 h 90"/>
                <a:gd name="T62" fmla="*/ 74 w 128"/>
                <a:gd name="T63" fmla="*/ 5 h 90"/>
                <a:gd name="T64" fmla="*/ 93 w 128"/>
                <a:gd name="T65" fmla="*/ 11 h 90"/>
                <a:gd name="T66" fmla="*/ 105 w 128"/>
                <a:gd name="T67" fmla="*/ 28 h 90"/>
                <a:gd name="T68" fmla="*/ 105 w 128"/>
                <a:gd name="T69" fmla="*/ 29 h 90"/>
                <a:gd name="T70" fmla="*/ 106 w 128"/>
                <a:gd name="T71" fmla="*/ 29 h 90"/>
                <a:gd name="T72" fmla="*/ 123 w 128"/>
                <a:gd name="T73" fmla="*/ 56 h 90"/>
                <a:gd name="T74" fmla="*/ 95 w 128"/>
                <a:gd name="T75" fmla="*/ 8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90">
                  <a:moveTo>
                    <a:pt x="122" y="37"/>
                  </a:moveTo>
                  <a:cubicBezTo>
                    <a:pt x="119" y="32"/>
                    <a:pt x="115" y="28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6" y="18"/>
                    <a:pt x="102" y="12"/>
                    <a:pt x="96" y="8"/>
                  </a:cubicBezTo>
                  <a:cubicBezTo>
                    <a:pt x="90" y="3"/>
                    <a:pt x="82" y="0"/>
                    <a:pt x="74" y="0"/>
                  </a:cubicBezTo>
                  <a:cubicBezTo>
                    <a:pt x="64" y="0"/>
                    <a:pt x="54" y="5"/>
                    <a:pt x="47" y="13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24" y="11"/>
                    <a:pt x="15" y="20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5" y="41"/>
                    <a:pt x="0" y="51"/>
                    <a:pt x="0" y="61"/>
                  </a:cubicBezTo>
                  <a:cubicBezTo>
                    <a:pt x="0" y="77"/>
                    <a:pt x="13" y="90"/>
                    <a:pt x="28" y="90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104" y="90"/>
                    <a:pt x="112" y="86"/>
                    <a:pt x="118" y="80"/>
                  </a:cubicBezTo>
                  <a:cubicBezTo>
                    <a:pt x="125" y="74"/>
                    <a:pt x="128" y="65"/>
                    <a:pt x="128" y="56"/>
                  </a:cubicBezTo>
                  <a:cubicBezTo>
                    <a:pt x="128" y="49"/>
                    <a:pt x="126" y="43"/>
                    <a:pt x="122" y="37"/>
                  </a:cubicBezTo>
                  <a:close/>
                  <a:moveTo>
                    <a:pt x="95" y="85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15" y="85"/>
                    <a:pt x="5" y="74"/>
                    <a:pt x="5" y="61"/>
                  </a:cubicBezTo>
                  <a:cubicBezTo>
                    <a:pt x="5" y="51"/>
                    <a:pt x="10" y="43"/>
                    <a:pt x="19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19" y="33"/>
                    <a:pt x="19" y="32"/>
                  </a:cubicBezTo>
                  <a:cubicBezTo>
                    <a:pt x="19" y="23"/>
                    <a:pt x="26" y="16"/>
                    <a:pt x="35" y="16"/>
                  </a:cubicBezTo>
                  <a:cubicBezTo>
                    <a:pt x="39" y="16"/>
                    <a:pt x="42" y="17"/>
                    <a:pt x="45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4" y="10"/>
                    <a:pt x="64" y="5"/>
                    <a:pt x="74" y="5"/>
                  </a:cubicBezTo>
                  <a:cubicBezTo>
                    <a:pt x="81" y="5"/>
                    <a:pt x="88" y="7"/>
                    <a:pt x="93" y="11"/>
                  </a:cubicBezTo>
                  <a:cubicBezTo>
                    <a:pt x="99" y="15"/>
                    <a:pt x="103" y="21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17" y="34"/>
                    <a:pt x="123" y="44"/>
                    <a:pt x="123" y="56"/>
                  </a:cubicBezTo>
                  <a:cubicBezTo>
                    <a:pt x="123" y="72"/>
                    <a:pt x="111" y="85"/>
                    <a:pt x="9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6"/>
            <p:cNvSpPr/>
            <p:nvPr/>
          </p:nvSpPr>
          <p:spPr bwMode="auto">
            <a:xfrm>
              <a:off x="5516563" y="4337050"/>
              <a:ext cx="195263" cy="138113"/>
            </a:xfrm>
            <a:custGeom>
              <a:avLst/>
              <a:gdLst>
                <a:gd name="T0" fmla="*/ 48 w 52"/>
                <a:gd name="T1" fmla="*/ 1 h 37"/>
                <a:gd name="T2" fmla="*/ 18 w 52"/>
                <a:gd name="T3" fmla="*/ 31 h 37"/>
                <a:gd name="T4" fmla="*/ 4 w 52"/>
                <a:gd name="T5" fmla="*/ 17 h 37"/>
                <a:gd name="T6" fmla="*/ 2 w 52"/>
                <a:gd name="T7" fmla="*/ 16 h 37"/>
                <a:gd name="T8" fmla="*/ 1 w 52"/>
                <a:gd name="T9" fmla="*/ 17 h 37"/>
                <a:gd name="T10" fmla="*/ 0 w 52"/>
                <a:gd name="T11" fmla="*/ 19 h 37"/>
                <a:gd name="T12" fmla="*/ 1 w 52"/>
                <a:gd name="T13" fmla="*/ 20 h 37"/>
                <a:gd name="T14" fmla="*/ 17 w 52"/>
                <a:gd name="T15" fmla="*/ 36 h 37"/>
                <a:gd name="T16" fmla="*/ 18 w 52"/>
                <a:gd name="T17" fmla="*/ 37 h 37"/>
                <a:gd name="T18" fmla="*/ 20 w 52"/>
                <a:gd name="T19" fmla="*/ 36 h 37"/>
                <a:gd name="T20" fmla="*/ 51 w 52"/>
                <a:gd name="T21" fmla="*/ 5 h 37"/>
                <a:gd name="T22" fmla="*/ 51 w 52"/>
                <a:gd name="T23" fmla="*/ 1 h 37"/>
                <a:gd name="T24" fmla="*/ 48 w 52"/>
                <a:gd name="T2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37">
                  <a:moveTo>
                    <a:pt x="48" y="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2" y="16"/>
                    <a:pt x="1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7"/>
                    <a:pt x="18" y="37"/>
                  </a:cubicBezTo>
                  <a:cubicBezTo>
                    <a:pt x="19" y="37"/>
                    <a:pt x="19" y="36"/>
                    <a:pt x="20" y="3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2"/>
                    <a:pt x="51" y="1"/>
                  </a:cubicBezTo>
                  <a:cubicBezTo>
                    <a:pt x="50" y="0"/>
                    <a:pt x="49" y="0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稻壳儿搜索【幻雨工作室】_13"/>
          <p:cNvGrpSpPr/>
          <p:nvPr/>
        </p:nvGrpSpPr>
        <p:grpSpPr>
          <a:xfrm>
            <a:off x="6953316" y="4659610"/>
            <a:ext cx="481013" cy="481013"/>
            <a:chOff x="2489200" y="6072188"/>
            <a:chExt cx="481013" cy="481013"/>
          </a:xfrm>
          <a:solidFill>
            <a:schemeClr val="bg1"/>
          </a:solidFill>
        </p:grpSpPr>
        <p:sp>
          <p:nvSpPr>
            <p:cNvPr id="20" name="Freeform 36"/>
            <p:cNvSpPr>
              <a:spLocks noEditPoints="1"/>
            </p:cNvSpPr>
            <p:nvPr/>
          </p:nvSpPr>
          <p:spPr bwMode="auto">
            <a:xfrm>
              <a:off x="2601913" y="6289675"/>
              <a:ext cx="79375" cy="82550"/>
            </a:xfrm>
            <a:custGeom>
              <a:avLst/>
              <a:gdLst>
                <a:gd name="T0" fmla="*/ 10 w 21"/>
                <a:gd name="T1" fmla="*/ 22 h 22"/>
                <a:gd name="T2" fmla="*/ 21 w 21"/>
                <a:gd name="T3" fmla="*/ 11 h 22"/>
                <a:gd name="T4" fmla="*/ 10 w 21"/>
                <a:gd name="T5" fmla="*/ 0 h 22"/>
                <a:gd name="T6" fmla="*/ 0 w 21"/>
                <a:gd name="T7" fmla="*/ 11 h 22"/>
                <a:gd name="T8" fmla="*/ 10 w 21"/>
                <a:gd name="T9" fmla="*/ 22 h 22"/>
                <a:gd name="T10" fmla="*/ 10 w 21"/>
                <a:gd name="T11" fmla="*/ 5 h 22"/>
                <a:gd name="T12" fmla="*/ 16 w 21"/>
                <a:gd name="T13" fmla="*/ 11 h 22"/>
                <a:gd name="T14" fmla="*/ 10 w 21"/>
                <a:gd name="T15" fmla="*/ 17 h 22"/>
                <a:gd name="T16" fmla="*/ 4 w 21"/>
                <a:gd name="T17" fmla="*/ 11 h 22"/>
                <a:gd name="T18" fmla="*/ 10 w 21"/>
                <a:gd name="T1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2">
                  <a:moveTo>
                    <a:pt x="10" y="22"/>
                  </a:move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  <a:moveTo>
                    <a:pt x="10" y="5"/>
                  </a:moveTo>
                  <a:cubicBezTo>
                    <a:pt x="14" y="5"/>
                    <a:pt x="16" y="8"/>
                    <a:pt x="16" y="11"/>
                  </a:cubicBezTo>
                  <a:cubicBezTo>
                    <a:pt x="16" y="14"/>
                    <a:pt x="14" y="17"/>
                    <a:pt x="10" y="17"/>
                  </a:cubicBezTo>
                  <a:cubicBezTo>
                    <a:pt x="7" y="17"/>
                    <a:pt x="4" y="14"/>
                    <a:pt x="4" y="11"/>
                  </a:cubicBezTo>
                  <a:cubicBezTo>
                    <a:pt x="4" y="8"/>
                    <a:pt x="7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/>
          </p:nvSpPr>
          <p:spPr bwMode="auto">
            <a:xfrm>
              <a:off x="2625725" y="6345238"/>
              <a:ext cx="288925" cy="150813"/>
            </a:xfrm>
            <a:custGeom>
              <a:avLst/>
              <a:gdLst>
                <a:gd name="T0" fmla="*/ 0 w 77"/>
                <a:gd name="T1" fmla="*/ 38 h 40"/>
                <a:gd name="T2" fmla="*/ 2 w 77"/>
                <a:gd name="T3" fmla="*/ 40 h 40"/>
                <a:gd name="T4" fmla="*/ 75 w 77"/>
                <a:gd name="T5" fmla="*/ 40 h 40"/>
                <a:gd name="T6" fmla="*/ 77 w 77"/>
                <a:gd name="T7" fmla="*/ 38 h 40"/>
                <a:gd name="T8" fmla="*/ 77 w 77"/>
                <a:gd name="T9" fmla="*/ 37 h 40"/>
                <a:gd name="T10" fmla="*/ 76 w 77"/>
                <a:gd name="T11" fmla="*/ 36 h 40"/>
                <a:gd name="T12" fmla="*/ 76 w 77"/>
                <a:gd name="T13" fmla="*/ 36 h 40"/>
                <a:gd name="T14" fmla="*/ 48 w 77"/>
                <a:gd name="T15" fmla="*/ 1 h 40"/>
                <a:gd name="T16" fmla="*/ 45 w 77"/>
                <a:gd name="T17" fmla="*/ 1 h 40"/>
                <a:gd name="T18" fmla="*/ 30 w 77"/>
                <a:gd name="T19" fmla="*/ 20 h 40"/>
                <a:gd name="T20" fmla="*/ 24 w 77"/>
                <a:gd name="T21" fmla="*/ 12 h 40"/>
                <a:gd name="T22" fmla="*/ 22 w 77"/>
                <a:gd name="T23" fmla="*/ 11 h 40"/>
                <a:gd name="T24" fmla="*/ 21 w 77"/>
                <a:gd name="T25" fmla="*/ 12 h 40"/>
                <a:gd name="T26" fmla="*/ 1 w 77"/>
                <a:gd name="T27" fmla="*/ 37 h 40"/>
                <a:gd name="T28" fmla="*/ 0 w 77"/>
                <a:gd name="T29" fmla="*/ 38 h 40"/>
                <a:gd name="T30" fmla="*/ 22 w 77"/>
                <a:gd name="T31" fmla="*/ 17 h 40"/>
                <a:gd name="T32" fmla="*/ 30 w 77"/>
                <a:gd name="T33" fmla="*/ 27 h 40"/>
                <a:gd name="T34" fmla="*/ 47 w 77"/>
                <a:gd name="T35" fmla="*/ 6 h 40"/>
                <a:gd name="T36" fmla="*/ 70 w 77"/>
                <a:gd name="T37" fmla="*/ 36 h 40"/>
                <a:gd name="T38" fmla="*/ 8 w 77"/>
                <a:gd name="T39" fmla="*/ 36 h 40"/>
                <a:gd name="T40" fmla="*/ 22 w 77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40">
                  <a:moveTo>
                    <a:pt x="0" y="38"/>
                  </a:moveTo>
                  <a:cubicBezTo>
                    <a:pt x="0" y="39"/>
                    <a:pt x="1" y="40"/>
                    <a:pt x="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6" y="40"/>
                    <a:pt x="77" y="39"/>
                    <a:pt x="77" y="38"/>
                  </a:cubicBezTo>
                  <a:cubicBezTo>
                    <a:pt x="77" y="38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6" y="0"/>
                    <a:pt x="45" y="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3" y="11"/>
                    <a:pt x="22" y="11"/>
                  </a:cubicBezTo>
                  <a:cubicBezTo>
                    <a:pt x="22" y="11"/>
                    <a:pt x="21" y="11"/>
                    <a:pt x="21" y="12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8"/>
                    <a:pt x="0" y="38"/>
                  </a:cubicBezTo>
                  <a:close/>
                  <a:moveTo>
                    <a:pt x="22" y="1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8" y="36"/>
                    <a:pt x="8" y="36"/>
                    <a:pt x="8" y="36"/>
                  </a:cubicBezTo>
                  <a:lnTo>
                    <a:pt x="2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/>
          </p:nvSpPr>
          <p:spPr bwMode="auto">
            <a:xfrm>
              <a:off x="2489200" y="6072188"/>
              <a:ext cx="481013" cy="481013"/>
            </a:xfrm>
            <a:custGeom>
              <a:avLst/>
              <a:gdLst>
                <a:gd name="T0" fmla="*/ 122 w 128"/>
                <a:gd name="T1" fmla="*/ 44 h 128"/>
                <a:gd name="T2" fmla="*/ 121 w 128"/>
                <a:gd name="T3" fmla="*/ 44 h 128"/>
                <a:gd name="T4" fmla="*/ 107 w 128"/>
                <a:gd name="T5" fmla="*/ 4 h 128"/>
                <a:gd name="T6" fmla="*/ 101 w 128"/>
                <a:gd name="T7" fmla="*/ 0 h 128"/>
                <a:gd name="T8" fmla="*/ 99 w 128"/>
                <a:gd name="T9" fmla="*/ 0 h 128"/>
                <a:gd name="T10" fmla="*/ 4 w 128"/>
                <a:gd name="T11" fmla="*/ 35 h 128"/>
                <a:gd name="T12" fmla="*/ 1 w 128"/>
                <a:gd name="T13" fmla="*/ 38 h 128"/>
                <a:gd name="T14" fmla="*/ 0 w 128"/>
                <a:gd name="T15" fmla="*/ 43 h 128"/>
                <a:gd name="T16" fmla="*/ 15 w 128"/>
                <a:gd name="T17" fmla="*/ 83 h 128"/>
                <a:gd name="T18" fmla="*/ 15 w 128"/>
                <a:gd name="T19" fmla="*/ 122 h 128"/>
                <a:gd name="T20" fmla="*/ 21 w 128"/>
                <a:gd name="T21" fmla="*/ 128 h 128"/>
                <a:gd name="T22" fmla="*/ 122 w 128"/>
                <a:gd name="T23" fmla="*/ 128 h 128"/>
                <a:gd name="T24" fmla="*/ 128 w 128"/>
                <a:gd name="T25" fmla="*/ 122 h 128"/>
                <a:gd name="T26" fmla="*/ 128 w 128"/>
                <a:gd name="T27" fmla="*/ 50 h 128"/>
                <a:gd name="T28" fmla="*/ 122 w 128"/>
                <a:gd name="T29" fmla="*/ 44 h 128"/>
                <a:gd name="T30" fmla="*/ 15 w 128"/>
                <a:gd name="T31" fmla="*/ 50 h 128"/>
                <a:gd name="T32" fmla="*/ 15 w 128"/>
                <a:gd name="T33" fmla="*/ 69 h 128"/>
                <a:gd name="T34" fmla="*/ 4 w 128"/>
                <a:gd name="T35" fmla="*/ 40 h 128"/>
                <a:gd name="T36" fmla="*/ 102 w 128"/>
                <a:gd name="T37" fmla="*/ 4 h 128"/>
                <a:gd name="T38" fmla="*/ 116 w 128"/>
                <a:gd name="T39" fmla="*/ 44 h 128"/>
                <a:gd name="T40" fmla="*/ 21 w 128"/>
                <a:gd name="T41" fmla="*/ 44 h 128"/>
                <a:gd name="T42" fmla="*/ 15 w 128"/>
                <a:gd name="T43" fmla="*/ 50 h 128"/>
                <a:gd name="T44" fmla="*/ 123 w 128"/>
                <a:gd name="T45" fmla="*/ 123 h 128"/>
                <a:gd name="T46" fmla="*/ 19 w 128"/>
                <a:gd name="T47" fmla="*/ 123 h 128"/>
                <a:gd name="T48" fmla="*/ 19 w 128"/>
                <a:gd name="T49" fmla="*/ 48 h 128"/>
                <a:gd name="T50" fmla="*/ 123 w 128"/>
                <a:gd name="T51" fmla="*/ 48 h 128"/>
                <a:gd name="T52" fmla="*/ 123 w 128"/>
                <a:gd name="T53" fmla="*/ 1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22" y="44"/>
                  </a:moveTo>
                  <a:cubicBezTo>
                    <a:pt x="121" y="44"/>
                    <a:pt x="121" y="44"/>
                    <a:pt x="121" y="4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6" y="2"/>
                    <a:pt x="104" y="0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6"/>
                    <a:pt x="1" y="37"/>
                    <a:pt x="1" y="38"/>
                  </a:cubicBezTo>
                  <a:cubicBezTo>
                    <a:pt x="0" y="40"/>
                    <a:pt x="0" y="41"/>
                    <a:pt x="0" y="4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5"/>
                    <a:pt x="18" y="128"/>
                    <a:pt x="21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5" y="128"/>
                    <a:pt x="128" y="125"/>
                    <a:pt x="128" y="122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46"/>
                    <a:pt x="125" y="44"/>
                    <a:pt x="122" y="44"/>
                  </a:cubicBezTo>
                  <a:close/>
                  <a:moveTo>
                    <a:pt x="15" y="5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8" y="44"/>
                    <a:pt x="15" y="46"/>
                    <a:pt x="15" y="50"/>
                  </a:cubicBezTo>
                  <a:close/>
                  <a:moveTo>
                    <a:pt x="123" y="123"/>
                  </a:moveTo>
                  <a:cubicBezTo>
                    <a:pt x="19" y="123"/>
                    <a:pt x="19" y="123"/>
                    <a:pt x="19" y="123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23" y="48"/>
                    <a:pt x="123" y="48"/>
                    <a:pt x="123" y="48"/>
                  </a:cubicBezTo>
                  <a:lnTo>
                    <a:pt x="123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稻壳儿搜索【幻雨工作室】_14"/>
          <p:cNvGrpSpPr/>
          <p:nvPr/>
        </p:nvGrpSpPr>
        <p:grpSpPr>
          <a:xfrm>
            <a:off x="4280760" y="4727079"/>
            <a:ext cx="479425" cy="346075"/>
            <a:chOff x="7296150" y="2295525"/>
            <a:chExt cx="479425" cy="346075"/>
          </a:xfrm>
          <a:solidFill>
            <a:schemeClr val="bg1"/>
          </a:solidFill>
        </p:grpSpPr>
        <p:sp>
          <p:nvSpPr>
            <p:cNvPr id="24" name="Freeform 139"/>
            <p:cNvSpPr>
              <a:spLocks noEditPoints="1"/>
            </p:cNvSpPr>
            <p:nvPr/>
          </p:nvSpPr>
          <p:spPr bwMode="auto">
            <a:xfrm>
              <a:off x="7296150" y="2295525"/>
              <a:ext cx="479425" cy="346075"/>
            </a:xfrm>
            <a:custGeom>
              <a:avLst/>
              <a:gdLst>
                <a:gd name="T0" fmla="*/ 123 w 128"/>
                <a:gd name="T1" fmla="*/ 28 h 92"/>
                <a:gd name="T2" fmla="*/ 113 w 128"/>
                <a:gd name="T3" fmla="*/ 8 h 92"/>
                <a:gd name="T4" fmla="*/ 92 w 128"/>
                <a:gd name="T5" fmla="*/ 0 h 92"/>
                <a:gd name="T6" fmla="*/ 36 w 128"/>
                <a:gd name="T7" fmla="*/ 0 h 92"/>
                <a:gd name="T8" fmla="*/ 15 w 128"/>
                <a:gd name="T9" fmla="*/ 8 h 92"/>
                <a:gd name="T10" fmla="*/ 5 w 128"/>
                <a:gd name="T11" fmla="*/ 28 h 92"/>
                <a:gd name="T12" fmla="*/ 0 w 128"/>
                <a:gd name="T13" fmla="*/ 75 h 92"/>
                <a:gd name="T14" fmla="*/ 17 w 128"/>
                <a:gd name="T15" fmla="*/ 92 h 92"/>
                <a:gd name="T16" fmla="*/ 32 w 128"/>
                <a:gd name="T17" fmla="*/ 82 h 92"/>
                <a:gd name="T18" fmla="*/ 45 w 128"/>
                <a:gd name="T19" fmla="*/ 62 h 92"/>
                <a:gd name="T20" fmla="*/ 83 w 128"/>
                <a:gd name="T21" fmla="*/ 62 h 92"/>
                <a:gd name="T22" fmla="*/ 96 w 128"/>
                <a:gd name="T23" fmla="*/ 82 h 92"/>
                <a:gd name="T24" fmla="*/ 111 w 128"/>
                <a:gd name="T25" fmla="*/ 92 h 92"/>
                <a:gd name="T26" fmla="*/ 128 w 128"/>
                <a:gd name="T27" fmla="*/ 75 h 92"/>
                <a:gd name="T28" fmla="*/ 123 w 128"/>
                <a:gd name="T29" fmla="*/ 28 h 92"/>
                <a:gd name="T30" fmla="*/ 111 w 128"/>
                <a:gd name="T31" fmla="*/ 87 h 92"/>
                <a:gd name="T32" fmla="*/ 100 w 128"/>
                <a:gd name="T33" fmla="*/ 80 h 92"/>
                <a:gd name="T34" fmla="*/ 86 w 128"/>
                <a:gd name="T35" fmla="*/ 58 h 92"/>
                <a:gd name="T36" fmla="*/ 42 w 128"/>
                <a:gd name="T37" fmla="*/ 58 h 92"/>
                <a:gd name="T38" fmla="*/ 28 w 128"/>
                <a:gd name="T39" fmla="*/ 80 h 92"/>
                <a:gd name="T40" fmla="*/ 17 w 128"/>
                <a:gd name="T41" fmla="*/ 87 h 92"/>
                <a:gd name="T42" fmla="*/ 5 w 128"/>
                <a:gd name="T43" fmla="*/ 75 h 92"/>
                <a:gd name="T44" fmla="*/ 10 w 128"/>
                <a:gd name="T45" fmla="*/ 29 h 92"/>
                <a:gd name="T46" fmla="*/ 18 w 128"/>
                <a:gd name="T47" fmla="*/ 12 h 92"/>
                <a:gd name="T48" fmla="*/ 36 w 128"/>
                <a:gd name="T49" fmla="*/ 5 h 92"/>
                <a:gd name="T50" fmla="*/ 92 w 128"/>
                <a:gd name="T51" fmla="*/ 5 h 92"/>
                <a:gd name="T52" fmla="*/ 110 w 128"/>
                <a:gd name="T53" fmla="*/ 12 h 92"/>
                <a:gd name="T54" fmla="*/ 118 w 128"/>
                <a:gd name="T55" fmla="*/ 29 h 92"/>
                <a:gd name="T56" fmla="*/ 123 w 128"/>
                <a:gd name="T57" fmla="*/ 75 h 92"/>
                <a:gd name="T58" fmla="*/ 111 w 128"/>
                <a:gd name="T59" fmla="*/ 8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92">
                  <a:moveTo>
                    <a:pt x="123" y="28"/>
                  </a:moveTo>
                  <a:cubicBezTo>
                    <a:pt x="122" y="21"/>
                    <a:pt x="119" y="14"/>
                    <a:pt x="113" y="8"/>
                  </a:cubicBezTo>
                  <a:cubicBezTo>
                    <a:pt x="107" y="3"/>
                    <a:pt x="100" y="0"/>
                    <a:pt x="9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0"/>
                    <a:pt x="21" y="3"/>
                    <a:pt x="15" y="8"/>
                  </a:cubicBezTo>
                  <a:cubicBezTo>
                    <a:pt x="9" y="14"/>
                    <a:pt x="6" y="21"/>
                    <a:pt x="5" y="28"/>
                  </a:cubicBezTo>
                  <a:cubicBezTo>
                    <a:pt x="2" y="57"/>
                    <a:pt x="0" y="74"/>
                    <a:pt x="0" y="75"/>
                  </a:cubicBezTo>
                  <a:cubicBezTo>
                    <a:pt x="0" y="84"/>
                    <a:pt x="7" y="92"/>
                    <a:pt x="17" y="92"/>
                  </a:cubicBezTo>
                  <a:cubicBezTo>
                    <a:pt x="23" y="92"/>
                    <a:pt x="29" y="88"/>
                    <a:pt x="32" y="8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9" y="88"/>
                    <a:pt x="105" y="92"/>
                    <a:pt x="111" y="92"/>
                  </a:cubicBezTo>
                  <a:cubicBezTo>
                    <a:pt x="121" y="92"/>
                    <a:pt x="128" y="84"/>
                    <a:pt x="128" y="75"/>
                  </a:cubicBezTo>
                  <a:cubicBezTo>
                    <a:pt x="128" y="74"/>
                    <a:pt x="126" y="57"/>
                    <a:pt x="123" y="28"/>
                  </a:cubicBezTo>
                  <a:close/>
                  <a:moveTo>
                    <a:pt x="111" y="87"/>
                  </a:moveTo>
                  <a:cubicBezTo>
                    <a:pt x="107" y="87"/>
                    <a:pt x="102" y="84"/>
                    <a:pt x="100" y="80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84"/>
                    <a:pt x="21" y="87"/>
                    <a:pt x="17" y="87"/>
                  </a:cubicBezTo>
                  <a:cubicBezTo>
                    <a:pt x="10" y="87"/>
                    <a:pt x="5" y="82"/>
                    <a:pt x="5" y="75"/>
                  </a:cubicBezTo>
                  <a:cubicBezTo>
                    <a:pt x="5" y="73"/>
                    <a:pt x="8" y="44"/>
                    <a:pt x="10" y="29"/>
                  </a:cubicBezTo>
                  <a:cubicBezTo>
                    <a:pt x="10" y="22"/>
                    <a:pt x="13" y="16"/>
                    <a:pt x="18" y="12"/>
                  </a:cubicBezTo>
                  <a:cubicBezTo>
                    <a:pt x="23" y="7"/>
                    <a:pt x="29" y="5"/>
                    <a:pt x="36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9" y="5"/>
                    <a:pt x="105" y="7"/>
                    <a:pt x="110" y="12"/>
                  </a:cubicBezTo>
                  <a:cubicBezTo>
                    <a:pt x="115" y="16"/>
                    <a:pt x="118" y="22"/>
                    <a:pt x="118" y="29"/>
                  </a:cubicBezTo>
                  <a:cubicBezTo>
                    <a:pt x="120" y="46"/>
                    <a:pt x="123" y="73"/>
                    <a:pt x="123" y="75"/>
                  </a:cubicBezTo>
                  <a:cubicBezTo>
                    <a:pt x="123" y="82"/>
                    <a:pt x="118" y="87"/>
                    <a:pt x="111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0"/>
            <p:cNvSpPr/>
            <p:nvPr/>
          </p:nvSpPr>
          <p:spPr bwMode="auto">
            <a:xfrm>
              <a:off x="7389813" y="2371725"/>
              <a:ext cx="101600" cy="101600"/>
            </a:xfrm>
            <a:custGeom>
              <a:avLst/>
              <a:gdLst>
                <a:gd name="T0" fmla="*/ 24 w 27"/>
                <a:gd name="T1" fmla="*/ 11 h 27"/>
                <a:gd name="T2" fmla="*/ 15 w 27"/>
                <a:gd name="T3" fmla="*/ 11 h 27"/>
                <a:gd name="T4" fmla="*/ 15 w 27"/>
                <a:gd name="T5" fmla="*/ 2 h 27"/>
                <a:gd name="T6" fmla="*/ 13 w 27"/>
                <a:gd name="T7" fmla="*/ 0 h 27"/>
                <a:gd name="T8" fmla="*/ 11 w 27"/>
                <a:gd name="T9" fmla="*/ 2 h 27"/>
                <a:gd name="T10" fmla="*/ 11 w 27"/>
                <a:gd name="T11" fmla="*/ 11 h 27"/>
                <a:gd name="T12" fmla="*/ 2 w 27"/>
                <a:gd name="T13" fmla="*/ 11 h 27"/>
                <a:gd name="T14" fmla="*/ 0 w 27"/>
                <a:gd name="T15" fmla="*/ 13 h 27"/>
                <a:gd name="T16" fmla="*/ 2 w 27"/>
                <a:gd name="T17" fmla="*/ 15 h 27"/>
                <a:gd name="T18" fmla="*/ 11 w 27"/>
                <a:gd name="T19" fmla="*/ 15 h 27"/>
                <a:gd name="T20" fmla="*/ 11 w 27"/>
                <a:gd name="T21" fmla="*/ 24 h 27"/>
                <a:gd name="T22" fmla="*/ 13 w 27"/>
                <a:gd name="T23" fmla="*/ 27 h 27"/>
                <a:gd name="T24" fmla="*/ 15 w 27"/>
                <a:gd name="T25" fmla="*/ 24 h 27"/>
                <a:gd name="T26" fmla="*/ 15 w 27"/>
                <a:gd name="T27" fmla="*/ 15 h 27"/>
                <a:gd name="T28" fmla="*/ 24 w 27"/>
                <a:gd name="T29" fmla="*/ 15 h 27"/>
                <a:gd name="T30" fmla="*/ 27 w 27"/>
                <a:gd name="T31" fmla="*/ 13 h 27"/>
                <a:gd name="T32" fmla="*/ 24 w 27"/>
                <a:gd name="T3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24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4" y="27"/>
                    <a:pt x="15" y="26"/>
                    <a:pt x="15" y="2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5"/>
                    <a:pt x="27" y="14"/>
                    <a:pt x="27" y="13"/>
                  </a:cubicBezTo>
                  <a:cubicBezTo>
                    <a:pt x="27" y="12"/>
                    <a:pt x="26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41"/>
            <p:cNvSpPr>
              <a:spLocks noChangeArrowheads="1"/>
            </p:cNvSpPr>
            <p:nvPr/>
          </p:nvSpPr>
          <p:spPr bwMode="auto">
            <a:xfrm>
              <a:off x="7618413" y="2371725"/>
              <a:ext cx="26988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142"/>
            <p:cNvSpPr>
              <a:spLocks noChangeArrowheads="1"/>
            </p:cNvSpPr>
            <p:nvPr/>
          </p:nvSpPr>
          <p:spPr bwMode="auto">
            <a:xfrm>
              <a:off x="7618413" y="2443163"/>
              <a:ext cx="26988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143"/>
            <p:cNvSpPr>
              <a:spLocks noChangeArrowheads="1"/>
            </p:cNvSpPr>
            <p:nvPr/>
          </p:nvSpPr>
          <p:spPr bwMode="auto">
            <a:xfrm>
              <a:off x="7656513" y="2408238"/>
              <a:ext cx="25400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144"/>
            <p:cNvSpPr>
              <a:spLocks noChangeArrowheads="1"/>
            </p:cNvSpPr>
            <p:nvPr/>
          </p:nvSpPr>
          <p:spPr bwMode="auto">
            <a:xfrm>
              <a:off x="7580313" y="2408238"/>
              <a:ext cx="30163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稻壳儿搜索【幻雨工作室】_15"/>
          <p:cNvGrpSpPr/>
          <p:nvPr/>
        </p:nvGrpSpPr>
        <p:grpSpPr>
          <a:xfrm>
            <a:off x="7016816" y="2633960"/>
            <a:ext cx="481012" cy="366713"/>
            <a:chOff x="11139488" y="1323975"/>
            <a:chExt cx="481012" cy="366713"/>
          </a:xfrm>
          <a:solidFill>
            <a:schemeClr val="bg1"/>
          </a:solidFill>
        </p:grpSpPr>
        <p:sp>
          <p:nvSpPr>
            <p:cNvPr id="31" name="Freeform 182"/>
            <p:cNvSpPr>
              <a:spLocks noEditPoints="1"/>
            </p:cNvSpPr>
            <p:nvPr/>
          </p:nvSpPr>
          <p:spPr bwMode="auto">
            <a:xfrm>
              <a:off x="11301413" y="1620838"/>
              <a:ext cx="71438" cy="69850"/>
            </a:xfrm>
            <a:custGeom>
              <a:avLst/>
              <a:gdLst>
                <a:gd name="T0" fmla="*/ 9 w 19"/>
                <a:gd name="T1" fmla="*/ 0 h 19"/>
                <a:gd name="T2" fmla="*/ 0 w 19"/>
                <a:gd name="T3" fmla="*/ 9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  <a:gd name="T10" fmla="*/ 9 w 19"/>
                <a:gd name="T11" fmla="*/ 15 h 19"/>
                <a:gd name="T12" fmla="*/ 4 w 19"/>
                <a:gd name="T13" fmla="*/ 9 h 19"/>
                <a:gd name="T14" fmla="*/ 9 w 19"/>
                <a:gd name="T15" fmla="*/ 4 h 19"/>
                <a:gd name="T16" fmla="*/ 14 w 19"/>
                <a:gd name="T17" fmla="*/ 9 h 19"/>
                <a:gd name="T18" fmla="*/ 9 w 19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  <a:close/>
                  <a:moveTo>
                    <a:pt x="9" y="15"/>
                  </a:moveTo>
                  <a:cubicBezTo>
                    <a:pt x="6" y="15"/>
                    <a:pt x="4" y="12"/>
                    <a:pt x="4" y="9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2" y="4"/>
                    <a:pt x="14" y="7"/>
                    <a:pt x="14" y="9"/>
                  </a:cubicBezTo>
                  <a:cubicBezTo>
                    <a:pt x="14" y="12"/>
                    <a:pt x="12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3"/>
            <p:cNvSpPr>
              <a:spLocks noEditPoints="1"/>
            </p:cNvSpPr>
            <p:nvPr/>
          </p:nvSpPr>
          <p:spPr bwMode="auto">
            <a:xfrm>
              <a:off x="11410950" y="1620838"/>
              <a:ext cx="74613" cy="69850"/>
            </a:xfrm>
            <a:custGeom>
              <a:avLst/>
              <a:gdLst>
                <a:gd name="T0" fmla="*/ 10 w 20"/>
                <a:gd name="T1" fmla="*/ 0 h 19"/>
                <a:gd name="T2" fmla="*/ 0 w 20"/>
                <a:gd name="T3" fmla="*/ 9 h 19"/>
                <a:gd name="T4" fmla="*/ 10 w 20"/>
                <a:gd name="T5" fmla="*/ 19 h 19"/>
                <a:gd name="T6" fmla="*/ 20 w 20"/>
                <a:gd name="T7" fmla="*/ 9 h 19"/>
                <a:gd name="T8" fmla="*/ 10 w 20"/>
                <a:gd name="T9" fmla="*/ 0 h 19"/>
                <a:gd name="T10" fmla="*/ 10 w 20"/>
                <a:gd name="T11" fmla="*/ 15 h 19"/>
                <a:gd name="T12" fmla="*/ 5 w 20"/>
                <a:gd name="T13" fmla="*/ 9 h 19"/>
                <a:gd name="T14" fmla="*/ 10 w 20"/>
                <a:gd name="T15" fmla="*/ 4 h 19"/>
                <a:gd name="T16" fmla="*/ 15 w 20"/>
                <a:gd name="T17" fmla="*/ 9 h 19"/>
                <a:gd name="T18" fmla="*/ 10 w 20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5" y="19"/>
                    <a:pt x="20" y="15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5" y="12"/>
                    <a:pt x="5" y="9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3" y="4"/>
                    <a:pt x="15" y="7"/>
                    <a:pt x="15" y="9"/>
                  </a:cubicBezTo>
                  <a:cubicBezTo>
                    <a:pt x="15" y="12"/>
                    <a:pt x="13" y="15"/>
                    <a:pt x="1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4"/>
            <p:cNvSpPr/>
            <p:nvPr/>
          </p:nvSpPr>
          <p:spPr bwMode="auto">
            <a:xfrm>
              <a:off x="11139488" y="1323975"/>
              <a:ext cx="395288" cy="254000"/>
            </a:xfrm>
            <a:custGeom>
              <a:avLst/>
              <a:gdLst>
                <a:gd name="T0" fmla="*/ 103 w 105"/>
                <a:gd name="T1" fmla="*/ 64 h 68"/>
                <a:gd name="T2" fmla="*/ 35 w 105"/>
                <a:gd name="T3" fmla="*/ 64 h 68"/>
                <a:gd name="T4" fmla="*/ 13 w 105"/>
                <a:gd name="T5" fmla="*/ 2 h 68"/>
                <a:gd name="T6" fmla="*/ 11 w 105"/>
                <a:gd name="T7" fmla="*/ 0 h 68"/>
                <a:gd name="T8" fmla="*/ 2 w 105"/>
                <a:gd name="T9" fmla="*/ 0 h 68"/>
                <a:gd name="T10" fmla="*/ 0 w 105"/>
                <a:gd name="T11" fmla="*/ 3 h 68"/>
                <a:gd name="T12" fmla="*/ 2 w 105"/>
                <a:gd name="T13" fmla="*/ 5 h 68"/>
                <a:gd name="T14" fmla="*/ 9 w 105"/>
                <a:gd name="T15" fmla="*/ 5 h 68"/>
                <a:gd name="T16" fmla="*/ 32 w 105"/>
                <a:gd name="T17" fmla="*/ 67 h 68"/>
                <a:gd name="T18" fmla="*/ 34 w 105"/>
                <a:gd name="T19" fmla="*/ 68 h 68"/>
                <a:gd name="T20" fmla="*/ 103 w 105"/>
                <a:gd name="T21" fmla="*/ 68 h 68"/>
                <a:gd name="T22" fmla="*/ 105 w 105"/>
                <a:gd name="T23" fmla="*/ 66 h 68"/>
                <a:gd name="T24" fmla="*/ 103 w 105"/>
                <a:gd name="T25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68">
                  <a:moveTo>
                    <a:pt x="103" y="64"/>
                  </a:moveTo>
                  <a:cubicBezTo>
                    <a:pt x="35" y="64"/>
                    <a:pt x="35" y="64"/>
                    <a:pt x="35" y="6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4" y="68"/>
                    <a:pt x="105" y="67"/>
                    <a:pt x="105" y="66"/>
                  </a:cubicBezTo>
                  <a:cubicBezTo>
                    <a:pt x="105" y="65"/>
                    <a:pt x="104" y="64"/>
                    <a:pt x="10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85"/>
            <p:cNvSpPr>
              <a:spLocks noEditPoints="1"/>
            </p:cNvSpPr>
            <p:nvPr/>
          </p:nvSpPr>
          <p:spPr bwMode="auto">
            <a:xfrm>
              <a:off x="11229975" y="1323975"/>
              <a:ext cx="390525" cy="201613"/>
            </a:xfrm>
            <a:custGeom>
              <a:avLst/>
              <a:gdLst>
                <a:gd name="T0" fmla="*/ 102 w 104"/>
                <a:gd name="T1" fmla="*/ 0 h 54"/>
                <a:gd name="T2" fmla="*/ 3 w 104"/>
                <a:gd name="T3" fmla="*/ 0 h 54"/>
                <a:gd name="T4" fmla="*/ 0 w 104"/>
                <a:gd name="T5" fmla="*/ 3 h 54"/>
                <a:gd name="T6" fmla="*/ 1 w 104"/>
                <a:gd name="T7" fmla="*/ 4 h 54"/>
                <a:gd name="T8" fmla="*/ 18 w 104"/>
                <a:gd name="T9" fmla="*/ 52 h 54"/>
                <a:gd name="T10" fmla="*/ 21 w 104"/>
                <a:gd name="T11" fmla="*/ 54 h 54"/>
                <a:gd name="T12" fmla="*/ 84 w 104"/>
                <a:gd name="T13" fmla="*/ 54 h 54"/>
                <a:gd name="T14" fmla="*/ 86 w 104"/>
                <a:gd name="T15" fmla="*/ 52 h 54"/>
                <a:gd name="T16" fmla="*/ 104 w 104"/>
                <a:gd name="T17" fmla="*/ 3 h 54"/>
                <a:gd name="T18" fmla="*/ 104 w 104"/>
                <a:gd name="T19" fmla="*/ 3 h 54"/>
                <a:gd name="T20" fmla="*/ 102 w 104"/>
                <a:gd name="T21" fmla="*/ 0 h 54"/>
                <a:gd name="T22" fmla="*/ 82 w 104"/>
                <a:gd name="T23" fmla="*/ 49 h 54"/>
                <a:gd name="T24" fmla="*/ 22 w 104"/>
                <a:gd name="T25" fmla="*/ 49 h 54"/>
                <a:gd name="T26" fmla="*/ 6 w 104"/>
                <a:gd name="T27" fmla="*/ 5 h 54"/>
                <a:gd name="T28" fmla="*/ 98 w 104"/>
                <a:gd name="T29" fmla="*/ 5 h 54"/>
                <a:gd name="T30" fmla="*/ 82 w 104"/>
                <a:gd name="T31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4">
                  <a:moveTo>
                    <a:pt x="10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20" y="54"/>
                    <a:pt x="21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4"/>
                    <a:pt x="86" y="53"/>
                    <a:pt x="86" y="52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"/>
                    <a:pt x="103" y="0"/>
                    <a:pt x="102" y="0"/>
                  </a:cubicBezTo>
                  <a:close/>
                  <a:moveTo>
                    <a:pt x="82" y="49"/>
                  </a:moveTo>
                  <a:cubicBezTo>
                    <a:pt x="22" y="49"/>
                    <a:pt x="22" y="49"/>
                    <a:pt x="22" y="4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8" y="5"/>
                    <a:pt x="98" y="5"/>
                    <a:pt x="98" y="5"/>
                  </a:cubicBezTo>
                  <a:lnTo>
                    <a:pt x="82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稻壳儿搜索【幻雨工作室】_15"/>
          <p:cNvSpPr txBox="1"/>
          <p:nvPr/>
        </p:nvSpPr>
        <p:spPr>
          <a:xfrm>
            <a:off x="1540863" y="2299295"/>
            <a:ext cx="226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稻壳儿搜索【幻雨工作室】_15"/>
          <p:cNvSpPr txBox="1"/>
          <p:nvPr/>
        </p:nvSpPr>
        <p:spPr>
          <a:xfrm>
            <a:off x="1540863" y="4488919"/>
            <a:ext cx="226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7" name="稻壳儿搜索【幻雨工作室】_15"/>
          <p:cNvSpPr txBox="1"/>
          <p:nvPr/>
        </p:nvSpPr>
        <p:spPr>
          <a:xfrm>
            <a:off x="7846128" y="2299295"/>
            <a:ext cx="226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 algn="r"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8" name="稻壳儿搜索【幻雨工作室】_15"/>
          <p:cNvSpPr txBox="1"/>
          <p:nvPr/>
        </p:nvSpPr>
        <p:spPr>
          <a:xfrm>
            <a:off x="7846128" y="4488919"/>
            <a:ext cx="226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 algn="r"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搜索【幻雨工作室】_2"/>
          <p:cNvSpPr txBox="1"/>
          <p:nvPr/>
        </p:nvSpPr>
        <p:spPr>
          <a:xfrm>
            <a:off x="572697" y="652515"/>
            <a:ext cx="4096516" cy="49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>
            <a:off x="572697" y="304444"/>
            <a:ext cx="22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Add your chapter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390652"/>
            <a:ext cx="431800" cy="666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搜索【幻雨工作室】_3"/>
          <p:cNvSpPr/>
          <p:nvPr/>
        </p:nvSpPr>
        <p:spPr>
          <a:xfrm>
            <a:off x="951383" y="2285493"/>
            <a:ext cx="4499221" cy="29484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F2F2F2"/>
            </a:solidFill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3" name="组合 12"/>
          <p:cNvGrpSpPr/>
          <p:nvPr/>
        </p:nvGrpSpPr>
        <p:grpSpPr>
          <a:xfrm>
            <a:off x="6012378" y="2431531"/>
            <a:ext cx="5624040" cy="2656420"/>
            <a:chOff x="6012378" y="2395657"/>
            <a:chExt cx="5624040" cy="2656420"/>
          </a:xfrm>
        </p:grpSpPr>
        <p:cxnSp>
          <p:nvCxnSpPr>
            <p:cNvPr id="6" name="稻壳儿搜索【幻雨工作室】_4"/>
            <p:cNvCxnSpPr/>
            <p:nvPr/>
          </p:nvCxnSpPr>
          <p:spPr>
            <a:xfrm>
              <a:off x="6102357" y="3236938"/>
              <a:ext cx="3666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稻壳儿搜索【幻雨工作室】_15"/>
            <p:cNvSpPr txBox="1"/>
            <p:nvPr/>
          </p:nvSpPr>
          <p:spPr>
            <a:xfrm>
              <a:off x="6012378" y="3297751"/>
              <a:ext cx="56240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text, 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text, 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text, 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Click here to add your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text.Click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here to add your text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12378" y="2395657"/>
              <a:ext cx="27029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Embarking</a:t>
              </a: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on design and development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搜索【幻雨工作室】_1"/>
          <p:cNvSpPr txBox="1"/>
          <p:nvPr/>
        </p:nvSpPr>
        <p:spPr>
          <a:xfrm>
            <a:off x="2370009" y="2766700"/>
            <a:ext cx="745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text,Click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text,Click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text,Click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900" dirty="0">
              <a:solidFill>
                <a:schemeClr val="bg1"/>
              </a:solidFill>
              <a:effectLst>
                <a:glow rad="101600">
                  <a:schemeClr val="tx1">
                    <a:lumMod val="75000"/>
                    <a:lumOff val="25000"/>
                    <a:alpha val="40000"/>
                  </a:schemeClr>
                </a:glo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7" name="稻壳儿搜索【幻雨工作室】_2"/>
          <p:cNvSpPr txBox="1"/>
          <p:nvPr/>
        </p:nvSpPr>
        <p:spPr>
          <a:xfrm>
            <a:off x="2447925" y="2378184"/>
            <a:ext cx="729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年终汇报</a:t>
            </a:r>
            <a:r>
              <a:rPr lang="en-US" altLang="zh-CN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计划总结</a:t>
            </a:r>
            <a:r>
              <a:rPr lang="en-US" altLang="zh-CN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商务通用</a:t>
            </a:r>
          </a:p>
        </p:txBody>
      </p:sp>
      <p:sp>
        <p:nvSpPr>
          <p:cNvPr id="8" name="稻壳儿搜索【幻雨工作室】_7"/>
          <p:cNvSpPr txBox="1"/>
          <p:nvPr>
            <p:custDataLst>
              <p:tags r:id="rId1"/>
            </p:custDataLst>
          </p:nvPr>
        </p:nvSpPr>
        <p:spPr>
          <a:xfrm>
            <a:off x="2370009" y="1241529"/>
            <a:ext cx="7451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b="0" dirty="0">
                <a:solidFill>
                  <a:schemeClr val="bg1"/>
                </a:solidFill>
                <a:effectLst>
                  <a:glow rad="63500">
                    <a:schemeClr val="tx1">
                      <a:lumMod val="85000"/>
                      <a:lumOff val="15000"/>
                      <a:alpha val="88000"/>
                    </a:schemeClr>
                  </a:glo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感谢大家的观看</a:t>
            </a:r>
            <a:endParaRPr lang="en-US" altLang="zh-CN" sz="6000" b="0" dirty="0">
              <a:solidFill>
                <a:schemeClr val="bg1"/>
              </a:solidFill>
              <a:effectLst>
                <a:glow rad="63500">
                  <a:schemeClr val="tx1">
                    <a:lumMod val="85000"/>
                    <a:lumOff val="15000"/>
                    <a:alpha val="88000"/>
                  </a:schemeClr>
                </a:glo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9"/>
          <a:stretch>
            <a:fillRect/>
          </a:stretch>
        </p:blipFill>
        <p:spPr>
          <a:xfrm>
            <a:off x="0" y="844261"/>
            <a:ext cx="12192000" cy="601374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-1"/>
            <a:ext cx="12192000" cy="6013739"/>
          </a:xfrm>
          <a:prstGeom prst="rect">
            <a:avLst/>
          </a:prstGeom>
          <a:gradFill>
            <a:gsLst>
              <a:gs pos="0">
                <a:srgbClr val="70AFDA"/>
              </a:gs>
              <a:gs pos="55000">
                <a:srgbClr val="70AFDA"/>
              </a:gs>
              <a:gs pos="100000">
                <a:srgbClr val="70AFD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1"/>
          <p:cNvSpPr txBox="1"/>
          <p:nvPr/>
        </p:nvSpPr>
        <p:spPr>
          <a:xfrm>
            <a:off x="5452895" y="382595"/>
            <a:ext cx="128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德彪钢笔行书字库" panose="02000000000000000000" pitchFamily="50" charset="-122"/>
                <a:ea typeface="德彪钢笔行书字库" panose="02000000000000000000" pitchFamily="50" charset="-122"/>
              </a:rPr>
              <a:t>目录</a:t>
            </a:r>
            <a:endParaRPr lang="en-US" altLang="zh-CN" sz="3600" dirty="0">
              <a:solidFill>
                <a:schemeClr val="bg1"/>
              </a:solidFill>
              <a:effectLst>
                <a:glow rad="38100">
                  <a:schemeClr val="tx1"/>
                </a:glow>
              </a:effectLst>
              <a:latin typeface="德彪钢笔行书字库" panose="02000000000000000000" pitchFamily="50" charset="-122"/>
              <a:ea typeface="德彪钢笔行书字库" panose="02000000000000000000" pitchFamily="50" charset="-122"/>
            </a:endParaRPr>
          </a:p>
        </p:txBody>
      </p:sp>
      <p:sp>
        <p:nvSpPr>
          <p:cNvPr id="10" name="稻壳儿搜索【幻雨工作室】_2"/>
          <p:cNvSpPr txBox="1"/>
          <p:nvPr/>
        </p:nvSpPr>
        <p:spPr>
          <a:xfrm>
            <a:off x="5028999" y="957968"/>
            <a:ext cx="213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 spc="200">
                <a:solidFill>
                  <a:schemeClr val="bg1"/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2000" b="0" dirty="0">
                <a:effectLst>
                  <a:glow rad="381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德彪钢笔行书字库" panose="02000000000000000000" pitchFamily="50" charset="-122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11" name="稻壳儿搜索【幻雨工作室】_3"/>
          <p:cNvSpPr txBox="1"/>
          <p:nvPr/>
        </p:nvSpPr>
        <p:spPr>
          <a:xfrm>
            <a:off x="2878472" y="19503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75000"/>
                    </a:schemeClr>
                  </a:glow>
                </a:effectLst>
                <a:latin typeface="德彪钢笔行书字库" panose="02000000000000000000" pitchFamily="50" charset="-122"/>
                <a:ea typeface="德彪钢笔行书字库" panose="02000000000000000000" pitchFamily="50" charset="-122"/>
              </a:rPr>
              <a:t>在此输入您的标题</a:t>
            </a:r>
          </a:p>
        </p:txBody>
      </p:sp>
      <p:sp>
        <p:nvSpPr>
          <p:cNvPr id="12" name="稻壳儿搜索【幻雨工作室】_4"/>
          <p:cNvSpPr txBox="1"/>
          <p:nvPr/>
        </p:nvSpPr>
        <p:spPr>
          <a:xfrm>
            <a:off x="2878472" y="2272005"/>
            <a:ext cx="2611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8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3" name="稻壳儿搜索【幻雨工作室】_5"/>
          <p:cNvSpPr txBox="1"/>
          <p:nvPr/>
        </p:nvSpPr>
        <p:spPr>
          <a:xfrm>
            <a:off x="2264041" y="189575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glow rad="381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汉仪柏青体简" panose="0201060400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effectLst>
                <a:glow rad="38100">
                  <a:schemeClr val="accent2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汉仪柏青体简" panose="0201060400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稻壳儿搜索【幻雨工作室】_6"/>
          <p:cNvSpPr txBox="1"/>
          <p:nvPr/>
        </p:nvSpPr>
        <p:spPr>
          <a:xfrm>
            <a:off x="2878472" y="30560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75000"/>
                    </a:schemeClr>
                  </a:glow>
                </a:effectLst>
                <a:latin typeface="德彪钢笔行书字库" panose="02000000000000000000" pitchFamily="50" charset="-122"/>
                <a:ea typeface="德彪钢笔行书字库" panose="02000000000000000000" pitchFamily="50" charset="-122"/>
              </a:rPr>
              <a:t>在此输入您的标题</a:t>
            </a:r>
          </a:p>
        </p:txBody>
      </p:sp>
      <p:sp>
        <p:nvSpPr>
          <p:cNvPr id="15" name="稻壳儿搜索【幻雨工作室】_7"/>
          <p:cNvSpPr txBox="1"/>
          <p:nvPr/>
        </p:nvSpPr>
        <p:spPr>
          <a:xfrm>
            <a:off x="2878472" y="3377704"/>
            <a:ext cx="2611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8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8"/>
          <p:cNvSpPr txBox="1"/>
          <p:nvPr/>
        </p:nvSpPr>
        <p:spPr>
          <a:xfrm>
            <a:off x="2264041" y="3001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glow rad="381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汉仪柏青体简" panose="0201060400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effectLst>
                <a:glow rad="38100">
                  <a:schemeClr val="accent2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汉仪柏青体简" panose="0201060400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稻壳儿搜索【幻雨工作室】_9"/>
          <p:cNvSpPr txBox="1"/>
          <p:nvPr/>
        </p:nvSpPr>
        <p:spPr>
          <a:xfrm>
            <a:off x="6914098" y="189575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glow rad="381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汉仪柏青体简" panose="0201060400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effectLst>
                <a:glow rad="38100">
                  <a:schemeClr val="accent2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汉仪柏青体简" panose="0201060400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稻壳儿搜索【幻雨工作室】_10"/>
          <p:cNvSpPr txBox="1"/>
          <p:nvPr/>
        </p:nvSpPr>
        <p:spPr>
          <a:xfrm>
            <a:off x="7528529" y="19503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75000"/>
                    </a:schemeClr>
                  </a:glow>
                </a:effectLst>
                <a:latin typeface="德彪钢笔行书字库" panose="02000000000000000000" pitchFamily="50" charset="-122"/>
                <a:ea typeface="德彪钢笔行书字库" panose="02000000000000000000" pitchFamily="50" charset="-122"/>
              </a:rPr>
              <a:t>在此输入您的标题</a:t>
            </a:r>
          </a:p>
        </p:txBody>
      </p:sp>
      <p:sp>
        <p:nvSpPr>
          <p:cNvPr id="19" name="稻壳儿搜索【幻雨工作室】_11"/>
          <p:cNvSpPr txBox="1"/>
          <p:nvPr/>
        </p:nvSpPr>
        <p:spPr>
          <a:xfrm>
            <a:off x="7528529" y="2272005"/>
            <a:ext cx="2611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8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稻壳儿搜索【幻雨工作室】_12"/>
          <p:cNvSpPr txBox="1"/>
          <p:nvPr/>
        </p:nvSpPr>
        <p:spPr>
          <a:xfrm>
            <a:off x="7528529" y="30560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75000"/>
                    </a:schemeClr>
                  </a:glow>
                </a:effectLst>
                <a:latin typeface="德彪钢笔行书字库" panose="02000000000000000000" pitchFamily="50" charset="-122"/>
                <a:ea typeface="德彪钢笔行书字库" panose="02000000000000000000" pitchFamily="50" charset="-122"/>
              </a:rPr>
              <a:t>在此输入您的标题</a:t>
            </a:r>
          </a:p>
        </p:txBody>
      </p:sp>
      <p:sp>
        <p:nvSpPr>
          <p:cNvPr id="21" name="稻壳儿搜索【幻雨工作室】_13"/>
          <p:cNvSpPr txBox="1"/>
          <p:nvPr/>
        </p:nvSpPr>
        <p:spPr>
          <a:xfrm>
            <a:off x="7528529" y="3377705"/>
            <a:ext cx="2611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8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稻壳儿搜索【幻雨工作室】_14"/>
          <p:cNvSpPr txBox="1"/>
          <p:nvPr/>
        </p:nvSpPr>
        <p:spPr>
          <a:xfrm>
            <a:off x="6914098" y="300145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glow rad="381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汉仪柏青体简" panose="02010604000101010101" pitchFamily="2" charset="-122"/>
                <a:cs typeface="Arial" panose="020B0604020202020204" pitchFamily="34" charset="0"/>
              </a:rPr>
              <a:t>04</a:t>
            </a:r>
            <a:endParaRPr lang="zh-CN" altLang="en-US" sz="3600" dirty="0">
              <a:solidFill>
                <a:schemeClr val="bg1"/>
              </a:solidFill>
              <a:effectLst>
                <a:glow rad="38100">
                  <a:schemeClr val="accent2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汉仪柏青体简" panose="0201060400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9"/>
          <a:stretch>
            <a:fillRect/>
          </a:stretch>
        </p:blipFill>
        <p:spPr>
          <a:xfrm>
            <a:off x="0" y="844261"/>
            <a:ext cx="12192000" cy="601374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-1"/>
            <a:ext cx="12192000" cy="6013739"/>
          </a:xfrm>
          <a:prstGeom prst="rect">
            <a:avLst/>
          </a:prstGeom>
          <a:gradFill>
            <a:gsLst>
              <a:gs pos="0">
                <a:srgbClr val="70AFDA"/>
              </a:gs>
              <a:gs pos="55000">
                <a:srgbClr val="70AFDA"/>
              </a:gs>
              <a:gs pos="100000">
                <a:srgbClr val="70AFD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稻壳儿搜索【幻雨工作室】_1"/>
          <p:cNvSpPr/>
          <p:nvPr/>
        </p:nvSpPr>
        <p:spPr>
          <a:xfrm>
            <a:off x="5551694" y="844261"/>
            <a:ext cx="1088612" cy="10886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effectLst>
                <a:glow rad="38100"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稻壳儿搜索【幻雨工作室】_2"/>
          <p:cNvSpPr/>
          <p:nvPr/>
        </p:nvSpPr>
        <p:spPr>
          <a:xfrm>
            <a:off x="4398246" y="2245297"/>
            <a:ext cx="339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Please write the title here</a:t>
            </a:r>
          </a:p>
        </p:txBody>
      </p:sp>
      <p:sp>
        <p:nvSpPr>
          <p:cNvPr id="30" name="稻壳儿搜索【幻雨工作室】_3"/>
          <p:cNvSpPr txBox="1"/>
          <p:nvPr/>
        </p:nvSpPr>
        <p:spPr>
          <a:xfrm>
            <a:off x="4323047" y="1699165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德彪钢笔行书字库" panose="02000000000000000000" pitchFamily="50" charset="-122"/>
                <a:ea typeface="德彪钢笔行书字库" panose="02000000000000000000" pitchFamily="50" charset="-122"/>
                <a:cs typeface="Arial" panose="020B0604020202020204" pitchFamily="34" charset="0"/>
              </a:rPr>
              <a:t>输入您的文字标题</a:t>
            </a:r>
          </a:p>
        </p:txBody>
      </p:sp>
      <p:cxnSp>
        <p:nvCxnSpPr>
          <p:cNvPr id="31" name="稻壳儿搜索【幻雨工作室】_4"/>
          <p:cNvCxnSpPr/>
          <p:nvPr/>
        </p:nvCxnSpPr>
        <p:spPr>
          <a:xfrm>
            <a:off x="5964968" y="2674250"/>
            <a:ext cx="262061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稻壳儿搜索【幻雨工作室】_5"/>
          <p:cNvSpPr txBox="1"/>
          <p:nvPr/>
        </p:nvSpPr>
        <p:spPr>
          <a:xfrm>
            <a:off x="4004899" y="2731967"/>
            <a:ext cx="4182198" cy="618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搜索【幻雨工作室】_2"/>
          <p:cNvSpPr txBox="1"/>
          <p:nvPr/>
        </p:nvSpPr>
        <p:spPr>
          <a:xfrm>
            <a:off x="572697" y="652515"/>
            <a:ext cx="4096516" cy="49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>
            <a:off x="572697" y="304444"/>
            <a:ext cx="22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Add your chapter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390652"/>
            <a:ext cx="431800" cy="666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搜索【幻雨工作室】_6"/>
          <p:cNvSpPr/>
          <p:nvPr/>
        </p:nvSpPr>
        <p:spPr bwMode="auto">
          <a:xfrm>
            <a:off x="4478730" y="2302326"/>
            <a:ext cx="1587537" cy="1585440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稻壳儿搜索【幻雨工作室】_7"/>
          <p:cNvSpPr/>
          <p:nvPr/>
        </p:nvSpPr>
        <p:spPr bwMode="auto">
          <a:xfrm>
            <a:off x="6128320" y="2302326"/>
            <a:ext cx="1584951" cy="1585440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稻壳儿搜索【幻雨工作室】_8"/>
          <p:cNvSpPr/>
          <p:nvPr/>
        </p:nvSpPr>
        <p:spPr bwMode="auto">
          <a:xfrm>
            <a:off x="4478730" y="3952427"/>
            <a:ext cx="1587537" cy="1585440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稻壳儿搜索【幻雨工作室】_9"/>
          <p:cNvSpPr/>
          <p:nvPr/>
        </p:nvSpPr>
        <p:spPr bwMode="auto">
          <a:xfrm>
            <a:off x="6128320" y="3952427"/>
            <a:ext cx="1584951" cy="1585440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稻壳儿搜索【幻雨工作室】_10"/>
          <p:cNvSpPr>
            <a:spLocks noEditPoints="1"/>
          </p:cNvSpPr>
          <p:nvPr/>
        </p:nvSpPr>
        <p:spPr bwMode="auto">
          <a:xfrm>
            <a:off x="4886753" y="4424253"/>
            <a:ext cx="771491" cy="636282"/>
          </a:xfrm>
          <a:custGeom>
            <a:avLst/>
            <a:gdLst>
              <a:gd name="T0" fmla="*/ 666 w 734"/>
              <a:gd name="T1" fmla="*/ 199 h 605"/>
              <a:gd name="T2" fmla="*/ 624 w 734"/>
              <a:gd name="T3" fmla="*/ 241 h 605"/>
              <a:gd name="T4" fmla="*/ 666 w 734"/>
              <a:gd name="T5" fmla="*/ 282 h 605"/>
              <a:gd name="T6" fmla="*/ 707 w 734"/>
              <a:gd name="T7" fmla="*/ 241 h 605"/>
              <a:gd name="T8" fmla="*/ 666 w 734"/>
              <a:gd name="T9" fmla="*/ 199 h 605"/>
              <a:gd name="T10" fmla="*/ 69 w 734"/>
              <a:gd name="T11" fmla="*/ 199 h 605"/>
              <a:gd name="T12" fmla="*/ 27 w 734"/>
              <a:gd name="T13" fmla="*/ 241 h 605"/>
              <a:gd name="T14" fmla="*/ 69 w 734"/>
              <a:gd name="T15" fmla="*/ 282 h 605"/>
              <a:gd name="T16" fmla="*/ 110 w 734"/>
              <a:gd name="T17" fmla="*/ 241 h 605"/>
              <a:gd name="T18" fmla="*/ 69 w 734"/>
              <a:gd name="T19" fmla="*/ 199 h 605"/>
              <a:gd name="T20" fmla="*/ 542 w 734"/>
              <a:gd name="T21" fmla="*/ 124 h 605"/>
              <a:gd name="T22" fmla="*/ 480 w 734"/>
              <a:gd name="T23" fmla="*/ 186 h 605"/>
              <a:gd name="T24" fmla="*/ 542 w 734"/>
              <a:gd name="T25" fmla="*/ 247 h 605"/>
              <a:gd name="T26" fmla="*/ 604 w 734"/>
              <a:gd name="T27" fmla="*/ 186 h 605"/>
              <a:gd name="T28" fmla="*/ 542 w 734"/>
              <a:gd name="T29" fmla="*/ 124 h 605"/>
              <a:gd name="T30" fmla="*/ 734 w 734"/>
              <a:gd name="T31" fmla="*/ 500 h 605"/>
              <a:gd name="T32" fmla="*/ 663 w 734"/>
              <a:gd name="T33" fmla="*/ 500 h 605"/>
              <a:gd name="T34" fmla="*/ 663 w 734"/>
              <a:gd name="T35" fmla="*/ 370 h 605"/>
              <a:gd name="T36" fmla="*/ 646 w 734"/>
              <a:gd name="T37" fmla="*/ 309 h 605"/>
              <a:gd name="T38" fmla="*/ 666 w 734"/>
              <a:gd name="T39" fmla="*/ 306 h 605"/>
              <a:gd name="T40" fmla="*/ 734 w 734"/>
              <a:gd name="T41" fmla="*/ 374 h 605"/>
              <a:gd name="T42" fmla="*/ 734 w 734"/>
              <a:gd name="T43" fmla="*/ 500 h 605"/>
              <a:gd name="T44" fmla="*/ 192 w 734"/>
              <a:gd name="T45" fmla="*/ 124 h 605"/>
              <a:gd name="T46" fmla="*/ 130 w 734"/>
              <a:gd name="T47" fmla="*/ 186 h 605"/>
              <a:gd name="T48" fmla="*/ 192 w 734"/>
              <a:gd name="T49" fmla="*/ 247 h 605"/>
              <a:gd name="T50" fmla="*/ 254 w 734"/>
              <a:gd name="T51" fmla="*/ 186 h 605"/>
              <a:gd name="T52" fmla="*/ 192 w 734"/>
              <a:gd name="T53" fmla="*/ 124 h 605"/>
              <a:gd name="T54" fmla="*/ 69 w 734"/>
              <a:gd name="T55" fmla="*/ 306 h 605"/>
              <a:gd name="T56" fmla="*/ 88 w 734"/>
              <a:gd name="T57" fmla="*/ 309 h 605"/>
              <a:gd name="T58" fmla="*/ 71 w 734"/>
              <a:gd name="T59" fmla="*/ 370 h 605"/>
              <a:gd name="T60" fmla="*/ 71 w 734"/>
              <a:gd name="T61" fmla="*/ 500 h 605"/>
              <a:gd name="T62" fmla="*/ 0 w 734"/>
              <a:gd name="T63" fmla="*/ 500 h 605"/>
              <a:gd name="T64" fmla="*/ 0 w 734"/>
              <a:gd name="T65" fmla="*/ 374 h 605"/>
              <a:gd name="T66" fmla="*/ 69 w 734"/>
              <a:gd name="T67" fmla="*/ 306 h 605"/>
              <a:gd name="T68" fmla="*/ 367 w 734"/>
              <a:gd name="T69" fmla="*/ 0 h 605"/>
              <a:gd name="T70" fmla="*/ 276 w 734"/>
              <a:gd name="T71" fmla="*/ 92 h 605"/>
              <a:gd name="T72" fmla="*/ 367 w 734"/>
              <a:gd name="T73" fmla="*/ 183 h 605"/>
              <a:gd name="T74" fmla="*/ 458 w 734"/>
              <a:gd name="T75" fmla="*/ 92 h 605"/>
              <a:gd name="T76" fmla="*/ 367 w 734"/>
              <a:gd name="T77" fmla="*/ 0 h 605"/>
              <a:gd name="T78" fmla="*/ 641 w 734"/>
              <a:gd name="T79" fmla="*/ 548 h 605"/>
              <a:gd name="T80" fmla="*/ 533 w 734"/>
              <a:gd name="T81" fmla="*/ 548 h 605"/>
              <a:gd name="T82" fmla="*/ 533 w 734"/>
              <a:gd name="T83" fmla="*/ 351 h 605"/>
              <a:gd name="T84" fmla="*/ 514 w 734"/>
              <a:gd name="T85" fmla="*/ 276 h 605"/>
              <a:gd name="T86" fmla="*/ 542 w 734"/>
              <a:gd name="T87" fmla="*/ 271 h 605"/>
              <a:gd name="T88" fmla="*/ 641 w 734"/>
              <a:gd name="T89" fmla="*/ 370 h 605"/>
              <a:gd name="T90" fmla="*/ 641 w 734"/>
              <a:gd name="T91" fmla="*/ 548 h 605"/>
              <a:gd name="T92" fmla="*/ 201 w 734"/>
              <a:gd name="T93" fmla="*/ 351 h 605"/>
              <a:gd name="T94" fmla="*/ 201 w 734"/>
              <a:gd name="T95" fmla="*/ 548 h 605"/>
              <a:gd name="T96" fmla="*/ 93 w 734"/>
              <a:gd name="T97" fmla="*/ 548 h 605"/>
              <a:gd name="T98" fmla="*/ 93 w 734"/>
              <a:gd name="T99" fmla="*/ 370 h 605"/>
              <a:gd name="T100" fmla="*/ 192 w 734"/>
              <a:gd name="T101" fmla="*/ 271 h 605"/>
              <a:gd name="T102" fmla="*/ 220 w 734"/>
              <a:gd name="T103" fmla="*/ 276 h 605"/>
              <a:gd name="T104" fmla="*/ 201 w 734"/>
              <a:gd name="T105" fmla="*/ 351 h 605"/>
              <a:gd name="T106" fmla="*/ 224 w 734"/>
              <a:gd name="T107" fmla="*/ 605 h 605"/>
              <a:gd name="T108" fmla="*/ 510 w 734"/>
              <a:gd name="T109" fmla="*/ 605 h 605"/>
              <a:gd name="T110" fmla="*/ 510 w 734"/>
              <a:gd name="T111" fmla="*/ 351 h 605"/>
              <a:gd name="T112" fmla="*/ 367 w 734"/>
              <a:gd name="T113" fmla="*/ 207 h 605"/>
              <a:gd name="T114" fmla="*/ 224 w 734"/>
              <a:gd name="T115" fmla="*/ 351 h 605"/>
              <a:gd name="T116" fmla="*/ 224 w 734"/>
              <a:gd name="T117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605">
                <a:moveTo>
                  <a:pt x="666" y="199"/>
                </a:moveTo>
                <a:cubicBezTo>
                  <a:pt x="643" y="199"/>
                  <a:pt x="624" y="218"/>
                  <a:pt x="624" y="241"/>
                </a:cubicBezTo>
                <a:cubicBezTo>
                  <a:pt x="624" y="264"/>
                  <a:pt x="643" y="282"/>
                  <a:pt x="666" y="282"/>
                </a:cubicBezTo>
                <a:cubicBezTo>
                  <a:pt x="688" y="282"/>
                  <a:pt x="707" y="264"/>
                  <a:pt x="707" y="241"/>
                </a:cubicBezTo>
                <a:cubicBezTo>
                  <a:pt x="707" y="218"/>
                  <a:pt x="688" y="199"/>
                  <a:pt x="666" y="199"/>
                </a:cubicBezTo>
                <a:close/>
                <a:moveTo>
                  <a:pt x="69" y="199"/>
                </a:moveTo>
                <a:cubicBezTo>
                  <a:pt x="46" y="199"/>
                  <a:pt x="27" y="218"/>
                  <a:pt x="27" y="241"/>
                </a:cubicBezTo>
                <a:cubicBezTo>
                  <a:pt x="27" y="264"/>
                  <a:pt x="46" y="282"/>
                  <a:pt x="69" y="282"/>
                </a:cubicBezTo>
                <a:cubicBezTo>
                  <a:pt x="92" y="282"/>
                  <a:pt x="110" y="264"/>
                  <a:pt x="110" y="241"/>
                </a:cubicBezTo>
                <a:cubicBezTo>
                  <a:pt x="110" y="218"/>
                  <a:pt x="92" y="199"/>
                  <a:pt x="69" y="199"/>
                </a:cubicBezTo>
                <a:close/>
                <a:moveTo>
                  <a:pt x="542" y="124"/>
                </a:moveTo>
                <a:cubicBezTo>
                  <a:pt x="508" y="124"/>
                  <a:pt x="480" y="152"/>
                  <a:pt x="480" y="186"/>
                </a:cubicBezTo>
                <a:cubicBezTo>
                  <a:pt x="480" y="220"/>
                  <a:pt x="508" y="247"/>
                  <a:pt x="542" y="247"/>
                </a:cubicBezTo>
                <a:cubicBezTo>
                  <a:pt x="576" y="247"/>
                  <a:pt x="604" y="220"/>
                  <a:pt x="604" y="186"/>
                </a:cubicBezTo>
                <a:cubicBezTo>
                  <a:pt x="604" y="152"/>
                  <a:pt x="576" y="124"/>
                  <a:pt x="542" y="124"/>
                </a:cubicBezTo>
                <a:close/>
                <a:moveTo>
                  <a:pt x="734" y="500"/>
                </a:moveTo>
                <a:cubicBezTo>
                  <a:pt x="663" y="500"/>
                  <a:pt x="663" y="500"/>
                  <a:pt x="663" y="500"/>
                </a:cubicBezTo>
                <a:cubicBezTo>
                  <a:pt x="663" y="370"/>
                  <a:pt x="663" y="370"/>
                  <a:pt x="663" y="370"/>
                </a:cubicBezTo>
                <a:cubicBezTo>
                  <a:pt x="663" y="348"/>
                  <a:pt x="657" y="327"/>
                  <a:pt x="646" y="309"/>
                </a:cubicBezTo>
                <a:cubicBezTo>
                  <a:pt x="653" y="307"/>
                  <a:pt x="659" y="306"/>
                  <a:pt x="666" y="306"/>
                </a:cubicBezTo>
                <a:cubicBezTo>
                  <a:pt x="703" y="306"/>
                  <a:pt x="734" y="337"/>
                  <a:pt x="734" y="374"/>
                </a:cubicBezTo>
                <a:lnTo>
                  <a:pt x="734" y="500"/>
                </a:lnTo>
                <a:close/>
                <a:moveTo>
                  <a:pt x="192" y="124"/>
                </a:moveTo>
                <a:cubicBezTo>
                  <a:pt x="158" y="124"/>
                  <a:pt x="130" y="152"/>
                  <a:pt x="130" y="186"/>
                </a:cubicBezTo>
                <a:cubicBezTo>
                  <a:pt x="130" y="220"/>
                  <a:pt x="158" y="247"/>
                  <a:pt x="192" y="247"/>
                </a:cubicBezTo>
                <a:cubicBezTo>
                  <a:pt x="226" y="247"/>
                  <a:pt x="254" y="220"/>
                  <a:pt x="254" y="186"/>
                </a:cubicBezTo>
                <a:cubicBezTo>
                  <a:pt x="254" y="152"/>
                  <a:pt x="226" y="124"/>
                  <a:pt x="192" y="124"/>
                </a:cubicBezTo>
                <a:close/>
                <a:moveTo>
                  <a:pt x="69" y="306"/>
                </a:moveTo>
                <a:cubicBezTo>
                  <a:pt x="75" y="306"/>
                  <a:pt x="82" y="307"/>
                  <a:pt x="88" y="309"/>
                </a:cubicBezTo>
                <a:cubicBezTo>
                  <a:pt x="77" y="327"/>
                  <a:pt x="71" y="348"/>
                  <a:pt x="71" y="370"/>
                </a:cubicBezTo>
                <a:cubicBezTo>
                  <a:pt x="71" y="500"/>
                  <a:pt x="71" y="500"/>
                  <a:pt x="71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37"/>
                  <a:pt x="31" y="306"/>
                  <a:pt x="69" y="306"/>
                </a:cubicBezTo>
                <a:close/>
                <a:moveTo>
                  <a:pt x="367" y="0"/>
                </a:moveTo>
                <a:cubicBezTo>
                  <a:pt x="317" y="0"/>
                  <a:pt x="276" y="41"/>
                  <a:pt x="276" y="92"/>
                </a:cubicBezTo>
                <a:cubicBezTo>
                  <a:pt x="276" y="142"/>
                  <a:pt x="317" y="183"/>
                  <a:pt x="367" y="183"/>
                </a:cubicBezTo>
                <a:cubicBezTo>
                  <a:pt x="417" y="183"/>
                  <a:pt x="458" y="142"/>
                  <a:pt x="458" y="92"/>
                </a:cubicBezTo>
                <a:cubicBezTo>
                  <a:pt x="458" y="41"/>
                  <a:pt x="417" y="0"/>
                  <a:pt x="367" y="0"/>
                </a:cubicBezTo>
                <a:close/>
                <a:moveTo>
                  <a:pt x="641" y="548"/>
                </a:moveTo>
                <a:cubicBezTo>
                  <a:pt x="533" y="548"/>
                  <a:pt x="533" y="548"/>
                  <a:pt x="533" y="548"/>
                </a:cubicBezTo>
                <a:cubicBezTo>
                  <a:pt x="533" y="351"/>
                  <a:pt x="533" y="351"/>
                  <a:pt x="533" y="351"/>
                </a:cubicBezTo>
                <a:cubicBezTo>
                  <a:pt x="533" y="324"/>
                  <a:pt x="526" y="298"/>
                  <a:pt x="514" y="276"/>
                </a:cubicBezTo>
                <a:cubicBezTo>
                  <a:pt x="523" y="273"/>
                  <a:pt x="532" y="271"/>
                  <a:pt x="542" y="271"/>
                </a:cubicBezTo>
                <a:cubicBezTo>
                  <a:pt x="596" y="271"/>
                  <a:pt x="641" y="315"/>
                  <a:pt x="641" y="370"/>
                </a:cubicBezTo>
                <a:lnTo>
                  <a:pt x="641" y="548"/>
                </a:lnTo>
                <a:close/>
                <a:moveTo>
                  <a:pt x="201" y="351"/>
                </a:moveTo>
                <a:cubicBezTo>
                  <a:pt x="201" y="548"/>
                  <a:pt x="201" y="548"/>
                  <a:pt x="201" y="548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370"/>
                  <a:pt x="93" y="370"/>
                  <a:pt x="93" y="370"/>
                </a:cubicBezTo>
                <a:cubicBezTo>
                  <a:pt x="93" y="316"/>
                  <a:pt x="138" y="271"/>
                  <a:pt x="192" y="271"/>
                </a:cubicBezTo>
                <a:cubicBezTo>
                  <a:pt x="202" y="271"/>
                  <a:pt x="211" y="273"/>
                  <a:pt x="220" y="276"/>
                </a:cubicBezTo>
                <a:cubicBezTo>
                  <a:pt x="208" y="298"/>
                  <a:pt x="201" y="324"/>
                  <a:pt x="201" y="351"/>
                </a:cubicBezTo>
                <a:close/>
                <a:moveTo>
                  <a:pt x="224" y="605"/>
                </a:moveTo>
                <a:cubicBezTo>
                  <a:pt x="510" y="605"/>
                  <a:pt x="510" y="605"/>
                  <a:pt x="510" y="605"/>
                </a:cubicBezTo>
                <a:cubicBezTo>
                  <a:pt x="510" y="351"/>
                  <a:pt x="510" y="351"/>
                  <a:pt x="510" y="351"/>
                </a:cubicBezTo>
                <a:cubicBezTo>
                  <a:pt x="510" y="272"/>
                  <a:pt x="446" y="207"/>
                  <a:pt x="367" y="207"/>
                </a:cubicBezTo>
                <a:cubicBezTo>
                  <a:pt x="288" y="207"/>
                  <a:pt x="224" y="272"/>
                  <a:pt x="224" y="351"/>
                </a:cubicBezTo>
                <a:lnTo>
                  <a:pt x="224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pSp>
        <p:nvGrpSpPr>
          <p:cNvPr id="21" name="稻壳儿搜索【幻雨工作室】_11"/>
          <p:cNvGrpSpPr/>
          <p:nvPr/>
        </p:nvGrpSpPr>
        <p:grpSpPr>
          <a:xfrm>
            <a:off x="6540021" y="2697875"/>
            <a:ext cx="761549" cy="650200"/>
            <a:chOff x="4260851" y="754063"/>
            <a:chExt cx="608013" cy="519113"/>
          </a:xfrm>
          <a:solidFill>
            <a:schemeClr val="bg1"/>
          </a:solidFill>
        </p:grpSpPr>
        <p:sp>
          <p:nvSpPr>
            <p:cNvPr id="22" name="Oval 68"/>
            <p:cNvSpPr>
              <a:spLocks noChangeArrowheads="1"/>
            </p:cNvSpPr>
            <p:nvPr/>
          </p:nvSpPr>
          <p:spPr bwMode="auto">
            <a:xfrm>
              <a:off x="444500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25" name="Oval 69"/>
            <p:cNvSpPr>
              <a:spLocks noChangeArrowheads="1"/>
            </p:cNvSpPr>
            <p:nvPr/>
          </p:nvSpPr>
          <p:spPr bwMode="auto">
            <a:xfrm>
              <a:off x="465455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26" name="Freeform 70"/>
            <p:cNvSpPr/>
            <p:nvPr/>
          </p:nvSpPr>
          <p:spPr bwMode="auto">
            <a:xfrm>
              <a:off x="4260851" y="754063"/>
              <a:ext cx="608013" cy="406400"/>
            </a:xfrm>
            <a:custGeom>
              <a:avLst/>
              <a:gdLst>
                <a:gd name="T0" fmla="*/ 673 w 725"/>
                <a:gd name="T1" fmla="*/ 191 h 486"/>
                <a:gd name="T2" fmla="*/ 320 w 725"/>
                <a:gd name="T3" fmla="*/ 191 h 486"/>
                <a:gd name="T4" fmla="*/ 299 w 725"/>
                <a:gd name="T5" fmla="*/ 219 h 486"/>
                <a:gd name="T6" fmla="*/ 320 w 725"/>
                <a:gd name="T7" fmla="*/ 248 h 486"/>
                <a:gd name="T8" fmla="*/ 636 w 725"/>
                <a:gd name="T9" fmla="*/ 248 h 486"/>
                <a:gd name="T10" fmla="*/ 618 w 725"/>
                <a:gd name="T11" fmla="*/ 309 h 486"/>
                <a:gd name="T12" fmla="*/ 307 w 725"/>
                <a:gd name="T13" fmla="*/ 309 h 486"/>
                <a:gd name="T14" fmla="*/ 288 w 725"/>
                <a:gd name="T15" fmla="*/ 334 h 486"/>
                <a:gd name="T16" fmla="*/ 307 w 725"/>
                <a:gd name="T17" fmla="*/ 362 h 486"/>
                <a:gd name="T18" fmla="*/ 602 w 725"/>
                <a:gd name="T19" fmla="*/ 362 h 486"/>
                <a:gd name="T20" fmla="*/ 603 w 725"/>
                <a:gd name="T21" fmla="*/ 362 h 486"/>
                <a:gd name="T22" fmla="*/ 586 w 725"/>
                <a:gd name="T23" fmla="*/ 418 h 486"/>
                <a:gd name="T24" fmla="*/ 265 w 725"/>
                <a:gd name="T25" fmla="*/ 418 h 486"/>
                <a:gd name="T26" fmla="*/ 244 w 725"/>
                <a:gd name="T27" fmla="*/ 248 h 486"/>
                <a:gd name="T28" fmla="*/ 237 w 725"/>
                <a:gd name="T29" fmla="*/ 191 h 486"/>
                <a:gd name="T30" fmla="*/ 227 w 725"/>
                <a:gd name="T31" fmla="*/ 116 h 486"/>
                <a:gd name="T32" fmla="*/ 51 w 725"/>
                <a:gd name="T33" fmla="*/ 12 h 486"/>
                <a:gd name="T34" fmla="*/ 51 w 725"/>
                <a:gd name="T35" fmla="*/ 77 h 486"/>
                <a:gd name="T36" fmla="*/ 144 w 725"/>
                <a:gd name="T37" fmla="*/ 121 h 486"/>
                <a:gd name="T38" fmla="*/ 167 w 725"/>
                <a:gd name="T39" fmla="*/ 150 h 486"/>
                <a:gd name="T40" fmla="*/ 207 w 725"/>
                <a:gd name="T41" fmla="*/ 447 h 486"/>
                <a:gd name="T42" fmla="*/ 244 w 725"/>
                <a:gd name="T43" fmla="*/ 486 h 486"/>
                <a:gd name="T44" fmla="*/ 598 w 725"/>
                <a:gd name="T45" fmla="*/ 486 h 486"/>
                <a:gd name="T46" fmla="*/ 634 w 725"/>
                <a:gd name="T47" fmla="*/ 455 h 486"/>
                <a:gd name="T48" fmla="*/ 704 w 725"/>
                <a:gd name="T49" fmla="*/ 246 h 486"/>
                <a:gd name="T50" fmla="*/ 673 w 725"/>
                <a:gd name="T51" fmla="*/ 19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5" h="486">
                  <a:moveTo>
                    <a:pt x="673" y="191"/>
                  </a:moveTo>
                  <a:cubicBezTo>
                    <a:pt x="600" y="191"/>
                    <a:pt x="320" y="191"/>
                    <a:pt x="320" y="191"/>
                  </a:cubicBezTo>
                  <a:cubicBezTo>
                    <a:pt x="320" y="191"/>
                    <a:pt x="299" y="196"/>
                    <a:pt x="299" y="219"/>
                  </a:cubicBezTo>
                  <a:cubicBezTo>
                    <a:pt x="299" y="242"/>
                    <a:pt x="320" y="248"/>
                    <a:pt x="320" y="248"/>
                  </a:cubicBezTo>
                  <a:cubicBezTo>
                    <a:pt x="636" y="248"/>
                    <a:pt x="636" y="248"/>
                    <a:pt x="636" y="248"/>
                  </a:cubicBezTo>
                  <a:cubicBezTo>
                    <a:pt x="618" y="309"/>
                    <a:pt x="618" y="309"/>
                    <a:pt x="618" y="309"/>
                  </a:cubicBezTo>
                  <a:cubicBezTo>
                    <a:pt x="532" y="309"/>
                    <a:pt x="307" y="309"/>
                    <a:pt x="307" y="309"/>
                  </a:cubicBezTo>
                  <a:cubicBezTo>
                    <a:pt x="307" y="309"/>
                    <a:pt x="288" y="313"/>
                    <a:pt x="288" y="334"/>
                  </a:cubicBezTo>
                  <a:cubicBezTo>
                    <a:pt x="288" y="356"/>
                    <a:pt x="307" y="362"/>
                    <a:pt x="307" y="362"/>
                  </a:cubicBezTo>
                  <a:cubicBezTo>
                    <a:pt x="602" y="362"/>
                    <a:pt x="602" y="362"/>
                    <a:pt x="602" y="362"/>
                  </a:cubicBezTo>
                  <a:cubicBezTo>
                    <a:pt x="603" y="362"/>
                    <a:pt x="603" y="362"/>
                    <a:pt x="603" y="362"/>
                  </a:cubicBezTo>
                  <a:cubicBezTo>
                    <a:pt x="586" y="418"/>
                    <a:pt x="586" y="418"/>
                    <a:pt x="586" y="418"/>
                  </a:cubicBezTo>
                  <a:cubicBezTo>
                    <a:pt x="265" y="418"/>
                    <a:pt x="265" y="418"/>
                    <a:pt x="265" y="418"/>
                  </a:cubicBezTo>
                  <a:cubicBezTo>
                    <a:pt x="244" y="248"/>
                    <a:pt x="244" y="248"/>
                    <a:pt x="244" y="248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0" y="138"/>
                    <a:pt x="227" y="116"/>
                  </a:cubicBezTo>
                  <a:cubicBezTo>
                    <a:pt x="223" y="95"/>
                    <a:pt x="169" y="67"/>
                    <a:pt x="51" y="12"/>
                  </a:cubicBezTo>
                  <a:cubicBezTo>
                    <a:pt x="23" y="0"/>
                    <a:pt x="0" y="51"/>
                    <a:pt x="51" y="77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65" y="133"/>
                    <a:pt x="167" y="150"/>
                  </a:cubicBezTo>
                  <a:cubicBezTo>
                    <a:pt x="169" y="167"/>
                    <a:pt x="207" y="447"/>
                    <a:pt x="207" y="447"/>
                  </a:cubicBezTo>
                  <a:cubicBezTo>
                    <a:pt x="207" y="447"/>
                    <a:pt x="208" y="486"/>
                    <a:pt x="244" y="486"/>
                  </a:cubicBezTo>
                  <a:cubicBezTo>
                    <a:pt x="279" y="486"/>
                    <a:pt x="569" y="486"/>
                    <a:pt x="598" y="486"/>
                  </a:cubicBezTo>
                  <a:cubicBezTo>
                    <a:pt x="628" y="486"/>
                    <a:pt x="634" y="455"/>
                    <a:pt x="634" y="455"/>
                  </a:cubicBezTo>
                  <a:cubicBezTo>
                    <a:pt x="704" y="246"/>
                    <a:pt x="704" y="246"/>
                    <a:pt x="704" y="246"/>
                  </a:cubicBezTo>
                  <a:cubicBezTo>
                    <a:pt x="704" y="246"/>
                    <a:pt x="725" y="191"/>
                    <a:pt x="67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</p:grpSp>
      <p:sp>
        <p:nvSpPr>
          <p:cNvPr id="27" name="稻壳儿搜索【幻雨工作室】_12"/>
          <p:cNvSpPr>
            <a:spLocks noEditPoints="1"/>
          </p:cNvSpPr>
          <p:nvPr/>
        </p:nvSpPr>
        <p:spPr bwMode="auto">
          <a:xfrm>
            <a:off x="6619327" y="4431853"/>
            <a:ext cx="602936" cy="533088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en-US" sz="1800" kern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稻壳儿搜索【幻雨工作室】_13"/>
          <p:cNvSpPr/>
          <p:nvPr/>
        </p:nvSpPr>
        <p:spPr bwMode="auto">
          <a:xfrm>
            <a:off x="4978515" y="2674326"/>
            <a:ext cx="587967" cy="58537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4" name="稻壳儿搜索【幻雨工作室】_14"/>
          <p:cNvSpPr txBox="1"/>
          <p:nvPr/>
        </p:nvSpPr>
        <p:spPr>
          <a:xfrm>
            <a:off x="1857500" y="4806532"/>
            <a:ext cx="230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5" name="稻壳儿搜索【幻雨工作室】_15"/>
          <p:cNvSpPr txBox="1"/>
          <p:nvPr/>
        </p:nvSpPr>
        <p:spPr>
          <a:xfrm>
            <a:off x="1857500" y="2213989"/>
            <a:ext cx="230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稻壳儿搜索【幻雨工作室】_16"/>
          <p:cNvSpPr txBox="1"/>
          <p:nvPr/>
        </p:nvSpPr>
        <p:spPr>
          <a:xfrm>
            <a:off x="8034447" y="4806532"/>
            <a:ext cx="230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 algn="r"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7" name="稻壳儿搜索【幻雨工作室】_17"/>
          <p:cNvSpPr txBox="1"/>
          <p:nvPr/>
        </p:nvSpPr>
        <p:spPr>
          <a:xfrm>
            <a:off x="8034447" y="2213989"/>
            <a:ext cx="230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 algn="r"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搜索【幻雨工作室】_2"/>
          <p:cNvSpPr txBox="1"/>
          <p:nvPr/>
        </p:nvSpPr>
        <p:spPr>
          <a:xfrm>
            <a:off x="572697" y="652515"/>
            <a:ext cx="4096516" cy="49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>
            <a:off x="572697" y="304444"/>
            <a:ext cx="22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Add your chapter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390652"/>
            <a:ext cx="431800" cy="666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稻壳儿搜索【幻雨工作室】_3"/>
          <p:cNvSpPr/>
          <p:nvPr/>
        </p:nvSpPr>
        <p:spPr>
          <a:xfrm>
            <a:off x="1167192" y="2634343"/>
            <a:ext cx="1463160" cy="117694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>
            <a:outerShdw blurRad="114300" dist="12700" sx="103000" sy="103000" algn="ctr" rotWithShape="0">
              <a:prstClr val="black">
                <a:alpha val="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稻壳儿搜索【幻雨工作室】_4"/>
          <p:cNvSpPr/>
          <p:nvPr/>
        </p:nvSpPr>
        <p:spPr>
          <a:xfrm>
            <a:off x="3265806" y="2634343"/>
            <a:ext cx="1463160" cy="1176942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>
            <a:outerShdw blurRad="114300" dist="12700" sx="103000" sy="103000" algn="ctr" rotWithShape="0">
              <a:prstClr val="black">
                <a:alpha val="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稻壳儿搜索【幻雨工作室】_5"/>
          <p:cNvSpPr/>
          <p:nvPr/>
        </p:nvSpPr>
        <p:spPr>
          <a:xfrm>
            <a:off x="5364420" y="2634343"/>
            <a:ext cx="1463160" cy="117694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>
            <a:outerShdw blurRad="114300" dist="12700" sx="103000" sy="103000" algn="ctr" rotWithShape="0">
              <a:prstClr val="black">
                <a:alpha val="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稻壳儿搜索【幻雨工作室】_6"/>
          <p:cNvSpPr/>
          <p:nvPr/>
        </p:nvSpPr>
        <p:spPr>
          <a:xfrm>
            <a:off x="7463034" y="2634343"/>
            <a:ext cx="1463160" cy="1176942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>
            <a:outerShdw blurRad="114300" dist="12700" sx="103000" sy="103000" algn="ctr" rotWithShape="0">
              <a:prstClr val="black">
                <a:alpha val="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7"/>
          <p:cNvSpPr/>
          <p:nvPr/>
        </p:nvSpPr>
        <p:spPr>
          <a:xfrm>
            <a:off x="9561648" y="2634343"/>
            <a:ext cx="1463160" cy="117694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>
            <a:outerShdw blurRad="114300" dist="12700" sx="103000" sy="103000" algn="ctr" rotWithShape="0">
              <a:prstClr val="black">
                <a:alpha val="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稻壳儿搜索【幻雨工作室】_8"/>
          <p:cNvSpPr/>
          <p:nvPr/>
        </p:nvSpPr>
        <p:spPr>
          <a:xfrm>
            <a:off x="1579545" y="2915937"/>
            <a:ext cx="638456" cy="613752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稻壳儿搜索【幻雨工作室】_9"/>
          <p:cNvSpPr/>
          <p:nvPr/>
        </p:nvSpPr>
        <p:spPr>
          <a:xfrm>
            <a:off x="3678159" y="2933155"/>
            <a:ext cx="638454" cy="579316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稻壳儿搜索【幻雨工作室】_10"/>
          <p:cNvSpPr/>
          <p:nvPr/>
        </p:nvSpPr>
        <p:spPr>
          <a:xfrm>
            <a:off x="5829606" y="2903585"/>
            <a:ext cx="532788" cy="638456"/>
          </a:xfrm>
          <a:custGeom>
            <a:avLst/>
            <a:gdLst>
              <a:gd name="connsiteX0" fmla="*/ 234347 w 506307"/>
              <a:gd name="connsiteY0" fmla="*/ 379219 h 606722"/>
              <a:gd name="connsiteX1" fmla="*/ 271960 w 506307"/>
              <a:gd name="connsiteY1" fmla="*/ 379219 h 606722"/>
              <a:gd name="connsiteX2" fmla="*/ 278451 w 506307"/>
              <a:gd name="connsiteY2" fmla="*/ 385705 h 606722"/>
              <a:gd name="connsiteX3" fmla="*/ 278451 w 506307"/>
              <a:gd name="connsiteY3" fmla="*/ 448520 h 606722"/>
              <a:gd name="connsiteX4" fmla="*/ 271960 w 506307"/>
              <a:gd name="connsiteY4" fmla="*/ 455006 h 606722"/>
              <a:gd name="connsiteX5" fmla="*/ 234347 w 506307"/>
              <a:gd name="connsiteY5" fmla="*/ 455006 h 606722"/>
              <a:gd name="connsiteX6" fmla="*/ 227856 w 506307"/>
              <a:gd name="connsiteY6" fmla="*/ 448520 h 606722"/>
              <a:gd name="connsiteX7" fmla="*/ 227856 w 506307"/>
              <a:gd name="connsiteY7" fmla="*/ 385705 h 606722"/>
              <a:gd name="connsiteX8" fmla="*/ 234347 w 506307"/>
              <a:gd name="connsiteY8" fmla="*/ 379219 h 606722"/>
              <a:gd name="connsiteX9" fmla="*/ 234331 w 506307"/>
              <a:gd name="connsiteY9" fmla="*/ 328645 h 606722"/>
              <a:gd name="connsiteX10" fmla="*/ 177194 w 506307"/>
              <a:gd name="connsiteY10" fmla="*/ 385700 h 606722"/>
              <a:gd name="connsiteX11" fmla="*/ 177194 w 506307"/>
              <a:gd name="connsiteY11" fmla="*/ 448532 h 606722"/>
              <a:gd name="connsiteX12" fmla="*/ 234331 w 506307"/>
              <a:gd name="connsiteY12" fmla="*/ 505587 h 606722"/>
              <a:gd name="connsiteX13" fmla="*/ 271977 w 506307"/>
              <a:gd name="connsiteY13" fmla="*/ 505587 h 606722"/>
              <a:gd name="connsiteX14" fmla="*/ 329113 w 506307"/>
              <a:gd name="connsiteY14" fmla="*/ 448532 h 606722"/>
              <a:gd name="connsiteX15" fmla="*/ 329113 w 506307"/>
              <a:gd name="connsiteY15" fmla="*/ 385700 h 606722"/>
              <a:gd name="connsiteX16" fmla="*/ 271977 w 506307"/>
              <a:gd name="connsiteY16" fmla="*/ 328645 h 606722"/>
              <a:gd name="connsiteX17" fmla="*/ 253109 w 506307"/>
              <a:gd name="connsiteY17" fmla="*/ 0 h 606722"/>
              <a:gd name="connsiteX18" fmla="*/ 430303 w 506307"/>
              <a:gd name="connsiteY18" fmla="*/ 176942 h 606722"/>
              <a:gd name="connsiteX19" fmla="*/ 430303 w 506307"/>
              <a:gd name="connsiteY19" fmla="*/ 252749 h 606722"/>
              <a:gd name="connsiteX20" fmla="*/ 480943 w 506307"/>
              <a:gd name="connsiteY20" fmla="*/ 252749 h 606722"/>
              <a:gd name="connsiteX21" fmla="*/ 506307 w 506307"/>
              <a:gd name="connsiteY21" fmla="*/ 278077 h 606722"/>
              <a:gd name="connsiteX22" fmla="*/ 506307 w 506307"/>
              <a:gd name="connsiteY22" fmla="*/ 581394 h 606722"/>
              <a:gd name="connsiteX23" fmla="*/ 480943 w 506307"/>
              <a:gd name="connsiteY23" fmla="*/ 606722 h 606722"/>
              <a:gd name="connsiteX24" fmla="*/ 25275 w 506307"/>
              <a:gd name="connsiteY24" fmla="*/ 606722 h 606722"/>
              <a:gd name="connsiteX25" fmla="*/ 0 w 506307"/>
              <a:gd name="connsiteY25" fmla="*/ 581394 h 606722"/>
              <a:gd name="connsiteX26" fmla="*/ 0 w 506307"/>
              <a:gd name="connsiteY26" fmla="*/ 278077 h 606722"/>
              <a:gd name="connsiteX27" fmla="*/ 25275 w 506307"/>
              <a:gd name="connsiteY27" fmla="*/ 252749 h 606722"/>
              <a:gd name="connsiteX28" fmla="*/ 379753 w 506307"/>
              <a:gd name="connsiteY28" fmla="*/ 252749 h 606722"/>
              <a:gd name="connsiteX29" fmla="*/ 379753 w 506307"/>
              <a:gd name="connsiteY29" fmla="*/ 176942 h 606722"/>
              <a:gd name="connsiteX30" fmla="*/ 253109 w 506307"/>
              <a:gd name="connsiteY30" fmla="*/ 50568 h 606722"/>
              <a:gd name="connsiteX31" fmla="*/ 126554 w 506307"/>
              <a:gd name="connsiteY31" fmla="*/ 176942 h 606722"/>
              <a:gd name="connsiteX32" fmla="*/ 101279 w 506307"/>
              <a:gd name="connsiteY32" fmla="*/ 202270 h 606722"/>
              <a:gd name="connsiteX33" fmla="*/ 75915 w 506307"/>
              <a:gd name="connsiteY33" fmla="*/ 176942 h 606722"/>
              <a:gd name="connsiteX34" fmla="*/ 253109 w 506307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307" h="606722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稻壳儿搜索【幻雨工作室】_11"/>
          <p:cNvSpPr/>
          <p:nvPr/>
        </p:nvSpPr>
        <p:spPr>
          <a:xfrm>
            <a:off x="7898889" y="2903585"/>
            <a:ext cx="591450" cy="638456"/>
          </a:xfrm>
          <a:custGeom>
            <a:avLst/>
            <a:gdLst>
              <a:gd name="connsiteX0" fmla="*/ 250789 w 563817"/>
              <a:gd name="connsiteY0" fmla="*/ 546529 h 608627"/>
              <a:gd name="connsiteX1" fmla="*/ 313028 w 563817"/>
              <a:gd name="connsiteY1" fmla="*/ 546529 h 608627"/>
              <a:gd name="connsiteX2" fmla="*/ 313028 w 563817"/>
              <a:gd name="connsiteY2" fmla="*/ 577578 h 608627"/>
              <a:gd name="connsiteX3" fmla="*/ 281909 w 563817"/>
              <a:gd name="connsiteY3" fmla="*/ 608627 h 608627"/>
              <a:gd name="connsiteX4" fmla="*/ 250789 w 563817"/>
              <a:gd name="connsiteY4" fmla="*/ 577578 h 608627"/>
              <a:gd name="connsiteX5" fmla="*/ 464320 w 563817"/>
              <a:gd name="connsiteY5" fmla="*/ 405681 h 608627"/>
              <a:gd name="connsiteX6" fmla="*/ 526488 w 563817"/>
              <a:gd name="connsiteY6" fmla="*/ 405681 h 608627"/>
              <a:gd name="connsiteX7" fmla="*/ 526488 w 563817"/>
              <a:gd name="connsiteY7" fmla="*/ 577572 h 608627"/>
              <a:gd name="connsiteX8" fmla="*/ 495404 w 563817"/>
              <a:gd name="connsiteY8" fmla="*/ 608627 h 608627"/>
              <a:gd name="connsiteX9" fmla="*/ 464320 w 563817"/>
              <a:gd name="connsiteY9" fmla="*/ 577572 h 608627"/>
              <a:gd name="connsiteX10" fmla="*/ 233217 w 563817"/>
              <a:gd name="connsiteY10" fmla="*/ 343583 h 608627"/>
              <a:gd name="connsiteX11" fmla="*/ 330600 w 563817"/>
              <a:gd name="connsiteY11" fmla="*/ 343583 h 608627"/>
              <a:gd name="connsiteX12" fmla="*/ 350357 w 563817"/>
              <a:gd name="connsiteY12" fmla="*/ 363308 h 608627"/>
              <a:gd name="connsiteX13" fmla="*/ 350357 w 563817"/>
              <a:gd name="connsiteY13" fmla="*/ 485538 h 608627"/>
              <a:gd name="connsiteX14" fmla="*/ 330600 w 563817"/>
              <a:gd name="connsiteY14" fmla="*/ 505107 h 608627"/>
              <a:gd name="connsiteX15" fmla="*/ 233217 w 563817"/>
              <a:gd name="connsiteY15" fmla="*/ 505107 h 608627"/>
              <a:gd name="connsiteX16" fmla="*/ 213460 w 563817"/>
              <a:gd name="connsiteY16" fmla="*/ 485538 h 608627"/>
              <a:gd name="connsiteX17" fmla="*/ 213460 w 563817"/>
              <a:gd name="connsiteY17" fmla="*/ 363308 h 608627"/>
              <a:gd name="connsiteX18" fmla="*/ 233217 w 563817"/>
              <a:gd name="connsiteY18" fmla="*/ 343583 h 608627"/>
              <a:gd name="connsiteX19" fmla="*/ 37329 w 563817"/>
              <a:gd name="connsiteY19" fmla="*/ 314722 h 608627"/>
              <a:gd name="connsiteX20" fmla="*/ 99497 w 563817"/>
              <a:gd name="connsiteY20" fmla="*/ 314722 h 608627"/>
              <a:gd name="connsiteX21" fmla="*/ 99497 w 563817"/>
              <a:gd name="connsiteY21" fmla="*/ 577575 h 608627"/>
              <a:gd name="connsiteX22" fmla="*/ 68413 w 563817"/>
              <a:gd name="connsiteY22" fmla="*/ 608627 h 608627"/>
              <a:gd name="connsiteX23" fmla="*/ 37329 w 563817"/>
              <a:gd name="connsiteY23" fmla="*/ 577575 h 608627"/>
              <a:gd name="connsiteX24" fmla="*/ 446737 w 563817"/>
              <a:gd name="connsiteY24" fmla="*/ 202946 h 608627"/>
              <a:gd name="connsiteX25" fmla="*/ 544226 w 563817"/>
              <a:gd name="connsiteY25" fmla="*/ 202946 h 608627"/>
              <a:gd name="connsiteX26" fmla="*/ 563817 w 563817"/>
              <a:gd name="connsiteY26" fmla="*/ 222507 h 608627"/>
              <a:gd name="connsiteX27" fmla="*/ 563817 w 563817"/>
              <a:gd name="connsiteY27" fmla="*/ 344684 h 608627"/>
              <a:gd name="connsiteX28" fmla="*/ 544226 w 563817"/>
              <a:gd name="connsiteY28" fmla="*/ 364400 h 608627"/>
              <a:gd name="connsiteX29" fmla="*/ 446737 w 563817"/>
              <a:gd name="connsiteY29" fmla="*/ 364400 h 608627"/>
              <a:gd name="connsiteX30" fmla="*/ 426991 w 563817"/>
              <a:gd name="connsiteY30" fmla="*/ 344684 h 608627"/>
              <a:gd name="connsiteX31" fmla="*/ 426991 w 563817"/>
              <a:gd name="connsiteY31" fmla="*/ 222507 h 608627"/>
              <a:gd name="connsiteX32" fmla="*/ 446737 w 563817"/>
              <a:gd name="connsiteY32" fmla="*/ 202946 h 608627"/>
              <a:gd name="connsiteX33" fmla="*/ 19591 w 563817"/>
              <a:gd name="connsiteY33" fmla="*/ 111776 h 608627"/>
              <a:gd name="connsiteX34" fmla="*/ 117080 w 563817"/>
              <a:gd name="connsiteY34" fmla="*/ 111776 h 608627"/>
              <a:gd name="connsiteX35" fmla="*/ 136826 w 563817"/>
              <a:gd name="connsiteY35" fmla="*/ 131501 h 608627"/>
              <a:gd name="connsiteX36" fmla="*/ 136826 w 563817"/>
              <a:gd name="connsiteY36" fmla="*/ 253576 h 608627"/>
              <a:gd name="connsiteX37" fmla="*/ 117080 w 563817"/>
              <a:gd name="connsiteY37" fmla="*/ 273300 h 608627"/>
              <a:gd name="connsiteX38" fmla="*/ 19591 w 563817"/>
              <a:gd name="connsiteY38" fmla="*/ 273300 h 608627"/>
              <a:gd name="connsiteX39" fmla="*/ 0 w 563817"/>
              <a:gd name="connsiteY39" fmla="*/ 253576 h 608627"/>
              <a:gd name="connsiteX40" fmla="*/ 0 w 563817"/>
              <a:gd name="connsiteY40" fmla="*/ 131501 h 608627"/>
              <a:gd name="connsiteX41" fmla="*/ 19591 w 563817"/>
              <a:gd name="connsiteY41" fmla="*/ 111776 h 608627"/>
              <a:gd name="connsiteX42" fmla="*/ 495404 w 563817"/>
              <a:gd name="connsiteY42" fmla="*/ 0 h 608627"/>
              <a:gd name="connsiteX43" fmla="*/ 526488 w 563817"/>
              <a:gd name="connsiteY43" fmla="*/ 31049 h 608627"/>
              <a:gd name="connsiteX44" fmla="*/ 526488 w 563817"/>
              <a:gd name="connsiteY44" fmla="*/ 161454 h 608627"/>
              <a:gd name="connsiteX45" fmla="*/ 464320 w 563817"/>
              <a:gd name="connsiteY45" fmla="*/ 161454 h 608627"/>
              <a:gd name="connsiteX46" fmla="*/ 464320 w 563817"/>
              <a:gd name="connsiteY46" fmla="*/ 31049 h 608627"/>
              <a:gd name="connsiteX47" fmla="*/ 495404 w 563817"/>
              <a:gd name="connsiteY47" fmla="*/ 0 h 608627"/>
              <a:gd name="connsiteX48" fmla="*/ 281909 w 563817"/>
              <a:gd name="connsiteY48" fmla="*/ 0 h 608627"/>
              <a:gd name="connsiteX49" fmla="*/ 313028 w 563817"/>
              <a:gd name="connsiteY49" fmla="*/ 31053 h 608627"/>
              <a:gd name="connsiteX50" fmla="*/ 313028 w 563817"/>
              <a:gd name="connsiteY50" fmla="*/ 302302 h 608627"/>
              <a:gd name="connsiteX51" fmla="*/ 250789 w 563817"/>
              <a:gd name="connsiteY51" fmla="*/ 302302 h 608627"/>
              <a:gd name="connsiteX52" fmla="*/ 250789 w 563817"/>
              <a:gd name="connsiteY52" fmla="*/ 31053 h 608627"/>
              <a:gd name="connsiteX53" fmla="*/ 281909 w 563817"/>
              <a:gd name="connsiteY53" fmla="*/ 0 h 608627"/>
              <a:gd name="connsiteX54" fmla="*/ 68413 w 563817"/>
              <a:gd name="connsiteY54" fmla="*/ 0 h 608627"/>
              <a:gd name="connsiteX55" fmla="*/ 99497 w 563817"/>
              <a:gd name="connsiteY55" fmla="*/ 31061 h 608627"/>
              <a:gd name="connsiteX56" fmla="*/ 99497 w 563817"/>
              <a:gd name="connsiteY56" fmla="*/ 70354 h 608627"/>
              <a:gd name="connsiteX57" fmla="*/ 37329 w 563817"/>
              <a:gd name="connsiteY57" fmla="*/ 70354 h 608627"/>
              <a:gd name="connsiteX58" fmla="*/ 37329 w 563817"/>
              <a:gd name="connsiteY58" fmla="*/ 31061 h 608627"/>
              <a:gd name="connsiteX59" fmla="*/ 68413 w 563817"/>
              <a:gd name="connsiteY59" fmla="*/ 0 h 6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3817" h="608627">
                <a:moveTo>
                  <a:pt x="250789" y="546529"/>
                </a:moveTo>
                <a:lnTo>
                  <a:pt x="313028" y="546529"/>
                </a:lnTo>
                <a:lnTo>
                  <a:pt x="313028" y="577578"/>
                </a:lnTo>
                <a:cubicBezTo>
                  <a:pt x="313028" y="594655"/>
                  <a:pt x="299024" y="608627"/>
                  <a:pt x="281909" y="608627"/>
                </a:cubicBezTo>
                <a:cubicBezTo>
                  <a:pt x="264793" y="608627"/>
                  <a:pt x="250789" y="594655"/>
                  <a:pt x="250789" y="577578"/>
                </a:cubicBezTo>
                <a:close/>
                <a:moveTo>
                  <a:pt x="464320" y="405681"/>
                </a:moveTo>
                <a:lnTo>
                  <a:pt x="526488" y="405681"/>
                </a:lnTo>
                <a:lnTo>
                  <a:pt x="526488" y="577572"/>
                </a:lnTo>
                <a:cubicBezTo>
                  <a:pt x="526488" y="594652"/>
                  <a:pt x="512656" y="608627"/>
                  <a:pt x="495404" y="608627"/>
                </a:cubicBezTo>
                <a:cubicBezTo>
                  <a:pt x="478308" y="608627"/>
                  <a:pt x="464320" y="594652"/>
                  <a:pt x="464320" y="577572"/>
                </a:cubicBezTo>
                <a:close/>
                <a:moveTo>
                  <a:pt x="233217" y="343583"/>
                </a:moveTo>
                <a:lnTo>
                  <a:pt x="330600" y="343583"/>
                </a:lnTo>
                <a:cubicBezTo>
                  <a:pt x="341490" y="343583"/>
                  <a:pt x="350357" y="352436"/>
                  <a:pt x="350357" y="363308"/>
                </a:cubicBezTo>
                <a:lnTo>
                  <a:pt x="350357" y="485538"/>
                </a:lnTo>
                <a:cubicBezTo>
                  <a:pt x="350357" y="496410"/>
                  <a:pt x="341490" y="505107"/>
                  <a:pt x="330600" y="505107"/>
                </a:cubicBezTo>
                <a:lnTo>
                  <a:pt x="233217" y="505107"/>
                </a:lnTo>
                <a:cubicBezTo>
                  <a:pt x="222327" y="505107"/>
                  <a:pt x="213460" y="496410"/>
                  <a:pt x="213460" y="485538"/>
                </a:cubicBezTo>
                <a:lnTo>
                  <a:pt x="213460" y="363308"/>
                </a:lnTo>
                <a:cubicBezTo>
                  <a:pt x="213460" y="352436"/>
                  <a:pt x="222327" y="343583"/>
                  <a:pt x="233217" y="343583"/>
                </a:cubicBezTo>
                <a:close/>
                <a:moveTo>
                  <a:pt x="37329" y="314722"/>
                </a:moveTo>
                <a:lnTo>
                  <a:pt x="99497" y="314722"/>
                </a:lnTo>
                <a:lnTo>
                  <a:pt x="99497" y="577575"/>
                </a:lnTo>
                <a:cubicBezTo>
                  <a:pt x="99497" y="594654"/>
                  <a:pt x="85509" y="608627"/>
                  <a:pt x="68413" y="608627"/>
                </a:cubicBezTo>
                <a:cubicBezTo>
                  <a:pt x="51161" y="608627"/>
                  <a:pt x="37329" y="594654"/>
                  <a:pt x="37329" y="577575"/>
                </a:cubicBezTo>
                <a:close/>
                <a:moveTo>
                  <a:pt x="446737" y="202946"/>
                </a:moveTo>
                <a:lnTo>
                  <a:pt x="544226" y="202946"/>
                </a:lnTo>
                <a:cubicBezTo>
                  <a:pt x="555110" y="202946"/>
                  <a:pt x="563817" y="211640"/>
                  <a:pt x="563817" y="222507"/>
                </a:cubicBezTo>
                <a:lnTo>
                  <a:pt x="563817" y="344684"/>
                </a:lnTo>
                <a:cubicBezTo>
                  <a:pt x="563817" y="355551"/>
                  <a:pt x="555110" y="364400"/>
                  <a:pt x="544226" y="364400"/>
                </a:cubicBezTo>
                <a:lnTo>
                  <a:pt x="446737" y="364400"/>
                </a:lnTo>
                <a:cubicBezTo>
                  <a:pt x="435854" y="364400"/>
                  <a:pt x="426991" y="355551"/>
                  <a:pt x="426991" y="344684"/>
                </a:cubicBezTo>
                <a:lnTo>
                  <a:pt x="426991" y="222507"/>
                </a:lnTo>
                <a:cubicBezTo>
                  <a:pt x="426991" y="211640"/>
                  <a:pt x="435854" y="202946"/>
                  <a:pt x="446737" y="202946"/>
                </a:cubicBezTo>
                <a:close/>
                <a:moveTo>
                  <a:pt x="19591" y="111776"/>
                </a:moveTo>
                <a:lnTo>
                  <a:pt x="117080" y="111776"/>
                </a:lnTo>
                <a:cubicBezTo>
                  <a:pt x="127963" y="111776"/>
                  <a:pt x="136826" y="120629"/>
                  <a:pt x="136826" y="131501"/>
                </a:cubicBezTo>
                <a:lnTo>
                  <a:pt x="136826" y="253576"/>
                </a:lnTo>
                <a:cubicBezTo>
                  <a:pt x="136826" y="264447"/>
                  <a:pt x="127963" y="273300"/>
                  <a:pt x="117080" y="273300"/>
                </a:cubicBezTo>
                <a:lnTo>
                  <a:pt x="19591" y="273300"/>
                </a:lnTo>
                <a:cubicBezTo>
                  <a:pt x="8707" y="273300"/>
                  <a:pt x="0" y="264447"/>
                  <a:pt x="0" y="253576"/>
                </a:cubicBezTo>
                <a:lnTo>
                  <a:pt x="0" y="131501"/>
                </a:lnTo>
                <a:cubicBezTo>
                  <a:pt x="0" y="120629"/>
                  <a:pt x="8707" y="111776"/>
                  <a:pt x="19591" y="111776"/>
                </a:cubicBezTo>
                <a:close/>
                <a:moveTo>
                  <a:pt x="495404" y="0"/>
                </a:moveTo>
                <a:cubicBezTo>
                  <a:pt x="512656" y="0"/>
                  <a:pt x="526488" y="13972"/>
                  <a:pt x="526488" y="31049"/>
                </a:cubicBezTo>
                <a:lnTo>
                  <a:pt x="526488" y="161454"/>
                </a:lnTo>
                <a:lnTo>
                  <a:pt x="464320" y="161454"/>
                </a:lnTo>
                <a:lnTo>
                  <a:pt x="464320" y="31049"/>
                </a:lnTo>
                <a:cubicBezTo>
                  <a:pt x="464320" y="13972"/>
                  <a:pt x="478308" y="0"/>
                  <a:pt x="495404" y="0"/>
                </a:cubicBezTo>
                <a:close/>
                <a:moveTo>
                  <a:pt x="281909" y="0"/>
                </a:moveTo>
                <a:cubicBezTo>
                  <a:pt x="299024" y="0"/>
                  <a:pt x="313028" y="13974"/>
                  <a:pt x="313028" y="31053"/>
                </a:cubicBezTo>
                <a:lnTo>
                  <a:pt x="313028" y="302302"/>
                </a:lnTo>
                <a:lnTo>
                  <a:pt x="250789" y="302302"/>
                </a:lnTo>
                <a:lnTo>
                  <a:pt x="250789" y="31053"/>
                </a:lnTo>
                <a:cubicBezTo>
                  <a:pt x="250789" y="13974"/>
                  <a:pt x="264793" y="0"/>
                  <a:pt x="281909" y="0"/>
                </a:cubicBezTo>
                <a:close/>
                <a:moveTo>
                  <a:pt x="68413" y="0"/>
                </a:moveTo>
                <a:cubicBezTo>
                  <a:pt x="85509" y="0"/>
                  <a:pt x="99497" y="13978"/>
                  <a:pt x="99497" y="31061"/>
                </a:cubicBezTo>
                <a:lnTo>
                  <a:pt x="99497" y="70354"/>
                </a:lnTo>
                <a:lnTo>
                  <a:pt x="37329" y="70354"/>
                </a:lnTo>
                <a:lnTo>
                  <a:pt x="37329" y="31061"/>
                </a:lnTo>
                <a:cubicBezTo>
                  <a:pt x="37329" y="13978"/>
                  <a:pt x="51161" y="0"/>
                  <a:pt x="684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稻壳儿搜索【幻雨工作室】_12"/>
          <p:cNvSpPr/>
          <p:nvPr/>
        </p:nvSpPr>
        <p:spPr>
          <a:xfrm>
            <a:off x="9974000" y="2926671"/>
            <a:ext cx="638456" cy="592284"/>
          </a:xfrm>
          <a:custGeom>
            <a:avLst/>
            <a:gdLst>
              <a:gd name="connsiteX0" fmla="*/ 31765 w 608226"/>
              <a:gd name="connsiteY0" fmla="*/ 449854 h 564241"/>
              <a:gd name="connsiteX1" fmla="*/ 247309 w 608226"/>
              <a:gd name="connsiteY1" fmla="*/ 449854 h 564241"/>
              <a:gd name="connsiteX2" fmla="*/ 252786 w 608226"/>
              <a:gd name="connsiteY2" fmla="*/ 464263 h 564241"/>
              <a:gd name="connsiteX3" fmla="*/ 294551 w 608226"/>
              <a:gd name="connsiteY3" fmla="*/ 526133 h 564241"/>
              <a:gd name="connsiteX4" fmla="*/ 299409 w 608226"/>
              <a:gd name="connsiteY4" fmla="*/ 530793 h 564241"/>
              <a:gd name="connsiteX5" fmla="*/ 31765 w 608226"/>
              <a:gd name="connsiteY5" fmla="*/ 530793 h 564241"/>
              <a:gd name="connsiteX6" fmla="*/ 0 w 608226"/>
              <a:gd name="connsiteY6" fmla="*/ 499074 h 564241"/>
              <a:gd name="connsiteX7" fmla="*/ 0 w 608226"/>
              <a:gd name="connsiteY7" fmla="*/ 481573 h 564241"/>
              <a:gd name="connsiteX8" fmla="*/ 31765 w 608226"/>
              <a:gd name="connsiteY8" fmla="*/ 449854 h 564241"/>
              <a:gd name="connsiteX9" fmla="*/ 82493 w 608226"/>
              <a:gd name="connsiteY9" fmla="*/ 336385 h 564241"/>
              <a:gd name="connsiteX10" fmla="*/ 244510 w 608226"/>
              <a:gd name="connsiteY10" fmla="*/ 336385 h 564241"/>
              <a:gd name="connsiteX11" fmla="*/ 237464 w 608226"/>
              <a:gd name="connsiteY11" fmla="*/ 388490 h 564241"/>
              <a:gd name="connsiteX12" fmla="*/ 239558 w 608226"/>
              <a:gd name="connsiteY12" fmla="*/ 417253 h 564241"/>
              <a:gd name="connsiteX13" fmla="*/ 82493 w 608226"/>
              <a:gd name="connsiteY13" fmla="*/ 417253 h 564241"/>
              <a:gd name="connsiteX14" fmla="*/ 50737 w 608226"/>
              <a:gd name="connsiteY14" fmla="*/ 385543 h 564241"/>
              <a:gd name="connsiteX15" fmla="*/ 50737 w 608226"/>
              <a:gd name="connsiteY15" fmla="*/ 368048 h 564241"/>
              <a:gd name="connsiteX16" fmla="*/ 82493 w 608226"/>
              <a:gd name="connsiteY16" fmla="*/ 336385 h 564241"/>
              <a:gd name="connsiteX17" fmla="*/ 490359 w 608226"/>
              <a:gd name="connsiteY17" fmla="*/ 289450 h 564241"/>
              <a:gd name="connsiteX18" fmla="*/ 480406 w 608226"/>
              <a:gd name="connsiteY18" fmla="*/ 296423 h 564241"/>
              <a:gd name="connsiteX19" fmla="*/ 442689 w 608226"/>
              <a:gd name="connsiteY19" fmla="*/ 355436 h 564241"/>
              <a:gd name="connsiteX20" fmla="*/ 432402 w 608226"/>
              <a:gd name="connsiteY20" fmla="*/ 371557 h 564241"/>
              <a:gd name="connsiteX21" fmla="*/ 409924 w 608226"/>
              <a:gd name="connsiteY21" fmla="*/ 336367 h 564241"/>
              <a:gd name="connsiteX22" fmla="*/ 384779 w 608226"/>
              <a:gd name="connsiteY22" fmla="*/ 296994 h 564241"/>
              <a:gd name="connsiteX23" fmla="*/ 384398 w 608226"/>
              <a:gd name="connsiteY23" fmla="*/ 296423 h 564241"/>
              <a:gd name="connsiteX24" fmla="*/ 362492 w 608226"/>
              <a:gd name="connsiteY24" fmla="*/ 291573 h 564241"/>
              <a:gd name="connsiteX25" fmla="*/ 355205 w 608226"/>
              <a:gd name="connsiteY25" fmla="*/ 305791 h 564241"/>
              <a:gd name="connsiteX26" fmla="*/ 357682 w 608226"/>
              <a:gd name="connsiteY26" fmla="*/ 313447 h 564241"/>
              <a:gd name="connsiteX27" fmla="*/ 372254 w 608226"/>
              <a:gd name="connsiteY27" fmla="*/ 336367 h 564241"/>
              <a:gd name="connsiteX28" fmla="*/ 405162 w 608226"/>
              <a:gd name="connsiteY28" fmla="*/ 387725 h 564241"/>
              <a:gd name="connsiteX29" fmla="*/ 389208 w 608226"/>
              <a:gd name="connsiteY29" fmla="*/ 387725 h 564241"/>
              <a:gd name="connsiteX30" fmla="*/ 373350 w 608226"/>
              <a:gd name="connsiteY30" fmla="*/ 403560 h 564241"/>
              <a:gd name="connsiteX31" fmla="*/ 381303 w 608226"/>
              <a:gd name="connsiteY31" fmla="*/ 417255 h 564241"/>
              <a:gd name="connsiteX32" fmla="*/ 389208 w 608226"/>
              <a:gd name="connsiteY32" fmla="*/ 419395 h 564241"/>
              <a:gd name="connsiteX33" fmla="*/ 416591 w 608226"/>
              <a:gd name="connsiteY33" fmla="*/ 419395 h 564241"/>
              <a:gd name="connsiteX34" fmla="*/ 416591 w 608226"/>
              <a:gd name="connsiteY34" fmla="*/ 430522 h 564241"/>
              <a:gd name="connsiteX35" fmla="*/ 389208 w 608226"/>
              <a:gd name="connsiteY35" fmla="*/ 430522 h 564241"/>
              <a:gd name="connsiteX36" fmla="*/ 373350 w 608226"/>
              <a:gd name="connsiteY36" fmla="*/ 446357 h 564241"/>
              <a:gd name="connsiteX37" fmla="*/ 374350 w 608226"/>
              <a:gd name="connsiteY37" fmla="*/ 451921 h 564241"/>
              <a:gd name="connsiteX38" fmla="*/ 388065 w 608226"/>
              <a:gd name="connsiteY38" fmla="*/ 462145 h 564241"/>
              <a:gd name="connsiteX39" fmla="*/ 389208 w 608226"/>
              <a:gd name="connsiteY39" fmla="*/ 462192 h 564241"/>
              <a:gd name="connsiteX40" fmla="*/ 416591 w 608226"/>
              <a:gd name="connsiteY40" fmla="*/ 462192 h 564241"/>
              <a:gd name="connsiteX41" fmla="*/ 416591 w 608226"/>
              <a:gd name="connsiteY41" fmla="*/ 484352 h 564241"/>
              <a:gd name="connsiteX42" fmla="*/ 432450 w 608226"/>
              <a:gd name="connsiteY42" fmla="*/ 500187 h 564241"/>
              <a:gd name="connsiteX43" fmla="*/ 448356 w 608226"/>
              <a:gd name="connsiteY43" fmla="*/ 484352 h 564241"/>
              <a:gd name="connsiteX44" fmla="*/ 448356 w 608226"/>
              <a:gd name="connsiteY44" fmla="*/ 462192 h 564241"/>
              <a:gd name="connsiteX45" fmla="*/ 475692 w 608226"/>
              <a:gd name="connsiteY45" fmla="*/ 462192 h 564241"/>
              <a:gd name="connsiteX46" fmla="*/ 491598 w 608226"/>
              <a:gd name="connsiteY46" fmla="*/ 446357 h 564241"/>
              <a:gd name="connsiteX47" fmla="*/ 475692 w 608226"/>
              <a:gd name="connsiteY47" fmla="*/ 430522 h 564241"/>
              <a:gd name="connsiteX48" fmla="*/ 448356 w 608226"/>
              <a:gd name="connsiteY48" fmla="*/ 430522 h 564241"/>
              <a:gd name="connsiteX49" fmla="*/ 448356 w 608226"/>
              <a:gd name="connsiteY49" fmla="*/ 419347 h 564241"/>
              <a:gd name="connsiteX50" fmla="*/ 475692 w 608226"/>
              <a:gd name="connsiteY50" fmla="*/ 419347 h 564241"/>
              <a:gd name="connsiteX51" fmla="*/ 491598 w 608226"/>
              <a:gd name="connsiteY51" fmla="*/ 403512 h 564241"/>
              <a:gd name="connsiteX52" fmla="*/ 475692 w 608226"/>
              <a:gd name="connsiteY52" fmla="*/ 387629 h 564241"/>
              <a:gd name="connsiteX53" fmla="*/ 459785 w 608226"/>
              <a:gd name="connsiteY53" fmla="*/ 387629 h 564241"/>
              <a:gd name="connsiteX54" fmla="*/ 507123 w 608226"/>
              <a:gd name="connsiteY54" fmla="*/ 313447 h 564241"/>
              <a:gd name="connsiteX55" fmla="*/ 502313 w 608226"/>
              <a:gd name="connsiteY55" fmla="*/ 291573 h 564241"/>
              <a:gd name="connsiteX56" fmla="*/ 490359 w 608226"/>
              <a:gd name="connsiteY56" fmla="*/ 289450 h 564241"/>
              <a:gd name="connsiteX57" fmla="*/ 31765 w 608226"/>
              <a:gd name="connsiteY57" fmla="*/ 224963 h 564241"/>
              <a:gd name="connsiteX58" fmla="*/ 326647 w 608226"/>
              <a:gd name="connsiteY58" fmla="*/ 224963 h 564241"/>
              <a:gd name="connsiteX59" fmla="*/ 294549 w 608226"/>
              <a:gd name="connsiteY59" fmla="*/ 250826 h 564241"/>
              <a:gd name="connsiteX60" fmla="*/ 255879 w 608226"/>
              <a:gd name="connsiteY60" fmla="*/ 305831 h 564241"/>
              <a:gd name="connsiteX61" fmla="*/ 31765 w 608226"/>
              <a:gd name="connsiteY61" fmla="*/ 305831 h 564241"/>
              <a:gd name="connsiteX62" fmla="*/ 0 w 608226"/>
              <a:gd name="connsiteY62" fmla="*/ 274168 h 564241"/>
              <a:gd name="connsiteX63" fmla="*/ 0 w 608226"/>
              <a:gd name="connsiteY63" fmla="*/ 256673 h 564241"/>
              <a:gd name="connsiteX64" fmla="*/ 31765 w 608226"/>
              <a:gd name="connsiteY64" fmla="*/ 224963 h 564241"/>
              <a:gd name="connsiteX65" fmla="*/ 432402 w 608226"/>
              <a:gd name="connsiteY65" fmla="*/ 212825 h 564241"/>
              <a:gd name="connsiteX66" fmla="*/ 608226 w 608226"/>
              <a:gd name="connsiteY66" fmla="*/ 388581 h 564241"/>
              <a:gd name="connsiteX67" fmla="*/ 432355 w 608226"/>
              <a:gd name="connsiteY67" fmla="*/ 564241 h 564241"/>
              <a:gd name="connsiteX68" fmla="*/ 329155 w 608226"/>
              <a:gd name="connsiteY68" fmla="*/ 530811 h 564241"/>
              <a:gd name="connsiteX69" fmla="*/ 267484 w 608226"/>
              <a:gd name="connsiteY69" fmla="*/ 449924 h 564241"/>
              <a:gd name="connsiteX70" fmla="*/ 258816 w 608226"/>
              <a:gd name="connsiteY70" fmla="*/ 417303 h 564241"/>
              <a:gd name="connsiteX71" fmla="*/ 256435 w 608226"/>
              <a:gd name="connsiteY71" fmla="*/ 388533 h 564241"/>
              <a:gd name="connsiteX72" fmla="*/ 264340 w 608226"/>
              <a:gd name="connsiteY72" fmla="*/ 336415 h 564241"/>
              <a:gd name="connsiteX73" fmla="*/ 277151 w 608226"/>
              <a:gd name="connsiteY73" fmla="*/ 305838 h 564241"/>
              <a:gd name="connsiteX74" fmla="*/ 367301 w 608226"/>
              <a:gd name="connsiteY74" fmla="*/ 225284 h 564241"/>
              <a:gd name="connsiteX75" fmla="*/ 432402 w 608226"/>
              <a:gd name="connsiteY75" fmla="*/ 212825 h 564241"/>
              <a:gd name="connsiteX76" fmla="*/ 31760 w 608226"/>
              <a:gd name="connsiteY76" fmla="*/ 113540 h 564241"/>
              <a:gd name="connsiteX77" fmla="*/ 362842 w 608226"/>
              <a:gd name="connsiteY77" fmla="*/ 113540 h 564241"/>
              <a:gd name="connsiteX78" fmla="*/ 394602 w 608226"/>
              <a:gd name="connsiteY78" fmla="*/ 145250 h 564241"/>
              <a:gd name="connsiteX79" fmla="*/ 394602 w 608226"/>
              <a:gd name="connsiteY79" fmla="*/ 162745 h 564241"/>
              <a:gd name="connsiteX80" fmla="*/ 362794 w 608226"/>
              <a:gd name="connsiteY80" fmla="*/ 194408 h 564241"/>
              <a:gd name="connsiteX81" fmla="*/ 31760 w 608226"/>
              <a:gd name="connsiteY81" fmla="*/ 194408 h 564241"/>
              <a:gd name="connsiteX82" fmla="*/ 0 w 608226"/>
              <a:gd name="connsiteY82" fmla="*/ 162745 h 564241"/>
              <a:gd name="connsiteX83" fmla="*/ 0 w 608226"/>
              <a:gd name="connsiteY83" fmla="*/ 145250 h 564241"/>
              <a:gd name="connsiteX84" fmla="*/ 31760 w 608226"/>
              <a:gd name="connsiteY84" fmla="*/ 113540 h 564241"/>
              <a:gd name="connsiteX85" fmla="*/ 82496 w 608226"/>
              <a:gd name="connsiteY85" fmla="*/ 0 h 564241"/>
              <a:gd name="connsiteX86" fmla="*/ 413509 w 608226"/>
              <a:gd name="connsiteY86" fmla="*/ 0 h 564241"/>
              <a:gd name="connsiteX87" fmla="*/ 445268 w 608226"/>
              <a:gd name="connsiteY87" fmla="*/ 31719 h 564241"/>
              <a:gd name="connsiteX88" fmla="*/ 445268 w 608226"/>
              <a:gd name="connsiteY88" fmla="*/ 49220 h 564241"/>
              <a:gd name="connsiteX89" fmla="*/ 413509 w 608226"/>
              <a:gd name="connsiteY89" fmla="*/ 80939 h 564241"/>
              <a:gd name="connsiteX90" fmla="*/ 82496 w 608226"/>
              <a:gd name="connsiteY90" fmla="*/ 80939 h 564241"/>
              <a:gd name="connsiteX91" fmla="*/ 50737 w 608226"/>
              <a:gd name="connsiteY91" fmla="*/ 49220 h 564241"/>
              <a:gd name="connsiteX92" fmla="*/ 50737 w 608226"/>
              <a:gd name="connsiteY92" fmla="*/ 31719 h 564241"/>
              <a:gd name="connsiteX93" fmla="*/ 82496 w 608226"/>
              <a:gd name="connsiteY93" fmla="*/ 0 h 5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8226" h="564241">
                <a:moveTo>
                  <a:pt x="31765" y="449854"/>
                </a:moveTo>
                <a:lnTo>
                  <a:pt x="247309" y="449854"/>
                </a:lnTo>
                <a:cubicBezTo>
                  <a:pt x="248976" y="454705"/>
                  <a:pt x="250738" y="459508"/>
                  <a:pt x="252786" y="464263"/>
                </a:cubicBezTo>
                <a:cubicBezTo>
                  <a:pt x="262644" y="487470"/>
                  <a:pt x="276645" y="508252"/>
                  <a:pt x="294551" y="526133"/>
                </a:cubicBezTo>
                <a:cubicBezTo>
                  <a:pt x="296171" y="527749"/>
                  <a:pt x="297790" y="529271"/>
                  <a:pt x="299409" y="530793"/>
                </a:cubicBezTo>
                <a:lnTo>
                  <a:pt x="31765" y="530793"/>
                </a:lnTo>
                <a:cubicBezTo>
                  <a:pt x="14239" y="530793"/>
                  <a:pt x="0" y="516574"/>
                  <a:pt x="0" y="499074"/>
                </a:cubicBezTo>
                <a:lnTo>
                  <a:pt x="0" y="481573"/>
                </a:lnTo>
                <a:cubicBezTo>
                  <a:pt x="0" y="464073"/>
                  <a:pt x="14239" y="449854"/>
                  <a:pt x="31765" y="449854"/>
                </a:cubicBezTo>
                <a:close/>
                <a:moveTo>
                  <a:pt x="82493" y="336385"/>
                </a:moveTo>
                <a:lnTo>
                  <a:pt x="244510" y="336385"/>
                </a:lnTo>
                <a:cubicBezTo>
                  <a:pt x="239797" y="353215"/>
                  <a:pt x="237464" y="370662"/>
                  <a:pt x="237464" y="388490"/>
                </a:cubicBezTo>
                <a:cubicBezTo>
                  <a:pt x="237464" y="398189"/>
                  <a:pt x="238130" y="407792"/>
                  <a:pt x="239558" y="417253"/>
                </a:cubicBezTo>
                <a:lnTo>
                  <a:pt x="82493" y="417253"/>
                </a:lnTo>
                <a:cubicBezTo>
                  <a:pt x="64972" y="417253"/>
                  <a:pt x="50737" y="403038"/>
                  <a:pt x="50737" y="385543"/>
                </a:cubicBezTo>
                <a:lnTo>
                  <a:pt x="50737" y="368048"/>
                </a:lnTo>
                <a:cubicBezTo>
                  <a:pt x="50737" y="350552"/>
                  <a:pt x="64972" y="336385"/>
                  <a:pt x="82493" y="336385"/>
                </a:cubicBezTo>
                <a:close/>
                <a:moveTo>
                  <a:pt x="490359" y="289450"/>
                </a:moveTo>
                <a:cubicBezTo>
                  <a:pt x="486395" y="290336"/>
                  <a:pt x="482764" y="292738"/>
                  <a:pt x="480406" y="296423"/>
                </a:cubicBezTo>
                <a:lnTo>
                  <a:pt x="442689" y="355436"/>
                </a:lnTo>
                <a:lnTo>
                  <a:pt x="432402" y="371557"/>
                </a:lnTo>
                <a:lnTo>
                  <a:pt x="409924" y="336367"/>
                </a:lnTo>
                <a:lnTo>
                  <a:pt x="384779" y="296994"/>
                </a:lnTo>
                <a:lnTo>
                  <a:pt x="384398" y="296423"/>
                </a:lnTo>
                <a:cubicBezTo>
                  <a:pt x="379683" y="289052"/>
                  <a:pt x="369873" y="286912"/>
                  <a:pt x="362492" y="291573"/>
                </a:cubicBezTo>
                <a:cubicBezTo>
                  <a:pt x="357491" y="294759"/>
                  <a:pt x="354872" y="300275"/>
                  <a:pt x="355205" y="305791"/>
                </a:cubicBezTo>
                <a:cubicBezTo>
                  <a:pt x="355300" y="308454"/>
                  <a:pt x="356158" y="311069"/>
                  <a:pt x="357682" y="313447"/>
                </a:cubicBezTo>
                <a:lnTo>
                  <a:pt x="372254" y="336367"/>
                </a:lnTo>
                <a:lnTo>
                  <a:pt x="405162" y="387725"/>
                </a:lnTo>
                <a:lnTo>
                  <a:pt x="389208" y="387725"/>
                </a:lnTo>
                <a:cubicBezTo>
                  <a:pt x="380445" y="387725"/>
                  <a:pt x="373350" y="394810"/>
                  <a:pt x="373350" y="403560"/>
                </a:cubicBezTo>
                <a:cubicBezTo>
                  <a:pt x="373350" y="409409"/>
                  <a:pt x="376588" y="414544"/>
                  <a:pt x="381303" y="417255"/>
                </a:cubicBezTo>
                <a:cubicBezTo>
                  <a:pt x="383589" y="418634"/>
                  <a:pt x="386303" y="419395"/>
                  <a:pt x="389208" y="419395"/>
                </a:cubicBezTo>
                <a:lnTo>
                  <a:pt x="416591" y="419395"/>
                </a:lnTo>
                <a:lnTo>
                  <a:pt x="416591" y="430522"/>
                </a:lnTo>
                <a:lnTo>
                  <a:pt x="389208" y="430522"/>
                </a:lnTo>
                <a:cubicBezTo>
                  <a:pt x="380445" y="430522"/>
                  <a:pt x="373350" y="437608"/>
                  <a:pt x="373350" y="446357"/>
                </a:cubicBezTo>
                <a:cubicBezTo>
                  <a:pt x="373350" y="448307"/>
                  <a:pt x="373731" y="450209"/>
                  <a:pt x="374350" y="451921"/>
                </a:cubicBezTo>
                <a:cubicBezTo>
                  <a:pt x="376540" y="457580"/>
                  <a:pt x="381779" y="461717"/>
                  <a:pt x="388065" y="462145"/>
                </a:cubicBezTo>
                <a:cubicBezTo>
                  <a:pt x="388446" y="462192"/>
                  <a:pt x="388827" y="462192"/>
                  <a:pt x="389208" y="462192"/>
                </a:cubicBezTo>
                <a:lnTo>
                  <a:pt x="416591" y="462192"/>
                </a:lnTo>
                <a:lnTo>
                  <a:pt x="416591" y="484352"/>
                </a:lnTo>
                <a:cubicBezTo>
                  <a:pt x="416591" y="493102"/>
                  <a:pt x="423687" y="500187"/>
                  <a:pt x="432450" y="500187"/>
                </a:cubicBezTo>
                <a:cubicBezTo>
                  <a:pt x="441212" y="500187"/>
                  <a:pt x="448356" y="493102"/>
                  <a:pt x="448356" y="484352"/>
                </a:cubicBezTo>
                <a:lnTo>
                  <a:pt x="448356" y="462192"/>
                </a:lnTo>
                <a:lnTo>
                  <a:pt x="475692" y="462192"/>
                </a:lnTo>
                <a:cubicBezTo>
                  <a:pt x="484454" y="462192"/>
                  <a:pt x="491598" y="455107"/>
                  <a:pt x="491598" y="446357"/>
                </a:cubicBezTo>
                <a:cubicBezTo>
                  <a:pt x="491598" y="437608"/>
                  <a:pt x="484454" y="430522"/>
                  <a:pt x="475692" y="430522"/>
                </a:cubicBezTo>
                <a:lnTo>
                  <a:pt x="448356" y="430522"/>
                </a:lnTo>
                <a:lnTo>
                  <a:pt x="448356" y="419347"/>
                </a:lnTo>
                <a:lnTo>
                  <a:pt x="475692" y="419347"/>
                </a:lnTo>
                <a:cubicBezTo>
                  <a:pt x="484454" y="419347"/>
                  <a:pt x="491598" y="412262"/>
                  <a:pt x="491598" y="403512"/>
                </a:cubicBezTo>
                <a:cubicBezTo>
                  <a:pt x="491598" y="394762"/>
                  <a:pt x="484454" y="387629"/>
                  <a:pt x="475692" y="387629"/>
                </a:cubicBezTo>
                <a:lnTo>
                  <a:pt x="459785" y="387629"/>
                </a:lnTo>
                <a:lnTo>
                  <a:pt x="507123" y="313447"/>
                </a:lnTo>
                <a:cubicBezTo>
                  <a:pt x="511837" y="306124"/>
                  <a:pt x="509694" y="296280"/>
                  <a:pt x="502313" y="291573"/>
                </a:cubicBezTo>
                <a:cubicBezTo>
                  <a:pt x="498622" y="289195"/>
                  <a:pt x="494324" y="288565"/>
                  <a:pt x="490359" y="289450"/>
                </a:cubicBezTo>
                <a:close/>
                <a:moveTo>
                  <a:pt x="31765" y="224963"/>
                </a:moveTo>
                <a:lnTo>
                  <a:pt x="326647" y="224963"/>
                </a:lnTo>
                <a:cubicBezTo>
                  <a:pt x="315122" y="232379"/>
                  <a:pt x="304407" y="240984"/>
                  <a:pt x="294549" y="250826"/>
                </a:cubicBezTo>
                <a:cubicBezTo>
                  <a:pt x="278500" y="266942"/>
                  <a:pt x="265499" y="285388"/>
                  <a:pt x="255879" y="305831"/>
                </a:cubicBezTo>
                <a:lnTo>
                  <a:pt x="31765" y="305831"/>
                </a:lnTo>
                <a:cubicBezTo>
                  <a:pt x="14239" y="305831"/>
                  <a:pt x="0" y="291664"/>
                  <a:pt x="0" y="274168"/>
                </a:cubicBezTo>
                <a:lnTo>
                  <a:pt x="0" y="256673"/>
                </a:lnTo>
                <a:cubicBezTo>
                  <a:pt x="0" y="239178"/>
                  <a:pt x="14239" y="224963"/>
                  <a:pt x="31765" y="224963"/>
                </a:cubicBezTo>
                <a:close/>
                <a:moveTo>
                  <a:pt x="432402" y="212825"/>
                </a:moveTo>
                <a:cubicBezTo>
                  <a:pt x="529553" y="212825"/>
                  <a:pt x="608274" y="291478"/>
                  <a:pt x="608226" y="388581"/>
                </a:cubicBezTo>
                <a:cubicBezTo>
                  <a:pt x="608226" y="485589"/>
                  <a:pt x="529506" y="564241"/>
                  <a:pt x="432355" y="564241"/>
                </a:cubicBezTo>
                <a:cubicBezTo>
                  <a:pt x="393780" y="564241"/>
                  <a:pt x="358110" y="551782"/>
                  <a:pt x="329155" y="530811"/>
                </a:cubicBezTo>
                <a:cubicBezTo>
                  <a:pt x="301391" y="510649"/>
                  <a:pt x="279675" y="482545"/>
                  <a:pt x="267484" y="449924"/>
                </a:cubicBezTo>
                <a:cubicBezTo>
                  <a:pt x="263579" y="439510"/>
                  <a:pt x="260626" y="428620"/>
                  <a:pt x="258816" y="417303"/>
                </a:cubicBezTo>
                <a:cubicBezTo>
                  <a:pt x="257292" y="407935"/>
                  <a:pt x="256435" y="398376"/>
                  <a:pt x="256435" y="388533"/>
                </a:cubicBezTo>
                <a:cubicBezTo>
                  <a:pt x="256435" y="370415"/>
                  <a:pt x="259197" y="352916"/>
                  <a:pt x="264340" y="336415"/>
                </a:cubicBezTo>
                <a:cubicBezTo>
                  <a:pt x="267674" y="325763"/>
                  <a:pt x="271960" y="315539"/>
                  <a:pt x="277151" y="305838"/>
                </a:cubicBezTo>
                <a:cubicBezTo>
                  <a:pt x="296629" y="269413"/>
                  <a:pt x="328584" y="240691"/>
                  <a:pt x="367301" y="225284"/>
                </a:cubicBezTo>
                <a:cubicBezTo>
                  <a:pt x="387446" y="217295"/>
                  <a:pt x="409400" y="212825"/>
                  <a:pt x="432402" y="212825"/>
                </a:cubicBezTo>
                <a:close/>
                <a:moveTo>
                  <a:pt x="31760" y="113540"/>
                </a:moveTo>
                <a:lnTo>
                  <a:pt x="362842" y="113540"/>
                </a:lnTo>
                <a:cubicBezTo>
                  <a:pt x="380365" y="113540"/>
                  <a:pt x="394602" y="127755"/>
                  <a:pt x="394602" y="145250"/>
                </a:cubicBezTo>
                <a:lnTo>
                  <a:pt x="394602" y="162745"/>
                </a:lnTo>
                <a:cubicBezTo>
                  <a:pt x="394602" y="180241"/>
                  <a:pt x="380365" y="194408"/>
                  <a:pt x="362794" y="194408"/>
                </a:cubicBezTo>
                <a:lnTo>
                  <a:pt x="31760" y="194408"/>
                </a:lnTo>
                <a:cubicBezTo>
                  <a:pt x="14237" y="194408"/>
                  <a:pt x="0" y="180241"/>
                  <a:pt x="0" y="162745"/>
                </a:cubicBezTo>
                <a:lnTo>
                  <a:pt x="0" y="145250"/>
                </a:lnTo>
                <a:cubicBezTo>
                  <a:pt x="0" y="127755"/>
                  <a:pt x="14237" y="113540"/>
                  <a:pt x="31760" y="113540"/>
                </a:cubicBezTo>
                <a:close/>
                <a:moveTo>
                  <a:pt x="82496" y="0"/>
                </a:moveTo>
                <a:lnTo>
                  <a:pt x="413509" y="0"/>
                </a:lnTo>
                <a:cubicBezTo>
                  <a:pt x="431031" y="0"/>
                  <a:pt x="445268" y="14219"/>
                  <a:pt x="445268" y="31719"/>
                </a:cubicBezTo>
                <a:lnTo>
                  <a:pt x="445268" y="49220"/>
                </a:lnTo>
                <a:cubicBezTo>
                  <a:pt x="445268" y="66720"/>
                  <a:pt x="431031" y="80939"/>
                  <a:pt x="413509" y="80939"/>
                </a:cubicBezTo>
                <a:lnTo>
                  <a:pt x="82496" y="80939"/>
                </a:lnTo>
                <a:cubicBezTo>
                  <a:pt x="64974" y="80939"/>
                  <a:pt x="50737" y="66720"/>
                  <a:pt x="50737" y="49220"/>
                </a:cubicBezTo>
                <a:lnTo>
                  <a:pt x="50737" y="31719"/>
                </a:lnTo>
                <a:cubicBezTo>
                  <a:pt x="50737" y="14219"/>
                  <a:pt x="64974" y="0"/>
                  <a:pt x="824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稻壳儿搜索【幻雨工作室】_15"/>
          <p:cNvSpPr txBox="1"/>
          <p:nvPr/>
        </p:nvSpPr>
        <p:spPr>
          <a:xfrm>
            <a:off x="1167192" y="4194021"/>
            <a:ext cx="1751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2" name="稻壳儿搜索【幻雨工作室】_15"/>
          <p:cNvSpPr txBox="1"/>
          <p:nvPr/>
        </p:nvSpPr>
        <p:spPr>
          <a:xfrm>
            <a:off x="3265806" y="4194021"/>
            <a:ext cx="1751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3" name="稻壳儿搜索【幻雨工作室】_15"/>
          <p:cNvSpPr txBox="1"/>
          <p:nvPr/>
        </p:nvSpPr>
        <p:spPr>
          <a:xfrm>
            <a:off x="5364420" y="4194021"/>
            <a:ext cx="1751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4" name="稻壳儿搜索【幻雨工作室】_15"/>
          <p:cNvSpPr txBox="1"/>
          <p:nvPr/>
        </p:nvSpPr>
        <p:spPr>
          <a:xfrm>
            <a:off x="7463034" y="4194021"/>
            <a:ext cx="1751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5" name="稻壳儿搜索【幻雨工作室】_15"/>
          <p:cNvSpPr txBox="1"/>
          <p:nvPr/>
        </p:nvSpPr>
        <p:spPr>
          <a:xfrm>
            <a:off x="9561648" y="4194021"/>
            <a:ext cx="1751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搜索【幻雨工作室】_2"/>
          <p:cNvSpPr txBox="1"/>
          <p:nvPr/>
        </p:nvSpPr>
        <p:spPr>
          <a:xfrm>
            <a:off x="572697" y="652515"/>
            <a:ext cx="4096516" cy="49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>
            <a:off x="572697" y="304444"/>
            <a:ext cx="22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Add your chapter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390652"/>
            <a:ext cx="431800" cy="666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稻壳儿搜索【幻雨工作室】_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r="60803"/>
          <a:stretch>
            <a:fillRect/>
          </a:stretch>
        </p:blipFill>
        <p:spPr>
          <a:xfrm>
            <a:off x="1254496" y="2169916"/>
            <a:ext cx="1771742" cy="4000841"/>
          </a:xfrm>
          <a:prstGeom prst="rect">
            <a:avLst/>
          </a:prstGeom>
        </p:spPr>
      </p:pic>
      <p:pic>
        <p:nvPicPr>
          <p:cNvPr id="6" name="稻壳儿搜索【幻雨工作室】_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3" r="317"/>
          <a:stretch>
            <a:fillRect/>
          </a:stretch>
        </p:blipFill>
        <p:spPr>
          <a:xfrm>
            <a:off x="6316930" y="2152665"/>
            <a:ext cx="1771742" cy="4000841"/>
          </a:xfrm>
          <a:prstGeom prst="rect">
            <a:avLst/>
          </a:prstGeom>
        </p:spPr>
      </p:pic>
      <p:sp>
        <p:nvSpPr>
          <p:cNvPr id="7" name="稻壳儿搜索【幻雨工作室】_5"/>
          <p:cNvSpPr/>
          <p:nvPr/>
        </p:nvSpPr>
        <p:spPr>
          <a:xfrm>
            <a:off x="3503184" y="2152665"/>
            <a:ext cx="2336800" cy="40180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稻壳儿搜索【幻雨工作室】_6"/>
          <p:cNvSpPr/>
          <p:nvPr/>
        </p:nvSpPr>
        <p:spPr>
          <a:xfrm>
            <a:off x="8565617" y="2152665"/>
            <a:ext cx="2336800" cy="40008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稻壳儿搜索【幻雨工作室】_15"/>
          <p:cNvSpPr txBox="1"/>
          <p:nvPr/>
        </p:nvSpPr>
        <p:spPr>
          <a:xfrm>
            <a:off x="3737841" y="2675757"/>
            <a:ext cx="18627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8" name="稻壳儿搜索【幻雨工作室】_15"/>
          <p:cNvSpPr txBox="1"/>
          <p:nvPr/>
        </p:nvSpPr>
        <p:spPr>
          <a:xfrm>
            <a:off x="8802645" y="2675757"/>
            <a:ext cx="18627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9"/>
          <a:stretch>
            <a:fillRect/>
          </a:stretch>
        </p:blipFill>
        <p:spPr>
          <a:xfrm>
            <a:off x="0" y="844261"/>
            <a:ext cx="12192000" cy="601374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-1"/>
            <a:ext cx="12192000" cy="6013739"/>
          </a:xfrm>
          <a:prstGeom prst="rect">
            <a:avLst/>
          </a:prstGeom>
          <a:gradFill>
            <a:gsLst>
              <a:gs pos="0">
                <a:srgbClr val="70AFDA"/>
              </a:gs>
              <a:gs pos="55000">
                <a:srgbClr val="70AFDA"/>
              </a:gs>
              <a:gs pos="100000">
                <a:srgbClr val="70AFD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稻壳儿搜索【幻雨工作室】_1"/>
          <p:cNvSpPr/>
          <p:nvPr/>
        </p:nvSpPr>
        <p:spPr>
          <a:xfrm>
            <a:off x="5551694" y="844261"/>
            <a:ext cx="1088612" cy="10886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effectLst>
                <a:glow rad="38100"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稻壳儿搜索【幻雨工作室】_2"/>
          <p:cNvSpPr/>
          <p:nvPr/>
        </p:nvSpPr>
        <p:spPr>
          <a:xfrm>
            <a:off x="4398246" y="2245297"/>
            <a:ext cx="339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Please write the title here</a:t>
            </a:r>
          </a:p>
        </p:txBody>
      </p:sp>
      <p:sp>
        <p:nvSpPr>
          <p:cNvPr id="30" name="稻壳儿搜索【幻雨工作室】_3"/>
          <p:cNvSpPr txBox="1"/>
          <p:nvPr/>
        </p:nvSpPr>
        <p:spPr>
          <a:xfrm>
            <a:off x="4323047" y="1699165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德彪钢笔行书字库" panose="02000000000000000000" pitchFamily="50" charset="-122"/>
                <a:ea typeface="德彪钢笔行书字库" panose="02000000000000000000" pitchFamily="50" charset="-122"/>
                <a:cs typeface="Arial" panose="020B0604020202020204" pitchFamily="34" charset="0"/>
              </a:rPr>
              <a:t>输入您的文字标题</a:t>
            </a:r>
          </a:p>
        </p:txBody>
      </p:sp>
      <p:cxnSp>
        <p:nvCxnSpPr>
          <p:cNvPr id="31" name="稻壳儿搜索【幻雨工作室】_4"/>
          <p:cNvCxnSpPr/>
          <p:nvPr/>
        </p:nvCxnSpPr>
        <p:spPr>
          <a:xfrm>
            <a:off x="5964968" y="2674250"/>
            <a:ext cx="262061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稻壳儿搜索【幻雨工作室】_5"/>
          <p:cNvSpPr txBox="1"/>
          <p:nvPr/>
        </p:nvSpPr>
        <p:spPr>
          <a:xfrm>
            <a:off x="4004899" y="2731967"/>
            <a:ext cx="4182198" cy="618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搜索【幻雨工作室】_2"/>
          <p:cNvSpPr txBox="1"/>
          <p:nvPr/>
        </p:nvSpPr>
        <p:spPr>
          <a:xfrm>
            <a:off x="572697" y="652515"/>
            <a:ext cx="4096516" cy="49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>
            <a:off x="572697" y="304444"/>
            <a:ext cx="22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Add your chapter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390652"/>
            <a:ext cx="431800" cy="666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稻壳儿搜索【幻雨工作室】_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1" r="19400" b="28609"/>
          <a:stretch>
            <a:fillRect/>
          </a:stretch>
        </p:blipFill>
        <p:spPr>
          <a:xfrm>
            <a:off x="725096" y="4708829"/>
            <a:ext cx="3656404" cy="1614700"/>
          </a:xfrm>
          <a:prstGeom prst="rect">
            <a:avLst/>
          </a:prstGeom>
        </p:spPr>
      </p:pic>
      <p:pic>
        <p:nvPicPr>
          <p:cNvPr id="6" name="稻壳儿搜索【幻雨工作室】_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1" r="28743" b="1504"/>
          <a:stretch>
            <a:fillRect/>
          </a:stretch>
        </p:blipFill>
        <p:spPr>
          <a:xfrm>
            <a:off x="725096" y="1878719"/>
            <a:ext cx="3656404" cy="2449891"/>
          </a:xfrm>
          <a:prstGeom prst="rect">
            <a:avLst/>
          </a:prstGeom>
        </p:spPr>
      </p:pic>
      <p:cxnSp>
        <p:nvCxnSpPr>
          <p:cNvPr id="21" name="稻壳儿搜索【幻雨工作室】_7"/>
          <p:cNvCxnSpPr/>
          <p:nvPr/>
        </p:nvCxnSpPr>
        <p:spPr>
          <a:xfrm>
            <a:off x="4921704" y="2708109"/>
            <a:ext cx="366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稻壳儿搜索【幻雨工作室】_15"/>
          <p:cNvSpPr txBox="1"/>
          <p:nvPr/>
        </p:nvSpPr>
        <p:spPr>
          <a:xfrm>
            <a:off x="4806148" y="2709533"/>
            <a:ext cx="666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6148" y="2073273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Planning </a:t>
            </a:r>
            <a:endParaRPr lang="en-US" altLang="zh-CN" sz="16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 a strategy</a:t>
            </a:r>
          </a:p>
        </p:txBody>
      </p:sp>
      <p:cxnSp>
        <p:nvCxnSpPr>
          <p:cNvPr id="24" name="稻壳儿搜索【幻雨工作室】_7"/>
          <p:cNvCxnSpPr/>
          <p:nvPr/>
        </p:nvCxnSpPr>
        <p:spPr>
          <a:xfrm>
            <a:off x="4921704" y="5432764"/>
            <a:ext cx="366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稻壳儿搜索【幻雨工作室】_15"/>
          <p:cNvSpPr txBox="1"/>
          <p:nvPr/>
        </p:nvSpPr>
        <p:spPr>
          <a:xfrm>
            <a:off x="4806148" y="5434188"/>
            <a:ext cx="666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text, 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06148" y="4797928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Planning </a:t>
            </a:r>
            <a:endParaRPr lang="en-US" altLang="zh-CN" sz="16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 a strategy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搜索【幻雨工作室】_2"/>
          <p:cNvSpPr txBox="1"/>
          <p:nvPr/>
        </p:nvSpPr>
        <p:spPr>
          <a:xfrm>
            <a:off x="572697" y="652515"/>
            <a:ext cx="4096516" cy="49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>
            <a:off x="572697" y="304444"/>
            <a:ext cx="22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王俊凯体简" panose="02010509060101010101" pitchFamily="49" charset="-122"/>
                <a:cs typeface="Arial" panose="020B0604020202020204" pitchFamily="34" charset="0"/>
              </a:rPr>
              <a:t>Add your chapter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390652"/>
            <a:ext cx="431800" cy="666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稻壳儿搜索【幻雨工作室】_5"/>
          <p:cNvCxnSpPr/>
          <p:nvPr/>
        </p:nvCxnSpPr>
        <p:spPr>
          <a:xfrm rot="5400000">
            <a:off x="7007140" y="3391924"/>
            <a:ext cx="838472" cy="18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稻壳儿搜索【幻雨工作室】_6"/>
          <p:cNvSpPr/>
          <p:nvPr/>
        </p:nvSpPr>
        <p:spPr bwMode="auto">
          <a:xfrm>
            <a:off x="6922361" y="2330450"/>
            <a:ext cx="1035979" cy="1035979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稻壳儿搜索【幻雨工作室】_7"/>
          <p:cNvGrpSpPr/>
          <p:nvPr/>
        </p:nvGrpSpPr>
        <p:grpSpPr bwMode="auto">
          <a:xfrm>
            <a:off x="7211980" y="2630112"/>
            <a:ext cx="429409" cy="430144"/>
            <a:chOff x="6853177" y="4545107"/>
            <a:chExt cx="366050" cy="366676"/>
          </a:xfrm>
          <a:solidFill>
            <a:schemeClr val="bg1"/>
          </a:solidFill>
        </p:grpSpPr>
        <p:sp>
          <p:nvSpPr>
            <p:cNvPr id="8" name="AutoShape 18"/>
            <p:cNvSpPr/>
            <p:nvPr/>
          </p:nvSpPr>
          <p:spPr bwMode="auto">
            <a:xfrm>
              <a:off x="6853177" y="4545107"/>
              <a:ext cx="366050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1" name="AutoShape 19"/>
            <p:cNvSpPr/>
            <p:nvPr/>
          </p:nvSpPr>
          <p:spPr bwMode="auto">
            <a:xfrm>
              <a:off x="6933270" y="4682768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2" name="AutoShape 20"/>
            <p:cNvSpPr/>
            <p:nvPr/>
          </p:nvSpPr>
          <p:spPr bwMode="auto">
            <a:xfrm>
              <a:off x="6933270" y="4739710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3" name="AutoShape 21"/>
            <p:cNvSpPr/>
            <p:nvPr/>
          </p:nvSpPr>
          <p:spPr bwMode="auto">
            <a:xfrm>
              <a:off x="6933270" y="4797277"/>
              <a:ext cx="45678" cy="337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AutoShape 22"/>
            <p:cNvSpPr/>
            <p:nvPr/>
          </p:nvSpPr>
          <p:spPr bwMode="auto">
            <a:xfrm>
              <a:off x="7013363" y="4797277"/>
              <a:ext cx="45678" cy="337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AutoShape 23"/>
            <p:cNvSpPr/>
            <p:nvPr/>
          </p:nvSpPr>
          <p:spPr bwMode="auto">
            <a:xfrm>
              <a:off x="7013363" y="4739710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6" name="AutoShape 24"/>
            <p:cNvSpPr/>
            <p:nvPr/>
          </p:nvSpPr>
          <p:spPr bwMode="auto">
            <a:xfrm>
              <a:off x="7013363" y="4682768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AutoShape 25"/>
            <p:cNvSpPr/>
            <p:nvPr/>
          </p:nvSpPr>
          <p:spPr bwMode="auto">
            <a:xfrm>
              <a:off x="7093457" y="4797277"/>
              <a:ext cx="45678" cy="337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8" name="AutoShape 26"/>
            <p:cNvSpPr/>
            <p:nvPr/>
          </p:nvSpPr>
          <p:spPr bwMode="auto">
            <a:xfrm>
              <a:off x="7093457" y="4739710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9" name="AutoShape 27"/>
            <p:cNvSpPr/>
            <p:nvPr/>
          </p:nvSpPr>
          <p:spPr bwMode="auto">
            <a:xfrm>
              <a:off x="7093457" y="4682768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cxnSp>
        <p:nvCxnSpPr>
          <p:cNvPr id="20" name="稻壳儿搜索【幻雨工作室】_8"/>
          <p:cNvCxnSpPr/>
          <p:nvPr/>
        </p:nvCxnSpPr>
        <p:spPr>
          <a:xfrm>
            <a:off x="9940861" y="3383283"/>
            <a:ext cx="0" cy="44744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稻壳儿搜索【幻雨工作室】_9"/>
          <p:cNvSpPr/>
          <p:nvPr/>
        </p:nvSpPr>
        <p:spPr bwMode="auto">
          <a:xfrm>
            <a:off x="9437778" y="2330450"/>
            <a:ext cx="1035979" cy="1035979"/>
          </a:xfrm>
          <a:prstGeom prst="ellipse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稻壳儿搜索【幻雨工作室】_10"/>
          <p:cNvSpPr/>
          <p:nvPr/>
        </p:nvSpPr>
        <p:spPr bwMode="auto">
          <a:xfrm>
            <a:off x="9814159" y="2732917"/>
            <a:ext cx="154651" cy="100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60" y="0"/>
                </a:moveTo>
                <a:cubicBezTo>
                  <a:pt x="9461" y="0"/>
                  <a:pt x="0" y="9233"/>
                  <a:pt x="0" y="20160"/>
                </a:cubicBezTo>
                <a:cubicBezTo>
                  <a:pt x="0" y="20954"/>
                  <a:pt x="420" y="21600"/>
                  <a:pt x="939" y="21600"/>
                </a:cubicBezTo>
                <a:cubicBezTo>
                  <a:pt x="1457" y="21600"/>
                  <a:pt x="1878" y="20954"/>
                  <a:pt x="1878" y="20160"/>
                </a:cubicBezTo>
                <a:cubicBezTo>
                  <a:pt x="1878" y="10956"/>
                  <a:pt x="10655" y="2880"/>
                  <a:pt x="20660" y="2880"/>
                </a:cubicBezTo>
                <a:cubicBezTo>
                  <a:pt x="21179" y="2880"/>
                  <a:pt x="21600" y="2234"/>
                  <a:pt x="21600" y="1440"/>
                </a:cubicBezTo>
                <a:cubicBezTo>
                  <a:pt x="21600" y="645"/>
                  <a:pt x="21179" y="0"/>
                  <a:pt x="2066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3" name="稻壳儿搜索【幻雨工作室】_11"/>
          <p:cNvSpPr/>
          <p:nvPr/>
        </p:nvSpPr>
        <p:spPr bwMode="auto">
          <a:xfrm>
            <a:off x="9747081" y="2665839"/>
            <a:ext cx="428552" cy="3763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24" name="稻壳儿搜索【幻雨工作室】_12"/>
          <p:cNvCxnSpPr/>
          <p:nvPr/>
        </p:nvCxnSpPr>
        <p:spPr>
          <a:xfrm>
            <a:off x="4826179" y="3362960"/>
            <a:ext cx="0" cy="4491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稻壳儿搜索【幻雨工作室】_13"/>
          <p:cNvSpPr/>
          <p:nvPr/>
        </p:nvSpPr>
        <p:spPr bwMode="auto">
          <a:xfrm>
            <a:off x="4323097" y="2330450"/>
            <a:ext cx="1035979" cy="1035979"/>
          </a:xfrm>
          <a:prstGeom prst="ellipse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稻壳儿搜索【幻雨工作室】_14"/>
          <p:cNvGrpSpPr/>
          <p:nvPr/>
        </p:nvGrpSpPr>
        <p:grpSpPr bwMode="auto">
          <a:xfrm>
            <a:off x="4617577" y="2711271"/>
            <a:ext cx="428676" cy="268656"/>
            <a:chOff x="2411138" y="4617692"/>
            <a:chExt cx="365425" cy="229016"/>
          </a:xfrm>
          <a:solidFill>
            <a:schemeClr val="accent1"/>
          </a:solidFill>
        </p:grpSpPr>
        <p:sp>
          <p:nvSpPr>
            <p:cNvPr id="27" name="AutoShape 105"/>
            <p:cNvSpPr/>
            <p:nvPr/>
          </p:nvSpPr>
          <p:spPr bwMode="auto">
            <a:xfrm>
              <a:off x="2411138" y="4617692"/>
              <a:ext cx="365425" cy="2290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8" name="AutoShape 106"/>
            <p:cNvSpPr/>
            <p:nvPr/>
          </p:nvSpPr>
          <p:spPr bwMode="auto">
            <a:xfrm>
              <a:off x="2548173" y="4686523"/>
              <a:ext cx="51935" cy="51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9" name="AutoShape 107"/>
            <p:cNvSpPr/>
            <p:nvPr/>
          </p:nvSpPr>
          <p:spPr bwMode="auto">
            <a:xfrm>
              <a:off x="2513756" y="4652107"/>
              <a:ext cx="160186" cy="1601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cxnSp>
        <p:nvCxnSpPr>
          <p:cNvPr id="30" name="稻壳儿搜索【幻雨工作室】_15"/>
          <p:cNvCxnSpPr/>
          <p:nvPr/>
        </p:nvCxnSpPr>
        <p:spPr>
          <a:xfrm rot="5400000">
            <a:off x="1925066" y="3458070"/>
            <a:ext cx="803071" cy="18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稻壳儿搜索【幻雨工作室】_16"/>
          <p:cNvSpPr/>
          <p:nvPr/>
        </p:nvSpPr>
        <p:spPr bwMode="auto">
          <a:xfrm>
            <a:off x="1807680" y="2330450"/>
            <a:ext cx="1035979" cy="1035979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2" name="稻壳儿搜索【幻雨工作室】_17"/>
          <p:cNvGrpSpPr/>
          <p:nvPr/>
        </p:nvGrpSpPr>
        <p:grpSpPr bwMode="auto">
          <a:xfrm>
            <a:off x="2171684" y="2630528"/>
            <a:ext cx="322241" cy="430144"/>
            <a:chOff x="1724713" y="4548862"/>
            <a:chExt cx="274694" cy="366676"/>
          </a:xfrm>
          <a:solidFill>
            <a:schemeClr val="bg1"/>
          </a:solidFill>
        </p:grpSpPr>
        <p:sp>
          <p:nvSpPr>
            <p:cNvPr id="33" name="AutoShape 108"/>
            <p:cNvSpPr/>
            <p:nvPr/>
          </p:nvSpPr>
          <p:spPr bwMode="auto">
            <a:xfrm>
              <a:off x="1792917" y="4617692"/>
              <a:ext cx="137660" cy="1376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4" name="AutoShape 109"/>
            <p:cNvSpPr/>
            <p:nvPr/>
          </p:nvSpPr>
          <p:spPr bwMode="auto">
            <a:xfrm>
              <a:off x="1724713" y="4548862"/>
              <a:ext cx="274694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35" name="稻壳儿搜索【幻雨工作室】_15"/>
          <p:cNvSpPr txBox="1"/>
          <p:nvPr/>
        </p:nvSpPr>
        <p:spPr>
          <a:xfrm>
            <a:off x="1450116" y="4125927"/>
            <a:ext cx="1751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 algn="ctr"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稻壳儿搜索【幻雨工作室】_15"/>
          <p:cNvSpPr txBox="1"/>
          <p:nvPr/>
        </p:nvSpPr>
        <p:spPr>
          <a:xfrm>
            <a:off x="3950626" y="4125927"/>
            <a:ext cx="1751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 algn="ctr"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7" name="稻壳儿搜索【幻雨工作室】_15"/>
          <p:cNvSpPr txBox="1"/>
          <p:nvPr/>
        </p:nvSpPr>
        <p:spPr>
          <a:xfrm>
            <a:off x="6546234" y="4125927"/>
            <a:ext cx="1751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 algn="ctr"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8" name="稻壳儿搜索【幻雨工作室】_15"/>
          <p:cNvSpPr txBox="1"/>
          <p:nvPr/>
        </p:nvSpPr>
        <p:spPr>
          <a:xfrm>
            <a:off x="9065308" y="4125927"/>
            <a:ext cx="1751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Add the title</a:t>
            </a:r>
          </a:p>
          <a:p>
            <a:pPr algn="ctr">
              <a:lnSpc>
                <a:spcPct val="200000"/>
              </a:lnSpc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r>
              <a:rPr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text.Click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here to add your text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自定义 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FDA"/>
      </a:accent1>
      <a:accent2>
        <a:srgbClr val="595959"/>
      </a:accent2>
      <a:accent3>
        <a:srgbClr val="70AFDA"/>
      </a:accent3>
      <a:accent4>
        <a:srgbClr val="595959"/>
      </a:accent4>
      <a:accent5>
        <a:srgbClr val="70AFDA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2769</Words>
  <Application>Microsoft Office PowerPoint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Gill Sans</vt:lpstr>
      <vt:lpstr>德彪钢笔行书字库</vt:lpstr>
      <vt:lpstr>等线</vt:lpstr>
      <vt:lpstr>等线 Light</vt:lpstr>
      <vt:lpstr>方正启体简体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吴贤</dc:creator>
  <cp:lastModifiedBy>Windows 用户</cp:lastModifiedBy>
  <cp:revision>24</cp:revision>
  <dcterms:created xsi:type="dcterms:W3CDTF">2018-10-30T05:01:00Z</dcterms:created>
  <dcterms:modified xsi:type="dcterms:W3CDTF">2020-10-22T06:43:16Z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