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5" r:id="rId7"/>
    <p:sldId id="264" r:id="rId8"/>
    <p:sldId id="260" r:id="rId9"/>
    <p:sldId id="261" r:id="rId10"/>
    <p:sldId id="266" r:id="rId11"/>
    <p:sldId id="267" r:id="rId12"/>
    <p:sldId id="268" r:id="rId13"/>
    <p:sldId id="269" r:id="rId14"/>
    <p:sldId id="262" r:id="rId15"/>
    <p:sldId id="270" r:id="rId16"/>
    <p:sldId id="271" r:id="rId17"/>
    <p:sldId id="272" r:id="rId18"/>
    <p:sldId id="273" r:id="rId19"/>
    <p:sldId id="26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C8E"/>
    <a:srgbClr val="FFFFFF"/>
    <a:srgbClr val="F2F2F2"/>
    <a:srgbClr val="27A2AA"/>
    <a:srgbClr val="117A8D"/>
    <a:srgbClr val="4DFAF9"/>
    <a:srgbClr val="28B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29" autoAdjust="0"/>
    <p:restoredTop sz="94660"/>
  </p:normalViewPr>
  <p:slideViewPr>
    <p:cSldViewPr snapToGrid="0">
      <p:cViewPr>
        <p:scale>
          <a:sx n="60" d="100"/>
          <a:sy n="60" d="100"/>
        </p:scale>
        <p:origin x="14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C362-A463-4053-9574-FE20E2D7A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F92-A7F9-419A-BB96-40A53D229F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C362-A463-4053-9574-FE20E2D7A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F92-A7F9-419A-BB96-40A53D229F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C362-A463-4053-9574-FE20E2D7A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F92-A7F9-419A-BB96-40A53D229F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C362-A463-4053-9574-FE20E2D7A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F92-A7F9-419A-BB96-40A53D229F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C362-A463-4053-9574-FE20E2D7A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F92-A7F9-419A-BB96-40A53D229F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C362-A463-4053-9574-FE20E2D7A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F92-A7F9-419A-BB96-40A53D229F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C362-A463-4053-9574-FE20E2D7A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F92-A7F9-419A-BB96-40A53D229F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C362-A463-4053-9574-FE20E2D7A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F92-A7F9-419A-BB96-40A53D229F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C362-A463-4053-9574-FE20E2D7A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F92-A7F9-419A-BB96-40A53D229F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C362-A463-4053-9574-FE20E2D7A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F92-A7F9-419A-BB96-40A53D229F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C362-A463-4053-9574-FE20E2D7A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F92-A7F9-419A-BB96-40A53D229F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2C362-A463-4053-9574-FE20E2D7A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DBF92-A7F9-419A-BB96-40A53D229F8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9" t="19847" r="46762" b="14659"/>
          <a:stretch>
            <a:fillRect/>
          </a:stretch>
        </p:blipFill>
        <p:spPr>
          <a:xfrm>
            <a:off x="0" y="-347340"/>
            <a:ext cx="12192000" cy="75401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89603" y="401194"/>
            <a:ext cx="7012794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000" b="1" dirty="0" smtClean="0">
                <a:solidFill>
                  <a:schemeClr val="bg1"/>
                </a:solidFill>
                <a:ea typeface="+mn-lt"/>
              </a:rPr>
              <a:t>晚安好梦</a:t>
            </a:r>
            <a:r>
              <a:rPr lang="zh-CN" altLang="en-US" sz="6000" b="1" dirty="0" smtClean="0">
                <a:solidFill>
                  <a:srgbClr val="4DFAF9"/>
                </a:solidFill>
                <a:ea typeface="+mn-lt"/>
              </a:rPr>
              <a:t>治愈系</a:t>
            </a:r>
            <a:endParaRPr lang="zh-CN" altLang="en-US" sz="6000" b="1" dirty="0">
              <a:solidFill>
                <a:srgbClr val="4DFAF9"/>
              </a:solidFill>
              <a:ea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40791" y="5447154"/>
            <a:ext cx="9110418" cy="8290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lang="en-US" altLang="zh-CN" sz="1400" dirty="0" smtClean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film  </a:t>
            </a:r>
            <a:r>
              <a: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The user can demonstrate on a projector or computer, or print the presentation and make it film</a:t>
            </a:r>
            <a:endParaRPr lang="en-US" altLang="zh-CN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en-US" altLang="zh-CN" sz="1400" dirty="0">
              <a:solidFill>
                <a:schemeClr val="bg1"/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90035" y="448080"/>
            <a:ext cx="5647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  <a:endParaRPr lang="zh-CN" altLang="en-US" sz="4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02088" y="595136"/>
            <a:ext cx="536883" cy="536883"/>
            <a:chOff x="6936831" y="1368247"/>
            <a:chExt cx="536883" cy="536883"/>
          </a:xfrm>
        </p:grpSpPr>
        <p:sp>
          <p:nvSpPr>
            <p:cNvPr id="5" name="矩形 4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4318" y="595133"/>
            <a:ext cx="536883" cy="536883"/>
            <a:chOff x="6936831" y="1368247"/>
            <a:chExt cx="536883" cy="536883"/>
          </a:xfrm>
        </p:grpSpPr>
        <p:sp>
          <p:nvSpPr>
            <p:cNvPr id="8" name="矩形 7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 rot="2700000">
            <a:off x="2423879" y="-1432206"/>
            <a:ext cx="1045238" cy="1045238"/>
          </a:xfrm>
          <a:prstGeom prst="rect">
            <a:avLst/>
          </a:prstGeom>
          <a:solidFill>
            <a:srgbClr val="4DF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hape 23070"/>
          <p:cNvSpPr/>
          <p:nvPr/>
        </p:nvSpPr>
        <p:spPr>
          <a:xfrm>
            <a:off x="1714359" y="2337945"/>
            <a:ext cx="1854795" cy="2803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8" h="21600" extrusionOk="0">
                <a:moveTo>
                  <a:pt x="10575" y="0"/>
                </a:moveTo>
                <a:cubicBezTo>
                  <a:pt x="2744" y="0"/>
                  <a:pt x="283" y="4215"/>
                  <a:pt x="18" y="6585"/>
                </a:cubicBezTo>
                <a:cubicBezTo>
                  <a:pt x="-221" y="8721"/>
                  <a:pt x="1977" y="10713"/>
                  <a:pt x="2227" y="11026"/>
                </a:cubicBezTo>
                <a:cubicBezTo>
                  <a:pt x="2633" y="11536"/>
                  <a:pt x="5194" y="13482"/>
                  <a:pt x="5286" y="14659"/>
                </a:cubicBezTo>
                <a:cubicBezTo>
                  <a:pt x="5412" y="16279"/>
                  <a:pt x="5706" y="16321"/>
                  <a:pt x="6875" y="16513"/>
                </a:cubicBezTo>
                <a:cubicBezTo>
                  <a:pt x="8066" y="16709"/>
                  <a:pt x="13095" y="16709"/>
                  <a:pt x="14286" y="16513"/>
                </a:cubicBezTo>
                <a:cubicBezTo>
                  <a:pt x="15455" y="16321"/>
                  <a:pt x="15746" y="16279"/>
                  <a:pt x="15872" y="14659"/>
                </a:cubicBezTo>
                <a:cubicBezTo>
                  <a:pt x="15964" y="13482"/>
                  <a:pt x="18525" y="11536"/>
                  <a:pt x="18931" y="11026"/>
                </a:cubicBezTo>
                <a:cubicBezTo>
                  <a:pt x="19181" y="10713"/>
                  <a:pt x="21379" y="8721"/>
                  <a:pt x="21140" y="6585"/>
                </a:cubicBezTo>
                <a:cubicBezTo>
                  <a:pt x="20875" y="4215"/>
                  <a:pt x="18416" y="0"/>
                  <a:pt x="10586" y="0"/>
                </a:cubicBezTo>
                <a:lnTo>
                  <a:pt x="10583" y="0"/>
                </a:lnTo>
                <a:lnTo>
                  <a:pt x="10580" y="0"/>
                </a:lnTo>
                <a:lnTo>
                  <a:pt x="10578" y="0"/>
                </a:lnTo>
                <a:lnTo>
                  <a:pt x="10575" y="0"/>
                </a:lnTo>
                <a:close/>
                <a:moveTo>
                  <a:pt x="7055" y="17000"/>
                </a:moveTo>
                <a:cubicBezTo>
                  <a:pt x="6675" y="17000"/>
                  <a:pt x="6366" y="17207"/>
                  <a:pt x="6366" y="17463"/>
                </a:cubicBezTo>
                <a:cubicBezTo>
                  <a:pt x="6366" y="17720"/>
                  <a:pt x="6675" y="17926"/>
                  <a:pt x="7055" y="17926"/>
                </a:cubicBezTo>
                <a:lnTo>
                  <a:pt x="14106" y="17926"/>
                </a:lnTo>
                <a:cubicBezTo>
                  <a:pt x="14485" y="17926"/>
                  <a:pt x="14792" y="17719"/>
                  <a:pt x="14792" y="17463"/>
                </a:cubicBezTo>
                <a:cubicBezTo>
                  <a:pt x="14792" y="17208"/>
                  <a:pt x="14485" y="17000"/>
                  <a:pt x="14106" y="17000"/>
                </a:cubicBezTo>
                <a:lnTo>
                  <a:pt x="7055" y="17000"/>
                </a:lnTo>
                <a:close/>
                <a:moveTo>
                  <a:pt x="7055" y="18266"/>
                </a:moveTo>
                <a:cubicBezTo>
                  <a:pt x="6675" y="18266"/>
                  <a:pt x="6366" y="18472"/>
                  <a:pt x="6366" y="18729"/>
                </a:cubicBezTo>
                <a:cubicBezTo>
                  <a:pt x="6366" y="18985"/>
                  <a:pt x="6675" y="19192"/>
                  <a:pt x="7055" y="19192"/>
                </a:cubicBezTo>
                <a:lnTo>
                  <a:pt x="14106" y="19192"/>
                </a:lnTo>
                <a:cubicBezTo>
                  <a:pt x="14485" y="19192"/>
                  <a:pt x="14792" y="18984"/>
                  <a:pt x="14792" y="18729"/>
                </a:cubicBezTo>
                <a:cubicBezTo>
                  <a:pt x="14792" y="18473"/>
                  <a:pt x="14485" y="18266"/>
                  <a:pt x="14106" y="18266"/>
                </a:cubicBezTo>
                <a:lnTo>
                  <a:pt x="7055" y="18266"/>
                </a:lnTo>
                <a:close/>
                <a:moveTo>
                  <a:pt x="7513" y="19531"/>
                </a:moveTo>
                <a:cubicBezTo>
                  <a:pt x="7513" y="20674"/>
                  <a:pt x="8888" y="21600"/>
                  <a:pt x="10580" y="21600"/>
                </a:cubicBezTo>
                <a:cubicBezTo>
                  <a:pt x="12274" y="21599"/>
                  <a:pt x="13645" y="20674"/>
                  <a:pt x="13645" y="19531"/>
                </a:cubicBezTo>
                <a:lnTo>
                  <a:pt x="7513" y="19531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400">
              <a:cs typeface="+mn-ea"/>
              <a:sym typeface="+mn-lt"/>
            </a:endParaRPr>
          </a:p>
        </p:txBody>
      </p:sp>
      <p:sp>
        <p:nvSpPr>
          <p:cNvPr id="11" name="Shape 23071"/>
          <p:cNvSpPr/>
          <p:nvPr/>
        </p:nvSpPr>
        <p:spPr>
          <a:xfrm>
            <a:off x="2331314" y="3555685"/>
            <a:ext cx="687726" cy="938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58" h="21600" extrusionOk="0">
                <a:moveTo>
                  <a:pt x="11785" y="0"/>
                </a:moveTo>
                <a:cubicBezTo>
                  <a:pt x="13892" y="581"/>
                  <a:pt x="15233" y="1732"/>
                  <a:pt x="16107" y="2985"/>
                </a:cubicBezTo>
                <a:cubicBezTo>
                  <a:pt x="16947" y="4190"/>
                  <a:pt x="17357" y="5488"/>
                  <a:pt x="17556" y="6379"/>
                </a:cubicBezTo>
                <a:cubicBezTo>
                  <a:pt x="18457" y="6488"/>
                  <a:pt x="19254" y="6503"/>
                  <a:pt x="19829" y="6492"/>
                </a:cubicBezTo>
                <a:cubicBezTo>
                  <a:pt x="20405" y="6481"/>
                  <a:pt x="20758" y="6439"/>
                  <a:pt x="20758" y="6439"/>
                </a:cubicBezTo>
                <a:cubicBezTo>
                  <a:pt x="19956" y="4147"/>
                  <a:pt x="18443" y="2670"/>
                  <a:pt x="16758" y="1694"/>
                </a:cubicBezTo>
                <a:cubicBezTo>
                  <a:pt x="15061" y="712"/>
                  <a:pt x="13190" y="232"/>
                  <a:pt x="11785" y="0"/>
                </a:cubicBezTo>
                <a:close/>
                <a:moveTo>
                  <a:pt x="8062" y="66"/>
                </a:moveTo>
                <a:cubicBezTo>
                  <a:pt x="7685" y="68"/>
                  <a:pt x="7296" y="71"/>
                  <a:pt x="6908" y="86"/>
                </a:cubicBezTo>
                <a:cubicBezTo>
                  <a:pt x="6507" y="102"/>
                  <a:pt x="6109" y="135"/>
                  <a:pt x="5737" y="232"/>
                </a:cubicBezTo>
                <a:cubicBezTo>
                  <a:pt x="4966" y="431"/>
                  <a:pt x="4374" y="859"/>
                  <a:pt x="3845" y="1357"/>
                </a:cubicBezTo>
                <a:cubicBezTo>
                  <a:pt x="3344" y="1828"/>
                  <a:pt x="2869" y="2370"/>
                  <a:pt x="2456" y="2958"/>
                </a:cubicBezTo>
                <a:cubicBezTo>
                  <a:pt x="1801" y="3892"/>
                  <a:pt x="1245" y="4969"/>
                  <a:pt x="860" y="6141"/>
                </a:cubicBezTo>
                <a:cubicBezTo>
                  <a:pt x="-842" y="11323"/>
                  <a:pt x="167" y="17440"/>
                  <a:pt x="2274" y="21540"/>
                </a:cubicBezTo>
                <a:cubicBezTo>
                  <a:pt x="3000" y="21575"/>
                  <a:pt x="3821" y="21584"/>
                  <a:pt x="4678" y="21600"/>
                </a:cubicBezTo>
                <a:cubicBezTo>
                  <a:pt x="2380" y="17901"/>
                  <a:pt x="344" y="12074"/>
                  <a:pt x="1997" y="6082"/>
                </a:cubicBezTo>
                <a:cubicBezTo>
                  <a:pt x="2588" y="3935"/>
                  <a:pt x="3849" y="1888"/>
                  <a:pt x="5485" y="794"/>
                </a:cubicBezTo>
                <a:cubicBezTo>
                  <a:pt x="5632" y="1596"/>
                  <a:pt x="6124" y="3275"/>
                  <a:pt x="7750" y="4751"/>
                </a:cubicBezTo>
                <a:cubicBezTo>
                  <a:pt x="9375" y="6228"/>
                  <a:pt x="12137" y="7504"/>
                  <a:pt x="16818" y="7504"/>
                </a:cubicBezTo>
                <a:cubicBezTo>
                  <a:pt x="16817" y="7504"/>
                  <a:pt x="16794" y="7238"/>
                  <a:pt x="16792" y="7220"/>
                </a:cubicBezTo>
                <a:cubicBezTo>
                  <a:pt x="16774" y="7038"/>
                  <a:pt x="16752" y="6858"/>
                  <a:pt x="16723" y="6677"/>
                </a:cubicBezTo>
                <a:cubicBezTo>
                  <a:pt x="16675" y="6384"/>
                  <a:pt x="16611" y="6093"/>
                  <a:pt x="16532" y="5804"/>
                </a:cubicBezTo>
                <a:cubicBezTo>
                  <a:pt x="16431" y="5434"/>
                  <a:pt x="16305" y="5064"/>
                  <a:pt x="16150" y="4705"/>
                </a:cubicBezTo>
                <a:cubicBezTo>
                  <a:pt x="15979" y="4307"/>
                  <a:pt x="15777" y="3919"/>
                  <a:pt x="15543" y="3540"/>
                </a:cubicBezTo>
                <a:cubicBezTo>
                  <a:pt x="15297" y="3143"/>
                  <a:pt x="15012" y="2755"/>
                  <a:pt x="14692" y="2389"/>
                </a:cubicBezTo>
                <a:cubicBezTo>
                  <a:pt x="14362" y="2011"/>
                  <a:pt x="13992" y="1653"/>
                  <a:pt x="13555" y="1343"/>
                </a:cubicBezTo>
                <a:cubicBezTo>
                  <a:pt x="13095" y="1017"/>
                  <a:pt x="12567" y="752"/>
                  <a:pt x="11993" y="556"/>
                </a:cubicBezTo>
                <a:cubicBezTo>
                  <a:pt x="10775" y="139"/>
                  <a:pt x="9384" y="61"/>
                  <a:pt x="8062" y="66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400">
              <a:cs typeface="+mn-ea"/>
              <a:sym typeface="+mn-lt"/>
            </a:endParaRPr>
          </a:p>
        </p:txBody>
      </p:sp>
      <p:sp>
        <p:nvSpPr>
          <p:cNvPr id="12" name="Shape 23077"/>
          <p:cNvSpPr/>
          <p:nvPr/>
        </p:nvSpPr>
        <p:spPr>
          <a:xfrm>
            <a:off x="5103990" y="2337943"/>
            <a:ext cx="1854796" cy="2803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8" h="21600" extrusionOk="0">
                <a:moveTo>
                  <a:pt x="10575" y="0"/>
                </a:moveTo>
                <a:cubicBezTo>
                  <a:pt x="2744" y="0"/>
                  <a:pt x="283" y="4215"/>
                  <a:pt x="18" y="6585"/>
                </a:cubicBezTo>
                <a:cubicBezTo>
                  <a:pt x="-221" y="8721"/>
                  <a:pt x="1977" y="10713"/>
                  <a:pt x="2227" y="11026"/>
                </a:cubicBezTo>
                <a:cubicBezTo>
                  <a:pt x="2633" y="11536"/>
                  <a:pt x="5194" y="13482"/>
                  <a:pt x="5286" y="14659"/>
                </a:cubicBezTo>
                <a:cubicBezTo>
                  <a:pt x="5412" y="16279"/>
                  <a:pt x="5706" y="16321"/>
                  <a:pt x="6875" y="16513"/>
                </a:cubicBezTo>
                <a:cubicBezTo>
                  <a:pt x="8066" y="16709"/>
                  <a:pt x="13095" y="16709"/>
                  <a:pt x="14286" y="16513"/>
                </a:cubicBezTo>
                <a:cubicBezTo>
                  <a:pt x="15455" y="16321"/>
                  <a:pt x="15746" y="16279"/>
                  <a:pt x="15872" y="14659"/>
                </a:cubicBezTo>
                <a:cubicBezTo>
                  <a:pt x="15964" y="13482"/>
                  <a:pt x="18525" y="11536"/>
                  <a:pt x="18931" y="11026"/>
                </a:cubicBezTo>
                <a:cubicBezTo>
                  <a:pt x="19181" y="10713"/>
                  <a:pt x="21379" y="8721"/>
                  <a:pt x="21140" y="6585"/>
                </a:cubicBezTo>
                <a:cubicBezTo>
                  <a:pt x="20875" y="4215"/>
                  <a:pt x="18416" y="0"/>
                  <a:pt x="10586" y="0"/>
                </a:cubicBezTo>
                <a:lnTo>
                  <a:pt x="10583" y="0"/>
                </a:lnTo>
                <a:lnTo>
                  <a:pt x="10580" y="0"/>
                </a:lnTo>
                <a:lnTo>
                  <a:pt x="10578" y="0"/>
                </a:lnTo>
                <a:lnTo>
                  <a:pt x="10575" y="0"/>
                </a:lnTo>
                <a:close/>
                <a:moveTo>
                  <a:pt x="7055" y="17000"/>
                </a:moveTo>
                <a:cubicBezTo>
                  <a:pt x="6675" y="17000"/>
                  <a:pt x="6366" y="17207"/>
                  <a:pt x="6366" y="17463"/>
                </a:cubicBezTo>
                <a:cubicBezTo>
                  <a:pt x="6366" y="17720"/>
                  <a:pt x="6675" y="17926"/>
                  <a:pt x="7055" y="17926"/>
                </a:cubicBezTo>
                <a:lnTo>
                  <a:pt x="14106" y="17926"/>
                </a:lnTo>
                <a:cubicBezTo>
                  <a:pt x="14485" y="17926"/>
                  <a:pt x="14792" y="17719"/>
                  <a:pt x="14792" y="17463"/>
                </a:cubicBezTo>
                <a:cubicBezTo>
                  <a:pt x="14792" y="17208"/>
                  <a:pt x="14485" y="17000"/>
                  <a:pt x="14106" y="17000"/>
                </a:cubicBezTo>
                <a:lnTo>
                  <a:pt x="7055" y="17000"/>
                </a:lnTo>
                <a:close/>
                <a:moveTo>
                  <a:pt x="7055" y="18266"/>
                </a:moveTo>
                <a:cubicBezTo>
                  <a:pt x="6675" y="18266"/>
                  <a:pt x="6366" y="18472"/>
                  <a:pt x="6366" y="18729"/>
                </a:cubicBezTo>
                <a:cubicBezTo>
                  <a:pt x="6366" y="18985"/>
                  <a:pt x="6675" y="19192"/>
                  <a:pt x="7055" y="19192"/>
                </a:cubicBezTo>
                <a:lnTo>
                  <a:pt x="14106" y="19192"/>
                </a:lnTo>
                <a:cubicBezTo>
                  <a:pt x="14485" y="19192"/>
                  <a:pt x="14792" y="18984"/>
                  <a:pt x="14792" y="18729"/>
                </a:cubicBezTo>
                <a:cubicBezTo>
                  <a:pt x="14792" y="18473"/>
                  <a:pt x="14485" y="18266"/>
                  <a:pt x="14106" y="18266"/>
                </a:cubicBezTo>
                <a:lnTo>
                  <a:pt x="7055" y="18266"/>
                </a:lnTo>
                <a:close/>
                <a:moveTo>
                  <a:pt x="7513" y="19531"/>
                </a:moveTo>
                <a:cubicBezTo>
                  <a:pt x="7513" y="20674"/>
                  <a:pt x="8888" y="21600"/>
                  <a:pt x="10580" y="21600"/>
                </a:cubicBezTo>
                <a:cubicBezTo>
                  <a:pt x="12274" y="21599"/>
                  <a:pt x="13645" y="20674"/>
                  <a:pt x="13645" y="19531"/>
                </a:cubicBezTo>
                <a:lnTo>
                  <a:pt x="7513" y="19531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400">
              <a:cs typeface="+mn-ea"/>
              <a:sym typeface="+mn-lt"/>
            </a:endParaRPr>
          </a:p>
        </p:txBody>
      </p:sp>
      <p:sp>
        <p:nvSpPr>
          <p:cNvPr id="13" name="Shape 23078"/>
          <p:cNvSpPr/>
          <p:nvPr/>
        </p:nvSpPr>
        <p:spPr>
          <a:xfrm>
            <a:off x="5682119" y="3098190"/>
            <a:ext cx="836848" cy="139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5" h="21523" extrusionOk="0">
                <a:moveTo>
                  <a:pt x="13062" y="4"/>
                </a:moveTo>
                <a:cubicBezTo>
                  <a:pt x="9016" y="-77"/>
                  <a:pt x="4133" y="848"/>
                  <a:pt x="2645" y="5227"/>
                </a:cubicBezTo>
                <a:cubicBezTo>
                  <a:pt x="4274" y="3938"/>
                  <a:pt x="6289" y="3219"/>
                  <a:pt x="8341" y="3010"/>
                </a:cubicBezTo>
                <a:cubicBezTo>
                  <a:pt x="9744" y="2866"/>
                  <a:pt x="11114" y="2954"/>
                  <a:pt x="12412" y="3133"/>
                </a:cubicBezTo>
                <a:cubicBezTo>
                  <a:pt x="13667" y="3305"/>
                  <a:pt x="14881" y="3569"/>
                  <a:pt x="16030" y="3901"/>
                </a:cubicBezTo>
                <a:cubicBezTo>
                  <a:pt x="16393" y="3425"/>
                  <a:pt x="16779" y="2937"/>
                  <a:pt x="17202" y="2431"/>
                </a:cubicBezTo>
                <a:cubicBezTo>
                  <a:pt x="17659" y="1883"/>
                  <a:pt x="18162" y="1307"/>
                  <a:pt x="18750" y="716"/>
                </a:cubicBezTo>
                <a:cubicBezTo>
                  <a:pt x="18739" y="713"/>
                  <a:pt x="16172" y="67"/>
                  <a:pt x="13062" y="4"/>
                </a:cubicBezTo>
                <a:close/>
                <a:moveTo>
                  <a:pt x="10590" y="3578"/>
                </a:moveTo>
                <a:cubicBezTo>
                  <a:pt x="8738" y="3551"/>
                  <a:pt x="6634" y="3781"/>
                  <a:pt x="4791" y="4761"/>
                </a:cubicBezTo>
                <a:cubicBezTo>
                  <a:pt x="4179" y="5086"/>
                  <a:pt x="3284" y="5620"/>
                  <a:pt x="2080" y="6834"/>
                </a:cubicBezTo>
                <a:cubicBezTo>
                  <a:pt x="614" y="8313"/>
                  <a:pt x="-45" y="10338"/>
                  <a:pt x="2" y="12594"/>
                </a:cubicBezTo>
                <a:cubicBezTo>
                  <a:pt x="65" y="15633"/>
                  <a:pt x="1154" y="19088"/>
                  <a:pt x="2371" y="21436"/>
                </a:cubicBezTo>
                <a:cubicBezTo>
                  <a:pt x="3147" y="21476"/>
                  <a:pt x="3948" y="21505"/>
                  <a:pt x="4963" y="21523"/>
                </a:cubicBezTo>
                <a:cubicBezTo>
                  <a:pt x="3378" y="19251"/>
                  <a:pt x="1314" y="15641"/>
                  <a:pt x="1233" y="11662"/>
                </a:cubicBezTo>
                <a:cubicBezTo>
                  <a:pt x="1195" y="9769"/>
                  <a:pt x="1921" y="7895"/>
                  <a:pt x="3184" y="6727"/>
                </a:cubicBezTo>
                <a:cubicBezTo>
                  <a:pt x="4195" y="7371"/>
                  <a:pt x="6120" y="8364"/>
                  <a:pt x="8769" y="8923"/>
                </a:cubicBezTo>
                <a:cubicBezTo>
                  <a:pt x="12094" y="9625"/>
                  <a:pt x="16394" y="9609"/>
                  <a:pt x="21555" y="7925"/>
                </a:cubicBezTo>
                <a:cubicBezTo>
                  <a:pt x="21521" y="7886"/>
                  <a:pt x="19240" y="5542"/>
                  <a:pt x="15414" y="4336"/>
                </a:cubicBezTo>
                <a:cubicBezTo>
                  <a:pt x="13989" y="3886"/>
                  <a:pt x="12364" y="3603"/>
                  <a:pt x="10590" y="357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400">
              <a:cs typeface="+mn-ea"/>
              <a:sym typeface="+mn-lt"/>
            </a:endParaRPr>
          </a:p>
        </p:txBody>
      </p:sp>
      <p:sp>
        <p:nvSpPr>
          <p:cNvPr id="14" name="Shape 23084"/>
          <p:cNvSpPr/>
          <p:nvPr/>
        </p:nvSpPr>
        <p:spPr>
          <a:xfrm>
            <a:off x="8601266" y="2337943"/>
            <a:ext cx="1854796" cy="2803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8" h="21600" extrusionOk="0">
                <a:moveTo>
                  <a:pt x="10575" y="0"/>
                </a:moveTo>
                <a:cubicBezTo>
                  <a:pt x="2744" y="0"/>
                  <a:pt x="283" y="4215"/>
                  <a:pt x="18" y="6585"/>
                </a:cubicBezTo>
                <a:cubicBezTo>
                  <a:pt x="-221" y="8721"/>
                  <a:pt x="1977" y="10713"/>
                  <a:pt x="2227" y="11026"/>
                </a:cubicBezTo>
                <a:cubicBezTo>
                  <a:pt x="2633" y="11536"/>
                  <a:pt x="5194" y="13482"/>
                  <a:pt x="5286" y="14659"/>
                </a:cubicBezTo>
                <a:cubicBezTo>
                  <a:pt x="5412" y="16279"/>
                  <a:pt x="5706" y="16321"/>
                  <a:pt x="6875" y="16513"/>
                </a:cubicBezTo>
                <a:cubicBezTo>
                  <a:pt x="8066" y="16709"/>
                  <a:pt x="13095" y="16709"/>
                  <a:pt x="14286" y="16513"/>
                </a:cubicBezTo>
                <a:cubicBezTo>
                  <a:pt x="15455" y="16321"/>
                  <a:pt x="15746" y="16279"/>
                  <a:pt x="15872" y="14659"/>
                </a:cubicBezTo>
                <a:cubicBezTo>
                  <a:pt x="15964" y="13482"/>
                  <a:pt x="18525" y="11536"/>
                  <a:pt x="18931" y="11026"/>
                </a:cubicBezTo>
                <a:cubicBezTo>
                  <a:pt x="19181" y="10713"/>
                  <a:pt x="21379" y="8721"/>
                  <a:pt x="21140" y="6585"/>
                </a:cubicBezTo>
                <a:cubicBezTo>
                  <a:pt x="20875" y="4215"/>
                  <a:pt x="18416" y="0"/>
                  <a:pt x="10586" y="0"/>
                </a:cubicBezTo>
                <a:lnTo>
                  <a:pt x="10583" y="0"/>
                </a:lnTo>
                <a:lnTo>
                  <a:pt x="10580" y="0"/>
                </a:lnTo>
                <a:lnTo>
                  <a:pt x="10578" y="0"/>
                </a:lnTo>
                <a:lnTo>
                  <a:pt x="10575" y="0"/>
                </a:lnTo>
                <a:close/>
                <a:moveTo>
                  <a:pt x="7055" y="17000"/>
                </a:moveTo>
                <a:cubicBezTo>
                  <a:pt x="6675" y="17000"/>
                  <a:pt x="6366" y="17207"/>
                  <a:pt x="6366" y="17463"/>
                </a:cubicBezTo>
                <a:cubicBezTo>
                  <a:pt x="6366" y="17720"/>
                  <a:pt x="6675" y="17926"/>
                  <a:pt x="7055" y="17926"/>
                </a:cubicBezTo>
                <a:lnTo>
                  <a:pt x="14106" y="17926"/>
                </a:lnTo>
                <a:cubicBezTo>
                  <a:pt x="14485" y="17926"/>
                  <a:pt x="14792" y="17719"/>
                  <a:pt x="14792" y="17463"/>
                </a:cubicBezTo>
                <a:cubicBezTo>
                  <a:pt x="14792" y="17208"/>
                  <a:pt x="14485" y="17000"/>
                  <a:pt x="14106" y="17000"/>
                </a:cubicBezTo>
                <a:lnTo>
                  <a:pt x="7055" y="17000"/>
                </a:lnTo>
                <a:close/>
                <a:moveTo>
                  <a:pt x="7055" y="18266"/>
                </a:moveTo>
                <a:cubicBezTo>
                  <a:pt x="6675" y="18266"/>
                  <a:pt x="6366" y="18472"/>
                  <a:pt x="6366" y="18729"/>
                </a:cubicBezTo>
                <a:cubicBezTo>
                  <a:pt x="6366" y="18985"/>
                  <a:pt x="6675" y="19192"/>
                  <a:pt x="7055" y="19192"/>
                </a:cubicBezTo>
                <a:lnTo>
                  <a:pt x="14106" y="19192"/>
                </a:lnTo>
                <a:cubicBezTo>
                  <a:pt x="14485" y="19192"/>
                  <a:pt x="14792" y="18984"/>
                  <a:pt x="14792" y="18729"/>
                </a:cubicBezTo>
                <a:cubicBezTo>
                  <a:pt x="14792" y="18473"/>
                  <a:pt x="14485" y="18266"/>
                  <a:pt x="14106" y="18266"/>
                </a:cubicBezTo>
                <a:lnTo>
                  <a:pt x="7055" y="18266"/>
                </a:lnTo>
                <a:close/>
                <a:moveTo>
                  <a:pt x="7513" y="19531"/>
                </a:moveTo>
                <a:cubicBezTo>
                  <a:pt x="7513" y="20674"/>
                  <a:pt x="8888" y="21600"/>
                  <a:pt x="10580" y="21600"/>
                </a:cubicBezTo>
                <a:cubicBezTo>
                  <a:pt x="12274" y="21599"/>
                  <a:pt x="13645" y="20674"/>
                  <a:pt x="13645" y="19531"/>
                </a:cubicBezTo>
                <a:lnTo>
                  <a:pt x="7513" y="19531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400">
              <a:cs typeface="+mn-ea"/>
              <a:sym typeface="+mn-lt"/>
            </a:endParaRPr>
          </a:p>
        </p:txBody>
      </p:sp>
      <p:sp>
        <p:nvSpPr>
          <p:cNvPr id="15" name="Shape 23085"/>
          <p:cNvSpPr/>
          <p:nvPr/>
        </p:nvSpPr>
        <p:spPr>
          <a:xfrm>
            <a:off x="8829105" y="2832856"/>
            <a:ext cx="1399020" cy="1670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3290" y="0"/>
                </a:moveTo>
                <a:cubicBezTo>
                  <a:pt x="1469" y="1"/>
                  <a:pt x="0" y="405"/>
                  <a:pt x="0" y="405"/>
                </a:cubicBezTo>
                <a:cubicBezTo>
                  <a:pt x="2548" y="6442"/>
                  <a:pt x="8248" y="5799"/>
                  <a:pt x="9710" y="5526"/>
                </a:cubicBezTo>
                <a:cubicBezTo>
                  <a:pt x="9724" y="5523"/>
                  <a:pt x="9738" y="5522"/>
                  <a:pt x="9752" y="5520"/>
                </a:cubicBezTo>
                <a:cubicBezTo>
                  <a:pt x="9408" y="6082"/>
                  <a:pt x="9247" y="6707"/>
                  <a:pt x="9060" y="7311"/>
                </a:cubicBezTo>
                <a:cubicBezTo>
                  <a:pt x="8144" y="10267"/>
                  <a:pt x="8021" y="15360"/>
                  <a:pt x="8785" y="19311"/>
                </a:cubicBezTo>
                <a:cubicBezTo>
                  <a:pt x="8817" y="19479"/>
                  <a:pt x="9154" y="21379"/>
                  <a:pt x="9311" y="21573"/>
                </a:cubicBezTo>
                <a:cubicBezTo>
                  <a:pt x="9609" y="21579"/>
                  <a:pt x="9894" y="21586"/>
                  <a:pt x="10182" y="21591"/>
                </a:cubicBezTo>
                <a:cubicBezTo>
                  <a:pt x="10470" y="21597"/>
                  <a:pt x="10761" y="21600"/>
                  <a:pt x="11070" y="21599"/>
                </a:cubicBezTo>
                <a:cubicBezTo>
                  <a:pt x="10851" y="21360"/>
                  <a:pt x="10238" y="18977"/>
                  <a:pt x="10145" y="18644"/>
                </a:cubicBezTo>
                <a:cubicBezTo>
                  <a:pt x="9498" y="16340"/>
                  <a:pt x="9313" y="13994"/>
                  <a:pt x="9311" y="11636"/>
                </a:cubicBezTo>
                <a:cubicBezTo>
                  <a:pt x="9311" y="10219"/>
                  <a:pt x="9746" y="6658"/>
                  <a:pt x="10396" y="5695"/>
                </a:cubicBezTo>
                <a:cubicBezTo>
                  <a:pt x="11025" y="6116"/>
                  <a:pt x="12409" y="6894"/>
                  <a:pt x="14249" y="7131"/>
                </a:cubicBezTo>
                <a:cubicBezTo>
                  <a:pt x="16286" y="7394"/>
                  <a:pt x="18835" y="6996"/>
                  <a:pt x="21600" y="4930"/>
                </a:cubicBezTo>
                <a:cubicBezTo>
                  <a:pt x="21600" y="4930"/>
                  <a:pt x="19728" y="3244"/>
                  <a:pt x="17202" y="2622"/>
                </a:cubicBezTo>
                <a:cubicBezTo>
                  <a:pt x="15027" y="2086"/>
                  <a:pt x="12445" y="2374"/>
                  <a:pt x="10089" y="5166"/>
                </a:cubicBezTo>
                <a:cubicBezTo>
                  <a:pt x="9597" y="1868"/>
                  <a:pt x="7372" y="569"/>
                  <a:pt x="5189" y="164"/>
                </a:cubicBezTo>
                <a:cubicBezTo>
                  <a:pt x="4546" y="45"/>
                  <a:pt x="3896" y="0"/>
                  <a:pt x="3290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400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352353" y="5438429"/>
            <a:ext cx="2578806" cy="902729"/>
            <a:chOff x="1921957" y="2402514"/>
            <a:chExt cx="2293829" cy="802970"/>
          </a:xfrm>
        </p:grpSpPr>
        <p:sp>
          <p:nvSpPr>
            <p:cNvPr id="17" name="文本框 16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41985" y="5438429"/>
            <a:ext cx="2578806" cy="902729"/>
            <a:chOff x="1921957" y="2402514"/>
            <a:chExt cx="2293829" cy="802970"/>
          </a:xfrm>
        </p:grpSpPr>
        <p:sp>
          <p:nvSpPr>
            <p:cNvPr id="20" name="文本框 19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311596" y="5438429"/>
            <a:ext cx="2578806" cy="902729"/>
            <a:chOff x="1921957" y="2402514"/>
            <a:chExt cx="2293829" cy="802970"/>
          </a:xfrm>
        </p:grpSpPr>
        <p:sp>
          <p:nvSpPr>
            <p:cNvPr id="23" name="文本框 22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90035" y="448080"/>
            <a:ext cx="5647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  <a:endParaRPr lang="zh-CN" altLang="en-US" sz="4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02088" y="595136"/>
            <a:ext cx="536883" cy="536883"/>
            <a:chOff x="6936831" y="1368247"/>
            <a:chExt cx="536883" cy="536883"/>
          </a:xfrm>
        </p:grpSpPr>
        <p:sp>
          <p:nvSpPr>
            <p:cNvPr id="5" name="矩形 4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4318" y="595133"/>
            <a:ext cx="536883" cy="536883"/>
            <a:chOff x="6936831" y="1368247"/>
            <a:chExt cx="536883" cy="536883"/>
          </a:xfrm>
        </p:grpSpPr>
        <p:sp>
          <p:nvSpPr>
            <p:cNvPr id="8" name="矩形 7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 rot="2700000">
            <a:off x="2423879" y="-1432206"/>
            <a:ext cx="1045238" cy="1045238"/>
          </a:xfrm>
          <a:prstGeom prst="rect">
            <a:avLst/>
          </a:prstGeom>
          <a:solidFill>
            <a:srgbClr val="4DF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5907889" y="2385813"/>
            <a:ext cx="4369884" cy="1452902"/>
          </a:xfrm>
          <a:prstGeom prst="parallelogram">
            <a:avLst>
              <a:gd name="adj" fmla="val 56394"/>
            </a:avLst>
          </a:prstGeom>
          <a:blipFill>
            <a:blip r:embed="rId1"/>
            <a:stretch>
              <a:fillRect t="-50656" b="-4977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6001502" y="2516442"/>
            <a:ext cx="4369884" cy="1452902"/>
          </a:xfrm>
          <a:prstGeom prst="parallelogram">
            <a:avLst>
              <a:gd name="adj" fmla="val 5639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1725229" y="4406134"/>
            <a:ext cx="4369884" cy="1452902"/>
          </a:xfrm>
          <a:prstGeom prst="parallelogram">
            <a:avLst>
              <a:gd name="adj" fmla="val 56394"/>
            </a:avLst>
          </a:prstGeom>
          <a:blipFill>
            <a:blip r:embed="rId2"/>
            <a:stretch>
              <a:fillRect t="-50656" b="-4977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1818842" y="4536763"/>
            <a:ext cx="4369884" cy="1452902"/>
          </a:xfrm>
          <a:prstGeom prst="parallelogram">
            <a:avLst>
              <a:gd name="adj" fmla="val 5639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725229" y="2385813"/>
            <a:ext cx="4369884" cy="1452902"/>
          </a:xfrm>
          <a:prstGeom prst="parallelogram">
            <a:avLst>
              <a:gd name="adj" fmla="val 56394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1818842" y="2516442"/>
            <a:ext cx="4369884" cy="1452902"/>
          </a:xfrm>
          <a:prstGeom prst="parallelogram">
            <a:avLst>
              <a:gd name="adj" fmla="val 5639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432805" y="2737380"/>
            <a:ext cx="2864409" cy="987963"/>
            <a:chOff x="3300529" y="2448667"/>
            <a:chExt cx="2864409" cy="987963"/>
          </a:xfrm>
        </p:grpSpPr>
        <p:sp>
          <p:nvSpPr>
            <p:cNvPr id="17" name="文本框 16"/>
            <p:cNvSpPr txBox="1"/>
            <p:nvPr/>
          </p:nvSpPr>
          <p:spPr>
            <a:xfrm>
              <a:off x="3902585" y="244866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300529" y="2817999"/>
              <a:ext cx="2864409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19" name="平行四边形 18"/>
          <p:cNvSpPr/>
          <p:nvPr/>
        </p:nvSpPr>
        <p:spPr>
          <a:xfrm>
            <a:off x="5907889" y="4406134"/>
            <a:ext cx="4369884" cy="1452902"/>
          </a:xfrm>
          <a:prstGeom prst="parallelogram">
            <a:avLst>
              <a:gd name="adj" fmla="val 56394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9"/>
          <p:cNvSpPr/>
          <p:nvPr/>
        </p:nvSpPr>
        <p:spPr>
          <a:xfrm>
            <a:off x="6001502" y="4536763"/>
            <a:ext cx="4369884" cy="1452902"/>
          </a:xfrm>
          <a:prstGeom prst="parallelogram">
            <a:avLst>
              <a:gd name="adj" fmla="val 5639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6628572" y="4718865"/>
            <a:ext cx="2849678" cy="987963"/>
            <a:chOff x="3266831" y="2426325"/>
            <a:chExt cx="2849678" cy="987963"/>
          </a:xfrm>
        </p:grpSpPr>
        <p:sp>
          <p:nvSpPr>
            <p:cNvPr id="22" name="文本框 21"/>
            <p:cNvSpPr txBox="1"/>
            <p:nvPr/>
          </p:nvSpPr>
          <p:spPr>
            <a:xfrm>
              <a:off x="3851424" y="2426325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266831" y="2795657"/>
              <a:ext cx="2849678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90035" y="448080"/>
            <a:ext cx="5647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  <a:endParaRPr lang="zh-CN" altLang="en-US" sz="4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02088" y="595136"/>
            <a:ext cx="536883" cy="536883"/>
            <a:chOff x="6936831" y="1368247"/>
            <a:chExt cx="536883" cy="536883"/>
          </a:xfrm>
        </p:grpSpPr>
        <p:sp>
          <p:nvSpPr>
            <p:cNvPr id="5" name="矩形 4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4318" y="595133"/>
            <a:ext cx="536883" cy="536883"/>
            <a:chOff x="6936831" y="1368247"/>
            <a:chExt cx="536883" cy="536883"/>
          </a:xfrm>
        </p:grpSpPr>
        <p:sp>
          <p:nvSpPr>
            <p:cNvPr id="8" name="矩形 7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 rot="2700000">
            <a:off x="2423879" y="-1432206"/>
            <a:ext cx="1045238" cy="1045238"/>
          </a:xfrm>
          <a:prstGeom prst="rect">
            <a:avLst/>
          </a:prstGeom>
          <a:solidFill>
            <a:srgbClr val="4DF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_任意多边形 6"/>
          <p:cNvSpPr/>
          <p:nvPr>
            <p:custDataLst>
              <p:tags r:id="rId1"/>
            </p:custDataLst>
          </p:nvPr>
        </p:nvSpPr>
        <p:spPr bwMode="auto">
          <a:xfrm>
            <a:off x="4394489" y="3403954"/>
            <a:ext cx="989009" cy="1783256"/>
          </a:xfrm>
          <a:custGeom>
            <a:avLst/>
            <a:gdLst>
              <a:gd name="T0" fmla="*/ 318 w 518"/>
              <a:gd name="T1" fmla="*/ 410 h 933"/>
              <a:gd name="T2" fmla="*/ 318 w 518"/>
              <a:gd name="T3" fmla="*/ 101 h 933"/>
              <a:gd name="T4" fmla="*/ 76 w 518"/>
              <a:gd name="T5" fmla="*/ 0 h 933"/>
              <a:gd name="T6" fmla="*/ 33 w 518"/>
              <a:gd name="T7" fmla="*/ 0 h 933"/>
              <a:gd name="T8" fmla="*/ 0 w 518"/>
              <a:gd name="T9" fmla="*/ 181 h 933"/>
              <a:gd name="T10" fmla="*/ 172 w 518"/>
              <a:gd name="T11" fmla="*/ 249 h 933"/>
              <a:gd name="T12" fmla="*/ 173 w 518"/>
              <a:gd name="T13" fmla="*/ 250 h 933"/>
              <a:gd name="T14" fmla="*/ 180 w 518"/>
              <a:gd name="T15" fmla="*/ 368 h 933"/>
              <a:gd name="T16" fmla="*/ 176 w 518"/>
              <a:gd name="T17" fmla="*/ 369 h 933"/>
              <a:gd name="T18" fmla="*/ 17 w 518"/>
              <a:gd name="T19" fmla="*/ 454 h 933"/>
              <a:gd name="T20" fmla="*/ 75 w 518"/>
              <a:gd name="T21" fmla="*/ 630 h 933"/>
              <a:gd name="T22" fmla="*/ 259 w 518"/>
              <a:gd name="T23" fmla="*/ 607 h 933"/>
              <a:gd name="T24" fmla="*/ 260 w 518"/>
              <a:gd name="T25" fmla="*/ 606 h 933"/>
              <a:gd name="T26" fmla="*/ 324 w 518"/>
              <a:gd name="T27" fmla="*/ 706 h 933"/>
              <a:gd name="T28" fmla="*/ 320 w 518"/>
              <a:gd name="T29" fmla="*/ 710 h 933"/>
              <a:gd name="T30" fmla="*/ 222 w 518"/>
              <a:gd name="T31" fmla="*/ 861 h 933"/>
              <a:gd name="T32" fmla="*/ 300 w 518"/>
              <a:gd name="T33" fmla="*/ 933 h 933"/>
              <a:gd name="T34" fmla="*/ 518 w 518"/>
              <a:gd name="T35" fmla="*/ 727 h 933"/>
              <a:gd name="T36" fmla="*/ 318 w 518"/>
              <a:gd name="T37" fmla="*/ 41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8" h="933">
                <a:moveTo>
                  <a:pt x="318" y="410"/>
                </a:moveTo>
                <a:cubicBezTo>
                  <a:pt x="291" y="305"/>
                  <a:pt x="293" y="199"/>
                  <a:pt x="318" y="101"/>
                </a:cubicBezTo>
                <a:cubicBezTo>
                  <a:pt x="76" y="0"/>
                  <a:pt x="76" y="0"/>
                  <a:pt x="76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72" y="249"/>
                  <a:pt x="172" y="249"/>
                  <a:pt x="172" y="249"/>
                </a:cubicBezTo>
                <a:cubicBezTo>
                  <a:pt x="173" y="250"/>
                  <a:pt x="173" y="250"/>
                  <a:pt x="173" y="250"/>
                </a:cubicBezTo>
                <a:cubicBezTo>
                  <a:pt x="172" y="289"/>
                  <a:pt x="174" y="328"/>
                  <a:pt x="180" y="368"/>
                </a:cubicBezTo>
                <a:cubicBezTo>
                  <a:pt x="176" y="369"/>
                  <a:pt x="176" y="369"/>
                  <a:pt x="176" y="369"/>
                </a:cubicBezTo>
                <a:cubicBezTo>
                  <a:pt x="17" y="454"/>
                  <a:pt x="17" y="454"/>
                  <a:pt x="17" y="454"/>
                </a:cubicBezTo>
                <a:cubicBezTo>
                  <a:pt x="75" y="630"/>
                  <a:pt x="75" y="630"/>
                  <a:pt x="75" y="630"/>
                </a:cubicBezTo>
                <a:cubicBezTo>
                  <a:pt x="259" y="607"/>
                  <a:pt x="259" y="607"/>
                  <a:pt x="259" y="607"/>
                </a:cubicBezTo>
                <a:cubicBezTo>
                  <a:pt x="260" y="606"/>
                  <a:pt x="260" y="606"/>
                  <a:pt x="260" y="606"/>
                </a:cubicBezTo>
                <a:cubicBezTo>
                  <a:pt x="279" y="641"/>
                  <a:pt x="300" y="675"/>
                  <a:pt x="324" y="706"/>
                </a:cubicBezTo>
                <a:cubicBezTo>
                  <a:pt x="320" y="710"/>
                  <a:pt x="320" y="710"/>
                  <a:pt x="320" y="710"/>
                </a:cubicBezTo>
                <a:cubicBezTo>
                  <a:pt x="222" y="861"/>
                  <a:pt x="222" y="861"/>
                  <a:pt x="222" y="861"/>
                </a:cubicBezTo>
                <a:cubicBezTo>
                  <a:pt x="300" y="933"/>
                  <a:pt x="300" y="933"/>
                  <a:pt x="300" y="933"/>
                </a:cubicBezTo>
                <a:cubicBezTo>
                  <a:pt x="518" y="727"/>
                  <a:pt x="518" y="727"/>
                  <a:pt x="518" y="727"/>
                </a:cubicBezTo>
                <a:cubicBezTo>
                  <a:pt x="423" y="648"/>
                  <a:pt x="351" y="539"/>
                  <a:pt x="318" y="410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latin typeface="+mj-ea"/>
              <a:ea typeface="+mj-ea"/>
            </a:endParaRPr>
          </a:p>
        </p:txBody>
      </p:sp>
      <p:sp>
        <p:nvSpPr>
          <p:cNvPr id="11" name="PA_任意多边形 7"/>
          <p:cNvSpPr/>
          <p:nvPr>
            <p:custDataLst>
              <p:tags r:id="rId2"/>
            </p:custDataLst>
          </p:nvPr>
        </p:nvSpPr>
        <p:spPr bwMode="auto">
          <a:xfrm>
            <a:off x="6188792" y="2166309"/>
            <a:ext cx="1594018" cy="1308089"/>
          </a:xfrm>
          <a:custGeom>
            <a:avLst/>
            <a:gdLst>
              <a:gd name="T0" fmla="*/ 547 w 834"/>
              <a:gd name="T1" fmla="*/ 684 h 684"/>
              <a:gd name="T2" fmla="*/ 834 w 834"/>
              <a:gd name="T3" fmla="*/ 605 h 684"/>
              <a:gd name="T4" fmla="*/ 811 w 834"/>
              <a:gd name="T5" fmla="*/ 534 h 684"/>
              <a:gd name="T6" fmla="*/ 627 w 834"/>
              <a:gd name="T7" fmla="*/ 557 h 684"/>
              <a:gd name="T8" fmla="*/ 563 w 834"/>
              <a:gd name="T9" fmla="*/ 456 h 684"/>
              <a:gd name="T10" fmla="*/ 566 w 834"/>
              <a:gd name="T11" fmla="*/ 453 h 684"/>
              <a:gd name="T12" fmla="*/ 664 w 834"/>
              <a:gd name="T13" fmla="*/ 303 h 684"/>
              <a:gd name="T14" fmla="*/ 529 w 834"/>
              <a:gd name="T15" fmla="*/ 177 h 684"/>
              <a:gd name="T16" fmla="*/ 379 w 834"/>
              <a:gd name="T17" fmla="*/ 285 h 684"/>
              <a:gd name="T18" fmla="*/ 275 w 834"/>
              <a:gd name="T19" fmla="*/ 227 h 684"/>
              <a:gd name="T20" fmla="*/ 276 w 834"/>
              <a:gd name="T21" fmla="*/ 224 h 684"/>
              <a:gd name="T22" fmla="*/ 289 w 834"/>
              <a:gd name="T23" fmla="*/ 45 h 684"/>
              <a:gd name="T24" fmla="*/ 110 w 834"/>
              <a:gd name="T25" fmla="*/ 0 h 684"/>
              <a:gd name="T26" fmla="*/ 30 w 834"/>
              <a:gd name="T27" fmla="*/ 166 h 684"/>
              <a:gd name="T28" fmla="*/ 0 w 834"/>
              <a:gd name="T29" fmla="*/ 163 h 684"/>
              <a:gd name="T30" fmla="*/ 0 w 834"/>
              <a:gd name="T31" fmla="*/ 290 h 684"/>
              <a:gd name="T32" fmla="*/ 547 w 834"/>
              <a:gd name="T33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4" h="684">
                <a:moveTo>
                  <a:pt x="547" y="684"/>
                </a:moveTo>
                <a:cubicBezTo>
                  <a:pt x="834" y="605"/>
                  <a:pt x="834" y="605"/>
                  <a:pt x="834" y="605"/>
                </a:cubicBezTo>
                <a:cubicBezTo>
                  <a:pt x="811" y="534"/>
                  <a:pt x="811" y="534"/>
                  <a:pt x="811" y="534"/>
                </a:cubicBezTo>
                <a:cubicBezTo>
                  <a:pt x="627" y="557"/>
                  <a:pt x="627" y="557"/>
                  <a:pt x="627" y="557"/>
                </a:cubicBezTo>
                <a:cubicBezTo>
                  <a:pt x="608" y="521"/>
                  <a:pt x="587" y="487"/>
                  <a:pt x="563" y="456"/>
                </a:cubicBezTo>
                <a:cubicBezTo>
                  <a:pt x="566" y="453"/>
                  <a:pt x="566" y="453"/>
                  <a:pt x="566" y="453"/>
                </a:cubicBezTo>
                <a:cubicBezTo>
                  <a:pt x="664" y="303"/>
                  <a:pt x="664" y="303"/>
                  <a:pt x="664" y="303"/>
                </a:cubicBezTo>
                <a:cubicBezTo>
                  <a:pt x="529" y="177"/>
                  <a:pt x="529" y="177"/>
                  <a:pt x="529" y="177"/>
                </a:cubicBezTo>
                <a:cubicBezTo>
                  <a:pt x="379" y="285"/>
                  <a:pt x="379" y="285"/>
                  <a:pt x="379" y="285"/>
                </a:cubicBezTo>
                <a:cubicBezTo>
                  <a:pt x="346" y="263"/>
                  <a:pt x="311" y="244"/>
                  <a:pt x="275" y="227"/>
                </a:cubicBezTo>
                <a:cubicBezTo>
                  <a:pt x="276" y="224"/>
                  <a:pt x="276" y="224"/>
                  <a:pt x="276" y="224"/>
                </a:cubicBezTo>
                <a:cubicBezTo>
                  <a:pt x="289" y="45"/>
                  <a:pt x="289" y="45"/>
                  <a:pt x="289" y="45"/>
                </a:cubicBezTo>
                <a:cubicBezTo>
                  <a:pt x="110" y="0"/>
                  <a:pt x="110" y="0"/>
                  <a:pt x="110" y="0"/>
                </a:cubicBezTo>
                <a:cubicBezTo>
                  <a:pt x="30" y="166"/>
                  <a:pt x="30" y="166"/>
                  <a:pt x="30" y="166"/>
                </a:cubicBezTo>
                <a:cubicBezTo>
                  <a:pt x="19" y="165"/>
                  <a:pt x="12" y="164"/>
                  <a:pt x="0" y="163"/>
                </a:cubicBezTo>
                <a:cubicBezTo>
                  <a:pt x="0" y="290"/>
                  <a:pt x="0" y="290"/>
                  <a:pt x="0" y="290"/>
                </a:cubicBezTo>
                <a:cubicBezTo>
                  <a:pt x="240" y="300"/>
                  <a:pt x="459" y="453"/>
                  <a:pt x="547" y="684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latin typeface="+mj-ea"/>
              <a:ea typeface="+mj-ea"/>
            </a:endParaRPr>
          </a:p>
        </p:txBody>
      </p:sp>
      <p:sp>
        <p:nvSpPr>
          <p:cNvPr id="12" name="PA_任意多边形 8"/>
          <p:cNvSpPr/>
          <p:nvPr>
            <p:custDataLst>
              <p:tags r:id="rId3"/>
            </p:custDataLst>
          </p:nvPr>
        </p:nvSpPr>
        <p:spPr bwMode="auto">
          <a:xfrm>
            <a:off x="4763295" y="2174596"/>
            <a:ext cx="1326045" cy="1323285"/>
          </a:xfrm>
          <a:custGeom>
            <a:avLst/>
            <a:gdLst>
              <a:gd name="T0" fmla="*/ 566 w 694"/>
              <a:gd name="T1" fmla="*/ 305 h 692"/>
              <a:gd name="T2" fmla="*/ 694 w 694"/>
              <a:gd name="T3" fmla="*/ 286 h 692"/>
              <a:gd name="T4" fmla="*/ 694 w 694"/>
              <a:gd name="T5" fmla="*/ 159 h 692"/>
              <a:gd name="T6" fmla="*/ 655 w 694"/>
              <a:gd name="T7" fmla="*/ 163 h 692"/>
              <a:gd name="T8" fmla="*/ 654 w 694"/>
              <a:gd name="T9" fmla="*/ 160 h 692"/>
              <a:gd name="T10" fmla="*/ 584 w 694"/>
              <a:gd name="T11" fmla="*/ 0 h 692"/>
              <a:gd name="T12" fmla="*/ 405 w 694"/>
              <a:gd name="T13" fmla="*/ 46 h 692"/>
              <a:gd name="T14" fmla="*/ 415 w 694"/>
              <a:gd name="T15" fmla="*/ 227 h 692"/>
              <a:gd name="T16" fmla="*/ 280 w 694"/>
              <a:gd name="T17" fmla="*/ 305 h 692"/>
              <a:gd name="T18" fmla="*/ 278 w 694"/>
              <a:gd name="T19" fmla="*/ 302 h 692"/>
              <a:gd name="T20" fmla="*/ 128 w 694"/>
              <a:gd name="T21" fmla="*/ 201 h 692"/>
              <a:gd name="T22" fmla="*/ 0 w 694"/>
              <a:gd name="T23" fmla="*/ 334 h 692"/>
              <a:gd name="T24" fmla="*/ 106 w 694"/>
              <a:gd name="T25" fmla="*/ 484 h 692"/>
              <a:gd name="T26" fmla="*/ 24 w 694"/>
              <a:gd name="T27" fmla="*/ 642 h 692"/>
              <a:gd name="T28" fmla="*/ 24 w 694"/>
              <a:gd name="T29" fmla="*/ 642 h 692"/>
              <a:gd name="T30" fmla="*/ 141 w 694"/>
              <a:gd name="T31" fmla="*/ 692 h 692"/>
              <a:gd name="T32" fmla="*/ 566 w 694"/>
              <a:gd name="T33" fmla="*/ 305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692">
                <a:moveTo>
                  <a:pt x="566" y="305"/>
                </a:moveTo>
                <a:cubicBezTo>
                  <a:pt x="608" y="294"/>
                  <a:pt x="650" y="288"/>
                  <a:pt x="694" y="286"/>
                </a:cubicBezTo>
                <a:cubicBezTo>
                  <a:pt x="694" y="159"/>
                  <a:pt x="694" y="159"/>
                  <a:pt x="694" y="159"/>
                </a:cubicBezTo>
                <a:cubicBezTo>
                  <a:pt x="682" y="159"/>
                  <a:pt x="670" y="161"/>
                  <a:pt x="655" y="163"/>
                </a:cubicBezTo>
                <a:cubicBezTo>
                  <a:pt x="654" y="160"/>
                  <a:pt x="654" y="160"/>
                  <a:pt x="654" y="160"/>
                </a:cubicBezTo>
                <a:cubicBezTo>
                  <a:pt x="584" y="0"/>
                  <a:pt x="584" y="0"/>
                  <a:pt x="584" y="0"/>
                </a:cubicBezTo>
                <a:cubicBezTo>
                  <a:pt x="405" y="46"/>
                  <a:pt x="405" y="46"/>
                  <a:pt x="405" y="46"/>
                </a:cubicBezTo>
                <a:cubicBezTo>
                  <a:pt x="415" y="227"/>
                  <a:pt x="415" y="227"/>
                  <a:pt x="415" y="227"/>
                </a:cubicBezTo>
                <a:cubicBezTo>
                  <a:pt x="367" y="249"/>
                  <a:pt x="322" y="274"/>
                  <a:pt x="280" y="305"/>
                </a:cubicBezTo>
                <a:cubicBezTo>
                  <a:pt x="278" y="302"/>
                  <a:pt x="278" y="302"/>
                  <a:pt x="278" y="302"/>
                </a:cubicBezTo>
                <a:cubicBezTo>
                  <a:pt x="128" y="201"/>
                  <a:pt x="128" y="201"/>
                  <a:pt x="128" y="201"/>
                </a:cubicBezTo>
                <a:cubicBezTo>
                  <a:pt x="0" y="334"/>
                  <a:pt x="0" y="334"/>
                  <a:pt x="0" y="334"/>
                </a:cubicBezTo>
                <a:cubicBezTo>
                  <a:pt x="106" y="484"/>
                  <a:pt x="106" y="484"/>
                  <a:pt x="106" y="484"/>
                </a:cubicBezTo>
                <a:cubicBezTo>
                  <a:pt x="73" y="534"/>
                  <a:pt x="45" y="586"/>
                  <a:pt x="24" y="642"/>
                </a:cubicBezTo>
                <a:cubicBezTo>
                  <a:pt x="24" y="642"/>
                  <a:pt x="24" y="642"/>
                  <a:pt x="24" y="642"/>
                </a:cubicBezTo>
                <a:cubicBezTo>
                  <a:pt x="141" y="692"/>
                  <a:pt x="141" y="692"/>
                  <a:pt x="141" y="692"/>
                </a:cubicBezTo>
                <a:cubicBezTo>
                  <a:pt x="207" y="507"/>
                  <a:pt x="361" y="358"/>
                  <a:pt x="566" y="305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latin typeface="+mj-ea"/>
              <a:ea typeface="+mj-ea"/>
            </a:endParaRPr>
          </a:p>
        </p:txBody>
      </p:sp>
      <p:sp>
        <p:nvSpPr>
          <p:cNvPr id="13" name="PA_任意多边形 9"/>
          <p:cNvSpPr/>
          <p:nvPr>
            <p:custDataLst>
              <p:tags r:id="rId4"/>
            </p:custDataLst>
          </p:nvPr>
        </p:nvSpPr>
        <p:spPr bwMode="auto">
          <a:xfrm>
            <a:off x="5039554" y="4854316"/>
            <a:ext cx="1866133" cy="774908"/>
          </a:xfrm>
          <a:custGeom>
            <a:avLst/>
            <a:gdLst>
              <a:gd name="T0" fmla="*/ 728 w 976"/>
              <a:gd name="T1" fmla="*/ 92 h 405"/>
              <a:gd name="T2" fmla="*/ 222 w 976"/>
              <a:gd name="T3" fmla="*/ 0 h 405"/>
              <a:gd name="T4" fmla="*/ 0 w 976"/>
              <a:gd name="T5" fmla="*/ 210 h 405"/>
              <a:gd name="T6" fmla="*/ 19 w 976"/>
              <a:gd name="T7" fmla="*/ 227 h 405"/>
              <a:gd name="T8" fmla="*/ 169 w 976"/>
              <a:gd name="T9" fmla="*/ 119 h 405"/>
              <a:gd name="T10" fmla="*/ 171 w 976"/>
              <a:gd name="T11" fmla="*/ 117 h 405"/>
              <a:gd name="T12" fmla="*/ 274 w 976"/>
              <a:gd name="T13" fmla="*/ 174 h 405"/>
              <a:gd name="T14" fmla="*/ 272 w 976"/>
              <a:gd name="T15" fmla="*/ 180 h 405"/>
              <a:gd name="T16" fmla="*/ 259 w 976"/>
              <a:gd name="T17" fmla="*/ 359 h 405"/>
              <a:gd name="T18" fmla="*/ 438 w 976"/>
              <a:gd name="T19" fmla="*/ 405 h 405"/>
              <a:gd name="T20" fmla="*/ 517 w 976"/>
              <a:gd name="T21" fmla="*/ 237 h 405"/>
              <a:gd name="T22" fmla="*/ 530 w 976"/>
              <a:gd name="T23" fmla="*/ 232 h 405"/>
              <a:gd name="T24" fmla="*/ 661 w 976"/>
              <a:gd name="T25" fmla="*/ 228 h 405"/>
              <a:gd name="T26" fmla="*/ 663 w 976"/>
              <a:gd name="T27" fmla="*/ 235 h 405"/>
              <a:gd name="T28" fmla="*/ 706 w 976"/>
              <a:gd name="T29" fmla="*/ 383 h 405"/>
              <a:gd name="T30" fmla="*/ 884 w 976"/>
              <a:gd name="T31" fmla="*/ 337 h 405"/>
              <a:gd name="T32" fmla="*/ 876 w 976"/>
              <a:gd name="T33" fmla="*/ 163 h 405"/>
              <a:gd name="T34" fmla="*/ 877 w 976"/>
              <a:gd name="T35" fmla="*/ 166 h 405"/>
              <a:gd name="T36" fmla="*/ 976 w 976"/>
              <a:gd name="T37" fmla="*/ 115 h 405"/>
              <a:gd name="T38" fmla="*/ 908 w 976"/>
              <a:gd name="T39" fmla="*/ 13 h 405"/>
              <a:gd name="T40" fmla="*/ 728 w 976"/>
              <a:gd name="T41" fmla="*/ 9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76" h="405">
                <a:moveTo>
                  <a:pt x="728" y="92"/>
                </a:moveTo>
                <a:cubicBezTo>
                  <a:pt x="547" y="139"/>
                  <a:pt x="364" y="99"/>
                  <a:pt x="222" y="0"/>
                </a:cubicBezTo>
                <a:cubicBezTo>
                  <a:pt x="0" y="210"/>
                  <a:pt x="0" y="210"/>
                  <a:pt x="0" y="210"/>
                </a:cubicBezTo>
                <a:cubicBezTo>
                  <a:pt x="19" y="227"/>
                  <a:pt x="19" y="227"/>
                  <a:pt x="19" y="227"/>
                </a:cubicBezTo>
                <a:cubicBezTo>
                  <a:pt x="169" y="119"/>
                  <a:pt x="169" y="119"/>
                  <a:pt x="169" y="119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204" y="139"/>
                  <a:pt x="238" y="158"/>
                  <a:pt x="274" y="174"/>
                </a:cubicBezTo>
                <a:cubicBezTo>
                  <a:pt x="272" y="180"/>
                  <a:pt x="272" y="180"/>
                  <a:pt x="272" y="180"/>
                </a:cubicBezTo>
                <a:cubicBezTo>
                  <a:pt x="259" y="359"/>
                  <a:pt x="259" y="359"/>
                  <a:pt x="259" y="359"/>
                </a:cubicBezTo>
                <a:cubicBezTo>
                  <a:pt x="438" y="405"/>
                  <a:pt x="438" y="405"/>
                  <a:pt x="438" y="405"/>
                </a:cubicBezTo>
                <a:cubicBezTo>
                  <a:pt x="517" y="237"/>
                  <a:pt x="517" y="237"/>
                  <a:pt x="517" y="237"/>
                </a:cubicBezTo>
                <a:cubicBezTo>
                  <a:pt x="530" y="232"/>
                  <a:pt x="530" y="232"/>
                  <a:pt x="530" y="232"/>
                </a:cubicBezTo>
                <a:cubicBezTo>
                  <a:pt x="569" y="235"/>
                  <a:pt x="601" y="236"/>
                  <a:pt x="661" y="228"/>
                </a:cubicBezTo>
                <a:cubicBezTo>
                  <a:pt x="663" y="235"/>
                  <a:pt x="663" y="235"/>
                  <a:pt x="663" y="235"/>
                </a:cubicBezTo>
                <a:cubicBezTo>
                  <a:pt x="706" y="383"/>
                  <a:pt x="706" y="383"/>
                  <a:pt x="706" y="383"/>
                </a:cubicBezTo>
                <a:cubicBezTo>
                  <a:pt x="884" y="337"/>
                  <a:pt x="884" y="337"/>
                  <a:pt x="884" y="337"/>
                </a:cubicBezTo>
                <a:cubicBezTo>
                  <a:pt x="876" y="163"/>
                  <a:pt x="876" y="163"/>
                  <a:pt x="876" y="163"/>
                </a:cubicBezTo>
                <a:cubicBezTo>
                  <a:pt x="877" y="166"/>
                  <a:pt x="877" y="166"/>
                  <a:pt x="877" y="166"/>
                </a:cubicBezTo>
                <a:cubicBezTo>
                  <a:pt x="911" y="151"/>
                  <a:pt x="944" y="134"/>
                  <a:pt x="976" y="115"/>
                </a:cubicBezTo>
                <a:cubicBezTo>
                  <a:pt x="908" y="13"/>
                  <a:pt x="908" y="13"/>
                  <a:pt x="908" y="13"/>
                </a:cubicBezTo>
                <a:cubicBezTo>
                  <a:pt x="854" y="48"/>
                  <a:pt x="794" y="75"/>
                  <a:pt x="728" y="92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latin typeface="+mj-ea"/>
              <a:ea typeface="+mj-ea"/>
            </a:endParaRPr>
          </a:p>
        </p:txBody>
      </p:sp>
      <p:sp>
        <p:nvSpPr>
          <p:cNvPr id="14" name="PA_任意多边形 10"/>
          <p:cNvSpPr/>
          <p:nvPr>
            <p:custDataLst>
              <p:tags r:id="rId5"/>
            </p:custDataLst>
          </p:nvPr>
        </p:nvSpPr>
        <p:spPr bwMode="auto">
          <a:xfrm>
            <a:off x="6855960" y="3417767"/>
            <a:ext cx="1026304" cy="1817789"/>
          </a:xfrm>
          <a:custGeom>
            <a:avLst/>
            <a:gdLst>
              <a:gd name="T0" fmla="*/ 364 w 537"/>
              <a:gd name="T1" fmla="*/ 260 h 951"/>
              <a:gd name="T2" fmla="*/ 357 w 537"/>
              <a:gd name="T3" fmla="*/ 142 h 951"/>
              <a:gd name="T4" fmla="*/ 361 w 537"/>
              <a:gd name="T5" fmla="*/ 140 h 951"/>
              <a:gd name="T6" fmla="*/ 519 w 537"/>
              <a:gd name="T7" fmla="*/ 55 h 951"/>
              <a:gd name="T8" fmla="*/ 501 w 537"/>
              <a:gd name="T9" fmla="*/ 0 h 951"/>
              <a:gd name="T10" fmla="*/ 214 w 537"/>
              <a:gd name="T11" fmla="*/ 80 h 951"/>
              <a:gd name="T12" fmla="*/ 219 w 537"/>
              <a:gd name="T13" fmla="*/ 95 h 951"/>
              <a:gd name="T14" fmla="*/ 0 w 537"/>
              <a:gd name="T15" fmla="*/ 735 h 951"/>
              <a:gd name="T16" fmla="*/ 85 w 537"/>
              <a:gd name="T17" fmla="*/ 862 h 951"/>
              <a:gd name="T18" fmla="*/ 215 w 537"/>
              <a:gd name="T19" fmla="*/ 951 h 951"/>
              <a:gd name="T20" fmla="*/ 343 w 537"/>
              <a:gd name="T21" fmla="*/ 818 h 951"/>
              <a:gd name="T22" fmla="*/ 237 w 537"/>
              <a:gd name="T23" fmla="*/ 666 h 951"/>
              <a:gd name="T24" fmla="*/ 236 w 537"/>
              <a:gd name="T25" fmla="*/ 665 h 951"/>
              <a:gd name="T26" fmla="*/ 318 w 537"/>
              <a:gd name="T27" fmla="*/ 507 h 951"/>
              <a:gd name="T28" fmla="*/ 324 w 537"/>
              <a:gd name="T29" fmla="*/ 508 h 951"/>
              <a:gd name="T30" fmla="*/ 503 w 537"/>
              <a:gd name="T31" fmla="*/ 510 h 951"/>
              <a:gd name="T32" fmla="*/ 537 w 537"/>
              <a:gd name="T33" fmla="*/ 328 h 951"/>
              <a:gd name="T34" fmla="*/ 365 w 537"/>
              <a:gd name="T35" fmla="*/ 260 h 951"/>
              <a:gd name="T36" fmla="*/ 364 w 537"/>
              <a:gd name="T37" fmla="*/ 26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37" h="951">
                <a:moveTo>
                  <a:pt x="364" y="260"/>
                </a:moveTo>
                <a:cubicBezTo>
                  <a:pt x="365" y="221"/>
                  <a:pt x="363" y="181"/>
                  <a:pt x="357" y="142"/>
                </a:cubicBezTo>
                <a:cubicBezTo>
                  <a:pt x="361" y="140"/>
                  <a:pt x="361" y="140"/>
                  <a:pt x="361" y="140"/>
                </a:cubicBezTo>
                <a:cubicBezTo>
                  <a:pt x="519" y="55"/>
                  <a:pt x="519" y="55"/>
                  <a:pt x="519" y="55"/>
                </a:cubicBezTo>
                <a:cubicBezTo>
                  <a:pt x="501" y="0"/>
                  <a:pt x="501" y="0"/>
                  <a:pt x="501" y="0"/>
                </a:cubicBezTo>
                <a:cubicBezTo>
                  <a:pt x="214" y="80"/>
                  <a:pt x="214" y="80"/>
                  <a:pt x="214" y="80"/>
                </a:cubicBezTo>
                <a:cubicBezTo>
                  <a:pt x="216" y="85"/>
                  <a:pt x="217" y="90"/>
                  <a:pt x="219" y="95"/>
                </a:cubicBezTo>
                <a:cubicBezTo>
                  <a:pt x="282" y="340"/>
                  <a:pt x="188" y="589"/>
                  <a:pt x="0" y="735"/>
                </a:cubicBezTo>
                <a:cubicBezTo>
                  <a:pt x="85" y="862"/>
                  <a:pt x="85" y="862"/>
                  <a:pt x="85" y="862"/>
                </a:cubicBezTo>
                <a:cubicBezTo>
                  <a:pt x="215" y="951"/>
                  <a:pt x="215" y="951"/>
                  <a:pt x="215" y="951"/>
                </a:cubicBezTo>
                <a:cubicBezTo>
                  <a:pt x="343" y="818"/>
                  <a:pt x="343" y="818"/>
                  <a:pt x="343" y="818"/>
                </a:cubicBezTo>
                <a:cubicBezTo>
                  <a:pt x="237" y="666"/>
                  <a:pt x="237" y="666"/>
                  <a:pt x="237" y="666"/>
                </a:cubicBezTo>
                <a:cubicBezTo>
                  <a:pt x="236" y="665"/>
                  <a:pt x="236" y="665"/>
                  <a:pt x="236" y="665"/>
                </a:cubicBezTo>
                <a:cubicBezTo>
                  <a:pt x="269" y="616"/>
                  <a:pt x="297" y="563"/>
                  <a:pt x="318" y="507"/>
                </a:cubicBezTo>
                <a:cubicBezTo>
                  <a:pt x="324" y="508"/>
                  <a:pt x="324" y="508"/>
                  <a:pt x="324" y="508"/>
                </a:cubicBezTo>
                <a:cubicBezTo>
                  <a:pt x="503" y="510"/>
                  <a:pt x="503" y="510"/>
                  <a:pt x="503" y="510"/>
                </a:cubicBezTo>
                <a:cubicBezTo>
                  <a:pt x="537" y="328"/>
                  <a:pt x="537" y="328"/>
                  <a:pt x="537" y="328"/>
                </a:cubicBezTo>
                <a:cubicBezTo>
                  <a:pt x="365" y="260"/>
                  <a:pt x="365" y="260"/>
                  <a:pt x="365" y="260"/>
                </a:cubicBezTo>
                <a:lnTo>
                  <a:pt x="364" y="26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latin typeface="+mj-ea"/>
              <a:ea typeface="+mj-ea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4949767" y="2709159"/>
            <a:ext cx="2375833" cy="2377214"/>
          </a:xfrm>
          <a:custGeom>
            <a:avLst/>
            <a:gdLst>
              <a:gd name="T0" fmla="*/ 1116 w 1243"/>
              <a:gd name="T1" fmla="*/ 391 h 1243"/>
              <a:gd name="T2" fmla="*/ 391 w 1243"/>
              <a:gd name="T3" fmla="*/ 127 h 1243"/>
              <a:gd name="T4" fmla="*/ 127 w 1243"/>
              <a:gd name="T5" fmla="*/ 851 h 1243"/>
              <a:gd name="T6" fmla="*/ 851 w 1243"/>
              <a:gd name="T7" fmla="*/ 1115 h 1243"/>
              <a:gd name="T8" fmla="*/ 1116 w 1243"/>
              <a:gd name="T9" fmla="*/ 391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3" h="1243">
                <a:moveTo>
                  <a:pt x="1116" y="391"/>
                </a:moveTo>
                <a:cubicBezTo>
                  <a:pt x="989" y="118"/>
                  <a:pt x="664" y="0"/>
                  <a:pt x="391" y="127"/>
                </a:cubicBezTo>
                <a:cubicBezTo>
                  <a:pt x="118" y="254"/>
                  <a:pt x="0" y="578"/>
                  <a:pt x="127" y="851"/>
                </a:cubicBezTo>
                <a:cubicBezTo>
                  <a:pt x="254" y="1124"/>
                  <a:pt x="579" y="1243"/>
                  <a:pt x="851" y="1115"/>
                </a:cubicBezTo>
                <a:cubicBezTo>
                  <a:pt x="1124" y="988"/>
                  <a:pt x="1243" y="664"/>
                  <a:pt x="1116" y="3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latin typeface="+mj-ea"/>
              <a:ea typeface="+mj-ea"/>
            </a:endParaRPr>
          </a:p>
        </p:txBody>
      </p:sp>
      <p:grpSp>
        <p:nvGrpSpPr>
          <p:cNvPr id="16" name="Group 4681"/>
          <p:cNvGrpSpPr>
            <a:grpSpLocks noChangeAspect="1"/>
          </p:cNvGrpSpPr>
          <p:nvPr/>
        </p:nvGrpSpPr>
        <p:grpSpPr bwMode="auto">
          <a:xfrm>
            <a:off x="5717526" y="3116758"/>
            <a:ext cx="832350" cy="1090949"/>
            <a:chOff x="4576763" y="2300287"/>
            <a:chExt cx="276225" cy="361950"/>
          </a:xfrm>
          <a:solidFill>
            <a:srgbClr val="127C8E"/>
          </a:solidFill>
        </p:grpSpPr>
        <p:sp>
          <p:nvSpPr>
            <p:cNvPr id="17" name="Freeform 250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  <a:gd name="T14" fmla="*/ 92 w 336"/>
                <a:gd name="T15" fmla="*/ 0 h 336"/>
                <a:gd name="T16" fmla="*/ 92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latin typeface="+mj-ea"/>
                <a:ea typeface="+mj-ea"/>
              </a:endParaRPr>
            </a:p>
          </p:txBody>
        </p:sp>
        <p:sp>
          <p:nvSpPr>
            <p:cNvPr id="18" name="Freeform 251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latin typeface="+mj-ea"/>
                <a:ea typeface="+mj-ea"/>
              </a:endParaRPr>
            </a:p>
          </p:txBody>
        </p:sp>
        <p:sp>
          <p:nvSpPr>
            <p:cNvPr id="19" name="Freeform 252"/>
            <p:cNvSpPr>
              <a:spLocks noChangeArrowheads="1"/>
            </p:cNvSpPr>
            <p:nvPr/>
          </p:nvSpPr>
          <p:spPr bwMode="auto">
            <a:xfrm>
              <a:off x="4610100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latin typeface="+mj-ea"/>
                <a:ea typeface="+mj-ea"/>
              </a:endParaRPr>
            </a:p>
          </p:txBody>
        </p:sp>
        <p:sp>
          <p:nvSpPr>
            <p:cNvPr id="20" name="Freeform 253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  <a:gd name="T14" fmla="*/ 251 w 336"/>
                <a:gd name="T15" fmla="*/ 0 h 336"/>
                <a:gd name="T16" fmla="*/ 251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latin typeface="+mj-ea"/>
                <a:ea typeface="+mj-ea"/>
              </a:endParaRPr>
            </a:p>
          </p:txBody>
        </p:sp>
        <p:sp>
          <p:nvSpPr>
            <p:cNvPr id="21" name="Freeform 254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latin typeface="+mj-ea"/>
                <a:ea typeface="+mj-ea"/>
              </a:endParaRPr>
            </a:p>
          </p:txBody>
        </p:sp>
        <p:sp>
          <p:nvSpPr>
            <p:cNvPr id="22" name="Freeform 255"/>
            <p:cNvSpPr>
              <a:spLocks noChangeArrowheads="1"/>
            </p:cNvSpPr>
            <p:nvPr/>
          </p:nvSpPr>
          <p:spPr bwMode="auto">
            <a:xfrm>
              <a:off x="4822825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latin typeface="+mj-ea"/>
                <a:ea typeface="+mj-ea"/>
              </a:endParaRPr>
            </a:p>
          </p:txBody>
        </p:sp>
        <p:sp>
          <p:nvSpPr>
            <p:cNvPr id="23" name="Freeform 256"/>
            <p:cNvSpPr>
              <a:spLocks noChangeArrowheads="1"/>
            </p:cNvSpPr>
            <p:nvPr/>
          </p:nvSpPr>
          <p:spPr bwMode="auto">
            <a:xfrm>
              <a:off x="4586288" y="2300287"/>
              <a:ext cx="261937" cy="258762"/>
            </a:xfrm>
            <a:custGeom>
              <a:avLst/>
              <a:gdLst>
                <a:gd name="T0" fmla="*/ 618 w 728"/>
                <a:gd name="T1" fmla="*/ 619 h 720"/>
                <a:gd name="T2" fmla="*/ 627 w 728"/>
                <a:gd name="T3" fmla="*/ 469 h 720"/>
                <a:gd name="T4" fmla="*/ 727 w 728"/>
                <a:gd name="T5" fmla="*/ 360 h 720"/>
                <a:gd name="T6" fmla="*/ 627 w 728"/>
                <a:gd name="T7" fmla="*/ 251 h 720"/>
                <a:gd name="T8" fmla="*/ 618 w 728"/>
                <a:gd name="T9" fmla="*/ 101 h 720"/>
                <a:gd name="T10" fmla="*/ 468 w 728"/>
                <a:gd name="T11" fmla="*/ 92 h 720"/>
                <a:gd name="T12" fmla="*/ 359 w 728"/>
                <a:gd name="T13" fmla="*/ 0 h 720"/>
                <a:gd name="T14" fmla="*/ 250 w 728"/>
                <a:gd name="T15" fmla="*/ 92 h 720"/>
                <a:gd name="T16" fmla="*/ 100 w 728"/>
                <a:gd name="T17" fmla="*/ 101 h 720"/>
                <a:gd name="T18" fmla="*/ 92 w 728"/>
                <a:gd name="T19" fmla="*/ 251 h 720"/>
                <a:gd name="T20" fmla="*/ 0 w 728"/>
                <a:gd name="T21" fmla="*/ 360 h 720"/>
                <a:gd name="T22" fmla="*/ 92 w 728"/>
                <a:gd name="T23" fmla="*/ 469 h 720"/>
                <a:gd name="T24" fmla="*/ 100 w 728"/>
                <a:gd name="T25" fmla="*/ 619 h 720"/>
                <a:gd name="T26" fmla="*/ 250 w 728"/>
                <a:gd name="T27" fmla="*/ 628 h 720"/>
                <a:gd name="T28" fmla="*/ 359 w 728"/>
                <a:gd name="T29" fmla="*/ 719 h 720"/>
                <a:gd name="T30" fmla="*/ 468 w 728"/>
                <a:gd name="T31" fmla="*/ 628 h 720"/>
                <a:gd name="T32" fmla="*/ 618 w 728"/>
                <a:gd name="T33" fmla="*/ 619 h 720"/>
                <a:gd name="T34" fmla="*/ 359 w 728"/>
                <a:gd name="T35" fmla="*/ 561 h 720"/>
                <a:gd name="T36" fmla="*/ 159 w 728"/>
                <a:gd name="T37" fmla="*/ 360 h 720"/>
                <a:gd name="T38" fmla="*/ 359 w 728"/>
                <a:gd name="T39" fmla="*/ 159 h 720"/>
                <a:gd name="T40" fmla="*/ 560 w 728"/>
                <a:gd name="T41" fmla="*/ 360 h 720"/>
                <a:gd name="T42" fmla="*/ 359 w 728"/>
                <a:gd name="T43" fmla="*/ 561 h 720"/>
                <a:gd name="T44" fmla="*/ 359 w 728"/>
                <a:gd name="T45" fmla="*/ 561 h 720"/>
                <a:gd name="T46" fmla="*/ 359 w 728"/>
                <a:gd name="T47" fmla="*/ 56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720">
                  <a:moveTo>
                    <a:pt x="618" y="619"/>
                  </a:moveTo>
                  <a:cubicBezTo>
                    <a:pt x="627" y="469"/>
                    <a:pt x="627" y="469"/>
                    <a:pt x="627" y="469"/>
                  </a:cubicBezTo>
                  <a:cubicBezTo>
                    <a:pt x="727" y="360"/>
                    <a:pt x="727" y="360"/>
                    <a:pt x="727" y="360"/>
                  </a:cubicBezTo>
                  <a:cubicBezTo>
                    <a:pt x="627" y="251"/>
                    <a:pt x="627" y="251"/>
                    <a:pt x="627" y="251"/>
                  </a:cubicBezTo>
                  <a:cubicBezTo>
                    <a:pt x="618" y="101"/>
                    <a:pt x="618" y="101"/>
                    <a:pt x="618" y="101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92" y="251"/>
                    <a:pt x="92" y="251"/>
                    <a:pt x="92" y="251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92" y="469"/>
                    <a:pt x="92" y="469"/>
                    <a:pt x="92" y="469"/>
                  </a:cubicBezTo>
                  <a:cubicBezTo>
                    <a:pt x="100" y="619"/>
                    <a:pt x="100" y="619"/>
                    <a:pt x="100" y="619"/>
                  </a:cubicBezTo>
                  <a:cubicBezTo>
                    <a:pt x="250" y="628"/>
                    <a:pt x="250" y="628"/>
                    <a:pt x="250" y="628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468" y="628"/>
                    <a:pt x="468" y="628"/>
                    <a:pt x="468" y="628"/>
                  </a:cubicBezTo>
                  <a:lnTo>
                    <a:pt x="618" y="619"/>
                  </a:lnTo>
                  <a:close/>
                  <a:moveTo>
                    <a:pt x="359" y="561"/>
                  </a:moveTo>
                  <a:cubicBezTo>
                    <a:pt x="250" y="561"/>
                    <a:pt x="159" y="469"/>
                    <a:pt x="159" y="360"/>
                  </a:cubicBezTo>
                  <a:cubicBezTo>
                    <a:pt x="159" y="243"/>
                    <a:pt x="250" y="159"/>
                    <a:pt x="359" y="159"/>
                  </a:cubicBezTo>
                  <a:cubicBezTo>
                    <a:pt x="468" y="159"/>
                    <a:pt x="560" y="243"/>
                    <a:pt x="560" y="360"/>
                  </a:cubicBezTo>
                  <a:cubicBezTo>
                    <a:pt x="560" y="469"/>
                    <a:pt x="468" y="561"/>
                    <a:pt x="359" y="561"/>
                  </a:cubicBezTo>
                  <a:close/>
                  <a:moveTo>
                    <a:pt x="359" y="561"/>
                  </a:moveTo>
                  <a:lnTo>
                    <a:pt x="359" y="5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latin typeface="+mj-ea"/>
                <a:ea typeface="+mj-ea"/>
              </a:endParaRPr>
            </a:p>
          </p:txBody>
        </p:sp>
        <p:sp>
          <p:nvSpPr>
            <p:cNvPr id="24" name="Freeform 257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226 h 227"/>
                <a:gd name="T8" fmla="*/ 101 w 102"/>
                <a:gd name="T9" fmla="*/ 226 h 227"/>
                <a:gd name="T10" fmla="*/ 101 w 102"/>
                <a:gd name="T11" fmla="*/ 0 h 227"/>
                <a:gd name="T12" fmla="*/ 59 w 102"/>
                <a:gd name="T13" fmla="*/ 0 h 227"/>
                <a:gd name="T14" fmla="*/ 0 w 102"/>
                <a:gd name="T15" fmla="*/ 33 h 227"/>
                <a:gd name="T16" fmla="*/ 0 w 102"/>
                <a:gd name="T17" fmla="*/ 33 h 227"/>
                <a:gd name="T18" fmla="*/ 0 w 102"/>
                <a:gd name="T19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  <a:close/>
                  <a:moveTo>
                    <a:pt x="0" y="33"/>
                  </a:move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latin typeface="+mj-ea"/>
                <a:ea typeface="+mj-ea"/>
              </a:endParaRPr>
            </a:p>
          </p:txBody>
        </p:sp>
        <p:sp>
          <p:nvSpPr>
            <p:cNvPr id="25" name="Freeform 258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50 h 227"/>
                <a:gd name="T8" fmla="*/ 50 w 102"/>
                <a:gd name="T9" fmla="*/ 226 h 227"/>
                <a:gd name="T10" fmla="*/ 101 w 102"/>
                <a:gd name="T11" fmla="*/ 226 h 227"/>
                <a:gd name="T12" fmla="*/ 101 w 102"/>
                <a:gd name="T13" fmla="*/ 0 h 227"/>
                <a:gd name="T14" fmla="*/ 59 w 102"/>
                <a:gd name="T15" fmla="*/ 0 h 227"/>
                <a:gd name="T16" fmla="*/ 0 w 102"/>
                <a:gd name="T17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latin typeface="+mj-ea"/>
                <a:ea typeface="+mj-ea"/>
              </a:endParaRPr>
            </a:p>
          </p:txBody>
        </p:sp>
        <p:sp>
          <p:nvSpPr>
            <p:cNvPr id="26" name="Freeform 259"/>
            <p:cNvSpPr>
              <a:spLocks noChangeArrowheads="1"/>
            </p:cNvSpPr>
            <p:nvPr/>
          </p:nvSpPr>
          <p:spPr bwMode="auto">
            <a:xfrm>
              <a:off x="4691063" y="240029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latin typeface="+mj-ea"/>
                <a:ea typeface="+mj-ea"/>
              </a:endParaRPr>
            </a:p>
          </p:txBody>
        </p:sp>
      </p:grpSp>
      <p:sp>
        <p:nvSpPr>
          <p:cNvPr id="27" name="Content Placeholder 2"/>
          <p:cNvSpPr txBox="1"/>
          <p:nvPr/>
        </p:nvSpPr>
        <p:spPr bwMode="auto">
          <a:xfrm>
            <a:off x="4986075" y="4179420"/>
            <a:ext cx="2276774" cy="44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127C8E"/>
                </a:solidFill>
                <a:latin typeface="+mj-ea"/>
                <a:ea typeface="+mj-ea"/>
                <a:cs typeface="Lato Regular"/>
              </a:rPr>
              <a:t>We’re No.1</a:t>
            </a:r>
            <a:endParaRPr lang="en-US" sz="1600" dirty="0">
              <a:solidFill>
                <a:srgbClr val="127C8E"/>
              </a:solidFill>
              <a:latin typeface="+mj-ea"/>
              <a:ea typeface="+mj-ea"/>
              <a:cs typeface="Lato Regular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408337" y="1933509"/>
            <a:ext cx="2578806" cy="902729"/>
            <a:chOff x="1921957" y="2402514"/>
            <a:chExt cx="2293829" cy="802970"/>
          </a:xfrm>
        </p:grpSpPr>
        <p:sp>
          <p:nvSpPr>
            <p:cNvPr id="29" name="文本框 28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382624" y="3379032"/>
            <a:ext cx="2578806" cy="902729"/>
            <a:chOff x="1921957" y="2402514"/>
            <a:chExt cx="2293829" cy="802970"/>
          </a:xfrm>
        </p:grpSpPr>
        <p:sp>
          <p:nvSpPr>
            <p:cNvPr id="32" name="文本框 31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408337" y="4867236"/>
            <a:ext cx="2578806" cy="902729"/>
            <a:chOff x="1921957" y="2402514"/>
            <a:chExt cx="2293829" cy="802970"/>
          </a:xfrm>
        </p:grpSpPr>
        <p:sp>
          <p:nvSpPr>
            <p:cNvPr id="35" name="文本框 34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657143" y="2515038"/>
            <a:ext cx="2578806" cy="902729"/>
            <a:chOff x="1921957" y="2402514"/>
            <a:chExt cx="2293829" cy="802970"/>
          </a:xfrm>
        </p:grpSpPr>
        <p:sp>
          <p:nvSpPr>
            <p:cNvPr id="38" name="文本框 37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657143" y="4372363"/>
            <a:ext cx="2578806" cy="902729"/>
            <a:chOff x="1921957" y="2402514"/>
            <a:chExt cx="2293829" cy="802970"/>
          </a:xfrm>
        </p:grpSpPr>
        <p:sp>
          <p:nvSpPr>
            <p:cNvPr id="41" name="文本框 40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145000" cy="68580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043807" y="3922338"/>
            <a:ext cx="23089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03</a:t>
            </a:r>
            <a:endParaRPr lang="zh-CN" altLang="en-US" sz="13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237146" y="964436"/>
            <a:ext cx="5647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  <a:endParaRPr lang="zh-CN" altLang="en-US" sz="4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20490" y="2062121"/>
            <a:ext cx="6481011" cy="96943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lang="en-US" altLang="zh-CN" sz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film  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The user can demonstrate on a projector or computer, or print the presentation and make it film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en-US" altLang="zh-CN" sz="1400" dirty="0">
              <a:solidFill>
                <a:schemeClr val="bg1"/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90035" y="448080"/>
            <a:ext cx="5647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  <a:endParaRPr lang="zh-CN" altLang="en-US" sz="4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02088" y="595136"/>
            <a:ext cx="536883" cy="536883"/>
            <a:chOff x="6936831" y="1368247"/>
            <a:chExt cx="536883" cy="536883"/>
          </a:xfrm>
        </p:grpSpPr>
        <p:sp>
          <p:nvSpPr>
            <p:cNvPr id="5" name="矩形 4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4318" y="595133"/>
            <a:ext cx="536883" cy="536883"/>
            <a:chOff x="6936831" y="1368247"/>
            <a:chExt cx="536883" cy="536883"/>
          </a:xfrm>
        </p:grpSpPr>
        <p:sp>
          <p:nvSpPr>
            <p:cNvPr id="8" name="矩形 7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 rot="2700000">
            <a:off x="2423879" y="-1432206"/>
            <a:ext cx="1045238" cy="1045238"/>
          </a:xfrm>
          <a:prstGeom prst="rect">
            <a:avLst/>
          </a:prstGeom>
          <a:solidFill>
            <a:srgbClr val="4DF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2"/>
          <p:cNvSpPr/>
          <p:nvPr/>
        </p:nvSpPr>
        <p:spPr bwMode="auto">
          <a:xfrm>
            <a:off x="4653895" y="2229690"/>
            <a:ext cx="1133916" cy="1201480"/>
          </a:xfrm>
          <a:custGeom>
            <a:avLst/>
            <a:gdLst>
              <a:gd name="T0" fmla="*/ 134 w 150"/>
              <a:gd name="T1" fmla="*/ 55 h 159"/>
              <a:gd name="T2" fmla="*/ 136 w 150"/>
              <a:gd name="T3" fmla="*/ 55 h 159"/>
              <a:gd name="T4" fmla="*/ 147 w 150"/>
              <a:gd name="T5" fmla="*/ 34 h 159"/>
              <a:gd name="T6" fmla="*/ 127 w 150"/>
              <a:gd name="T7" fmla="*/ 23 h 159"/>
              <a:gd name="T8" fmla="*/ 125 w 150"/>
              <a:gd name="T9" fmla="*/ 23 h 159"/>
              <a:gd name="T10" fmla="*/ 124 w 150"/>
              <a:gd name="T11" fmla="*/ 21 h 159"/>
              <a:gd name="T12" fmla="*/ 118 w 150"/>
              <a:gd name="T13" fmla="*/ 0 h 159"/>
              <a:gd name="T14" fmla="*/ 56 w 150"/>
              <a:gd name="T15" fmla="*/ 36 h 159"/>
              <a:gd name="T16" fmla="*/ 0 w 150"/>
              <a:gd name="T17" fmla="*/ 147 h 159"/>
              <a:gd name="T18" fmla="*/ 95 w 150"/>
              <a:gd name="T19" fmla="*/ 159 h 159"/>
              <a:gd name="T20" fmla="*/ 131 w 150"/>
              <a:gd name="T21" fmla="*/ 91 h 159"/>
              <a:gd name="T22" fmla="*/ 142 w 150"/>
              <a:gd name="T23" fmla="*/ 83 h 159"/>
              <a:gd name="T24" fmla="*/ 134 w 150"/>
              <a:gd name="T25" fmla="*/ 55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" h="159">
                <a:moveTo>
                  <a:pt x="134" y="55"/>
                </a:moveTo>
                <a:cubicBezTo>
                  <a:pt x="136" y="55"/>
                  <a:pt x="136" y="55"/>
                  <a:pt x="136" y="55"/>
                </a:cubicBezTo>
                <a:cubicBezTo>
                  <a:pt x="145" y="52"/>
                  <a:pt x="150" y="43"/>
                  <a:pt x="147" y="34"/>
                </a:cubicBezTo>
                <a:cubicBezTo>
                  <a:pt x="145" y="25"/>
                  <a:pt x="136" y="20"/>
                  <a:pt x="127" y="23"/>
                </a:cubicBezTo>
                <a:cubicBezTo>
                  <a:pt x="125" y="23"/>
                  <a:pt x="125" y="23"/>
                  <a:pt x="125" y="23"/>
                </a:cubicBezTo>
                <a:cubicBezTo>
                  <a:pt x="124" y="21"/>
                  <a:pt x="124" y="21"/>
                  <a:pt x="124" y="21"/>
                </a:cubicBezTo>
                <a:cubicBezTo>
                  <a:pt x="118" y="0"/>
                  <a:pt x="118" y="0"/>
                  <a:pt x="118" y="0"/>
                </a:cubicBezTo>
                <a:cubicBezTo>
                  <a:pt x="95" y="8"/>
                  <a:pt x="74" y="20"/>
                  <a:pt x="56" y="36"/>
                </a:cubicBezTo>
                <a:cubicBezTo>
                  <a:pt x="21" y="66"/>
                  <a:pt x="2" y="103"/>
                  <a:pt x="0" y="147"/>
                </a:cubicBezTo>
                <a:cubicBezTo>
                  <a:pt x="95" y="159"/>
                  <a:pt x="95" y="159"/>
                  <a:pt x="95" y="159"/>
                </a:cubicBezTo>
                <a:cubicBezTo>
                  <a:pt x="101" y="128"/>
                  <a:pt x="113" y="106"/>
                  <a:pt x="131" y="91"/>
                </a:cubicBezTo>
                <a:cubicBezTo>
                  <a:pt x="134" y="88"/>
                  <a:pt x="138" y="85"/>
                  <a:pt x="142" y="83"/>
                </a:cubicBezTo>
                <a:lnTo>
                  <a:pt x="134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11" name="Freeform 3"/>
          <p:cNvSpPr/>
          <p:nvPr/>
        </p:nvSpPr>
        <p:spPr bwMode="auto">
          <a:xfrm>
            <a:off x="5576304" y="2154781"/>
            <a:ext cx="1392424" cy="687401"/>
          </a:xfrm>
          <a:custGeom>
            <a:avLst/>
            <a:gdLst>
              <a:gd name="T0" fmla="*/ 6 w 184"/>
              <a:gd name="T1" fmla="*/ 29 h 91"/>
              <a:gd name="T2" fmla="*/ 29 w 184"/>
              <a:gd name="T3" fmla="*/ 43 h 91"/>
              <a:gd name="T4" fmla="*/ 17 w 184"/>
              <a:gd name="T5" fmla="*/ 68 h 91"/>
              <a:gd name="T6" fmla="*/ 23 w 184"/>
              <a:gd name="T7" fmla="*/ 91 h 91"/>
              <a:gd name="T8" fmla="*/ 75 w 184"/>
              <a:gd name="T9" fmla="*/ 78 h 91"/>
              <a:gd name="T10" fmla="*/ 124 w 184"/>
              <a:gd name="T11" fmla="*/ 89 h 91"/>
              <a:gd name="T12" fmla="*/ 143 w 184"/>
              <a:gd name="T13" fmla="*/ 69 h 91"/>
              <a:gd name="T14" fmla="*/ 145 w 184"/>
              <a:gd name="T15" fmla="*/ 70 h 91"/>
              <a:gd name="T16" fmla="*/ 157 w 184"/>
              <a:gd name="T17" fmla="*/ 75 h 91"/>
              <a:gd name="T18" fmla="*/ 168 w 184"/>
              <a:gd name="T19" fmla="*/ 70 h 91"/>
              <a:gd name="T20" fmla="*/ 173 w 184"/>
              <a:gd name="T21" fmla="*/ 58 h 91"/>
              <a:gd name="T22" fmla="*/ 168 w 184"/>
              <a:gd name="T23" fmla="*/ 46 h 91"/>
              <a:gd name="T24" fmla="*/ 166 w 184"/>
              <a:gd name="T25" fmla="*/ 45 h 91"/>
              <a:gd name="T26" fmla="*/ 168 w 184"/>
              <a:gd name="T27" fmla="*/ 43 h 91"/>
              <a:gd name="T28" fmla="*/ 184 w 184"/>
              <a:gd name="T29" fmla="*/ 26 h 91"/>
              <a:gd name="T30" fmla="*/ 70 w 184"/>
              <a:gd name="T31" fmla="*/ 0 h 91"/>
              <a:gd name="T32" fmla="*/ 0 w 184"/>
              <a:gd name="T33" fmla="*/ 9 h 91"/>
              <a:gd name="T34" fmla="*/ 6 w 184"/>
              <a:gd name="T35" fmla="*/ 2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4" h="91">
                <a:moveTo>
                  <a:pt x="6" y="29"/>
                </a:moveTo>
                <a:cubicBezTo>
                  <a:pt x="16" y="27"/>
                  <a:pt x="26" y="33"/>
                  <a:pt x="29" y="43"/>
                </a:cubicBezTo>
                <a:cubicBezTo>
                  <a:pt x="32" y="53"/>
                  <a:pt x="27" y="64"/>
                  <a:pt x="17" y="68"/>
                </a:cubicBezTo>
                <a:cubicBezTo>
                  <a:pt x="23" y="91"/>
                  <a:pt x="23" y="91"/>
                  <a:pt x="23" y="91"/>
                </a:cubicBezTo>
                <a:cubicBezTo>
                  <a:pt x="38" y="82"/>
                  <a:pt x="55" y="78"/>
                  <a:pt x="75" y="78"/>
                </a:cubicBezTo>
                <a:cubicBezTo>
                  <a:pt x="94" y="78"/>
                  <a:pt x="110" y="82"/>
                  <a:pt x="124" y="89"/>
                </a:cubicBezTo>
                <a:cubicBezTo>
                  <a:pt x="143" y="69"/>
                  <a:pt x="143" y="69"/>
                  <a:pt x="143" y="69"/>
                </a:cubicBezTo>
                <a:cubicBezTo>
                  <a:pt x="145" y="70"/>
                  <a:pt x="145" y="70"/>
                  <a:pt x="145" y="70"/>
                </a:cubicBezTo>
                <a:cubicBezTo>
                  <a:pt x="148" y="73"/>
                  <a:pt x="152" y="75"/>
                  <a:pt x="157" y="75"/>
                </a:cubicBezTo>
                <a:cubicBezTo>
                  <a:pt x="161" y="75"/>
                  <a:pt x="165" y="73"/>
                  <a:pt x="168" y="70"/>
                </a:cubicBezTo>
                <a:cubicBezTo>
                  <a:pt x="171" y="67"/>
                  <a:pt x="173" y="62"/>
                  <a:pt x="173" y="58"/>
                </a:cubicBezTo>
                <a:cubicBezTo>
                  <a:pt x="173" y="54"/>
                  <a:pt x="171" y="49"/>
                  <a:pt x="168" y="46"/>
                </a:cubicBezTo>
                <a:cubicBezTo>
                  <a:pt x="166" y="45"/>
                  <a:pt x="166" y="45"/>
                  <a:pt x="166" y="45"/>
                </a:cubicBezTo>
                <a:cubicBezTo>
                  <a:pt x="168" y="43"/>
                  <a:pt x="168" y="43"/>
                  <a:pt x="168" y="43"/>
                </a:cubicBezTo>
                <a:cubicBezTo>
                  <a:pt x="184" y="26"/>
                  <a:pt x="184" y="26"/>
                  <a:pt x="184" y="26"/>
                </a:cubicBezTo>
                <a:cubicBezTo>
                  <a:pt x="153" y="9"/>
                  <a:pt x="115" y="0"/>
                  <a:pt x="70" y="0"/>
                </a:cubicBezTo>
                <a:cubicBezTo>
                  <a:pt x="45" y="0"/>
                  <a:pt x="21" y="3"/>
                  <a:pt x="0" y="9"/>
                </a:cubicBezTo>
                <a:lnTo>
                  <a:pt x="6" y="29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12" name="Freeform 4"/>
          <p:cNvSpPr/>
          <p:nvPr/>
        </p:nvSpPr>
        <p:spPr bwMode="auto">
          <a:xfrm>
            <a:off x="6536900" y="2366288"/>
            <a:ext cx="1036975" cy="1351298"/>
          </a:xfrm>
          <a:custGeom>
            <a:avLst/>
            <a:gdLst>
              <a:gd name="T0" fmla="*/ 45 w 137"/>
              <a:gd name="T1" fmla="*/ 17 h 179"/>
              <a:gd name="T2" fmla="*/ 50 w 137"/>
              <a:gd name="T3" fmla="*/ 30 h 179"/>
              <a:gd name="T4" fmla="*/ 44 w 137"/>
              <a:gd name="T5" fmla="*/ 45 h 179"/>
              <a:gd name="T6" fmla="*/ 30 w 137"/>
              <a:gd name="T7" fmla="*/ 51 h 179"/>
              <a:gd name="T8" fmla="*/ 16 w 137"/>
              <a:gd name="T9" fmla="*/ 46 h 179"/>
              <a:gd name="T10" fmla="*/ 0 w 137"/>
              <a:gd name="T11" fmla="*/ 63 h 179"/>
              <a:gd name="T12" fmla="*/ 13 w 137"/>
              <a:gd name="T13" fmla="*/ 72 h 179"/>
              <a:gd name="T14" fmla="*/ 37 w 137"/>
              <a:gd name="T15" fmla="*/ 123 h 179"/>
              <a:gd name="T16" fmla="*/ 32 w 137"/>
              <a:gd name="T17" fmla="*/ 146 h 179"/>
              <a:gd name="T18" fmla="*/ 61 w 137"/>
              <a:gd name="T19" fmla="*/ 155 h 179"/>
              <a:gd name="T20" fmla="*/ 60 w 137"/>
              <a:gd name="T21" fmla="*/ 157 h 179"/>
              <a:gd name="T22" fmla="*/ 62 w 137"/>
              <a:gd name="T23" fmla="*/ 170 h 179"/>
              <a:gd name="T24" fmla="*/ 72 w 137"/>
              <a:gd name="T25" fmla="*/ 178 h 179"/>
              <a:gd name="T26" fmla="*/ 84 w 137"/>
              <a:gd name="T27" fmla="*/ 176 h 179"/>
              <a:gd name="T28" fmla="*/ 92 w 137"/>
              <a:gd name="T29" fmla="*/ 167 h 179"/>
              <a:gd name="T30" fmla="*/ 93 w 137"/>
              <a:gd name="T31" fmla="*/ 165 h 179"/>
              <a:gd name="T32" fmla="*/ 95 w 137"/>
              <a:gd name="T33" fmla="*/ 165 h 179"/>
              <a:gd name="T34" fmla="*/ 127 w 137"/>
              <a:gd name="T35" fmla="*/ 175 h 179"/>
              <a:gd name="T36" fmla="*/ 137 w 137"/>
              <a:gd name="T37" fmla="*/ 126 h 179"/>
              <a:gd name="T38" fmla="*/ 85 w 137"/>
              <a:gd name="T39" fmla="*/ 18 h 179"/>
              <a:gd name="T40" fmla="*/ 61 w 137"/>
              <a:gd name="T41" fmla="*/ 0 h 179"/>
              <a:gd name="T42" fmla="*/ 45 w 137"/>
              <a:gd name="T43" fmla="*/ 17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7" h="179">
                <a:moveTo>
                  <a:pt x="45" y="17"/>
                </a:moveTo>
                <a:cubicBezTo>
                  <a:pt x="48" y="21"/>
                  <a:pt x="50" y="25"/>
                  <a:pt x="50" y="30"/>
                </a:cubicBezTo>
                <a:cubicBezTo>
                  <a:pt x="50" y="35"/>
                  <a:pt x="48" y="41"/>
                  <a:pt x="44" y="45"/>
                </a:cubicBezTo>
                <a:cubicBezTo>
                  <a:pt x="40" y="49"/>
                  <a:pt x="35" y="51"/>
                  <a:pt x="30" y="51"/>
                </a:cubicBezTo>
                <a:cubicBezTo>
                  <a:pt x="25" y="51"/>
                  <a:pt x="20" y="49"/>
                  <a:pt x="16" y="46"/>
                </a:cubicBezTo>
                <a:cubicBezTo>
                  <a:pt x="0" y="63"/>
                  <a:pt x="0" y="63"/>
                  <a:pt x="0" y="63"/>
                </a:cubicBezTo>
                <a:cubicBezTo>
                  <a:pt x="5" y="66"/>
                  <a:pt x="9" y="68"/>
                  <a:pt x="13" y="72"/>
                </a:cubicBezTo>
                <a:cubicBezTo>
                  <a:pt x="29" y="86"/>
                  <a:pt x="37" y="103"/>
                  <a:pt x="37" y="123"/>
                </a:cubicBezTo>
                <a:cubicBezTo>
                  <a:pt x="37" y="132"/>
                  <a:pt x="35" y="139"/>
                  <a:pt x="32" y="146"/>
                </a:cubicBezTo>
                <a:cubicBezTo>
                  <a:pt x="61" y="155"/>
                  <a:pt x="61" y="155"/>
                  <a:pt x="61" y="155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9" y="161"/>
                  <a:pt x="60" y="166"/>
                  <a:pt x="62" y="170"/>
                </a:cubicBezTo>
                <a:cubicBezTo>
                  <a:pt x="64" y="174"/>
                  <a:pt x="67" y="176"/>
                  <a:pt x="72" y="178"/>
                </a:cubicBezTo>
                <a:cubicBezTo>
                  <a:pt x="76" y="179"/>
                  <a:pt x="80" y="179"/>
                  <a:pt x="84" y="176"/>
                </a:cubicBezTo>
                <a:cubicBezTo>
                  <a:pt x="88" y="174"/>
                  <a:pt x="91" y="171"/>
                  <a:pt x="92" y="167"/>
                </a:cubicBezTo>
                <a:cubicBezTo>
                  <a:pt x="93" y="165"/>
                  <a:pt x="93" y="165"/>
                  <a:pt x="93" y="165"/>
                </a:cubicBezTo>
                <a:cubicBezTo>
                  <a:pt x="95" y="165"/>
                  <a:pt x="95" y="165"/>
                  <a:pt x="95" y="165"/>
                </a:cubicBezTo>
                <a:cubicBezTo>
                  <a:pt x="127" y="175"/>
                  <a:pt x="127" y="175"/>
                  <a:pt x="127" y="175"/>
                </a:cubicBezTo>
                <a:cubicBezTo>
                  <a:pt x="134" y="159"/>
                  <a:pt x="137" y="143"/>
                  <a:pt x="137" y="126"/>
                </a:cubicBezTo>
                <a:cubicBezTo>
                  <a:pt x="137" y="85"/>
                  <a:pt x="120" y="49"/>
                  <a:pt x="85" y="18"/>
                </a:cubicBezTo>
                <a:cubicBezTo>
                  <a:pt x="77" y="12"/>
                  <a:pt x="69" y="6"/>
                  <a:pt x="61" y="0"/>
                </a:cubicBezTo>
                <a:lnTo>
                  <a:pt x="45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13" name="Freeform 5"/>
          <p:cNvSpPr/>
          <p:nvPr/>
        </p:nvSpPr>
        <p:spPr bwMode="auto">
          <a:xfrm>
            <a:off x="6181451" y="3498735"/>
            <a:ext cx="1301359" cy="937096"/>
          </a:xfrm>
          <a:custGeom>
            <a:avLst/>
            <a:gdLst>
              <a:gd name="T0" fmla="*/ 142 w 172"/>
              <a:gd name="T1" fmla="*/ 20 h 124"/>
              <a:gd name="T2" fmla="*/ 133 w 172"/>
              <a:gd name="T3" fmla="*/ 30 h 124"/>
              <a:gd name="T4" fmla="*/ 123 w 172"/>
              <a:gd name="T5" fmla="*/ 32 h 124"/>
              <a:gd name="T6" fmla="*/ 117 w 172"/>
              <a:gd name="T7" fmla="*/ 32 h 124"/>
              <a:gd name="T8" fmla="*/ 105 w 172"/>
              <a:gd name="T9" fmla="*/ 22 h 124"/>
              <a:gd name="T10" fmla="*/ 103 w 172"/>
              <a:gd name="T11" fmla="*/ 8 h 124"/>
              <a:gd name="T12" fmla="*/ 78 w 172"/>
              <a:gd name="T13" fmla="*/ 0 h 124"/>
              <a:gd name="T14" fmla="*/ 70 w 172"/>
              <a:gd name="T15" fmla="*/ 13 h 124"/>
              <a:gd name="T16" fmla="*/ 16 w 172"/>
              <a:gd name="T17" fmla="*/ 61 h 124"/>
              <a:gd name="T18" fmla="*/ 0 w 172"/>
              <a:gd name="T19" fmla="*/ 75 h 124"/>
              <a:gd name="T20" fmla="*/ 26 w 172"/>
              <a:gd name="T21" fmla="*/ 91 h 124"/>
              <a:gd name="T22" fmla="*/ 25 w 172"/>
              <a:gd name="T23" fmla="*/ 92 h 124"/>
              <a:gd name="T24" fmla="*/ 23 w 172"/>
              <a:gd name="T25" fmla="*/ 105 h 124"/>
              <a:gd name="T26" fmla="*/ 31 w 172"/>
              <a:gd name="T27" fmla="*/ 115 h 124"/>
              <a:gd name="T28" fmla="*/ 43 w 172"/>
              <a:gd name="T29" fmla="*/ 117 h 124"/>
              <a:gd name="T30" fmla="*/ 54 w 172"/>
              <a:gd name="T31" fmla="*/ 109 h 124"/>
              <a:gd name="T32" fmla="*/ 55 w 172"/>
              <a:gd name="T33" fmla="*/ 107 h 124"/>
              <a:gd name="T34" fmla="*/ 56 w 172"/>
              <a:gd name="T35" fmla="*/ 108 h 124"/>
              <a:gd name="T36" fmla="*/ 83 w 172"/>
              <a:gd name="T37" fmla="*/ 124 h 124"/>
              <a:gd name="T38" fmla="*/ 165 w 172"/>
              <a:gd name="T39" fmla="*/ 41 h 124"/>
              <a:gd name="T40" fmla="*/ 172 w 172"/>
              <a:gd name="T41" fmla="*/ 28 h 124"/>
              <a:gd name="T42" fmla="*/ 142 w 172"/>
              <a:gd name="T43" fmla="*/ 2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2" h="124">
                <a:moveTo>
                  <a:pt x="142" y="20"/>
                </a:moveTo>
                <a:cubicBezTo>
                  <a:pt x="141" y="24"/>
                  <a:pt x="137" y="28"/>
                  <a:pt x="133" y="30"/>
                </a:cubicBezTo>
                <a:cubicBezTo>
                  <a:pt x="130" y="32"/>
                  <a:pt x="127" y="32"/>
                  <a:pt x="123" y="32"/>
                </a:cubicBezTo>
                <a:cubicBezTo>
                  <a:pt x="121" y="32"/>
                  <a:pt x="119" y="32"/>
                  <a:pt x="117" y="32"/>
                </a:cubicBezTo>
                <a:cubicBezTo>
                  <a:pt x="112" y="30"/>
                  <a:pt x="108" y="26"/>
                  <a:pt x="105" y="22"/>
                </a:cubicBezTo>
                <a:cubicBezTo>
                  <a:pt x="103" y="17"/>
                  <a:pt x="102" y="13"/>
                  <a:pt x="103" y="8"/>
                </a:cubicBezTo>
                <a:cubicBezTo>
                  <a:pt x="78" y="0"/>
                  <a:pt x="78" y="0"/>
                  <a:pt x="78" y="0"/>
                </a:cubicBezTo>
                <a:cubicBezTo>
                  <a:pt x="76" y="5"/>
                  <a:pt x="73" y="9"/>
                  <a:pt x="70" y="13"/>
                </a:cubicBezTo>
                <a:cubicBezTo>
                  <a:pt x="64" y="21"/>
                  <a:pt x="46" y="37"/>
                  <a:pt x="16" y="61"/>
                </a:cubicBezTo>
                <a:cubicBezTo>
                  <a:pt x="10" y="66"/>
                  <a:pt x="5" y="71"/>
                  <a:pt x="0" y="75"/>
                </a:cubicBezTo>
                <a:cubicBezTo>
                  <a:pt x="26" y="91"/>
                  <a:pt x="26" y="91"/>
                  <a:pt x="26" y="91"/>
                </a:cubicBezTo>
                <a:cubicBezTo>
                  <a:pt x="25" y="92"/>
                  <a:pt x="25" y="92"/>
                  <a:pt x="25" y="92"/>
                </a:cubicBezTo>
                <a:cubicBezTo>
                  <a:pt x="23" y="96"/>
                  <a:pt x="22" y="101"/>
                  <a:pt x="23" y="105"/>
                </a:cubicBezTo>
                <a:cubicBezTo>
                  <a:pt x="24" y="109"/>
                  <a:pt x="27" y="113"/>
                  <a:pt x="31" y="115"/>
                </a:cubicBezTo>
                <a:cubicBezTo>
                  <a:pt x="35" y="117"/>
                  <a:pt x="39" y="118"/>
                  <a:pt x="43" y="117"/>
                </a:cubicBezTo>
                <a:cubicBezTo>
                  <a:pt x="48" y="116"/>
                  <a:pt x="51" y="113"/>
                  <a:pt x="54" y="109"/>
                </a:cubicBezTo>
                <a:cubicBezTo>
                  <a:pt x="55" y="107"/>
                  <a:pt x="55" y="107"/>
                  <a:pt x="55" y="107"/>
                </a:cubicBezTo>
                <a:cubicBezTo>
                  <a:pt x="56" y="108"/>
                  <a:pt x="56" y="108"/>
                  <a:pt x="56" y="108"/>
                </a:cubicBezTo>
                <a:cubicBezTo>
                  <a:pt x="83" y="124"/>
                  <a:pt x="83" y="124"/>
                  <a:pt x="83" y="124"/>
                </a:cubicBezTo>
                <a:cubicBezTo>
                  <a:pt x="125" y="89"/>
                  <a:pt x="152" y="61"/>
                  <a:pt x="165" y="41"/>
                </a:cubicBezTo>
                <a:cubicBezTo>
                  <a:pt x="168" y="37"/>
                  <a:pt x="170" y="33"/>
                  <a:pt x="172" y="28"/>
                </a:cubicBezTo>
                <a:lnTo>
                  <a:pt x="142" y="2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734935" y="5484556"/>
            <a:ext cx="734402" cy="702088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15" name="Freeform 7"/>
          <p:cNvSpPr/>
          <p:nvPr/>
        </p:nvSpPr>
        <p:spPr bwMode="auto">
          <a:xfrm>
            <a:off x="5734935" y="4087724"/>
            <a:ext cx="1051664" cy="1125102"/>
          </a:xfrm>
          <a:custGeom>
            <a:avLst/>
            <a:gdLst>
              <a:gd name="T0" fmla="*/ 115 w 139"/>
              <a:gd name="T1" fmla="*/ 35 h 149"/>
              <a:gd name="T2" fmla="*/ 104 w 139"/>
              <a:gd name="T3" fmla="*/ 43 h 149"/>
              <a:gd name="T4" fmla="*/ 88 w 139"/>
              <a:gd name="T5" fmla="*/ 40 h 149"/>
              <a:gd name="T6" fmla="*/ 78 w 139"/>
              <a:gd name="T7" fmla="*/ 28 h 149"/>
              <a:gd name="T8" fmla="*/ 80 w 139"/>
              <a:gd name="T9" fmla="*/ 14 h 149"/>
              <a:gd name="T10" fmla="*/ 56 w 139"/>
              <a:gd name="T11" fmla="*/ 0 h 149"/>
              <a:gd name="T12" fmla="*/ 15 w 139"/>
              <a:gd name="T13" fmla="*/ 49 h 149"/>
              <a:gd name="T14" fmla="*/ 0 w 139"/>
              <a:gd name="T15" fmla="*/ 124 h 149"/>
              <a:gd name="T16" fmla="*/ 0 w 139"/>
              <a:gd name="T17" fmla="*/ 149 h 149"/>
              <a:gd name="T18" fmla="*/ 94 w 139"/>
              <a:gd name="T19" fmla="*/ 149 h 149"/>
              <a:gd name="T20" fmla="*/ 101 w 139"/>
              <a:gd name="T21" fmla="*/ 90 h 149"/>
              <a:gd name="T22" fmla="*/ 139 w 139"/>
              <a:gd name="T23" fmla="*/ 48 h 149"/>
              <a:gd name="T24" fmla="*/ 115 w 139"/>
              <a:gd name="T25" fmla="*/ 3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49">
                <a:moveTo>
                  <a:pt x="115" y="35"/>
                </a:moveTo>
                <a:cubicBezTo>
                  <a:pt x="112" y="39"/>
                  <a:pt x="108" y="41"/>
                  <a:pt x="104" y="43"/>
                </a:cubicBezTo>
                <a:cubicBezTo>
                  <a:pt x="98" y="44"/>
                  <a:pt x="93" y="43"/>
                  <a:pt x="88" y="40"/>
                </a:cubicBezTo>
                <a:cubicBezTo>
                  <a:pt x="83" y="38"/>
                  <a:pt x="80" y="33"/>
                  <a:pt x="78" y="28"/>
                </a:cubicBezTo>
                <a:cubicBezTo>
                  <a:pt x="77" y="23"/>
                  <a:pt x="78" y="18"/>
                  <a:pt x="80" y="14"/>
                </a:cubicBezTo>
                <a:cubicBezTo>
                  <a:pt x="56" y="0"/>
                  <a:pt x="56" y="0"/>
                  <a:pt x="56" y="0"/>
                </a:cubicBezTo>
                <a:cubicBezTo>
                  <a:pt x="36" y="18"/>
                  <a:pt x="22" y="34"/>
                  <a:pt x="15" y="49"/>
                </a:cubicBezTo>
                <a:cubicBezTo>
                  <a:pt x="5" y="69"/>
                  <a:pt x="0" y="94"/>
                  <a:pt x="0" y="124"/>
                </a:cubicBezTo>
                <a:cubicBezTo>
                  <a:pt x="0" y="127"/>
                  <a:pt x="0" y="135"/>
                  <a:pt x="0" y="149"/>
                </a:cubicBezTo>
                <a:cubicBezTo>
                  <a:pt x="94" y="149"/>
                  <a:pt x="94" y="149"/>
                  <a:pt x="94" y="149"/>
                </a:cubicBezTo>
                <a:cubicBezTo>
                  <a:pt x="93" y="120"/>
                  <a:pt x="96" y="101"/>
                  <a:pt x="101" y="90"/>
                </a:cubicBezTo>
                <a:cubicBezTo>
                  <a:pt x="106" y="79"/>
                  <a:pt x="119" y="65"/>
                  <a:pt x="139" y="48"/>
                </a:cubicBezTo>
                <a:lnTo>
                  <a:pt x="115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16" name="Freeform 71"/>
          <p:cNvSpPr/>
          <p:nvPr/>
        </p:nvSpPr>
        <p:spPr bwMode="auto">
          <a:xfrm>
            <a:off x="4995013" y="2733461"/>
            <a:ext cx="335144" cy="294273"/>
          </a:xfrm>
          <a:custGeom>
            <a:avLst/>
            <a:gdLst>
              <a:gd name="T0" fmla="*/ 1 w 104"/>
              <a:gd name="T1" fmla="*/ 91 h 91"/>
              <a:gd name="T2" fmla="*/ 1 w 104"/>
              <a:gd name="T3" fmla="*/ 82 h 91"/>
              <a:gd name="T4" fmla="*/ 36 w 104"/>
              <a:gd name="T5" fmla="*/ 71 h 91"/>
              <a:gd name="T6" fmla="*/ 36 w 104"/>
              <a:gd name="T7" fmla="*/ 66 h 91"/>
              <a:gd name="T8" fmla="*/ 39 w 104"/>
              <a:gd name="T9" fmla="*/ 65 h 91"/>
              <a:gd name="T10" fmla="*/ 39 w 104"/>
              <a:gd name="T11" fmla="*/ 56 h 91"/>
              <a:gd name="T12" fmla="*/ 35 w 104"/>
              <a:gd name="T13" fmla="*/ 46 h 91"/>
              <a:gd name="T14" fmla="*/ 32 w 104"/>
              <a:gd name="T15" fmla="*/ 43 h 91"/>
              <a:gd name="T16" fmla="*/ 32 w 104"/>
              <a:gd name="T17" fmla="*/ 36 h 91"/>
              <a:gd name="T18" fmla="*/ 34 w 104"/>
              <a:gd name="T19" fmla="*/ 32 h 91"/>
              <a:gd name="T20" fmla="*/ 34 w 104"/>
              <a:gd name="T21" fmla="*/ 14 h 91"/>
              <a:gd name="T22" fmla="*/ 57 w 104"/>
              <a:gd name="T23" fmla="*/ 1 h 91"/>
              <a:gd name="T24" fmla="*/ 62 w 104"/>
              <a:gd name="T25" fmla="*/ 1 h 91"/>
              <a:gd name="T26" fmla="*/ 61 w 104"/>
              <a:gd name="T27" fmla="*/ 3 h 91"/>
              <a:gd name="T28" fmla="*/ 70 w 104"/>
              <a:gd name="T29" fmla="*/ 15 h 91"/>
              <a:gd name="T30" fmla="*/ 70 w 104"/>
              <a:gd name="T31" fmla="*/ 32 h 91"/>
              <a:gd name="T32" fmla="*/ 72 w 104"/>
              <a:gd name="T33" fmla="*/ 35 h 91"/>
              <a:gd name="T34" fmla="*/ 69 w 104"/>
              <a:gd name="T35" fmla="*/ 46 h 91"/>
              <a:gd name="T36" fmla="*/ 66 w 104"/>
              <a:gd name="T37" fmla="*/ 57 h 91"/>
              <a:gd name="T38" fmla="*/ 66 w 104"/>
              <a:gd name="T39" fmla="*/ 64 h 91"/>
              <a:gd name="T40" fmla="*/ 68 w 104"/>
              <a:gd name="T41" fmla="*/ 64 h 91"/>
              <a:gd name="T42" fmla="*/ 70 w 104"/>
              <a:gd name="T43" fmla="*/ 72 h 91"/>
              <a:gd name="T44" fmla="*/ 104 w 104"/>
              <a:gd name="T45" fmla="*/ 83 h 91"/>
              <a:gd name="T46" fmla="*/ 104 w 104"/>
              <a:gd name="T47" fmla="*/ 91 h 91"/>
              <a:gd name="T48" fmla="*/ 1 w 104"/>
              <a:gd name="T49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4" h="91">
                <a:moveTo>
                  <a:pt x="1" y="91"/>
                </a:moveTo>
                <a:cubicBezTo>
                  <a:pt x="1" y="91"/>
                  <a:pt x="0" y="89"/>
                  <a:pt x="1" y="82"/>
                </a:cubicBezTo>
                <a:cubicBezTo>
                  <a:pt x="7" y="79"/>
                  <a:pt x="35" y="72"/>
                  <a:pt x="36" y="71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5"/>
                  <a:pt x="39" y="65"/>
                  <a:pt x="39" y="65"/>
                </a:cubicBezTo>
                <a:cubicBezTo>
                  <a:pt x="39" y="65"/>
                  <a:pt x="39" y="57"/>
                  <a:pt x="39" y="56"/>
                </a:cubicBezTo>
                <a:cubicBezTo>
                  <a:pt x="39" y="56"/>
                  <a:pt x="36" y="50"/>
                  <a:pt x="35" y="46"/>
                </a:cubicBezTo>
                <a:cubicBezTo>
                  <a:pt x="35" y="46"/>
                  <a:pt x="33" y="46"/>
                  <a:pt x="32" y="43"/>
                </a:cubicBezTo>
                <a:cubicBezTo>
                  <a:pt x="32" y="40"/>
                  <a:pt x="32" y="38"/>
                  <a:pt x="32" y="36"/>
                </a:cubicBezTo>
                <a:cubicBezTo>
                  <a:pt x="31" y="34"/>
                  <a:pt x="33" y="32"/>
                  <a:pt x="34" y="32"/>
                </a:cubicBezTo>
                <a:cubicBezTo>
                  <a:pt x="34" y="32"/>
                  <a:pt x="31" y="18"/>
                  <a:pt x="34" y="14"/>
                </a:cubicBezTo>
                <a:cubicBezTo>
                  <a:pt x="36" y="11"/>
                  <a:pt x="42" y="3"/>
                  <a:pt x="57" y="1"/>
                </a:cubicBezTo>
                <a:cubicBezTo>
                  <a:pt x="57" y="1"/>
                  <a:pt x="60" y="0"/>
                  <a:pt x="62" y="1"/>
                </a:cubicBezTo>
                <a:cubicBezTo>
                  <a:pt x="62" y="1"/>
                  <a:pt x="62" y="1"/>
                  <a:pt x="61" y="3"/>
                </a:cubicBezTo>
                <a:cubicBezTo>
                  <a:pt x="61" y="3"/>
                  <a:pt x="68" y="8"/>
                  <a:pt x="70" y="15"/>
                </a:cubicBezTo>
                <a:cubicBezTo>
                  <a:pt x="72" y="20"/>
                  <a:pt x="71" y="30"/>
                  <a:pt x="70" y="32"/>
                </a:cubicBezTo>
                <a:cubicBezTo>
                  <a:pt x="70" y="32"/>
                  <a:pt x="73" y="32"/>
                  <a:pt x="72" y="35"/>
                </a:cubicBezTo>
                <a:cubicBezTo>
                  <a:pt x="72" y="39"/>
                  <a:pt x="72" y="47"/>
                  <a:pt x="69" y="46"/>
                </a:cubicBezTo>
                <a:cubicBezTo>
                  <a:pt x="69" y="46"/>
                  <a:pt x="68" y="55"/>
                  <a:pt x="66" y="57"/>
                </a:cubicBezTo>
                <a:cubicBezTo>
                  <a:pt x="66" y="57"/>
                  <a:pt x="65" y="64"/>
                  <a:pt x="66" y="64"/>
                </a:cubicBezTo>
                <a:cubicBezTo>
                  <a:pt x="68" y="64"/>
                  <a:pt x="68" y="64"/>
                  <a:pt x="68" y="64"/>
                </a:cubicBezTo>
                <a:cubicBezTo>
                  <a:pt x="68" y="64"/>
                  <a:pt x="69" y="70"/>
                  <a:pt x="70" y="72"/>
                </a:cubicBezTo>
                <a:cubicBezTo>
                  <a:pt x="70" y="72"/>
                  <a:pt x="101" y="80"/>
                  <a:pt x="104" y="83"/>
                </a:cubicBezTo>
                <a:cubicBezTo>
                  <a:pt x="104" y="87"/>
                  <a:pt x="104" y="91"/>
                  <a:pt x="104" y="91"/>
                </a:cubicBezTo>
                <a:lnTo>
                  <a:pt x="1" y="91"/>
                </a:lnTo>
                <a:close/>
              </a:path>
            </a:pathLst>
          </a:custGeom>
          <a:solidFill>
            <a:srgbClr val="127C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7" name="Freeform 8"/>
          <p:cNvSpPr>
            <a:spLocks noEditPoints="1"/>
          </p:cNvSpPr>
          <p:nvPr/>
        </p:nvSpPr>
        <p:spPr bwMode="auto">
          <a:xfrm>
            <a:off x="6049967" y="2307499"/>
            <a:ext cx="347406" cy="313346"/>
          </a:xfrm>
          <a:custGeom>
            <a:avLst/>
            <a:gdLst>
              <a:gd name="T0" fmla="*/ 48 w 108"/>
              <a:gd name="T1" fmla="*/ 2 h 97"/>
              <a:gd name="T2" fmla="*/ 48 w 108"/>
              <a:gd name="T3" fmla="*/ 95 h 97"/>
              <a:gd name="T4" fmla="*/ 46 w 108"/>
              <a:gd name="T5" fmla="*/ 97 h 97"/>
              <a:gd name="T6" fmla="*/ 41 w 108"/>
              <a:gd name="T7" fmla="*/ 97 h 97"/>
              <a:gd name="T8" fmla="*/ 39 w 108"/>
              <a:gd name="T9" fmla="*/ 95 h 97"/>
              <a:gd name="T10" fmla="*/ 39 w 108"/>
              <a:gd name="T11" fmla="*/ 48 h 97"/>
              <a:gd name="T12" fmla="*/ 20 w 108"/>
              <a:gd name="T13" fmla="*/ 48 h 97"/>
              <a:gd name="T14" fmla="*/ 17 w 108"/>
              <a:gd name="T15" fmla="*/ 47 h 97"/>
              <a:gd name="T16" fmla="*/ 14 w 108"/>
              <a:gd name="T17" fmla="*/ 46 h 97"/>
              <a:gd name="T18" fmla="*/ 1 w 108"/>
              <a:gd name="T19" fmla="*/ 37 h 97"/>
              <a:gd name="T20" fmla="*/ 0 w 108"/>
              <a:gd name="T21" fmla="*/ 35 h 97"/>
              <a:gd name="T22" fmla="*/ 1 w 108"/>
              <a:gd name="T23" fmla="*/ 34 h 97"/>
              <a:gd name="T24" fmla="*/ 14 w 108"/>
              <a:gd name="T25" fmla="*/ 25 h 97"/>
              <a:gd name="T26" fmla="*/ 17 w 108"/>
              <a:gd name="T27" fmla="*/ 24 h 97"/>
              <a:gd name="T28" fmla="*/ 20 w 108"/>
              <a:gd name="T29" fmla="*/ 23 h 97"/>
              <a:gd name="T30" fmla="*/ 39 w 108"/>
              <a:gd name="T31" fmla="*/ 23 h 97"/>
              <a:gd name="T32" fmla="*/ 39 w 108"/>
              <a:gd name="T33" fmla="*/ 2 h 97"/>
              <a:gd name="T34" fmla="*/ 41 w 108"/>
              <a:gd name="T35" fmla="*/ 0 h 97"/>
              <a:gd name="T36" fmla="*/ 46 w 108"/>
              <a:gd name="T37" fmla="*/ 0 h 97"/>
              <a:gd name="T38" fmla="*/ 48 w 108"/>
              <a:gd name="T39" fmla="*/ 2 h 97"/>
              <a:gd name="T40" fmla="*/ 108 w 108"/>
              <a:gd name="T41" fmla="*/ 25 h 97"/>
              <a:gd name="T42" fmla="*/ 107 w 108"/>
              <a:gd name="T43" fmla="*/ 26 h 97"/>
              <a:gd name="T44" fmla="*/ 94 w 108"/>
              <a:gd name="T45" fmla="*/ 35 h 97"/>
              <a:gd name="T46" fmla="*/ 92 w 108"/>
              <a:gd name="T47" fmla="*/ 37 h 97"/>
              <a:gd name="T48" fmla="*/ 88 w 108"/>
              <a:gd name="T49" fmla="*/ 37 h 97"/>
              <a:gd name="T50" fmla="*/ 56 w 108"/>
              <a:gd name="T51" fmla="*/ 37 h 97"/>
              <a:gd name="T52" fmla="*/ 52 w 108"/>
              <a:gd name="T53" fmla="*/ 12 h 97"/>
              <a:gd name="T54" fmla="*/ 88 w 108"/>
              <a:gd name="T55" fmla="*/ 12 h 97"/>
              <a:gd name="T56" fmla="*/ 92 w 108"/>
              <a:gd name="T57" fmla="*/ 13 h 97"/>
              <a:gd name="T58" fmla="*/ 94 w 108"/>
              <a:gd name="T59" fmla="*/ 14 h 97"/>
              <a:gd name="T60" fmla="*/ 107 w 108"/>
              <a:gd name="T61" fmla="*/ 23 h 97"/>
              <a:gd name="T62" fmla="*/ 108 w 108"/>
              <a:gd name="T63" fmla="*/ 2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8" h="97">
                <a:moveTo>
                  <a:pt x="48" y="2"/>
                </a:moveTo>
                <a:cubicBezTo>
                  <a:pt x="48" y="95"/>
                  <a:pt x="48" y="95"/>
                  <a:pt x="48" y="95"/>
                </a:cubicBezTo>
                <a:cubicBezTo>
                  <a:pt x="48" y="97"/>
                  <a:pt x="47" y="97"/>
                  <a:pt x="46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7"/>
                  <a:pt x="39" y="97"/>
                  <a:pt x="39" y="95"/>
                </a:cubicBezTo>
                <a:cubicBezTo>
                  <a:pt x="39" y="48"/>
                  <a:pt x="39" y="48"/>
                  <a:pt x="39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19" y="48"/>
                  <a:pt x="18" y="48"/>
                  <a:pt x="17" y="47"/>
                </a:cubicBezTo>
                <a:cubicBezTo>
                  <a:pt x="16" y="47"/>
                  <a:pt x="15" y="46"/>
                  <a:pt x="14" y="46"/>
                </a:cubicBezTo>
                <a:cubicBezTo>
                  <a:pt x="1" y="37"/>
                  <a:pt x="1" y="37"/>
                  <a:pt x="1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1" y="34"/>
                  <a:pt x="1" y="34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4"/>
                  <a:pt x="16" y="24"/>
                  <a:pt x="17" y="24"/>
                </a:cubicBezTo>
                <a:cubicBezTo>
                  <a:pt x="18" y="23"/>
                  <a:pt x="19" y="23"/>
                  <a:pt x="20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0" y="0"/>
                  <a:pt x="4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lose/>
                <a:moveTo>
                  <a:pt x="108" y="25"/>
                </a:moveTo>
                <a:cubicBezTo>
                  <a:pt x="108" y="25"/>
                  <a:pt x="108" y="26"/>
                  <a:pt x="107" y="26"/>
                </a:cubicBezTo>
                <a:cubicBezTo>
                  <a:pt x="94" y="35"/>
                  <a:pt x="94" y="35"/>
                  <a:pt x="94" y="35"/>
                </a:cubicBezTo>
                <a:cubicBezTo>
                  <a:pt x="94" y="36"/>
                  <a:pt x="93" y="36"/>
                  <a:pt x="92" y="37"/>
                </a:cubicBezTo>
                <a:cubicBezTo>
                  <a:pt x="90" y="37"/>
                  <a:pt x="89" y="37"/>
                  <a:pt x="88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2" y="12"/>
                  <a:pt x="52" y="12"/>
                  <a:pt x="52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9" y="12"/>
                  <a:pt x="90" y="12"/>
                  <a:pt x="92" y="13"/>
                </a:cubicBezTo>
                <a:cubicBezTo>
                  <a:pt x="93" y="13"/>
                  <a:pt x="94" y="13"/>
                  <a:pt x="94" y="14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8" y="23"/>
                  <a:pt x="108" y="24"/>
                  <a:pt x="10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8" name="Freeform 102"/>
          <p:cNvSpPr>
            <a:spLocks noEditPoints="1"/>
          </p:cNvSpPr>
          <p:nvPr/>
        </p:nvSpPr>
        <p:spPr bwMode="auto">
          <a:xfrm>
            <a:off x="7055388" y="2937002"/>
            <a:ext cx="207081" cy="310622"/>
          </a:xfrm>
          <a:custGeom>
            <a:avLst/>
            <a:gdLst>
              <a:gd name="T0" fmla="*/ 61 w 64"/>
              <a:gd name="T1" fmla="*/ 43 h 96"/>
              <a:gd name="T2" fmla="*/ 39 w 64"/>
              <a:gd name="T3" fmla="*/ 92 h 96"/>
              <a:gd name="T4" fmla="*/ 32 w 64"/>
              <a:gd name="T5" fmla="*/ 96 h 96"/>
              <a:gd name="T6" fmla="*/ 24 w 64"/>
              <a:gd name="T7" fmla="*/ 92 h 96"/>
              <a:gd name="T8" fmla="*/ 2 w 64"/>
              <a:gd name="T9" fmla="*/ 43 h 96"/>
              <a:gd name="T10" fmla="*/ 0 w 64"/>
              <a:gd name="T11" fmla="*/ 32 h 96"/>
              <a:gd name="T12" fmla="*/ 32 w 64"/>
              <a:gd name="T13" fmla="*/ 0 h 96"/>
              <a:gd name="T14" fmla="*/ 64 w 64"/>
              <a:gd name="T15" fmla="*/ 32 h 96"/>
              <a:gd name="T16" fmla="*/ 61 w 64"/>
              <a:gd name="T17" fmla="*/ 43 h 96"/>
              <a:gd name="T18" fmla="*/ 32 w 64"/>
              <a:gd name="T19" fmla="*/ 16 h 96"/>
              <a:gd name="T20" fmla="*/ 16 w 64"/>
              <a:gd name="T21" fmla="*/ 32 h 96"/>
              <a:gd name="T22" fmla="*/ 32 w 64"/>
              <a:gd name="T23" fmla="*/ 48 h 96"/>
              <a:gd name="T24" fmla="*/ 48 w 64"/>
              <a:gd name="T25" fmla="*/ 32 h 96"/>
              <a:gd name="T26" fmla="*/ 32 w 64"/>
              <a:gd name="T27" fmla="*/ 1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" h="96">
                <a:moveTo>
                  <a:pt x="61" y="43"/>
                </a:moveTo>
                <a:cubicBezTo>
                  <a:pt x="39" y="92"/>
                  <a:pt x="39" y="92"/>
                  <a:pt x="39" y="92"/>
                </a:cubicBezTo>
                <a:cubicBezTo>
                  <a:pt x="37" y="94"/>
                  <a:pt x="35" y="96"/>
                  <a:pt x="32" y="96"/>
                </a:cubicBezTo>
                <a:cubicBezTo>
                  <a:pt x="29" y="96"/>
                  <a:pt x="26" y="94"/>
                  <a:pt x="24" y="92"/>
                </a:cubicBezTo>
                <a:cubicBezTo>
                  <a:pt x="2" y="43"/>
                  <a:pt x="2" y="43"/>
                  <a:pt x="2" y="43"/>
                </a:cubicBezTo>
                <a:cubicBezTo>
                  <a:pt x="0" y="40"/>
                  <a:pt x="0" y="3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4" y="14"/>
                  <a:pt x="64" y="32"/>
                </a:cubicBezTo>
                <a:cubicBezTo>
                  <a:pt x="64" y="36"/>
                  <a:pt x="63" y="40"/>
                  <a:pt x="61" y="43"/>
                </a:cubicBezTo>
                <a:close/>
                <a:moveTo>
                  <a:pt x="32" y="16"/>
                </a:moveTo>
                <a:cubicBezTo>
                  <a:pt x="23" y="16"/>
                  <a:pt x="16" y="23"/>
                  <a:pt x="16" y="32"/>
                </a:cubicBezTo>
                <a:cubicBezTo>
                  <a:pt x="16" y="41"/>
                  <a:pt x="23" y="48"/>
                  <a:pt x="32" y="48"/>
                </a:cubicBezTo>
                <a:cubicBezTo>
                  <a:pt x="40" y="48"/>
                  <a:pt x="48" y="41"/>
                  <a:pt x="48" y="32"/>
                </a:cubicBezTo>
                <a:cubicBezTo>
                  <a:pt x="48" y="23"/>
                  <a:pt x="40" y="16"/>
                  <a:pt x="32" y="16"/>
                </a:cubicBezTo>
                <a:close/>
              </a:path>
            </a:pathLst>
          </a:custGeom>
          <a:solidFill>
            <a:srgbClr val="127C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9" name="Freeform 52"/>
          <p:cNvSpPr>
            <a:spLocks noEditPoints="1"/>
          </p:cNvSpPr>
          <p:nvPr/>
        </p:nvSpPr>
        <p:spPr bwMode="auto">
          <a:xfrm>
            <a:off x="6630604" y="3833167"/>
            <a:ext cx="311985" cy="313346"/>
          </a:xfrm>
          <a:custGeom>
            <a:avLst/>
            <a:gdLst>
              <a:gd name="T0" fmla="*/ 97 w 97"/>
              <a:gd name="T1" fmla="*/ 22 h 97"/>
              <a:gd name="T2" fmla="*/ 97 w 97"/>
              <a:gd name="T3" fmla="*/ 86 h 97"/>
              <a:gd name="T4" fmla="*/ 86 w 97"/>
              <a:gd name="T5" fmla="*/ 97 h 97"/>
              <a:gd name="T6" fmla="*/ 11 w 97"/>
              <a:gd name="T7" fmla="*/ 97 h 97"/>
              <a:gd name="T8" fmla="*/ 0 w 97"/>
              <a:gd name="T9" fmla="*/ 86 h 97"/>
              <a:gd name="T10" fmla="*/ 0 w 97"/>
              <a:gd name="T11" fmla="*/ 22 h 97"/>
              <a:gd name="T12" fmla="*/ 11 w 97"/>
              <a:gd name="T13" fmla="*/ 11 h 97"/>
              <a:gd name="T14" fmla="*/ 15 w 97"/>
              <a:gd name="T15" fmla="*/ 11 h 97"/>
              <a:gd name="T16" fmla="*/ 15 w 97"/>
              <a:gd name="T17" fmla="*/ 22 h 97"/>
              <a:gd name="T18" fmla="*/ 33 w 97"/>
              <a:gd name="T19" fmla="*/ 22 h 97"/>
              <a:gd name="T20" fmla="*/ 33 w 97"/>
              <a:gd name="T21" fmla="*/ 11 h 97"/>
              <a:gd name="T22" fmla="*/ 64 w 97"/>
              <a:gd name="T23" fmla="*/ 11 h 97"/>
              <a:gd name="T24" fmla="*/ 64 w 97"/>
              <a:gd name="T25" fmla="*/ 22 h 97"/>
              <a:gd name="T26" fmla="*/ 81 w 97"/>
              <a:gd name="T27" fmla="*/ 22 h 97"/>
              <a:gd name="T28" fmla="*/ 81 w 97"/>
              <a:gd name="T29" fmla="*/ 11 h 97"/>
              <a:gd name="T30" fmla="*/ 86 w 97"/>
              <a:gd name="T31" fmla="*/ 11 h 97"/>
              <a:gd name="T32" fmla="*/ 97 w 97"/>
              <a:gd name="T33" fmla="*/ 22 h 97"/>
              <a:gd name="T34" fmla="*/ 86 w 97"/>
              <a:gd name="T35" fmla="*/ 43 h 97"/>
              <a:gd name="T36" fmla="*/ 11 w 97"/>
              <a:gd name="T37" fmla="*/ 43 h 97"/>
              <a:gd name="T38" fmla="*/ 11 w 97"/>
              <a:gd name="T39" fmla="*/ 86 h 97"/>
              <a:gd name="T40" fmla="*/ 86 w 97"/>
              <a:gd name="T41" fmla="*/ 86 h 97"/>
              <a:gd name="T42" fmla="*/ 86 w 97"/>
              <a:gd name="T43" fmla="*/ 43 h 97"/>
              <a:gd name="T44" fmla="*/ 28 w 97"/>
              <a:gd name="T45" fmla="*/ 18 h 97"/>
              <a:gd name="T46" fmla="*/ 20 w 97"/>
              <a:gd name="T47" fmla="*/ 18 h 97"/>
              <a:gd name="T48" fmla="*/ 20 w 97"/>
              <a:gd name="T49" fmla="*/ 0 h 97"/>
              <a:gd name="T50" fmla="*/ 28 w 97"/>
              <a:gd name="T51" fmla="*/ 0 h 97"/>
              <a:gd name="T52" fmla="*/ 28 w 97"/>
              <a:gd name="T53" fmla="*/ 18 h 97"/>
              <a:gd name="T54" fmla="*/ 76 w 97"/>
              <a:gd name="T55" fmla="*/ 18 h 97"/>
              <a:gd name="T56" fmla="*/ 69 w 97"/>
              <a:gd name="T57" fmla="*/ 18 h 97"/>
              <a:gd name="T58" fmla="*/ 69 w 97"/>
              <a:gd name="T59" fmla="*/ 0 h 97"/>
              <a:gd name="T60" fmla="*/ 76 w 97"/>
              <a:gd name="T61" fmla="*/ 0 h 97"/>
              <a:gd name="T62" fmla="*/ 76 w 97"/>
              <a:gd name="T63" fmla="*/ 1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7" h="97">
                <a:moveTo>
                  <a:pt x="97" y="22"/>
                </a:moveTo>
                <a:cubicBezTo>
                  <a:pt x="97" y="86"/>
                  <a:pt x="97" y="86"/>
                  <a:pt x="97" y="86"/>
                </a:cubicBezTo>
                <a:cubicBezTo>
                  <a:pt x="97" y="92"/>
                  <a:pt x="92" y="97"/>
                  <a:pt x="86" y="97"/>
                </a:cubicBezTo>
                <a:cubicBezTo>
                  <a:pt x="11" y="97"/>
                  <a:pt x="11" y="97"/>
                  <a:pt x="11" y="97"/>
                </a:cubicBezTo>
                <a:cubicBezTo>
                  <a:pt x="5" y="97"/>
                  <a:pt x="0" y="92"/>
                  <a:pt x="0" y="8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6"/>
                  <a:pt x="5" y="11"/>
                  <a:pt x="11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22"/>
                  <a:pt x="15" y="22"/>
                  <a:pt x="15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11"/>
                  <a:pt x="33" y="11"/>
                  <a:pt x="33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22"/>
                  <a:pt x="64" y="22"/>
                  <a:pt x="64" y="22"/>
                </a:cubicBezTo>
                <a:cubicBezTo>
                  <a:pt x="81" y="22"/>
                  <a:pt x="81" y="22"/>
                  <a:pt x="81" y="22"/>
                </a:cubicBezTo>
                <a:cubicBezTo>
                  <a:pt x="81" y="11"/>
                  <a:pt x="81" y="11"/>
                  <a:pt x="81" y="11"/>
                </a:cubicBezTo>
                <a:cubicBezTo>
                  <a:pt x="86" y="11"/>
                  <a:pt x="86" y="11"/>
                  <a:pt x="86" y="11"/>
                </a:cubicBezTo>
                <a:cubicBezTo>
                  <a:pt x="92" y="11"/>
                  <a:pt x="97" y="16"/>
                  <a:pt x="97" y="22"/>
                </a:cubicBezTo>
                <a:close/>
                <a:moveTo>
                  <a:pt x="86" y="43"/>
                </a:moveTo>
                <a:cubicBezTo>
                  <a:pt x="11" y="43"/>
                  <a:pt x="11" y="43"/>
                  <a:pt x="11" y="43"/>
                </a:cubicBezTo>
                <a:cubicBezTo>
                  <a:pt x="11" y="86"/>
                  <a:pt x="11" y="86"/>
                  <a:pt x="11" y="86"/>
                </a:cubicBezTo>
                <a:cubicBezTo>
                  <a:pt x="86" y="86"/>
                  <a:pt x="86" y="86"/>
                  <a:pt x="86" y="86"/>
                </a:cubicBezTo>
                <a:lnTo>
                  <a:pt x="86" y="43"/>
                </a:lnTo>
                <a:close/>
                <a:moveTo>
                  <a:pt x="28" y="18"/>
                </a:moveTo>
                <a:cubicBezTo>
                  <a:pt x="20" y="18"/>
                  <a:pt x="20" y="18"/>
                  <a:pt x="20" y="18"/>
                </a:cubicBez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28" y="0"/>
                  <a:pt x="28" y="0"/>
                </a:cubicBezTo>
                <a:lnTo>
                  <a:pt x="28" y="18"/>
                </a:lnTo>
                <a:close/>
                <a:moveTo>
                  <a:pt x="76" y="18"/>
                </a:moveTo>
                <a:cubicBezTo>
                  <a:pt x="69" y="18"/>
                  <a:pt x="69" y="18"/>
                  <a:pt x="69" y="18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76" y="0"/>
                  <a:pt x="76" y="0"/>
                </a:cubicBezTo>
                <a:lnTo>
                  <a:pt x="76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0" name="Freeform 22"/>
          <p:cNvSpPr>
            <a:spLocks noEditPoints="1"/>
          </p:cNvSpPr>
          <p:nvPr/>
        </p:nvSpPr>
        <p:spPr bwMode="auto">
          <a:xfrm>
            <a:off x="5937372" y="5665982"/>
            <a:ext cx="335144" cy="339231"/>
          </a:xfrm>
          <a:custGeom>
            <a:avLst/>
            <a:gdLst>
              <a:gd name="T0" fmla="*/ 104 w 104"/>
              <a:gd name="T1" fmla="*/ 52 h 105"/>
              <a:gd name="T2" fmla="*/ 53 w 104"/>
              <a:gd name="T3" fmla="*/ 104 h 105"/>
              <a:gd name="T4" fmla="*/ 1 w 104"/>
              <a:gd name="T5" fmla="*/ 53 h 105"/>
              <a:gd name="T6" fmla="*/ 52 w 104"/>
              <a:gd name="T7" fmla="*/ 1 h 105"/>
              <a:gd name="T8" fmla="*/ 104 w 104"/>
              <a:gd name="T9" fmla="*/ 52 h 105"/>
              <a:gd name="T10" fmla="*/ 93 w 104"/>
              <a:gd name="T11" fmla="*/ 52 h 105"/>
              <a:gd name="T12" fmla="*/ 52 w 104"/>
              <a:gd name="T13" fmla="*/ 12 h 105"/>
              <a:gd name="T14" fmla="*/ 11 w 104"/>
              <a:gd name="T15" fmla="*/ 53 h 105"/>
              <a:gd name="T16" fmla="*/ 53 w 104"/>
              <a:gd name="T17" fmla="*/ 94 h 105"/>
              <a:gd name="T18" fmla="*/ 93 w 104"/>
              <a:gd name="T19" fmla="*/ 52 h 105"/>
              <a:gd name="T20" fmla="*/ 42 w 104"/>
              <a:gd name="T21" fmla="*/ 42 h 105"/>
              <a:gd name="T22" fmla="*/ 77 w 104"/>
              <a:gd name="T23" fmla="*/ 28 h 105"/>
              <a:gd name="T24" fmla="*/ 63 w 104"/>
              <a:gd name="T25" fmla="*/ 63 h 105"/>
              <a:gd name="T26" fmla="*/ 28 w 104"/>
              <a:gd name="T27" fmla="*/ 77 h 105"/>
              <a:gd name="T28" fmla="*/ 42 w 104"/>
              <a:gd name="T29" fmla="*/ 42 h 105"/>
              <a:gd name="T30" fmla="*/ 47 w 104"/>
              <a:gd name="T31" fmla="*/ 58 h 105"/>
              <a:gd name="T32" fmla="*/ 58 w 104"/>
              <a:gd name="T33" fmla="*/ 58 h 105"/>
              <a:gd name="T34" fmla="*/ 67 w 104"/>
              <a:gd name="T35" fmla="*/ 37 h 105"/>
              <a:gd name="T36" fmla="*/ 47 w 104"/>
              <a:gd name="T37" fmla="*/ 47 h 105"/>
              <a:gd name="T38" fmla="*/ 47 w 104"/>
              <a:gd name="T39" fmla="*/ 58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05">
                <a:moveTo>
                  <a:pt x="104" y="52"/>
                </a:moveTo>
                <a:cubicBezTo>
                  <a:pt x="104" y="80"/>
                  <a:pt x="82" y="104"/>
                  <a:pt x="53" y="104"/>
                </a:cubicBezTo>
                <a:cubicBezTo>
                  <a:pt x="24" y="105"/>
                  <a:pt x="1" y="82"/>
                  <a:pt x="1" y="53"/>
                </a:cubicBezTo>
                <a:cubicBezTo>
                  <a:pt x="0" y="25"/>
                  <a:pt x="23" y="1"/>
                  <a:pt x="52" y="1"/>
                </a:cubicBezTo>
                <a:cubicBezTo>
                  <a:pt x="80" y="0"/>
                  <a:pt x="104" y="23"/>
                  <a:pt x="104" y="52"/>
                </a:cubicBezTo>
                <a:close/>
                <a:moveTo>
                  <a:pt x="93" y="52"/>
                </a:moveTo>
                <a:cubicBezTo>
                  <a:pt x="93" y="29"/>
                  <a:pt x="74" y="11"/>
                  <a:pt x="52" y="12"/>
                </a:cubicBezTo>
                <a:cubicBezTo>
                  <a:pt x="29" y="12"/>
                  <a:pt x="11" y="31"/>
                  <a:pt x="11" y="53"/>
                </a:cubicBezTo>
                <a:cubicBezTo>
                  <a:pt x="12" y="76"/>
                  <a:pt x="30" y="94"/>
                  <a:pt x="53" y="94"/>
                </a:cubicBezTo>
                <a:cubicBezTo>
                  <a:pt x="76" y="93"/>
                  <a:pt x="93" y="75"/>
                  <a:pt x="93" y="52"/>
                </a:cubicBezTo>
                <a:close/>
                <a:moveTo>
                  <a:pt x="42" y="42"/>
                </a:moveTo>
                <a:cubicBezTo>
                  <a:pt x="52" y="31"/>
                  <a:pt x="77" y="28"/>
                  <a:pt x="77" y="28"/>
                </a:cubicBezTo>
                <a:cubicBezTo>
                  <a:pt x="77" y="28"/>
                  <a:pt x="74" y="53"/>
                  <a:pt x="63" y="63"/>
                </a:cubicBezTo>
                <a:cubicBezTo>
                  <a:pt x="52" y="74"/>
                  <a:pt x="28" y="77"/>
                  <a:pt x="28" y="77"/>
                </a:cubicBezTo>
                <a:cubicBezTo>
                  <a:pt x="28" y="77"/>
                  <a:pt x="31" y="52"/>
                  <a:pt x="42" y="42"/>
                </a:cubicBezTo>
                <a:close/>
                <a:moveTo>
                  <a:pt x="47" y="58"/>
                </a:moveTo>
                <a:cubicBezTo>
                  <a:pt x="50" y="61"/>
                  <a:pt x="55" y="61"/>
                  <a:pt x="58" y="58"/>
                </a:cubicBezTo>
                <a:cubicBezTo>
                  <a:pt x="62" y="53"/>
                  <a:pt x="65" y="45"/>
                  <a:pt x="67" y="37"/>
                </a:cubicBezTo>
                <a:cubicBezTo>
                  <a:pt x="60" y="39"/>
                  <a:pt x="51" y="43"/>
                  <a:pt x="47" y="47"/>
                </a:cubicBezTo>
                <a:cubicBezTo>
                  <a:pt x="44" y="50"/>
                  <a:pt x="44" y="55"/>
                  <a:pt x="47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1" name="Freeform 49"/>
          <p:cNvSpPr>
            <a:spLocks noEditPoints="1"/>
          </p:cNvSpPr>
          <p:nvPr/>
        </p:nvSpPr>
        <p:spPr bwMode="auto">
          <a:xfrm>
            <a:off x="5973307" y="4635063"/>
            <a:ext cx="347406" cy="196182"/>
          </a:xfrm>
          <a:custGeom>
            <a:avLst/>
            <a:gdLst>
              <a:gd name="T0" fmla="*/ 108 w 108"/>
              <a:gd name="T1" fmla="*/ 31 h 61"/>
              <a:gd name="T2" fmla="*/ 54 w 108"/>
              <a:gd name="T3" fmla="*/ 61 h 61"/>
              <a:gd name="T4" fmla="*/ 0 w 108"/>
              <a:gd name="T5" fmla="*/ 31 h 61"/>
              <a:gd name="T6" fmla="*/ 54 w 108"/>
              <a:gd name="T7" fmla="*/ 0 h 61"/>
              <a:gd name="T8" fmla="*/ 108 w 108"/>
              <a:gd name="T9" fmla="*/ 31 h 61"/>
              <a:gd name="T10" fmla="*/ 78 w 108"/>
              <a:gd name="T11" fmla="*/ 31 h 61"/>
              <a:gd name="T12" fmla="*/ 54 w 108"/>
              <a:gd name="T13" fmla="*/ 7 h 61"/>
              <a:gd name="T14" fmla="*/ 30 w 108"/>
              <a:gd name="T15" fmla="*/ 31 h 61"/>
              <a:gd name="T16" fmla="*/ 54 w 108"/>
              <a:gd name="T17" fmla="*/ 54 h 61"/>
              <a:gd name="T18" fmla="*/ 78 w 108"/>
              <a:gd name="T19" fmla="*/ 31 h 61"/>
              <a:gd name="T20" fmla="*/ 66 w 108"/>
              <a:gd name="T21" fmla="*/ 31 h 61"/>
              <a:gd name="T22" fmla="*/ 54 w 108"/>
              <a:gd name="T23" fmla="*/ 42 h 61"/>
              <a:gd name="T24" fmla="*/ 42 w 108"/>
              <a:gd name="T25" fmla="*/ 31 h 61"/>
              <a:gd name="T26" fmla="*/ 54 w 108"/>
              <a:gd name="T27" fmla="*/ 19 h 61"/>
              <a:gd name="T28" fmla="*/ 54 w 108"/>
              <a:gd name="T29" fmla="*/ 31 h 61"/>
              <a:gd name="T30" fmla="*/ 66 w 108"/>
              <a:gd name="T31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" h="61">
                <a:moveTo>
                  <a:pt x="108" y="31"/>
                </a:moveTo>
                <a:cubicBezTo>
                  <a:pt x="108" y="35"/>
                  <a:pt x="89" y="61"/>
                  <a:pt x="54" y="61"/>
                </a:cubicBezTo>
                <a:cubicBezTo>
                  <a:pt x="18" y="61"/>
                  <a:pt x="0" y="35"/>
                  <a:pt x="0" y="31"/>
                </a:cubicBezTo>
                <a:cubicBezTo>
                  <a:pt x="0" y="26"/>
                  <a:pt x="18" y="0"/>
                  <a:pt x="54" y="0"/>
                </a:cubicBezTo>
                <a:cubicBezTo>
                  <a:pt x="89" y="0"/>
                  <a:pt x="108" y="26"/>
                  <a:pt x="108" y="31"/>
                </a:cubicBezTo>
                <a:close/>
                <a:moveTo>
                  <a:pt x="78" y="31"/>
                </a:moveTo>
                <a:cubicBezTo>
                  <a:pt x="78" y="18"/>
                  <a:pt x="67" y="7"/>
                  <a:pt x="54" y="7"/>
                </a:cubicBezTo>
                <a:cubicBezTo>
                  <a:pt x="40" y="7"/>
                  <a:pt x="30" y="18"/>
                  <a:pt x="30" y="31"/>
                </a:cubicBezTo>
                <a:cubicBezTo>
                  <a:pt x="30" y="43"/>
                  <a:pt x="40" y="54"/>
                  <a:pt x="54" y="54"/>
                </a:cubicBezTo>
                <a:cubicBezTo>
                  <a:pt x="67" y="54"/>
                  <a:pt x="78" y="43"/>
                  <a:pt x="78" y="31"/>
                </a:cubicBezTo>
                <a:close/>
                <a:moveTo>
                  <a:pt x="66" y="31"/>
                </a:moveTo>
                <a:cubicBezTo>
                  <a:pt x="66" y="37"/>
                  <a:pt x="60" y="42"/>
                  <a:pt x="54" y="42"/>
                </a:cubicBezTo>
                <a:cubicBezTo>
                  <a:pt x="47" y="42"/>
                  <a:pt x="42" y="37"/>
                  <a:pt x="42" y="31"/>
                </a:cubicBezTo>
                <a:cubicBezTo>
                  <a:pt x="42" y="24"/>
                  <a:pt x="47" y="19"/>
                  <a:pt x="54" y="19"/>
                </a:cubicBezTo>
                <a:cubicBezTo>
                  <a:pt x="57" y="19"/>
                  <a:pt x="51" y="28"/>
                  <a:pt x="54" y="31"/>
                </a:cubicBezTo>
                <a:cubicBezTo>
                  <a:pt x="55" y="33"/>
                  <a:pt x="66" y="27"/>
                  <a:pt x="66" y="31"/>
                </a:cubicBezTo>
                <a:close/>
              </a:path>
            </a:pathLst>
          </a:custGeom>
          <a:solidFill>
            <a:srgbClr val="127C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605726" y="2416498"/>
            <a:ext cx="2299080" cy="930961"/>
            <a:chOff x="1626835" y="2349127"/>
            <a:chExt cx="2492110" cy="1009125"/>
          </a:xfrm>
        </p:grpSpPr>
        <p:sp>
          <p:nvSpPr>
            <p:cNvPr id="23" name="文本框 22"/>
            <p:cNvSpPr txBox="1"/>
            <p:nvPr/>
          </p:nvSpPr>
          <p:spPr>
            <a:xfrm>
              <a:off x="1806001" y="2349127"/>
              <a:ext cx="2133781" cy="3669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6835" y="2687681"/>
              <a:ext cx="2492110" cy="6705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605726" y="4747345"/>
            <a:ext cx="2299080" cy="930961"/>
            <a:chOff x="1626835" y="2349127"/>
            <a:chExt cx="2492110" cy="1009125"/>
          </a:xfrm>
        </p:grpSpPr>
        <p:sp>
          <p:nvSpPr>
            <p:cNvPr id="26" name="文本框 25"/>
            <p:cNvSpPr txBox="1"/>
            <p:nvPr/>
          </p:nvSpPr>
          <p:spPr>
            <a:xfrm>
              <a:off x="1806001" y="2349127"/>
              <a:ext cx="2133781" cy="3669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26835" y="2687681"/>
              <a:ext cx="2492110" cy="6705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141355" y="2411760"/>
            <a:ext cx="2299080" cy="930961"/>
            <a:chOff x="1626835" y="2349127"/>
            <a:chExt cx="2492110" cy="1009125"/>
          </a:xfrm>
        </p:grpSpPr>
        <p:sp>
          <p:nvSpPr>
            <p:cNvPr id="29" name="文本框 28"/>
            <p:cNvSpPr txBox="1"/>
            <p:nvPr/>
          </p:nvSpPr>
          <p:spPr>
            <a:xfrm>
              <a:off x="1806001" y="2349127"/>
              <a:ext cx="2133781" cy="3669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626835" y="2687681"/>
              <a:ext cx="2492110" cy="6705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141355" y="4742607"/>
            <a:ext cx="2299080" cy="930961"/>
            <a:chOff x="1626835" y="2349127"/>
            <a:chExt cx="2492110" cy="1009125"/>
          </a:xfrm>
        </p:grpSpPr>
        <p:sp>
          <p:nvSpPr>
            <p:cNvPr id="32" name="文本框 31"/>
            <p:cNvSpPr txBox="1"/>
            <p:nvPr/>
          </p:nvSpPr>
          <p:spPr>
            <a:xfrm>
              <a:off x="1806001" y="2349127"/>
              <a:ext cx="2133781" cy="3669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6835" y="2687681"/>
              <a:ext cx="2492110" cy="6705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90035" y="448080"/>
            <a:ext cx="5647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  <a:endParaRPr lang="zh-CN" altLang="en-US" sz="4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02088" y="595136"/>
            <a:ext cx="536883" cy="536883"/>
            <a:chOff x="6936831" y="1368247"/>
            <a:chExt cx="536883" cy="536883"/>
          </a:xfrm>
        </p:grpSpPr>
        <p:sp>
          <p:nvSpPr>
            <p:cNvPr id="5" name="矩形 4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4318" y="595133"/>
            <a:ext cx="536883" cy="536883"/>
            <a:chOff x="6936831" y="1368247"/>
            <a:chExt cx="536883" cy="536883"/>
          </a:xfrm>
        </p:grpSpPr>
        <p:sp>
          <p:nvSpPr>
            <p:cNvPr id="8" name="矩形 7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 rot="2700000">
            <a:off x="2423879" y="-1432206"/>
            <a:ext cx="1045238" cy="1045238"/>
          </a:xfrm>
          <a:prstGeom prst="rect">
            <a:avLst/>
          </a:prstGeom>
          <a:solidFill>
            <a:srgbClr val="4DF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5"/>
          <p:cNvSpPr/>
          <p:nvPr/>
        </p:nvSpPr>
        <p:spPr bwMode="auto">
          <a:xfrm>
            <a:off x="3461626" y="2028872"/>
            <a:ext cx="3783595" cy="1122700"/>
          </a:xfrm>
          <a:custGeom>
            <a:avLst/>
            <a:gdLst>
              <a:gd name="T0" fmla="*/ 265 w 1955"/>
              <a:gd name="T1" fmla="*/ 578 h 578"/>
              <a:gd name="T2" fmla="*/ 264 w 1955"/>
              <a:gd name="T3" fmla="*/ 578 h 578"/>
              <a:gd name="T4" fmla="*/ 213 w 1955"/>
              <a:gd name="T5" fmla="*/ 522 h 578"/>
              <a:gd name="T6" fmla="*/ 226 w 1955"/>
              <a:gd name="T7" fmla="*/ 486 h 578"/>
              <a:gd name="T8" fmla="*/ 197 w 1955"/>
              <a:gd name="T9" fmla="*/ 437 h 578"/>
              <a:gd name="T10" fmla="*/ 210 w 1955"/>
              <a:gd name="T11" fmla="*/ 400 h 578"/>
              <a:gd name="T12" fmla="*/ 189 w 1955"/>
              <a:gd name="T13" fmla="*/ 380 h 578"/>
              <a:gd name="T14" fmla="*/ 193 w 1955"/>
              <a:gd name="T15" fmla="*/ 321 h 578"/>
              <a:gd name="T16" fmla="*/ 54 w 1955"/>
              <a:gd name="T17" fmla="*/ 321 h 578"/>
              <a:gd name="T18" fmla="*/ 0 w 1955"/>
              <a:gd name="T19" fmla="*/ 267 h 578"/>
              <a:gd name="T20" fmla="*/ 54 w 1955"/>
              <a:gd name="T21" fmla="*/ 213 h 578"/>
              <a:gd name="T22" fmla="*/ 380 w 1955"/>
              <a:gd name="T23" fmla="*/ 213 h 578"/>
              <a:gd name="T24" fmla="*/ 353 w 1955"/>
              <a:gd name="T25" fmla="*/ 34 h 578"/>
              <a:gd name="T26" fmla="*/ 406 w 1955"/>
              <a:gd name="T27" fmla="*/ 0 h 578"/>
              <a:gd name="T28" fmla="*/ 458 w 1955"/>
              <a:gd name="T29" fmla="*/ 42 h 578"/>
              <a:gd name="T30" fmla="*/ 459 w 1955"/>
              <a:gd name="T31" fmla="*/ 55 h 578"/>
              <a:gd name="T32" fmla="*/ 580 w 1955"/>
              <a:gd name="T33" fmla="*/ 231 h 578"/>
              <a:gd name="T34" fmla="*/ 1955 w 1955"/>
              <a:gd name="T35" fmla="*/ 231 h 578"/>
              <a:gd name="T36" fmla="*/ 1955 w 1955"/>
              <a:gd name="T37" fmla="*/ 545 h 578"/>
              <a:gd name="T38" fmla="*/ 585 w 1955"/>
              <a:gd name="T39" fmla="*/ 545 h 578"/>
              <a:gd name="T40" fmla="*/ 525 w 1955"/>
              <a:gd name="T41" fmla="*/ 578 h 578"/>
              <a:gd name="T42" fmla="*/ 265 w 1955"/>
              <a:gd name="T43" fmla="*/ 578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55" h="578">
                <a:moveTo>
                  <a:pt x="265" y="578"/>
                </a:moveTo>
                <a:cubicBezTo>
                  <a:pt x="264" y="578"/>
                  <a:pt x="264" y="578"/>
                  <a:pt x="264" y="578"/>
                </a:cubicBezTo>
                <a:cubicBezTo>
                  <a:pt x="239" y="572"/>
                  <a:pt x="213" y="549"/>
                  <a:pt x="213" y="522"/>
                </a:cubicBezTo>
                <a:cubicBezTo>
                  <a:pt x="213" y="508"/>
                  <a:pt x="218" y="496"/>
                  <a:pt x="226" y="486"/>
                </a:cubicBezTo>
                <a:cubicBezTo>
                  <a:pt x="209" y="476"/>
                  <a:pt x="197" y="458"/>
                  <a:pt x="197" y="437"/>
                </a:cubicBezTo>
                <a:cubicBezTo>
                  <a:pt x="197" y="423"/>
                  <a:pt x="202" y="410"/>
                  <a:pt x="210" y="400"/>
                </a:cubicBezTo>
                <a:cubicBezTo>
                  <a:pt x="202" y="396"/>
                  <a:pt x="195" y="389"/>
                  <a:pt x="189" y="380"/>
                </a:cubicBezTo>
                <a:cubicBezTo>
                  <a:pt x="189" y="380"/>
                  <a:pt x="171" y="348"/>
                  <a:pt x="193" y="321"/>
                </a:cubicBezTo>
                <a:cubicBezTo>
                  <a:pt x="145" y="321"/>
                  <a:pt x="56" y="321"/>
                  <a:pt x="54" y="321"/>
                </a:cubicBezTo>
                <a:cubicBezTo>
                  <a:pt x="24" y="321"/>
                  <a:pt x="0" y="297"/>
                  <a:pt x="0" y="267"/>
                </a:cubicBezTo>
                <a:cubicBezTo>
                  <a:pt x="0" y="238"/>
                  <a:pt x="24" y="213"/>
                  <a:pt x="54" y="213"/>
                </a:cubicBezTo>
                <a:cubicBezTo>
                  <a:pt x="380" y="213"/>
                  <a:pt x="380" y="213"/>
                  <a:pt x="380" y="213"/>
                </a:cubicBezTo>
                <a:cubicBezTo>
                  <a:pt x="336" y="141"/>
                  <a:pt x="334" y="71"/>
                  <a:pt x="353" y="34"/>
                </a:cubicBezTo>
                <a:cubicBezTo>
                  <a:pt x="365" y="12"/>
                  <a:pt x="384" y="0"/>
                  <a:pt x="406" y="0"/>
                </a:cubicBezTo>
                <a:cubicBezTo>
                  <a:pt x="432" y="0"/>
                  <a:pt x="453" y="18"/>
                  <a:pt x="458" y="42"/>
                </a:cubicBezTo>
                <a:cubicBezTo>
                  <a:pt x="459" y="55"/>
                  <a:pt x="459" y="55"/>
                  <a:pt x="459" y="55"/>
                </a:cubicBezTo>
                <a:cubicBezTo>
                  <a:pt x="453" y="133"/>
                  <a:pt x="560" y="216"/>
                  <a:pt x="580" y="231"/>
                </a:cubicBezTo>
                <a:cubicBezTo>
                  <a:pt x="1955" y="231"/>
                  <a:pt x="1955" y="231"/>
                  <a:pt x="1955" y="231"/>
                </a:cubicBezTo>
                <a:cubicBezTo>
                  <a:pt x="1955" y="545"/>
                  <a:pt x="1955" y="545"/>
                  <a:pt x="1955" y="545"/>
                </a:cubicBezTo>
                <a:cubicBezTo>
                  <a:pt x="585" y="545"/>
                  <a:pt x="585" y="545"/>
                  <a:pt x="585" y="545"/>
                </a:cubicBezTo>
                <a:cubicBezTo>
                  <a:pt x="569" y="567"/>
                  <a:pt x="548" y="578"/>
                  <a:pt x="525" y="578"/>
                </a:cubicBezTo>
                <a:lnTo>
                  <a:pt x="265" y="578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5"/>
          <p:cNvSpPr/>
          <p:nvPr/>
        </p:nvSpPr>
        <p:spPr bwMode="auto">
          <a:xfrm flipH="1">
            <a:off x="4982548" y="3026853"/>
            <a:ext cx="3783595" cy="1122700"/>
          </a:xfrm>
          <a:custGeom>
            <a:avLst/>
            <a:gdLst>
              <a:gd name="T0" fmla="*/ 265 w 1955"/>
              <a:gd name="T1" fmla="*/ 578 h 578"/>
              <a:gd name="T2" fmla="*/ 264 w 1955"/>
              <a:gd name="T3" fmla="*/ 578 h 578"/>
              <a:gd name="T4" fmla="*/ 213 w 1955"/>
              <a:gd name="T5" fmla="*/ 522 h 578"/>
              <a:gd name="T6" fmla="*/ 226 w 1955"/>
              <a:gd name="T7" fmla="*/ 486 h 578"/>
              <a:gd name="T8" fmla="*/ 197 w 1955"/>
              <a:gd name="T9" fmla="*/ 437 h 578"/>
              <a:gd name="T10" fmla="*/ 210 w 1955"/>
              <a:gd name="T11" fmla="*/ 400 h 578"/>
              <a:gd name="T12" fmla="*/ 189 w 1955"/>
              <a:gd name="T13" fmla="*/ 380 h 578"/>
              <a:gd name="T14" fmla="*/ 193 w 1955"/>
              <a:gd name="T15" fmla="*/ 321 h 578"/>
              <a:gd name="T16" fmla="*/ 54 w 1955"/>
              <a:gd name="T17" fmla="*/ 321 h 578"/>
              <a:gd name="T18" fmla="*/ 0 w 1955"/>
              <a:gd name="T19" fmla="*/ 267 h 578"/>
              <a:gd name="T20" fmla="*/ 54 w 1955"/>
              <a:gd name="T21" fmla="*/ 213 h 578"/>
              <a:gd name="T22" fmla="*/ 380 w 1955"/>
              <a:gd name="T23" fmla="*/ 213 h 578"/>
              <a:gd name="T24" fmla="*/ 353 w 1955"/>
              <a:gd name="T25" fmla="*/ 34 h 578"/>
              <a:gd name="T26" fmla="*/ 406 w 1955"/>
              <a:gd name="T27" fmla="*/ 0 h 578"/>
              <a:gd name="T28" fmla="*/ 458 w 1955"/>
              <a:gd name="T29" fmla="*/ 42 h 578"/>
              <a:gd name="T30" fmla="*/ 459 w 1955"/>
              <a:gd name="T31" fmla="*/ 55 h 578"/>
              <a:gd name="T32" fmla="*/ 580 w 1955"/>
              <a:gd name="T33" fmla="*/ 231 h 578"/>
              <a:gd name="T34" fmla="*/ 1955 w 1955"/>
              <a:gd name="T35" fmla="*/ 231 h 578"/>
              <a:gd name="T36" fmla="*/ 1955 w 1955"/>
              <a:gd name="T37" fmla="*/ 545 h 578"/>
              <a:gd name="T38" fmla="*/ 585 w 1955"/>
              <a:gd name="T39" fmla="*/ 545 h 578"/>
              <a:gd name="T40" fmla="*/ 525 w 1955"/>
              <a:gd name="T41" fmla="*/ 578 h 578"/>
              <a:gd name="T42" fmla="*/ 265 w 1955"/>
              <a:gd name="T43" fmla="*/ 578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55" h="578">
                <a:moveTo>
                  <a:pt x="265" y="578"/>
                </a:moveTo>
                <a:cubicBezTo>
                  <a:pt x="264" y="578"/>
                  <a:pt x="264" y="578"/>
                  <a:pt x="264" y="578"/>
                </a:cubicBezTo>
                <a:cubicBezTo>
                  <a:pt x="239" y="572"/>
                  <a:pt x="213" y="549"/>
                  <a:pt x="213" y="522"/>
                </a:cubicBezTo>
                <a:cubicBezTo>
                  <a:pt x="213" y="508"/>
                  <a:pt x="218" y="496"/>
                  <a:pt x="226" y="486"/>
                </a:cubicBezTo>
                <a:cubicBezTo>
                  <a:pt x="209" y="476"/>
                  <a:pt x="197" y="458"/>
                  <a:pt x="197" y="437"/>
                </a:cubicBezTo>
                <a:cubicBezTo>
                  <a:pt x="197" y="423"/>
                  <a:pt x="202" y="410"/>
                  <a:pt x="210" y="400"/>
                </a:cubicBezTo>
                <a:cubicBezTo>
                  <a:pt x="202" y="396"/>
                  <a:pt x="195" y="389"/>
                  <a:pt x="189" y="380"/>
                </a:cubicBezTo>
                <a:cubicBezTo>
                  <a:pt x="189" y="380"/>
                  <a:pt x="171" y="348"/>
                  <a:pt x="193" y="321"/>
                </a:cubicBezTo>
                <a:cubicBezTo>
                  <a:pt x="145" y="321"/>
                  <a:pt x="56" y="321"/>
                  <a:pt x="54" y="321"/>
                </a:cubicBezTo>
                <a:cubicBezTo>
                  <a:pt x="24" y="321"/>
                  <a:pt x="0" y="297"/>
                  <a:pt x="0" y="267"/>
                </a:cubicBezTo>
                <a:cubicBezTo>
                  <a:pt x="0" y="238"/>
                  <a:pt x="24" y="213"/>
                  <a:pt x="54" y="213"/>
                </a:cubicBezTo>
                <a:cubicBezTo>
                  <a:pt x="380" y="213"/>
                  <a:pt x="380" y="213"/>
                  <a:pt x="380" y="213"/>
                </a:cubicBezTo>
                <a:cubicBezTo>
                  <a:pt x="336" y="141"/>
                  <a:pt x="334" y="71"/>
                  <a:pt x="353" y="34"/>
                </a:cubicBezTo>
                <a:cubicBezTo>
                  <a:pt x="365" y="12"/>
                  <a:pt x="384" y="0"/>
                  <a:pt x="406" y="0"/>
                </a:cubicBezTo>
                <a:cubicBezTo>
                  <a:pt x="432" y="0"/>
                  <a:pt x="453" y="18"/>
                  <a:pt x="458" y="42"/>
                </a:cubicBezTo>
                <a:cubicBezTo>
                  <a:pt x="459" y="55"/>
                  <a:pt x="459" y="55"/>
                  <a:pt x="459" y="55"/>
                </a:cubicBezTo>
                <a:cubicBezTo>
                  <a:pt x="453" y="133"/>
                  <a:pt x="560" y="216"/>
                  <a:pt x="580" y="231"/>
                </a:cubicBezTo>
                <a:cubicBezTo>
                  <a:pt x="1955" y="231"/>
                  <a:pt x="1955" y="231"/>
                  <a:pt x="1955" y="231"/>
                </a:cubicBezTo>
                <a:cubicBezTo>
                  <a:pt x="1955" y="545"/>
                  <a:pt x="1955" y="545"/>
                  <a:pt x="1955" y="545"/>
                </a:cubicBezTo>
                <a:cubicBezTo>
                  <a:pt x="585" y="545"/>
                  <a:pt x="585" y="545"/>
                  <a:pt x="585" y="545"/>
                </a:cubicBezTo>
                <a:cubicBezTo>
                  <a:pt x="569" y="567"/>
                  <a:pt x="548" y="578"/>
                  <a:pt x="525" y="578"/>
                </a:cubicBezTo>
                <a:lnTo>
                  <a:pt x="265" y="5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13"/>
          <p:cNvSpPr/>
          <p:nvPr/>
        </p:nvSpPr>
        <p:spPr bwMode="auto">
          <a:xfrm>
            <a:off x="3485307" y="4048515"/>
            <a:ext cx="3736233" cy="1075338"/>
          </a:xfrm>
          <a:custGeom>
            <a:avLst/>
            <a:gdLst>
              <a:gd name="T0" fmla="*/ 564 w 1931"/>
              <a:gd name="T1" fmla="*/ 231 h 554"/>
              <a:gd name="T2" fmla="*/ 435 w 1931"/>
              <a:gd name="T3" fmla="*/ 42 h 554"/>
              <a:gd name="T4" fmla="*/ 435 w 1931"/>
              <a:gd name="T5" fmla="*/ 42 h 554"/>
              <a:gd name="T6" fmla="*/ 435 w 1931"/>
              <a:gd name="T7" fmla="*/ 41 h 554"/>
              <a:gd name="T8" fmla="*/ 394 w 1931"/>
              <a:gd name="T9" fmla="*/ 0 h 554"/>
              <a:gd name="T10" fmla="*/ 391 w 1931"/>
              <a:gd name="T11" fmla="*/ 213 h 554"/>
              <a:gd name="T12" fmla="*/ 42 w 1931"/>
              <a:gd name="T13" fmla="*/ 213 h 554"/>
              <a:gd name="T14" fmla="*/ 0 w 1931"/>
              <a:gd name="T15" fmla="*/ 255 h 554"/>
              <a:gd name="T16" fmla="*/ 42 w 1931"/>
              <a:gd name="T17" fmla="*/ 297 h 554"/>
              <a:gd name="T18" fmla="*/ 213 w 1931"/>
              <a:gd name="T19" fmla="*/ 296 h 554"/>
              <a:gd name="T20" fmla="*/ 212 w 1931"/>
              <a:gd name="T21" fmla="*/ 297 h 554"/>
              <a:gd name="T22" fmla="*/ 211 w 1931"/>
              <a:gd name="T23" fmla="*/ 298 h 554"/>
              <a:gd name="T24" fmla="*/ 181 w 1931"/>
              <a:gd name="T25" fmla="*/ 339 h 554"/>
              <a:gd name="T26" fmla="*/ 188 w 1931"/>
              <a:gd name="T27" fmla="*/ 362 h 554"/>
              <a:gd name="T28" fmla="*/ 225 w 1931"/>
              <a:gd name="T29" fmla="*/ 383 h 554"/>
              <a:gd name="T30" fmla="*/ 227 w 1931"/>
              <a:gd name="T31" fmla="*/ 383 h 554"/>
              <a:gd name="T32" fmla="*/ 197 w 1931"/>
              <a:gd name="T33" fmla="*/ 425 h 554"/>
              <a:gd name="T34" fmla="*/ 241 w 1931"/>
              <a:gd name="T35" fmla="*/ 468 h 554"/>
              <a:gd name="T36" fmla="*/ 243 w 1931"/>
              <a:gd name="T37" fmla="*/ 468 h 554"/>
              <a:gd name="T38" fmla="*/ 213 w 1931"/>
              <a:gd name="T39" fmla="*/ 510 h 554"/>
              <a:gd name="T40" fmla="*/ 247 w 1931"/>
              <a:gd name="T41" fmla="*/ 553 h 554"/>
              <a:gd name="T42" fmla="*/ 254 w 1931"/>
              <a:gd name="T43" fmla="*/ 554 h 554"/>
              <a:gd name="T44" fmla="*/ 255 w 1931"/>
              <a:gd name="T45" fmla="*/ 554 h 554"/>
              <a:gd name="T46" fmla="*/ 513 w 1931"/>
              <a:gd name="T47" fmla="*/ 554 h 554"/>
              <a:gd name="T48" fmla="*/ 567 w 1931"/>
              <a:gd name="T49" fmla="*/ 521 h 554"/>
              <a:gd name="T50" fmla="*/ 1931 w 1931"/>
              <a:gd name="T51" fmla="*/ 521 h 554"/>
              <a:gd name="T52" fmla="*/ 1931 w 1931"/>
              <a:gd name="T53" fmla="*/ 231 h 554"/>
              <a:gd name="T54" fmla="*/ 564 w 1931"/>
              <a:gd name="T55" fmla="*/ 231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31" h="554">
                <a:moveTo>
                  <a:pt x="564" y="231"/>
                </a:moveTo>
                <a:cubicBezTo>
                  <a:pt x="564" y="231"/>
                  <a:pt x="428" y="135"/>
                  <a:pt x="435" y="42"/>
                </a:cubicBezTo>
                <a:cubicBezTo>
                  <a:pt x="435" y="42"/>
                  <a:pt x="435" y="42"/>
                  <a:pt x="435" y="42"/>
                </a:cubicBezTo>
                <a:cubicBezTo>
                  <a:pt x="435" y="41"/>
                  <a:pt x="435" y="41"/>
                  <a:pt x="435" y="41"/>
                </a:cubicBezTo>
                <a:cubicBezTo>
                  <a:pt x="435" y="18"/>
                  <a:pt x="417" y="0"/>
                  <a:pt x="394" y="0"/>
                </a:cubicBezTo>
                <a:cubicBezTo>
                  <a:pt x="334" y="0"/>
                  <a:pt x="316" y="109"/>
                  <a:pt x="391" y="213"/>
                </a:cubicBezTo>
                <a:cubicBezTo>
                  <a:pt x="42" y="213"/>
                  <a:pt x="42" y="213"/>
                  <a:pt x="42" y="213"/>
                </a:cubicBezTo>
                <a:cubicBezTo>
                  <a:pt x="19" y="213"/>
                  <a:pt x="0" y="232"/>
                  <a:pt x="0" y="255"/>
                </a:cubicBezTo>
                <a:cubicBezTo>
                  <a:pt x="0" y="279"/>
                  <a:pt x="19" y="297"/>
                  <a:pt x="42" y="297"/>
                </a:cubicBezTo>
                <a:cubicBezTo>
                  <a:pt x="45" y="297"/>
                  <a:pt x="213" y="296"/>
                  <a:pt x="213" y="296"/>
                </a:cubicBezTo>
                <a:cubicBezTo>
                  <a:pt x="213" y="296"/>
                  <a:pt x="213" y="297"/>
                  <a:pt x="212" y="297"/>
                </a:cubicBezTo>
                <a:cubicBezTo>
                  <a:pt x="211" y="297"/>
                  <a:pt x="211" y="298"/>
                  <a:pt x="211" y="298"/>
                </a:cubicBezTo>
                <a:cubicBezTo>
                  <a:pt x="194" y="303"/>
                  <a:pt x="181" y="320"/>
                  <a:pt x="181" y="339"/>
                </a:cubicBezTo>
                <a:cubicBezTo>
                  <a:pt x="181" y="348"/>
                  <a:pt x="184" y="355"/>
                  <a:pt x="188" y="362"/>
                </a:cubicBezTo>
                <a:cubicBezTo>
                  <a:pt x="195" y="375"/>
                  <a:pt x="209" y="383"/>
                  <a:pt x="225" y="383"/>
                </a:cubicBezTo>
                <a:cubicBezTo>
                  <a:pt x="226" y="383"/>
                  <a:pt x="226" y="383"/>
                  <a:pt x="227" y="383"/>
                </a:cubicBezTo>
                <a:cubicBezTo>
                  <a:pt x="209" y="389"/>
                  <a:pt x="197" y="405"/>
                  <a:pt x="197" y="425"/>
                </a:cubicBezTo>
                <a:cubicBezTo>
                  <a:pt x="197" y="449"/>
                  <a:pt x="217" y="468"/>
                  <a:pt x="241" y="468"/>
                </a:cubicBezTo>
                <a:cubicBezTo>
                  <a:pt x="242" y="468"/>
                  <a:pt x="242" y="468"/>
                  <a:pt x="243" y="468"/>
                </a:cubicBezTo>
                <a:cubicBezTo>
                  <a:pt x="226" y="474"/>
                  <a:pt x="213" y="491"/>
                  <a:pt x="213" y="510"/>
                </a:cubicBezTo>
                <a:cubicBezTo>
                  <a:pt x="213" y="531"/>
                  <a:pt x="228" y="549"/>
                  <a:pt x="247" y="553"/>
                </a:cubicBezTo>
                <a:cubicBezTo>
                  <a:pt x="249" y="554"/>
                  <a:pt x="252" y="554"/>
                  <a:pt x="254" y="554"/>
                </a:cubicBezTo>
                <a:cubicBezTo>
                  <a:pt x="254" y="554"/>
                  <a:pt x="254" y="554"/>
                  <a:pt x="255" y="554"/>
                </a:cubicBezTo>
                <a:cubicBezTo>
                  <a:pt x="513" y="554"/>
                  <a:pt x="513" y="554"/>
                  <a:pt x="513" y="554"/>
                </a:cubicBezTo>
                <a:cubicBezTo>
                  <a:pt x="545" y="554"/>
                  <a:pt x="562" y="529"/>
                  <a:pt x="567" y="521"/>
                </a:cubicBezTo>
                <a:cubicBezTo>
                  <a:pt x="1931" y="521"/>
                  <a:pt x="1931" y="521"/>
                  <a:pt x="1931" y="521"/>
                </a:cubicBezTo>
                <a:cubicBezTo>
                  <a:pt x="1931" y="231"/>
                  <a:pt x="1931" y="231"/>
                  <a:pt x="1931" y="231"/>
                </a:cubicBezTo>
                <a:lnTo>
                  <a:pt x="564" y="23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Freeform 5"/>
          <p:cNvSpPr/>
          <p:nvPr/>
        </p:nvSpPr>
        <p:spPr bwMode="auto">
          <a:xfrm flipH="1">
            <a:off x="4982548" y="5022816"/>
            <a:ext cx="3783595" cy="1122700"/>
          </a:xfrm>
          <a:custGeom>
            <a:avLst/>
            <a:gdLst>
              <a:gd name="T0" fmla="*/ 265 w 1955"/>
              <a:gd name="T1" fmla="*/ 578 h 578"/>
              <a:gd name="T2" fmla="*/ 264 w 1955"/>
              <a:gd name="T3" fmla="*/ 578 h 578"/>
              <a:gd name="T4" fmla="*/ 213 w 1955"/>
              <a:gd name="T5" fmla="*/ 522 h 578"/>
              <a:gd name="T6" fmla="*/ 226 w 1955"/>
              <a:gd name="T7" fmla="*/ 486 h 578"/>
              <a:gd name="T8" fmla="*/ 197 w 1955"/>
              <a:gd name="T9" fmla="*/ 437 h 578"/>
              <a:gd name="T10" fmla="*/ 210 w 1955"/>
              <a:gd name="T11" fmla="*/ 400 h 578"/>
              <a:gd name="T12" fmla="*/ 189 w 1955"/>
              <a:gd name="T13" fmla="*/ 380 h 578"/>
              <a:gd name="T14" fmla="*/ 193 w 1955"/>
              <a:gd name="T15" fmla="*/ 321 h 578"/>
              <a:gd name="T16" fmla="*/ 54 w 1955"/>
              <a:gd name="T17" fmla="*/ 321 h 578"/>
              <a:gd name="T18" fmla="*/ 0 w 1955"/>
              <a:gd name="T19" fmla="*/ 267 h 578"/>
              <a:gd name="T20" fmla="*/ 54 w 1955"/>
              <a:gd name="T21" fmla="*/ 213 h 578"/>
              <a:gd name="T22" fmla="*/ 380 w 1955"/>
              <a:gd name="T23" fmla="*/ 213 h 578"/>
              <a:gd name="T24" fmla="*/ 353 w 1955"/>
              <a:gd name="T25" fmla="*/ 34 h 578"/>
              <a:gd name="T26" fmla="*/ 406 w 1955"/>
              <a:gd name="T27" fmla="*/ 0 h 578"/>
              <a:gd name="T28" fmla="*/ 458 w 1955"/>
              <a:gd name="T29" fmla="*/ 42 h 578"/>
              <a:gd name="T30" fmla="*/ 459 w 1955"/>
              <a:gd name="T31" fmla="*/ 55 h 578"/>
              <a:gd name="T32" fmla="*/ 580 w 1955"/>
              <a:gd name="T33" fmla="*/ 231 h 578"/>
              <a:gd name="T34" fmla="*/ 1955 w 1955"/>
              <a:gd name="T35" fmla="*/ 231 h 578"/>
              <a:gd name="T36" fmla="*/ 1955 w 1955"/>
              <a:gd name="T37" fmla="*/ 545 h 578"/>
              <a:gd name="T38" fmla="*/ 585 w 1955"/>
              <a:gd name="T39" fmla="*/ 545 h 578"/>
              <a:gd name="T40" fmla="*/ 525 w 1955"/>
              <a:gd name="T41" fmla="*/ 578 h 578"/>
              <a:gd name="T42" fmla="*/ 265 w 1955"/>
              <a:gd name="T43" fmla="*/ 578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55" h="578">
                <a:moveTo>
                  <a:pt x="265" y="578"/>
                </a:moveTo>
                <a:cubicBezTo>
                  <a:pt x="264" y="578"/>
                  <a:pt x="264" y="578"/>
                  <a:pt x="264" y="578"/>
                </a:cubicBezTo>
                <a:cubicBezTo>
                  <a:pt x="239" y="572"/>
                  <a:pt x="213" y="549"/>
                  <a:pt x="213" y="522"/>
                </a:cubicBezTo>
                <a:cubicBezTo>
                  <a:pt x="213" y="508"/>
                  <a:pt x="218" y="496"/>
                  <a:pt x="226" y="486"/>
                </a:cubicBezTo>
                <a:cubicBezTo>
                  <a:pt x="209" y="476"/>
                  <a:pt x="197" y="458"/>
                  <a:pt x="197" y="437"/>
                </a:cubicBezTo>
                <a:cubicBezTo>
                  <a:pt x="197" y="423"/>
                  <a:pt x="202" y="410"/>
                  <a:pt x="210" y="400"/>
                </a:cubicBezTo>
                <a:cubicBezTo>
                  <a:pt x="202" y="396"/>
                  <a:pt x="195" y="389"/>
                  <a:pt x="189" y="380"/>
                </a:cubicBezTo>
                <a:cubicBezTo>
                  <a:pt x="189" y="380"/>
                  <a:pt x="171" y="348"/>
                  <a:pt x="193" y="321"/>
                </a:cubicBezTo>
                <a:cubicBezTo>
                  <a:pt x="145" y="321"/>
                  <a:pt x="56" y="321"/>
                  <a:pt x="54" y="321"/>
                </a:cubicBezTo>
                <a:cubicBezTo>
                  <a:pt x="24" y="321"/>
                  <a:pt x="0" y="297"/>
                  <a:pt x="0" y="267"/>
                </a:cubicBezTo>
                <a:cubicBezTo>
                  <a:pt x="0" y="238"/>
                  <a:pt x="24" y="213"/>
                  <a:pt x="54" y="213"/>
                </a:cubicBezTo>
                <a:cubicBezTo>
                  <a:pt x="380" y="213"/>
                  <a:pt x="380" y="213"/>
                  <a:pt x="380" y="213"/>
                </a:cubicBezTo>
                <a:cubicBezTo>
                  <a:pt x="336" y="141"/>
                  <a:pt x="334" y="71"/>
                  <a:pt x="353" y="34"/>
                </a:cubicBezTo>
                <a:cubicBezTo>
                  <a:pt x="365" y="12"/>
                  <a:pt x="384" y="0"/>
                  <a:pt x="406" y="0"/>
                </a:cubicBezTo>
                <a:cubicBezTo>
                  <a:pt x="432" y="0"/>
                  <a:pt x="453" y="18"/>
                  <a:pt x="458" y="42"/>
                </a:cubicBezTo>
                <a:cubicBezTo>
                  <a:pt x="459" y="55"/>
                  <a:pt x="459" y="55"/>
                  <a:pt x="459" y="55"/>
                </a:cubicBezTo>
                <a:cubicBezTo>
                  <a:pt x="453" y="133"/>
                  <a:pt x="560" y="216"/>
                  <a:pt x="580" y="231"/>
                </a:cubicBezTo>
                <a:cubicBezTo>
                  <a:pt x="1955" y="231"/>
                  <a:pt x="1955" y="231"/>
                  <a:pt x="1955" y="231"/>
                </a:cubicBezTo>
                <a:cubicBezTo>
                  <a:pt x="1955" y="545"/>
                  <a:pt x="1955" y="545"/>
                  <a:pt x="1955" y="545"/>
                </a:cubicBezTo>
                <a:cubicBezTo>
                  <a:pt x="585" y="545"/>
                  <a:pt x="585" y="545"/>
                  <a:pt x="585" y="545"/>
                </a:cubicBezTo>
                <a:cubicBezTo>
                  <a:pt x="569" y="567"/>
                  <a:pt x="548" y="578"/>
                  <a:pt x="525" y="578"/>
                </a:cubicBezTo>
                <a:lnTo>
                  <a:pt x="265" y="5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Inhaltsplatzhalter 4"/>
          <p:cNvSpPr txBox="1"/>
          <p:nvPr/>
        </p:nvSpPr>
        <p:spPr>
          <a:xfrm>
            <a:off x="4591917" y="2591274"/>
            <a:ext cx="2532784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b="1" dirty="0" smtClean="0">
                <a:latin typeface="+mj-lt"/>
              </a:rPr>
              <a:t>OPTION 01</a:t>
            </a:r>
            <a:endParaRPr lang="en-US" sz="1600" dirty="0" smtClean="0">
              <a:latin typeface="+mn-lt"/>
            </a:endParaRPr>
          </a:p>
        </p:txBody>
      </p:sp>
      <p:sp>
        <p:nvSpPr>
          <p:cNvPr id="15" name="Inhaltsplatzhalter 4"/>
          <p:cNvSpPr txBox="1"/>
          <p:nvPr/>
        </p:nvSpPr>
        <p:spPr>
          <a:xfrm>
            <a:off x="5174343" y="3628288"/>
            <a:ext cx="2532784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b="1" dirty="0" smtClean="0">
                <a:solidFill>
                  <a:srgbClr val="127C8E"/>
                </a:solidFill>
                <a:latin typeface="+mj-lt"/>
              </a:rPr>
              <a:t>OPTION 02</a:t>
            </a:r>
            <a:endParaRPr lang="en-US" sz="1600" dirty="0" smtClean="0">
              <a:solidFill>
                <a:srgbClr val="127C8E"/>
              </a:solidFill>
              <a:latin typeface="+mn-lt"/>
            </a:endParaRPr>
          </a:p>
        </p:txBody>
      </p:sp>
      <p:sp>
        <p:nvSpPr>
          <p:cNvPr id="16" name="Inhaltsplatzhalter 4"/>
          <p:cNvSpPr txBox="1"/>
          <p:nvPr/>
        </p:nvSpPr>
        <p:spPr>
          <a:xfrm>
            <a:off x="4591917" y="4604433"/>
            <a:ext cx="2532784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b="1" dirty="0" smtClean="0">
                <a:latin typeface="+mj-lt"/>
              </a:rPr>
              <a:t>OPTION 03</a:t>
            </a:r>
            <a:endParaRPr lang="en-US" sz="1600" dirty="0" smtClean="0">
              <a:latin typeface="+mn-lt"/>
            </a:endParaRPr>
          </a:p>
        </p:txBody>
      </p:sp>
      <p:sp>
        <p:nvSpPr>
          <p:cNvPr id="17" name="Inhaltsplatzhalter 4"/>
          <p:cNvSpPr txBox="1"/>
          <p:nvPr/>
        </p:nvSpPr>
        <p:spPr>
          <a:xfrm>
            <a:off x="5174343" y="5631584"/>
            <a:ext cx="2532784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b="1" dirty="0" smtClean="0">
                <a:solidFill>
                  <a:srgbClr val="127C8E"/>
                </a:solidFill>
                <a:latin typeface="+mj-lt"/>
              </a:rPr>
              <a:t>OPTION 04</a:t>
            </a:r>
            <a:endParaRPr lang="en-US" sz="1600" dirty="0" smtClean="0">
              <a:solidFill>
                <a:srgbClr val="127C8E"/>
              </a:solidFill>
              <a:latin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3585" y="2435847"/>
            <a:ext cx="2299080" cy="6186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lang="en-US" altLang="zh-CN" sz="1000" dirty="0" smtClean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film</a:t>
            </a:r>
            <a:endParaRPr lang="en-US" altLang="zh-CN" sz="1000" dirty="0">
              <a:solidFill>
                <a:schemeClr val="bg1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33585" y="4449006"/>
            <a:ext cx="2299080" cy="6186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lang="en-US" altLang="zh-CN" sz="1000" dirty="0" smtClean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film</a:t>
            </a:r>
            <a:endParaRPr lang="en-US" altLang="zh-CN" sz="1000" dirty="0">
              <a:solidFill>
                <a:schemeClr val="bg1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01019" y="3429885"/>
            <a:ext cx="2299080" cy="6186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lang="en-US" altLang="zh-CN" sz="1000" dirty="0" smtClean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film</a:t>
            </a:r>
            <a:endParaRPr lang="en-US" altLang="zh-CN" sz="1000" dirty="0">
              <a:solidFill>
                <a:schemeClr val="bg1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01019" y="5443044"/>
            <a:ext cx="2299080" cy="6186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lang="en-US" altLang="zh-CN" sz="1000" dirty="0" smtClean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film</a:t>
            </a:r>
            <a:endParaRPr lang="en-US" altLang="zh-CN" sz="1000" dirty="0">
              <a:solidFill>
                <a:schemeClr val="bg1"/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90035" y="448080"/>
            <a:ext cx="5647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  <a:endParaRPr lang="zh-CN" altLang="en-US" sz="4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02088" y="595136"/>
            <a:ext cx="536883" cy="536883"/>
            <a:chOff x="6936831" y="1368247"/>
            <a:chExt cx="536883" cy="536883"/>
          </a:xfrm>
        </p:grpSpPr>
        <p:sp>
          <p:nvSpPr>
            <p:cNvPr id="5" name="矩形 4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4318" y="595133"/>
            <a:ext cx="536883" cy="536883"/>
            <a:chOff x="6936831" y="1368247"/>
            <a:chExt cx="536883" cy="536883"/>
          </a:xfrm>
        </p:grpSpPr>
        <p:sp>
          <p:nvSpPr>
            <p:cNvPr id="8" name="矩形 7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 rot="2700000">
            <a:off x="2423879" y="-1432206"/>
            <a:ext cx="1045238" cy="1045238"/>
          </a:xfrm>
          <a:prstGeom prst="rect">
            <a:avLst/>
          </a:prstGeom>
          <a:solidFill>
            <a:srgbClr val="4DF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0" t="74554" r="43896" b="5539"/>
          <a:stretch>
            <a:fillRect/>
          </a:stretch>
        </p:blipFill>
        <p:spPr>
          <a:xfrm>
            <a:off x="2490127" y="4687760"/>
            <a:ext cx="1378040" cy="1365161"/>
          </a:xfrm>
          <a:prstGeom prst="rect">
            <a:avLst/>
          </a:prstGeom>
        </p:spPr>
      </p:pic>
      <p:sp>
        <p:nvSpPr>
          <p:cNvPr id="11" name="六边形 10"/>
          <p:cNvSpPr>
            <a:spLocks noChangeArrowheads="1"/>
          </p:cNvSpPr>
          <p:nvPr/>
        </p:nvSpPr>
        <p:spPr bwMode="auto">
          <a:xfrm>
            <a:off x="1572292" y="2937464"/>
            <a:ext cx="2175697" cy="1874803"/>
          </a:xfrm>
          <a:prstGeom prst="hexagon">
            <a:avLst>
              <a:gd name="adj" fmla="val 25004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六边形 11"/>
          <p:cNvSpPr>
            <a:spLocks noChangeArrowheads="1"/>
          </p:cNvSpPr>
          <p:nvPr/>
        </p:nvSpPr>
        <p:spPr bwMode="auto">
          <a:xfrm>
            <a:off x="3290035" y="3856679"/>
            <a:ext cx="2174043" cy="1874803"/>
          </a:xfrm>
          <a:prstGeom prst="hexagon">
            <a:avLst>
              <a:gd name="adj" fmla="val 24985"/>
              <a:gd name="vf" fmla="val 115470"/>
            </a:avLst>
          </a:prstGeom>
          <a:solidFill>
            <a:schemeClr val="bg1"/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六边形 12"/>
          <p:cNvSpPr>
            <a:spLocks noChangeArrowheads="1"/>
          </p:cNvSpPr>
          <p:nvPr/>
        </p:nvSpPr>
        <p:spPr bwMode="auto">
          <a:xfrm>
            <a:off x="3290035" y="2006676"/>
            <a:ext cx="2174043" cy="1874803"/>
          </a:xfrm>
          <a:prstGeom prst="hexagon">
            <a:avLst>
              <a:gd name="adj" fmla="val 24985"/>
              <a:gd name="vf" fmla="val 115470"/>
            </a:avLst>
          </a:prstGeom>
          <a:solidFill>
            <a:schemeClr val="bg1">
              <a:alpha val="30000"/>
            </a:schemeClr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六边形 13"/>
          <p:cNvSpPr>
            <a:spLocks noChangeArrowheads="1"/>
          </p:cNvSpPr>
          <p:nvPr/>
        </p:nvSpPr>
        <p:spPr bwMode="auto">
          <a:xfrm>
            <a:off x="5007777" y="2939117"/>
            <a:ext cx="2175697" cy="1874803"/>
          </a:xfrm>
          <a:prstGeom prst="hexagon">
            <a:avLst>
              <a:gd name="adj" fmla="val 25004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六边形 14"/>
          <p:cNvSpPr>
            <a:spLocks noChangeArrowheads="1"/>
          </p:cNvSpPr>
          <p:nvPr/>
        </p:nvSpPr>
        <p:spPr bwMode="auto">
          <a:xfrm>
            <a:off x="6720559" y="3856679"/>
            <a:ext cx="2175697" cy="1874803"/>
          </a:xfrm>
          <a:prstGeom prst="hexagon">
            <a:avLst>
              <a:gd name="adj" fmla="val 25004"/>
              <a:gd name="vf" fmla="val 115470"/>
            </a:avLst>
          </a:prstGeom>
          <a:solidFill>
            <a:schemeClr val="bg1">
              <a:alpha val="30000"/>
            </a:schemeClr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六边形 15"/>
          <p:cNvSpPr>
            <a:spLocks noChangeArrowheads="1"/>
          </p:cNvSpPr>
          <p:nvPr/>
        </p:nvSpPr>
        <p:spPr bwMode="auto">
          <a:xfrm>
            <a:off x="8438302" y="2927545"/>
            <a:ext cx="2175697" cy="1874803"/>
          </a:xfrm>
          <a:prstGeom prst="hexagon">
            <a:avLst>
              <a:gd name="adj" fmla="val 25004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文本框 22"/>
          <p:cNvSpPr>
            <a:spLocks noChangeArrowheads="1"/>
          </p:cNvSpPr>
          <p:nvPr/>
        </p:nvSpPr>
        <p:spPr bwMode="auto">
          <a:xfrm>
            <a:off x="3463805" y="4732910"/>
            <a:ext cx="15969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 </a:t>
            </a:r>
            <a:r>
              <a:rPr lang="en-US" sz="2000" dirty="0">
                <a:solidFill>
                  <a:srgbClr val="127C8E"/>
                </a:solidFill>
                <a:latin typeface="方正姚体" panose="02010601030101010101" pitchFamily="2" charset="-122"/>
                <a:sym typeface="方正姚体" panose="02010601030101010101" pitchFamily="2" charset="-122"/>
              </a:rPr>
              <a:t>TEXT  HERE</a:t>
            </a:r>
            <a:endParaRPr lang="en-US" sz="1600" dirty="0">
              <a:solidFill>
                <a:srgbClr val="127C8E"/>
              </a:solidFill>
              <a:latin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18" name="文本框 23"/>
          <p:cNvSpPr>
            <a:spLocks noChangeArrowheads="1"/>
          </p:cNvSpPr>
          <p:nvPr/>
        </p:nvSpPr>
        <p:spPr bwMode="auto">
          <a:xfrm>
            <a:off x="3510097" y="2935811"/>
            <a:ext cx="15969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 </a:t>
            </a:r>
            <a:r>
              <a:rPr lang="en-US" sz="2000" dirty="0">
                <a:solidFill>
                  <a:srgbClr val="FFFFFF"/>
                </a:solidFill>
                <a:latin typeface="方正姚体" panose="02010601030101010101" pitchFamily="2" charset="-122"/>
                <a:sym typeface="方正姚体" panose="02010601030101010101" pitchFamily="2" charset="-122"/>
              </a:rPr>
              <a:t>TEXT  HERE</a:t>
            </a:r>
            <a:endParaRPr lang="en-US" sz="1600" dirty="0">
              <a:solidFill>
                <a:srgbClr val="FFFFFF"/>
              </a:solidFill>
              <a:latin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19" name="文本框 24"/>
          <p:cNvSpPr>
            <a:spLocks noChangeArrowheads="1"/>
          </p:cNvSpPr>
          <p:nvPr/>
        </p:nvSpPr>
        <p:spPr bwMode="auto">
          <a:xfrm>
            <a:off x="6920783" y="4732910"/>
            <a:ext cx="15969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 </a:t>
            </a:r>
            <a:r>
              <a:rPr lang="en-US" sz="2000" dirty="0">
                <a:solidFill>
                  <a:srgbClr val="FFFFFF"/>
                </a:solidFill>
                <a:latin typeface="方正姚体" panose="02010601030101010101" pitchFamily="2" charset="-122"/>
                <a:sym typeface="方正姚体" panose="02010601030101010101" pitchFamily="2" charset="-122"/>
              </a:rPr>
              <a:t>TEXT  HERE</a:t>
            </a:r>
            <a:endParaRPr lang="en-US" sz="1600" dirty="0">
              <a:solidFill>
                <a:srgbClr val="FFFFFF"/>
              </a:solidFill>
              <a:latin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grpSp>
        <p:nvGrpSpPr>
          <p:cNvPr id="20" name="组合 32"/>
          <p:cNvGrpSpPr/>
          <p:nvPr/>
        </p:nvGrpSpPr>
        <p:grpSpPr bwMode="auto">
          <a:xfrm>
            <a:off x="7590177" y="4192292"/>
            <a:ext cx="436462" cy="418275"/>
            <a:chOff x="0" y="0"/>
            <a:chExt cx="2438400" cy="2332038"/>
          </a:xfrm>
          <a:solidFill>
            <a:srgbClr val="FFFFFF"/>
          </a:solidFill>
        </p:grpSpPr>
        <p:sp>
          <p:nvSpPr>
            <p:cNvPr id="21" name="Freeform 25"/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2000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2" name="任意多边形 34"/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2000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3" name="组合 35"/>
          <p:cNvGrpSpPr/>
          <p:nvPr/>
        </p:nvGrpSpPr>
        <p:grpSpPr bwMode="auto">
          <a:xfrm>
            <a:off x="4131546" y="2249705"/>
            <a:ext cx="383558" cy="491020"/>
            <a:chOff x="0" y="0"/>
            <a:chExt cx="563562" cy="720725"/>
          </a:xfrm>
          <a:solidFill>
            <a:srgbClr val="FFFFFF"/>
          </a:solidFill>
        </p:grpSpPr>
        <p:sp>
          <p:nvSpPr>
            <p:cNvPr id="24" name="Freeform 32"/>
            <p:cNvSpPr>
              <a:spLocks noChangeArrowheads="1"/>
            </p:cNvSpPr>
            <p:nvPr/>
          </p:nvSpPr>
          <p:spPr bwMode="auto">
            <a:xfrm>
              <a:off x="209550" y="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1"/>
                <a:gd name="T23" fmla="*/ 64 w 64"/>
                <a:gd name="T24" fmla="*/ 321 h 3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5" name="Freeform 33"/>
            <p:cNvSpPr>
              <a:spLocks noChangeArrowheads="1"/>
            </p:cNvSpPr>
            <p:nvPr/>
          </p:nvSpPr>
          <p:spPr bwMode="auto">
            <a:xfrm>
              <a:off x="0" y="43973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6" name="Freeform 34"/>
            <p:cNvSpPr>
              <a:spLocks noChangeArrowheads="1"/>
            </p:cNvSpPr>
            <p:nvPr/>
          </p:nvSpPr>
          <p:spPr bwMode="auto">
            <a:xfrm>
              <a:off x="420687" y="23177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39"/>
          <p:cNvGrpSpPr/>
          <p:nvPr/>
        </p:nvGrpSpPr>
        <p:grpSpPr bwMode="auto">
          <a:xfrm>
            <a:off x="4148079" y="4088137"/>
            <a:ext cx="454649" cy="438116"/>
            <a:chOff x="0" y="0"/>
            <a:chExt cx="645684" cy="620945"/>
          </a:xfrm>
          <a:solidFill>
            <a:srgbClr val="127C8E"/>
          </a:solidFill>
        </p:grpSpPr>
        <p:sp>
          <p:nvSpPr>
            <p:cNvPr id="28" name="Oval 131"/>
            <p:cNvSpPr>
              <a:spLocks noChangeArrowheads="1"/>
            </p:cNvSpPr>
            <p:nvPr/>
          </p:nvSpPr>
          <p:spPr bwMode="auto">
            <a:xfrm>
              <a:off x="177563" y="0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9" name="Freeform 134"/>
            <p:cNvSpPr>
              <a:spLocks noChangeArrowheads="1"/>
            </p:cNvSpPr>
            <p:nvPr/>
          </p:nvSpPr>
          <p:spPr bwMode="auto">
            <a:xfrm>
              <a:off x="0" y="340170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00"/>
                <a:gd name="T67" fmla="*/ 0 h 87"/>
                <a:gd name="T68" fmla="*/ 200 w 200"/>
                <a:gd name="T69" fmla="*/ 87 h 8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90035" y="448080"/>
            <a:ext cx="5647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  <a:endParaRPr lang="zh-CN" altLang="en-US" sz="4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02088" y="595136"/>
            <a:ext cx="536883" cy="536883"/>
            <a:chOff x="6936831" y="1368247"/>
            <a:chExt cx="536883" cy="536883"/>
          </a:xfrm>
        </p:grpSpPr>
        <p:sp>
          <p:nvSpPr>
            <p:cNvPr id="5" name="矩形 4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4318" y="595133"/>
            <a:ext cx="536883" cy="536883"/>
            <a:chOff x="6936831" y="1368247"/>
            <a:chExt cx="536883" cy="536883"/>
          </a:xfrm>
        </p:grpSpPr>
        <p:sp>
          <p:nvSpPr>
            <p:cNvPr id="8" name="矩形 7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 rot="2700000">
            <a:off x="2423879" y="-1432206"/>
            <a:ext cx="1045238" cy="1045238"/>
          </a:xfrm>
          <a:prstGeom prst="rect">
            <a:avLst/>
          </a:prstGeom>
          <a:solidFill>
            <a:srgbClr val="4DF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486511" y="2147784"/>
            <a:ext cx="1276094" cy="1719283"/>
            <a:chOff x="2036569" y="2147784"/>
            <a:chExt cx="1276094" cy="1719283"/>
          </a:xfrm>
          <a:solidFill>
            <a:srgbClr val="FFFFFF">
              <a:alpha val="70000"/>
            </a:srgbClr>
          </a:solidFill>
        </p:grpSpPr>
        <p:sp>
          <p:nvSpPr>
            <p:cNvPr id="11" name="Freeform 7"/>
            <p:cNvSpPr/>
            <p:nvPr/>
          </p:nvSpPr>
          <p:spPr bwMode="auto">
            <a:xfrm rot="669225">
              <a:off x="2733608" y="3119408"/>
              <a:ext cx="579055" cy="747659"/>
            </a:xfrm>
            <a:custGeom>
              <a:avLst/>
              <a:gdLst>
                <a:gd name="T0" fmla="*/ 67 w 67"/>
                <a:gd name="T1" fmla="*/ 34 h 87"/>
                <a:gd name="T2" fmla="*/ 47 w 67"/>
                <a:gd name="T3" fmla="*/ 0 h 87"/>
                <a:gd name="T4" fmla="*/ 1 w 67"/>
                <a:gd name="T5" fmla="*/ 43 h 87"/>
                <a:gd name="T6" fmla="*/ 0 w 67"/>
                <a:gd name="T7" fmla="*/ 87 h 87"/>
                <a:gd name="T8" fmla="*/ 67 w 67"/>
                <a:gd name="T9" fmla="*/ 3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87">
                  <a:moveTo>
                    <a:pt x="67" y="34"/>
                  </a:moveTo>
                  <a:cubicBezTo>
                    <a:pt x="61" y="22"/>
                    <a:pt x="54" y="11"/>
                    <a:pt x="47" y="0"/>
                  </a:cubicBezTo>
                  <a:cubicBezTo>
                    <a:pt x="28" y="10"/>
                    <a:pt x="11" y="25"/>
                    <a:pt x="1" y="43"/>
                  </a:cubicBezTo>
                  <a:cubicBezTo>
                    <a:pt x="2" y="58"/>
                    <a:pt x="1" y="72"/>
                    <a:pt x="0" y="87"/>
                  </a:cubicBezTo>
                  <a:cubicBezTo>
                    <a:pt x="14" y="68"/>
                    <a:pt x="38" y="49"/>
                    <a:pt x="67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 rot="669225">
              <a:off x="2749057" y="2768224"/>
              <a:ext cx="467113" cy="653683"/>
            </a:xfrm>
            <a:custGeom>
              <a:avLst/>
              <a:gdLst>
                <a:gd name="T0" fmla="*/ 0 w 54"/>
                <a:gd name="T1" fmla="*/ 29 h 76"/>
                <a:gd name="T2" fmla="*/ 5 w 54"/>
                <a:gd name="T3" fmla="*/ 54 h 76"/>
                <a:gd name="T4" fmla="*/ 8 w 54"/>
                <a:gd name="T5" fmla="*/ 76 h 76"/>
                <a:gd name="T6" fmla="*/ 54 w 54"/>
                <a:gd name="T7" fmla="*/ 38 h 76"/>
                <a:gd name="T8" fmla="*/ 24 w 54"/>
                <a:gd name="T9" fmla="*/ 0 h 76"/>
                <a:gd name="T10" fmla="*/ 0 w 54"/>
                <a:gd name="T11" fmla="*/ 2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76">
                  <a:moveTo>
                    <a:pt x="0" y="29"/>
                  </a:moveTo>
                  <a:cubicBezTo>
                    <a:pt x="2" y="37"/>
                    <a:pt x="4" y="46"/>
                    <a:pt x="5" y="54"/>
                  </a:cubicBezTo>
                  <a:cubicBezTo>
                    <a:pt x="7" y="62"/>
                    <a:pt x="8" y="69"/>
                    <a:pt x="8" y="76"/>
                  </a:cubicBezTo>
                  <a:cubicBezTo>
                    <a:pt x="19" y="60"/>
                    <a:pt x="35" y="47"/>
                    <a:pt x="54" y="38"/>
                  </a:cubicBezTo>
                  <a:cubicBezTo>
                    <a:pt x="45" y="24"/>
                    <a:pt x="35" y="11"/>
                    <a:pt x="24" y="0"/>
                  </a:cubicBezTo>
                  <a:cubicBezTo>
                    <a:pt x="13" y="8"/>
                    <a:pt x="5" y="18"/>
                    <a:pt x="0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 rot="669225">
              <a:off x="2647038" y="2481943"/>
              <a:ext cx="371756" cy="465732"/>
            </a:xfrm>
            <a:custGeom>
              <a:avLst/>
              <a:gdLst>
                <a:gd name="T0" fmla="*/ 1 w 43"/>
                <a:gd name="T1" fmla="*/ 12 h 54"/>
                <a:gd name="T2" fmla="*/ 0 w 43"/>
                <a:gd name="T3" fmla="*/ 11 h 54"/>
                <a:gd name="T4" fmla="*/ 19 w 43"/>
                <a:gd name="T5" fmla="*/ 54 h 54"/>
                <a:gd name="T6" fmla="*/ 43 w 43"/>
                <a:gd name="T7" fmla="*/ 28 h 54"/>
                <a:gd name="T8" fmla="*/ 14 w 43"/>
                <a:gd name="T9" fmla="*/ 0 h 54"/>
                <a:gd name="T10" fmla="*/ 1 w 43"/>
                <a:gd name="T11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4">
                  <a:moveTo>
                    <a:pt x="1" y="12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8" y="24"/>
                    <a:pt x="14" y="39"/>
                    <a:pt x="19" y="54"/>
                  </a:cubicBezTo>
                  <a:cubicBezTo>
                    <a:pt x="24" y="44"/>
                    <a:pt x="33" y="35"/>
                    <a:pt x="43" y="28"/>
                  </a:cubicBezTo>
                  <a:cubicBezTo>
                    <a:pt x="34" y="18"/>
                    <a:pt x="25" y="8"/>
                    <a:pt x="14" y="0"/>
                  </a:cubicBezTo>
                  <a:cubicBezTo>
                    <a:pt x="9" y="3"/>
                    <a:pt x="5" y="7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 rot="669225">
              <a:off x="2401655" y="2166699"/>
              <a:ext cx="432563" cy="362082"/>
            </a:xfrm>
            <a:custGeom>
              <a:avLst/>
              <a:gdLst>
                <a:gd name="T0" fmla="*/ 50 w 50"/>
                <a:gd name="T1" fmla="*/ 30 h 42"/>
                <a:gd name="T2" fmla="*/ 0 w 50"/>
                <a:gd name="T3" fmla="*/ 0 h 42"/>
                <a:gd name="T4" fmla="*/ 36 w 50"/>
                <a:gd name="T5" fmla="*/ 42 h 42"/>
                <a:gd name="T6" fmla="*/ 50 w 50"/>
                <a:gd name="T7" fmla="*/ 3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2">
                  <a:moveTo>
                    <a:pt x="50" y="30"/>
                  </a:moveTo>
                  <a:cubicBezTo>
                    <a:pt x="34" y="18"/>
                    <a:pt x="18" y="7"/>
                    <a:pt x="0" y="0"/>
                  </a:cubicBezTo>
                  <a:cubicBezTo>
                    <a:pt x="15" y="12"/>
                    <a:pt x="27" y="26"/>
                    <a:pt x="36" y="42"/>
                  </a:cubicBezTo>
                  <a:cubicBezTo>
                    <a:pt x="40" y="37"/>
                    <a:pt x="45" y="33"/>
                    <a:pt x="50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 rot="669225">
              <a:off x="2260574" y="2582123"/>
              <a:ext cx="527921" cy="800174"/>
            </a:xfrm>
            <a:custGeom>
              <a:avLst/>
              <a:gdLst>
                <a:gd name="T0" fmla="*/ 61 w 61"/>
                <a:gd name="T1" fmla="*/ 93 h 93"/>
                <a:gd name="T2" fmla="*/ 59 w 61"/>
                <a:gd name="T3" fmla="*/ 66 h 93"/>
                <a:gd name="T4" fmla="*/ 56 w 61"/>
                <a:gd name="T5" fmla="*/ 48 h 93"/>
                <a:gd name="T6" fmla="*/ 10 w 61"/>
                <a:gd name="T7" fmla="*/ 0 h 93"/>
                <a:gd name="T8" fmla="*/ 0 w 61"/>
                <a:gd name="T9" fmla="*/ 38 h 93"/>
                <a:gd name="T10" fmla="*/ 61 w 61"/>
                <a:gd name="T1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93">
                  <a:moveTo>
                    <a:pt x="61" y="93"/>
                  </a:moveTo>
                  <a:cubicBezTo>
                    <a:pt x="61" y="84"/>
                    <a:pt x="61" y="75"/>
                    <a:pt x="59" y="66"/>
                  </a:cubicBezTo>
                  <a:cubicBezTo>
                    <a:pt x="59" y="60"/>
                    <a:pt x="58" y="54"/>
                    <a:pt x="56" y="48"/>
                  </a:cubicBezTo>
                  <a:cubicBezTo>
                    <a:pt x="50" y="29"/>
                    <a:pt x="33" y="12"/>
                    <a:pt x="10" y="0"/>
                  </a:cubicBezTo>
                  <a:cubicBezTo>
                    <a:pt x="9" y="11"/>
                    <a:pt x="6" y="23"/>
                    <a:pt x="0" y="38"/>
                  </a:cubicBezTo>
                  <a:cubicBezTo>
                    <a:pt x="28" y="50"/>
                    <a:pt x="50" y="69"/>
                    <a:pt x="61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 rot="669225">
              <a:off x="2036569" y="2887782"/>
              <a:ext cx="675794" cy="946665"/>
            </a:xfrm>
            <a:custGeom>
              <a:avLst/>
              <a:gdLst>
                <a:gd name="T0" fmla="*/ 74 w 78"/>
                <a:gd name="T1" fmla="*/ 110 h 110"/>
                <a:gd name="T2" fmla="*/ 78 w 78"/>
                <a:gd name="T3" fmla="*/ 66 h 110"/>
                <a:gd name="T4" fmla="*/ 17 w 78"/>
                <a:gd name="T5" fmla="*/ 0 h 110"/>
                <a:gd name="T6" fmla="*/ 0 w 78"/>
                <a:gd name="T7" fmla="*/ 37 h 110"/>
                <a:gd name="T8" fmla="*/ 74 w 78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">
                  <a:moveTo>
                    <a:pt x="74" y="110"/>
                  </a:moveTo>
                  <a:cubicBezTo>
                    <a:pt x="76" y="95"/>
                    <a:pt x="78" y="81"/>
                    <a:pt x="78" y="66"/>
                  </a:cubicBezTo>
                  <a:cubicBezTo>
                    <a:pt x="72" y="39"/>
                    <a:pt x="48" y="15"/>
                    <a:pt x="17" y="0"/>
                  </a:cubicBezTo>
                  <a:cubicBezTo>
                    <a:pt x="13" y="12"/>
                    <a:pt x="7" y="24"/>
                    <a:pt x="0" y="37"/>
                  </a:cubicBezTo>
                  <a:cubicBezTo>
                    <a:pt x="35" y="59"/>
                    <a:pt x="63" y="85"/>
                    <a:pt x="7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7" name="Freeform 18"/>
            <p:cNvSpPr/>
            <p:nvPr/>
          </p:nvSpPr>
          <p:spPr bwMode="auto">
            <a:xfrm rot="669225">
              <a:off x="2409265" y="2341136"/>
              <a:ext cx="381430" cy="559707"/>
            </a:xfrm>
            <a:custGeom>
              <a:avLst/>
              <a:gdLst>
                <a:gd name="T0" fmla="*/ 0 w 44"/>
                <a:gd name="T1" fmla="*/ 0 h 65"/>
                <a:gd name="T2" fmla="*/ 1 w 44"/>
                <a:gd name="T3" fmla="*/ 28 h 65"/>
                <a:gd name="T4" fmla="*/ 44 w 44"/>
                <a:gd name="T5" fmla="*/ 65 h 65"/>
                <a:gd name="T6" fmla="*/ 22 w 44"/>
                <a:gd name="T7" fmla="*/ 12 h 65"/>
                <a:gd name="T8" fmla="*/ 0 w 44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5">
                  <a:moveTo>
                    <a:pt x="0" y="0"/>
                  </a:moveTo>
                  <a:cubicBezTo>
                    <a:pt x="1" y="7"/>
                    <a:pt x="2" y="17"/>
                    <a:pt x="1" y="28"/>
                  </a:cubicBezTo>
                  <a:cubicBezTo>
                    <a:pt x="19" y="38"/>
                    <a:pt x="35" y="50"/>
                    <a:pt x="44" y="65"/>
                  </a:cubicBezTo>
                  <a:cubicBezTo>
                    <a:pt x="39" y="46"/>
                    <a:pt x="32" y="28"/>
                    <a:pt x="22" y="12"/>
                  </a:cubicBezTo>
                  <a:cubicBezTo>
                    <a:pt x="16" y="6"/>
                    <a:pt x="8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8" name="Freeform 20"/>
            <p:cNvSpPr/>
            <p:nvPr/>
          </p:nvSpPr>
          <p:spPr bwMode="auto">
            <a:xfrm rot="669225">
              <a:off x="2415241" y="2147784"/>
              <a:ext cx="225264" cy="241849"/>
            </a:xfrm>
            <a:custGeom>
              <a:avLst/>
              <a:gdLst>
                <a:gd name="T0" fmla="*/ 26 w 26"/>
                <a:gd name="T1" fmla="*/ 28 h 28"/>
                <a:gd name="T2" fmla="*/ 0 w 26"/>
                <a:gd name="T3" fmla="*/ 0 h 28"/>
                <a:gd name="T4" fmla="*/ 7 w 26"/>
                <a:gd name="T5" fmla="*/ 20 h 28"/>
                <a:gd name="T6" fmla="*/ 26 w 26"/>
                <a:gd name="T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8">
                  <a:moveTo>
                    <a:pt x="26" y="28"/>
                  </a:moveTo>
                  <a:cubicBezTo>
                    <a:pt x="19" y="18"/>
                    <a:pt x="10" y="8"/>
                    <a:pt x="0" y="0"/>
                  </a:cubicBezTo>
                  <a:cubicBezTo>
                    <a:pt x="0" y="0"/>
                    <a:pt x="5" y="7"/>
                    <a:pt x="7" y="20"/>
                  </a:cubicBezTo>
                  <a:cubicBezTo>
                    <a:pt x="14" y="21"/>
                    <a:pt x="20" y="23"/>
                    <a:pt x="26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91287" y="3178358"/>
            <a:ext cx="2073989" cy="2036759"/>
            <a:chOff x="1341345" y="3178358"/>
            <a:chExt cx="2073989" cy="2036759"/>
          </a:xfrm>
          <a:solidFill>
            <a:schemeClr val="bg1">
              <a:lumMod val="95000"/>
            </a:schemeClr>
          </a:solidFill>
        </p:grpSpPr>
        <p:sp>
          <p:nvSpPr>
            <p:cNvPr id="20" name="Freeform 5"/>
            <p:cNvSpPr/>
            <p:nvPr/>
          </p:nvSpPr>
          <p:spPr bwMode="auto">
            <a:xfrm rot="669225">
              <a:off x="2620824" y="3424918"/>
              <a:ext cx="779444" cy="843015"/>
            </a:xfrm>
            <a:custGeom>
              <a:avLst/>
              <a:gdLst>
                <a:gd name="T0" fmla="*/ 90 w 90"/>
                <a:gd name="T1" fmla="*/ 42 h 98"/>
                <a:gd name="T2" fmla="*/ 72 w 90"/>
                <a:gd name="T3" fmla="*/ 0 h 98"/>
                <a:gd name="T4" fmla="*/ 4 w 90"/>
                <a:gd name="T5" fmla="*/ 62 h 98"/>
                <a:gd name="T6" fmla="*/ 0 w 90"/>
                <a:gd name="T7" fmla="*/ 98 h 98"/>
                <a:gd name="T8" fmla="*/ 90 w 90"/>
                <a:gd name="T9" fmla="*/ 4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8">
                  <a:moveTo>
                    <a:pt x="90" y="42"/>
                  </a:moveTo>
                  <a:cubicBezTo>
                    <a:pt x="85" y="28"/>
                    <a:pt x="79" y="13"/>
                    <a:pt x="72" y="0"/>
                  </a:cubicBezTo>
                  <a:cubicBezTo>
                    <a:pt x="40" y="18"/>
                    <a:pt x="14" y="40"/>
                    <a:pt x="4" y="62"/>
                  </a:cubicBezTo>
                  <a:cubicBezTo>
                    <a:pt x="3" y="74"/>
                    <a:pt x="2" y="86"/>
                    <a:pt x="0" y="98"/>
                  </a:cubicBezTo>
                  <a:cubicBezTo>
                    <a:pt x="26" y="67"/>
                    <a:pt x="58" y="48"/>
                    <a:pt x="90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1" name="Freeform 6"/>
            <p:cNvSpPr/>
            <p:nvPr/>
          </p:nvSpPr>
          <p:spPr bwMode="auto">
            <a:xfrm rot="669225">
              <a:off x="2481107" y="3790388"/>
              <a:ext cx="934227" cy="1015765"/>
            </a:xfrm>
            <a:custGeom>
              <a:avLst/>
              <a:gdLst>
                <a:gd name="T0" fmla="*/ 108 w 108"/>
                <a:gd name="T1" fmla="*/ 46 h 118"/>
                <a:gd name="T2" fmla="*/ 96 w 108"/>
                <a:gd name="T3" fmla="*/ 0 h 118"/>
                <a:gd name="T4" fmla="*/ 5 w 108"/>
                <a:gd name="T5" fmla="*/ 64 h 118"/>
                <a:gd name="T6" fmla="*/ 4 w 108"/>
                <a:gd name="T7" fmla="*/ 70 h 118"/>
                <a:gd name="T8" fmla="*/ 0 w 108"/>
                <a:gd name="T9" fmla="*/ 118 h 118"/>
                <a:gd name="T10" fmla="*/ 108 w 108"/>
                <a:gd name="T11" fmla="*/ 4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8">
                  <a:moveTo>
                    <a:pt x="108" y="46"/>
                  </a:moveTo>
                  <a:cubicBezTo>
                    <a:pt x="106" y="31"/>
                    <a:pt x="102" y="15"/>
                    <a:pt x="96" y="0"/>
                  </a:cubicBezTo>
                  <a:cubicBezTo>
                    <a:pt x="63" y="9"/>
                    <a:pt x="29" y="31"/>
                    <a:pt x="5" y="64"/>
                  </a:cubicBezTo>
                  <a:cubicBezTo>
                    <a:pt x="5" y="66"/>
                    <a:pt x="5" y="68"/>
                    <a:pt x="4" y="70"/>
                  </a:cubicBezTo>
                  <a:cubicBezTo>
                    <a:pt x="3" y="86"/>
                    <a:pt x="1" y="102"/>
                    <a:pt x="0" y="118"/>
                  </a:cubicBezTo>
                  <a:cubicBezTo>
                    <a:pt x="31" y="78"/>
                    <a:pt x="71" y="53"/>
                    <a:pt x="108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2" name="Freeform 8"/>
            <p:cNvSpPr/>
            <p:nvPr/>
          </p:nvSpPr>
          <p:spPr bwMode="auto">
            <a:xfrm rot="669225">
              <a:off x="2393345" y="4191061"/>
              <a:ext cx="986743" cy="1024056"/>
            </a:xfrm>
            <a:custGeom>
              <a:avLst/>
              <a:gdLst>
                <a:gd name="T0" fmla="*/ 111 w 114"/>
                <a:gd name="T1" fmla="*/ 61 h 119"/>
                <a:gd name="T2" fmla="*/ 109 w 114"/>
                <a:gd name="T3" fmla="*/ 0 h 119"/>
                <a:gd name="T4" fmla="*/ 0 w 114"/>
                <a:gd name="T5" fmla="*/ 81 h 119"/>
                <a:gd name="T6" fmla="*/ 0 w 114"/>
                <a:gd name="T7" fmla="*/ 119 h 119"/>
                <a:gd name="T8" fmla="*/ 111 w 114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9">
                  <a:moveTo>
                    <a:pt x="111" y="61"/>
                  </a:moveTo>
                  <a:cubicBezTo>
                    <a:pt x="114" y="41"/>
                    <a:pt x="113" y="21"/>
                    <a:pt x="109" y="0"/>
                  </a:cubicBezTo>
                  <a:cubicBezTo>
                    <a:pt x="71" y="9"/>
                    <a:pt x="30" y="38"/>
                    <a:pt x="0" y="81"/>
                  </a:cubicBezTo>
                  <a:cubicBezTo>
                    <a:pt x="0" y="93"/>
                    <a:pt x="0" y="106"/>
                    <a:pt x="0" y="119"/>
                  </a:cubicBezTo>
                  <a:cubicBezTo>
                    <a:pt x="30" y="83"/>
                    <a:pt x="71" y="64"/>
                    <a:pt x="111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3" name="Freeform 17"/>
            <p:cNvSpPr/>
            <p:nvPr/>
          </p:nvSpPr>
          <p:spPr bwMode="auto">
            <a:xfrm rot="669225">
              <a:off x="1486173" y="3546702"/>
              <a:ext cx="978450" cy="1040641"/>
            </a:xfrm>
            <a:custGeom>
              <a:avLst/>
              <a:gdLst>
                <a:gd name="T0" fmla="*/ 16 w 113"/>
                <a:gd name="T1" fmla="*/ 0 h 121"/>
                <a:gd name="T2" fmla="*/ 0 w 113"/>
                <a:gd name="T3" fmla="*/ 32 h 121"/>
                <a:gd name="T4" fmla="*/ 108 w 113"/>
                <a:gd name="T5" fmla="*/ 121 h 121"/>
                <a:gd name="T6" fmla="*/ 113 w 113"/>
                <a:gd name="T7" fmla="*/ 80 h 121"/>
                <a:gd name="T8" fmla="*/ 16 w 113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21">
                  <a:moveTo>
                    <a:pt x="16" y="0"/>
                  </a:moveTo>
                  <a:cubicBezTo>
                    <a:pt x="9" y="10"/>
                    <a:pt x="4" y="21"/>
                    <a:pt x="0" y="32"/>
                  </a:cubicBezTo>
                  <a:cubicBezTo>
                    <a:pt x="42" y="43"/>
                    <a:pt x="82" y="75"/>
                    <a:pt x="108" y="121"/>
                  </a:cubicBezTo>
                  <a:cubicBezTo>
                    <a:pt x="110" y="107"/>
                    <a:pt x="112" y="94"/>
                    <a:pt x="113" y="80"/>
                  </a:cubicBezTo>
                  <a:cubicBezTo>
                    <a:pt x="93" y="40"/>
                    <a:pt x="56" y="1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4" name="Freeform 19"/>
            <p:cNvSpPr/>
            <p:nvPr/>
          </p:nvSpPr>
          <p:spPr bwMode="auto">
            <a:xfrm rot="669225">
              <a:off x="1341345" y="3810740"/>
              <a:ext cx="1013000" cy="1084865"/>
            </a:xfrm>
            <a:custGeom>
              <a:avLst/>
              <a:gdLst>
                <a:gd name="T0" fmla="*/ 10 w 117"/>
                <a:gd name="T1" fmla="*/ 0 h 126"/>
                <a:gd name="T2" fmla="*/ 0 w 117"/>
                <a:gd name="T3" fmla="*/ 55 h 126"/>
                <a:gd name="T4" fmla="*/ 116 w 117"/>
                <a:gd name="T5" fmla="*/ 126 h 126"/>
                <a:gd name="T6" fmla="*/ 117 w 117"/>
                <a:gd name="T7" fmla="*/ 99 h 126"/>
                <a:gd name="T8" fmla="*/ 10 w 117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26">
                  <a:moveTo>
                    <a:pt x="10" y="0"/>
                  </a:moveTo>
                  <a:cubicBezTo>
                    <a:pt x="4" y="18"/>
                    <a:pt x="1" y="37"/>
                    <a:pt x="0" y="55"/>
                  </a:cubicBezTo>
                  <a:cubicBezTo>
                    <a:pt x="46" y="62"/>
                    <a:pt x="89" y="87"/>
                    <a:pt x="116" y="126"/>
                  </a:cubicBezTo>
                  <a:cubicBezTo>
                    <a:pt x="116" y="117"/>
                    <a:pt x="117" y="108"/>
                    <a:pt x="117" y="99"/>
                  </a:cubicBezTo>
                  <a:cubicBezTo>
                    <a:pt x="95" y="50"/>
                    <a:pt x="54" y="14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 rot="669225">
              <a:off x="1702306" y="3178358"/>
              <a:ext cx="899677" cy="1006091"/>
            </a:xfrm>
            <a:custGeom>
              <a:avLst/>
              <a:gdLst>
                <a:gd name="T0" fmla="*/ 99 w 104"/>
                <a:gd name="T1" fmla="*/ 117 h 117"/>
                <a:gd name="T2" fmla="*/ 104 w 104"/>
                <a:gd name="T3" fmla="*/ 85 h 117"/>
                <a:gd name="T4" fmla="*/ 30 w 104"/>
                <a:gd name="T5" fmla="*/ 0 h 117"/>
                <a:gd name="T6" fmla="*/ 9 w 104"/>
                <a:gd name="T7" fmla="*/ 33 h 117"/>
                <a:gd name="T8" fmla="*/ 0 w 104"/>
                <a:gd name="T9" fmla="*/ 45 h 117"/>
                <a:gd name="T10" fmla="*/ 99 w 104"/>
                <a:gd name="T1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17">
                  <a:moveTo>
                    <a:pt x="99" y="117"/>
                  </a:moveTo>
                  <a:cubicBezTo>
                    <a:pt x="100" y="106"/>
                    <a:pt x="102" y="95"/>
                    <a:pt x="104" y="85"/>
                  </a:cubicBezTo>
                  <a:cubicBezTo>
                    <a:pt x="100" y="58"/>
                    <a:pt x="71" y="26"/>
                    <a:pt x="30" y="0"/>
                  </a:cubicBezTo>
                  <a:cubicBezTo>
                    <a:pt x="24" y="10"/>
                    <a:pt x="17" y="21"/>
                    <a:pt x="9" y="33"/>
                  </a:cubicBezTo>
                  <a:cubicBezTo>
                    <a:pt x="6" y="37"/>
                    <a:pt x="3" y="41"/>
                    <a:pt x="0" y="45"/>
                  </a:cubicBezTo>
                  <a:cubicBezTo>
                    <a:pt x="39" y="55"/>
                    <a:pt x="76" y="80"/>
                    <a:pt x="99" y="1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04422" y="4278847"/>
            <a:ext cx="2015441" cy="1975277"/>
            <a:chOff x="1254480" y="4278847"/>
            <a:chExt cx="2015441" cy="1975277"/>
          </a:xfrm>
          <a:solidFill>
            <a:srgbClr val="FFFFFF">
              <a:alpha val="30000"/>
            </a:srgbClr>
          </a:solidFill>
        </p:grpSpPr>
        <p:sp>
          <p:nvSpPr>
            <p:cNvPr id="27" name="Freeform 10"/>
            <p:cNvSpPr/>
            <p:nvPr/>
          </p:nvSpPr>
          <p:spPr bwMode="auto">
            <a:xfrm rot="669225">
              <a:off x="2358172" y="5144728"/>
              <a:ext cx="744894" cy="421508"/>
            </a:xfrm>
            <a:custGeom>
              <a:avLst/>
              <a:gdLst>
                <a:gd name="T0" fmla="*/ 86 w 86"/>
                <a:gd name="T1" fmla="*/ 0 h 49"/>
                <a:gd name="T2" fmla="*/ 0 w 86"/>
                <a:gd name="T3" fmla="*/ 49 h 49"/>
                <a:gd name="T4" fmla="*/ 63 w 86"/>
                <a:gd name="T5" fmla="*/ 38 h 49"/>
                <a:gd name="T6" fmla="*/ 86 w 86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49">
                  <a:moveTo>
                    <a:pt x="86" y="0"/>
                  </a:moveTo>
                  <a:cubicBezTo>
                    <a:pt x="54" y="7"/>
                    <a:pt x="24" y="23"/>
                    <a:pt x="0" y="49"/>
                  </a:cubicBezTo>
                  <a:cubicBezTo>
                    <a:pt x="20" y="37"/>
                    <a:pt x="43" y="34"/>
                    <a:pt x="63" y="38"/>
                  </a:cubicBezTo>
                  <a:cubicBezTo>
                    <a:pt x="71" y="28"/>
                    <a:pt x="79" y="16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8" name="Freeform 11"/>
            <p:cNvSpPr/>
            <p:nvPr/>
          </p:nvSpPr>
          <p:spPr bwMode="auto">
            <a:xfrm rot="669225">
              <a:off x="2317729" y="4714563"/>
              <a:ext cx="952192" cy="826432"/>
            </a:xfrm>
            <a:custGeom>
              <a:avLst/>
              <a:gdLst>
                <a:gd name="T0" fmla="*/ 0 w 110"/>
                <a:gd name="T1" fmla="*/ 65 h 96"/>
                <a:gd name="T2" fmla="*/ 4 w 110"/>
                <a:gd name="T3" fmla="*/ 90 h 96"/>
                <a:gd name="T4" fmla="*/ 5 w 110"/>
                <a:gd name="T5" fmla="*/ 96 h 96"/>
                <a:gd name="T6" fmla="*/ 97 w 110"/>
                <a:gd name="T7" fmla="*/ 48 h 96"/>
                <a:gd name="T8" fmla="*/ 106 w 110"/>
                <a:gd name="T9" fmla="*/ 23 h 96"/>
                <a:gd name="T10" fmla="*/ 110 w 110"/>
                <a:gd name="T11" fmla="*/ 0 h 96"/>
                <a:gd name="T12" fmla="*/ 0 w 110"/>
                <a:gd name="T1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6">
                  <a:moveTo>
                    <a:pt x="0" y="65"/>
                  </a:moveTo>
                  <a:cubicBezTo>
                    <a:pt x="1" y="74"/>
                    <a:pt x="2" y="82"/>
                    <a:pt x="4" y="90"/>
                  </a:cubicBezTo>
                  <a:cubicBezTo>
                    <a:pt x="4" y="92"/>
                    <a:pt x="4" y="94"/>
                    <a:pt x="5" y="96"/>
                  </a:cubicBezTo>
                  <a:cubicBezTo>
                    <a:pt x="31" y="69"/>
                    <a:pt x="64" y="54"/>
                    <a:pt x="97" y="48"/>
                  </a:cubicBezTo>
                  <a:cubicBezTo>
                    <a:pt x="100" y="40"/>
                    <a:pt x="103" y="32"/>
                    <a:pt x="106" y="23"/>
                  </a:cubicBezTo>
                  <a:cubicBezTo>
                    <a:pt x="108" y="15"/>
                    <a:pt x="109" y="7"/>
                    <a:pt x="110" y="0"/>
                  </a:cubicBezTo>
                  <a:cubicBezTo>
                    <a:pt x="69" y="5"/>
                    <a:pt x="27" y="28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9" name="Freeform 12"/>
            <p:cNvSpPr/>
            <p:nvPr/>
          </p:nvSpPr>
          <p:spPr bwMode="auto">
            <a:xfrm rot="669225">
              <a:off x="2295314" y="5437589"/>
              <a:ext cx="554179" cy="283309"/>
            </a:xfrm>
            <a:custGeom>
              <a:avLst/>
              <a:gdLst>
                <a:gd name="T0" fmla="*/ 0 w 64"/>
                <a:gd name="T1" fmla="*/ 21 h 33"/>
                <a:gd name="T2" fmla="*/ 5 w 64"/>
                <a:gd name="T3" fmla="*/ 33 h 33"/>
                <a:gd name="T4" fmla="*/ 64 w 64"/>
                <a:gd name="T5" fmla="*/ 2 h 33"/>
                <a:gd name="T6" fmla="*/ 0 w 64"/>
                <a:gd name="T7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33">
                  <a:moveTo>
                    <a:pt x="0" y="21"/>
                  </a:moveTo>
                  <a:cubicBezTo>
                    <a:pt x="2" y="25"/>
                    <a:pt x="3" y="29"/>
                    <a:pt x="5" y="33"/>
                  </a:cubicBezTo>
                  <a:cubicBezTo>
                    <a:pt x="16" y="33"/>
                    <a:pt x="41" y="28"/>
                    <a:pt x="64" y="2"/>
                  </a:cubicBezTo>
                  <a:cubicBezTo>
                    <a:pt x="42" y="0"/>
                    <a:pt x="19" y="6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0" name="Freeform 21"/>
            <p:cNvSpPr/>
            <p:nvPr/>
          </p:nvSpPr>
          <p:spPr bwMode="auto">
            <a:xfrm rot="669225">
              <a:off x="1282691" y="4804195"/>
              <a:ext cx="925935" cy="584583"/>
            </a:xfrm>
            <a:custGeom>
              <a:avLst/>
              <a:gdLst>
                <a:gd name="T0" fmla="*/ 0 w 107"/>
                <a:gd name="T1" fmla="*/ 0 h 68"/>
                <a:gd name="T2" fmla="*/ 27 w 107"/>
                <a:gd name="T3" fmla="*/ 45 h 68"/>
                <a:gd name="T4" fmla="*/ 107 w 107"/>
                <a:gd name="T5" fmla="*/ 68 h 68"/>
                <a:gd name="T6" fmla="*/ 0 w 10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68">
                  <a:moveTo>
                    <a:pt x="0" y="0"/>
                  </a:moveTo>
                  <a:cubicBezTo>
                    <a:pt x="7" y="17"/>
                    <a:pt x="16" y="32"/>
                    <a:pt x="27" y="45"/>
                  </a:cubicBezTo>
                  <a:cubicBezTo>
                    <a:pt x="52" y="45"/>
                    <a:pt x="88" y="53"/>
                    <a:pt x="107" y="68"/>
                  </a:cubicBezTo>
                  <a:cubicBezTo>
                    <a:pt x="83" y="33"/>
                    <a:pt x="43" y="1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1" name="Freeform 22"/>
            <p:cNvSpPr/>
            <p:nvPr/>
          </p:nvSpPr>
          <p:spPr bwMode="auto">
            <a:xfrm rot="669225">
              <a:off x="1473240" y="5243135"/>
              <a:ext cx="762860" cy="344117"/>
            </a:xfrm>
            <a:custGeom>
              <a:avLst/>
              <a:gdLst>
                <a:gd name="T0" fmla="*/ 86 w 88"/>
                <a:gd name="T1" fmla="*/ 33 h 40"/>
                <a:gd name="T2" fmla="*/ 85 w 88"/>
                <a:gd name="T3" fmla="*/ 33 h 40"/>
                <a:gd name="T4" fmla="*/ 0 w 88"/>
                <a:gd name="T5" fmla="*/ 0 h 40"/>
                <a:gd name="T6" fmla="*/ 0 w 88"/>
                <a:gd name="T7" fmla="*/ 0 h 40"/>
                <a:gd name="T8" fmla="*/ 88 w 88"/>
                <a:gd name="T9" fmla="*/ 40 h 40"/>
                <a:gd name="T10" fmla="*/ 86 w 88"/>
                <a:gd name="T11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0">
                  <a:moveTo>
                    <a:pt x="86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0" y="28"/>
                    <a:pt x="46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4"/>
                    <a:pt x="52" y="39"/>
                    <a:pt x="88" y="40"/>
                  </a:cubicBezTo>
                  <a:cubicBezTo>
                    <a:pt x="87" y="37"/>
                    <a:pt x="86" y="35"/>
                    <a:pt x="86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2" name="Freeform 24"/>
            <p:cNvSpPr/>
            <p:nvPr/>
          </p:nvSpPr>
          <p:spPr bwMode="auto">
            <a:xfrm rot="669225">
              <a:off x="1254480" y="4278847"/>
              <a:ext cx="1039258" cy="1032350"/>
            </a:xfrm>
            <a:custGeom>
              <a:avLst/>
              <a:gdLst>
                <a:gd name="T0" fmla="*/ 120 w 120"/>
                <a:gd name="T1" fmla="*/ 120 h 120"/>
                <a:gd name="T2" fmla="*/ 119 w 120"/>
                <a:gd name="T3" fmla="*/ 120 h 120"/>
                <a:gd name="T4" fmla="*/ 116 w 120"/>
                <a:gd name="T5" fmla="*/ 84 h 120"/>
                <a:gd name="T6" fmla="*/ 0 w 120"/>
                <a:gd name="T7" fmla="*/ 0 h 120"/>
                <a:gd name="T8" fmla="*/ 10 w 120"/>
                <a:gd name="T9" fmla="*/ 59 h 120"/>
                <a:gd name="T10" fmla="*/ 120 w 120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0">
                  <a:moveTo>
                    <a:pt x="120" y="120"/>
                  </a:moveTo>
                  <a:cubicBezTo>
                    <a:pt x="119" y="120"/>
                    <a:pt x="119" y="120"/>
                    <a:pt x="119" y="120"/>
                  </a:cubicBezTo>
                  <a:cubicBezTo>
                    <a:pt x="117" y="108"/>
                    <a:pt x="116" y="96"/>
                    <a:pt x="116" y="84"/>
                  </a:cubicBezTo>
                  <a:cubicBezTo>
                    <a:pt x="93" y="41"/>
                    <a:pt x="49" y="11"/>
                    <a:pt x="0" y="0"/>
                  </a:cubicBezTo>
                  <a:cubicBezTo>
                    <a:pt x="0" y="21"/>
                    <a:pt x="3" y="41"/>
                    <a:pt x="10" y="59"/>
                  </a:cubicBezTo>
                  <a:cubicBezTo>
                    <a:pt x="52" y="67"/>
                    <a:pt x="92" y="87"/>
                    <a:pt x="120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3" name="Freeform 25"/>
            <p:cNvSpPr/>
            <p:nvPr/>
          </p:nvSpPr>
          <p:spPr bwMode="auto">
            <a:xfrm rot="669225">
              <a:off x="2138194" y="5686124"/>
              <a:ext cx="432563" cy="568000"/>
            </a:xfrm>
            <a:custGeom>
              <a:avLst/>
              <a:gdLst>
                <a:gd name="T0" fmla="*/ 47 w 50"/>
                <a:gd name="T1" fmla="*/ 51 h 66"/>
                <a:gd name="T2" fmla="*/ 14 w 50"/>
                <a:gd name="T3" fmla="*/ 0 h 66"/>
                <a:gd name="T4" fmla="*/ 8 w 50"/>
                <a:gd name="T5" fmla="*/ 0 h 66"/>
                <a:gd name="T6" fmla="*/ 0 w 50"/>
                <a:gd name="T7" fmla="*/ 1 h 66"/>
                <a:gd name="T8" fmla="*/ 36 w 50"/>
                <a:gd name="T9" fmla="*/ 62 h 66"/>
                <a:gd name="T10" fmla="*/ 46 w 50"/>
                <a:gd name="T11" fmla="*/ 62 h 66"/>
                <a:gd name="T12" fmla="*/ 47 w 50"/>
                <a:gd name="T13" fmla="*/ 5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6">
                  <a:moveTo>
                    <a:pt x="47" y="51"/>
                  </a:moveTo>
                  <a:cubicBezTo>
                    <a:pt x="33" y="36"/>
                    <a:pt x="22" y="19"/>
                    <a:pt x="14" y="0"/>
                  </a:cubicBezTo>
                  <a:cubicBezTo>
                    <a:pt x="10" y="1"/>
                    <a:pt x="8" y="0"/>
                    <a:pt x="8" y="0"/>
                  </a:cubicBezTo>
                  <a:cubicBezTo>
                    <a:pt x="5" y="1"/>
                    <a:pt x="3" y="1"/>
                    <a:pt x="0" y="1"/>
                  </a:cubicBezTo>
                  <a:cubicBezTo>
                    <a:pt x="8" y="23"/>
                    <a:pt x="20" y="44"/>
                    <a:pt x="36" y="62"/>
                  </a:cubicBezTo>
                  <a:cubicBezTo>
                    <a:pt x="36" y="62"/>
                    <a:pt x="41" y="66"/>
                    <a:pt x="46" y="62"/>
                  </a:cubicBezTo>
                  <a:cubicBezTo>
                    <a:pt x="50" y="57"/>
                    <a:pt x="47" y="51"/>
                    <a:pt x="47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cxnSp>
        <p:nvCxnSpPr>
          <p:cNvPr id="34" name="Straight Arrow Connector 24"/>
          <p:cNvCxnSpPr/>
          <p:nvPr/>
        </p:nvCxnSpPr>
        <p:spPr>
          <a:xfrm>
            <a:off x="3807125" y="4822095"/>
            <a:ext cx="3643833" cy="0"/>
          </a:xfrm>
          <a:prstGeom prst="straightConnector1">
            <a:avLst/>
          </a:prstGeom>
          <a:ln w="15875">
            <a:solidFill>
              <a:srgbClr val="FFFFFF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5"/>
          <p:cNvCxnSpPr/>
          <p:nvPr/>
        </p:nvCxnSpPr>
        <p:spPr>
          <a:xfrm>
            <a:off x="3807125" y="3460913"/>
            <a:ext cx="3643833" cy="0"/>
          </a:xfrm>
          <a:prstGeom prst="straightConnector1">
            <a:avLst/>
          </a:prstGeom>
          <a:ln w="15875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6"/>
          <p:cNvCxnSpPr/>
          <p:nvPr/>
        </p:nvCxnSpPr>
        <p:spPr>
          <a:xfrm>
            <a:off x="2974475" y="2137305"/>
            <a:ext cx="4476482" cy="0"/>
          </a:xfrm>
          <a:prstGeom prst="straightConnector1">
            <a:avLst/>
          </a:prstGeom>
          <a:ln w="15875">
            <a:solidFill>
              <a:srgbClr val="FFFFFF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9"/>
          <p:cNvSpPr txBox="1"/>
          <p:nvPr/>
        </p:nvSpPr>
        <p:spPr>
          <a:xfrm>
            <a:off x="3789441" y="2468566"/>
            <a:ext cx="1011815" cy="70788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id-ID" sz="4000" b="1" dirty="0">
                <a:solidFill>
                  <a:srgbClr val="FFFFFF"/>
                </a:solidFill>
                <a:cs typeface="+mn-ea"/>
                <a:sym typeface="+mn-lt"/>
              </a:rPr>
              <a:t>43%</a:t>
            </a:r>
            <a:endParaRPr lang="id-ID" sz="4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" name="TextBox 32"/>
          <p:cNvSpPr txBox="1"/>
          <p:nvPr/>
        </p:nvSpPr>
        <p:spPr>
          <a:xfrm>
            <a:off x="3961196" y="3868083"/>
            <a:ext cx="1011815" cy="70788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4000" b="1" dirty="0">
                <a:solidFill>
                  <a:srgbClr val="F2F2F2"/>
                </a:solidFill>
                <a:cs typeface="+mn-ea"/>
                <a:sym typeface="+mn-lt"/>
              </a:rPr>
              <a:t>32</a:t>
            </a:r>
            <a:r>
              <a:rPr lang="id-ID" sz="4000" b="1" dirty="0">
                <a:solidFill>
                  <a:srgbClr val="F2F2F2"/>
                </a:solidFill>
                <a:cs typeface="+mn-ea"/>
                <a:sym typeface="+mn-lt"/>
              </a:rPr>
              <a:t>%</a:t>
            </a:r>
            <a:endParaRPr lang="id-ID" sz="40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39" name="TextBox 35"/>
          <p:cNvSpPr txBox="1"/>
          <p:nvPr/>
        </p:nvSpPr>
        <p:spPr>
          <a:xfrm>
            <a:off x="3826361" y="5172500"/>
            <a:ext cx="1011815" cy="70788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+mn-ea"/>
                <a:sym typeface="+mn-lt"/>
              </a:rPr>
              <a:t>27</a:t>
            </a:r>
            <a:r>
              <a:rPr lang="id-ID" sz="4000" b="1" dirty="0">
                <a:solidFill>
                  <a:srgbClr val="FFFFFF"/>
                </a:solidFill>
                <a:cs typeface="+mn-ea"/>
                <a:sym typeface="+mn-lt"/>
              </a:rPr>
              <a:t>%</a:t>
            </a:r>
            <a:endParaRPr lang="id-ID" sz="4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821390" y="1882259"/>
            <a:ext cx="2299080" cy="930961"/>
            <a:chOff x="1626835" y="2349127"/>
            <a:chExt cx="2492110" cy="1009125"/>
          </a:xfrm>
        </p:grpSpPr>
        <p:sp>
          <p:nvSpPr>
            <p:cNvPr id="41" name="文本框 40"/>
            <p:cNvSpPr txBox="1"/>
            <p:nvPr/>
          </p:nvSpPr>
          <p:spPr>
            <a:xfrm>
              <a:off x="1806001" y="2349127"/>
              <a:ext cx="2133781" cy="3669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626835" y="2687681"/>
              <a:ext cx="2492110" cy="6705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821390" y="3177854"/>
            <a:ext cx="2299080" cy="930961"/>
            <a:chOff x="1626835" y="2349127"/>
            <a:chExt cx="2492110" cy="1009125"/>
          </a:xfrm>
        </p:grpSpPr>
        <p:sp>
          <p:nvSpPr>
            <p:cNvPr id="44" name="文本框 43"/>
            <p:cNvSpPr txBox="1"/>
            <p:nvPr/>
          </p:nvSpPr>
          <p:spPr>
            <a:xfrm>
              <a:off x="1806001" y="2349127"/>
              <a:ext cx="2133781" cy="3669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26835" y="2687681"/>
              <a:ext cx="2492110" cy="6705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821390" y="4631005"/>
            <a:ext cx="2299080" cy="930961"/>
            <a:chOff x="1626835" y="2349127"/>
            <a:chExt cx="2492110" cy="1009125"/>
          </a:xfrm>
        </p:grpSpPr>
        <p:sp>
          <p:nvSpPr>
            <p:cNvPr id="48" name="文本框 47"/>
            <p:cNvSpPr txBox="1"/>
            <p:nvPr/>
          </p:nvSpPr>
          <p:spPr>
            <a:xfrm>
              <a:off x="1806001" y="2349127"/>
              <a:ext cx="2133781" cy="3669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626835" y="2687681"/>
              <a:ext cx="2492110" cy="6705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145000" cy="68580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043807" y="3922338"/>
            <a:ext cx="23089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04</a:t>
            </a:r>
            <a:endParaRPr lang="zh-CN" altLang="en-US" sz="13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237146" y="964436"/>
            <a:ext cx="5647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  <a:endParaRPr lang="zh-CN" altLang="en-US" sz="4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20490" y="2062121"/>
            <a:ext cx="6481011" cy="96943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lang="en-US" altLang="zh-CN" sz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film  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The user can demonstrate on a projector or computer, or print the presentation and make it film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en-US" altLang="zh-CN" sz="1400" dirty="0">
              <a:solidFill>
                <a:schemeClr val="bg1"/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90035" y="448080"/>
            <a:ext cx="5647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  <a:endParaRPr lang="zh-CN" altLang="en-US" sz="4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02088" y="595136"/>
            <a:ext cx="536883" cy="536883"/>
            <a:chOff x="6936831" y="1368247"/>
            <a:chExt cx="536883" cy="536883"/>
          </a:xfrm>
        </p:grpSpPr>
        <p:sp>
          <p:nvSpPr>
            <p:cNvPr id="5" name="矩形 4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4318" y="595133"/>
            <a:ext cx="536883" cy="536883"/>
            <a:chOff x="6936831" y="1368247"/>
            <a:chExt cx="536883" cy="536883"/>
          </a:xfrm>
        </p:grpSpPr>
        <p:sp>
          <p:nvSpPr>
            <p:cNvPr id="8" name="矩形 7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 rot="2700000">
            <a:off x="2423879" y="-1432206"/>
            <a:ext cx="1045238" cy="1045238"/>
          </a:xfrm>
          <a:prstGeom prst="rect">
            <a:avLst/>
          </a:prstGeom>
          <a:solidFill>
            <a:srgbClr val="4DF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5"/>
          <p:cNvSpPr/>
          <p:nvPr/>
        </p:nvSpPr>
        <p:spPr bwMode="auto">
          <a:xfrm>
            <a:off x="6464079" y="2012551"/>
            <a:ext cx="4472877" cy="994774"/>
          </a:xfrm>
          <a:custGeom>
            <a:avLst/>
            <a:gdLst>
              <a:gd name="T0" fmla="*/ 433 w 2183"/>
              <a:gd name="T1" fmla="*/ 0 h 483"/>
              <a:gd name="T2" fmla="*/ 1942 w 2183"/>
              <a:gd name="T3" fmla="*/ 0 h 483"/>
              <a:gd name="T4" fmla="*/ 2183 w 2183"/>
              <a:gd name="T5" fmla="*/ 241 h 483"/>
              <a:gd name="T6" fmla="*/ 1942 w 2183"/>
              <a:gd name="T7" fmla="*/ 483 h 483"/>
              <a:gd name="T8" fmla="*/ 433 w 2183"/>
              <a:gd name="T9" fmla="*/ 483 h 483"/>
              <a:gd name="T10" fmla="*/ 0 w 2183"/>
              <a:gd name="T11" fmla="*/ 320 h 483"/>
              <a:gd name="T12" fmla="*/ 433 w 2183"/>
              <a:gd name="T1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3" h="483">
                <a:moveTo>
                  <a:pt x="433" y="0"/>
                </a:moveTo>
                <a:cubicBezTo>
                  <a:pt x="1942" y="0"/>
                  <a:pt x="1942" y="0"/>
                  <a:pt x="1942" y="0"/>
                </a:cubicBezTo>
                <a:cubicBezTo>
                  <a:pt x="2075" y="0"/>
                  <a:pt x="2183" y="108"/>
                  <a:pt x="2183" y="241"/>
                </a:cubicBezTo>
                <a:cubicBezTo>
                  <a:pt x="2183" y="375"/>
                  <a:pt x="2075" y="483"/>
                  <a:pt x="1942" y="483"/>
                </a:cubicBezTo>
                <a:cubicBezTo>
                  <a:pt x="433" y="483"/>
                  <a:pt x="433" y="483"/>
                  <a:pt x="433" y="483"/>
                </a:cubicBezTo>
                <a:cubicBezTo>
                  <a:pt x="272" y="483"/>
                  <a:pt x="205" y="265"/>
                  <a:pt x="0" y="320"/>
                </a:cubicBezTo>
                <a:cubicBezTo>
                  <a:pt x="81" y="239"/>
                  <a:pt x="256" y="0"/>
                  <a:pt x="433" y="0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b="1"/>
          </a:p>
        </p:txBody>
      </p:sp>
      <p:sp>
        <p:nvSpPr>
          <p:cNvPr id="11" name="Freeform 6"/>
          <p:cNvSpPr/>
          <p:nvPr/>
        </p:nvSpPr>
        <p:spPr bwMode="auto">
          <a:xfrm>
            <a:off x="5155735" y="2183152"/>
            <a:ext cx="1589476" cy="1077672"/>
          </a:xfrm>
          <a:custGeom>
            <a:avLst/>
            <a:gdLst>
              <a:gd name="T0" fmla="*/ 443 w 776"/>
              <a:gd name="T1" fmla="*/ 421 h 523"/>
              <a:gd name="T2" fmla="*/ 444 w 776"/>
              <a:gd name="T3" fmla="*/ 420 h 523"/>
              <a:gd name="T4" fmla="*/ 776 w 776"/>
              <a:gd name="T5" fmla="*/ 64 h 523"/>
              <a:gd name="T6" fmla="*/ 335 w 776"/>
              <a:gd name="T7" fmla="*/ 24 h 523"/>
              <a:gd name="T8" fmla="*/ 90 w 776"/>
              <a:gd name="T9" fmla="*/ 92 h 523"/>
              <a:gd name="T10" fmla="*/ 103 w 776"/>
              <a:gd name="T11" fmla="*/ 433 h 523"/>
              <a:gd name="T12" fmla="*/ 443 w 776"/>
              <a:gd name="T13" fmla="*/ 421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6" h="523">
                <a:moveTo>
                  <a:pt x="443" y="421"/>
                </a:moveTo>
                <a:cubicBezTo>
                  <a:pt x="444" y="420"/>
                  <a:pt x="444" y="420"/>
                  <a:pt x="444" y="420"/>
                </a:cubicBezTo>
                <a:cubicBezTo>
                  <a:pt x="776" y="64"/>
                  <a:pt x="776" y="64"/>
                  <a:pt x="776" y="64"/>
                </a:cubicBezTo>
                <a:cubicBezTo>
                  <a:pt x="648" y="201"/>
                  <a:pt x="488" y="70"/>
                  <a:pt x="335" y="24"/>
                </a:cubicBezTo>
                <a:cubicBezTo>
                  <a:pt x="250" y="0"/>
                  <a:pt x="155" y="23"/>
                  <a:pt x="90" y="92"/>
                </a:cubicBezTo>
                <a:cubicBezTo>
                  <a:pt x="0" y="189"/>
                  <a:pt x="5" y="342"/>
                  <a:pt x="103" y="433"/>
                </a:cubicBezTo>
                <a:cubicBezTo>
                  <a:pt x="200" y="523"/>
                  <a:pt x="353" y="518"/>
                  <a:pt x="443" y="4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b="1"/>
          </a:p>
        </p:txBody>
      </p:sp>
      <p:sp>
        <p:nvSpPr>
          <p:cNvPr id="12" name="Freeform 7"/>
          <p:cNvSpPr/>
          <p:nvPr/>
        </p:nvSpPr>
        <p:spPr bwMode="auto">
          <a:xfrm>
            <a:off x="5226619" y="2234814"/>
            <a:ext cx="952724" cy="955127"/>
          </a:xfrm>
          <a:custGeom>
            <a:avLst/>
            <a:gdLst>
              <a:gd name="T0" fmla="*/ 386 w 465"/>
              <a:gd name="T1" fmla="*/ 375 h 464"/>
              <a:gd name="T2" fmla="*/ 376 w 465"/>
              <a:gd name="T3" fmla="*/ 78 h 464"/>
              <a:gd name="T4" fmla="*/ 79 w 465"/>
              <a:gd name="T5" fmla="*/ 89 h 464"/>
              <a:gd name="T6" fmla="*/ 90 w 465"/>
              <a:gd name="T7" fmla="*/ 386 h 464"/>
              <a:gd name="T8" fmla="*/ 386 w 465"/>
              <a:gd name="T9" fmla="*/ 375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" h="464">
                <a:moveTo>
                  <a:pt x="386" y="375"/>
                </a:moveTo>
                <a:cubicBezTo>
                  <a:pt x="465" y="291"/>
                  <a:pt x="460" y="157"/>
                  <a:pt x="376" y="78"/>
                </a:cubicBezTo>
                <a:cubicBezTo>
                  <a:pt x="291" y="0"/>
                  <a:pt x="158" y="4"/>
                  <a:pt x="79" y="89"/>
                </a:cubicBezTo>
                <a:cubicBezTo>
                  <a:pt x="0" y="173"/>
                  <a:pt x="5" y="307"/>
                  <a:pt x="90" y="386"/>
                </a:cubicBezTo>
                <a:cubicBezTo>
                  <a:pt x="174" y="464"/>
                  <a:pt x="308" y="460"/>
                  <a:pt x="386" y="3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2400" b="1" dirty="0" smtClean="0">
                <a:solidFill>
                  <a:srgbClr val="127C8E"/>
                </a:solidFill>
              </a:rPr>
              <a:t>01</a:t>
            </a:r>
            <a:endParaRPr lang="en-US" sz="2400" b="1" dirty="0">
              <a:solidFill>
                <a:srgbClr val="127C8E"/>
              </a:solidFill>
            </a:endParaRPr>
          </a:p>
        </p:txBody>
      </p:sp>
      <p:sp>
        <p:nvSpPr>
          <p:cNvPr id="13" name="Freeform 5"/>
          <p:cNvSpPr/>
          <p:nvPr/>
        </p:nvSpPr>
        <p:spPr bwMode="auto">
          <a:xfrm flipH="1">
            <a:off x="1184161" y="2978014"/>
            <a:ext cx="4472877" cy="994774"/>
          </a:xfrm>
          <a:custGeom>
            <a:avLst/>
            <a:gdLst>
              <a:gd name="T0" fmla="*/ 433 w 2183"/>
              <a:gd name="T1" fmla="*/ 0 h 483"/>
              <a:gd name="T2" fmla="*/ 1942 w 2183"/>
              <a:gd name="T3" fmla="*/ 0 h 483"/>
              <a:gd name="T4" fmla="*/ 2183 w 2183"/>
              <a:gd name="T5" fmla="*/ 241 h 483"/>
              <a:gd name="T6" fmla="*/ 1942 w 2183"/>
              <a:gd name="T7" fmla="*/ 483 h 483"/>
              <a:gd name="T8" fmla="*/ 433 w 2183"/>
              <a:gd name="T9" fmla="*/ 483 h 483"/>
              <a:gd name="T10" fmla="*/ 0 w 2183"/>
              <a:gd name="T11" fmla="*/ 320 h 483"/>
              <a:gd name="T12" fmla="*/ 433 w 2183"/>
              <a:gd name="T1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3" h="483">
                <a:moveTo>
                  <a:pt x="433" y="0"/>
                </a:moveTo>
                <a:cubicBezTo>
                  <a:pt x="1942" y="0"/>
                  <a:pt x="1942" y="0"/>
                  <a:pt x="1942" y="0"/>
                </a:cubicBezTo>
                <a:cubicBezTo>
                  <a:pt x="2075" y="0"/>
                  <a:pt x="2183" y="108"/>
                  <a:pt x="2183" y="241"/>
                </a:cubicBezTo>
                <a:cubicBezTo>
                  <a:pt x="2183" y="375"/>
                  <a:pt x="2075" y="483"/>
                  <a:pt x="1942" y="483"/>
                </a:cubicBezTo>
                <a:cubicBezTo>
                  <a:pt x="433" y="483"/>
                  <a:pt x="433" y="483"/>
                  <a:pt x="433" y="483"/>
                </a:cubicBezTo>
                <a:cubicBezTo>
                  <a:pt x="272" y="483"/>
                  <a:pt x="205" y="265"/>
                  <a:pt x="0" y="320"/>
                </a:cubicBezTo>
                <a:cubicBezTo>
                  <a:pt x="81" y="239"/>
                  <a:pt x="256" y="0"/>
                  <a:pt x="433" y="0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b="1"/>
          </a:p>
        </p:txBody>
      </p:sp>
      <p:sp>
        <p:nvSpPr>
          <p:cNvPr id="14" name="Freeform 6"/>
          <p:cNvSpPr/>
          <p:nvPr/>
        </p:nvSpPr>
        <p:spPr bwMode="auto">
          <a:xfrm flipH="1">
            <a:off x="5375906" y="3148615"/>
            <a:ext cx="1589476" cy="1077672"/>
          </a:xfrm>
          <a:custGeom>
            <a:avLst/>
            <a:gdLst>
              <a:gd name="T0" fmla="*/ 443 w 776"/>
              <a:gd name="T1" fmla="*/ 421 h 523"/>
              <a:gd name="T2" fmla="*/ 444 w 776"/>
              <a:gd name="T3" fmla="*/ 420 h 523"/>
              <a:gd name="T4" fmla="*/ 776 w 776"/>
              <a:gd name="T5" fmla="*/ 64 h 523"/>
              <a:gd name="T6" fmla="*/ 335 w 776"/>
              <a:gd name="T7" fmla="*/ 24 h 523"/>
              <a:gd name="T8" fmla="*/ 90 w 776"/>
              <a:gd name="T9" fmla="*/ 92 h 523"/>
              <a:gd name="T10" fmla="*/ 103 w 776"/>
              <a:gd name="T11" fmla="*/ 433 h 523"/>
              <a:gd name="T12" fmla="*/ 443 w 776"/>
              <a:gd name="T13" fmla="*/ 421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6" h="523">
                <a:moveTo>
                  <a:pt x="443" y="421"/>
                </a:moveTo>
                <a:cubicBezTo>
                  <a:pt x="444" y="420"/>
                  <a:pt x="444" y="420"/>
                  <a:pt x="444" y="420"/>
                </a:cubicBezTo>
                <a:cubicBezTo>
                  <a:pt x="776" y="64"/>
                  <a:pt x="776" y="64"/>
                  <a:pt x="776" y="64"/>
                </a:cubicBezTo>
                <a:cubicBezTo>
                  <a:pt x="648" y="201"/>
                  <a:pt x="488" y="70"/>
                  <a:pt x="335" y="24"/>
                </a:cubicBezTo>
                <a:cubicBezTo>
                  <a:pt x="250" y="0"/>
                  <a:pt x="155" y="23"/>
                  <a:pt x="90" y="92"/>
                </a:cubicBezTo>
                <a:cubicBezTo>
                  <a:pt x="0" y="189"/>
                  <a:pt x="5" y="342"/>
                  <a:pt x="103" y="433"/>
                </a:cubicBezTo>
                <a:cubicBezTo>
                  <a:pt x="200" y="523"/>
                  <a:pt x="353" y="518"/>
                  <a:pt x="443" y="4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b="1"/>
          </a:p>
        </p:txBody>
      </p:sp>
      <p:sp>
        <p:nvSpPr>
          <p:cNvPr id="15" name="Freeform 7"/>
          <p:cNvSpPr/>
          <p:nvPr/>
        </p:nvSpPr>
        <p:spPr bwMode="auto">
          <a:xfrm flipH="1">
            <a:off x="5941774" y="3200277"/>
            <a:ext cx="952724" cy="955127"/>
          </a:xfrm>
          <a:custGeom>
            <a:avLst/>
            <a:gdLst>
              <a:gd name="T0" fmla="*/ 386 w 465"/>
              <a:gd name="T1" fmla="*/ 375 h 464"/>
              <a:gd name="T2" fmla="*/ 376 w 465"/>
              <a:gd name="T3" fmla="*/ 78 h 464"/>
              <a:gd name="T4" fmla="*/ 79 w 465"/>
              <a:gd name="T5" fmla="*/ 89 h 464"/>
              <a:gd name="T6" fmla="*/ 90 w 465"/>
              <a:gd name="T7" fmla="*/ 386 h 464"/>
              <a:gd name="T8" fmla="*/ 386 w 465"/>
              <a:gd name="T9" fmla="*/ 375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" h="464">
                <a:moveTo>
                  <a:pt x="386" y="375"/>
                </a:moveTo>
                <a:cubicBezTo>
                  <a:pt x="465" y="291"/>
                  <a:pt x="460" y="157"/>
                  <a:pt x="376" y="78"/>
                </a:cubicBezTo>
                <a:cubicBezTo>
                  <a:pt x="291" y="0"/>
                  <a:pt x="158" y="4"/>
                  <a:pt x="79" y="89"/>
                </a:cubicBezTo>
                <a:cubicBezTo>
                  <a:pt x="0" y="173"/>
                  <a:pt x="5" y="307"/>
                  <a:pt x="90" y="386"/>
                </a:cubicBezTo>
                <a:cubicBezTo>
                  <a:pt x="174" y="464"/>
                  <a:pt x="308" y="460"/>
                  <a:pt x="386" y="3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2400" b="1" dirty="0" smtClean="0">
                <a:solidFill>
                  <a:srgbClr val="127C8E"/>
                </a:solidFill>
              </a:rPr>
              <a:t>02</a:t>
            </a:r>
            <a:endParaRPr lang="en-US" sz="2400" b="1" dirty="0">
              <a:solidFill>
                <a:srgbClr val="127C8E"/>
              </a:solidFill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6534963" y="3943477"/>
            <a:ext cx="4472877" cy="994774"/>
          </a:xfrm>
          <a:custGeom>
            <a:avLst/>
            <a:gdLst>
              <a:gd name="T0" fmla="*/ 433 w 2183"/>
              <a:gd name="T1" fmla="*/ 0 h 483"/>
              <a:gd name="T2" fmla="*/ 1942 w 2183"/>
              <a:gd name="T3" fmla="*/ 0 h 483"/>
              <a:gd name="T4" fmla="*/ 2183 w 2183"/>
              <a:gd name="T5" fmla="*/ 241 h 483"/>
              <a:gd name="T6" fmla="*/ 1942 w 2183"/>
              <a:gd name="T7" fmla="*/ 483 h 483"/>
              <a:gd name="T8" fmla="*/ 433 w 2183"/>
              <a:gd name="T9" fmla="*/ 483 h 483"/>
              <a:gd name="T10" fmla="*/ 0 w 2183"/>
              <a:gd name="T11" fmla="*/ 320 h 483"/>
              <a:gd name="T12" fmla="*/ 433 w 2183"/>
              <a:gd name="T1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3" h="483">
                <a:moveTo>
                  <a:pt x="433" y="0"/>
                </a:moveTo>
                <a:cubicBezTo>
                  <a:pt x="1942" y="0"/>
                  <a:pt x="1942" y="0"/>
                  <a:pt x="1942" y="0"/>
                </a:cubicBezTo>
                <a:cubicBezTo>
                  <a:pt x="2075" y="0"/>
                  <a:pt x="2183" y="108"/>
                  <a:pt x="2183" y="241"/>
                </a:cubicBezTo>
                <a:cubicBezTo>
                  <a:pt x="2183" y="375"/>
                  <a:pt x="2075" y="483"/>
                  <a:pt x="1942" y="483"/>
                </a:cubicBezTo>
                <a:cubicBezTo>
                  <a:pt x="433" y="483"/>
                  <a:pt x="433" y="483"/>
                  <a:pt x="433" y="483"/>
                </a:cubicBezTo>
                <a:cubicBezTo>
                  <a:pt x="272" y="483"/>
                  <a:pt x="205" y="265"/>
                  <a:pt x="0" y="320"/>
                </a:cubicBezTo>
                <a:cubicBezTo>
                  <a:pt x="81" y="239"/>
                  <a:pt x="256" y="0"/>
                  <a:pt x="433" y="0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b="1"/>
          </a:p>
        </p:txBody>
      </p:sp>
      <p:sp>
        <p:nvSpPr>
          <p:cNvPr id="17" name="Freeform 6"/>
          <p:cNvSpPr/>
          <p:nvPr/>
        </p:nvSpPr>
        <p:spPr bwMode="auto">
          <a:xfrm>
            <a:off x="5226619" y="4114078"/>
            <a:ext cx="1589476" cy="1077672"/>
          </a:xfrm>
          <a:custGeom>
            <a:avLst/>
            <a:gdLst>
              <a:gd name="T0" fmla="*/ 443 w 776"/>
              <a:gd name="T1" fmla="*/ 421 h 523"/>
              <a:gd name="T2" fmla="*/ 444 w 776"/>
              <a:gd name="T3" fmla="*/ 420 h 523"/>
              <a:gd name="T4" fmla="*/ 776 w 776"/>
              <a:gd name="T5" fmla="*/ 64 h 523"/>
              <a:gd name="T6" fmla="*/ 335 w 776"/>
              <a:gd name="T7" fmla="*/ 24 h 523"/>
              <a:gd name="T8" fmla="*/ 90 w 776"/>
              <a:gd name="T9" fmla="*/ 92 h 523"/>
              <a:gd name="T10" fmla="*/ 103 w 776"/>
              <a:gd name="T11" fmla="*/ 433 h 523"/>
              <a:gd name="T12" fmla="*/ 443 w 776"/>
              <a:gd name="T13" fmla="*/ 421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6" h="523">
                <a:moveTo>
                  <a:pt x="443" y="421"/>
                </a:moveTo>
                <a:cubicBezTo>
                  <a:pt x="444" y="420"/>
                  <a:pt x="444" y="420"/>
                  <a:pt x="444" y="420"/>
                </a:cubicBezTo>
                <a:cubicBezTo>
                  <a:pt x="776" y="64"/>
                  <a:pt x="776" y="64"/>
                  <a:pt x="776" y="64"/>
                </a:cubicBezTo>
                <a:cubicBezTo>
                  <a:pt x="648" y="201"/>
                  <a:pt x="488" y="70"/>
                  <a:pt x="335" y="24"/>
                </a:cubicBezTo>
                <a:cubicBezTo>
                  <a:pt x="250" y="0"/>
                  <a:pt x="155" y="23"/>
                  <a:pt x="90" y="92"/>
                </a:cubicBezTo>
                <a:cubicBezTo>
                  <a:pt x="0" y="189"/>
                  <a:pt x="5" y="342"/>
                  <a:pt x="103" y="433"/>
                </a:cubicBezTo>
                <a:cubicBezTo>
                  <a:pt x="200" y="523"/>
                  <a:pt x="353" y="518"/>
                  <a:pt x="443" y="4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b="1"/>
          </a:p>
        </p:txBody>
      </p:sp>
      <p:sp>
        <p:nvSpPr>
          <p:cNvPr id="18" name="Freeform 7"/>
          <p:cNvSpPr/>
          <p:nvPr/>
        </p:nvSpPr>
        <p:spPr bwMode="auto">
          <a:xfrm>
            <a:off x="5297503" y="4165740"/>
            <a:ext cx="952724" cy="955127"/>
          </a:xfrm>
          <a:custGeom>
            <a:avLst/>
            <a:gdLst>
              <a:gd name="T0" fmla="*/ 386 w 465"/>
              <a:gd name="T1" fmla="*/ 375 h 464"/>
              <a:gd name="T2" fmla="*/ 376 w 465"/>
              <a:gd name="T3" fmla="*/ 78 h 464"/>
              <a:gd name="T4" fmla="*/ 79 w 465"/>
              <a:gd name="T5" fmla="*/ 89 h 464"/>
              <a:gd name="T6" fmla="*/ 90 w 465"/>
              <a:gd name="T7" fmla="*/ 386 h 464"/>
              <a:gd name="T8" fmla="*/ 386 w 465"/>
              <a:gd name="T9" fmla="*/ 375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" h="464">
                <a:moveTo>
                  <a:pt x="386" y="375"/>
                </a:moveTo>
                <a:cubicBezTo>
                  <a:pt x="465" y="291"/>
                  <a:pt x="460" y="157"/>
                  <a:pt x="376" y="78"/>
                </a:cubicBezTo>
                <a:cubicBezTo>
                  <a:pt x="291" y="0"/>
                  <a:pt x="158" y="4"/>
                  <a:pt x="79" y="89"/>
                </a:cubicBezTo>
                <a:cubicBezTo>
                  <a:pt x="0" y="173"/>
                  <a:pt x="5" y="307"/>
                  <a:pt x="90" y="386"/>
                </a:cubicBezTo>
                <a:cubicBezTo>
                  <a:pt x="174" y="464"/>
                  <a:pt x="308" y="460"/>
                  <a:pt x="386" y="3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2400" b="1" dirty="0" smtClean="0">
                <a:solidFill>
                  <a:srgbClr val="127C8E"/>
                </a:solidFill>
              </a:rPr>
              <a:t>03</a:t>
            </a:r>
            <a:endParaRPr lang="en-US" sz="2400" b="1" dirty="0">
              <a:solidFill>
                <a:srgbClr val="127C8E"/>
              </a:solidFill>
            </a:endParaRPr>
          </a:p>
        </p:txBody>
      </p:sp>
      <p:sp>
        <p:nvSpPr>
          <p:cNvPr id="19" name="Freeform 5"/>
          <p:cNvSpPr/>
          <p:nvPr/>
        </p:nvSpPr>
        <p:spPr bwMode="auto">
          <a:xfrm flipH="1">
            <a:off x="1184161" y="4908941"/>
            <a:ext cx="4472877" cy="994774"/>
          </a:xfrm>
          <a:custGeom>
            <a:avLst/>
            <a:gdLst>
              <a:gd name="T0" fmla="*/ 433 w 2183"/>
              <a:gd name="T1" fmla="*/ 0 h 483"/>
              <a:gd name="T2" fmla="*/ 1942 w 2183"/>
              <a:gd name="T3" fmla="*/ 0 h 483"/>
              <a:gd name="T4" fmla="*/ 2183 w 2183"/>
              <a:gd name="T5" fmla="*/ 241 h 483"/>
              <a:gd name="T6" fmla="*/ 1942 w 2183"/>
              <a:gd name="T7" fmla="*/ 483 h 483"/>
              <a:gd name="T8" fmla="*/ 433 w 2183"/>
              <a:gd name="T9" fmla="*/ 483 h 483"/>
              <a:gd name="T10" fmla="*/ 0 w 2183"/>
              <a:gd name="T11" fmla="*/ 320 h 483"/>
              <a:gd name="T12" fmla="*/ 433 w 2183"/>
              <a:gd name="T1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3" h="483">
                <a:moveTo>
                  <a:pt x="433" y="0"/>
                </a:moveTo>
                <a:cubicBezTo>
                  <a:pt x="1942" y="0"/>
                  <a:pt x="1942" y="0"/>
                  <a:pt x="1942" y="0"/>
                </a:cubicBezTo>
                <a:cubicBezTo>
                  <a:pt x="2075" y="0"/>
                  <a:pt x="2183" y="108"/>
                  <a:pt x="2183" y="241"/>
                </a:cubicBezTo>
                <a:cubicBezTo>
                  <a:pt x="2183" y="375"/>
                  <a:pt x="2075" y="483"/>
                  <a:pt x="1942" y="483"/>
                </a:cubicBezTo>
                <a:cubicBezTo>
                  <a:pt x="433" y="483"/>
                  <a:pt x="433" y="483"/>
                  <a:pt x="433" y="483"/>
                </a:cubicBezTo>
                <a:cubicBezTo>
                  <a:pt x="272" y="483"/>
                  <a:pt x="205" y="265"/>
                  <a:pt x="0" y="320"/>
                </a:cubicBezTo>
                <a:cubicBezTo>
                  <a:pt x="81" y="239"/>
                  <a:pt x="256" y="0"/>
                  <a:pt x="433" y="0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b="1">
              <a:solidFill>
                <a:schemeClr val="accent4"/>
              </a:solidFill>
            </a:endParaRPr>
          </a:p>
        </p:txBody>
      </p:sp>
      <p:sp>
        <p:nvSpPr>
          <p:cNvPr id="20" name="Freeform 6"/>
          <p:cNvSpPr/>
          <p:nvPr/>
        </p:nvSpPr>
        <p:spPr bwMode="auto">
          <a:xfrm flipH="1">
            <a:off x="5375906" y="5079542"/>
            <a:ext cx="1589476" cy="1077672"/>
          </a:xfrm>
          <a:custGeom>
            <a:avLst/>
            <a:gdLst>
              <a:gd name="T0" fmla="*/ 443 w 776"/>
              <a:gd name="T1" fmla="*/ 421 h 523"/>
              <a:gd name="T2" fmla="*/ 444 w 776"/>
              <a:gd name="T3" fmla="*/ 420 h 523"/>
              <a:gd name="T4" fmla="*/ 776 w 776"/>
              <a:gd name="T5" fmla="*/ 64 h 523"/>
              <a:gd name="T6" fmla="*/ 335 w 776"/>
              <a:gd name="T7" fmla="*/ 24 h 523"/>
              <a:gd name="T8" fmla="*/ 90 w 776"/>
              <a:gd name="T9" fmla="*/ 92 h 523"/>
              <a:gd name="T10" fmla="*/ 103 w 776"/>
              <a:gd name="T11" fmla="*/ 433 h 523"/>
              <a:gd name="T12" fmla="*/ 443 w 776"/>
              <a:gd name="T13" fmla="*/ 421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6" h="523">
                <a:moveTo>
                  <a:pt x="443" y="421"/>
                </a:moveTo>
                <a:cubicBezTo>
                  <a:pt x="444" y="420"/>
                  <a:pt x="444" y="420"/>
                  <a:pt x="444" y="420"/>
                </a:cubicBezTo>
                <a:cubicBezTo>
                  <a:pt x="776" y="64"/>
                  <a:pt x="776" y="64"/>
                  <a:pt x="776" y="64"/>
                </a:cubicBezTo>
                <a:cubicBezTo>
                  <a:pt x="648" y="201"/>
                  <a:pt x="488" y="70"/>
                  <a:pt x="335" y="24"/>
                </a:cubicBezTo>
                <a:cubicBezTo>
                  <a:pt x="250" y="0"/>
                  <a:pt x="155" y="23"/>
                  <a:pt x="90" y="92"/>
                </a:cubicBezTo>
                <a:cubicBezTo>
                  <a:pt x="0" y="189"/>
                  <a:pt x="5" y="342"/>
                  <a:pt x="103" y="433"/>
                </a:cubicBezTo>
                <a:cubicBezTo>
                  <a:pt x="200" y="523"/>
                  <a:pt x="353" y="518"/>
                  <a:pt x="443" y="4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b="1"/>
          </a:p>
        </p:txBody>
      </p:sp>
      <p:sp>
        <p:nvSpPr>
          <p:cNvPr id="21" name="Freeform 7"/>
          <p:cNvSpPr/>
          <p:nvPr/>
        </p:nvSpPr>
        <p:spPr bwMode="auto">
          <a:xfrm flipH="1">
            <a:off x="5941774" y="5131204"/>
            <a:ext cx="952724" cy="955127"/>
          </a:xfrm>
          <a:custGeom>
            <a:avLst/>
            <a:gdLst>
              <a:gd name="T0" fmla="*/ 386 w 465"/>
              <a:gd name="T1" fmla="*/ 375 h 464"/>
              <a:gd name="T2" fmla="*/ 376 w 465"/>
              <a:gd name="T3" fmla="*/ 78 h 464"/>
              <a:gd name="T4" fmla="*/ 79 w 465"/>
              <a:gd name="T5" fmla="*/ 89 h 464"/>
              <a:gd name="T6" fmla="*/ 90 w 465"/>
              <a:gd name="T7" fmla="*/ 386 h 464"/>
              <a:gd name="T8" fmla="*/ 386 w 465"/>
              <a:gd name="T9" fmla="*/ 375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" h="464">
                <a:moveTo>
                  <a:pt x="386" y="375"/>
                </a:moveTo>
                <a:cubicBezTo>
                  <a:pt x="465" y="291"/>
                  <a:pt x="460" y="157"/>
                  <a:pt x="376" y="78"/>
                </a:cubicBezTo>
                <a:cubicBezTo>
                  <a:pt x="291" y="0"/>
                  <a:pt x="158" y="4"/>
                  <a:pt x="79" y="89"/>
                </a:cubicBezTo>
                <a:cubicBezTo>
                  <a:pt x="0" y="173"/>
                  <a:pt x="5" y="307"/>
                  <a:pt x="90" y="386"/>
                </a:cubicBezTo>
                <a:cubicBezTo>
                  <a:pt x="174" y="464"/>
                  <a:pt x="308" y="460"/>
                  <a:pt x="386" y="3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2400" b="1" dirty="0" smtClean="0">
                <a:solidFill>
                  <a:srgbClr val="127C8E"/>
                </a:solidFill>
              </a:rPr>
              <a:t>04</a:t>
            </a:r>
            <a:endParaRPr lang="en-US" sz="2400" b="1" dirty="0">
              <a:solidFill>
                <a:srgbClr val="127C8E"/>
              </a:solidFill>
            </a:endParaRPr>
          </a:p>
        </p:txBody>
      </p:sp>
      <p:grpSp>
        <p:nvGrpSpPr>
          <p:cNvPr id="22" name="Group 44"/>
          <p:cNvGrpSpPr/>
          <p:nvPr/>
        </p:nvGrpSpPr>
        <p:grpSpPr>
          <a:xfrm>
            <a:off x="4448453" y="5139627"/>
            <a:ext cx="533402" cy="533402"/>
            <a:chOff x="9085263" y="2676525"/>
            <a:chExt cx="579437" cy="579438"/>
          </a:xfrm>
          <a:solidFill>
            <a:schemeClr val="bg1"/>
          </a:solidFill>
        </p:grpSpPr>
        <p:sp>
          <p:nvSpPr>
            <p:cNvPr id="23" name="Freeform 98"/>
            <p:cNvSpPr>
              <a:spLocks noEditPoints="1"/>
            </p:cNvSpPr>
            <p:nvPr/>
          </p:nvSpPr>
          <p:spPr bwMode="auto">
            <a:xfrm>
              <a:off x="9085263" y="2676525"/>
              <a:ext cx="579437" cy="579438"/>
            </a:xfrm>
            <a:custGeom>
              <a:avLst/>
              <a:gdLst>
                <a:gd name="T0" fmla="*/ 199 w 3650"/>
                <a:gd name="T1" fmla="*/ 3163 h 3649"/>
                <a:gd name="T2" fmla="*/ 212 w 3650"/>
                <a:gd name="T3" fmla="*/ 3337 h 3649"/>
                <a:gd name="T4" fmla="*/ 345 w 3650"/>
                <a:gd name="T5" fmla="*/ 3450 h 3649"/>
                <a:gd name="T6" fmla="*/ 518 w 3650"/>
                <a:gd name="T7" fmla="*/ 3437 h 3649"/>
                <a:gd name="T8" fmla="*/ 941 w 3650"/>
                <a:gd name="T9" fmla="*/ 2387 h 3649"/>
                <a:gd name="T10" fmla="*/ 2326 w 3650"/>
                <a:gd name="T11" fmla="*/ 187 h 3649"/>
                <a:gd name="T12" fmla="*/ 1968 w 3650"/>
                <a:gd name="T13" fmla="*/ 245 h 3649"/>
                <a:gd name="T14" fmla="*/ 1639 w 3650"/>
                <a:gd name="T15" fmla="*/ 418 h 3649"/>
                <a:gd name="T16" fmla="*/ 1369 w 3650"/>
                <a:gd name="T17" fmla="*/ 710 h 3649"/>
                <a:gd name="T18" fmla="*/ 1216 w 3650"/>
                <a:gd name="T19" fmla="*/ 1080 h 3649"/>
                <a:gd name="T20" fmla="*/ 1201 w 3650"/>
                <a:gd name="T21" fmla="*/ 1487 h 3649"/>
                <a:gd name="T22" fmla="*/ 1327 w 3650"/>
                <a:gd name="T23" fmla="*/ 1867 h 3649"/>
                <a:gd name="T24" fmla="*/ 1582 w 3650"/>
                <a:gd name="T25" fmla="*/ 2181 h 3649"/>
                <a:gd name="T26" fmla="*/ 1916 w 3650"/>
                <a:gd name="T27" fmla="*/ 2383 h 3649"/>
                <a:gd name="T28" fmla="*/ 2288 w 3650"/>
                <a:gd name="T29" fmla="*/ 2458 h 3649"/>
                <a:gd name="T30" fmla="*/ 2663 w 3650"/>
                <a:gd name="T31" fmla="*/ 2408 h 3649"/>
                <a:gd name="T32" fmla="*/ 3007 w 3650"/>
                <a:gd name="T33" fmla="*/ 2232 h 3649"/>
                <a:gd name="T34" fmla="*/ 3283 w 3650"/>
                <a:gd name="T35" fmla="*/ 1936 h 3649"/>
                <a:gd name="T36" fmla="*/ 3437 w 3650"/>
                <a:gd name="T37" fmla="*/ 1566 h 3649"/>
                <a:gd name="T38" fmla="*/ 3451 w 3650"/>
                <a:gd name="T39" fmla="*/ 1159 h 3649"/>
                <a:gd name="T40" fmla="*/ 3324 w 3650"/>
                <a:gd name="T41" fmla="*/ 779 h 3649"/>
                <a:gd name="T42" fmla="*/ 3073 w 3650"/>
                <a:gd name="T43" fmla="*/ 467 h 3649"/>
                <a:gd name="T44" fmla="*/ 2754 w 3650"/>
                <a:gd name="T45" fmla="*/ 270 h 3649"/>
                <a:gd name="T46" fmla="*/ 2399 w 3650"/>
                <a:gd name="T47" fmla="*/ 189 h 3649"/>
                <a:gd name="T48" fmla="*/ 2579 w 3650"/>
                <a:gd name="T49" fmla="*/ 23 h 3649"/>
                <a:gd name="T50" fmla="*/ 2980 w 3650"/>
                <a:gd name="T51" fmla="*/ 172 h 3649"/>
                <a:gd name="T52" fmla="*/ 3323 w 3650"/>
                <a:gd name="T53" fmla="*/ 451 h 3649"/>
                <a:gd name="T54" fmla="*/ 3549 w 3650"/>
                <a:gd name="T55" fmla="*/ 816 h 3649"/>
                <a:gd name="T56" fmla="*/ 3647 w 3650"/>
                <a:gd name="T57" fmla="*/ 1236 h 3649"/>
                <a:gd name="T58" fmla="*/ 3605 w 3650"/>
                <a:gd name="T59" fmla="*/ 1667 h 3649"/>
                <a:gd name="T60" fmla="*/ 3429 w 3650"/>
                <a:gd name="T61" fmla="*/ 2057 h 3649"/>
                <a:gd name="T62" fmla="*/ 3127 w 3650"/>
                <a:gd name="T63" fmla="*/ 2378 h 3649"/>
                <a:gd name="T64" fmla="*/ 2744 w 3650"/>
                <a:gd name="T65" fmla="*/ 2579 h 3649"/>
                <a:gd name="T66" fmla="*/ 2326 w 3650"/>
                <a:gd name="T67" fmla="*/ 2647 h 3649"/>
                <a:gd name="T68" fmla="*/ 1909 w 3650"/>
                <a:gd name="T69" fmla="*/ 2579 h 3649"/>
                <a:gd name="T70" fmla="*/ 1527 w 3650"/>
                <a:gd name="T71" fmla="*/ 2379 h 3649"/>
                <a:gd name="T72" fmla="*/ 1482 w 3650"/>
                <a:gd name="T73" fmla="*/ 2672 h 3649"/>
                <a:gd name="T74" fmla="*/ 1473 w 3650"/>
                <a:gd name="T75" fmla="*/ 2760 h 3649"/>
                <a:gd name="T76" fmla="*/ 595 w 3650"/>
                <a:gd name="T77" fmla="*/ 3608 h 3649"/>
                <a:gd name="T78" fmla="*/ 368 w 3650"/>
                <a:gd name="T79" fmla="*/ 3647 h 3649"/>
                <a:gd name="T80" fmla="*/ 157 w 3650"/>
                <a:gd name="T81" fmla="*/ 3558 h 3649"/>
                <a:gd name="T82" fmla="*/ 23 w 3650"/>
                <a:gd name="T83" fmla="*/ 3371 h 3649"/>
                <a:gd name="T84" fmla="*/ 10 w 3650"/>
                <a:gd name="T85" fmla="*/ 3141 h 3649"/>
                <a:gd name="T86" fmla="*/ 122 w 3650"/>
                <a:gd name="T87" fmla="*/ 2940 h 3649"/>
                <a:gd name="T88" fmla="*/ 941 w 3650"/>
                <a:gd name="T89" fmla="*/ 2160 h 3649"/>
                <a:gd name="T90" fmla="*/ 1168 w 3650"/>
                <a:gd name="T91" fmla="*/ 2348 h 3649"/>
                <a:gd name="T92" fmla="*/ 1136 w 3650"/>
                <a:gd name="T93" fmla="*/ 1905 h 3649"/>
                <a:gd name="T94" fmla="*/ 1013 w 3650"/>
                <a:gd name="T95" fmla="*/ 1497 h 3649"/>
                <a:gd name="T96" fmla="*/ 1028 w 3650"/>
                <a:gd name="T97" fmla="*/ 1063 h 3649"/>
                <a:gd name="T98" fmla="*/ 1178 w 3650"/>
                <a:gd name="T99" fmla="*/ 662 h 3649"/>
                <a:gd name="T100" fmla="*/ 1456 w 3650"/>
                <a:gd name="T101" fmla="*/ 325 h 3649"/>
                <a:gd name="T102" fmla="*/ 1827 w 3650"/>
                <a:gd name="T103" fmla="*/ 96 h 3649"/>
                <a:gd name="T104" fmla="*/ 2241 w 3650"/>
                <a:gd name="T105" fmla="*/ 2 h 3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0" h="3649">
                  <a:moveTo>
                    <a:pt x="675" y="2654"/>
                  </a:moveTo>
                  <a:lnTo>
                    <a:pt x="254" y="3073"/>
                  </a:lnTo>
                  <a:lnTo>
                    <a:pt x="231" y="3100"/>
                  </a:lnTo>
                  <a:lnTo>
                    <a:pt x="212" y="3131"/>
                  </a:lnTo>
                  <a:lnTo>
                    <a:pt x="199" y="3163"/>
                  </a:lnTo>
                  <a:lnTo>
                    <a:pt x="190" y="3198"/>
                  </a:lnTo>
                  <a:lnTo>
                    <a:pt x="188" y="3234"/>
                  </a:lnTo>
                  <a:lnTo>
                    <a:pt x="190" y="3270"/>
                  </a:lnTo>
                  <a:lnTo>
                    <a:pt x="199" y="3304"/>
                  </a:lnTo>
                  <a:lnTo>
                    <a:pt x="212" y="3337"/>
                  </a:lnTo>
                  <a:lnTo>
                    <a:pt x="231" y="3367"/>
                  </a:lnTo>
                  <a:lnTo>
                    <a:pt x="254" y="3395"/>
                  </a:lnTo>
                  <a:lnTo>
                    <a:pt x="282" y="3418"/>
                  </a:lnTo>
                  <a:lnTo>
                    <a:pt x="312" y="3437"/>
                  </a:lnTo>
                  <a:lnTo>
                    <a:pt x="345" y="3450"/>
                  </a:lnTo>
                  <a:lnTo>
                    <a:pt x="379" y="3459"/>
                  </a:lnTo>
                  <a:lnTo>
                    <a:pt x="415" y="3461"/>
                  </a:lnTo>
                  <a:lnTo>
                    <a:pt x="451" y="3459"/>
                  </a:lnTo>
                  <a:lnTo>
                    <a:pt x="486" y="3450"/>
                  </a:lnTo>
                  <a:lnTo>
                    <a:pt x="518" y="3437"/>
                  </a:lnTo>
                  <a:lnTo>
                    <a:pt x="549" y="3418"/>
                  </a:lnTo>
                  <a:lnTo>
                    <a:pt x="576" y="3395"/>
                  </a:lnTo>
                  <a:lnTo>
                    <a:pt x="995" y="2974"/>
                  </a:lnTo>
                  <a:lnTo>
                    <a:pt x="675" y="2654"/>
                  </a:lnTo>
                  <a:close/>
                  <a:moveTo>
                    <a:pt x="941" y="2387"/>
                  </a:moveTo>
                  <a:lnTo>
                    <a:pt x="807" y="2521"/>
                  </a:lnTo>
                  <a:lnTo>
                    <a:pt x="1128" y="2842"/>
                  </a:lnTo>
                  <a:lnTo>
                    <a:pt x="1262" y="2708"/>
                  </a:lnTo>
                  <a:lnTo>
                    <a:pt x="941" y="2387"/>
                  </a:lnTo>
                  <a:close/>
                  <a:moveTo>
                    <a:pt x="2326" y="187"/>
                  </a:moveTo>
                  <a:lnTo>
                    <a:pt x="2253" y="189"/>
                  </a:lnTo>
                  <a:lnTo>
                    <a:pt x="2181" y="197"/>
                  </a:lnTo>
                  <a:lnTo>
                    <a:pt x="2109" y="208"/>
                  </a:lnTo>
                  <a:lnTo>
                    <a:pt x="2037" y="225"/>
                  </a:lnTo>
                  <a:lnTo>
                    <a:pt x="1968" y="245"/>
                  </a:lnTo>
                  <a:lnTo>
                    <a:pt x="1898" y="270"/>
                  </a:lnTo>
                  <a:lnTo>
                    <a:pt x="1831" y="301"/>
                  </a:lnTo>
                  <a:lnTo>
                    <a:pt x="1764" y="335"/>
                  </a:lnTo>
                  <a:lnTo>
                    <a:pt x="1701" y="374"/>
                  </a:lnTo>
                  <a:lnTo>
                    <a:pt x="1639" y="418"/>
                  </a:lnTo>
                  <a:lnTo>
                    <a:pt x="1579" y="467"/>
                  </a:lnTo>
                  <a:lnTo>
                    <a:pt x="1523" y="520"/>
                  </a:lnTo>
                  <a:lnTo>
                    <a:pt x="1467" y="580"/>
                  </a:lnTo>
                  <a:lnTo>
                    <a:pt x="1415" y="644"/>
                  </a:lnTo>
                  <a:lnTo>
                    <a:pt x="1369" y="710"/>
                  </a:lnTo>
                  <a:lnTo>
                    <a:pt x="1327" y="779"/>
                  </a:lnTo>
                  <a:lnTo>
                    <a:pt x="1292" y="851"/>
                  </a:lnTo>
                  <a:lnTo>
                    <a:pt x="1261" y="926"/>
                  </a:lnTo>
                  <a:lnTo>
                    <a:pt x="1235" y="1002"/>
                  </a:lnTo>
                  <a:lnTo>
                    <a:pt x="1216" y="1080"/>
                  </a:lnTo>
                  <a:lnTo>
                    <a:pt x="1201" y="1159"/>
                  </a:lnTo>
                  <a:lnTo>
                    <a:pt x="1192" y="1241"/>
                  </a:lnTo>
                  <a:lnTo>
                    <a:pt x="1190" y="1323"/>
                  </a:lnTo>
                  <a:lnTo>
                    <a:pt x="1192" y="1405"/>
                  </a:lnTo>
                  <a:lnTo>
                    <a:pt x="1201" y="1487"/>
                  </a:lnTo>
                  <a:lnTo>
                    <a:pt x="1216" y="1566"/>
                  </a:lnTo>
                  <a:lnTo>
                    <a:pt x="1235" y="1645"/>
                  </a:lnTo>
                  <a:lnTo>
                    <a:pt x="1261" y="1721"/>
                  </a:lnTo>
                  <a:lnTo>
                    <a:pt x="1292" y="1795"/>
                  </a:lnTo>
                  <a:lnTo>
                    <a:pt x="1327" y="1867"/>
                  </a:lnTo>
                  <a:lnTo>
                    <a:pt x="1369" y="1936"/>
                  </a:lnTo>
                  <a:lnTo>
                    <a:pt x="1415" y="2003"/>
                  </a:lnTo>
                  <a:lnTo>
                    <a:pt x="1467" y="2066"/>
                  </a:lnTo>
                  <a:lnTo>
                    <a:pt x="1523" y="2126"/>
                  </a:lnTo>
                  <a:lnTo>
                    <a:pt x="1582" y="2181"/>
                  </a:lnTo>
                  <a:lnTo>
                    <a:pt x="1644" y="2232"/>
                  </a:lnTo>
                  <a:lnTo>
                    <a:pt x="1709" y="2277"/>
                  </a:lnTo>
                  <a:lnTo>
                    <a:pt x="1776" y="2317"/>
                  </a:lnTo>
                  <a:lnTo>
                    <a:pt x="1845" y="2353"/>
                  </a:lnTo>
                  <a:lnTo>
                    <a:pt x="1916" y="2383"/>
                  </a:lnTo>
                  <a:lnTo>
                    <a:pt x="1989" y="2408"/>
                  </a:lnTo>
                  <a:lnTo>
                    <a:pt x="2062" y="2428"/>
                  </a:lnTo>
                  <a:lnTo>
                    <a:pt x="2137" y="2443"/>
                  </a:lnTo>
                  <a:lnTo>
                    <a:pt x="2212" y="2453"/>
                  </a:lnTo>
                  <a:lnTo>
                    <a:pt x="2288" y="2458"/>
                  </a:lnTo>
                  <a:lnTo>
                    <a:pt x="2364" y="2458"/>
                  </a:lnTo>
                  <a:lnTo>
                    <a:pt x="2440" y="2453"/>
                  </a:lnTo>
                  <a:lnTo>
                    <a:pt x="2515" y="2443"/>
                  </a:lnTo>
                  <a:lnTo>
                    <a:pt x="2589" y="2428"/>
                  </a:lnTo>
                  <a:lnTo>
                    <a:pt x="2663" y="2408"/>
                  </a:lnTo>
                  <a:lnTo>
                    <a:pt x="2735" y="2383"/>
                  </a:lnTo>
                  <a:lnTo>
                    <a:pt x="2807" y="2353"/>
                  </a:lnTo>
                  <a:lnTo>
                    <a:pt x="2876" y="2317"/>
                  </a:lnTo>
                  <a:lnTo>
                    <a:pt x="2943" y="2277"/>
                  </a:lnTo>
                  <a:lnTo>
                    <a:pt x="3007" y="2232"/>
                  </a:lnTo>
                  <a:lnTo>
                    <a:pt x="3070" y="2181"/>
                  </a:lnTo>
                  <a:lnTo>
                    <a:pt x="3129" y="2126"/>
                  </a:lnTo>
                  <a:lnTo>
                    <a:pt x="3185" y="2066"/>
                  </a:lnTo>
                  <a:lnTo>
                    <a:pt x="3236" y="2003"/>
                  </a:lnTo>
                  <a:lnTo>
                    <a:pt x="3283" y="1936"/>
                  </a:lnTo>
                  <a:lnTo>
                    <a:pt x="3324" y="1867"/>
                  </a:lnTo>
                  <a:lnTo>
                    <a:pt x="3360" y="1795"/>
                  </a:lnTo>
                  <a:lnTo>
                    <a:pt x="3391" y="1721"/>
                  </a:lnTo>
                  <a:lnTo>
                    <a:pt x="3417" y="1645"/>
                  </a:lnTo>
                  <a:lnTo>
                    <a:pt x="3437" y="1566"/>
                  </a:lnTo>
                  <a:lnTo>
                    <a:pt x="3451" y="1487"/>
                  </a:lnTo>
                  <a:lnTo>
                    <a:pt x="3460" y="1405"/>
                  </a:lnTo>
                  <a:lnTo>
                    <a:pt x="3462" y="1323"/>
                  </a:lnTo>
                  <a:lnTo>
                    <a:pt x="3460" y="1241"/>
                  </a:lnTo>
                  <a:lnTo>
                    <a:pt x="3451" y="1159"/>
                  </a:lnTo>
                  <a:lnTo>
                    <a:pt x="3437" y="1080"/>
                  </a:lnTo>
                  <a:lnTo>
                    <a:pt x="3417" y="1002"/>
                  </a:lnTo>
                  <a:lnTo>
                    <a:pt x="3391" y="926"/>
                  </a:lnTo>
                  <a:lnTo>
                    <a:pt x="3360" y="851"/>
                  </a:lnTo>
                  <a:lnTo>
                    <a:pt x="3324" y="779"/>
                  </a:lnTo>
                  <a:lnTo>
                    <a:pt x="3283" y="710"/>
                  </a:lnTo>
                  <a:lnTo>
                    <a:pt x="3236" y="644"/>
                  </a:lnTo>
                  <a:lnTo>
                    <a:pt x="3185" y="580"/>
                  </a:lnTo>
                  <a:lnTo>
                    <a:pt x="3129" y="520"/>
                  </a:lnTo>
                  <a:lnTo>
                    <a:pt x="3073" y="467"/>
                  </a:lnTo>
                  <a:lnTo>
                    <a:pt x="3013" y="418"/>
                  </a:lnTo>
                  <a:lnTo>
                    <a:pt x="2951" y="374"/>
                  </a:lnTo>
                  <a:lnTo>
                    <a:pt x="2887" y="335"/>
                  </a:lnTo>
                  <a:lnTo>
                    <a:pt x="2822" y="300"/>
                  </a:lnTo>
                  <a:lnTo>
                    <a:pt x="2754" y="270"/>
                  </a:lnTo>
                  <a:lnTo>
                    <a:pt x="2684" y="245"/>
                  </a:lnTo>
                  <a:lnTo>
                    <a:pt x="2615" y="225"/>
                  </a:lnTo>
                  <a:lnTo>
                    <a:pt x="2543" y="208"/>
                  </a:lnTo>
                  <a:lnTo>
                    <a:pt x="2471" y="197"/>
                  </a:lnTo>
                  <a:lnTo>
                    <a:pt x="2399" y="189"/>
                  </a:lnTo>
                  <a:lnTo>
                    <a:pt x="2326" y="187"/>
                  </a:lnTo>
                  <a:close/>
                  <a:moveTo>
                    <a:pt x="2326" y="0"/>
                  </a:moveTo>
                  <a:lnTo>
                    <a:pt x="2411" y="2"/>
                  </a:lnTo>
                  <a:lnTo>
                    <a:pt x="2495" y="10"/>
                  </a:lnTo>
                  <a:lnTo>
                    <a:pt x="2579" y="23"/>
                  </a:lnTo>
                  <a:lnTo>
                    <a:pt x="2662" y="42"/>
                  </a:lnTo>
                  <a:lnTo>
                    <a:pt x="2744" y="66"/>
                  </a:lnTo>
                  <a:lnTo>
                    <a:pt x="2825" y="96"/>
                  </a:lnTo>
                  <a:lnTo>
                    <a:pt x="2903" y="132"/>
                  </a:lnTo>
                  <a:lnTo>
                    <a:pt x="2980" y="172"/>
                  </a:lnTo>
                  <a:lnTo>
                    <a:pt x="3055" y="217"/>
                  </a:lnTo>
                  <a:lnTo>
                    <a:pt x="3127" y="269"/>
                  </a:lnTo>
                  <a:lnTo>
                    <a:pt x="3197" y="325"/>
                  </a:lnTo>
                  <a:lnTo>
                    <a:pt x="3262" y="387"/>
                  </a:lnTo>
                  <a:lnTo>
                    <a:pt x="3323" y="451"/>
                  </a:lnTo>
                  <a:lnTo>
                    <a:pt x="3378" y="519"/>
                  </a:lnTo>
                  <a:lnTo>
                    <a:pt x="3429" y="589"/>
                  </a:lnTo>
                  <a:lnTo>
                    <a:pt x="3474" y="662"/>
                  </a:lnTo>
                  <a:lnTo>
                    <a:pt x="3514" y="738"/>
                  </a:lnTo>
                  <a:lnTo>
                    <a:pt x="3549" y="816"/>
                  </a:lnTo>
                  <a:lnTo>
                    <a:pt x="3580" y="896"/>
                  </a:lnTo>
                  <a:lnTo>
                    <a:pt x="3605" y="979"/>
                  </a:lnTo>
                  <a:lnTo>
                    <a:pt x="3625" y="1063"/>
                  </a:lnTo>
                  <a:lnTo>
                    <a:pt x="3639" y="1148"/>
                  </a:lnTo>
                  <a:lnTo>
                    <a:pt x="3647" y="1236"/>
                  </a:lnTo>
                  <a:lnTo>
                    <a:pt x="3650" y="1323"/>
                  </a:lnTo>
                  <a:lnTo>
                    <a:pt x="3647" y="1411"/>
                  </a:lnTo>
                  <a:lnTo>
                    <a:pt x="3639" y="1498"/>
                  </a:lnTo>
                  <a:lnTo>
                    <a:pt x="3625" y="1583"/>
                  </a:lnTo>
                  <a:lnTo>
                    <a:pt x="3605" y="1667"/>
                  </a:lnTo>
                  <a:lnTo>
                    <a:pt x="3580" y="1750"/>
                  </a:lnTo>
                  <a:lnTo>
                    <a:pt x="3549" y="1830"/>
                  </a:lnTo>
                  <a:lnTo>
                    <a:pt x="3514" y="1908"/>
                  </a:lnTo>
                  <a:lnTo>
                    <a:pt x="3474" y="1984"/>
                  </a:lnTo>
                  <a:lnTo>
                    <a:pt x="3429" y="2057"/>
                  </a:lnTo>
                  <a:lnTo>
                    <a:pt x="3378" y="2128"/>
                  </a:lnTo>
                  <a:lnTo>
                    <a:pt x="3323" y="2196"/>
                  </a:lnTo>
                  <a:lnTo>
                    <a:pt x="3262" y="2260"/>
                  </a:lnTo>
                  <a:lnTo>
                    <a:pt x="3197" y="2321"/>
                  </a:lnTo>
                  <a:lnTo>
                    <a:pt x="3127" y="2378"/>
                  </a:lnTo>
                  <a:lnTo>
                    <a:pt x="3055" y="2429"/>
                  </a:lnTo>
                  <a:lnTo>
                    <a:pt x="2980" y="2474"/>
                  </a:lnTo>
                  <a:lnTo>
                    <a:pt x="2903" y="2514"/>
                  </a:lnTo>
                  <a:lnTo>
                    <a:pt x="2825" y="2550"/>
                  </a:lnTo>
                  <a:lnTo>
                    <a:pt x="2744" y="2579"/>
                  </a:lnTo>
                  <a:lnTo>
                    <a:pt x="2662" y="2604"/>
                  </a:lnTo>
                  <a:lnTo>
                    <a:pt x="2579" y="2623"/>
                  </a:lnTo>
                  <a:lnTo>
                    <a:pt x="2495" y="2636"/>
                  </a:lnTo>
                  <a:lnTo>
                    <a:pt x="2411" y="2644"/>
                  </a:lnTo>
                  <a:lnTo>
                    <a:pt x="2326" y="2647"/>
                  </a:lnTo>
                  <a:lnTo>
                    <a:pt x="2242" y="2644"/>
                  </a:lnTo>
                  <a:lnTo>
                    <a:pt x="2158" y="2636"/>
                  </a:lnTo>
                  <a:lnTo>
                    <a:pt x="2074" y="2623"/>
                  </a:lnTo>
                  <a:lnTo>
                    <a:pt x="1991" y="2604"/>
                  </a:lnTo>
                  <a:lnTo>
                    <a:pt x="1909" y="2579"/>
                  </a:lnTo>
                  <a:lnTo>
                    <a:pt x="1829" y="2551"/>
                  </a:lnTo>
                  <a:lnTo>
                    <a:pt x="1751" y="2515"/>
                  </a:lnTo>
                  <a:lnTo>
                    <a:pt x="1673" y="2475"/>
                  </a:lnTo>
                  <a:lnTo>
                    <a:pt x="1599" y="2430"/>
                  </a:lnTo>
                  <a:lnTo>
                    <a:pt x="1527" y="2379"/>
                  </a:lnTo>
                  <a:lnTo>
                    <a:pt x="1459" y="2323"/>
                  </a:lnTo>
                  <a:lnTo>
                    <a:pt x="1301" y="2481"/>
                  </a:lnTo>
                  <a:lnTo>
                    <a:pt x="1461" y="2641"/>
                  </a:lnTo>
                  <a:lnTo>
                    <a:pt x="1473" y="2656"/>
                  </a:lnTo>
                  <a:lnTo>
                    <a:pt x="1482" y="2672"/>
                  </a:lnTo>
                  <a:lnTo>
                    <a:pt x="1488" y="2690"/>
                  </a:lnTo>
                  <a:lnTo>
                    <a:pt x="1489" y="2708"/>
                  </a:lnTo>
                  <a:lnTo>
                    <a:pt x="1488" y="2727"/>
                  </a:lnTo>
                  <a:lnTo>
                    <a:pt x="1482" y="2744"/>
                  </a:lnTo>
                  <a:lnTo>
                    <a:pt x="1473" y="2760"/>
                  </a:lnTo>
                  <a:lnTo>
                    <a:pt x="1461" y="2774"/>
                  </a:lnTo>
                  <a:lnTo>
                    <a:pt x="709" y="3527"/>
                  </a:lnTo>
                  <a:lnTo>
                    <a:pt x="674" y="3558"/>
                  </a:lnTo>
                  <a:lnTo>
                    <a:pt x="636" y="3586"/>
                  </a:lnTo>
                  <a:lnTo>
                    <a:pt x="595" y="3608"/>
                  </a:lnTo>
                  <a:lnTo>
                    <a:pt x="552" y="3626"/>
                  </a:lnTo>
                  <a:lnTo>
                    <a:pt x="508" y="3639"/>
                  </a:lnTo>
                  <a:lnTo>
                    <a:pt x="462" y="3647"/>
                  </a:lnTo>
                  <a:lnTo>
                    <a:pt x="415" y="3649"/>
                  </a:lnTo>
                  <a:lnTo>
                    <a:pt x="368" y="3647"/>
                  </a:lnTo>
                  <a:lnTo>
                    <a:pt x="322" y="3639"/>
                  </a:lnTo>
                  <a:lnTo>
                    <a:pt x="278" y="3626"/>
                  </a:lnTo>
                  <a:lnTo>
                    <a:pt x="236" y="3608"/>
                  </a:lnTo>
                  <a:lnTo>
                    <a:pt x="195" y="3586"/>
                  </a:lnTo>
                  <a:lnTo>
                    <a:pt x="157" y="3558"/>
                  </a:lnTo>
                  <a:lnTo>
                    <a:pt x="122" y="3527"/>
                  </a:lnTo>
                  <a:lnTo>
                    <a:pt x="91" y="3492"/>
                  </a:lnTo>
                  <a:lnTo>
                    <a:pt x="63" y="3454"/>
                  </a:lnTo>
                  <a:lnTo>
                    <a:pt x="41" y="3413"/>
                  </a:lnTo>
                  <a:lnTo>
                    <a:pt x="23" y="3371"/>
                  </a:lnTo>
                  <a:lnTo>
                    <a:pt x="10" y="3327"/>
                  </a:lnTo>
                  <a:lnTo>
                    <a:pt x="2" y="3281"/>
                  </a:lnTo>
                  <a:lnTo>
                    <a:pt x="0" y="3234"/>
                  </a:lnTo>
                  <a:lnTo>
                    <a:pt x="2" y="3187"/>
                  </a:lnTo>
                  <a:lnTo>
                    <a:pt x="10" y="3141"/>
                  </a:lnTo>
                  <a:lnTo>
                    <a:pt x="23" y="3097"/>
                  </a:lnTo>
                  <a:lnTo>
                    <a:pt x="41" y="3054"/>
                  </a:lnTo>
                  <a:lnTo>
                    <a:pt x="63" y="3013"/>
                  </a:lnTo>
                  <a:lnTo>
                    <a:pt x="91" y="2975"/>
                  </a:lnTo>
                  <a:lnTo>
                    <a:pt x="122" y="2940"/>
                  </a:lnTo>
                  <a:lnTo>
                    <a:pt x="875" y="2188"/>
                  </a:lnTo>
                  <a:lnTo>
                    <a:pt x="889" y="2176"/>
                  </a:lnTo>
                  <a:lnTo>
                    <a:pt x="905" y="2167"/>
                  </a:lnTo>
                  <a:lnTo>
                    <a:pt x="922" y="2161"/>
                  </a:lnTo>
                  <a:lnTo>
                    <a:pt x="941" y="2160"/>
                  </a:lnTo>
                  <a:lnTo>
                    <a:pt x="959" y="2161"/>
                  </a:lnTo>
                  <a:lnTo>
                    <a:pt x="977" y="2167"/>
                  </a:lnTo>
                  <a:lnTo>
                    <a:pt x="993" y="2176"/>
                  </a:lnTo>
                  <a:lnTo>
                    <a:pt x="1008" y="2188"/>
                  </a:lnTo>
                  <a:lnTo>
                    <a:pt x="1168" y="2348"/>
                  </a:lnTo>
                  <a:lnTo>
                    <a:pt x="1326" y="2190"/>
                  </a:lnTo>
                  <a:lnTo>
                    <a:pt x="1271" y="2124"/>
                  </a:lnTo>
                  <a:lnTo>
                    <a:pt x="1221" y="2053"/>
                  </a:lnTo>
                  <a:lnTo>
                    <a:pt x="1176" y="1980"/>
                  </a:lnTo>
                  <a:lnTo>
                    <a:pt x="1136" y="1905"/>
                  </a:lnTo>
                  <a:lnTo>
                    <a:pt x="1101" y="1827"/>
                  </a:lnTo>
                  <a:lnTo>
                    <a:pt x="1071" y="1747"/>
                  </a:lnTo>
                  <a:lnTo>
                    <a:pt x="1046" y="1666"/>
                  </a:lnTo>
                  <a:lnTo>
                    <a:pt x="1028" y="1582"/>
                  </a:lnTo>
                  <a:lnTo>
                    <a:pt x="1013" y="1497"/>
                  </a:lnTo>
                  <a:lnTo>
                    <a:pt x="1004" y="1410"/>
                  </a:lnTo>
                  <a:lnTo>
                    <a:pt x="1002" y="1323"/>
                  </a:lnTo>
                  <a:lnTo>
                    <a:pt x="1004" y="1236"/>
                  </a:lnTo>
                  <a:lnTo>
                    <a:pt x="1013" y="1148"/>
                  </a:lnTo>
                  <a:lnTo>
                    <a:pt x="1028" y="1063"/>
                  </a:lnTo>
                  <a:lnTo>
                    <a:pt x="1046" y="979"/>
                  </a:lnTo>
                  <a:lnTo>
                    <a:pt x="1072" y="896"/>
                  </a:lnTo>
                  <a:lnTo>
                    <a:pt x="1102" y="816"/>
                  </a:lnTo>
                  <a:lnTo>
                    <a:pt x="1137" y="738"/>
                  </a:lnTo>
                  <a:lnTo>
                    <a:pt x="1178" y="662"/>
                  </a:lnTo>
                  <a:lnTo>
                    <a:pt x="1223" y="589"/>
                  </a:lnTo>
                  <a:lnTo>
                    <a:pt x="1274" y="519"/>
                  </a:lnTo>
                  <a:lnTo>
                    <a:pt x="1329" y="451"/>
                  </a:lnTo>
                  <a:lnTo>
                    <a:pt x="1389" y="387"/>
                  </a:lnTo>
                  <a:lnTo>
                    <a:pt x="1456" y="325"/>
                  </a:lnTo>
                  <a:lnTo>
                    <a:pt x="1525" y="269"/>
                  </a:lnTo>
                  <a:lnTo>
                    <a:pt x="1597" y="217"/>
                  </a:lnTo>
                  <a:lnTo>
                    <a:pt x="1672" y="172"/>
                  </a:lnTo>
                  <a:lnTo>
                    <a:pt x="1749" y="132"/>
                  </a:lnTo>
                  <a:lnTo>
                    <a:pt x="1827" y="96"/>
                  </a:lnTo>
                  <a:lnTo>
                    <a:pt x="1908" y="66"/>
                  </a:lnTo>
                  <a:lnTo>
                    <a:pt x="1990" y="42"/>
                  </a:lnTo>
                  <a:lnTo>
                    <a:pt x="2073" y="23"/>
                  </a:lnTo>
                  <a:lnTo>
                    <a:pt x="2157" y="10"/>
                  </a:lnTo>
                  <a:lnTo>
                    <a:pt x="2241" y="2"/>
                  </a:lnTo>
                  <a:lnTo>
                    <a:pt x="23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99"/>
            <p:cNvSpPr>
              <a:spLocks noEditPoints="1"/>
            </p:cNvSpPr>
            <p:nvPr/>
          </p:nvSpPr>
          <p:spPr bwMode="auto">
            <a:xfrm>
              <a:off x="9309100" y="2741613"/>
              <a:ext cx="290512" cy="290513"/>
            </a:xfrm>
            <a:custGeom>
              <a:avLst/>
              <a:gdLst>
                <a:gd name="T0" fmla="*/ 793 w 1834"/>
                <a:gd name="T1" fmla="*/ 199 h 1834"/>
                <a:gd name="T2" fmla="*/ 613 w 1834"/>
                <a:gd name="T3" fmla="*/ 254 h 1834"/>
                <a:gd name="T4" fmla="*/ 450 w 1834"/>
                <a:gd name="T5" fmla="*/ 356 h 1834"/>
                <a:gd name="T6" fmla="*/ 318 w 1834"/>
                <a:gd name="T7" fmla="*/ 502 h 1834"/>
                <a:gd name="T8" fmla="*/ 230 w 1834"/>
                <a:gd name="T9" fmla="*/ 671 h 1834"/>
                <a:gd name="T10" fmla="*/ 190 w 1834"/>
                <a:gd name="T11" fmla="*/ 855 h 1834"/>
                <a:gd name="T12" fmla="*/ 198 w 1834"/>
                <a:gd name="T13" fmla="*/ 1041 h 1834"/>
                <a:gd name="T14" fmla="*/ 253 w 1834"/>
                <a:gd name="T15" fmla="*/ 1221 h 1834"/>
                <a:gd name="T16" fmla="*/ 356 w 1834"/>
                <a:gd name="T17" fmla="*/ 1384 h 1834"/>
                <a:gd name="T18" fmla="*/ 502 w 1834"/>
                <a:gd name="T19" fmla="*/ 1516 h 1834"/>
                <a:gd name="T20" fmla="*/ 672 w 1834"/>
                <a:gd name="T21" fmla="*/ 1604 h 1834"/>
                <a:gd name="T22" fmla="*/ 855 w 1834"/>
                <a:gd name="T23" fmla="*/ 1644 h 1834"/>
                <a:gd name="T24" fmla="*/ 1041 w 1834"/>
                <a:gd name="T25" fmla="*/ 1636 h 1834"/>
                <a:gd name="T26" fmla="*/ 1220 w 1834"/>
                <a:gd name="T27" fmla="*/ 1581 h 1834"/>
                <a:gd name="T28" fmla="*/ 1384 w 1834"/>
                <a:gd name="T29" fmla="*/ 1478 h 1834"/>
                <a:gd name="T30" fmla="*/ 1517 w 1834"/>
                <a:gd name="T31" fmla="*/ 1332 h 1834"/>
                <a:gd name="T32" fmla="*/ 1604 w 1834"/>
                <a:gd name="T33" fmla="*/ 1163 h 1834"/>
                <a:gd name="T34" fmla="*/ 1644 w 1834"/>
                <a:gd name="T35" fmla="*/ 979 h 1834"/>
                <a:gd name="T36" fmla="*/ 1635 w 1834"/>
                <a:gd name="T37" fmla="*/ 793 h 1834"/>
                <a:gd name="T38" fmla="*/ 1580 w 1834"/>
                <a:gd name="T39" fmla="*/ 614 h 1834"/>
                <a:gd name="T40" fmla="*/ 1478 w 1834"/>
                <a:gd name="T41" fmla="*/ 450 h 1834"/>
                <a:gd name="T42" fmla="*/ 1332 w 1834"/>
                <a:gd name="T43" fmla="*/ 317 h 1834"/>
                <a:gd name="T44" fmla="*/ 1161 w 1834"/>
                <a:gd name="T45" fmla="*/ 230 h 1834"/>
                <a:gd name="T46" fmla="*/ 979 w 1834"/>
                <a:gd name="T47" fmla="*/ 190 h 1834"/>
                <a:gd name="T48" fmla="*/ 988 w 1834"/>
                <a:gd name="T49" fmla="*/ 3 h 1834"/>
                <a:gd name="T50" fmla="*/ 1195 w 1834"/>
                <a:gd name="T51" fmla="*/ 43 h 1834"/>
                <a:gd name="T52" fmla="*/ 1390 w 1834"/>
                <a:gd name="T53" fmla="*/ 132 h 1834"/>
                <a:gd name="T54" fmla="*/ 1565 w 1834"/>
                <a:gd name="T55" fmla="*/ 269 h 1834"/>
                <a:gd name="T56" fmla="*/ 1702 w 1834"/>
                <a:gd name="T57" fmla="*/ 444 h 1834"/>
                <a:gd name="T58" fmla="*/ 1791 w 1834"/>
                <a:gd name="T59" fmla="*/ 639 h 1834"/>
                <a:gd name="T60" fmla="*/ 1831 w 1834"/>
                <a:gd name="T61" fmla="*/ 846 h 1834"/>
                <a:gd name="T62" fmla="*/ 1823 w 1834"/>
                <a:gd name="T63" fmla="*/ 1057 h 1834"/>
                <a:gd name="T64" fmla="*/ 1767 w 1834"/>
                <a:gd name="T65" fmla="*/ 1262 h 1834"/>
                <a:gd name="T66" fmla="*/ 1661 w 1834"/>
                <a:gd name="T67" fmla="*/ 1452 h 1834"/>
                <a:gd name="T68" fmla="*/ 1565 w 1834"/>
                <a:gd name="T69" fmla="*/ 1565 h 1834"/>
                <a:gd name="T70" fmla="*/ 1390 w 1834"/>
                <a:gd name="T71" fmla="*/ 1702 h 1834"/>
                <a:gd name="T72" fmla="*/ 1195 w 1834"/>
                <a:gd name="T73" fmla="*/ 1791 h 1834"/>
                <a:gd name="T74" fmla="*/ 988 w 1834"/>
                <a:gd name="T75" fmla="*/ 1831 h 1834"/>
                <a:gd name="T76" fmla="*/ 777 w 1834"/>
                <a:gd name="T77" fmla="*/ 1823 h 1834"/>
                <a:gd name="T78" fmla="*/ 572 w 1834"/>
                <a:gd name="T79" fmla="*/ 1766 h 1834"/>
                <a:gd name="T80" fmla="*/ 382 w 1834"/>
                <a:gd name="T81" fmla="*/ 1662 h 1834"/>
                <a:gd name="T82" fmla="*/ 218 w 1834"/>
                <a:gd name="T83" fmla="*/ 1510 h 1834"/>
                <a:gd name="T84" fmla="*/ 96 w 1834"/>
                <a:gd name="T85" fmla="*/ 1327 h 1834"/>
                <a:gd name="T86" fmla="*/ 24 w 1834"/>
                <a:gd name="T87" fmla="*/ 1127 h 1834"/>
                <a:gd name="T88" fmla="*/ 0 w 1834"/>
                <a:gd name="T89" fmla="*/ 917 h 1834"/>
                <a:gd name="T90" fmla="*/ 24 w 1834"/>
                <a:gd name="T91" fmla="*/ 707 h 1834"/>
                <a:gd name="T92" fmla="*/ 96 w 1834"/>
                <a:gd name="T93" fmla="*/ 507 h 1834"/>
                <a:gd name="T94" fmla="*/ 218 w 1834"/>
                <a:gd name="T95" fmla="*/ 324 h 1834"/>
                <a:gd name="T96" fmla="*/ 382 w 1834"/>
                <a:gd name="T97" fmla="*/ 173 h 1834"/>
                <a:gd name="T98" fmla="*/ 572 w 1834"/>
                <a:gd name="T99" fmla="*/ 68 h 1834"/>
                <a:gd name="T100" fmla="*/ 777 w 1834"/>
                <a:gd name="T101" fmla="*/ 11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34" h="1834">
                  <a:moveTo>
                    <a:pt x="917" y="188"/>
                  </a:moveTo>
                  <a:lnTo>
                    <a:pt x="855" y="190"/>
                  </a:lnTo>
                  <a:lnTo>
                    <a:pt x="793" y="199"/>
                  </a:lnTo>
                  <a:lnTo>
                    <a:pt x="732" y="211"/>
                  </a:lnTo>
                  <a:lnTo>
                    <a:pt x="672" y="230"/>
                  </a:lnTo>
                  <a:lnTo>
                    <a:pt x="613" y="254"/>
                  </a:lnTo>
                  <a:lnTo>
                    <a:pt x="556" y="283"/>
                  </a:lnTo>
                  <a:lnTo>
                    <a:pt x="502" y="317"/>
                  </a:lnTo>
                  <a:lnTo>
                    <a:pt x="450" y="356"/>
                  </a:lnTo>
                  <a:lnTo>
                    <a:pt x="402" y="402"/>
                  </a:lnTo>
                  <a:lnTo>
                    <a:pt x="356" y="450"/>
                  </a:lnTo>
                  <a:lnTo>
                    <a:pt x="318" y="502"/>
                  </a:lnTo>
                  <a:lnTo>
                    <a:pt x="283" y="556"/>
                  </a:lnTo>
                  <a:lnTo>
                    <a:pt x="253" y="614"/>
                  </a:lnTo>
                  <a:lnTo>
                    <a:pt x="230" y="671"/>
                  </a:lnTo>
                  <a:lnTo>
                    <a:pt x="211" y="732"/>
                  </a:lnTo>
                  <a:lnTo>
                    <a:pt x="198" y="793"/>
                  </a:lnTo>
                  <a:lnTo>
                    <a:pt x="190" y="855"/>
                  </a:lnTo>
                  <a:lnTo>
                    <a:pt x="188" y="917"/>
                  </a:lnTo>
                  <a:lnTo>
                    <a:pt x="190" y="979"/>
                  </a:lnTo>
                  <a:lnTo>
                    <a:pt x="198" y="1041"/>
                  </a:lnTo>
                  <a:lnTo>
                    <a:pt x="211" y="1102"/>
                  </a:lnTo>
                  <a:lnTo>
                    <a:pt x="230" y="1163"/>
                  </a:lnTo>
                  <a:lnTo>
                    <a:pt x="253" y="1221"/>
                  </a:lnTo>
                  <a:lnTo>
                    <a:pt x="283" y="1278"/>
                  </a:lnTo>
                  <a:lnTo>
                    <a:pt x="318" y="1332"/>
                  </a:lnTo>
                  <a:lnTo>
                    <a:pt x="356" y="1384"/>
                  </a:lnTo>
                  <a:lnTo>
                    <a:pt x="402" y="1432"/>
                  </a:lnTo>
                  <a:lnTo>
                    <a:pt x="450" y="1478"/>
                  </a:lnTo>
                  <a:lnTo>
                    <a:pt x="502" y="1516"/>
                  </a:lnTo>
                  <a:lnTo>
                    <a:pt x="556" y="1551"/>
                  </a:lnTo>
                  <a:lnTo>
                    <a:pt x="613" y="1581"/>
                  </a:lnTo>
                  <a:lnTo>
                    <a:pt x="672" y="1604"/>
                  </a:lnTo>
                  <a:lnTo>
                    <a:pt x="732" y="1623"/>
                  </a:lnTo>
                  <a:lnTo>
                    <a:pt x="793" y="1636"/>
                  </a:lnTo>
                  <a:lnTo>
                    <a:pt x="855" y="1644"/>
                  </a:lnTo>
                  <a:lnTo>
                    <a:pt x="917" y="1646"/>
                  </a:lnTo>
                  <a:lnTo>
                    <a:pt x="979" y="1644"/>
                  </a:lnTo>
                  <a:lnTo>
                    <a:pt x="1041" y="1636"/>
                  </a:lnTo>
                  <a:lnTo>
                    <a:pt x="1102" y="1623"/>
                  </a:lnTo>
                  <a:lnTo>
                    <a:pt x="1161" y="1604"/>
                  </a:lnTo>
                  <a:lnTo>
                    <a:pt x="1220" y="1581"/>
                  </a:lnTo>
                  <a:lnTo>
                    <a:pt x="1278" y="1551"/>
                  </a:lnTo>
                  <a:lnTo>
                    <a:pt x="1332" y="1516"/>
                  </a:lnTo>
                  <a:lnTo>
                    <a:pt x="1384" y="1478"/>
                  </a:lnTo>
                  <a:lnTo>
                    <a:pt x="1432" y="1432"/>
                  </a:lnTo>
                  <a:lnTo>
                    <a:pt x="1478" y="1384"/>
                  </a:lnTo>
                  <a:lnTo>
                    <a:pt x="1517" y="1332"/>
                  </a:lnTo>
                  <a:lnTo>
                    <a:pt x="1551" y="1278"/>
                  </a:lnTo>
                  <a:lnTo>
                    <a:pt x="1580" y="1221"/>
                  </a:lnTo>
                  <a:lnTo>
                    <a:pt x="1604" y="1163"/>
                  </a:lnTo>
                  <a:lnTo>
                    <a:pt x="1623" y="1102"/>
                  </a:lnTo>
                  <a:lnTo>
                    <a:pt x="1635" y="1041"/>
                  </a:lnTo>
                  <a:lnTo>
                    <a:pt x="1644" y="979"/>
                  </a:lnTo>
                  <a:lnTo>
                    <a:pt x="1646" y="917"/>
                  </a:lnTo>
                  <a:lnTo>
                    <a:pt x="1644" y="855"/>
                  </a:lnTo>
                  <a:lnTo>
                    <a:pt x="1635" y="793"/>
                  </a:lnTo>
                  <a:lnTo>
                    <a:pt x="1623" y="732"/>
                  </a:lnTo>
                  <a:lnTo>
                    <a:pt x="1604" y="671"/>
                  </a:lnTo>
                  <a:lnTo>
                    <a:pt x="1580" y="614"/>
                  </a:lnTo>
                  <a:lnTo>
                    <a:pt x="1551" y="556"/>
                  </a:lnTo>
                  <a:lnTo>
                    <a:pt x="1517" y="502"/>
                  </a:lnTo>
                  <a:lnTo>
                    <a:pt x="1478" y="450"/>
                  </a:lnTo>
                  <a:lnTo>
                    <a:pt x="1432" y="402"/>
                  </a:lnTo>
                  <a:lnTo>
                    <a:pt x="1384" y="356"/>
                  </a:lnTo>
                  <a:lnTo>
                    <a:pt x="1332" y="317"/>
                  </a:lnTo>
                  <a:lnTo>
                    <a:pt x="1278" y="283"/>
                  </a:lnTo>
                  <a:lnTo>
                    <a:pt x="1220" y="254"/>
                  </a:lnTo>
                  <a:lnTo>
                    <a:pt x="1161" y="230"/>
                  </a:lnTo>
                  <a:lnTo>
                    <a:pt x="1102" y="211"/>
                  </a:lnTo>
                  <a:lnTo>
                    <a:pt x="1041" y="199"/>
                  </a:lnTo>
                  <a:lnTo>
                    <a:pt x="979" y="190"/>
                  </a:lnTo>
                  <a:lnTo>
                    <a:pt x="917" y="188"/>
                  </a:lnTo>
                  <a:close/>
                  <a:moveTo>
                    <a:pt x="917" y="0"/>
                  </a:moveTo>
                  <a:lnTo>
                    <a:pt x="988" y="3"/>
                  </a:lnTo>
                  <a:lnTo>
                    <a:pt x="1058" y="11"/>
                  </a:lnTo>
                  <a:lnTo>
                    <a:pt x="1127" y="24"/>
                  </a:lnTo>
                  <a:lnTo>
                    <a:pt x="1195" y="43"/>
                  </a:lnTo>
                  <a:lnTo>
                    <a:pt x="1262" y="68"/>
                  </a:lnTo>
                  <a:lnTo>
                    <a:pt x="1327" y="97"/>
                  </a:lnTo>
                  <a:lnTo>
                    <a:pt x="1390" y="132"/>
                  </a:lnTo>
                  <a:lnTo>
                    <a:pt x="1452" y="173"/>
                  </a:lnTo>
                  <a:lnTo>
                    <a:pt x="1510" y="218"/>
                  </a:lnTo>
                  <a:lnTo>
                    <a:pt x="1565" y="269"/>
                  </a:lnTo>
                  <a:lnTo>
                    <a:pt x="1616" y="324"/>
                  </a:lnTo>
                  <a:lnTo>
                    <a:pt x="1661" y="382"/>
                  </a:lnTo>
                  <a:lnTo>
                    <a:pt x="1702" y="444"/>
                  </a:lnTo>
                  <a:lnTo>
                    <a:pt x="1737" y="507"/>
                  </a:lnTo>
                  <a:lnTo>
                    <a:pt x="1767" y="572"/>
                  </a:lnTo>
                  <a:lnTo>
                    <a:pt x="1791" y="639"/>
                  </a:lnTo>
                  <a:lnTo>
                    <a:pt x="1810" y="707"/>
                  </a:lnTo>
                  <a:lnTo>
                    <a:pt x="1823" y="776"/>
                  </a:lnTo>
                  <a:lnTo>
                    <a:pt x="1831" y="846"/>
                  </a:lnTo>
                  <a:lnTo>
                    <a:pt x="1834" y="917"/>
                  </a:lnTo>
                  <a:lnTo>
                    <a:pt x="1831" y="988"/>
                  </a:lnTo>
                  <a:lnTo>
                    <a:pt x="1823" y="1057"/>
                  </a:lnTo>
                  <a:lnTo>
                    <a:pt x="1810" y="1127"/>
                  </a:lnTo>
                  <a:lnTo>
                    <a:pt x="1791" y="1196"/>
                  </a:lnTo>
                  <a:lnTo>
                    <a:pt x="1767" y="1262"/>
                  </a:lnTo>
                  <a:lnTo>
                    <a:pt x="1737" y="1327"/>
                  </a:lnTo>
                  <a:lnTo>
                    <a:pt x="1702" y="1391"/>
                  </a:lnTo>
                  <a:lnTo>
                    <a:pt x="1661" y="1452"/>
                  </a:lnTo>
                  <a:lnTo>
                    <a:pt x="1616" y="1510"/>
                  </a:lnTo>
                  <a:lnTo>
                    <a:pt x="1565" y="1565"/>
                  </a:lnTo>
                  <a:lnTo>
                    <a:pt x="1565" y="1565"/>
                  </a:lnTo>
                  <a:lnTo>
                    <a:pt x="1510" y="1616"/>
                  </a:lnTo>
                  <a:lnTo>
                    <a:pt x="1452" y="1662"/>
                  </a:lnTo>
                  <a:lnTo>
                    <a:pt x="1390" y="1702"/>
                  </a:lnTo>
                  <a:lnTo>
                    <a:pt x="1327" y="1738"/>
                  </a:lnTo>
                  <a:lnTo>
                    <a:pt x="1262" y="1766"/>
                  </a:lnTo>
                  <a:lnTo>
                    <a:pt x="1195" y="1791"/>
                  </a:lnTo>
                  <a:lnTo>
                    <a:pt x="1127" y="1810"/>
                  </a:lnTo>
                  <a:lnTo>
                    <a:pt x="1058" y="1823"/>
                  </a:lnTo>
                  <a:lnTo>
                    <a:pt x="988" y="1831"/>
                  </a:lnTo>
                  <a:lnTo>
                    <a:pt x="917" y="1834"/>
                  </a:lnTo>
                  <a:lnTo>
                    <a:pt x="846" y="1831"/>
                  </a:lnTo>
                  <a:lnTo>
                    <a:pt x="777" y="1823"/>
                  </a:lnTo>
                  <a:lnTo>
                    <a:pt x="707" y="1810"/>
                  </a:lnTo>
                  <a:lnTo>
                    <a:pt x="638" y="1791"/>
                  </a:lnTo>
                  <a:lnTo>
                    <a:pt x="572" y="1766"/>
                  </a:lnTo>
                  <a:lnTo>
                    <a:pt x="507" y="1738"/>
                  </a:lnTo>
                  <a:lnTo>
                    <a:pt x="443" y="1702"/>
                  </a:lnTo>
                  <a:lnTo>
                    <a:pt x="382" y="1662"/>
                  </a:lnTo>
                  <a:lnTo>
                    <a:pt x="324" y="1616"/>
                  </a:lnTo>
                  <a:lnTo>
                    <a:pt x="269" y="1565"/>
                  </a:lnTo>
                  <a:lnTo>
                    <a:pt x="218" y="1510"/>
                  </a:lnTo>
                  <a:lnTo>
                    <a:pt x="172" y="1452"/>
                  </a:lnTo>
                  <a:lnTo>
                    <a:pt x="132" y="1391"/>
                  </a:lnTo>
                  <a:lnTo>
                    <a:pt x="96" y="1327"/>
                  </a:lnTo>
                  <a:lnTo>
                    <a:pt x="68" y="1262"/>
                  </a:lnTo>
                  <a:lnTo>
                    <a:pt x="43" y="1196"/>
                  </a:lnTo>
                  <a:lnTo>
                    <a:pt x="24" y="1127"/>
                  </a:lnTo>
                  <a:lnTo>
                    <a:pt x="11" y="1057"/>
                  </a:lnTo>
                  <a:lnTo>
                    <a:pt x="3" y="988"/>
                  </a:lnTo>
                  <a:lnTo>
                    <a:pt x="0" y="917"/>
                  </a:lnTo>
                  <a:lnTo>
                    <a:pt x="3" y="846"/>
                  </a:lnTo>
                  <a:lnTo>
                    <a:pt x="11" y="776"/>
                  </a:lnTo>
                  <a:lnTo>
                    <a:pt x="24" y="707"/>
                  </a:lnTo>
                  <a:lnTo>
                    <a:pt x="43" y="639"/>
                  </a:lnTo>
                  <a:lnTo>
                    <a:pt x="68" y="572"/>
                  </a:lnTo>
                  <a:lnTo>
                    <a:pt x="96" y="507"/>
                  </a:lnTo>
                  <a:lnTo>
                    <a:pt x="132" y="444"/>
                  </a:lnTo>
                  <a:lnTo>
                    <a:pt x="172" y="382"/>
                  </a:lnTo>
                  <a:lnTo>
                    <a:pt x="218" y="324"/>
                  </a:lnTo>
                  <a:lnTo>
                    <a:pt x="269" y="269"/>
                  </a:lnTo>
                  <a:lnTo>
                    <a:pt x="324" y="218"/>
                  </a:lnTo>
                  <a:lnTo>
                    <a:pt x="382" y="173"/>
                  </a:lnTo>
                  <a:lnTo>
                    <a:pt x="443" y="132"/>
                  </a:lnTo>
                  <a:lnTo>
                    <a:pt x="507" y="97"/>
                  </a:lnTo>
                  <a:lnTo>
                    <a:pt x="572" y="68"/>
                  </a:lnTo>
                  <a:lnTo>
                    <a:pt x="638" y="43"/>
                  </a:lnTo>
                  <a:lnTo>
                    <a:pt x="707" y="24"/>
                  </a:lnTo>
                  <a:lnTo>
                    <a:pt x="777" y="11"/>
                  </a:lnTo>
                  <a:lnTo>
                    <a:pt x="846" y="3"/>
                  </a:lnTo>
                  <a:lnTo>
                    <a:pt x="9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00"/>
            <p:cNvSpPr/>
            <p:nvPr/>
          </p:nvSpPr>
          <p:spPr bwMode="auto">
            <a:xfrm>
              <a:off x="9394825" y="2808288"/>
              <a:ext cx="119062" cy="47625"/>
            </a:xfrm>
            <a:custGeom>
              <a:avLst/>
              <a:gdLst>
                <a:gd name="T0" fmla="*/ 352 w 753"/>
                <a:gd name="T1" fmla="*/ 0 h 304"/>
                <a:gd name="T2" fmla="*/ 402 w 753"/>
                <a:gd name="T3" fmla="*/ 0 h 304"/>
                <a:gd name="T4" fmla="*/ 452 w 753"/>
                <a:gd name="T5" fmla="*/ 4 h 304"/>
                <a:gd name="T6" fmla="*/ 502 w 753"/>
                <a:gd name="T7" fmla="*/ 15 h 304"/>
                <a:gd name="T8" fmla="*/ 551 w 753"/>
                <a:gd name="T9" fmla="*/ 31 h 304"/>
                <a:gd name="T10" fmla="*/ 598 w 753"/>
                <a:gd name="T11" fmla="*/ 51 h 304"/>
                <a:gd name="T12" fmla="*/ 644 w 753"/>
                <a:gd name="T13" fmla="*/ 77 h 304"/>
                <a:gd name="T14" fmla="*/ 687 w 753"/>
                <a:gd name="T15" fmla="*/ 107 h 304"/>
                <a:gd name="T16" fmla="*/ 727 w 753"/>
                <a:gd name="T17" fmla="*/ 143 h 304"/>
                <a:gd name="T18" fmla="*/ 740 w 753"/>
                <a:gd name="T19" fmla="*/ 160 h 304"/>
                <a:gd name="T20" fmla="*/ 749 w 753"/>
                <a:gd name="T21" fmla="*/ 179 h 304"/>
                <a:gd name="T22" fmla="*/ 753 w 753"/>
                <a:gd name="T23" fmla="*/ 200 h 304"/>
                <a:gd name="T24" fmla="*/ 753 w 753"/>
                <a:gd name="T25" fmla="*/ 220 h 304"/>
                <a:gd name="T26" fmla="*/ 749 w 753"/>
                <a:gd name="T27" fmla="*/ 241 h 304"/>
                <a:gd name="T28" fmla="*/ 740 w 753"/>
                <a:gd name="T29" fmla="*/ 260 h 304"/>
                <a:gd name="T30" fmla="*/ 727 w 753"/>
                <a:gd name="T31" fmla="*/ 276 h 304"/>
                <a:gd name="T32" fmla="*/ 712 w 753"/>
                <a:gd name="T33" fmla="*/ 288 h 304"/>
                <a:gd name="T34" fmla="*/ 696 w 753"/>
                <a:gd name="T35" fmla="*/ 297 h 304"/>
                <a:gd name="T36" fmla="*/ 678 w 753"/>
                <a:gd name="T37" fmla="*/ 302 h 304"/>
                <a:gd name="T38" fmla="*/ 660 w 753"/>
                <a:gd name="T39" fmla="*/ 304 h 304"/>
                <a:gd name="T40" fmla="*/ 643 w 753"/>
                <a:gd name="T41" fmla="*/ 302 h 304"/>
                <a:gd name="T42" fmla="*/ 625 w 753"/>
                <a:gd name="T43" fmla="*/ 297 h 304"/>
                <a:gd name="T44" fmla="*/ 608 w 753"/>
                <a:gd name="T45" fmla="*/ 288 h 304"/>
                <a:gd name="T46" fmla="*/ 594 w 753"/>
                <a:gd name="T47" fmla="*/ 276 h 304"/>
                <a:gd name="T48" fmla="*/ 563 w 753"/>
                <a:gd name="T49" fmla="*/ 249 h 304"/>
                <a:gd name="T50" fmla="*/ 529 w 753"/>
                <a:gd name="T51" fmla="*/ 226 h 304"/>
                <a:gd name="T52" fmla="*/ 492 w 753"/>
                <a:gd name="T53" fmla="*/ 209 h 304"/>
                <a:gd name="T54" fmla="*/ 454 w 753"/>
                <a:gd name="T55" fmla="*/ 197 h 304"/>
                <a:gd name="T56" fmla="*/ 416 w 753"/>
                <a:gd name="T57" fmla="*/ 189 h 304"/>
                <a:gd name="T58" fmla="*/ 377 w 753"/>
                <a:gd name="T59" fmla="*/ 187 h 304"/>
                <a:gd name="T60" fmla="*/ 337 w 753"/>
                <a:gd name="T61" fmla="*/ 189 h 304"/>
                <a:gd name="T62" fmla="*/ 300 w 753"/>
                <a:gd name="T63" fmla="*/ 197 h 304"/>
                <a:gd name="T64" fmla="*/ 262 w 753"/>
                <a:gd name="T65" fmla="*/ 209 h 304"/>
                <a:gd name="T66" fmla="*/ 226 w 753"/>
                <a:gd name="T67" fmla="*/ 226 h 304"/>
                <a:gd name="T68" fmla="*/ 191 w 753"/>
                <a:gd name="T69" fmla="*/ 249 h 304"/>
                <a:gd name="T70" fmla="*/ 160 w 753"/>
                <a:gd name="T71" fmla="*/ 276 h 304"/>
                <a:gd name="T72" fmla="*/ 144 w 753"/>
                <a:gd name="T73" fmla="*/ 289 h 304"/>
                <a:gd name="T74" fmla="*/ 124 w 753"/>
                <a:gd name="T75" fmla="*/ 298 h 304"/>
                <a:gd name="T76" fmla="*/ 104 w 753"/>
                <a:gd name="T77" fmla="*/ 303 h 304"/>
                <a:gd name="T78" fmla="*/ 84 w 753"/>
                <a:gd name="T79" fmla="*/ 303 h 304"/>
                <a:gd name="T80" fmla="*/ 63 w 753"/>
                <a:gd name="T81" fmla="*/ 298 h 304"/>
                <a:gd name="T82" fmla="*/ 44 w 753"/>
                <a:gd name="T83" fmla="*/ 289 h 304"/>
                <a:gd name="T84" fmla="*/ 28 w 753"/>
                <a:gd name="T85" fmla="*/ 276 h 304"/>
                <a:gd name="T86" fmla="*/ 14 w 753"/>
                <a:gd name="T87" fmla="*/ 260 h 304"/>
                <a:gd name="T88" fmla="*/ 4 w 753"/>
                <a:gd name="T89" fmla="*/ 241 h 304"/>
                <a:gd name="T90" fmla="*/ 0 w 753"/>
                <a:gd name="T91" fmla="*/ 220 h 304"/>
                <a:gd name="T92" fmla="*/ 0 w 753"/>
                <a:gd name="T93" fmla="*/ 200 h 304"/>
                <a:gd name="T94" fmla="*/ 4 w 753"/>
                <a:gd name="T95" fmla="*/ 179 h 304"/>
                <a:gd name="T96" fmla="*/ 14 w 753"/>
                <a:gd name="T97" fmla="*/ 160 h 304"/>
                <a:gd name="T98" fmla="*/ 28 w 753"/>
                <a:gd name="T99" fmla="*/ 143 h 304"/>
                <a:gd name="T100" fmla="*/ 67 w 753"/>
                <a:gd name="T101" fmla="*/ 107 h 304"/>
                <a:gd name="T102" fmla="*/ 110 w 753"/>
                <a:gd name="T103" fmla="*/ 77 h 304"/>
                <a:gd name="T104" fmla="*/ 156 w 753"/>
                <a:gd name="T105" fmla="*/ 51 h 304"/>
                <a:gd name="T106" fmla="*/ 202 w 753"/>
                <a:gd name="T107" fmla="*/ 31 h 304"/>
                <a:gd name="T108" fmla="*/ 251 w 753"/>
                <a:gd name="T109" fmla="*/ 15 h 304"/>
                <a:gd name="T110" fmla="*/ 301 w 753"/>
                <a:gd name="T111" fmla="*/ 4 h 304"/>
                <a:gd name="T112" fmla="*/ 352 w 753"/>
                <a:gd name="T1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3" h="304">
                  <a:moveTo>
                    <a:pt x="352" y="0"/>
                  </a:moveTo>
                  <a:lnTo>
                    <a:pt x="402" y="0"/>
                  </a:lnTo>
                  <a:lnTo>
                    <a:pt x="452" y="4"/>
                  </a:lnTo>
                  <a:lnTo>
                    <a:pt x="502" y="15"/>
                  </a:lnTo>
                  <a:lnTo>
                    <a:pt x="551" y="31"/>
                  </a:lnTo>
                  <a:lnTo>
                    <a:pt x="598" y="51"/>
                  </a:lnTo>
                  <a:lnTo>
                    <a:pt x="644" y="77"/>
                  </a:lnTo>
                  <a:lnTo>
                    <a:pt x="687" y="107"/>
                  </a:lnTo>
                  <a:lnTo>
                    <a:pt x="727" y="143"/>
                  </a:lnTo>
                  <a:lnTo>
                    <a:pt x="740" y="160"/>
                  </a:lnTo>
                  <a:lnTo>
                    <a:pt x="749" y="179"/>
                  </a:lnTo>
                  <a:lnTo>
                    <a:pt x="753" y="200"/>
                  </a:lnTo>
                  <a:lnTo>
                    <a:pt x="753" y="220"/>
                  </a:lnTo>
                  <a:lnTo>
                    <a:pt x="749" y="241"/>
                  </a:lnTo>
                  <a:lnTo>
                    <a:pt x="740" y="260"/>
                  </a:lnTo>
                  <a:lnTo>
                    <a:pt x="727" y="276"/>
                  </a:lnTo>
                  <a:lnTo>
                    <a:pt x="712" y="288"/>
                  </a:lnTo>
                  <a:lnTo>
                    <a:pt x="696" y="297"/>
                  </a:lnTo>
                  <a:lnTo>
                    <a:pt x="678" y="302"/>
                  </a:lnTo>
                  <a:lnTo>
                    <a:pt x="660" y="304"/>
                  </a:lnTo>
                  <a:lnTo>
                    <a:pt x="643" y="302"/>
                  </a:lnTo>
                  <a:lnTo>
                    <a:pt x="625" y="297"/>
                  </a:lnTo>
                  <a:lnTo>
                    <a:pt x="608" y="288"/>
                  </a:lnTo>
                  <a:lnTo>
                    <a:pt x="594" y="276"/>
                  </a:lnTo>
                  <a:lnTo>
                    <a:pt x="563" y="249"/>
                  </a:lnTo>
                  <a:lnTo>
                    <a:pt x="529" y="226"/>
                  </a:lnTo>
                  <a:lnTo>
                    <a:pt x="492" y="209"/>
                  </a:lnTo>
                  <a:lnTo>
                    <a:pt x="454" y="197"/>
                  </a:lnTo>
                  <a:lnTo>
                    <a:pt x="416" y="189"/>
                  </a:lnTo>
                  <a:lnTo>
                    <a:pt x="377" y="187"/>
                  </a:lnTo>
                  <a:lnTo>
                    <a:pt x="337" y="189"/>
                  </a:lnTo>
                  <a:lnTo>
                    <a:pt x="300" y="197"/>
                  </a:lnTo>
                  <a:lnTo>
                    <a:pt x="262" y="209"/>
                  </a:lnTo>
                  <a:lnTo>
                    <a:pt x="226" y="226"/>
                  </a:lnTo>
                  <a:lnTo>
                    <a:pt x="191" y="249"/>
                  </a:lnTo>
                  <a:lnTo>
                    <a:pt x="160" y="276"/>
                  </a:lnTo>
                  <a:lnTo>
                    <a:pt x="144" y="289"/>
                  </a:lnTo>
                  <a:lnTo>
                    <a:pt x="124" y="298"/>
                  </a:lnTo>
                  <a:lnTo>
                    <a:pt x="104" y="303"/>
                  </a:lnTo>
                  <a:lnTo>
                    <a:pt x="84" y="303"/>
                  </a:lnTo>
                  <a:lnTo>
                    <a:pt x="63" y="298"/>
                  </a:lnTo>
                  <a:lnTo>
                    <a:pt x="44" y="289"/>
                  </a:lnTo>
                  <a:lnTo>
                    <a:pt x="28" y="276"/>
                  </a:lnTo>
                  <a:lnTo>
                    <a:pt x="14" y="260"/>
                  </a:lnTo>
                  <a:lnTo>
                    <a:pt x="4" y="241"/>
                  </a:lnTo>
                  <a:lnTo>
                    <a:pt x="0" y="220"/>
                  </a:lnTo>
                  <a:lnTo>
                    <a:pt x="0" y="200"/>
                  </a:lnTo>
                  <a:lnTo>
                    <a:pt x="4" y="179"/>
                  </a:lnTo>
                  <a:lnTo>
                    <a:pt x="14" y="160"/>
                  </a:lnTo>
                  <a:lnTo>
                    <a:pt x="28" y="143"/>
                  </a:lnTo>
                  <a:lnTo>
                    <a:pt x="67" y="107"/>
                  </a:lnTo>
                  <a:lnTo>
                    <a:pt x="110" y="77"/>
                  </a:lnTo>
                  <a:lnTo>
                    <a:pt x="156" y="51"/>
                  </a:lnTo>
                  <a:lnTo>
                    <a:pt x="202" y="31"/>
                  </a:lnTo>
                  <a:lnTo>
                    <a:pt x="251" y="15"/>
                  </a:lnTo>
                  <a:lnTo>
                    <a:pt x="301" y="4"/>
                  </a:lnTo>
                  <a:lnTo>
                    <a:pt x="3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Freeform 124"/>
          <p:cNvSpPr>
            <a:spLocks noEditPoints="1"/>
          </p:cNvSpPr>
          <p:nvPr/>
        </p:nvSpPr>
        <p:spPr bwMode="auto">
          <a:xfrm>
            <a:off x="7105694" y="2275502"/>
            <a:ext cx="533402" cy="470560"/>
          </a:xfrm>
          <a:custGeom>
            <a:avLst/>
            <a:gdLst>
              <a:gd name="T0" fmla="*/ 1495 w 3650"/>
              <a:gd name="T1" fmla="*/ 3047 h 3224"/>
              <a:gd name="T2" fmla="*/ 1498 w 3650"/>
              <a:gd name="T3" fmla="*/ 3044 h 3224"/>
              <a:gd name="T4" fmla="*/ 198 w 3650"/>
              <a:gd name="T5" fmla="*/ 981 h 3224"/>
              <a:gd name="T6" fmla="*/ 179 w 3650"/>
              <a:gd name="T7" fmla="*/ 1543 h 3224"/>
              <a:gd name="T8" fmla="*/ 342 w 3650"/>
              <a:gd name="T9" fmla="*/ 1579 h 3224"/>
              <a:gd name="T10" fmla="*/ 3250 w 3650"/>
              <a:gd name="T11" fmla="*/ 1591 h 3224"/>
              <a:gd name="T12" fmla="*/ 3423 w 3650"/>
              <a:gd name="T13" fmla="*/ 1451 h 3224"/>
              <a:gd name="T14" fmla="*/ 3470 w 3650"/>
              <a:gd name="T15" fmla="*/ 1227 h 3224"/>
              <a:gd name="T16" fmla="*/ 3366 w 3650"/>
              <a:gd name="T17" fmla="*/ 1029 h 3224"/>
              <a:gd name="T18" fmla="*/ 617 w 3650"/>
              <a:gd name="T19" fmla="*/ 728 h 3224"/>
              <a:gd name="T20" fmla="*/ 529 w 3650"/>
              <a:gd name="T21" fmla="*/ 784 h 3224"/>
              <a:gd name="T22" fmla="*/ 521 w 3650"/>
              <a:gd name="T23" fmla="*/ 1746 h 3224"/>
              <a:gd name="T24" fmla="*/ 585 w 3650"/>
              <a:gd name="T25" fmla="*/ 1816 h 3224"/>
              <a:gd name="T26" fmla="*/ 627 w 3650"/>
              <a:gd name="T27" fmla="*/ 1821 h 3224"/>
              <a:gd name="T28" fmla="*/ 761 w 3650"/>
              <a:gd name="T29" fmla="*/ 1822 h 3224"/>
              <a:gd name="T30" fmla="*/ 949 w 3650"/>
              <a:gd name="T31" fmla="*/ 1822 h 3224"/>
              <a:gd name="T32" fmla="*/ 1083 w 3650"/>
              <a:gd name="T33" fmla="*/ 1822 h 3224"/>
              <a:gd name="T34" fmla="*/ 3024 w 3650"/>
              <a:gd name="T35" fmla="*/ 175 h 3224"/>
              <a:gd name="T36" fmla="*/ 2568 w 3650"/>
              <a:gd name="T37" fmla="*/ 398 h 3224"/>
              <a:gd name="T38" fmla="*/ 1772 w 3650"/>
              <a:gd name="T39" fmla="*/ 645 h 3224"/>
              <a:gd name="T40" fmla="*/ 1441 w 3650"/>
              <a:gd name="T41" fmla="*/ 1850 h 3224"/>
              <a:gd name="T42" fmla="*/ 2255 w 3650"/>
              <a:gd name="T43" fmla="*/ 2034 h 3224"/>
              <a:gd name="T44" fmla="*/ 3022 w 3650"/>
              <a:gd name="T45" fmla="*/ 2373 h 3224"/>
              <a:gd name="T46" fmla="*/ 3028 w 3650"/>
              <a:gd name="T47" fmla="*/ 2371 h 3224"/>
              <a:gd name="T48" fmla="*/ 3026 w 3650"/>
              <a:gd name="T49" fmla="*/ 177 h 3224"/>
              <a:gd name="T50" fmla="*/ 3116 w 3650"/>
              <a:gd name="T51" fmla="*/ 24 h 3224"/>
              <a:gd name="T52" fmla="*/ 3202 w 3650"/>
              <a:gd name="T53" fmla="*/ 148 h 3224"/>
              <a:gd name="T54" fmla="*/ 3368 w 3650"/>
              <a:gd name="T55" fmla="*/ 817 h 3224"/>
              <a:gd name="T56" fmla="*/ 3571 w 3650"/>
              <a:gd name="T57" fmla="*/ 1003 h 3224"/>
              <a:gd name="T58" fmla="*/ 3650 w 3650"/>
              <a:gd name="T59" fmla="*/ 1274 h 3224"/>
              <a:gd name="T60" fmla="*/ 3571 w 3650"/>
              <a:gd name="T61" fmla="*/ 1546 h 3224"/>
              <a:gd name="T62" fmla="*/ 3368 w 3650"/>
              <a:gd name="T63" fmla="*/ 1732 h 3224"/>
              <a:gd name="T64" fmla="*/ 3202 w 3650"/>
              <a:gd name="T65" fmla="*/ 2402 h 3224"/>
              <a:gd name="T66" fmla="*/ 3116 w 3650"/>
              <a:gd name="T67" fmla="*/ 2525 h 3224"/>
              <a:gd name="T68" fmla="*/ 2964 w 3650"/>
              <a:gd name="T69" fmla="*/ 2540 h 3224"/>
              <a:gd name="T70" fmla="*/ 2369 w 3650"/>
              <a:gd name="T71" fmla="*/ 2262 h 3224"/>
              <a:gd name="T72" fmla="*/ 1621 w 3650"/>
              <a:gd name="T73" fmla="*/ 2055 h 3224"/>
              <a:gd name="T74" fmla="*/ 1675 w 3650"/>
              <a:gd name="T75" fmla="*/ 3040 h 3224"/>
              <a:gd name="T76" fmla="*/ 1624 w 3650"/>
              <a:gd name="T77" fmla="*/ 3170 h 3224"/>
              <a:gd name="T78" fmla="*/ 1495 w 3650"/>
              <a:gd name="T79" fmla="*/ 3224 h 3224"/>
              <a:gd name="T80" fmla="*/ 969 w 3650"/>
              <a:gd name="T81" fmla="*/ 3182 h 3224"/>
              <a:gd name="T82" fmla="*/ 470 w 3650"/>
              <a:gd name="T83" fmla="*/ 1956 h 3224"/>
              <a:gd name="T84" fmla="*/ 352 w 3650"/>
              <a:gd name="T85" fmla="*/ 1797 h 3224"/>
              <a:gd name="T86" fmla="*/ 124 w 3650"/>
              <a:gd name="T87" fmla="*/ 1729 h 3224"/>
              <a:gd name="T88" fmla="*/ 12 w 3650"/>
              <a:gd name="T89" fmla="*/ 1598 h 3224"/>
              <a:gd name="T90" fmla="*/ 12 w 3650"/>
              <a:gd name="T91" fmla="*/ 951 h 3224"/>
              <a:gd name="T92" fmla="*/ 124 w 3650"/>
              <a:gd name="T93" fmla="*/ 821 h 3224"/>
              <a:gd name="T94" fmla="*/ 352 w 3650"/>
              <a:gd name="T95" fmla="*/ 755 h 3224"/>
              <a:gd name="T96" fmla="*/ 465 w 3650"/>
              <a:gd name="T97" fmla="*/ 598 h 3224"/>
              <a:gd name="T98" fmla="*/ 622 w 3650"/>
              <a:gd name="T99" fmla="*/ 552 h 3224"/>
              <a:gd name="T100" fmla="*/ 739 w 3650"/>
              <a:gd name="T101" fmla="*/ 552 h 3224"/>
              <a:gd name="T102" fmla="*/ 940 w 3650"/>
              <a:gd name="T103" fmla="*/ 551 h 3224"/>
              <a:gd name="T104" fmla="*/ 1123 w 3650"/>
              <a:gd name="T105" fmla="*/ 549 h 3224"/>
              <a:gd name="T106" fmla="*/ 1352 w 3650"/>
              <a:gd name="T107" fmla="*/ 533 h 3224"/>
              <a:gd name="T108" fmla="*/ 2169 w 3650"/>
              <a:gd name="T109" fmla="*/ 357 h 3224"/>
              <a:gd name="T110" fmla="*/ 2935 w 3650"/>
              <a:gd name="T111" fmla="*/ 23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650" h="3224">
                <a:moveTo>
                  <a:pt x="702" y="1998"/>
                </a:moveTo>
                <a:lnTo>
                  <a:pt x="1082" y="3046"/>
                </a:lnTo>
                <a:lnTo>
                  <a:pt x="1083" y="3047"/>
                </a:lnTo>
                <a:lnTo>
                  <a:pt x="1084" y="3047"/>
                </a:lnTo>
                <a:lnTo>
                  <a:pt x="1495" y="3047"/>
                </a:lnTo>
                <a:lnTo>
                  <a:pt x="1497" y="3047"/>
                </a:lnTo>
                <a:lnTo>
                  <a:pt x="1498" y="3046"/>
                </a:lnTo>
                <a:lnTo>
                  <a:pt x="1498" y="3046"/>
                </a:lnTo>
                <a:lnTo>
                  <a:pt x="1498" y="3045"/>
                </a:lnTo>
                <a:lnTo>
                  <a:pt x="1498" y="3044"/>
                </a:lnTo>
                <a:lnTo>
                  <a:pt x="1118" y="1998"/>
                </a:lnTo>
                <a:lnTo>
                  <a:pt x="702" y="1998"/>
                </a:lnTo>
                <a:close/>
                <a:moveTo>
                  <a:pt x="229" y="971"/>
                </a:moveTo>
                <a:lnTo>
                  <a:pt x="212" y="974"/>
                </a:lnTo>
                <a:lnTo>
                  <a:pt x="198" y="981"/>
                </a:lnTo>
                <a:lnTo>
                  <a:pt x="187" y="993"/>
                </a:lnTo>
                <a:lnTo>
                  <a:pt x="179" y="1008"/>
                </a:lnTo>
                <a:lnTo>
                  <a:pt x="176" y="1023"/>
                </a:lnTo>
                <a:lnTo>
                  <a:pt x="176" y="1527"/>
                </a:lnTo>
                <a:lnTo>
                  <a:pt x="179" y="1543"/>
                </a:lnTo>
                <a:lnTo>
                  <a:pt x="187" y="1558"/>
                </a:lnTo>
                <a:lnTo>
                  <a:pt x="198" y="1569"/>
                </a:lnTo>
                <a:lnTo>
                  <a:pt x="212" y="1576"/>
                </a:lnTo>
                <a:lnTo>
                  <a:pt x="229" y="1579"/>
                </a:lnTo>
                <a:lnTo>
                  <a:pt x="342" y="1579"/>
                </a:lnTo>
                <a:lnTo>
                  <a:pt x="342" y="971"/>
                </a:lnTo>
                <a:lnTo>
                  <a:pt x="229" y="971"/>
                </a:lnTo>
                <a:close/>
                <a:moveTo>
                  <a:pt x="3204" y="946"/>
                </a:moveTo>
                <a:lnTo>
                  <a:pt x="3204" y="1604"/>
                </a:lnTo>
                <a:lnTo>
                  <a:pt x="3250" y="1591"/>
                </a:lnTo>
                <a:lnTo>
                  <a:pt x="3292" y="1573"/>
                </a:lnTo>
                <a:lnTo>
                  <a:pt x="3330" y="1550"/>
                </a:lnTo>
                <a:lnTo>
                  <a:pt x="3366" y="1521"/>
                </a:lnTo>
                <a:lnTo>
                  <a:pt x="3397" y="1489"/>
                </a:lnTo>
                <a:lnTo>
                  <a:pt x="3423" y="1451"/>
                </a:lnTo>
                <a:lnTo>
                  <a:pt x="3444" y="1411"/>
                </a:lnTo>
                <a:lnTo>
                  <a:pt x="3461" y="1368"/>
                </a:lnTo>
                <a:lnTo>
                  <a:pt x="3470" y="1323"/>
                </a:lnTo>
                <a:lnTo>
                  <a:pt x="3474" y="1274"/>
                </a:lnTo>
                <a:lnTo>
                  <a:pt x="3470" y="1227"/>
                </a:lnTo>
                <a:lnTo>
                  <a:pt x="3461" y="1181"/>
                </a:lnTo>
                <a:lnTo>
                  <a:pt x="3444" y="1138"/>
                </a:lnTo>
                <a:lnTo>
                  <a:pt x="3423" y="1098"/>
                </a:lnTo>
                <a:lnTo>
                  <a:pt x="3397" y="1061"/>
                </a:lnTo>
                <a:lnTo>
                  <a:pt x="3366" y="1029"/>
                </a:lnTo>
                <a:lnTo>
                  <a:pt x="3330" y="1000"/>
                </a:lnTo>
                <a:lnTo>
                  <a:pt x="3292" y="977"/>
                </a:lnTo>
                <a:lnTo>
                  <a:pt x="3250" y="958"/>
                </a:lnTo>
                <a:lnTo>
                  <a:pt x="3204" y="946"/>
                </a:lnTo>
                <a:close/>
                <a:moveTo>
                  <a:pt x="617" y="728"/>
                </a:moveTo>
                <a:lnTo>
                  <a:pt x="595" y="731"/>
                </a:lnTo>
                <a:lnTo>
                  <a:pt x="574" y="739"/>
                </a:lnTo>
                <a:lnTo>
                  <a:pt x="555" y="750"/>
                </a:lnTo>
                <a:lnTo>
                  <a:pt x="540" y="765"/>
                </a:lnTo>
                <a:lnTo>
                  <a:pt x="529" y="784"/>
                </a:lnTo>
                <a:lnTo>
                  <a:pt x="521" y="805"/>
                </a:lnTo>
                <a:lnTo>
                  <a:pt x="518" y="827"/>
                </a:lnTo>
                <a:lnTo>
                  <a:pt x="518" y="827"/>
                </a:lnTo>
                <a:lnTo>
                  <a:pt x="518" y="1722"/>
                </a:lnTo>
                <a:lnTo>
                  <a:pt x="521" y="1746"/>
                </a:lnTo>
                <a:lnTo>
                  <a:pt x="529" y="1768"/>
                </a:lnTo>
                <a:lnTo>
                  <a:pt x="541" y="1785"/>
                </a:lnTo>
                <a:lnTo>
                  <a:pt x="557" y="1801"/>
                </a:lnTo>
                <a:lnTo>
                  <a:pt x="577" y="1813"/>
                </a:lnTo>
                <a:lnTo>
                  <a:pt x="585" y="1816"/>
                </a:lnTo>
                <a:lnTo>
                  <a:pt x="592" y="1819"/>
                </a:lnTo>
                <a:lnTo>
                  <a:pt x="601" y="1820"/>
                </a:lnTo>
                <a:lnTo>
                  <a:pt x="611" y="1821"/>
                </a:lnTo>
                <a:lnTo>
                  <a:pt x="615" y="1821"/>
                </a:lnTo>
                <a:lnTo>
                  <a:pt x="627" y="1821"/>
                </a:lnTo>
                <a:lnTo>
                  <a:pt x="645" y="1821"/>
                </a:lnTo>
                <a:lnTo>
                  <a:pt x="667" y="1821"/>
                </a:lnTo>
                <a:lnTo>
                  <a:pt x="696" y="1822"/>
                </a:lnTo>
                <a:lnTo>
                  <a:pt x="727" y="1822"/>
                </a:lnTo>
                <a:lnTo>
                  <a:pt x="761" y="1822"/>
                </a:lnTo>
                <a:lnTo>
                  <a:pt x="797" y="1822"/>
                </a:lnTo>
                <a:lnTo>
                  <a:pt x="836" y="1822"/>
                </a:lnTo>
                <a:lnTo>
                  <a:pt x="874" y="1822"/>
                </a:lnTo>
                <a:lnTo>
                  <a:pt x="911" y="1822"/>
                </a:lnTo>
                <a:lnTo>
                  <a:pt x="949" y="1822"/>
                </a:lnTo>
                <a:lnTo>
                  <a:pt x="983" y="1822"/>
                </a:lnTo>
                <a:lnTo>
                  <a:pt x="1014" y="1822"/>
                </a:lnTo>
                <a:lnTo>
                  <a:pt x="1042" y="1822"/>
                </a:lnTo>
                <a:lnTo>
                  <a:pt x="1065" y="1822"/>
                </a:lnTo>
                <a:lnTo>
                  <a:pt x="1083" y="1822"/>
                </a:lnTo>
                <a:lnTo>
                  <a:pt x="1094" y="1822"/>
                </a:lnTo>
                <a:lnTo>
                  <a:pt x="1097" y="1822"/>
                </a:lnTo>
                <a:lnTo>
                  <a:pt x="1097" y="728"/>
                </a:lnTo>
                <a:lnTo>
                  <a:pt x="617" y="728"/>
                </a:lnTo>
                <a:close/>
                <a:moveTo>
                  <a:pt x="3024" y="175"/>
                </a:moveTo>
                <a:lnTo>
                  <a:pt x="3023" y="175"/>
                </a:lnTo>
                <a:lnTo>
                  <a:pt x="3022" y="177"/>
                </a:lnTo>
                <a:lnTo>
                  <a:pt x="2872" y="256"/>
                </a:lnTo>
                <a:lnTo>
                  <a:pt x="2722" y="330"/>
                </a:lnTo>
                <a:lnTo>
                  <a:pt x="2568" y="398"/>
                </a:lnTo>
                <a:lnTo>
                  <a:pt x="2413" y="459"/>
                </a:lnTo>
                <a:lnTo>
                  <a:pt x="2255" y="514"/>
                </a:lnTo>
                <a:lnTo>
                  <a:pt x="2096" y="564"/>
                </a:lnTo>
                <a:lnTo>
                  <a:pt x="1936" y="607"/>
                </a:lnTo>
                <a:lnTo>
                  <a:pt x="1772" y="645"/>
                </a:lnTo>
                <a:lnTo>
                  <a:pt x="1608" y="676"/>
                </a:lnTo>
                <a:lnTo>
                  <a:pt x="1441" y="700"/>
                </a:lnTo>
                <a:lnTo>
                  <a:pt x="1274" y="719"/>
                </a:lnTo>
                <a:lnTo>
                  <a:pt x="1274" y="1831"/>
                </a:lnTo>
                <a:lnTo>
                  <a:pt x="1441" y="1850"/>
                </a:lnTo>
                <a:lnTo>
                  <a:pt x="1608" y="1874"/>
                </a:lnTo>
                <a:lnTo>
                  <a:pt x="1772" y="1905"/>
                </a:lnTo>
                <a:lnTo>
                  <a:pt x="1936" y="1943"/>
                </a:lnTo>
                <a:lnTo>
                  <a:pt x="2096" y="1986"/>
                </a:lnTo>
                <a:lnTo>
                  <a:pt x="2255" y="2034"/>
                </a:lnTo>
                <a:lnTo>
                  <a:pt x="2412" y="2091"/>
                </a:lnTo>
                <a:lnTo>
                  <a:pt x="2568" y="2152"/>
                </a:lnTo>
                <a:lnTo>
                  <a:pt x="2722" y="2219"/>
                </a:lnTo>
                <a:lnTo>
                  <a:pt x="2872" y="2293"/>
                </a:lnTo>
                <a:lnTo>
                  <a:pt x="3022" y="2373"/>
                </a:lnTo>
                <a:lnTo>
                  <a:pt x="3023" y="2373"/>
                </a:lnTo>
                <a:lnTo>
                  <a:pt x="3024" y="2374"/>
                </a:lnTo>
                <a:lnTo>
                  <a:pt x="3026" y="2373"/>
                </a:lnTo>
                <a:lnTo>
                  <a:pt x="3027" y="2372"/>
                </a:lnTo>
                <a:lnTo>
                  <a:pt x="3028" y="2371"/>
                </a:lnTo>
                <a:lnTo>
                  <a:pt x="3028" y="2370"/>
                </a:lnTo>
                <a:lnTo>
                  <a:pt x="3028" y="180"/>
                </a:lnTo>
                <a:lnTo>
                  <a:pt x="3028" y="179"/>
                </a:lnTo>
                <a:lnTo>
                  <a:pt x="3027" y="178"/>
                </a:lnTo>
                <a:lnTo>
                  <a:pt x="3026" y="177"/>
                </a:lnTo>
                <a:lnTo>
                  <a:pt x="3024" y="175"/>
                </a:lnTo>
                <a:close/>
                <a:moveTo>
                  <a:pt x="3026" y="0"/>
                </a:moveTo>
                <a:lnTo>
                  <a:pt x="3056" y="2"/>
                </a:lnTo>
                <a:lnTo>
                  <a:pt x="3087" y="11"/>
                </a:lnTo>
                <a:lnTo>
                  <a:pt x="3116" y="24"/>
                </a:lnTo>
                <a:lnTo>
                  <a:pt x="3141" y="43"/>
                </a:lnTo>
                <a:lnTo>
                  <a:pt x="3163" y="65"/>
                </a:lnTo>
                <a:lnTo>
                  <a:pt x="3181" y="90"/>
                </a:lnTo>
                <a:lnTo>
                  <a:pt x="3194" y="118"/>
                </a:lnTo>
                <a:lnTo>
                  <a:pt x="3202" y="148"/>
                </a:lnTo>
                <a:lnTo>
                  <a:pt x="3204" y="180"/>
                </a:lnTo>
                <a:lnTo>
                  <a:pt x="3204" y="767"/>
                </a:lnTo>
                <a:lnTo>
                  <a:pt x="3262" y="779"/>
                </a:lnTo>
                <a:lnTo>
                  <a:pt x="3316" y="795"/>
                </a:lnTo>
                <a:lnTo>
                  <a:pt x="3368" y="817"/>
                </a:lnTo>
                <a:lnTo>
                  <a:pt x="3417" y="845"/>
                </a:lnTo>
                <a:lnTo>
                  <a:pt x="3461" y="878"/>
                </a:lnTo>
                <a:lnTo>
                  <a:pt x="3503" y="916"/>
                </a:lnTo>
                <a:lnTo>
                  <a:pt x="3539" y="957"/>
                </a:lnTo>
                <a:lnTo>
                  <a:pt x="3571" y="1003"/>
                </a:lnTo>
                <a:lnTo>
                  <a:pt x="3599" y="1052"/>
                </a:lnTo>
                <a:lnTo>
                  <a:pt x="3620" y="1104"/>
                </a:lnTo>
                <a:lnTo>
                  <a:pt x="3637" y="1158"/>
                </a:lnTo>
                <a:lnTo>
                  <a:pt x="3647" y="1216"/>
                </a:lnTo>
                <a:lnTo>
                  <a:pt x="3650" y="1274"/>
                </a:lnTo>
                <a:lnTo>
                  <a:pt x="3647" y="1334"/>
                </a:lnTo>
                <a:lnTo>
                  <a:pt x="3637" y="1390"/>
                </a:lnTo>
                <a:lnTo>
                  <a:pt x="3620" y="1446"/>
                </a:lnTo>
                <a:lnTo>
                  <a:pt x="3599" y="1498"/>
                </a:lnTo>
                <a:lnTo>
                  <a:pt x="3571" y="1546"/>
                </a:lnTo>
                <a:lnTo>
                  <a:pt x="3539" y="1592"/>
                </a:lnTo>
                <a:lnTo>
                  <a:pt x="3503" y="1634"/>
                </a:lnTo>
                <a:lnTo>
                  <a:pt x="3461" y="1672"/>
                </a:lnTo>
                <a:lnTo>
                  <a:pt x="3417" y="1705"/>
                </a:lnTo>
                <a:lnTo>
                  <a:pt x="3368" y="1732"/>
                </a:lnTo>
                <a:lnTo>
                  <a:pt x="3316" y="1755"/>
                </a:lnTo>
                <a:lnTo>
                  <a:pt x="3262" y="1771"/>
                </a:lnTo>
                <a:lnTo>
                  <a:pt x="3204" y="1782"/>
                </a:lnTo>
                <a:lnTo>
                  <a:pt x="3204" y="2370"/>
                </a:lnTo>
                <a:lnTo>
                  <a:pt x="3202" y="2402"/>
                </a:lnTo>
                <a:lnTo>
                  <a:pt x="3194" y="2432"/>
                </a:lnTo>
                <a:lnTo>
                  <a:pt x="3181" y="2459"/>
                </a:lnTo>
                <a:lnTo>
                  <a:pt x="3163" y="2485"/>
                </a:lnTo>
                <a:lnTo>
                  <a:pt x="3141" y="2507"/>
                </a:lnTo>
                <a:lnTo>
                  <a:pt x="3116" y="2525"/>
                </a:lnTo>
                <a:lnTo>
                  <a:pt x="3086" y="2539"/>
                </a:lnTo>
                <a:lnTo>
                  <a:pt x="3055" y="2548"/>
                </a:lnTo>
                <a:lnTo>
                  <a:pt x="3024" y="2550"/>
                </a:lnTo>
                <a:lnTo>
                  <a:pt x="2994" y="2548"/>
                </a:lnTo>
                <a:lnTo>
                  <a:pt x="2964" y="2540"/>
                </a:lnTo>
                <a:lnTo>
                  <a:pt x="2935" y="2527"/>
                </a:lnTo>
                <a:lnTo>
                  <a:pt x="2797" y="2453"/>
                </a:lnTo>
                <a:lnTo>
                  <a:pt x="2657" y="2384"/>
                </a:lnTo>
                <a:lnTo>
                  <a:pt x="2514" y="2320"/>
                </a:lnTo>
                <a:lnTo>
                  <a:pt x="2369" y="2262"/>
                </a:lnTo>
                <a:lnTo>
                  <a:pt x="2223" y="2210"/>
                </a:lnTo>
                <a:lnTo>
                  <a:pt x="2075" y="2163"/>
                </a:lnTo>
                <a:lnTo>
                  <a:pt x="1926" y="2122"/>
                </a:lnTo>
                <a:lnTo>
                  <a:pt x="1774" y="2086"/>
                </a:lnTo>
                <a:lnTo>
                  <a:pt x="1621" y="2055"/>
                </a:lnTo>
                <a:lnTo>
                  <a:pt x="1467" y="2031"/>
                </a:lnTo>
                <a:lnTo>
                  <a:pt x="1312" y="2012"/>
                </a:lnTo>
                <a:lnTo>
                  <a:pt x="1664" y="2984"/>
                </a:lnTo>
                <a:lnTo>
                  <a:pt x="1671" y="3012"/>
                </a:lnTo>
                <a:lnTo>
                  <a:pt x="1675" y="3040"/>
                </a:lnTo>
                <a:lnTo>
                  <a:pt x="1672" y="3068"/>
                </a:lnTo>
                <a:lnTo>
                  <a:pt x="1667" y="3096"/>
                </a:lnTo>
                <a:lnTo>
                  <a:pt x="1657" y="3122"/>
                </a:lnTo>
                <a:lnTo>
                  <a:pt x="1641" y="3148"/>
                </a:lnTo>
                <a:lnTo>
                  <a:pt x="1624" y="3170"/>
                </a:lnTo>
                <a:lnTo>
                  <a:pt x="1602" y="3189"/>
                </a:lnTo>
                <a:lnTo>
                  <a:pt x="1578" y="3204"/>
                </a:lnTo>
                <a:lnTo>
                  <a:pt x="1552" y="3215"/>
                </a:lnTo>
                <a:lnTo>
                  <a:pt x="1524" y="3222"/>
                </a:lnTo>
                <a:lnTo>
                  <a:pt x="1495" y="3224"/>
                </a:lnTo>
                <a:lnTo>
                  <a:pt x="1084" y="3224"/>
                </a:lnTo>
                <a:lnTo>
                  <a:pt x="1053" y="3221"/>
                </a:lnTo>
                <a:lnTo>
                  <a:pt x="1022" y="3213"/>
                </a:lnTo>
                <a:lnTo>
                  <a:pt x="994" y="3200"/>
                </a:lnTo>
                <a:lnTo>
                  <a:pt x="969" y="3182"/>
                </a:lnTo>
                <a:lnTo>
                  <a:pt x="948" y="3160"/>
                </a:lnTo>
                <a:lnTo>
                  <a:pt x="929" y="3134"/>
                </a:lnTo>
                <a:lnTo>
                  <a:pt x="916" y="3106"/>
                </a:lnTo>
                <a:lnTo>
                  <a:pt x="507" y="1975"/>
                </a:lnTo>
                <a:lnTo>
                  <a:pt x="470" y="1956"/>
                </a:lnTo>
                <a:lnTo>
                  <a:pt x="438" y="1932"/>
                </a:lnTo>
                <a:lnTo>
                  <a:pt x="409" y="1903"/>
                </a:lnTo>
                <a:lnTo>
                  <a:pt x="385" y="1871"/>
                </a:lnTo>
                <a:lnTo>
                  <a:pt x="366" y="1835"/>
                </a:lnTo>
                <a:lnTo>
                  <a:pt x="352" y="1797"/>
                </a:lnTo>
                <a:lnTo>
                  <a:pt x="344" y="1755"/>
                </a:lnTo>
                <a:lnTo>
                  <a:pt x="229" y="1755"/>
                </a:lnTo>
                <a:lnTo>
                  <a:pt x="191" y="1752"/>
                </a:lnTo>
                <a:lnTo>
                  <a:pt x="156" y="1743"/>
                </a:lnTo>
                <a:lnTo>
                  <a:pt x="124" y="1729"/>
                </a:lnTo>
                <a:lnTo>
                  <a:pt x="94" y="1710"/>
                </a:lnTo>
                <a:lnTo>
                  <a:pt x="67" y="1688"/>
                </a:lnTo>
                <a:lnTo>
                  <a:pt x="44" y="1662"/>
                </a:lnTo>
                <a:lnTo>
                  <a:pt x="25" y="1632"/>
                </a:lnTo>
                <a:lnTo>
                  <a:pt x="12" y="1598"/>
                </a:lnTo>
                <a:lnTo>
                  <a:pt x="3" y="1563"/>
                </a:lnTo>
                <a:lnTo>
                  <a:pt x="0" y="1527"/>
                </a:lnTo>
                <a:lnTo>
                  <a:pt x="0" y="1023"/>
                </a:lnTo>
                <a:lnTo>
                  <a:pt x="3" y="987"/>
                </a:lnTo>
                <a:lnTo>
                  <a:pt x="12" y="951"/>
                </a:lnTo>
                <a:lnTo>
                  <a:pt x="25" y="919"/>
                </a:lnTo>
                <a:lnTo>
                  <a:pt x="44" y="888"/>
                </a:lnTo>
                <a:lnTo>
                  <a:pt x="67" y="862"/>
                </a:lnTo>
                <a:lnTo>
                  <a:pt x="94" y="839"/>
                </a:lnTo>
                <a:lnTo>
                  <a:pt x="124" y="821"/>
                </a:lnTo>
                <a:lnTo>
                  <a:pt x="156" y="806"/>
                </a:lnTo>
                <a:lnTo>
                  <a:pt x="191" y="797"/>
                </a:lnTo>
                <a:lnTo>
                  <a:pt x="229" y="795"/>
                </a:lnTo>
                <a:lnTo>
                  <a:pt x="344" y="795"/>
                </a:lnTo>
                <a:lnTo>
                  <a:pt x="352" y="755"/>
                </a:lnTo>
                <a:lnTo>
                  <a:pt x="365" y="717"/>
                </a:lnTo>
                <a:lnTo>
                  <a:pt x="384" y="682"/>
                </a:lnTo>
                <a:lnTo>
                  <a:pt x="406" y="650"/>
                </a:lnTo>
                <a:lnTo>
                  <a:pt x="434" y="623"/>
                </a:lnTo>
                <a:lnTo>
                  <a:pt x="465" y="598"/>
                </a:lnTo>
                <a:lnTo>
                  <a:pt x="499" y="578"/>
                </a:lnTo>
                <a:lnTo>
                  <a:pt x="536" y="564"/>
                </a:lnTo>
                <a:lnTo>
                  <a:pt x="576" y="555"/>
                </a:lnTo>
                <a:lnTo>
                  <a:pt x="617" y="552"/>
                </a:lnTo>
                <a:lnTo>
                  <a:pt x="622" y="552"/>
                </a:lnTo>
                <a:lnTo>
                  <a:pt x="633" y="552"/>
                </a:lnTo>
                <a:lnTo>
                  <a:pt x="651" y="552"/>
                </a:lnTo>
                <a:lnTo>
                  <a:pt x="676" y="552"/>
                </a:lnTo>
                <a:lnTo>
                  <a:pt x="705" y="552"/>
                </a:lnTo>
                <a:lnTo>
                  <a:pt x="739" y="552"/>
                </a:lnTo>
                <a:lnTo>
                  <a:pt x="775" y="551"/>
                </a:lnTo>
                <a:lnTo>
                  <a:pt x="815" y="551"/>
                </a:lnTo>
                <a:lnTo>
                  <a:pt x="856" y="551"/>
                </a:lnTo>
                <a:lnTo>
                  <a:pt x="898" y="551"/>
                </a:lnTo>
                <a:lnTo>
                  <a:pt x="940" y="551"/>
                </a:lnTo>
                <a:lnTo>
                  <a:pt x="982" y="551"/>
                </a:lnTo>
                <a:lnTo>
                  <a:pt x="1022" y="549"/>
                </a:lnTo>
                <a:lnTo>
                  <a:pt x="1059" y="549"/>
                </a:lnTo>
                <a:lnTo>
                  <a:pt x="1093" y="549"/>
                </a:lnTo>
                <a:lnTo>
                  <a:pt x="1123" y="549"/>
                </a:lnTo>
                <a:lnTo>
                  <a:pt x="1147" y="549"/>
                </a:lnTo>
                <a:lnTo>
                  <a:pt x="1166" y="549"/>
                </a:lnTo>
                <a:lnTo>
                  <a:pt x="1178" y="549"/>
                </a:lnTo>
                <a:lnTo>
                  <a:pt x="1183" y="548"/>
                </a:lnTo>
                <a:lnTo>
                  <a:pt x="1352" y="533"/>
                </a:lnTo>
                <a:lnTo>
                  <a:pt x="1519" y="511"/>
                </a:lnTo>
                <a:lnTo>
                  <a:pt x="1683" y="482"/>
                </a:lnTo>
                <a:lnTo>
                  <a:pt x="1847" y="447"/>
                </a:lnTo>
                <a:lnTo>
                  <a:pt x="2009" y="406"/>
                </a:lnTo>
                <a:lnTo>
                  <a:pt x="2169" y="357"/>
                </a:lnTo>
                <a:lnTo>
                  <a:pt x="2326" y="303"/>
                </a:lnTo>
                <a:lnTo>
                  <a:pt x="2482" y="242"/>
                </a:lnTo>
                <a:lnTo>
                  <a:pt x="2636" y="175"/>
                </a:lnTo>
                <a:lnTo>
                  <a:pt x="2786" y="102"/>
                </a:lnTo>
                <a:lnTo>
                  <a:pt x="2935" y="23"/>
                </a:lnTo>
                <a:lnTo>
                  <a:pt x="2964" y="9"/>
                </a:lnTo>
                <a:lnTo>
                  <a:pt x="2995" y="2"/>
                </a:lnTo>
                <a:lnTo>
                  <a:pt x="30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" name="Freeform 164"/>
          <p:cNvSpPr>
            <a:spLocks noEditPoints="1"/>
          </p:cNvSpPr>
          <p:nvPr/>
        </p:nvSpPr>
        <p:spPr bwMode="auto">
          <a:xfrm>
            <a:off x="4461448" y="3237927"/>
            <a:ext cx="533402" cy="474948"/>
          </a:xfrm>
          <a:custGeom>
            <a:avLst/>
            <a:gdLst>
              <a:gd name="T0" fmla="*/ 171 w 3653"/>
              <a:gd name="T1" fmla="*/ 2242 h 3248"/>
              <a:gd name="T2" fmla="*/ 171 w 3653"/>
              <a:gd name="T3" fmla="*/ 2273 h 3248"/>
              <a:gd name="T4" fmla="*/ 1756 w 3653"/>
              <a:gd name="T5" fmla="*/ 3070 h 3248"/>
              <a:gd name="T6" fmla="*/ 1897 w 3653"/>
              <a:gd name="T7" fmla="*/ 3070 h 3248"/>
              <a:gd name="T8" fmla="*/ 3481 w 3653"/>
              <a:gd name="T9" fmla="*/ 2273 h 3248"/>
              <a:gd name="T10" fmla="*/ 3481 w 3653"/>
              <a:gd name="T11" fmla="*/ 2242 h 3248"/>
              <a:gd name="T12" fmla="*/ 2005 w 3653"/>
              <a:gd name="T13" fmla="*/ 2572 h 3248"/>
              <a:gd name="T14" fmla="*/ 1827 w 3653"/>
              <a:gd name="T15" fmla="*/ 2614 h 3248"/>
              <a:gd name="T16" fmla="*/ 1647 w 3653"/>
              <a:gd name="T17" fmla="*/ 2572 h 3248"/>
              <a:gd name="T18" fmla="*/ 1962 w 3653"/>
              <a:gd name="T19" fmla="*/ 1956 h 3248"/>
              <a:gd name="T20" fmla="*/ 1780 w 3653"/>
              <a:gd name="T21" fmla="*/ 1977 h 3248"/>
              <a:gd name="T22" fmla="*/ 571 w 3653"/>
              <a:gd name="T23" fmla="*/ 1401 h 3248"/>
              <a:gd name="T24" fmla="*/ 169 w 3653"/>
              <a:gd name="T25" fmla="*/ 1617 h 3248"/>
              <a:gd name="T26" fmla="*/ 177 w 3653"/>
              <a:gd name="T27" fmla="*/ 1648 h 3248"/>
              <a:gd name="T28" fmla="*/ 1791 w 3653"/>
              <a:gd name="T29" fmla="*/ 2444 h 3248"/>
              <a:gd name="T30" fmla="*/ 1931 w 3653"/>
              <a:gd name="T31" fmla="*/ 2421 h 3248"/>
              <a:gd name="T32" fmla="*/ 3485 w 3653"/>
              <a:gd name="T33" fmla="*/ 1631 h 3248"/>
              <a:gd name="T34" fmla="*/ 3476 w 3653"/>
              <a:gd name="T35" fmla="*/ 1600 h 3248"/>
              <a:gd name="T36" fmla="*/ 1791 w 3653"/>
              <a:gd name="T37" fmla="*/ 171 h 3248"/>
              <a:gd name="T38" fmla="*/ 177 w 3653"/>
              <a:gd name="T39" fmla="*/ 966 h 3248"/>
              <a:gd name="T40" fmla="*/ 169 w 3653"/>
              <a:gd name="T41" fmla="*/ 997 h 3248"/>
              <a:gd name="T42" fmla="*/ 1722 w 3653"/>
              <a:gd name="T43" fmla="*/ 1788 h 3248"/>
              <a:gd name="T44" fmla="*/ 1862 w 3653"/>
              <a:gd name="T45" fmla="*/ 1810 h 3248"/>
              <a:gd name="T46" fmla="*/ 3476 w 3653"/>
              <a:gd name="T47" fmla="*/ 1014 h 3248"/>
              <a:gd name="T48" fmla="*/ 3485 w 3653"/>
              <a:gd name="T49" fmla="*/ 983 h 3248"/>
              <a:gd name="T50" fmla="*/ 1930 w 3653"/>
              <a:gd name="T51" fmla="*/ 192 h 3248"/>
              <a:gd name="T52" fmla="*/ 1827 w 3653"/>
              <a:gd name="T53" fmla="*/ 0 h 3248"/>
              <a:gd name="T54" fmla="*/ 2005 w 3653"/>
              <a:gd name="T55" fmla="*/ 42 h 3248"/>
              <a:gd name="T56" fmla="*/ 3613 w 3653"/>
              <a:gd name="T57" fmla="*/ 870 h 3248"/>
              <a:gd name="T58" fmla="*/ 3653 w 3653"/>
              <a:gd name="T59" fmla="*/ 990 h 3248"/>
              <a:gd name="T60" fmla="*/ 3615 w 3653"/>
              <a:gd name="T61" fmla="*/ 1109 h 3248"/>
              <a:gd name="T62" fmla="*/ 3541 w 3653"/>
              <a:gd name="T63" fmla="*/ 1171 h 3248"/>
              <a:gd name="T64" fmla="*/ 3593 w 3653"/>
              <a:gd name="T65" fmla="*/ 1481 h 3248"/>
              <a:gd name="T66" fmla="*/ 3650 w 3653"/>
              <a:gd name="T67" fmla="*/ 1591 h 3248"/>
              <a:gd name="T68" fmla="*/ 3630 w 3653"/>
              <a:gd name="T69" fmla="*/ 1717 h 3248"/>
              <a:gd name="T70" fmla="*/ 3541 w 3653"/>
              <a:gd name="T71" fmla="*/ 1805 h 3248"/>
              <a:gd name="T72" fmla="*/ 3593 w 3653"/>
              <a:gd name="T73" fmla="*/ 2114 h 3248"/>
              <a:gd name="T74" fmla="*/ 3650 w 3653"/>
              <a:gd name="T75" fmla="*/ 2225 h 3248"/>
              <a:gd name="T76" fmla="*/ 3630 w 3653"/>
              <a:gd name="T77" fmla="*/ 2350 h 3248"/>
              <a:gd name="T78" fmla="*/ 3541 w 3653"/>
              <a:gd name="T79" fmla="*/ 2439 h 3248"/>
              <a:gd name="T80" fmla="*/ 1872 w 3653"/>
              <a:gd name="T81" fmla="*/ 3245 h 3248"/>
              <a:gd name="T82" fmla="*/ 1690 w 3653"/>
              <a:gd name="T83" fmla="*/ 3224 h 3248"/>
              <a:gd name="T84" fmla="*/ 60 w 3653"/>
              <a:gd name="T85" fmla="*/ 2401 h 3248"/>
              <a:gd name="T86" fmla="*/ 2 w 3653"/>
              <a:gd name="T87" fmla="*/ 2290 h 3248"/>
              <a:gd name="T88" fmla="*/ 22 w 3653"/>
              <a:gd name="T89" fmla="*/ 2164 h 3248"/>
              <a:gd name="T90" fmla="*/ 112 w 3653"/>
              <a:gd name="T91" fmla="*/ 2077 h 3248"/>
              <a:gd name="T92" fmla="*/ 60 w 3653"/>
              <a:gd name="T93" fmla="*/ 1768 h 3248"/>
              <a:gd name="T94" fmla="*/ 2 w 3653"/>
              <a:gd name="T95" fmla="*/ 1657 h 3248"/>
              <a:gd name="T96" fmla="*/ 22 w 3653"/>
              <a:gd name="T97" fmla="*/ 1532 h 3248"/>
              <a:gd name="T98" fmla="*/ 112 w 3653"/>
              <a:gd name="T99" fmla="*/ 1443 h 3248"/>
              <a:gd name="T100" fmla="*/ 60 w 3653"/>
              <a:gd name="T101" fmla="*/ 1134 h 3248"/>
              <a:gd name="T102" fmla="*/ 2 w 3653"/>
              <a:gd name="T103" fmla="*/ 1023 h 3248"/>
              <a:gd name="T104" fmla="*/ 22 w 3653"/>
              <a:gd name="T105" fmla="*/ 898 h 3248"/>
              <a:gd name="T106" fmla="*/ 112 w 3653"/>
              <a:gd name="T107" fmla="*/ 809 h 3248"/>
              <a:gd name="T108" fmla="*/ 1780 w 3653"/>
              <a:gd name="T109" fmla="*/ 2 h 3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53" h="3248">
                <a:moveTo>
                  <a:pt x="571" y="2035"/>
                </a:moveTo>
                <a:lnTo>
                  <a:pt x="187" y="2226"/>
                </a:lnTo>
                <a:lnTo>
                  <a:pt x="177" y="2234"/>
                </a:lnTo>
                <a:lnTo>
                  <a:pt x="171" y="2242"/>
                </a:lnTo>
                <a:lnTo>
                  <a:pt x="169" y="2251"/>
                </a:lnTo>
                <a:lnTo>
                  <a:pt x="167" y="2257"/>
                </a:lnTo>
                <a:lnTo>
                  <a:pt x="169" y="2265"/>
                </a:lnTo>
                <a:lnTo>
                  <a:pt x="171" y="2273"/>
                </a:lnTo>
                <a:lnTo>
                  <a:pt x="177" y="2282"/>
                </a:lnTo>
                <a:lnTo>
                  <a:pt x="187" y="2288"/>
                </a:lnTo>
                <a:lnTo>
                  <a:pt x="1722" y="3055"/>
                </a:lnTo>
                <a:lnTo>
                  <a:pt x="1756" y="3070"/>
                </a:lnTo>
                <a:lnTo>
                  <a:pt x="1791" y="3077"/>
                </a:lnTo>
                <a:lnTo>
                  <a:pt x="1827" y="3080"/>
                </a:lnTo>
                <a:lnTo>
                  <a:pt x="1862" y="3077"/>
                </a:lnTo>
                <a:lnTo>
                  <a:pt x="1897" y="3070"/>
                </a:lnTo>
                <a:lnTo>
                  <a:pt x="1931" y="3055"/>
                </a:lnTo>
                <a:lnTo>
                  <a:pt x="3466" y="2288"/>
                </a:lnTo>
                <a:lnTo>
                  <a:pt x="3476" y="2282"/>
                </a:lnTo>
                <a:lnTo>
                  <a:pt x="3481" y="2273"/>
                </a:lnTo>
                <a:lnTo>
                  <a:pt x="3485" y="2265"/>
                </a:lnTo>
                <a:lnTo>
                  <a:pt x="3485" y="2257"/>
                </a:lnTo>
                <a:lnTo>
                  <a:pt x="3485" y="2251"/>
                </a:lnTo>
                <a:lnTo>
                  <a:pt x="3481" y="2242"/>
                </a:lnTo>
                <a:lnTo>
                  <a:pt x="3476" y="2234"/>
                </a:lnTo>
                <a:lnTo>
                  <a:pt x="3466" y="2226"/>
                </a:lnTo>
                <a:lnTo>
                  <a:pt x="3081" y="2035"/>
                </a:lnTo>
                <a:lnTo>
                  <a:pt x="2005" y="2572"/>
                </a:lnTo>
                <a:lnTo>
                  <a:pt x="1962" y="2590"/>
                </a:lnTo>
                <a:lnTo>
                  <a:pt x="1918" y="2603"/>
                </a:lnTo>
                <a:lnTo>
                  <a:pt x="1872" y="2611"/>
                </a:lnTo>
                <a:lnTo>
                  <a:pt x="1827" y="2614"/>
                </a:lnTo>
                <a:lnTo>
                  <a:pt x="1780" y="2611"/>
                </a:lnTo>
                <a:lnTo>
                  <a:pt x="1735" y="2603"/>
                </a:lnTo>
                <a:lnTo>
                  <a:pt x="1690" y="2590"/>
                </a:lnTo>
                <a:lnTo>
                  <a:pt x="1647" y="2572"/>
                </a:lnTo>
                <a:lnTo>
                  <a:pt x="571" y="2035"/>
                </a:lnTo>
                <a:close/>
                <a:moveTo>
                  <a:pt x="3081" y="1401"/>
                </a:moveTo>
                <a:lnTo>
                  <a:pt x="2005" y="1938"/>
                </a:lnTo>
                <a:lnTo>
                  <a:pt x="1962" y="1956"/>
                </a:lnTo>
                <a:lnTo>
                  <a:pt x="1918" y="1969"/>
                </a:lnTo>
                <a:lnTo>
                  <a:pt x="1872" y="1977"/>
                </a:lnTo>
                <a:lnTo>
                  <a:pt x="1827" y="1980"/>
                </a:lnTo>
                <a:lnTo>
                  <a:pt x="1780" y="1977"/>
                </a:lnTo>
                <a:lnTo>
                  <a:pt x="1735" y="1969"/>
                </a:lnTo>
                <a:lnTo>
                  <a:pt x="1690" y="1956"/>
                </a:lnTo>
                <a:lnTo>
                  <a:pt x="1647" y="1938"/>
                </a:lnTo>
                <a:lnTo>
                  <a:pt x="571" y="1401"/>
                </a:lnTo>
                <a:lnTo>
                  <a:pt x="187" y="1593"/>
                </a:lnTo>
                <a:lnTo>
                  <a:pt x="177" y="1600"/>
                </a:lnTo>
                <a:lnTo>
                  <a:pt x="171" y="1608"/>
                </a:lnTo>
                <a:lnTo>
                  <a:pt x="169" y="1617"/>
                </a:lnTo>
                <a:lnTo>
                  <a:pt x="167" y="1624"/>
                </a:lnTo>
                <a:lnTo>
                  <a:pt x="169" y="1631"/>
                </a:lnTo>
                <a:lnTo>
                  <a:pt x="171" y="1639"/>
                </a:lnTo>
                <a:lnTo>
                  <a:pt x="177" y="1648"/>
                </a:lnTo>
                <a:lnTo>
                  <a:pt x="187" y="1655"/>
                </a:lnTo>
                <a:lnTo>
                  <a:pt x="1722" y="2421"/>
                </a:lnTo>
                <a:lnTo>
                  <a:pt x="1756" y="2436"/>
                </a:lnTo>
                <a:lnTo>
                  <a:pt x="1791" y="2444"/>
                </a:lnTo>
                <a:lnTo>
                  <a:pt x="1827" y="2446"/>
                </a:lnTo>
                <a:lnTo>
                  <a:pt x="1862" y="2444"/>
                </a:lnTo>
                <a:lnTo>
                  <a:pt x="1897" y="2436"/>
                </a:lnTo>
                <a:lnTo>
                  <a:pt x="1931" y="2421"/>
                </a:lnTo>
                <a:lnTo>
                  <a:pt x="3466" y="1655"/>
                </a:lnTo>
                <a:lnTo>
                  <a:pt x="3476" y="1648"/>
                </a:lnTo>
                <a:lnTo>
                  <a:pt x="3481" y="1639"/>
                </a:lnTo>
                <a:lnTo>
                  <a:pt x="3485" y="1631"/>
                </a:lnTo>
                <a:lnTo>
                  <a:pt x="3485" y="1624"/>
                </a:lnTo>
                <a:lnTo>
                  <a:pt x="3485" y="1617"/>
                </a:lnTo>
                <a:lnTo>
                  <a:pt x="3481" y="1608"/>
                </a:lnTo>
                <a:lnTo>
                  <a:pt x="3476" y="1600"/>
                </a:lnTo>
                <a:lnTo>
                  <a:pt x="3466" y="1593"/>
                </a:lnTo>
                <a:lnTo>
                  <a:pt x="3081" y="1401"/>
                </a:lnTo>
                <a:close/>
                <a:moveTo>
                  <a:pt x="1827" y="168"/>
                </a:moveTo>
                <a:lnTo>
                  <a:pt x="1791" y="171"/>
                </a:lnTo>
                <a:lnTo>
                  <a:pt x="1756" y="179"/>
                </a:lnTo>
                <a:lnTo>
                  <a:pt x="1722" y="192"/>
                </a:lnTo>
                <a:lnTo>
                  <a:pt x="187" y="959"/>
                </a:lnTo>
                <a:lnTo>
                  <a:pt x="177" y="966"/>
                </a:lnTo>
                <a:lnTo>
                  <a:pt x="171" y="974"/>
                </a:lnTo>
                <a:lnTo>
                  <a:pt x="169" y="983"/>
                </a:lnTo>
                <a:lnTo>
                  <a:pt x="167" y="990"/>
                </a:lnTo>
                <a:lnTo>
                  <a:pt x="169" y="997"/>
                </a:lnTo>
                <a:lnTo>
                  <a:pt x="171" y="1005"/>
                </a:lnTo>
                <a:lnTo>
                  <a:pt x="177" y="1014"/>
                </a:lnTo>
                <a:lnTo>
                  <a:pt x="187" y="1021"/>
                </a:lnTo>
                <a:lnTo>
                  <a:pt x="1722" y="1788"/>
                </a:lnTo>
                <a:lnTo>
                  <a:pt x="1756" y="1802"/>
                </a:lnTo>
                <a:lnTo>
                  <a:pt x="1791" y="1810"/>
                </a:lnTo>
                <a:lnTo>
                  <a:pt x="1827" y="1812"/>
                </a:lnTo>
                <a:lnTo>
                  <a:pt x="1862" y="1810"/>
                </a:lnTo>
                <a:lnTo>
                  <a:pt x="1897" y="1802"/>
                </a:lnTo>
                <a:lnTo>
                  <a:pt x="1931" y="1788"/>
                </a:lnTo>
                <a:lnTo>
                  <a:pt x="3466" y="1021"/>
                </a:lnTo>
                <a:lnTo>
                  <a:pt x="3476" y="1014"/>
                </a:lnTo>
                <a:lnTo>
                  <a:pt x="3481" y="1005"/>
                </a:lnTo>
                <a:lnTo>
                  <a:pt x="3485" y="997"/>
                </a:lnTo>
                <a:lnTo>
                  <a:pt x="3485" y="990"/>
                </a:lnTo>
                <a:lnTo>
                  <a:pt x="3485" y="983"/>
                </a:lnTo>
                <a:lnTo>
                  <a:pt x="3481" y="974"/>
                </a:lnTo>
                <a:lnTo>
                  <a:pt x="3476" y="966"/>
                </a:lnTo>
                <a:lnTo>
                  <a:pt x="3466" y="959"/>
                </a:lnTo>
                <a:lnTo>
                  <a:pt x="1930" y="192"/>
                </a:lnTo>
                <a:lnTo>
                  <a:pt x="1897" y="179"/>
                </a:lnTo>
                <a:lnTo>
                  <a:pt x="1862" y="171"/>
                </a:lnTo>
                <a:lnTo>
                  <a:pt x="1827" y="168"/>
                </a:lnTo>
                <a:close/>
                <a:moveTo>
                  <a:pt x="1827" y="0"/>
                </a:moveTo>
                <a:lnTo>
                  <a:pt x="1872" y="2"/>
                </a:lnTo>
                <a:lnTo>
                  <a:pt x="1918" y="10"/>
                </a:lnTo>
                <a:lnTo>
                  <a:pt x="1962" y="23"/>
                </a:lnTo>
                <a:lnTo>
                  <a:pt x="2005" y="42"/>
                </a:lnTo>
                <a:lnTo>
                  <a:pt x="3541" y="809"/>
                </a:lnTo>
                <a:lnTo>
                  <a:pt x="3569" y="826"/>
                </a:lnTo>
                <a:lnTo>
                  <a:pt x="3593" y="847"/>
                </a:lnTo>
                <a:lnTo>
                  <a:pt x="3613" y="870"/>
                </a:lnTo>
                <a:lnTo>
                  <a:pt x="3630" y="898"/>
                </a:lnTo>
                <a:lnTo>
                  <a:pt x="3642" y="927"/>
                </a:lnTo>
                <a:lnTo>
                  <a:pt x="3650" y="958"/>
                </a:lnTo>
                <a:lnTo>
                  <a:pt x="3653" y="990"/>
                </a:lnTo>
                <a:lnTo>
                  <a:pt x="3650" y="1023"/>
                </a:lnTo>
                <a:lnTo>
                  <a:pt x="3642" y="1054"/>
                </a:lnTo>
                <a:lnTo>
                  <a:pt x="3630" y="1083"/>
                </a:lnTo>
                <a:lnTo>
                  <a:pt x="3615" y="1109"/>
                </a:lnTo>
                <a:lnTo>
                  <a:pt x="3593" y="1134"/>
                </a:lnTo>
                <a:lnTo>
                  <a:pt x="3569" y="1154"/>
                </a:lnTo>
                <a:lnTo>
                  <a:pt x="3541" y="1171"/>
                </a:lnTo>
                <a:lnTo>
                  <a:pt x="3541" y="1171"/>
                </a:lnTo>
                <a:lnTo>
                  <a:pt x="3268" y="1307"/>
                </a:lnTo>
                <a:lnTo>
                  <a:pt x="3541" y="1443"/>
                </a:lnTo>
                <a:lnTo>
                  <a:pt x="3569" y="1460"/>
                </a:lnTo>
                <a:lnTo>
                  <a:pt x="3593" y="1481"/>
                </a:lnTo>
                <a:lnTo>
                  <a:pt x="3613" y="1504"/>
                </a:lnTo>
                <a:lnTo>
                  <a:pt x="3630" y="1532"/>
                </a:lnTo>
                <a:lnTo>
                  <a:pt x="3642" y="1560"/>
                </a:lnTo>
                <a:lnTo>
                  <a:pt x="3650" y="1591"/>
                </a:lnTo>
                <a:lnTo>
                  <a:pt x="3653" y="1624"/>
                </a:lnTo>
                <a:lnTo>
                  <a:pt x="3650" y="1657"/>
                </a:lnTo>
                <a:lnTo>
                  <a:pt x="3642" y="1688"/>
                </a:lnTo>
                <a:lnTo>
                  <a:pt x="3630" y="1717"/>
                </a:lnTo>
                <a:lnTo>
                  <a:pt x="3613" y="1743"/>
                </a:lnTo>
                <a:lnTo>
                  <a:pt x="3593" y="1768"/>
                </a:lnTo>
                <a:lnTo>
                  <a:pt x="3569" y="1788"/>
                </a:lnTo>
                <a:lnTo>
                  <a:pt x="3541" y="1805"/>
                </a:lnTo>
                <a:lnTo>
                  <a:pt x="3268" y="1940"/>
                </a:lnTo>
                <a:lnTo>
                  <a:pt x="3541" y="2077"/>
                </a:lnTo>
                <a:lnTo>
                  <a:pt x="3569" y="2093"/>
                </a:lnTo>
                <a:lnTo>
                  <a:pt x="3593" y="2114"/>
                </a:lnTo>
                <a:lnTo>
                  <a:pt x="3613" y="2138"/>
                </a:lnTo>
                <a:lnTo>
                  <a:pt x="3630" y="2164"/>
                </a:lnTo>
                <a:lnTo>
                  <a:pt x="3642" y="2194"/>
                </a:lnTo>
                <a:lnTo>
                  <a:pt x="3650" y="2225"/>
                </a:lnTo>
                <a:lnTo>
                  <a:pt x="3653" y="2257"/>
                </a:lnTo>
                <a:lnTo>
                  <a:pt x="3650" y="2290"/>
                </a:lnTo>
                <a:lnTo>
                  <a:pt x="3642" y="2322"/>
                </a:lnTo>
                <a:lnTo>
                  <a:pt x="3630" y="2350"/>
                </a:lnTo>
                <a:lnTo>
                  <a:pt x="3615" y="2377"/>
                </a:lnTo>
                <a:lnTo>
                  <a:pt x="3593" y="2401"/>
                </a:lnTo>
                <a:lnTo>
                  <a:pt x="3569" y="2421"/>
                </a:lnTo>
                <a:lnTo>
                  <a:pt x="3541" y="2439"/>
                </a:lnTo>
                <a:lnTo>
                  <a:pt x="2005" y="3206"/>
                </a:lnTo>
                <a:lnTo>
                  <a:pt x="1962" y="3224"/>
                </a:lnTo>
                <a:lnTo>
                  <a:pt x="1918" y="3237"/>
                </a:lnTo>
                <a:lnTo>
                  <a:pt x="1872" y="3245"/>
                </a:lnTo>
                <a:lnTo>
                  <a:pt x="1827" y="3248"/>
                </a:lnTo>
                <a:lnTo>
                  <a:pt x="1780" y="3245"/>
                </a:lnTo>
                <a:lnTo>
                  <a:pt x="1735" y="3237"/>
                </a:lnTo>
                <a:lnTo>
                  <a:pt x="1690" y="3224"/>
                </a:lnTo>
                <a:lnTo>
                  <a:pt x="1647" y="3206"/>
                </a:lnTo>
                <a:lnTo>
                  <a:pt x="112" y="2439"/>
                </a:lnTo>
                <a:lnTo>
                  <a:pt x="84" y="2421"/>
                </a:lnTo>
                <a:lnTo>
                  <a:pt x="60" y="2401"/>
                </a:lnTo>
                <a:lnTo>
                  <a:pt x="39" y="2377"/>
                </a:lnTo>
                <a:lnTo>
                  <a:pt x="22" y="2350"/>
                </a:lnTo>
                <a:lnTo>
                  <a:pt x="10" y="2322"/>
                </a:lnTo>
                <a:lnTo>
                  <a:pt x="2" y="2290"/>
                </a:lnTo>
                <a:lnTo>
                  <a:pt x="0" y="2257"/>
                </a:lnTo>
                <a:lnTo>
                  <a:pt x="2" y="2225"/>
                </a:lnTo>
                <a:lnTo>
                  <a:pt x="10" y="2194"/>
                </a:lnTo>
                <a:lnTo>
                  <a:pt x="22" y="2164"/>
                </a:lnTo>
                <a:lnTo>
                  <a:pt x="39" y="2138"/>
                </a:lnTo>
                <a:lnTo>
                  <a:pt x="60" y="2114"/>
                </a:lnTo>
                <a:lnTo>
                  <a:pt x="84" y="2093"/>
                </a:lnTo>
                <a:lnTo>
                  <a:pt x="112" y="2077"/>
                </a:lnTo>
                <a:lnTo>
                  <a:pt x="384" y="1940"/>
                </a:lnTo>
                <a:lnTo>
                  <a:pt x="112" y="1805"/>
                </a:lnTo>
                <a:lnTo>
                  <a:pt x="84" y="1788"/>
                </a:lnTo>
                <a:lnTo>
                  <a:pt x="60" y="1768"/>
                </a:lnTo>
                <a:lnTo>
                  <a:pt x="39" y="1743"/>
                </a:lnTo>
                <a:lnTo>
                  <a:pt x="22" y="1717"/>
                </a:lnTo>
                <a:lnTo>
                  <a:pt x="10" y="1688"/>
                </a:lnTo>
                <a:lnTo>
                  <a:pt x="2" y="1657"/>
                </a:lnTo>
                <a:lnTo>
                  <a:pt x="0" y="1624"/>
                </a:lnTo>
                <a:lnTo>
                  <a:pt x="2" y="1591"/>
                </a:lnTo>
                <a:lnTo>
                  <a:pt x="10" y="1560"/>
                </a:lnTo>
                <a:lnTo>
                  <a:pt x="22" y="1532"/>
                </a:lnTo>
                <a:lnTo>
                  <a:pt x="39" y="1504"/>
                </a:lnTo>
                <a:lnTo>
                  <a:pt x="60" y="1481"/>
                </a:lnTo>
                <a:lnTo>
                  <a:pt x="84" y="1460"/>
                </a:lnTo>
                <a:lnTo>
                  <a:pt x="112" y="1443"/>
                </a:lnTo>
                <a:lnTo>
                  <a:pt x="384" y="1307"/>
                </a:lnTo>
                <a:lnTo>
                  <a:pt x="112" y="1171"/>
                </a:lnTo>
                <a:lnTo>
                  <a:pt x="84" y="1154"/>
                </a:lnTo>
                <a:lnTo>
                  <a:pt x="60" y="1134"/>
                </a:lnTo>
                <a:lnTo>
                  <a:pt x="39" y="1109"/>
                </a:lnTo>
                <a:lnTo>
                  <a:pt x="22" y="1083"/>
                </a:lnTo>
                <a:lnTo>
                  <a:pt x="10" y="1054"/>
                </a:lnTo>
                <a:lnTo>
                  <a:pt x="2" y="1023"/>
                </a:lnTo>
                <a:lnTo>
                  <a:pt x="0" y="990"/>
                </a:lnTo>
                <a:lnTo>
                  <a:pt x="2" y="958"/>
                </a:lnTo>
                <a:lnTo>
                  <a:pt x="10" y="927"/>
                </a:lnTo>
                <a:lnTo>
                  <a:pt x="22" y="898"/>
                </a:lnTo>
                <a:lnTo>
                  <a:pt x="39" y="870"/>
                </a:lnTo>
                <a:lnTo>
                  <a:pt x="60" y="847"/>
                </a:lnTo>
                <a:lnTo>
                  <a:pt x="84" y="826"/>
                </a:lnTo>
                <a:lnTo>
                  <a:pt x="112" y="809"/>
                </a:lnTo>
                <a:lnTo>
                  <a:pt x="1647" y="42"/>
                </a:lnTo>
                <a:lnTo>
                  <a:pt x="1690" y="23"/>
                </a:lnTo>
                <a:lnTo>
                  <a:pt x="1735" y="10"/>
                </a:lnTo>
                <a:lnTo>
                  <a:pt x="1780" y="2"/>
                </a:lnTo>
                <a:lnTo>
                  <a:pt x="18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8" name="Group 50"/>
          <p:cNvGrpSpPr/>
          <p:nvPr/>
        </p:nvGrpSpPr>
        <p:grpSpPr>
          <a:xfrm>
            <a:off x="7141850" y="4261844"/>
            <a:ext cx="534868" cy="358040"/>
            <a:chOff x="666750" y="3544888"/>
            <a:chExt cx="581025" cy="388938"/>
          </a:xfrm>
          <a:solidFill>
            <a:schemeClr val="bg1"/>
          </a:solidFill>
        </p:grpSpPr>
        <p:sp>
          <p:nvSpPr>
            <p:cNvPr id="29" name="Freeform 256"/>
            <p:cNvSpPr/>
            <p:nvPr/>
          </p:nvSpPr>
          <p:spPr bwMode="auto">
            <a:xfrm>
              <a:off x="755650" y="3598863"/>
              <a:ext cx="403225" cy="214313"/>
            </a:xfrm>
            <a:custGeom>
              <a:avLst/>
              <a:gdLst>
                <a:gd name="T0" fmla="*/ 79 w 2542"/>
                <a:gd name="T1" fmla="*/ 0 h 1347"/>
                <a:gd name="T2" fmla="*/ 2463 w 2542"/>
                <a:gd name="T3" fmla="*/ 0 h 1347"/>
                <a:gd name="T4" fmla="*/ 2484 w 2542"/>
                <a:gd name="T5" fmla="*/ 2 h 1347"/>
                <a:gd name="T6" fmla="*/ 2503 w 2542"/>
                <a:gd name="T7" fmla="*/ 10 h 1347"/>
                <a:gd name="T8" fmla="*/ 2520 w 2542"/>
                <a:gd name="T9" fmla="*/ 22 h 1347"/>
                <a:gd name="T10" fmla="*/ 2532 w 2542"/>
                <a:gd name="T11" fmla="*/ 38 h 1347"/>
                <a:gd name="T12" fmla="*/ 2540 w 2542"/>
                <a:gd name="T13" fmla="*/ 57 h 1347"/>
                <a:gd name="T14" fmla="*/ 2542 w 2542"/>
                <a:gd name="T15" fmla="*/ 78 h 1347"/>
                <a:gd name="T16" fmla="*/ 2542 w 2542"/>
                <a:gd name="T17" fmla="*/ 1268 h 1347"/>
                <a:gd name="T18" fmla="*/ 2540 w 2542"/>
                <a:gd name="T19" fmla="*/ 1289 h 1347"/>
                <a:gd name="T20" fmla="*/ 2532 w 2542"/>
                <a:gd name="T21" fmla="*/ 1308 h 1347"/>
                <a:gd name="T22" fmla="*/ 2520 w 2542"/>
                <a:gd name="T23" fmla="*/ 1323 h 1347"/>
                <a:gd name="T24" fmla="*/ 2503 w 2542"/>
                <a:gd name="T25" fmla="*/ 1337 h 1347"/>
                <a:gd name="T26" fmla="*/ 2484 w 2542"/>
                <a:gd name="T27" fmla="*/ 1344 h 1347"/>
                <a:gd name="T28" fmla="*/ 2463 w 2542"/>
                <a:gd name="T29" fmla="*/ 1347 h 1347"/>
                <a:gd name="T30" fmla="*/ 2442 w 2542"/>
                <a:gd name="T31" fmla="*/ 1344 h 1347"/>
                <a:gd name="T32" fmla="*/ 2424 w 2542"/>
                <a:gd name="T33" fmla="*/ 1337 h 1347"/>
                <a:gd name="T34" fmla="*/ 2408 w 2542"/>
                <a:gd name="T35" fmla="*/ 1323 h 1347"/>
                <a:gd name="T36" fmla="*/ 2396 w 2542"/>
                <a:gd name="T37" fmla="*/ 1308 h 1347"/>
                <a:gd name="T38" fmla="*/ 2388 w 2542"/>
                <a:gd name="T39" fmla="*/ 1289 h 1347"/>
                <a:gd name="T40" fmla="*/ 2385 w 2542"/>
                <a:gd name="T41" fmla="*/ 1268 h 1347"/>
                <a:gd name="T42" fmla="*/ 2385 w 2542"/>
                <a:gd name="T43" fmla="*/ 157 h 1347"/>
                <a:gd name="T44" fmla="*/ 157 w 2542"/>
                <a:gd name="T45" fmla="*/ 157 h 1347"/>
                <a:gd name="T46" fmla="*/ 157 w 2542"/>
                <a:gd name="T47" fmla="*/ 1268 h 1347"/>
                <a:gd name="T48" fmla="*/ 154 w 2542"/>
                <a:gd name="T49" fmla="*/ 1289 h 1347"/>
                <a:gd name="T50" fmla="*/ 146 w 2542"/>
                <a:gd name="T51" fmla="*/ 1308 h 1347"/>
                <a:gd name="T52" fmla="*/ 134 w 2542"/>
                <a:gd name="T53" fmla="*/ 1323 h 1347"/>
                <a:gd name="T54" fmla="*/ 118 w 2542"/>
                <a:gd name="T55" fmla="*/ 1337 h 1347"/>
                <a:gd name="T56" fmla="*/ 100 w 2542"/>
                <a:gd name="T57" fmla="*/ 1344 h 1347"/>
                <a:gd name="T58" fmla="*/ 79 w 2542"/>
                <a:gd name="T59" fmla="*/ 1347 h 1347"/>
                <a:gd name="T60" fmla="*/ 58 w 2542"/>
                <a:gd name="T61" fmla="*/ 1344 h 1347"/>
                <a:gd name="T62" fmla="*/ 39 w 2542"/>
                <a:gd name="T63" fmla="*/ 1337 h 1347"/>
                <a:gd name="T64" fmla="*/ 22 w 2542"/>
                <a:gd name="T65" fmla="*/ 1323 h 1347"/>
                <a:gd name="T66" fmla="*/ 10 w 2542"/>
                <a:gd name="T67" fmla="*/ 1308 h 1347"/>
                <a:gd name="T68" fmla="*/ 2 w 2542"/>
                <a:gd name="T69" fmla="*/ 1289 h 1347"/>
                <a:gd name="T70" fmla="*/ 0 w 2542"/>
                <a:gd name="T71" fmla="*/ 1268 h 1347"/>
                <a:gd name="T72" fmla="*/ 0 w 2542"/>
                <a:gd name="T73" fmla="*/ 78 h 1347"/>
                <a:gd name="T74" fmla="*/ 2 w 2542"/>
                <a:gd name="T75" fmla="*/ 57 h 1347"/>
                <a:gd name="T76" fmla="*/ 10 w 2542"/>
                <a:gd name="T77" fmla="*/ 38 h 1347"/>
                <a:gd name="T78" fmla="*/ 22 w 2542"/>
                <a:gd name="T79" fmla="*/ 22 h 1347"/>
                <a:gd name="T80" fmla="*/ 39 w 2542"/>
                <a:gd name="T81" fmla="*/ 10 h 1347"/>
                <a:gd name="T82" fmla="*/ 58 w 2542"/>
                <a:gd name="T83" fmla="*/ 2 h 1347"/>
                <a:gd name="T84" fmla="*/ 79 w 2542"/>
                <a:gd name="T85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2" h="1347">
                  <a:moveTo>
                    <a:pt x="79" y="0"/>
                  </a:moveTo>
                  <a:lnTo>
                    <a:pt x="2463" y="0"/>
                  </a:lnTo>
                  <a:lnTo>
                    <a:pt x="2484" y="2"/>
                  </a:lnTo>
                  <a:lnTo>
                    <a:pt x="2503" y="10"/>
                  </a:lnTo>
                  <a:lnTo>
                    <a:pt x="2520" y="22"/>
                  </a:lnTo>
                  <a:lnTo>
                    <a:pt x="2532" y="38"/>
                  </a:lnTo>
                  <a:lnTo>
                    <a:pt x="2540" y="57"/>
                  </a:lnTo>
                  <a:lnTo>
                    <a:pt x="2542" y="78"/>
                  </a:lnTo>
                  <a:lnTo>
                    <a:pt x="2542" y="1268"/>
                  </a:lnTo>
                  <a:lnTo>
                    <a:pt x="2540" y="1289"/>
                  </a:lnTo>
                  <a:lnTo>
                    <a:pt x="2532" y="1308"/>
                  </a:lnTo>
                  <a:lnTo>
                    <a:pt x="2520" y="1323"/>
                  </a:lnTo>
                  <a:lnTo>
                    <a:pt x="2503" y="1337"/>
                  </a:lnTo>
                  <a:lnTo>
                    <a:pt x="2484" y="1344"/>
                  </a:lnTo>
                  <a:lnTo>
                    <a:pt x="2463" y="1347"/>
                  </a:lnTo>
                  <a:lnTo>
                    <a:pt x="2442" y="1344"/>
                  </a:lnTo>
                  <a:lnTo>
                    <a:pt x="2424" y="1337"/>
                  </a:lnTo>
                  <a:lnTo>
                    <a:pt x="2408" y="1323"/>
                  </a:lnTo>
                  <a:lnTo>
                    <a:pt x="2396" y="1308"/>
                  </a:lnTo>
                  <a:lnTo>
                    <a:pt x="2388" y="1289"/>
                  </a:lnTo>
                  <a:lnTo>
                    <a:pt x="2385" y="1268"/>
                  </a:lnTo>
                  <a:lnTo>
                    <a:pt x="2385" y="157"/>
                  </a:lnTo>
                  <a:lnTo>
                    <a:pt x="157" y="157"/>
                  </a:lnTo>
                  <a:lnTo>
                    <a:pt x="157" y="1268"/>
                  </a:lnTo>
                  <a:lnTo>
                    <a:pt x="154" y="1289"/>
                  </a:lnTo>
                  <a:lnTo>
                    <a:pt x="146" y="1308"/>
                  </a:lnTo>
                  <a:lnTo>
                    <a:pt x="134" y="1323"/>
                  </a:lnTo>
                  <a:lnTo>
                    <a:pt x="118" y="1337"/>
                  </a:lnTo>
                  <a:lnTo>
                    <a:pt x="100" y="1344"/>
                  </a:lnTo>
                  <a:lnTo>
                    <a:pt x="79" y="1347"/>
                  </a:lnTo>
                  <a:lnTo>
                    <a:pt x="58" y="1344"/>
                  </a:lnTo>
                  <a:lnTo>
                    <a:pt x="39" y="1337"/>
                  </a:lnTo>
                  <a:lnTo>
                    <a:pt x="22" y="1323"/>
                  </a:lnTo>
                  <a:lnTo>
                    <a:pt x="10" y="1308"/>
                  </a:lnTo>
                  <a:lnTo>
                    <a:pt x="2" y="1289"/>
                  </a:lnTo>
                  <a:lnTo>
                    <a:pt x="0" y="1268"/>
                  </a:lnTo>
                  <a:lnTo>
                    <a:pt x="0" y="78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2" y="22"/>
                  </a:lnTo>
                  <a:lnTo>
                    <a:pt x="39" y="10"/>
                  </a:lnTo>
                  <a:lnTo>
                    <a:pt x="58" y="2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57"/>
            <p:cNvSpPr>
              <a:spLocks noEditPoints="1"/>
            </p:cNvSpPr>
            <p:nvPr/>
          </p:nvSpPr>
          <p:spPr bwMode="auto">
            <a:xfrm>
              <a:off x="666750" y="3544888"/>
              <a:ext cx="581025" cy="388938"/>
            </a:xfrm>
            <a:custGeom>
              <a:avLst/>
              <a:gdLst>
                <a:gd name="T0" fmla="*/ 145 w 3660"/>
                <a:gd name="T1" fmla="*/ 2140 h 2453"/>
                <a:gd name="T2" fmla="*/ 191 w 3660"/>
                <a:gd name="T3" fmla="*/ 2237 h 2453"/>
                <a:gd name="T4" fmla="*/ 277 w 3660"/>
                <a:gd name="T5" fmla="*/ 2298 h 2453"/>
                <a:gd name="T6" fmla="*/ 3311 w 3660"/>
                <a:gd name="T7" fmla="*/ 2311 h 2453"/>
                <a:gd name="T8" fmla="*/ 3415 w 3660"/>
                <a:gd name="T9" fmla="*/ 2282 h 2453"/>
                <a:gd name="T10" fmla="*/ 3490 w 3660"/>
                <a:gd name="T11" fmla="*/ 2208 h 2453"/>
                <a:gd name="T12" fmla="*/ 3518 w 3660"/>
                <a:gd name="T13" fmla="*/ 2102 h 2453"/>
                <a:gd name="T14" fmla="*/ 2264 w 3660"/>
                <a:gd name="T15" fmla="*/ 2071 h 2453"/>
                <a:gd name="T16" fmla="*/ 2189 w 3660"/>
                <a:gd name="T17" fmla="*/ 2163 h 2453"/>
                <a:gd name="T18" fmla="*/ 2081 w 3660"/>
                <a:gd name="T19" fmla="*/ 2210 h 2453"/>
                <a:gd name="T20" fmla="*/ 1579 w 3660"/>
                <a:gd name="T21" fmla="*/ 2210 h 2453"/>
                <a:gd name="T22" fmla="*/ 1471 w 3660"/>
                <a:gd name="T23" fmla="*/ 2163 h 2453"/>
                <a:gd name="T24" fmla="*/ 1396 w 3660"/>
                <a:gd name="T25" fmla="*/ 2071 h 2453"/>
                <a:gd name="T26" fmla="*/ 454 w 3660"/>
                <a:gd name="T27" fmla="*/ 157 h 2453"/>
                <a:gd name="T28" fmla="*/ 397 w 3660"/>
                <a:gd name="T29" fmla="*/ 181 h 2453"/>
                <a:gd name="T30" fmla="*/ 374 w 3660"/>
                <a:gd name="T31" fmla="*/ 237 h 2453"/>
                <a:gd name="T32" fmla="*/ 1460 w 3660"/>
                <a:gd name="T33" fmla="*/ 1895 h 2453"/>
                <a:gd name="T34" fmla="*/ 1503 w 3660"/>
                <a:gd name="T35" fmla="*/ 1927 h 2453"/>
                <a:gd name="T36" fmla="*/ 1516 w 3660"/>
                <a:gd name="T37" fmla="*/ 1988 h 2453"/>
                <a:gd name="T38" fmla="*/ 1554 w 3660"/>
                <a:gd name="T39" fmla="*/ 2048 h 2453"/>
                <a:gd name="T40" fmla="*/ 1621 w 3660"/>
                <a:gd name="T41" fmla="*/ 2072 h 2453"/>
                <a:gd name="T42" fmla="*/ 2086 w 3660"/>
                <a:gd name="T43" fmla="*/ 2061 h 2453"/>
                <a:gd name="T44" fmla="*/ 2136 w 3660"/>
                <a:gd name="T45" fmla="*/ 2011 h 2453"/>
                <a:gd name="T46" fmla="*/ 2149 w 3660"/>
                <a:gd name="T47" fmla="*/ 1944 h 2453"/>
                <a:gd name="T48" fmla="*/ 2186 w 3660"/>
                <a:gd name="T49" fmla="*/ 1900 h 2453"/>
                <a:gd name="T50" fmla="*/ 2220 w 3660"/>
                <a:gd name="T51" fmla="*/ 1893 h 2453"/>
                <a:gd name="T52" fmla="*/ 3284 w 3660"/>
                <a:gd name="T53" fmla="*/ 216 h 2453"/>
                <a:gd name="T54" fmla="*/ 3246 w 3660"/>
                <a:gd name="T55" fmla="*/ 168 h 2453"/>
                <a:gd name="T56" fmla="*/ 454 w 3660"/>
                <a:gd name="T57" fmla="*/ 157 h 2453"/>
                <a:gd name="T58" fmla="*/ 3244 w 3660"/>
                <a:gd name="T59" fmla="*/ 3 h 2453"/>
                <a:gd name="T60" fmla="*/ 3346 w 3660"/>
                <a:gd name="T61" fmla="*/ 45 h 2453"/>
                <a:gd name="T62" fmla="*/ 3417 w 3660"/>
                <a:gd name="T63" fmla="*/ 128 h 2453"/>
                <a:gd name="T64" fmla="*/ 3444 w 3660"/>
                <a:gd name="T65" fmla="*/ 237 h 2453"/>
                <a:gd name="T66" fmla="*/ 3608 w 3660"/>
                <a:gd name="T67" fmla="*/ 1895 h 2453"/>
                <a:gd name="T68" fmla="*/ 3650 w 3660"/>
                <a:gd name="T69" fmla="*/ 1928 h 2453"/>
                <a:gd name="T70" fmla="*/ 3660 w 3660"/>
                <a:gd name="T71" fmla="*/ 2102 h 2453"/>
                <a:gd name="T72" fmla="*/ 3632 w 3660"/>
                <a:gd name="T73" fmla="*/ 2239 h 2453"/>
                <a:gd name="T74" fmla="*/ 3558 w 3660"/>
                <a:gd name="T75" fmla="*/ 2350 h 2453"/>
                <a:gd name="T76" fmla="*/ 3446 w 3660"/>
                <a:gd name="T77" fmla="*/ 2425 h 2453"/>
                <a:gd name="T78" fmla="*/ 3311 w 3660"/>
                <a:gd name="T79" fmla="*/ 2453 h 2453"/>
                <a:gd name="T80" fmla="*/ 257 w 3660"/>
                <a:gd name="T81" fmla="*/ 2440 h 2453"/>
                <a:gd name="T82" fmla="*/ 136 w 3660"/>
                <a:gd name="T83" fmla="*/ 2380 h 2453"/>
                <a:gd name="T84" fmla="*/ 48 w 3660"/>
                <a:gd name="T85" fmla="*/ 2279 h 2453"/>
                <a:gd name="T86" fmla="*/ 3 w 3660"/>
                <a:gd name="T87" fmla="*/ 2150 h 2453"/>
                <a:gd name="T88" fmla="*/ 2 w 3660"/>
                <a:gd name="T89" fmla="*/ 1945 h 2453"/>
                <a:gd name="T90" fmla="*/ 35 w 3660"/>
                <a:gd name="T91" fmla="*/ 1903 h 2453"/>
                <a:gd name="T92" fmla="*/ 216 w 3660"/>
                <a:gd name="T93" fmla="*/ 1893 h 2453"/>
                <a:gd name="T94" fmla="*/ 228 w 3660"/>
                <a:gd name="T95" fmla="*/ 163 h 2453"/>
                <a:gd name="T96" fmla="*/ 286 w 3660"/>
                <a:gd name="T97" fmla="*/ 70 h 2453"/>
                <a:gd name="T98" fmla="*/ 379 w 3660"/>
                <a:gd name="T99" fmla="*/ 12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60" h="2453">
                  <a:moveTo>
                    <a:pt x="142" y="2035"/>
                  </a:moveTo>
                  <a:lnTo>
                    <a:pt x="142" y="2102"/>
                  </a:lnTo>
                  <a:lnTo>
                    <a:pt x="145" y="2140"/>
                  </a:lnTo>
                  <a:lnTo>
                    <a:pt x="155" y="2176"/>
                  </a:lnTo>
                  <a:lnTo>
                    <a:pt x="170" y="2208"/>
                  </a:lnTo>
                  <a:lnTo>
                    <a:pt x="191" y="2237"/>
                  </a:lnTo>
                  <a:lnTo>
                    <a:pt x="216" y="2262"/>
                  </a:lnTo>
                  <a:lnTo>
                    <a:pt x="245" y="2282"/>
                  </a:lnTo>
                  <a:lnTo>
                    <a:pt x="277" y="2298"/>
                  </a:lnTo>
                  <a:lnTo>
                    <a:pt x="313" y="2308"/>
                  </a:lnTo>
                  <a:lnTo>
                    <a:pt x="349" y="2311"/>
                  </a:lnTo>
                  <a:lnTo>
                    <a:pt x="3311" y="2311"/>
                  </a:lnTo>
                  <a:lnTo>
                    <a:pt x="3347" y="2308"/>
                  </a:lnTo>
                  <a:lnTo>
                    <a:pt x="3383" y="2298"/>
                  </a:lnTo>
                  <a:lnTo>
                    <a:pt x="3415" y="2282"/>
                  </a:lnTo>
                  <a:lnTo>
                    <a:pt x="3444" y="2262"/>
                  </a:lnTo>
                  <a:lnTo>
                    <a:pt x="3469" y="2237"/>
                  </a:lnTo>
                  <a:lnTo>
                    <a:pt x="3490" y="2208"/>
                  </a:lnTo>
                  <a:lnTo>
                    <a:pt x="3505" y="2176"/>
                  </a:lnTo>
                  <a:lnTo>
                    <a:pt x="3515" y="2140"/>
                  </a:lnTo>
                  <a:lnTo>
                    <a:pt x="3518" y="2102"/>
                  </a:lnTo>
                  <a:lnTo>
                    <a:pt x="3518" y="2035"/>
                  </a:lnTo>
                  <a:lnTo>
                    <a:pt x="2279" y="2035"/>
                  </a:lnTo>
                  <a:lnTo>
                    <a:pt x="2264" y="2071"/>
                  </a:lnTo>
                  <a:lnTo>
                    <a:pt x="2244" y="2106"/>
                  </a:lnTo>
                  <a:lnTo>
                    <a:pt x="2219" y="2137"/>
                  </a:lnTo>
                  <a:lnTo>
                    <a:pt x="2189" y="2163"/>
                  </a:lnTo>
                  <a:lnTo>
                    <a:pt x="2156" y="2184"/>
                  </a:lnTo>
                  <a:lnTo>
                    <a:pt x="2119" y="2200"/>
                  </a:lnTo>
                  <a:lnTo>
                    <a:pt x="2081" y="2210"/>
                  </a:lnTo>
                  <a:lnTo>
                    <a:pt x="2039" y="2213"/>
                  </a:lnTo>
                  <a:lnTo>
                    <a:pt x="1621" y="2213"/>
                  </a:lnTo>
                  <a:lnTo>
                    <a:pt x="1579" y="2210"/>
                  </a:lnTo>
                  <a:lnTo>
                    <a:pt x="1541" y="2200"/>
                  </a:lnTo>
                  <a:lnTo>
                    <a:pt x="1504" y="2184"/>
                  </a:lnTo>
                  <a:lnTo>
                    <a:pt x="1471" y="2163"/>
                  </a:lnTo>
                  <a:lnTo>
                    <a:pt x="1441" y="2137"/>
                  </a:lnTo>
                  <a:lnTo>
                    <a:pt x="1416" y="2106"/>
                  </a:lnTo>
                  <a:lnTo>
                    <a:pt x="1396" y="2071"/>
                  </a:lnTo>
                  <a:lnTo>
                    <a:pt x="1381" y="2035"/>
                  </a:lnTo>
                  <a:lnTo>
                    <a:pt x="142" y="2035"/>
                  </a:lnTo>
                  <a:close/>
                  <a:moveTo>
                    <a:pt x="454" y="157"/>
                  </a:moveTo>
                  <a:lnTo>
                    <a:pt x="433" y="159"/>
                  </a:lnTo>
                  <a:lnTo>
                    <a:pt x="414" y="168"/>
                  </a:lnTo>
                  <a:lnTo>
                    <a:pt x="397" y="181"/>
                  </a:lnTo>
                  <a:lnTo>
                    <a:pt x="385" y="197"/>
                  </a:lnTo>
                  <a:lnTo>
                    <a:pt x="376" y="216"/>
                  </a:lnTo>
                  <a:lnTo>
                    <a:pt x="374" y="237"/>
                  </a:lnTo>
                  <a:lnTo>
                    <a:pt x="374" y="1893"/>
                  </a:lnTo>
                  <a:lnTo>
                    <a:pt x="1441" y="1893"/>
                  </a:lnTo>
                  <a:lnTo>
                    <a:pt x="1460" y="1895"/>
                  </a:lnTo>
                  <a:lnTo>
                    <a:pt x="1477" y="1902"/>
                  </a:lnTo>
                  <a:lnTo>
                    <a:pt x="1492" y="1913"/>
                  </a:lnTo>
                  <a:lnTo>
                    <a:pt x="1503" y="1927"/>
                  </a:lnTo>
                  <a:lnTo>
                    <a:pt x="1511" y="1945"/>
                  </a:lnTo>
                  <a:lnTo>
                    <a:pt x="1513" y="1964"/>
                  </a:lnTo>
                  <a:lnTo>
                    <a:pt x="1516" y="1988"/>
                  </a:lnTo>
                  <a:lnTo>
                    <a:pt x="1524" y="2011"/>
                  </a:lnTo>
                  <a:lnTo>
                    <a:pt x="1537" y="2031"/>
                  </a:lnTo>
                  <a:lnTo>
                    <a:pt x="1554" y="2048"/>
                  </a:lnTo>
                  <a:lnTo>
                    <a:pt x="1574" y="2061"/>
                  </a:lnTo>
                  <a:lnTo>
                    <a:pt x="1597" y="2069"/>
                  </a:lnTo>
                  <a:lnTo>
                    <a:pt x="1621" y="2072"/>
                  </a:lnTo>
                  <a:lnTo>
                    <a:pt x="2039" y="2072"/>
                  </a:lnTo>
                  <a:lnTo>
                    <a:pt x="2063" y="2069"/>
                  </a:lnTo>
                  <a:lnTo>
                    <a:pt x="2086" y="2061"/>
                  </a:lnTo>
                  <a:lnTo>
                    <a:pt x="2106" y="2048"/>
                  </a:lnTo>
                  <a:lnTo>
                    <a:pt x="2123" y="2031"/>
                  </a:lnTo>
                  <a:lnTo>
                    <a:pt x="2136" y="2011"/>
                  </a:lnTo>
                  <a:lnTo>
                    <a:pt x="2144" y="1988"/>
                  </a:lnTo>
                  <a:lnTo>
                    <a:pt x="2147" y="1964"/>
                  </a:lnTo>
                  <a:lnTo>
                    <a:pt x="2149" y="1944"/>
                  </a:lnTo>
                  <a:lnTo>
                    <a:pt x="2157" y="1926"/>
                  </a:lnTo>
                  <a:lnTo>
                    <a:pt x="2170" y="1912"/>
                  </a:lnTo>
                  <a:lnTo>
                    <a:pt x="2186" y="1900"/>
                  </a:lnTo>
                  <a:lnTo>
                    <a:pt x="2205" y="1894"/>
                  </a:lnTo>
                  <a:lnTo>
                    <a:pt x="2213" y="1893"/>
                  </a:lnTo>
                  <a:lnTo>
                    <a:pt x="2220" y="1893"/>
                  </a:lnTo>
                  <a:lnTo>
                    <a:pt x="3286" y="1893"/>
                  </a:lnTo>
                  <a:lnTo>
                    <a:pt x="3286" y="237"/>
                  </a:lnTo>
                  <a:lnTo>
                    <a:pt x="3284" y="216"/>
                  </a:lnTo>
                  <a:lnTo>
                    <a:pt x="3275" y="197"/>
                  </a:lnTo>
                  <a:lnTo>
                    <a:pt x="3263" y="181"/>
                  </a:lnTo>
                  <a:lnTo>
                    <a:pt x="3246" y="168"/>
                  </a:lnTo>
                  <a:lnTo>
                    <a:pt x="3227" y="159"/>
                  </a:lnTo>
                  <a:lnTo>
                    <a:pt x="3206" y="157"/>
                  </a:lnTo>
                  <a:lnTo>
                    <a:pt x="454" y="157"/>
                  </a:lnTo>
                  <a:close/>
                  <a:moveTo>
                    <a:pt x="454" y="0"/>
                  </a:moveTo>
                  <a:lnTo>
                    <a:pt x="3206" y="0"/>
                  </a:lnTo>
                  <a:lnTo>
                    <a:pt x="3244" y="3"/>
                  </a:lnTo>
                  <a:lnTo>
                    <a:pt x="3281" y="12"/>
                  </a:lnTo>
                  <a:lnTo>
                    <a:pt x="3315" y="26"/>
                  </a:lnTo>
                  <a:lnTo>
                    <a:pt x="3346" y="45"/>
                  </a:lnTo>
                  <a:lnTo>
                    <a:pt x="3374" y="70"/>
                  </a:lnTo>
                  <a:lnTo>
                    <a:pt x="3398" y="97"/>
                  </a:lnTo>
                  <a:lnTo>
                    <a:pt x="3417" y="128"/>
                  </a:lnTo>
                  <a:lnTo>
                    <a:pt x="3432" y="163"/>
                  </a:lnTo>
                  <a:lnTo>
                    <a:pt x="3440" y="199"/>
                  </a:lnTo>
                  <a:lnTo>
                    <a:pt x="3444" y="237"/>
                  </a:lnTo>
                  <a:lnTo>
                    <a:pt x="3444" y="1893"/>
                  </a:lnTo>
                  <a:lnTo>
                    <a:pt x="3589" y="1893"/>
                  </a:lnTo>
                  <a:lnTo>
                    <a:pt x="3608" y="1895"/>
                  </a:lnTo>
                  <a:lnTo>
                    <a:pt x="3625" y="1903"/>
                  </a:lnTo>
                  <a:lnTo>
                    <a:pt x="3639" y="1914"/>
                  </a:lnTo>
                  <a:lnTo>
                    <a:pt x="3650" y="1928"/>
                  </a:lnTo>
                  <a:lnTo>
                    <a:pt x="3658" y="1945"/>
                  </a:lnTo>
                  <a:lnTo>
                    <a:pt x="3660" y="1964"/>
                  </a:lnTo>
                  <a:lnTo>
                    <a:pt x="3660" y="2102"/>
                  </a:lnTo>
                  <a:lnTo>
                    <a:pt x="3657" y="2150"/>
                  </a:lnTo>
                  <a:lnTo>
                    <a:pt x="3648" y="2196"/>
                  </a:lnTo>
                  <a:lnTo>
                    <a:pt x="3632" y="2239"/>
                  </a:lnTo>
                  <a:lnTo>
                    <a:pt x="3612" y="2279"/>
                  </a:lnTo>
                  <a:lnTo>
                    <a:pt x="3587" y="2317"/>
                  </a:lnTo>
                  <a:lnTo>
                    <a:pt x="3558" y="2350"/>
                  </a:lnTo>
                  <a:lnTo>
                    <a:pt x="3524" y="2380"/>
                  </a:lnTo>
                  <a:lnTo>
                    <a:pt x="3487" y="2404"/>
                  </a:lnTo>
                  <a:lnTo>
                    <a:pt x="3446" y="2425"/>
                  </a:lnTo>
                  <a:lnTo>
                    <a:pt x="3403" y="2440"/>
                  </a:lnTo>
                  <a:lnTo>
                    <a:pt x="3357" y="2450"/>
                  </a:lnTo>
                  <a:lnTo>
                    <a:pt x="3311" y="2453"/>
                  </a:lnTo>
                  <a:lnTo>
                    <a:pt x="349" y="2453"/>
                  </a:lnTo>
                  <a:lnTo>
                    <a:pt x="303" y="2450"/>
                  </a:lnTo>
                  <a:lnTo>
                    <a:pt x="257" y="2440"/>
                  </a:lnTo>
                  <a:lnTo>
                    <a:pt x="214" y="2425"/>
                  </a:lnTo>
                  <a:lnTo>
                    <a:pt x="173" y="2404"/>
                  </a:lnTo>
                  <a:lnTo>
                    <a:pt x="136" y="2380"/>
                  </a:lnTo>
                  <a:lnTo>
                    <a:pt x="102" y="2350"/>
                  </a:lnTo>
                  <a:lnTo>
                    <a:pt x="73" y="2317"/>
                  </a:lnTo>
                  <a:lnTo>
                    <a:pt x="48" y="2279"/>
                  </a:lnTo>
                  <a:lnTo>
                    <a:pt x="28" y="2239"/>
                  </a:lnTo>
                  <a:lnTo>
                    <a:pt x="12" y="2196"/>
                  </a:lnTo>
                  <a:lnTo>
                    <a:pt x="3" y="2150"/>
                  </a:lnTo>
                  <a:lnTo>
                    <a:pt x="0" y="2102"/>
                  </a:lnTo>
                  <a:lnTo>
                    <a:pt x="0" y="1964"/>
                  </a:lnTo>
                  <a:lnTo>
                    <a:pt x="2" y="1945"/>
                  </a:lnTo>
                  <a:lnTo>
                    <a:pt x="10" y="1928"/>
                  </a:lnTo>
                  <a:lnTo>
                    <a:pt x="21" y="1914"/>
                  </a:lnTo>
                  <a:lnTo>
                    <a:pt x="35" y="1903"/>
                  </a:lnTo>
                  <a:lnTo>
                    <a:pt x="52" y="1895"/>
                  </a:lnTo>
                  <a:lnTo>
                    <a:pt x="71" y="1893"/>
                  </a:lnTo>
                  <a:lnTo>
                    <a:pt x="216" y="1893"/>
                  </a:lnTo>
                  <a:lnTo>
                    <a:pt x="216" y="237"/>
                  </a:lnTo>
                  <a:lnTo>
                    <a:pt x="220" y="199"/>
                  </a:lnTo>
                  <a:lnTo>
                    <a:pt x="228" y="163"/>
                  </a:lnTo>
                  <a:lnTo>
                    <a:pt x="243" y="128"/>
                  </a:lnTo>
                  <a:lnTo>
                    <a:pt x="262" y="97"/>
                  </a:lnTo>
                  <a:lnTo>
                    <a:pt x="286" y="70"/>
                  </a:lnTo>
                  <a:lnTo>
                    <a:pt x="314" y="45"/>
                  </a:lnTo>
                  <a:lnTo>
                    <a:pt x="345" y="26"/>
                  </a:lnTo>
                  <a:lnTo>
                    <a:pt x="379" y="12"/>
                  </a:lnTo>
                  <a:lnTo>
                    <a:pt x="416" y="3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258"/>
            <p:cNvSpPr/>
            <p:nvPr/>
          </p:nvSpPr>
          <p:spPr bwMode="auto">
            <a:xfrm>
              <a:off x="876300" y="3667125"/>
              <a:ext cx="103188" cy="104775"/>
            </a:xfrm>
            <a:custGeom>
              <a:avLst/>
              <a:gdLst>
                <a:gd name="T0" fmla="*/ 575 w 654"/>
                <a:gd name="T1" fmla="*/ 0 h 653"/>
                <a:gd name="T2" fmla="*/ 595 w 654"/>
                <a:gd name="T3" fmla="*/ 3 h 653"/>
                <a:gd name="T4" fmla="*/ 614 w 654"/>
                <a:gd name="T5" fmla="*/ 10 h 653"/>
                <a:gd name="T6" fmla="*/ 630 w 654"/>
                <a:gd name="T7" fmla="*/ 23 h 653"/>
                <a:gd name="T8" fmla="*/ 644 w 654"/>
                <a:gd name="T9" fmla="*/ 40 h 653"/>
                <a:gd name="T10" fmla="*/ 652 w 654"/>
                <a:gd name="T11" fmla="*/ 59 h 653"/>
                <a:gd name="T12" fmla="*/ 654 w 654"/>
                <a:gd name="T13" fmla="*/ 79 h 653"/>
                <a:gd name="T14" fmla="*/ 652 w 654"/>
                <a:gd name="T15" fmla="*/ 99 h 653"/>
                <a:gd name="T16" fmla="*/ 644 w 654"/>
                <a:gd name="T17" fmla="*/ 118 h 653"/>
                <a:gd name="T18" fmla="*/ 630 w 654"/>
                <a:gd name="T19" fmla="*/ 135 h 653"/>
                <a:gd name="T20" fmla="*/ 136 w 654"/>
                <a:gd name="T21" fmla="*/ 630 h 653"/>
                <a:gd name="T22" fmla="*/ 118 w 654"/>
                <a:gd name="T23" fmla="*/ 643 h 653"/>
                <a:gd name="T24" fmla="*/ 99 w 654"/>
                <a:gd name="T25" fmla="*/ 651 h 653"/>
                <a:gd name="T26" fmla="*/ 79 w 654"/>
                <a:gd name="T27" fmla="*/ 653 h 653"/>
                <a:gd name="T28" fmla="*/ 59 w 654"/>
                <a:gd name="T29" fmla="*/ 651 h 653"/>
                <a:gd name="T30" fmla="*/ 40 w 654"/>
                <a:gd name="T31" fmla="*/ 643 h 653"/>
                <a:gd name="T32" fmla="*/ 24 w 654"/>
                <a:gd name="T33" fmla="*/ 630 h 653"/>
                <a:gd name="T34" fmla="*/ 12 w 654"/>
                <a:gd name="T35" fmla="*/ 613 h 653"/>
                <a:gd name="T36" fmla="*/ 4 w 654"/>
                <a:gd name="T37" fmla="*/ 594 h 653"/>
                <a:gd name="T38" fmla="*/ 0 w 654"/>
                <a:gd name="T39" fmla="*/ 574 h 653"/>
                <a:gd name="T40" fmla="*/ 4 w 654"/>
                <a:gd name="T41" fmla="*/ 554 h 653"/>
                <a:gd name="T42" fmla="*/ 12 w 654"/>
                <a:gd name="T43" fmla="*/ 535 h 653"/>
                <a:gd name="T44" fmla="*/ 24 w 654"/>
                <a:gd name="T45" fmla="*/ 519 h 653"/>
                <a:gd name="T46" fmla="*/ 520 w 654"/>
                <a:gd name="T47" fmla="*/ 23 h 653"/>
                <a:gd name="T48" fmla="*/ 536 w 654"/>
                <a:gd name="T49" fmla="*/ 10 h 653"/>
                <a:gd name="T50" fmla="*/ 555 w 654"/>
                <a:gd name="T51" fmla="*/ 3 h 653"/>
                <a:gd name="T52" fmla="*/ 575 w 654"/>
                <a:gd name="T53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4" h="653">
                  <a:moveTo>
                    <a:pt x="575" y="0"/>
                  </a:moveTo>
                  <a:lnTo>
                    <a:pt x="595" y="3"/>
                  </a:lnTo>
                  <a:lnTo>
                    <a:pt x="614" y="10"/>
                  </a:lnTo>
                  <a:lnTo>
                    <a:pt x="630" y="23"/>
                  </a:lnTo>
                  <a:lnTo>
                    <a:pt x="644" y="40"/>
                  </a:lnTo>
                  <a:lnTo>
                    <a:pt x="652" y="59"/>
                  </a:lnTo>
                  <a:lnTo>
                    <a:pt x="654" y="79"/>
                  </a:lnTo>
                  <a:lnTo>
                    <a:pt x="652" y="99"/>
                  </a:lnTo>
                  <a:lnTo>
                    <a:pt x="644" y="118"/>
                  </a:lnTo>
                  <a:lnTo>
                    <a:pt x="630" y="135"/>
                  </a:lnTo>
                  <a:lnTo>
                    <a:pt x="136" y="630"/>
                  </a:lnTo>
                  <a:lnTo>
                    <a:pt x="118" y="643"/>
                  </a:lnTo>
                  <a:lnTo>
                    <a:pt x="99" y="651"/>
                  </a:lnTo>
                  <a:lnTo>
                    <a:pt x="79" y="653"/>
                  </a:lnTo>
                  <a:lnTo>
                    <a:pt x="59" y="651"/>
                  </a:lnTo>
                  <a:lnTo>
                    <a:pt x="40" y="643"/>
                  </a:lnTo>
                  <a:lnTo>
                    <a:pt x="24" y="630"/>
                  </a:lnTo>
                  <a:lnTo>
                    <a:pt x="12" y="613"/>
                  </a:lnTo>
                  <a:lnTo>
                    <a:pt x="4" y="594"/>
                  </a:lnTo>
                  <a:lnTo>
                    <a:pt x="0" y="574"/>
                  </a:lnTo>
                  <a:lnTo>
                    <a:pt x="4" y="554"/>
                  </a:lnTo>
                  <a:lnTo>
                    <a:pt x="12" y="535"/>
                  </a:lnTo>
                  <a:lnTo>
                    <a:pt x="24" y="519"/>
                  </a:lnTo>
                  <a:lnTo>
                    <a:pt x="520" y="23"/>
                  </a:lnTo>
                  <a:lnTo>
                    <a:pt x="536" y="10"/>
                  </a:lnTo>
                  <a:lnTo>
                    <a:pt x="555" y="3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259"/>
            <p:cNvSpPr/>
            <p:nvPr/>
          </p:nvSpPr>
          <p:spPr bwMode="auto">
            <a:xfrm>
              <a:off x="969963" y="3713163"/>
              <a:ext cx="55563" cy="57150"/>
            </a:xfrm>
            <a:custGeom>
              <a:avLst/>
              <a:gdLst>
                <a:gd name="T0" fmla="*/ 276 w 355"/>
                <a:gd name="T1" fmla="*/ 0 h 355"/>
                <a:gd name="T2" fmla="*/ 296 w 355"/>
                <a:gd name="T3" fmla="*/ 3 h 355"/>
                <a:gd name="T4" fmla="*/ 315 w 355"/>
                <a:gd name="T5" fmla="*/ 11 h 355"/>
                <a:gd name="T6" fmla="*/ 331 w 355"/>
                <a:gd name="T7" fmla="*/ 23 h 355"/>
                <a:gd name="T8" fmla="*/ 345 w 355"/>
                <a:gd name="T9" fmla="*/ 40 h 355"/>
                <a:gd name="T10" fmla="*/ 351 w 355"/>
                <a:gd name="T11" fmla="*/ 59 h 355"/>
                <a:gd name="T12" fmla="*/ 355 w 355"/>
                <a:gd name="T13" fmla="*/ 79 h 355"/>
                <a:gd name="T14" fmla="*/ 351 w 355"/>
                <a:gd name="T15" fmla="*/ 99 h 355"/>
                <a:gd name="T16" fmla="*/ 345 w 355"/>
                <a:gd name="T17" fmla="*/ 118 h 355"/>
                <a:gd name="T18" fmla="*/ 331 w 355"/>
                <a:gd name="T19" fmla="*/ 135 h 355"/>
                <a:gd name="T20" fmla="*/ 134 w 355"/>
                <a:gd name="T21" fmla="*/ 333 h 355"/>
                <a:gd name="T22" fmla="*/ 117 w 355"/>
                <a:gd name="T23" fmla="*/ 345 h 355"/>
                <a:gd name="T24" fmla="*/ 98 w 355"/>
                <a:gd name="T25" fmla="*/ 353 h 355"/>
                <a:gd name="T26" fmla="*/ 78 w 355"/>
                <a:gd name="T27" fmla="*/ 355 h 355"/>
                <a:gd name="T28" fmla="*/ 59 w 355"/>
                <a:gd name="T29" fmla="*/ 353 h 355"/>
                <a:gd name="T30" fmla="*/ 40 w 355"/>
                <a:gd name="T31" fmla="*/ 345 h 355"/>
                <a:gd name="T32" fmla="*/ 23 w 355"/>
                <a:gd name="T33" fmla="*/ 333 h 355"/>
                <a:gd name="T34" fmla="*/ 10 w 355"/>
                <a:gd name="T35" fmla="*/ 315 h 355"/>
                <a:gd name="T36" fmla="*/ 2 w 355"/>
                <a:gd name="T37" fmla="*/ 296 h 355"/>
                <a:gd name="T38" fmla="*/ 0 w 355"/>
                <a:gd name="T39" fmla="*/ 276 h 355"/>
                <a:gd name="T40" fmla="*/ 2 w 355"/>
                <a:gd name="T41" fmla="*/ 256 h 355"/>
                <a:gd name="T42" fmla="*/ 10 w 355"/>
                <a:gd name="T43" fmla="*/ 237 h 355"/>
                <a:gd name="T44" fmla="*/ 23 w 355"/>
                <a:gd name="T45" fmla="*/ 221 h 355"/>
                <a:gd name="T46" fmla="*/ 220 w 355"/>
                <a:gd name="T47" fmla="*/ 23 h 355"/>
                <a:gd name="T48" fmla="*/ 237 w 355"/>
                <a:gd name="T49" fmla="*/ 11 h 355"/>
                <a:gd name="T50" fmla="*/ 256 w 355"/>
                <a:gd name="T51" fmla="*/ 3 h 355"/>
                <a:gd name="T52" fmla="*/ 276 w 355"/>
                <a:gd name="T53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5" h="355">
                  <a:moveTo>
                    <a:pt x="276" y="0"/>
                  </a:moveTo>
                  <a:lnTo>
                    <a:pt x="296" y="3"/>
                  </a:lnTo>
                  <a:lnTo>
                    <a:pt x="315" y="11"/>
                  </a:lnTo>
                  <a:lnTo>
                    <a:pt x="331" y="23"/>
                  </a:lnTo>
                  <a:lnTo>
                    <a:pt x="345" y="40"/>
                  </a:lnTo>
                  <a:lnTo>
                    <a:pt x="351" y="59"/>
                  </a:lnTo>
                  <a:lnTo>
                    <a:pt x="355" y="79"/>
                  </a:lnTo>
                  <a:lnTo>
                    <a:pt x="351" y="99"/>
                  </a:lnTo>
                  <a:lnTo>
                    <a:pt x="345" y="118"/>
                  </a:lnTo>
                  <a:lnTo>
                    <a:pt x="331" y="135"/>
                  </a:lnTo>
                  <a:lnTo>
                    <a:pt x="134" y="333"/>
                  </a:lnTo>
                  <a:lnTo>
                    <a:pt x="117" y="345"/>
                  </a:lnTo>
                  <a:lnTo>
                    <a:pt x="98" y="353"/>
                  </a:lnTo>
                  <a:lnTo>
                    <a:pt x="78" y="355"/>
                  </a:lnTo>
                  <a:lnTo>
                    <a:pt x="59" y="353"/>
                  </a:lnTo>
                  <a:lnTo>
                    <a:pt x="40" y="345"/>
                  </a:lnTo>
                  <a:lnTo>
                    <a:pt x="23" y="333"/>
                  </a:lnTo>
                  <a:lnTo>
                    <a:pt x="10" y="315"/>
                  </a:lnTo>
                  <a:lnTo>
                    <a:pt x="2" y="296"/>
                  </a:lnTo>
                  <a:lnTo>
                    <a:pt x="0" y="276"/>
                  </a:lnTo>
                  <a:lnTo>
                    <a:pt x="2" y="256"/>
                  </a:lnTo>
                  <a:lnTo>
                    <a:pt x="10" y="237"/>
                  </a:lnTo>
                  <a:lnTo>
                    <a:pt x="23" y="221"/>
                  </a:lnTo>
                  <a:lnTo>
                    <a:pt x="220" y="23"/>
                  </a:lnTo>
                  <a:lnTo>
                    <a:pt x="237" y="11"/>
                  </a:lnTo>
                  <a:lnTo>
                    <a:pt x="256" y="3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Rectangle 28"/>
          <p:cNvSpPr/>
          <p:nvPr/>
        </p:nvSpPr>
        <p:spPr>
          <a:xfrm>
            <a:off x="7827674" y="2147631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82"/>
          <p:cNvGrpSpPr/>
          <p:nvPr/>
        </p:nvGrpSpPr>
        <p:grpSpPr>
          <a:xfrm>
            <a:off x="8024979" y="2208137"/>
            <a:ext cx="2367250" cy="603602"/>
            <a:chOff x="1821180" y="2300869"/>
            <a:chExt cx="2020117" cy="603602"/>
          </a:xfrm>
        </p:grpSpPr>
        <p:sp>
          <p:nvSpPr>
            <p:cNvPr id="35" name="Inhaltsplatzhalter 4"/>
            <p:cNvSpPr txBox="1"/>
            <p:nvPr/>
          </p:nvSpPr>
          <p:spPr>
            <a:xfrm>
              <a:off x="1821180" y="2300869"/>
              <a:ext cx="2020117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1400" b="1" dirty="0" smtClean="0">
                  <a:latin typeface="+mj-lt"/>
                </a:rPr>
                <a:t>TITLE GOES HERE</a:t>
              </a:r>
              <a:endParaRPr lang="en-US" sz="1100" dirty="0" smtClean="0">
                <a:latin typeface="+mn-lt"/>
              </a:endParaRPr>
            </a:p>
          </p:txBody>
        </p:sp>
        <p:sp>
          <p:nvSpPr>
            <p:cNvPr id="36" name="Inhaltsplatzhalter 4"/>
            <p:cNvSpPr txBox="1"/>
            <p:nvPr/>
          </p:nvSpPr>
          <p:spPr>
            <a:xfrm>
              <a:off x="1821180" y="2565917"/>
              <a:ext cx="2020117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1100" dirty="0" smtClean="0">
                  <a:latin typeface="+mn-lt"/>
                </a:rPr>
                <a:t>This is a sample text. You simply add your own text and description here.</a:t>
              </a:r>
              <a:endParaRPr lang="en-US" sz="1100" dirty="0" smtClean="0">
                <a:latin typeface="+mn-lt"/>
              </a:endParaRPr>
            </a:p>
          </p:txBody>
        </p:sp>
      </p:grpSp>
      <p:sp>
        <p:nvSpPr>
          <p:cNvPr id="37" name="Rectangle 87"/>
          <p:cNvSpPr/>
          <p:nvPr/>
        </p:nvSpPr>
        <p:spPr>
          <a:xfrm>
            <a:off x="7827674" y="4046309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88"/>
          <p:cNvGrpSpPr/>
          <p:nvPr/>
        </p:nvGrpSpPr>
        <p:grpSpPr>
          <a:xfrm>
            <a:off x="8024979" y="4106815"/>
            <a:ext cx="2367250" cy="603602"/>
            <a:chOff x="1821180" y="2300869"/>
            <a:chExt cx="2020117" cy="603602"/>
          </a:xfrm>
        </p:grpSpPr>
        <p:sp>
          <p:nvSpPr>
            <p:cNvPr id="39" name="Inhaltsplatzhalter 4"/>
            <p:cNvSpPr txBox="1"/>
            <p:nvPr/>
          </p:nvSpPr>
          <p:spPr>
            <a:xfrm>
              <a:off x="1821180" y="2300869"/>
              <a:ext cx="2020117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1400" b="1" dirty="0" smtClean="0">
                  <a:latin typeface="+mj-lt"/>
                </a:rPr>
                <a:t>TITLE GOES HERE</a:t>
              </a:r>
              <a:endParaRPr lang="en-US" sz="1100" dirty="0" smtClean="0">
                <a:latin typeface="+mn-lt"/>
              </a:endParaRPr>
            </a:p>
          </p:txBody>
        </p:sp>
        <p:sp>
          <p:nvSpPr>
            <p:cNvPr id="40" name="Inhaltsplatzhalter 4"/>
            <p:cNvSpPr txBox="1"/>
            <p:nvPr/>
          </p:nvSpPr>
          <p:spPr>
            <a:xfrm>
              <a:off x="1821180" y="2565917"/>
              <a:ext cx="2020117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1100" dirty="0" smtClean="0">
                  <a:latin typeface="+mn-lt"/>
                </a:rPr>
                <a:t>This is a sample text. You simply add your own text and description here.</a:t>
              </a:r>
              <a:endParaRPr lang="en-US" sz="1100" dirty="0" smtClean="0">
                <a:latin typeface="+mn-lt"/>
              </a:endParaRPr>
            </a:p>
          </p:txBody>
        </p:sp>
      </p:grpSp>
      <p:sp>
        <p:nvSpPr>
          <p:cNvPr id="41" name="Rectangle 92"/>
          <p:cNvSpPr/>
          <p:nvPr/>
        </p:nvSpPr>
        <p:spPr>
          <a:xfrm>
            <a:off x="4224363" y="3111535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93"/>
          <p:cNvGrpSpPr/>
          <p:nvPr/>
        </p:nvGrpSpPr>
        <p:grpSpPr>
          <a:xfrm>
            <a:off x="1609810" y="3173600"/>
            <a:ext cx="2367250" cy="603602"/>
            <a:chOff x="1821180" y="2300869"/>
            <a:chExt cx="2020117" cy="603602"/>
          </a:xfrm>
        </p:grpSpPr>
        <p:sp>
          <p:nvSpPr>
            <p:cNvPr id="43" name="Inhaltsplatzhalter 4"/>
            <p:cNvSpPr txBox="1"/>
            <p:nvPr/>
          </p:nvSpPr>
          <p:spPr>
            <a:xfrm>
              <a:off x="1821180" y="2300869"/>
              <a:ext cx="2020117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1400" b="1" dirty="0" smtClean="0">
                  <a:latin typeface="+mj-lt"/>
                </a:rPr>
                <a:t>TITLE GOES HERE</a:t>
              </a:r>
              <a:endParaRPr lang="en-US" sz="1100" dirty="0" smtClean="0">
                <a:latin typeface="+mn-lt"/>
              </a:endParaRPr>
            </a:p>
          </p:txBody>
        </p:sp>
        <p:sp>
          <p:nvSpPr>
            <p:cNvPr id="44" name="Inhaltsplatzhalter 4"/>
            <p:cNvSpPr txBox="1"/>
            <p:nvPr/>
          </p:nvSpPr>
          <p:spPr>
            <a:xfrm>
              <a:off x="1821180" y="2565917"/>
              <a:ext cx="2020117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1100" dirty="0" smtClean="0">
                  <a:latin typeface="+mn-lt"/>
                </a:rPr>
                <a:t>This is a sample text. You simply add your own text and description here.</a:t>
              </a:r>
              <a:endParaRPr lang="en-US" sz="1100" dirty="0" smtClean="0">
                <a:latin typeface="+mn-lt"/>
              </a:endParaRPr>
            </a:p>
          </p:txBody>
        </p:sp>
      </p:grpSp>
      <p:sp>
        <p:nvSpPr>
          <p:cNvPr id="45" name="Rectangle 96"/>
          <p:cNvSpPr/>
          <p:nvPr/>
        </p:nvSpPr>
        <p:spPr>
          <a:xfrm>
            <a:off x="4224363" y="5042462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97"/>
          <p:cNvGrpSpPr/>
          <p:nvPr/>
        </p:nvGrpSpPr>
        <p:grpSpPr>
          <a:xfrm>
            <a:off x="1609810" y="5104527"/>
            <a:ext cx="2367250" cy="603602"/>
            <a:chOff x="1821180" y="2300869"/>
            <a:chExt cx="2020117" cy="603602"/>
          </a:xfrm>
        </p:grpSpPr>
        <p:sp>
          <p:nvSpPr>
            <p:cNvPr id="48" name="Inhaltsplatzhalter 4"/>
            <p:cNvSpPr txBox="1"/>
            <p:nvPr/>
          </p:nvSpPr>
          <p:spPr>
            <a:xfrm>
              <a:off x="1821180" y="2300869"/>
              <a:ext cx="2020117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1400" b="1" dirty="0" smtClean="0">
                  <a:latin typeface="+mj-lt"/>
                </a:rPr>
                <a:t>TITLE GOES HERE</a:t>
              </a:r>
              <a:endParaRPr lang="en-US" sz="1100" dirty="0" smtClean="0">
                <a:latin typeface="+mn-lt"/>
              </a:endParaRPr>
            </a:p>
          </p:txBody>
        </p:sp>
        <p:sp>
          <p:nvSpPr>
            <p:cNvPr id="49" name="Inhaltsplatzhalter 4"/>
            <p:cNvSpPr txBox="1"/>
            <p:nvPr/>
          </p:nvSpPr>
          <p:spPr>
            <a:xfrm>
              <a:off x="1821180" y="2565917"/>
              <a:ext cx="2020117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1100" dirty="0" smtClean="0">
                  <a:latin typeface="+mn-lt"/>
                </a:rPr>
                <a:t>This is a sample text. You simply add your own text and description here.</a:t>
              </a:r>
              <a:endParaRPr lang="en-US" sz="1100" dirty="0" smtClean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animBg="1"/>
      <p:bldP spid="16" grpId="0" animBg="1"/>
      <p:bldP spid="19" grpId="0" animBg="1"/>
      <p:bldP spid="26" grpId="0" animBg="1"/>
      <p:bldP spid="27" grpId="0" animBg="1"/>
      <p:bldP spid="33" grpId="0" animBg="1"/>
      <p:bldP spid="37" grpId="0" animBg="1"/>
      <p:bldP spid="41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8" t="5073" r="27246" b="5073"/>
          <a:stretch>
            <a:fillRect/>
          </a:stretch>
        </p:blipFill>
        <p:spPr>
          <a:xfrm>
            <a:off x="0" y="0"/>
            <a:ext cx="12192000" cy="7502771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7988969" y="1536314"/>
            <a:ext cx="441379" cy="441379"/>
            <a:chOff x="6936831" y="1368247"/>
            <a:chExt cx="536883" cy="536883"/>
          </a:xfrm>
        </p:grpSpPr>
        <p:sp>
          <p:nvSpPr>
            <p:cNvPr id="30" name="矩形 29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88967" y="2525018"/>
            <a:ext cx="441379" cy="441379"/>
            <a:chOff x="6936831" y="1368247"/>
            <a:chExt cx="536883" cy="536883"/>
          </a:xfrm>
        </p:grpSpPr>
        <p:sp>
          <p:nvSpPr>
            <p:cNvPr id="33" name="矩形 32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016473" y="3482905"/>
            <a:ext cx="441379" cy="441379"/>
            <a:chOff x="6936831" y="1368247"/>
            <a:chExt cx="536883" cy="536883"/>
          </a:xfrm>
        </p:grpSpPr>
        <p:sp>
          <p:nvSpPr>
            <p:cNvPr id="36" name="矩形 35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016472" y="4471610"/>
            <a:ext cx="441379" cy="441379"/>
            <a:chOff x="6936831" y="1368247"/>
            <a:chExt cx="536883" cy="536883"/>
          </a:xfrm>
        </p:grpSpPr>
        <p:sp>
          <p:nvSpPr>
            <p:cNvPr id="39" name="矩形 38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8630275" y="1474434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请输入标题内容</a:t>
            </a:r>
            <a:endParaRPr lang="zh-CN" altLang="en-US" sz="2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630274" y="2489510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请输入标题内容</a:t>
            </a:r>
            <a:endParaRPr lang="zh-CN" altLang="en-US" sz="2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609480" y="3410649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请输入标题内容</a:t>
            </a:r>
            <a:endParaRPr lang="zh-CN" altLang="en-US" sz="2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609479" y="4425725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请输入标题内容</a:t>
            </a:r>
            <a:endParaRPr lang="zh-CN" altLang="en-US" sz="2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751772" y="2489510"/>
            <a:ext cx="27719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72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目   录</a:t>
            </a:r>
            <a:endParaRPr lang="zh-CN" altLang="en-US" sz="72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46" name="文本框 45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1920964" y="3545212"/>
            <a:ext cx="2446504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FAF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Kartika" panose="02020503030404060203" pitchFamily="18" charset="0"/>
              </a:rPr>
              <a:t>CONCENTS</a:t>
            </a:r>
            <a:endParaRPr lang="zh-CN" altLang="en-US" sz="1400" b="1" dirty="0" smtClean="0">
              <a:solidFill>
                <a:srgbClr val="4DFAF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90035" y="448080"/>
            <a:ext cx="5647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  <a:endParaRPr lang="zh-CN" altLang="en-US" sz="4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02088" y="595136"/>
            <a:ext cx="536883" cy="536883"/>
            <a:chOff x="6936831" y="1368247"/>
            <a:chExt cx="536883" cy="536883"/>
          </a:xfrm>
        </p:grpSpPr>
        <p:sp>
          <p:nvSpPr>
            <p:cNvPr id="5" name="矩形 4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4318" y="595133"/>
            <a:ext cx="536883" cy="536883"/>
            <a:chOff x="6936831" y="1368247"/>
            <a:chExt cx="536883" cy="536883"/>
          </a:xfrm>
        </p:grpSpPr>
        <p:sp>
          <p:nvSpPr>
            <p:cNvPr id="8" name="矩形 7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 rot="2700000">
            <a:off x="2423879" y="-1432206"/>
            <a:ext cx="1045238" cy="1045238"/>
          </a:xfrm>
          <a:prstGeom prst="rect">
            <a:avLst/>
          </a:prstGeom>
          <a:solidFill>
            <a:srgbClr val="4DF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2"/>
          <p:cNvCxnSpPr/>
          <p:nvPr/>
        </p:nvCxnSpPr>
        <p:spPr>
          <a:xfrm>
            <a:off x="4447549" y="2238888"/>
            <a:ext cx="0" cy="3960000"/>
          </a:xfrm>
          <a:prstGeom prst="line">
            <a:avLst/>
          </a:prstGeom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"/>
          <p:cNvCxnSpPr/>
          <p:nvPr/>
        </p:nvCxnSpPr>
        <p:spPr>
          <a:xfrm>
            <a:off x="7651159" y="2222724"/>
            <a:ext cx="0" cy="3960000"/>
          </a:xfrm>
          <a:prstGeom prst="line">
            <a:avLst/>
          </a:prstGeom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0"/>
          <p:cNvGrpSpPr/>
          <p:nvPr/>
        </p:nvGrpSpPr>
        <p:grpSpPr>
          <a:xfrm>
            <a:off x="1810845" y="2442142"/>
            <a:ext cx="1943100" cy="1870075"/>
            <a:chOff x="1658938" y="2082800"/>
            <a:chExt cx="1943100" cy="1870075"/>
          </a:xfrm>
          <a:solidFill>
            <a:schemeClr val="bg1"/>
          </a:solidFill>
        </p:grpSpPr>
        <p:sp>
          <p:nvSpPr>
            <p:cNvPr id="13" name="Freeform 5"/>
            <p:cNvSpPr/>
            <p:nvPr/>
          </p:nvSpPr>
          <p:spPr bwMode="auto">
            <a:xfrm>
              <a:off x="1658938" y="2082800"/>
              <a:ext cx="1936750" cy="1516063"/>
            </a:xfrm>
            <a:custGeom>
              <a:avLst/>
              <a:gdLst>
                <a:gd name="T0" fmla="*/ 0 w 673"/>
                <a:gd name="T1" fmla="*/ 0 h 526"/>
                <a:gd name="T2" fmla="*/ 0 w 673"/>
                <a:gd name="T3" fmla="*/ 46 h 526"/>
                <a:gd name="T4" fmla="*/ 126 w 673"/>
                <a:gd name="T5" fmla="*/ 46 h 526"/>
                <a:gd name="T6" fmla="*/ 205 w 673"/>
                <a:gd name="T7" fmla="*/ 526 h 526"/>
                <a:gd name="T8" fmla="*/ 673 w 673"/>
                <a:gd name="T9" fmla="*/ 526 h 526"/>
                <a:gd name="T10" fmla="*/ 673 w 673"/>
                <a:gd name="T11" fmla="*/ 480 h 526"/>
                <a:gd name="T12" fmla="*/ 244 w 673"/>
                <a:gd name="T13" fmla="*/ 480 h 526"/>
                <a:gd name="T14" fmla="*/ 165 w 673"/>
                <a:gd name="T15" fmla="*/ 0 h 526"/>
                <a:gd name="T16" fmla="*/ 0 w 673"/>
                <a:gd name="T17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3" h="526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96" y="46"/>
                    <a:pt x="126" y="46"/>
                  </a:cubicBezTo>
                  <a:cubicBezTo>
                    <a:pt x="132" y="82"/>
                    <a:pt x="205" y="526"/>
                    <a:pt x="205" y="526"/>
                  </a:cubicBezTo>
                  <a:cubicBezTo>
                    <a:pt x="673" y="526"/>
                    <a:pt x="673" y="526"/>
                    <a:pt x="673" y="526"/>
                  </a:cubicBezTo>
                  <a:cubicBezTo>
                    <a:pt x="673" y="480"/>
                    <a:pt x="673" y="480"/>
                    <a:pt x="673" y="480"/>
                  </a:cubicBezTo>
                  <a:cubicBezTo>
                    <a:pt x="673" y="480"/>
                    <a:pt x="280" y="480"/>
                    <a:pt x="244" y="480"/>
                  </a:cubicBezTo>
                  <a:cubicBezTo>
                    <a:pt x="238" y="444"/>
                    <a:pt x="165" y="0"/>
                    <a:pt x="165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2249488" y="3648075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3297238" y="3648075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6" name="Freeform 8"/>
          <p:cNvSpPr/>
          <p:nvPr/>
        </p:nvSpPr>
        <p:spPr bwMode="auto">
          <a:xfrm>
            <a:off x="2544270" y="3361305"/>
            <a:ext cx="1260475" cy="169863"/>
          </a:xfrm>
          <a:custGeom>
            <a:avLst/>
            <a:gdLst>
              <a:gd name="T0" fmla="*/ 776 w 794"/>
              <a:gd name="T1" fmla="*/ 107 h 107"/>
              <a:gd name="T2" fmla="*/ 794 w 794"/>
              <a:gd name="T3" fmla="*/ 0 h 107"/>
              <a:gd name="T4" fmla="*/ 0 w 794"/>
              <a:gd name="T5" fmla="*/ 0 h 107"/>
              <a:gd name="T6" fmla="*/ 18 w 794"/>
              <a:gd name="T7" fmla="*/ 107 h 107"/>
              <a:gd name="T8" fmla="*/ 776 w 794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4" h="107">
                <a:moveTo>
                  <a:pt x="776" y="107"/>
                </a:moveTo>
                <a:lnTo>
                  <a:pt x="794" y="0"/>
                </a:lnTo>
                <a:lnTo>
                  <a:pt x="0" y="0"/>
                </a:lnTo>
                <a:lnTo>
                  <a:pt x="18" y="107"/>
                </a:lnTo>
                <a:lnTo>
                  <a:pt x="776" y="107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7" name="Freeform 9"/>
          <p:cNvSpPr/>
          <p:nvPr/>
        </p:nvSpPr>
        <p:spPr bwMode="auto">
          <a:xfrm>
            <a:off x="2507757" y="3131117"/>
            <a:ext cx="1335087" cy="180975"/>
          </a:xfrm>
          <a:custGeom>
            <a:avLst/>
            <a:gdLst>
              <a:gd name="T0" fmla="*/ 0 w 841"/>
              <a:gd name="T1" fmla="*/ 0 h 114"/>
              <a:gd name="T2" fmla="*/ 18 w 841"/>
              <a:gd name="T3" fmla="*/ 114 h 114"/>
              <a:gd name="T4" fmla="*/ 823 w 841"/>
              <a:gd name="T5" fmla="*/ 114 h 114"/>
              <a:gd name="T6" fmla="*/ 841 w 841"/>
              <a:gd name="T7" fmla="*/ 0 h 114"/>
              <a:gd name="T8" fmla="*/ 0 w 841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1" h="114">
                <a:moveTo>
                  <a:pt x="0" y="0"/>
                </a:moveTo>
                <a:lnTo>
                  <a:pt x="18" y="114"/>
                </a:lnTo>
                <a:lnTo>
                  <a:pt x="823" y="114"/>
                </a:lnTo>
                <a:lnTo>
                  <a:pt x="8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8" name="Freeform 10"/>
          <p:cNvSpPr/>
          <p:nvPr/>
        </p:nvSpPr>
        <p:spPr bwMode="auto">
          <a:xfrm>
            <a:off x="2402982" y="2494530"/>
            <a:ext cx="1546225" cy="149225"/>
          </a:xfrm>
          <a:custGeom>
            <a:avLst/>
            <a:gdLst>
              <a:gd name="T0" fmla="*/ 958 w 974"/>
              <a:gd name="T1" fmla="*/ 94 h 94"/>
              <a:gd name="T2" fmla="*/ 974 w 974"/>
              <a:gd name="T3" fmla="*/ 0 h 94"/>
              <a:gd name="T4" fmla="*/ 0 w 974"/>
              <a:gd name="T5" fmla="*/ 0 h 94"/>
              <a:gd name="T6" fmla="*/ 15 w 974"/>
              <a:gd name="T7" fmla="*/ 94 h 94"/>
              <a:gd name="T8" fmla="*/ 958 w 974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4" h="94">
                <a:moveTo>
                  <a:pt x="958" y="94"/>
                </a:moveTo>
                <a:lnTo>
                  <a:pt x="974" y="0"/>
                </a:lnTo>
                <a:lnTo>
                  <a:pt x="0" y="0"/>
                </a:lnTo>
                <a:lnTo>
                  <a:pt x="15" y="94"/>
                </a:lnTo>
                <a:lnTo>
                  <a:pt x="958" y="94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9" name="Freeform 11"/>
          <p:cNvSpPr/>
          <p:nvPr/>
        </p:nvSpPr>
        <p:spPr bwMode="auto">
          <a:xfrm>
            <a:off x="2582370" y="3580380"/>
            <a:ext cx="1189037" cy="138113"/>
          </a:xfrm>
          <a:custGeom>
            <a:avLst/>
            <a:gdLst>
              <a:gd name="T0" fmla="*/ 0 w 749"/>
              <a:gd name="T1" fmla="*/ 0 h 87"/>
              <a:gd name="T2" fmla="*/ 14 w 749"/>
              <a:gd name="T3" fmla="*/ 87 h 87"/>
              <a:gd name="T4" fmla="*/ 734 w 749"/>
              <a:gd name="T5" fmla="*/ 87 h 87"/>
              <a:gd name="T6" fmla="*/ 749 w 749"/>
              <a:gd name="T7" fmla="*/ 0 h 87"/>
              <a:gd name="T8" fmla="*/ 0 w 749"/>
              <a:gd name="T9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9" h="87">
                <a:moveTo>
                  <a:pt x="0" y="0"/>
                </a:moveTo>
                <a:lnTo>
                  <a:pt x="14" y="87"/>
                </a:lnTo>
                <a:lnTo>
                  <a:pt x="734" y="87"/>
                </a:lnTo>
                <a:lnTo>
                  <a:pt x="74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0" name="Freeform 12"/>
          <p:cNvSpPr/>
          <p:nvPr/>
        </p:nvSpPr>
        <p:spPr bwMode="auto">
          <a:xfrm>
            <a:off x="2434732" y="2692967"/>
            <a:ext cx="1479550" cy="158750"/>
          </a:xfrm>
          <a:custGeom>
            <a:avLst/>
            <a:gdLst>
              <a:gd name="T0" fmla="*/ 0 w 932"/>
              <a:gd name="T1" fmla="*/ 0 h 100"/>
              <a:gd name="T2" fmla="*/ 17 w 932"/>
              <a:gd name="T3" fmla="*/ 100 h 100"/>
              <a:gd name="T4" fmla="*/ 916 w 932"/>
              <a:gd name="T5" fmla="*/ 100 h 100"/>
              <a:gd name="T6" fmla="*/ 932 w 932"/>
              <a:gd name="T7" fmla="*/ 0 h 100"/>
              <a:gd name="T8" fmla="*/ 0 w 932"/>
              <a:gd name="T9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2" h="100">
                <a:moveTo>
                  <a:pt x="0" y="0"/>
                </a:moveTo>
                <a:lnTo>
                  <a:pt x="17" y="100"/>
                </a:lnTo>
                <a:lnTo>
                  <a:pt x="916" y="100"/>
                </a:lnTo>
                <a:lnTo>
                  <a:pt x="93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1" name="Freeform 13"/>
          <p:cNvSpPr/>
          <p:nvPr/>
        </p:nvSpPr>
        <p:spPr bwMode="auto">
          <a:xfrm>
            <a:off x="2469657" y="2900930"/>
            <a:ext cx="1411287" cy="180975"/>
          </a:xfrm>
          <a:custGeom>
            <a:avLst/>
            <a:gdLst>
              <a:gd name="T0" fmla="*/ 0 w 889"/>
              <a:gd name="T1" fmla="*/ 0 h 114"/>
              <a:gd name="T2" fmla="*/ 18 w 889"/>
              <a:gd name="T3" fmla="*/ 114 h 114"/>
              <a:gd name="T4" fmla="*/ 870 w 889"/>
              <a:gd name="T5" fmla="*/ 114 h 114"/>
              <a:gd name="T6" fmla="*/ 889 w 889"/>
              <a:gd name="T7" fmla="*/ 0 h 114"/>
              <a:gd name="T8" fmla="*/ 0 w 889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9" h="114">
                <a:moveTo>
                  <a:pt x="0" y="0"/>
                </a:moveTo>
                <a:lnTo>
                  <a:pt x="18" y="114"/>
                </a:lnTo>
                <a:lnTo>
                  <a:pt x="870" y="114"/>
                </a:lnTo>
                <a:lnTo>
                  <a:pt x="8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22" name="Group 20"/>
          <p:cNvGrpSpPr/>
          <p:nvPr/>
        </p:nvGrpSpPr>
        <p:grpSpPr>
          <a:xfrm>
            <a:off x="5039931" y="2442142"/>
            <a:ext cx="1943100" cy="1870075"/>
            <a:chOff x="1658938" y="2082800"/>
            <a:chExt cx="1943100" cy="1870075"/>
          </a:xfrm>
          <a:solidFill>
            <a:schemeClr val="bg1"/>
          </a:solidFill>
        </p:grpSpPr>
        <p:sp>
          <p:nvSpPr>
            <p:cNvPr id="23" name="Freeform 5"/>
            <p:cNvSpPr/>
            <p:nvPr/>
          </p:nvSpPr>
          <p:spPr bwMode="auto">
            <a:xfrm>
              <a:off x="1658938" y="2082800"/>
              <a:ext cx="1936750" cy="1516063"/>
            </a:xfrm>
            <a:custGeom>
              <a:avLst/>
              <a:gdLst>
                <a:gd name="T0" fmla="*/ 0 w 673"/>
                <a:gd name="T1" fmla="*/ 0 h 526"/>
                <a:gd name="T2" fmla="*/ 0 w 673"/>
                <a:gd name="T3" fmla="*/ 46 h 526"/>
                <a:gd name="T4" fmla="*/ 126 w 673"/>
                <a:gd name="T5" fmla="*/ 46 h 526"/>
                <a:gd name="T6" fmla="*/ 205 w 673"/>
                <a:gd name="T7" fmla="*/ 526 h 526"/>
                <a:gd name="T8" fmla="*/ 673 w 673"/>
                <a:gd name="T9" fmla="*/ 526 h 526"/>
                <a:gd name="T10" fmla="*/ 673 w 673"/>
                <a:gd name="T11" fmla="*/ 480 h 526"/>
                <a:gd name="T12" fmla="*/ 244 w 673"/>
                <a:gd name="T13" fmla="*/ 480 h 526"/>
                <a:gd name="T14" fmla="*/ 165 w 673"/>
                <a:gd name="T15" fmla="*/ 0 h 526"/>
                <a:gd name="T16" fmla="*/ 0 w 673"/>
                <a:gd name="T17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3" h="526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96" y="46"/>
                    <a:pt x="126" y="46"/>
                  </a:cubicBezTo>
                  <a:cubicBezTo>
                    <a:pt x="132" y="82"/>
                    <a:pt x="205" y="526"/>
                    <a:pt x="205" y="526"/>
                  </a:cubicBezTo>
                  <a:cubicBezTo>
                    <a:pt x="673" y="526"/>
                    <a:pt x="673" y="526"/>
                    <a:pt x="673" y="526"/>
                  </a:cubicBezTo>
                  <a:cubicBezTo>
                    <a:pt x="673" y="480"/>
                    <a:pt x="673" y="480"/>
                    <a:pt x="673" y="480"/>
                  </a:cubicBezTo>
                  <a:cubicBezTo>
                    <a:pt x="673" y="480"/>
                    <a:pt x="280" y="480"/>
                    <a:pt x="244" y="480"/>
                  </a:cubicBezTo>
                  <a:cubicBezTo>
                    <a:pt x="238" y="444"/>
                    <a:pt x="165" y="0"/>
                    <a:pt x="165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2249488" y="3648075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297238" y="3648075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26" name="Freeform 8"/>
          <p:cNvSpPr/>
          <p:nvPr/>
        </p:nvSpPr>
        <p:spPr bwMode="auto">
          <a:xfrm>
            <a:off x="5773356" y="3361305"/>
            <a:ext cx="1260475" cy="169863"/>
          </a:xfrm>
          <a:custGeom>
            <a:avLst/>
            <a:gdLst>
              <a:gd name="T0" fmla="*/ 776 w 794"/>
              <a:gd name="T1" fmla="*/ 107 h 107"/>
              <a:gd name="T2" fmla="*/ 794 w 794"/>
              <a:gd name="T3" fmla="*/ 0 h 107"/>
              <a:gd name="T4" fmla="*/ 0 w 794"/>
              <a:gd name="T5" fmla="*/ 0 h 107"/>
              <a:gd name="T6" fmla="*/ 18 w 794"/>
              <a:gd name="T7" fmla="*/ 107 h 107"/>
              <a:gd name="T8" fmla="*/ 776 w 794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4" h="107">
                <a:moveTo>
                  <a:pt x="776" y="107"/>
                </a:moveTo>
                <a:lnTo>
                  <a:pt x="794" y="0"/>
                </a:lnTo>
                <a:lnTo>
                  <a:pt x="0" y="0"/>
                </a:lnTo>
                <a:lnTo>
                  <a:pt x="18" y="107"/>
                </a:lnTo>
                <a:lnTo>
                  <a:pt x="776" y="107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7" name="Freeform 9"/>
          <p:cNvSpPr/>
          <p:nvPr/>
        </p:nvSpPr>
        <p:spPr bwMode="auto">
          <a:xfrm>
            <a:off x="5736843" y="3131117"/>
            <a:ext cx="1335087" cy="180975"/>
          </a:xfrm>
          <a:custGeom>
            <a:avLst/>
            <a:gdLst>
              <a:gd name="T0" fmla="*/ 0 w 841"/>
              <a:gd name="T1" fmla="*/ 0 h 114"/>
              <a:gd name="T2" fmla="*/ 18 w 841"/>
              <a:gd name="T3" fmla="*/ 114 h 114"/>
              <a:gd name="T4" fmla="*/ 823 w 841"/>
              <a:gd name="T5" fmla="*/ 114 h 114"/>
              <a:gd name="T6" fmla="*/ 841 w 841"/>
              <a:gd name="T7" fmla="*/ 0 h 114"/>
              <a:gd name="T8" fmla="*/ 0 w 841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1" h="114">
                <a:moveTo>
                  <a:pt x="0" y="0"/>
                </a:moveTo>
                <a:lnTo>
                  <a:pt x="18" y="114"/>
                </a:lnTo>
                <a:lnTo>
                  <a:pt x="823" y="114"/>
                </a:lnTo>
                <a:lnTo>
                  <a:pt x="8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8" name="Freeform 11"/>
          <p:cNvSpPr/>
          <p:nvPr/>
        </p:nvSpPr>
        <p:spPr bwMode="auto">
          <a:xfrm>
            <a:off x="5811456" y="3580380"/>
            <a:ext cx="1189037" cy="138113"/>
          </a:xfrm>
          <a:custGeom>
            <a:avLst/>
            <a:gdLst>
              <a:gd name="T0" fmla="*/ 0 w 749"/>
              <a:gd name="T1" fmla="*/ 0 h 87"/>
              <a:gd name="T2" fmla="*/ 14 w 749"/>
              <a:gd name="T3" fmla="*/ 87 h 87"/>
              <a:gd name="T4" fmla="*/ 734 w 749"/>
              <a:gd name="T5" fmla="*/ 87 h 87"/>
              <a:gd name="T6" fmla="*/ 749 w 749"/>
              <a:gd name="T7" fmla="*/ 0 h 87"/>
              <a:gd name="T8" fmla="*/ 0 w 749"/>
              <a:gd name="T9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9" h="87">
                <a:moveTo>
                  <a:pt x="0" y="0"/>
                </a:moveTo>
                <a:lnTo>
                  <a:pt x="14" y="87"/>
                </a:lnTo>
                <a:lnTo>
                  <a:pt x="734" y="87"/>
                </a:lnTo>
                <a:lnTo>
                  <a:pt x="74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29" name="Group 27"/>
          <p:cNvGrpSpPr/>
          <p:nvPr/>
        </p:nvGrpSpPr>
        <p:grpSpPr>
          <a:xfrm>
            <a:off x="8136096" y="2442142"/>
            <a:ext cx="1943100" cy="1870075"/>
            <a:chOff x="1658938" y="2082800"/>
            <a:chExt cx="1943100" cy="1870075"/>
          </a:xfrm>
          <a:solidFill>
            <a:schemeClr val="bg1"/>
          </a:solidFill>
        </p:grpSpPr>
        <p:sp>
          <p:nvSpPr>
            <p:cNvPr id="30" name="Freeform 5"/>
            <p:cNvSpPr/>
            <p:nvPr/>
          </p:nvSpPr>
          <p:spPr bwMode="auto">
            <a:xfrm>
              <a:off x="1658938" y="2082800"/>
              <a:ext cx="1936750" cy="1516063"/>
            </a:xfrm>
            <a:custGeom>
              <a:avLst/>
              <a:gdLst>
                <a:gd name="T0" fmla="*/ 0 w 673"/>
                <a:gd name="T1" fmla="*/ 0 h 526"/>
                <a:gd name="T2" fmla="*/ 0 w 673"/>
                <a:gd name="T3" fmla="*/ 46 h 526"/>
                <a:gd name="T4" fmla="*/ 126 w 673"/>
                <a:gd name="T5" fmla="*/ 46 h 526"/>
                <a:gd name="T6" fmla="*/ 205 w 673"/>
                <a:gd name="T7" fmla="*/ 526 h 526"/>
                <a:gd name="T8" fmla="*/ 673 w 673"/>
                <a:gd name="T9" fmla="*/ 526 h 526"/>
                <a:gd name="T10" fmla="*/ 673 w 673"/>
                <a:gd name="T11" fmla="*/ 480 h 526"/>
                <a:gd name="T12" fmla="*/ 244 w 673"/>
                <a:gd name="T13" fmla="*/ 480 h 526"/>
                <a:gd name="T14" fmla="*/ 165 w 673"/>
                <a:gd name="T15" fmla="*/ 0 h 526"/>
                <a:gd name="T16" fmla="*/ 0 w 673"/>
                <a:gd name="T17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3" h="526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96" y="46"/>
                    <a:pt x="126" y="46"/>
                  </a:cubicBezTo>
                  <a:cubicBezTo>
                    <a:pt x="132" y="82"/>
                    <a:pt x="205" y="526"/>
                    <a:pt x="205" y="526"/>
                  </a:cubicBezTo>
                  <a:cubicBezTo>
                    <a:pt x="673" y="526"/>
                    <a:pt x="673" y="526"/>
                    <a:pt x="673" y="526"/>
                  </a:cubicBezTo>
                  <a:cubicBezTo>
                    <a:pt x="673" y="480"/>
                    <a:pt x="673" y="480"/>
                    <a:pt x="673" y="480"/>
                  </a:cubicBezTo>
                  <a:cubicBezTo>
                    <a:pt x="673" y="480"/>
                    <a:pt x="280" y="480"/>
                    <a:pt x="244" y="480"/>
                  </a:cubicBezTo>
                  <a:cubicBezTo>
                    <a:pt x="238" y="444"/>
                    <a:pt x="165" y="0"/>
                    <a:pt x="165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2249488" y="3648075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3297238" y="3648075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33" name="Freeform 8"/>
          <p:cNvSpPr/>
          <p:nvPr/>
        </p:nvSpPr>
        <p:spPr bwMode="auto">
          <a:xfrm>
            <a:off x="8869521" y="3361305"/>
            <a:ext cx="1260475" cy="169863"/>
          </a:xfrm>
          <a:custGeom>
            <a:avLst/>
            <a:gdLst>
              <a:gd name="T0" fmla="*/ 776 w 794"/>
              <a:gd name="T1" fmla="*/ 107 h 107"/>
              <a:gd name="T2" fmla="*/ 794 w 794"/>
              <a:gd name="T3" fmla="*/ 0 h 107"/>
              <a:gd name="T4" fmla="*/ 0 w 794"/>
              <a:gd name="T5" fmla="*/ 0 h 107"/>
              <a:gd name="T6" fmla="*/ 18 w 794"/>
              <a:gd name="T7" fmla="*/ 107 h 107"/>
              <a:gd name="T8" fmla="*/ 776 w 794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4" h="107">
                <a:moveTo>
                  <a:pt x="776" y="107"/>
                </a:moveTo>
                <a:lnTo>
                  <a:pt x="794" y="0"/>
                </a:lnTo>
                <a:lnTo>
                  <a:pt x="0" y="0"/>
                </a:lnTo>
                <a:lnTo>
                  <a:pt x="18" y="107"/>
                </a:lnTo>
                <a:lnTo>
                  <a:pt x="776" y="107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34" name="Freeform 9"/>
          <p:cNvSpPr/>
          <p:nvPr/>
        </p:nvSpPr>
        <p:spPr bwMode="auto">
          <a:xfrm>
            <a:off x="8833008" y="3131117"/>
            <a:ext cx="1335087" cy="180975"/>
          </a:xfrm>
          <a:custGeom>
            <a:avLst/>
            <a:gdLst>
              <a:gd name="T0" fmla="*/ 0 w 841"/>
              <a:gd name="T1" fmla="*/ 0 h 114"/>
              <a:gd name="T2" fmla="*/ 18 w 841"/>
              <a:gd name="T3" fmla="*/ 114 h 114"/>
              <a:gd name="T4" fmla="*/ 823 w 841"/>
              <a:gd name="T5" fmla="*/ 114 h 114"/>
              <a:gd name="T6" fmla="*/ 841 w 841"/>
              <a:gd name="T7" fmla="*/ 0 h 114"/>
              <a:gd name="T8" fmla="*/ 0 w 841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1" h="114">
                <a:moveTo>
                  <a:pt x="0" y="0"/>
                </a:moveTo>
                <a:lnTo>
                  <a:pt x="18" y="114"/>
                </a:lnTo>
                <a:lnTo>
                  <a:pt x="823" y="114"/>
                </a:lnTo>
                <a:lnTo>
                  <a:pt x="8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35" name="Freeform 11"/>
          <p:cNvSpPr/>
          <p:nvPr/>
        </p:nvSpPr>
        <p:spPr bwMode="auto">
          <a:xfrm>
            <a:off x="8907621" y="3580380"/>
            <a:ext cx="1189037" cy="138113"/>
          </a:xfrm>
          <a:custGeom>
            <a:avLst/>
            <a:gdLst>
              <a:gd name="T0" fmla="*/ 0 w 749"/>
              <a:gd name="T1" fmla="*/ 0 h 87"/>
              <a:gd name="T2" fmla="*/ 14 w 749"/>
              <a:gd name="T3" fmla="*/ 87 h 87"/>
              <a:gd name="T4" fmla="*/ 734 w 749"/>
              <a:gd name="T5" fmla="*/ 87 h 87"/>
              <a:gd name="T6" fmla="*/ 749 w 749"/>
              <a:gd name="T7" fmla="*/ 0 h 87"/>
              <a:gd name="T8" fmla="*/ 0 w 749"/>
              <a:gd name="T9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9" h="87">
                <a:moveTo>
                  <a:pt x="0" y="0"/>
                </a:moveTo>
                <a:lnTo>
                  <a:pt x="14" y="87"/>
                </a:lnTo>
                <a:lnTo>
                  <a:pt x="734" y="87"/>
                </a:lnTo>
                <a:lnTo>
                  <a:pt x="74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36" name="Freeform 12"/>
          <p:cNvSpPr/>
          <p:nvPr/>
        </p:nvSpPr>
        <p:spPr bwMode="auto">
          <a:xfrm>
            <a:off x="8759983" y="2692967"/>
            <a:ext cx="1479550" cy="158750"/>
          </a:xfrm>
          <a:custGeom>
            <a:avLst/>
            <a:gdLst>
              <a:gd name="T0" fmla="*/ 0 w 932"/>
              <a:gd name="T1" fmla="*/ 0 h 100"/>
              <a:gd name="T2" fmla="*/ 17 w 932"/>
              <a:gd name="T3" fmla="*/ 100 h 100"/>
              <a:gd name="T4" fmla="*/ 916 w 932"/>
              <a:gd name="T5" fmla="*/ 100 h 100"/>
              <a:gd name="T6" fmla="*/ 932 w 932"/>
              <a:gd name="T7" fmla="*/ 0 h 100"/>
              <a:gd name="T8" fmla="*/ 0 w 932"/>
              <a:gd name="T9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2" h="100">
                <a:moveTo>
                  <a:pt x="0" y="0"/>
                </a:moveTo>
                <a:lnTo>
                  <a:pt x="17" y="100"/>
                </a:lnTo>
                <a:lnTo>
                  <a:pt x="916" y="100"/>
                </a:lnTo>
                <a:lnTo>
                  <a:pt x="93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37" name="Freeform 13"/>
          <p:cNvSpPr/>
          <p:nvPr/>
        </p:nvSpPr>
        <p:spPr bwMode="auto">
          <a:xfrm>
            <a:off x="8794908" y="2900930"/>
            <a:ext cx="1411287" cy="180975"/>
          </a:xfrm>
          <a:custGeom>
            <a:avLst/>
            <a:gdLst>
              <a:gd name="T0" fmla="*/ 0 w 889"/>
              <a:gd name="T1" fmla="*/ 0 h 114"/>
              <a:gd name="T2" fmla="*/ 18 w 889"/>
              <a:gd name="T3" fmla="*/ 114 h 114"/>
              <a:gd name="T4" fmla="*/ 870 w 889"/>
              <a:gd name="T5" fmla="*/ 114 h 114"/>
              <a:gd name="T6" fmla="*/ 889 w 889"/>
              <a:gd name="T7" fmla="*/ 0 h 114"/>
              <a:gd name="T8" fmla="*/ 0 w 889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9" h="114">
                <a:moveTo>
                  <a:pt x="0" y="0"/>
                </a:moveTo>
                <a:lnTo>
                  <a:pt x="18" y="114"/>
                </a:lnTo>
                <a:lnTo>
                  <a:pt x="870" y="114"/>
                </a:lnTo>
                <a:lnTo>
                  <a:pt x="8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38" name="组合 37"/>
          <p:cNvGrpSpPr/>
          <p:nvPr/>
        </p:nvGrpSpPr>
        <p:grpSpPr>
          <a:xfrm>
            <a:off x="4906390" y="4818881"/>
            <a:ext cx="2299080" cy="930961"/>
            <a:chOff x="1626835" y="2349127"/>
            <a:chExt cx="2492110" cy="1009125"/>
          </a:xfrm>
        </p:grpSpPr>
        <p:sp>
          <p:nvSpPr>
            <p:cNvPr id="39" name="文本框 38"/>
            <p:cNvSpPr txBox="1"/>
            <p:nvPr/>
          </p:nvSpPr>
          <p:spPr>
            <a:xfrm>
              <a:off x="1806001" y="2349127"/>
              <a:ext cx="2133781" cy="3669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626835" y="2687681"/>
              <a:ext cx="2492110" cy="6705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798492" y="4791399"/>
            <a:ext cx="2299080" cy="930961"/>
            <a:chOff x="1626835" y="2349127"/>
            <a:chExt cx="2492110" cy="1009125"/>
          </a:xfrm>
        </p:grpSpPr>
        <p:sp>
          <p:nvSpPr>
            <p:cNvPr id="42" name="文本框 41"/>
            <p:cNvSpPr txBox="1"/>
            <p:nvPr/>
          </p:nvSpPr>
          <p:spPr>
            <a:xfrm>
              <a:off x="1806001" y="2349127"/>
              <a:ext cx="2133781" cy="3669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26835" y="2687681"/>
              <a:ext cx="2492110" cy="6705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350218" y="4823619"/>
            <a:ext cx="2299080" cy="930961"/>
            <a:chOff x="1626835" y="2349127"/>
            <a:chExt cx="2492110" cy="1009125"/>
          </a:xfrm>
        </p:grpSpPr>
        <p:sp>
          <p:nvSpPr>
            <p:cNvPr id="45" name="文本框 44"/>
            <p:cNvSpPr txBox="1"/>
            <p:nvPr/>
          </p:nvSpPr>
          <p:spPr>
            <a:xfrm>
              <a:off x="1806001" y="2349127"/>
              <a:ext cx="2133781" cy="3669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626835" y="2687681"/>
              <a:ext cx="2492110" cy="6705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90035" y="448080"/>
            <a:ext cx="5647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  <a:endParaRPr lang="zh-CN" altLang="en-US" sz="4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02088" y="595136"/>
            <a:ext cx="536883" cy="536883"/>
            <a:chOff x="6936831" y="1368247"/>
            <a:chExt cx="536883" cy="536883"/>
          </a:xfrm>
        </p:grpSpPr>
        <p:sp>
          <p:nvSpPr>
            <p:cNvPr id="5" name="矩形 4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4318" y="595133"/>
            <a:ext cx="536883" cy="536883"/>
            <a:chOff x="6936831" y="1368247"/>
            <a:chExt cx="536883" cy="536883"/>
          </a:xfrm>
        </p:grpSpPr>
        <p:sp>
          <p:nvSpPr>
            <p:cNvPr id="8" name="矩形 7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 rot="2700000">
            <a:off x="2423879" y="-1432206"/>
            <a:ext cx="1045238" cy="1045238"/>
          </a:xfrm>
          <a:prstGeom prst="rect">
            <a:avLst/>
          </a:prstGeom>
          <a:solidFill>
            <a:srgbClr val="4DF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îS1iďé"/>
          <p:cNvSpPr/>
          <p:nvPr/>
        </p:nvSpPr>
        <p:spPr>
          <a:xfrm>
            <a:off x="1503154" y="2136325"/>
            <a:ext cx="3535273" cy="1814985"/>
          </a:xfrm>
          <a:prstGeom prst="rect">
            <a:avLst/>
          </a:prstGeom>
          <a:blipFill>
            <a:blip r:embed="rId1"/>
            <a:srcRect/>
            <a:stretch>
              <a:fillRect t="-30353" b="-29973"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11" name="îṩ1îḓé"/>
          <p:cNvSpPr/>
          <p:nvPr/>
        </p:nvSpPr>
        <p:spPr>
          <a:xfrm>
            <a:off x="3793762" y="2136325"/>
            <a:ext cx="2074269" cy="1814985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12" name="íṧḷíḓé"/>
          <p:cNvSpPr/>
          <p:nvPr/>
        </p:nvSpPr>
        <p:spPr bwMode="auto">
          <a:xfrm>
            <a:off x="4623367" y="2338793"/>
            <a:ext cx="415060" cy="414690"/>
          </a:xfrm>
          <a:custGeom>
            <a:avLst/>
            <a:gdLst>
              <a:gd name="connsiteX0" fmla="*/ 399175 w 607263"/>
              <a:gd name="connsiteY0" fmla="*/ 204850 h 606722"/>
              <a:gd name="connsiteX1" fmla="*/ 415104 w 607263"/>
              <a:gd name="connsiteY1" fmla="*/ 204850 h 606722"/>
              <a:gd name="connsiteX2" fmla="*/ 415104 w 607263"/>
              <a:gd name="connsiteY2" fmla="*/ 220672 h 606722"/>
              <a:gd name="connsiteX3" fmla="*/ 251537 w 607263"/>
              <a:gd name="connsiteY3" fmla="*/ 384040 h 606722"/>
              <a:gd name="connsiteX4" fmla="*/ 348093 w 607263"/>
              <a:gd name="connsiteY4" fmla="*/ 384040 h 606722"/>
              <a:gd name="connsiteX5" fmla="*/ 359306 w 607263"/>
              <a:gd name="connsiteY5" fmla="*/ 395240 h 606722"/>
              <a:gd name="connsiteX6" fmla="*/ 348093 w 607263"/>
              <a:gd name="connsiteY6" fmla="*/ 406528 h 606722"/>
              <a:gd name="connsiteX7" fmla="*/ 224839 w 607263"/>
              <a:gd name="connsiteY7" fmla="*/ 406528 h 606722"/>
              <a:gd name="connsiteX8" fmla="*/ 213626 w 607263"/>
              <a:gd name="connsiteY8" fmla="*/ 395240 h 606722"/>
              <a:gd name="connsiteX9" fmla="*/ 213626 w 607263"/>
              <a:gd name="connsiteY9" fmla="*/ 272224 h 606722"/>
              <a:gd name="connsiteX10" fmla="*/ 224839 w 607263"/>
              <a:gd name="connsiteY10" fmla="*/ 261025 h 606722"/>
              <a:gd name="connsiteX11" fmla="*/ 236141 w 607263"/>
              <a:gd name="connsiteY11" fmla="*/ 272224 h 606722"/>
              <a:gd name="connsiteX12" fmla="*/ 236141 w 607263"/>
              <a:gd name="connsiteY12" fmla="*/ 367686 h 606722"/>
              <a:gd name="connsiteX13" fmla="*/ 303588 w 607263"/>
              <a:gd name="connsiteY13" fmla="*/ 22484 h 606722"/>
              <a:gd name="connsiteX14" fmla="*/ 104771 w 607263"/>
              <a:gd name="connsiteY14" fmla="*/ 104779 h 606722"/>
              <a:gd name="connsiteX15" fmla="*/ 104771 w 607263"/>
              <a:gd name="connsiteY15" fmla="*/ 501943 h 606722"/>
              <a:gd name="connsiteX16" fmla="*/ 303588 w 607263"/>
              <a:gd name="connsiteY16" fmla="*/ 584238 h 606722"/>
              <a:gd name="connsiteX17" fmla="*/ 502493 w 607263"/>
              <a:gd name="connsiteY17" fmla="*/ 501943 h 606722"/>
              <a:gd name="connsiteX18" fmla="*/ 502493 w 607263"/>
              <a:gd name="connsiteY18" fmla="*/ 104779 h 606722"/>
              <a:gd name="connsiteX19" fmla="*/ 303588 w 607263"/>
              <a:gd name="connsiteY19" fmla="*/ 22484 h 606722"/>
              <a:gd name="connsiteX20" fmla="*/ 303588 w 607263"/>
              <a:gd name="connsiteY20" fmla="*/ 0 h 606722"/>
              <a:gd name="connsiteX21" fmla="*/ 518424 w 607263"/>
              <a:gd name="connsiteY21" fmla="*/ 88871 h 606722"/>
              <a:gd name="connsiteX22" fmla="*/ 518424 w 607263"/>
              <a:gd name="connsiteY22" fmla="*/ 517851 h 606722"/>
              <a:gd name="connsiteX23" fmla="*/ 303588 w 607263"/>
              <a:gd name="connsiteY23" fmla="*/ 606722 h 606722"/>
              <a:gd name="connsiteX24" fmla="*/ 88840 w 607263"/>
              <a:gd name="connsiteY24" fmla="*/ 517851 h 606722"/>
              <a:gd name="connsiteX25" fmla="*/ 88840 w 607263"/>
              <a:gd name="connsiteY25" fmla="*/ 88871 h 606722"/>
              <a:gd name="connsiteX26" fmla="*/ 303588 w 607263"/>
              <a:gd name="connsiteY26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7263" h="606722">
                <a:moveTo>
                  <a:pt x="399175" y="204850"/>
                </a:moveTo>
                <a:cubicBezTo>
                  <a:pt x="403624" y="200406"/>
                  <a:pt x="410744" y="200406"/>
                  <a:pt x="415104" y="204850"/>
                </a:cubicBezTo>
                <a:cubicBezTo>
                  <a:pt x="419465" y="209206"/>
                  <a:pt x="419465" y="216316"/>
                  <a:pt x="415104" y="220672"/>
                </a:cubicBezTo>
                <a:lnTo>
                  <a:pt x="251537" y="384040"/>
                </a:lnTo>
                <a:lnTo>
                  <a:pt x="348093" y="384040"/>
                </a:lnTo>
                <a:cubicBezTo>
                  <a:pt x="354234" y="384040"/>
                  <a:pt x="359306" y="389107"/>
                  <a:pt x="359306" y="395240"/>
                </a:cubicBezTo>
                <a:cubicBezTo>
                  <a:pt x="359306" y="401462"/>
                  <a:pt x="354234" y="406528"/>
                  <a:pt x="348093" y="406528"/>
                </a:cubicBezTo>
                <a:lnTo>
                  <a:pt x="224839" y="406528"/>
                </a:lnTo>
                <a:cubicBezTo>
                  <a:pt x="218699" y="406528"/>
                  <a:pt x="213626" y="401462"/>
                  <a:pt x="213626" y="395240"/>
                </a:cubicBezTo>
                <a:lnTo>
                  <a:pt x="213626" y="272224"/>
                </a:lnTo>
                <a:cubicBezTo>
                  <a:pt x="213626" y="266002"/>
                  <a:pt x="218699" y="261025"/>
                  <a:pt x="224839" y="261025"/>
                </a:cubicBezTo>
                <a:cubicBezTo>
                  <a:pt x="231068" y="261025"/>
                  <a:pt x="236141" y="266002"/>
                  <a:pt x="236141" y="272224"/>
                </a:cubicBezTo>
                <a:lnTo>
                  <a:pt x="236141" y="367686"/>
                </a:lnTo>
                <a:close/>
                <a:moveTo>
                  <a:pt x="303588" y="22484"/>
                </a:moveTo>
                <a:cubicBezTo>
                  <a:pt x="228475" y="22484"/>
                  <a:pt x="157812" y="51723"/>
                  <a:pt x="104771" y="104779"/>
                </a:cubicBezTo>
                <a:cubicBezTo>
                  <a:pt x="-4961" y="214268"/>
                  <a:pt x="-4961" y="392454"/>
                  <a:pt x="104771" y="501943"/>
                </a:cubicBezTo>
                <a:cubicBezTo>
                  <a:pt x="157812" y="554999"/>
                  <a:pt x="228475" y="584238"/>
                  <a:pt x="303588" y="584238"/>
                </a:cubicBezTo>
                <a:cubicBezTo>
                  <a:pt x="378789" y="584238"/>
                  <a:pt x="449363" y="554999"/>
                  <a:pt x="502493" y="501943"/>
                </a:cubicBezTo>
                <a:cubicBezTo>
                  <a:pt x="612136" y="392454"/>
                  <a:pt x="612136" y="214268"/>
                  <a:pt x="502493" y="104779"/>
                </a:cubicBezTo>
                <a:cubicBezTo>
                  <a:pt x="449363" y="51723"/>
                  <a:pt x="378789" y="22484"/>
                  <a:pt x="303588" y="22484"/>
                </a:cubicBezTo>
                <a:close/>
                <a:moveTo>
                  <a:pt x="303588" y="0"/>
                </a:moveTo>
                <a:cubicBezTo>
                  <a:pt x="384752" y="0"/>
                  <a:pt x="461021" y="31549"/>
                  <a:pt x="518424" y="88871"/>
                </a:cubicBezTo>
                <a:cubicBezTo>
                  <a:pt x="636877" y="207158"/>
                  <a:pt x="636877" y="399564"/>
                  <a:pt x="518424" y="517851"/>
                </a:cubicBezTo>
                <a:cubicBezTo>
                  <a:pt x="461021" y="575173"/>
                  <a:pt x="384752" y="606722"/>
                  <a:pt x="303588" y="606722"/>
                </a:cubicBezTo>
                <a:cubicBezTo>
                  <a:pt x="222512" y="606722"/>
                  <a:pt x="146154" y="575173"/>
                  <a:pt x="88840" y="517851"/>
                </a:cubicBezTo>
                <a:cubicBezTo>
                  <a:pt x="-29613" y="399564"/>
                  <a:pt x="-29613" y="207158"/>
                  <a:pt x="88840" y="88871"/>
                </a:cubicBezTo>
                <a:cubicBezTo>
                  <a:pt x="146154" y="31549"/>
                  <a:pt x="222512" y="0"/>
                  <a:pt x="303588" y="0"/>
                </a:cubicBezTo>
                <a:close/>
              </a:path>
            </a:pathLst>
          </a:custGeom>
          <a:solidFill>
            <a:srgbClr val="127C8E"/>
          </a:solidFill>
          <a:ln>
            <a:noFill/>
          </a:ln>
        </p:spPr>
        <p:txBody>
          <a:bodyPr anchor="ctr"/>
          <a:lstStyle/>
          <a:p>
            <a:pPr algn="ctr"/>
            <a:endParaRPr sz="1400"/>
          </a:p>
        </p:txBody>
      </p:sp>
      <p:grpSp>
        <p:nvGrpSpPr>
          <p:cNvPr id="13" name="组合 12"/>
          <p:cNvGrpSpPr/>
          <p:nvPr/>
        </p:nvGrpSpPr>
        <p:grpSpPr>
          <a:xfrm>
            <a:off x="3942516" y="2902416"/>
            <a:ext cx="1776761" cy="858379"/>
            <a:chOff x="2197445" y="2412894"/>
            <a:chExt cx="1973762" cy="953554"/>
          </a:xfrm>
        </p:grpSpPr>
        <p:sp>
          <p:nvSpPr>
            <p:cNvPr id="14" name="文本框 13"/>
            <p:cNvSpPr txBox="1"/>
            <p:nvPr/>
          </p:nvSpPr>
          <p:spPr>
            <a:xfrm>
              <a:off x="2273643" y="2412894"/>
              <a:ext cx="1821364" cy="34190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127C8E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rgbClr val="127C8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97445" y="2737776"/>
              <a:ext cx="1973762" cy="62867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900" dirty="0" smtClean="0">
                  <a:solidFill>
                    <a:srgbClr val="116C65"/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900" dirty="0">
                  <a:solidFill>
                    <a:srgbClr val="116C65"/>
                  </a:solidFill>
                  <a:latin typeface="Century Gothic" panose="020B0502020202020204" pitchFamily="34" charset="0"/>
                  <a:ea typeface="+mj-ea"/>
                </a:rPr>
                <a:t>the presentation and make it into a film to be used in a wider field</a:t>
              </a:r>
              <a:endParaRPr lang="en-US" altLang="zh-CN" sz="900" dirty="0">
                <a:solidFill>
                  <a:srgbClr val="116C65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16" name="í$líḍe"/>
          <p:cNvSpPr/>
          <p:nvPr/>
        </p:nvSpPr>
        <p:spPr>
          <a:xfrm>
            <a:off x="1503154" y="4284044"/>
            <a:ext cx="2290607" cy="1814985"/>
          </a:xfrm>
          <a:prstGeom prst="rect">
            <a:avLst/>
          </a:prstGeom>
          <a:blipFill>
            <a:blip r:embed="rId2"/>
            <a:srcRect/>
            <a:stretch>
              <a:fillRect t="-30353" b="-29973"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17" name="íŝ1ïdê"/>
          <p:cNvSpPr/>
          <p:nvPr/>
        </p:nvSpPr>
        <p:spPr>
          <a:xfrm>
            <a:off x="3793762" y="4284044"/>
            <a:ext cx="2074269" cy="1814985"/>
          </a:xfrm>
          <a:prstGeom prst="rect">
            <a:avLst/>
          </a:prstGeom>
          <a:solidFill>
            <a:srgbClr val="FFFFFF">
              <a:alpha val="3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18" name="í$ḷïdê"/>
          <p:cNvSpPr/>
          <p:nvPr/>
        </p:nvSpPr>
        <p:spPr bwMode="auto">
          <a:xfrm>
            <a:off x="4623367" y="4486641"/>
            <a:ext cx="415060" cy="414433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sz="1400"/>
          </a:p>
        </p:txBody>
      </p:sp>
      <p:grpSp>
        <p:nvGrpSpPr>
          <p:cNvPr id="19" name="组合 18"/>
          <p:cNvGrpSpPr/>
          <p:nvPr/>
        </p:nvGrpSpPr>
        <p:grpSpPr>
          <a:xfrm>
            <a:off x="3942516" y="5049695"/>
            <a:ext cx="1776761" cy="886515"/>
            <a:chOff x="2197445" y="2412894"/>
            <a:chExt cx="1973762" cy="984809"/>
          </a:xfrm>
        </p:grpSpPr>
        <p:sp>
          <p:nvSpPr>
            <p:cNvPr id="20" name="文本框 19"/>
            <p:cNvSpPr txBox="1"/>
            <p:nvPr/>
          </p:nvSpPr>
          <p:spPr>
            <a:xfrm>
              <a:off x="2273643" y="2412894"/>
              <a:ext cx="1821364" cy="3589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197445" y="2737777"/>
              <a:ext cx="1973762" cy="65992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9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9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presentation and make it into a film to be used in a wider field</a:t>
              </a:r>
              <a:endParaRPr lang="en-US" altLang="zh-CN" sz="9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22" name="îṩḻïḍe"/>
          <p:cNvSpPr/>
          <p:nvPr/>
        </p:nvSpPr>
        <p:spPr>
          <a:xfrm>
            <a:off x="6323204" y="2136325"/>
            <a:ext cx="2290608" cy="1814985"/>
          </a:xfrm>
          <a:prstGeom prst="rect">
            <a:avLst/>
          </a:prstGeom>
          <a:blipFill>
            <a:blip r:embed="rId3"/>
            <a:srcRect/>
            <a:stretch>
              <a:fillRect t="-30353" b="-29973"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23" name="îsļîḓê"/>
          <p:cNvSpPr/>
          <p:nvPr/>
        </p:nvSpPr>
        <p:spPr>
          <a:xfrm>
            <a:off x="8613811" y="2136325"/>
            <a:ext cx="2074269" cy="1814985"/>
          </a:xfrm>
          <a:prstGeom prst="rect">
            <a:avLst/>
          </a:prstGeom>
          <a:solidFill>
            <a:srgbClr val="FFFFFF">
              <a:alpha val="3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24" name="ïsḷîḍé"/>
          <p:cNvSpPr/>
          <p:nvPr/>
        </p:nvSpPr>
        <p:spPr bwMode="auto">
          <a:xfrm>
            <a:off x="9443416" y="2338736"/>
            <a:ext cx="415060" cy="414803"/>
          </a:xfrm>
          <a:custGeom>
            <a:avLst/>
            <a:gdLst>
              <a:gd name="connsiteX0" fmla="*/ 482620 w 607097"/>
              <a:gd name="connsiteY0" fmla="*/ 381169 h 606722"/>
              <a:gd name="connsiteX1" fmla="*/ 496768 w 607097"/>
              <a:gd name="connsiteY1" fmla="*/ 381169 h 606722"/>
              <a:gd name="connsiteX2" fmla="*/ 510916 w 607097"/>
              <a:gd name="connsiteY2" fmla="*/ 395381 h 606722"/>
              <a:gd name="connsiteX3" fmla="*/ 510916 w 607097"/>
              <a:gd name="connsiteY3" fmla="*/ 409505 h 606722"/>
              <a:gd name="connsiteX4" fmla="*/ 503887 w 607097"/>
              <a:gd name="connsiteY4" fmla="*/ 412525 h 606722"/>
              <a:gd name="connsiteX5" fmla="*/ 496768 w 607097"/>
              <a:gd name="connsiteY5" fmla="*/ 409505 h 606722"/>
              <a:gd name="connsiteX6" fmla="*/ 482620 w 607097"/>
              <a:gd name="connsiteY6" fmla="*/ 395381 h 606722"/>
              <a:gd name="connsiteX7" fmla="*/ 482620 w 607097"/>
              <a:gd name="connsiteY7" fmla="*/ 381169 h 606722"/>
              <a:gd name="connsiteX8" fmla="*/ 546398 w 607097"/>
              <a:gd name="connsiteY8" fmla="*/ 242745 h 606722"/>
              <a:gd name="connsiteX9" fmla="*/ 566606 w 607097"/>
              <a:gd name="connsiteY9" fmla="*/ 242745 h 606722"/>
              <a:gd name="connsiteX10" fmla="*/ 576754 w 607097"/>
              <a:gd name="connsiteY10" fmla="*/ 252756 h 606722"/>
              <a:gd name="connsiteX11" fmla="*/ 566606 w 607097"/>
              <a:gd name="connsiteY11" fmla="*/ 262856 h 606722"/>
              <a:gd name="connsiteX12" fmla="*/ 546398 w 607097"/>
              <a:gd name="connsiteY12" fmla="*/ 262856 h 606722"/>
              <a:gd name="connsiteX13" fmla="*/ 536249 w 607097"/>
              <a:gd name="connsiteY13" fmla="*/ 252756 h 606722"/>
              <a:gd name="connsiteX14" fmla="*/ 546398 w 607097"/>
              <a:gd name="connsiteY14" fmla="*/ 242745 h 606722"/>
              <a:gd name="connsiteX15" fmla="*/ 353968 w 607097"/>
              <a:gd name="connsiteY15" fmla="*/ 101120 h 606722"/>
              <a:gd name="connsiteX16" fmla="*/ 364118 w 607097"/>
              <a:gd name="connsiteY16" fmla="*/ 111251 h 606722"/>
              <a:gd name="connsiteX17" fmla="*/ 364118 w 607097"/>
              <a:gd name="connsiteY17" fmla="*/ 242683 h 606722"/>
              <a:gd name="connsiteX18" fmla="*/ 424838 w 607097"/>
              <a:gd name="connsiteY18" fmla="*/ 242683 h 606722"/>
              <a:gd name="connsiteX19" fmla="*/ 434988 w 607097"/>
              <a:gd name="connsiteY19" fmla="*/ 252725 h 606722"/>
              <a:gd name="connsiteX20" fmla="*/ 424838 w 607097"/>
              <a:gd name="connsiteY20" fmla="*/ 262856 h 606722"/>
              <a:gd name="connsiteX21" fmla="*/ 353968 w 607097"/>
              <a:gd name="connsiteY21" fmla="*/ 262856 h 606722"/>
              <a:gd name="connsiteX22" fmla="*/ 343818 w 607097"/>
              <a:gd name="connsiteY22" fmla="*/ 252725 h 606722"/>
              <a:gd name="connsiteX23" fmla="*/ 343818 w 607097"/>
              <a:gd name="connsiteY23" fmla="*/ 111251 h 606722"/>
              <a:gd name="connsiteX24" fmla="*/ 353968 w 607097"/>
              <a:gd name="connsiteY24" fmla="*/ 101120 h 606722"/>
              <a:gd name="connsiteX25" fmla="*/ 496768 w 607097"/>
              <a:gd name="connsiteY25" fmla="*/ 96101 h 606722"/>
              <a:gd name="connsiteX26" fmla="*/ 510916 w 607097"/>
              <a:gd name="connsiteY26" fmla="*/ 96101 h 606722"/>
              <a:gd name="connsiteX27" fmla="*/ 510916 w 607097"/>
              <a:gd name="connsiteY27" fmla="*/ 110217 h 606722"/>
              <a:gd name="connsiteX28" fmla="*/ 496768 w 607097"/>
              <a:gd name="connsiteY28" fmla="*/ 124334 h 606722"/>
              <a:gd name="connsiteX29" fmla="*/ 489650 w 607097"/>
              <a:gd name="connsiteY29" fmla="*/ 127441 h 606722"/>
              <a:gd name="connsiteX30" fmla="*/ 482620 w 607097"/>
              <a:gd name="connsiteY30" fmla="*/ 124334 h 606722"/>
              <a:gd name="connsiteX31" fmla="*/ 482620 w 607097"/>
              <a:gd name="connsiteY31" fmla="*/ 110217 h 606722"/>
              <a:gd name="connsiteX32" fmla="*/ 196955 w 607097"/>
              <a:gd name="connsiteY32" fmla="*/ 96101 h 606722"/>
              <a:gd name="connsiteX33" fmla="*/ 211110 w 607097"/>
              <a:gd name="connsiteY33" fmla="*/ 96101 h 606722"/>
              <a:gd name="connsiteX34" fmla="*/ 225355 w 607097"/>
              <a:gd name="connsiteY34" fmla="*/ 110217 h 606722"/>
              <a:gd name="connsiteX35" fmla="*/ 225355 w 607097"/>
              <a:gd name="connsiteY35" fmla="*/ 124334 h 606722"/>
              <a:gd name="connsiteX36" fmla="*/ 218233 w 607097"/>
              <a:gd name="connsiteY36" fmla="*/ 127441 h 606722"/>
              <a:gd name="connsiteX37" fmla="*/ 211110 w 607097"/>
              <a:gd name="connsiteY37" fmla="*/ 124334 h 606722"/>
              <a:gd name="connsiteX38" fmla="*/ 196955 w 607097"/>
              <a:gd name="connsiteY38" fmla="*/ 110217 h 606722"/>
              <a:gd name="connsiteX39" fmla="*/ 196955 w 607097"/>
              <a:gd name="connsiteY39" fmla="*/ 96101 h 606722"/>
              <a:gd name="connsiteX40" fmla="*/ 103963 w 607097"/>
              <a:gd name="connsiteY40" fmla="*/ 81761 h 606722"/>
              <a:gd name="connsiteX41" fmla="*/ 87598 w 607097"/>
              <a:gd name="connsiteY41" fmla="*/ 90026 h 606722"/>
              <a:gd name="connsiteX42" fmla="*/ 62322 w 607097"/>
              <a:gd name="connsiteY42" fmla="*/ 115266 h 606722"/>
              <a:gd name="connsiteX43" fmla="*/ 34998 w 607097"/>
              <a:gd name="connsiteY43" fmla="*/ 265902 h 606722"/>
              <a:gd name="connsiteX44" fmla="*/ 75494 w 607097"/>
              <a:gd name="connsiteY44" fmla="*/ 322602 h 606722"/>
              <a:gd name="connsiteX45" fmla="*/ 283044 w 607097"/>
              <a:gd name="connsiteY45" fmla="*/ 530826 h 606722"/>
              <a:gd name="connsiteX46" fmla="*/ 327634 w 607097"/>
              <a:gd name="connsiteY46" fmla="*/ 565219 h 606722"/>
              <a:gd name="connsiteX47" fmla="*/ 490684 w 607097"/>
              <a:gd name="connsiteY47" fmla="*/ 545046 h 606722"/>
              <a:gd name="connsiteX48" fmla="*/ 515960 w 607097"/>
              <a:gd name="connsiteY48" fmla="*/ 519717 h 606722"/>
              <a:gd name="connsiteX49" fmla="*/ 521033 w 607097"/>
              <a:gd name="connsiteY49" fmla="*/ 485324 h 606722"/>
              <a:gd name="connsiteX50" fmla="*/ 434969 w 607097"/>
              <a:gd name="connsiteY50" fmla="*/ 411561 h 606722"/>
              <a:gd name="connsiteX51" fmla="*/ 414321 w 607097"/>
              <a:gd name="connsiteY51" fmla="*/ 406318 h 606722"/>
              <a:gd name="connsiteX52" fmla="*/ 413698 w 607097"/>
              <a:gd name="connsiteY52" fmla="*/ 406496 h 606722"/>
              <a:gd name="connsiteX53" fmla="*/ 405599 w 607097"/>
              <a:gd name="connsiteY53" fmla="*/ 413605 h 606722"/>
              <a:gd name="connsiteX54" fmla="*/ 404620 w 607097"/>
              <a:gd name="connsiteY54" fmla="*/ 414583 h 606722"/>
              <a:gd name="connsiteX55" fmla="*/ 373202 w 607097"/>
              <a:gd name="connsiteY55" fmla="*/ 447910 h 606722"/>
              <a:gd name="connsiteX56" fmla="*/ 349528 w 607097"/>
              <a:gd name="connsiteY56" fmla="*/ 459552 h 606722"/>
              <a:gd name="connsiteX57" fmla="*/ 405599 w 607097"/>
              <a:gd name="connsiteY57" fmla="*/ 475282 h 606722"/>
              <a:gd name="connsiteX58" fmla="*/ 414677 w 607097"/>
              <a:gd name="connsiteY58" fmla="*/ 486391 h 606722"/>
              <a:gd name="connsiteX59" fmla="*/ 404620 w 607097"/>
              <a:gd name="connsiteY59" fmla="*/ 495456 h 606722"/>
              <a:gd name="connsiteX60" fmla="*/ 403552 w 607097"/>
              <a:gd name="connsiteY60" fmla="*/ 495456 h 606722"/>
              <a:gd name="connsiteX61" fmla="*/ 287138 w 607097"/>
              <a:gd name="connsiteY61" fmla="*/ 441866 h 606722"/>
              <a:gd name="connsiteX62" fmla="*/ 286426 w 607097"/>
              <a:gd name="connsiteY62" fmla="*/ 441067 h 606722"/>
              <a:gd name="connsiteX63" fmla="*/ 284112 w 607097"/>
              <a:gd name="connsiteY63" fmla="*/ 438845 h 606722"/>
              <a:gd name="connsiteX64" fmla="*/ 176777 w 607097"/>
              <a:gd name="connsiteY64" fmla="*/ 331666 h 606722"/>
              <a:gd name="connsiteX65" fmla="*/ 111895 w 607097"/>
              <a:gd name="connsiteY65" fmla="*/ 213379 h 606722"/>
              <a:gd name="connsiteX66" fmla="*/ 121062 w 607097"/>
              <a:gd name="connsiteY66" fmla="*/ 202270 h 606722"/>
              <a:gd name="connsiteX67" fmla="*/ 132188 w 607097"/>
              <a:gd name="connsiteY67" fmla="*/ 211335 h 606722"/>
              <a:gd name="connsiteX68" fmla="*/ 146428 w 607097"/>
              <a:gd name="connsiteY68" fmla="*/ 259325 h 606722"/>
              <a:gd name="connsiteX69" fmla="*/ 158532 w 607097"/>
              <a:gd name="connsiteY69" fmla="*/ 233553 h 606722"/>
              <a:gd name="connsiteX70" fmla="*/ 191907 w 607097"/>
              <a:gd name="connsiteY70" fmla="*/ 202270 h 606722"/>
              <a:gd name="connsiteX71" fmla="*/ 192975 w 607097"/>
              <a:gd name="connsiteY71" fmla="*/ 201204 h 606722"/>
              <a:gd name="connsiteX72" fmla="*/ 200006 w 607097"/>
              <a:gd name="connsiteY72" fmla="*/ 193117 h 606722"/>
              <a:gd name="connsiteX73" fmla="*/ 194933 w 607097"/>
              <a:gd name="connsiteY73" fmla="*/ 170899 h 606722"/>
              <a:gd name="connsiteX74" fmla="*/ 121062 w 607097"/>
              <a:gd name="connsiteY74" fmla="*/ 84961 h 606722"/>
              <a:gd name="connsiteX75" fmla="*/ 103963 w 607097"/>
              <a:gd name="connsiteY75" fmla="*/ 81761 h 606722"/>
              <a:gd name="connsiteX76" fmla="*/ 353980 w 607097"/>
              <a:gd name="connsiteY76" fmla="*/ 30273 h 606722"/>
              <a:gd name="connsiteX77" fmla="*/ 364141 w 607097"/>
              <a:gd name="connsiteY77" fmla="*/ 40422 h 606722"/>
              <a:gd name="connsiteX78" fmla="*/ 364141 w 607097"/>
              <a:gd name="connsiteY78" fmla="*/ 60719 h 606722"/>
              <a:gd name="connsiteX79" fmla="*/ 353980 w 607097"/>
              <a:gd name="connsiteY79" fmla="*/ 70778 h 606722"/>
              <a:gd name="connsiteX80" fmla="*/ 343818 w 607097"/>
              <a:gd name="connsiteY80" fmla="*/ 60719 h 606722"/>
              <a:gd name="connsiteX81" fmla="*/ 343818 w 607097"/>
              <a:gd name="connsiteY81" fmla="*/ 40422 h 606722"/>
              <a:gd name="connsiteX82" fmla="*/ 353980 w 607097"/>
              <a:gd name="connsiteY82" fmla="*/ 30273 h 606722"/>
              <a:gd name="connsiteX83" fmla="*/ 353978 w 607097"/>
              <a:gd name="connsiteY83" fmla="*/ 20263 h 606722"/>
              <a:gd name="connsiteX84" fmla="*/ 174819 w 607097"/>
              <a:gd name="connsiteY84" fmla="*/ 104957 h 606722"/>
              <a:gd name="connsiteX85" fmla="*/ 214246 w 607097"/>
              <a:gd name="connsiteY85" fmla="*/ 160768 h 606722"/>
              <a:gd name="connsiteX86" fmla="*/ 221278 w 607097"/>
              <a:gd name="connsiteY86" fmla="*/ 198182 h 606722"/>
              <a:gd name="connsiteX87" fmla="*/ 215938 w 607097"/>
              <a:gd name="connsiteY87" fmla="*/ 209025 h 606722"/>
              <a:gd name="connsiteX88" fmla="*/ 210152 w 607097"/>
              <a:gd name="connsiteY88" fmla="*/ 215157 h 606722"/>
              <a:gd name="connsiteX89" fmla="*/ 206147 w 607097"/>
              <a:gd name="connsiteY89" fmla="*/ 218445 h 606722"/>
              <a:gd name="connsiteX90" fmla="*/ 176777 w 607097"/>
              <a:gd name="connsiteY90" fmla="*/ 244662 h 606722"/>
              <a:gd name="connsiteX91" fmla="*/ 182829 w 607097"/>
              <a:gd name="connsiteY91" fmla="*/ 308382 h 606722"/>
              <a:gd name="connsiteX92" fmla="*/ 189504 w 607097"/>
              <a:gd name="connsiteY92" fmla="*/ 315136 h 606722"/>
              <a:gd name="connsiteX93" fmla="*/ 189949 w 607097"/>
              <a:gd name="connsiteY93" fmla="*/ 315492 h 606722"/>
              <a:gd name="connsiteX94" fmla="*/ 191640 w 607097"/>
              <a:gd name="connsiteY94" fmla="*/ 317269 h 606722"/>
              <a:gd name="connsiteX95" fmla="*/ 298263 w 607097"/>
              <a:gd name="connsiteY95" fmla="*/ 424714 h 606722"/>
              <a:gd name="connsiteX96" fmla="*/ 362077 w 607097"/>
              <a:gd name="connsiteY96" fmla="*/ 430758 h 606722"/>
              <a:gd name="connsiteX97" fmla="*/ 388422 w 607097"/>
              <a:gd name="connsiteY97" fmla="*/ 401430 h 606722"/>
              <a:gd name="connsiteX98" fmla="*/ 408625 w 607097"/>
              <a:gd name="connsiteY98" fmla="*/ 386233 h 606722"/>
              <a:gd name="connsiteX99" fmla="*/ 419661 w 607097"/>
              <a:gd name="connsiteY99" fmla="*/ 384900 h 606722"/>
              <a:gd name="connsiteX100" fmla="*/ 446094 w 607097"/>
              <a:gd name="connsiteY100" fmla="*/ 392365 h 606722"/>
              <a:gd name="connsiteX101" fmla="*/ 501987 w 607097"/>
              <a:gd name="connsiteY101" fmla="*/ 431646 h 606722"/>
              <a:gd name="connsiteX102" fmla="*/ 586894 w 607097"/>
              <a:gd name="connsiteY102" fmla="*/ 252749 h 606722"/>
              <a:gd name="connsiteX103" fmla="*/ 353978 w 607097"/>
              <a:gd name="connsiteY103" fmla="*/ 20263 h 606722"/>
              <a:gd name="connsiteX104" fmla="*/ 353978 w 607097"/>
              <a:gd name="connsiteY104" fmla="*/ 0 h 606722"/>
              <a:gd name="connsiteX105" fmla="*/ 607097 w 607097"/>
              <a:gd name="connsiteY105" fmla="*/ 252749 h 606722"/>
              <a:gd name="connsiteX106" fmla="*/ 517384 w 607097"/>
              <a:gd name="connsiteY106" fmla="*/ 445421 h 606722"/>
              <a:gd name="connsiteX107" fmla="*/ 540257 w 607097"/>
              <a:gd name="connsiteY107" fmla="*/ 474215 h 606722"/>
              <a:gd name="connsiteX108" fmla="*/ 531179 w 607097"/>
              <a:gd name="connsiteY108" fmla="*/ 532870 h 606722"/>
              <a:gd name="connsiteX109" fmla="*/ 505814 w 607097"/>
              <a:gd name="connsiteY109" fmla="*/ 559176 h 606722"/>
              <a:gd name="connsiteX110" fmla="*/ 401505 w 607097"/>
              <a:gd name="connsiteY110" fmla="*/ 606722 h 606722"/>
              <a:gd name="connsiteX111" fmla="*/ 318556 w 607097"/>
              <a:gd name="connsiteY111" fmla="*/ 582460 h 606722"/>
              <a:gd name="connsiteX112" fmla="*/ 268893 w 607097"/>
              <a:gd name="connsiteY112" fmla="*/ 543979 h 606722"/>
              <a:gd name="connsiteX113" fmla="*/ 61343 w 607097"/>
              <a:gd name="connsiteY113" fmla="*/ 336732 h 606722"/>
              <a:gd name="connsiteX114" fmla="*/ 16753 w 607097"/>
              <a:gd name="connsiteY114" fmla="*/ 275056 h 606722"/>
              <a:gd name="connsiteX115" fmla="*/ 48171 w 607097"/>
              <a:gd name="connsiteY115" fmla="*/ 101135 h 606722"/>
              <a:gd name="connsiteX116" fmla="*/ 73447 w 607097"/>
              <a:gd name="connsiteY116" fmla="*/ 75807 h 606722"/>
              <a:gd name="connsiteX117" fmla="*/ 132188 w 607097"/>
              <a:gd name="connsiteY117" fmla="*/ 66742 h 606722"/>
              <a:gd name="connsiteX118" fmla="*/ 160757 w 607097"/>
              <a:gd name="connsiteY118" fmla="*/ 89315 h 606722"/>
              <a:gd name="connsiteX119" fmla="*/ 353978 w 607097"/>
              <a:gd name="connsiteY11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07097" h="606722">
                <a:moveTo>
                  <a:pt x="482620" y="381169"/>
                </a:moveTo>
                <a:cubicBezTo>
                  <a:pt x="486624" y="377172"/>
                  <a:pt x="492675" y="377172"/>
                  <a:pt x="496768" y="381169"/>
                </a:cubicBezTo>
                <a:lnTo>
                  <a:pt x="510916" y="395381"/>
                </a:lnTo>
                <a:cubicBezTo>
                  <a:pt x="515009" y="399379"/>
                  <a:pt x="515009" y="405419"/>
                  <a:pt x="510916" y="409505"/>
                </a:cubicBezTo>
                <a:cubicBezTo>
                  <a:pt x="509937" y="412525"/>
                  <a:pt x="506912" y="412525"/>
                  <a:pt x="503887" y="412525"/>
                </a:cubicBezTo>
                <a:cubicBezTo>
                  <a:pt x="500861" y="412525"/>
                  <a:pt x="498815" y="411548"/>
                  <a:pt x="496768" y="409505"/>
                </a:cubicBezTo>
                <a:lnTo>
                  <a:pt x="482620" y="395381"/>
                </a:lnTo>
                <a:cubicBezTo>
                  <a:pt x="478527" y="391295"/>
                  <a:pt x="478527" y="385255"/>
                  <a:pt x="482620" y="381169"/>
                </a:cubicBezTo>
                <a:close/>
                <a:moveTo>
                  <a:pt x="546398" y="242745"/>
                </a:moveTo>
                <a:lnTo>
                  <a:pt x="566606" y="242745"/>
                </a:lnTo>
                <a:cubicBezTo>
                  <a:pt x="572659" y="242745"/>
                  <a:pt x="576754" y="246732"/>
                  <a:pt x="576754" y="252756"/>
                </a:cubicBezTo>
                <a:cubicBezTo>
                  <a:pt x="576754" y="258869"/>
                  <a:pt x="572659" y="262856"/>
                  <a:pt x="566606" y="262856"/>
                </a:cubicBezTo>
                <a:lnTo>
                  <a:pt x="546398" y="262856"/>
                </a:lnTo>
                <a:cubicBezTo>
                  <a:pt x="540255" y="262856"/>
                  <a:pt x="536249" y="258869"/>
                  <a:pt x="536249" y="252756"/>
                </a:cubicBezTo>
                <a:cubicBezTo>
                  <a:pt x="536249" y="246732"/>
                  <a:pt x="540255" y="242745"/>
                  <a:pt x="546398" y="242745"/>
                </a:cubicBezTo>
                <a:close/>
                <a:moveTo>
                  <a:pt x="353968" y="101120"/>
                </a:moveTo>
                <a:cubicBezTo>
                  <a:pt x="360022" y="101120"/>
                  <a:pt x="364118" y="105119"/>
                  <a:pt x="364118" y="111251"/>
                </a:cubicBezTo>
                <a:lnTo>
                  <a:pt x="364118" y="242683"/>
                </a:lnTo>
                <a:lnTo>
                  <a:pt x="424838" y="242683"/>
                </a:lnTo>
                <a:cubicBezTo>
                  <a:pt x="430893" y="242683"/>
                  <a:pt x="434988" y="246682"/>
                  <a:pt x="434988" y="252725"/>
                </a:cubicBezTo>
                <a:cubicBezTo>
                  <a:pt x="434988" y="258857"/>
                  <a:pt x="430893" y="262856"/>
                  <a:pt x="424838" y="262856"/>
                </a:cubicBezTo>
                <a:lnTo>
                  <a:pt x="353968" y="262856"/>
                </a:lnTo>
                <a:cubicBezTo>
                  <a:pt x="347825" y="262856"/>
                  <a:pt x="343818" y="258857"/>
                  <a:pt x="343818" y="252725"/>
                </a:cubicBezTo>
                <a:lnTo>
                  <a:pt x="343818" y="111251"/>
                </a:lnTo>
                <a:cubicBezTo>
                  <a:pt x="343818" y="105119"/>
                  <a:pt x="347825" y="101120"/>
                  <a:pt x="353968" y="101120"/>
                </a:cubicBezTo>
                <a:close/>
                <a:moveTo>
                  <a:pt x="496768" y="96101"/>
                </a:moveTo>
                <a:cubicBezTo>
                  <a:pt x="500861" y="92017"/>
                  <a:pt x="506912" y="92017"/>
                  <a:pt x="510916" y="96101"/>
                </a:cubicBezTo>
                <a:cubicBezTo>
                  <a:pt x="515009" y="100096"/>
                  <a:pt x="515009" y="106222"/>
                  <a:pt x="510916" y="110217"/>
                </a:cubicBezTo>
                <a:lnTo>
                  <a:pt x="496768" y="124334"/>
                </a:lnTo>
                <a:cubicBezTo>
                  <a:pt x="494722" y="126376"/>
                  <a:pt x="492675" y="127441"/>
                  <a:pt x="489650" y="127441"/>
                </a:cubicBezTo>
                <a:cubicBezTo>
                  <a:pt x="486624" y="127441"/>
                  <a:pt x="484578" y="126376"/>
                  <a:pt x="482620" y="124334"/>
                </a:cubicBezTo>
                <a:cubicBezTo>
                  <a:pt x="478527" y="120338"/>
                  <a:pt x="478527" y="114301"/>
                  <a:pt x="482620" y="110217"/>
                </a:cubicBezTo>
                <a:close/>
                <a:moveTo>
                  <a:pt x="196955" y="96101"/>
                </a:moveTo>
                <a:cubicBezTo>
                  <a:pt x="201050" y="92017"/>
                  <a:pt x="207104" y="92017"/>
                  <a:pt x="211110" y="96101"/>
                </a:cubicBezTo>
                <a:lnTo>
                  <a:pt x="225355" y="110217"/>
                </a:lnTo>
                <a:cubicBezTo>
                  <a:pt x="229361" y="114301"/>
                  <a:pt x="229361" y="120338"/>
                  <a:pt x="225355" y="124334"/>
                </a:cubicBezTo>
                <a:cubicBezTo>
                  <a:pt x="223307" y="126376"/>
                  <a:pt x="220280" y="127441"/>
                  <a:pt x="218233" y="127441"/>
                </a:cubicBezTo>
                <a:cubicBezTo>
                  <a:pt x="215206" y="127441"/>
                  <a:pt x="213158" y="126376"/>
                  <a:pt x="211110" y="124334"/>
                </a:cubicBezTo>
                <a:lnTo>
                  <a:pt x="196955" y="110217"/>
                </a:lnTo>
                <a:cubicBezTo>
                  <a:pt x="192949" y="106222"/>
                  <a:pt x="192949" y="100096"/>
                  <a:pt x="196955" y="96101"/>
                </a:cubicBezTo>
                <a:close/>
                <a:moveTo>
                  <a:pt x="103963" y="81761"/>
                </a:moveTo>
                <a:cubicBezTo>
                  <a:pt x="98011" y="82650"/>
                  <a:pt x="92182" y="85449"/>
                  <a:pt x="87598" y="90026"/>
                </a:cubicBezTo>
                <a:lnTo>
                  <a:pt x="62322" y="115266"/>
                </a:lnTo>
                <a:cubicBezTo>
                  <a:pt x="17732" y="159790"/>
                  <a:pt x="8654" y="209291"/>
                  <a:pt x="34998" y="265902"/>
                </a:cubicBezTo>
                <a:cubicBezTo>
                  <a:pt x="44077" y="285187"/>
                  <a:pt x="57249" y="304383"/>
                  <a:pt x="75494" y="322602"/>
                </a:cubicBezTo>
                <a:lnTo>
                  <a:pt x="283044" y="530826"/>
                </a:lnTo>
                <a:cubicBezTo>
                  <a:pt x="297284" y="545046"/>
                  <a:pt x="312415" y="557132"/>
                  <a:pt x="327634" y="565219"/>
                </a:cubicBezTo>
                <a:cubicBezTo>
                  <a:pt x="389401" y="599612"/>
                  <a:pt x="443068" y="592503"/>
                  <a:pt x="490684" y="545046"/>
                </a:cubicBezTo>
                <a:lnTo>
                  <a:pt x="515960" y="519717"/>
                </a:lnTo>
                <a:cubicBezTo>
                  <a:pt x="525127" y="510653"/>
                  <a:pt x="527085" y="496433"/>
                  <a:pt x="521033" y="485324"/>
                </a:cubicBezTo>
                <a:cubicBezTo>
                  <a:pt x="503856" y="451998"/>
                  <a:pt x="434969" y="411561"/>
                  <a:pt x="434969" y="411561"/>
                </a:cubicBezTo>
                <a:cubicBezTo>
                  <a:pt x="427582" y="407829"/>
                  <a:pt x="420195" y="405874"/>
                  <a:pt x="414321" y="406318"/>
                </a:cubicBezTo>
                <a:cubicBezTo>
                  <a:pt x="414143" y="406318"/>
                  <a:pt x="413876" y="406407"/>
                  <a:pt x="413698" y="406496"/>
                </a:cubicBezTo>
                <a:cubicBezTo>
                  <a:pt x="409604" y="407473"/>
                  <a:pt x="407646" y="409517"/>
                  <a:pt x="405599" y="413605"/>
                </a:cubicBezTo>
                <a:lnTo>
                  <a:pt x="404620" y="414583"/>
                </a:lnTo>
                <a:cubicBezTo>
                  <a:pt x="397500" y="423648"/>
                  <a:pt x="380323" y="443910"/>
                  <a:pt x="373202" y="447910"/>
                </a:cubicBezTo>
                <a:cubicBezTo>
                  <a:pt x="365548" y="453242"/>
                  <a:pt x="357538" y="457152"/>
                  <a:pt x="349528" y="459552"/>
                </a:cubicBezTo>
                <a:cubicBezTo>
                  <a:pt x="365281" y="466839"/>
                  <a:pt x="384328" y="473149"/>
                  <a:pt x="405599" y="475282"/>
                </a:cubicBezTo>
                <a:cubicBezTo>
                  <a:pt x="410672" y="476259"/>
                  <a:pt x="414677" y="480259"/>
                  <a:pt x="414677" y="486391"/>
                </a:cubicBezTo>
                <a:cubicBezTo>
                  <a:pt x="413698" y="491456"/>
                  <a:pt x="409604" y="495456"/>
                  <a:pt x="404620" y="495456"/>
                </a:cubicBezTo>
                <a:lnTo>
                  <a:pt x="403552" y="495456"/>
                </a:lnTo>
                <a:cubicBezTo>
                  <a:pt x="333686" y="488346"/>
                  <a:pt x="288117" y="443910"/>
                  <a:pt x="287138" y="441866"/>
                </a:cubicBezTo>
                <a:cubicBezTo>
                  <a:pt x="286871" y="441600"/>
                  <a:pt x="286604" y="441333"/>
                  <a:pt x="286426" y="441067"/>
                </a:cubicBezTo>
                <a:cubicBezTo>
                  <a:pt x="285625" y="440356"/>
                  <a:pt x="284824" y="439645"/>
                  <a:pt x="284112" y="438845"/>
                </a:cubicBezTo>
                <a:lnTo>
                  <a:pt x="176777" y="331666"/>
                </a:lnTo>
                <a:cubicBezTo>
                  <a:pt x="174730" y="329622"/>
                  <a:pt x="119015" y="284120"/>
                  <a:pt x="111895" y="213379"/>
                </a:cubicBezTo>
                <a:cubicBezTo>
                  <a:pt x="110916" y="208314"/>
                  <a:pt x="115010" y="203248"/>
                  <a:pt x="121062" y="202270"/>
                </a:cubicBezTo>
                <a:cubicBezTo>
                  <a:pt x="127115" y="201204"/>
                  <a:pt x="131209" y="205292"/>
                  <a:pt x="132188" y="211335"/>
                </a:cubicBezTo>
                <a:cubicBezTo>
                  <a:pt x="133968" y="229109"/>
                  <a:pt x="139486" y="245284"/>
                  <a:pt x="146428" y="259325"/>
                </a:cubicBezTo>
                <a:cubicBezTo>
                  <a:pt x="148653" y="250794"/>
                  <a:pt x="152658" y="242262"/>
                  <a:pt x="158532" y="233553"/>
                </a:cubicBezTo>
                <a:cubicBezTo>
                  <a:pt x="162537" y="227510"/>
                  <a:pt x="183808" y="210358"/>
                  <a:pt x="191907" y="202270"/>
                </a:cubicBezTo>
                <a:lnTo>
                  <a:pt x="192975" y="201204"/>
                </a:lnTo>
                <a:cubicBezTo>
                  <a:pt x="196980" y="199160"/>
                  <a:pt x="199027" y="196138"/>
                  <a:pt x="200006" y="193117"/>
                </a:cubicBezTo>
                <a:cubicBezTo>
                  <a:pt x="202053" y="187073"/>
                  <a:pt x="200006" y="178986"/>
                  <a:pt x="194933" y="170899"/>
                </a:cubicBezTo>
                <a:cubicBezTo>
                  <a:pt x="194933" y="169832"/>
                  <a:pt x="154438" y="102113"/>
                  <a:pt x="121062" y="84961"/>
                </a:cubicBezTo>
                <a:cubicBezTo>
                  <a:pt x="115989" y="81895"/>
                  <a:pt x="109915" y="80873"/>
                  <a:pt x="103963" y="81761"/>
                </a:cubicBezTo>
                <a:close/>
                <a:moveTo>
                  <a:pt x="353980" y="30273"/>
                </a:moveTo>
                <a:cubicBezTo>
                  <a:pt x="360041" y="30273"/>
                  <a:pt x="364141" y="34368"/>
                  <a:pt x="364141" y="40422"/>
                </a:cubicBezTo>
                <a:lnTo>
                  <a:pt x="364141" y="60719"/>
                </a:lnTo>
                <a:cubicBezTo>
                  <a:pt x="364141" y="66772"/>
                  <a:pt x="360041" y="70778"/>
                  <a:pt x="353980" y="70778"/>
                </a:cubicBezTo>
                <a:cubicBezTo>
                  <a:pt x="347829" y="70778"/>
                  <a:pt x="343818" y="66772"/>
                  <a:pt x="343818" y="60719"/>
                </a:cubicBezTo>
                <a:lnTo>
                  <a:pt x="343818" y="40422"/>
                </a:lnTo>
                <a:cubicBezTo>
                  <a:pt x="343818" y="34368"/>
                  <a:pt x="347829" y="30273"/>
                  <a:pt x="353980" y="30273"/>
                </a:cubicBezTo>
                <a:close/>
                <a:moveTo>
                  <a:pt x="353978" y="20263"/>
                </a:moveTo>
                <a:cubicBezTo>
                  <a:pt x="284112" y="20263"/>
                  <a:pt x="219409" y="50479"/>
                  <a:pt x="174819" y="104957"/>
                </a:cubicBezTo>
                <a:cubicBezTo>
                  <a:pt x="196446" y="130818"/>
                  <a:pt x="212911" y="158901"/>
                  <a:pt x="214246" y="160768"/>
                </a:cubicBezTo>
                <a:cubicBezTo>
                  <a:pt x="221278" y="173920"/>
                  <a:pt x="224304" y="187073"/>
                  <a:pt x="221278" y="198182"/>
                </a:cubicBezTo>
                <a:cubicBezTo>
                  <a:pt x="220299" y="202093"/>
                  <a:pt x="218430" y="205736"/>
                  <a:pt x="215938" y="209025"/>
                </a:cubicBezTo>
                <a:cubicBezTo>
                  <a:pt x="214336" y="211335"/>
                  <a:pt x="212466" y="213379"/>
                  <a:pt x="210152" y="215157"/>
                </a:cubicBezTo>
                <a:cubicBezTo>
                  <a:pt x="208906" y="216312"/>
                  <a:pt x="207482" y="217378"/>
                  <a:pt x="206147" y="218445"/>
                </a:cubicBezTo>
                <a:cubicBezTo>
                  <a:pt x="193954" y="228487"/>
                  <a:pt x="179803" y="241640"/>
                  <a:pt x="176777" y="244662"/>
                </a:cubicBezTo>
                <a:cubicBezTo>
                  <a:pt x="160579" y="269012"/>
                  <a:pt x="162537" y="287142"/>
                  <a:pt x="182829" y="308382"/>
                </a:cubicBezTo>
                <a:lnTo>
                  <a:pt x="189504" y="315136"/>
                </a:lnTo>
                <a:cubicBezTo>
                  <a:pt x="189771" y="315403"/>
                  <a:pt x="189949" y="315492"/>
                  <a:pt x="189949" y="315492"/>
                </a:cubicBezTo>
                <a:cubicBezTo>
                  <a:pt x="190572" y="316025"/>
                  <a:pt x="191195" y="316647"/>
                  <a:pt x="191640" y="317269"/>
                </a:cubicBezTo>
                <a:lnTo>
                  <a:pt x="298263" y="424714"/>
                </a:lnTo>
                <a:cubicBezTo>
                  <a:pt x="318556" y="444888"/>
                  <a:pt x="337780" y="446932"/>
                  <a:pt x="362077" y="430758"/>
                </a:cubicBezTo>
                <a:cubicBezTo>
                  <a:pt x="365103" y="428713"/>
                  <a:pt x="378275" y="414583"/>
                  <a:pt x="388422" y="401430"/>
                </a:cubicBezTo>
                <a:cubicBezTo>
                  <a:pt x="393406" y="393343"/>
                  <a:pt x="400526" y="388277"/>
                  <a:pt x="408625" y="386233"/>
                </a:cubicBezTo>
                <a:cubicBezTo>
                  <a:pt x="412096" y="385344"/>
                  <a:pt x="415834" y="384900"/>
                  <a:pt x="419661" y="384900"/>
                </a:cubicBezTo>
                <a:cubicBezTo>
                  <a:pt x="428294" y="384989"/>
                  <a:pt x="437728" y="387477"/>
                  <a:pt x="446094" y="392365"/>
                </a:cubicBezTo>
                <a:cubicBezTo>
                  <a:pt x="447963" y="393609"/>
                  <a:pt x="476088" y="410051"/>
                  <a:pt x="501987" y="431646"/>
                </a:cubicBezTo>
                <a:cubicBezTo>
                  <a:pt x="556545" y="387122"/>
                  <a:pt x="586894" y="322513"/>
                  <a:pt x="586894" y="252749"/>
                </a:cubicBezTo>
                <a:cubicBezTo>
                  <a:pt x="586894" y="124330"/>
                  <a:pt x="482585" y="20263"/>
                  <a:pt x="353978" y="20263"/>
                </a:cubicBezTo>
                <a:close/>
                <a:moveTo>
                  <a:pt x="353978" y="0"/>
                </a:moveTo>
                <a:cubicBezTo>
                  <a:pt x="493710" y="0"/>
                  <a:pt x="607097" y="113222"/>
                  <a:pt x="607097" y="252749"/>
                </a:cubicBezTo>
                <a:cubicBezTo>
                  <a:pt x="607097" y="327578"/>
                  <a:pt x="574345" y="397786"/>
                  <a:pt x="517384" y="445421"/>
                </a:cubicBezTo>
                <a:cubicBezTo>
                  <a:pt x="526907" y="454753"/>
                  <a:pt x="535184" y="464617"/>
                  <a:pt x="540257" y="474215"/>
                </a:cubicBezTo>
                <a:cubicBezTo>
                  <a:pt x="550403" y="493412"/>
                  <a:pt x="547377" y="517673"/>
                  <a:pt x="531179" y="532870"/>
                </a:cubicBezTo>
                <a:lnTo>
                  <a:pt x="505814" y="559176"/>
                </a:lnTo>
                <a:cubicBezTo>
                  <a:pt x="474486" y="590548"/>
                  <a:pt x="438974" y="606722"/>
                  <a:pt x="401505" y="606722"/>
                </a:cubicBezTo>
                <a:cubicBezTo>
                  <a:pt x="375249" y="606722"/>
                  <a:pt x="346858" y="598635"/>
                  <a:pt x="318556" y="582460"/>
                </a:cubicBezTo>
                <a:cubicBezTo>
                  <a:pt x="301289" y="573307"/>
                  <a:pt x="285091" y="560154"/>
                  <a:pt x="268893" y="543979"/>
                </a:cubicBezTo>
                <a:lnTo>
                  <a:pt x="61343" y="336732"/>
                </a:lnTo>
                <a:cubicBezTo>
                  <a:pt x="42030" y="317536"/>
                  <a:pt x="26899" y="296296"/>
                  <a:pt x="16753" y="275056"/>
                </a:cubicBezTo>
                <a:cubicBezTo>
                  <a:pt x="-13596" y="210358"/>
                  <a:pt x="-2471" y="151703"/>
                  <a:pt x="48171" y="101135"/>
                </a:cubicBezTo>
                <a:lnTo>
                  <a:pt x="73447" y="75807"/>
                </a:lnTo>
                <a:cubicBezTo>
                  <a:pt x="88666" y="60699"/>
                  <a:pt x="112963" y="56611"/>
                  <a:pt x="132188" y="66742"/>
                </a:cubicBezTo>
                <a:cubicBezTo>
                  <a:pt x="141711" y="71719"/>
                  <a:pt x="151412" y="79895"/>
                  <a:pt x="160757" y="89315"/>
                </a:cubicBezTo>
                <a:cubicBezTo>
                  <a:pt x="209173" y="32971"/>
                  <a:pt x="278772" y="0"/>
                  <a:pt x="353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sz="1400"/>
          </a:p>
        </p:txBody>
      </p:sp>
      <p:grpSp>
        <p:nvGrpSpPr>
          <p:cNvPr id="25" name="组合 24"/>
          <p:cNvGrpSpPr/>
          <p:nvPr/>
        </p:nvGrpSpPr>
        <p:grpSpPr>
          <a:xfrm>
            <a:off x="8764547" y="2902417"/>
            <a:ext cx="1776761" cy="886515"/>
            <a:chOff x="2197445" y="2412894"/>
            <a:chExt cx="1973762" cy="984809"/>
          </a:xfrm>
        </p:grpSpPr>
        <p:sp>
          <p:nvSpPr>
            <p:cNvPr id="26" name="文本框 25"/>
            <p:cNvSpPr txBox="1"/>
            <p:nvPr/>
          </p:nvSpPr>
          <p:spPr>
            <a:xfrm>
              <a:off x="2273643" y="2412894"/>
              <a:ext cx="1821364" cy="3589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197445" y="2737777"/>
              <a:ext cx="1973762" cy="65992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9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9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presentation and make it into a film to be used in a wider field</a:t>
              </a:r>
              <a:endParaRPr lang="en-US" altLang="zh-CN" sz="9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28" name="ïŝ1íḓê"/>
          <p:cNvSpPr/>
          <p:nvPr/>
        </p:nvSpPr>
        <p:spPr>
          <a:xfrm>
            <a:off x="6323203" y="4284044"/>
            <a:ext cx="2967691" cy="1814985"/>
          </a:xfrm>
          <a:prstGeom prst="rect">
            <a:avLst/>
          </a:prstGeom>
          <a:blipFill>
            <a:blip r:embed="rId4"/>
            <a:srcRect/>
            <a:stretch>
              <a:fillRect t="-70688" b="-69802"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29" name="iS1ïdé"/>
          <p:cNvSpPr/>
          <p:nvPr/>
        </p:nvSpPr>
        <p:spPr>
          <a:xfrm>
            <a:off x="8613811" y="4284044"/>
            <a:ext cx="2074269" cy="1814985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30" name="îṩḷiḋè"/>
          <p:cNvSpPr/>
          <p:nvPr/>
        </p:nvSpPr>
        <p:spPr bwMode="auto">
          <a:xfrm>
            <a:off x="9443416" y="4486596"/>
            <a:ext cx="415060" cy="414523"/>
          </a:xfrm>
          <a:custGeom>
            <a:avLst/>
            <a:gdLst>
              <a:gd name="connsiteX0" fmla="*/ 301042 w 602819"/>
              <a:gd name="connsiteY0" fmla="*/ 215161 h 602041"/>
              <a:gd name="connsiteX1" fmla="*/ 248582 w 602819"/>
              <a:gd name="connsiteY1" fmla="*/ 232889 h 602041"/>
              <a:gd name="connsiteX2" fmla="*/ 296199 w 602819"/>
              <a:gd name="connsiteY2" fmla="*/ 280434 h 602041"/>
              <a:gd name="connsiteX3" fmla="*/ 301042 w 602819"/>
              <a:gd name="connsiteY3" fmla="*/ 279628 h 602041"/>
              <a:gd name="connsiteX4" fmla="*/ 322833 w 602819"/>
              <a:gd name="connsiteY4" fmla="*/ 300580 h 602041"/>
              <a:gd name="connsiteX5" fmla="*/ 301042 w 602819"/>
              <a:gd name="connsiteY5" fmla="*/ 322338 h 602041"/>
              <a:gd name="connsiteX6" fmla="*/ 280058 w 602819"/>
              <a:gd name="connsiteY6" fmla="*/ 300580 h 602041"/>
              <a:gd name="connsiteX7" fmla="*/ 280865 w 602819"/>
              <a:gd name="connsiteY7" fmla="*/ 295745 h 602041"/>
              <a:gd name="connsiteX8" fmla="*/ 233247 w 602819"/>
              <a:gd name="connsiteY8" fmla="*/ 248200 h 602041"/>
              <a:gd name="connsiteX9" fmla="*/ 215491 w 602819"/>
              <a:gd name="connsiteY9" fmla="*/ 300580 h 602041"/>
              <a:gd name="connsiteX10" fmla="*/ 301042 w 602819"/>
              <a:gd name="connsiteY10" fmla="*/ 386805 h 602041"/>
              <a:gd name="connsiteX11" fmla="*/ 387400 w 602819"/>
              <a:gd name="connsiteY11" fmla="*/ 300580 h 602041"/>
              <a:gd name="connsiteX12" fmla="*/ 301042 w 602819"/>
              <a:gd name="connsiteY12" fmla="*/ 215161 h 602041"/>
              <a:gd name="connsiteX13" fmla="*/ 301042 w 602819"/>
              <a:gd name="connsiteY13" fmla="*/ 118459 h 602041"/>
              <a:gd name="connsiteX14" fmla="*/ 179979 w 602819"/>
              <a:gd name="connsiteY14" fmla="*/ 164392 h 602041"/>
              <a:gd name="connsiteX15" fmla="*/ 233247 w 602819"/>
              <a:gd name="connsiteY15" fmla="*/ 217578 h 602041"/>
              <a:gd name="connsiteX16" fmla="*/ 301042 w 602819"/>
              <a:gd name="connsiteY16" fmla="*/ 193403 h 602041"/>
              <a:gd name="connsiteX17" fmla="*/ 409191 w 602819"/>
              <a:gd name="connsiteY17" fmla="*/ 300580 h 602041"/>
              <a:gd name="connsiteX18" fmla="*/ 301042 w 602819"/>
              <a:gd name="connsiteY18" fmla="*/ 408563 h 602041"/>
              <a:gd name="connsiteX19" fmla="*/ 193700 w 602819"/>
              <a:gd name="connsiteY19" fmla="*/ 300580 h 602041"/>
              <a:gd name="connsiteX20" fmla="*/ 217912 w 602819"/>
              <a:gd name="connsiteY20" fmla="*/ 232889 h 602041"/>
              <a:gd name="connsiteX21" fmla="*/ 164645 w 602819"/>
              <a:gd name="connsiteY21" fmla="*/ 179703 h 602041"/>
              <a:gd name="connsiteX22" fmla="*/ 118641 w 602819"/>
              <a:gd name="connsiteY22" fmla="*/ 300580 h 602041"/>
              <a:gd name="connsiteX23" fmla="*/ 301042 w 602819"/>
              <a:gd name="connsiteY23" fmla="*/ 483506 h 602041"/>
              <a:gd name="connsiteX24" fmla="*/ 484250 w 602819"/>
              <a:gd name="connsiteY24" fmla="*/ 300580 h 602041"/>
              <a:gd name="connsiteX25" fmla="*/ 301042 w 602819"/>
              <a:gd name="connsiteY25" fmla="*/ 118459 h 602041"/>
              <a:gd name="connsiteX26" fmla="*/ 301021 w 602819"/>
              <a:gd name="connsiteY26" fmla="*/ 0 h 602041"/>
              <a:gd name="connsiteX27" fmla="*/ 602819 w 602819"/>
              <a:gd name="connsiteY27" fmla="*/ 300618 h 602041"/>
              <a:gd name="connsiteX28" fmla="*/ 521317 w 602819"/>
              <a:gd name="connsiteY28" fmla="*/ 506134 h 602041"/>
              <a:gd name="connsiteX29" fmla="*/ 598784 w 602819"/>
              <a:gd name="connsiteY29" fmla="*/ 583504 h 602041"/>
              <a:gd name="connsiteX30" fmla="*/ 597977 w 602819"/>
              <a:gd name="connsiteY30" fmla="*/ 598817 h 602041"/>
              <a:gd name="connsiteX31" fmla="*/ 590715 w 602819"/>
              <a:gd name="connsiteY31" fmla="*/ 602041 h 602041"/>
              <a:gd name="connsiteX32" fmla="*/ 583452 w 602819"/>
              <a:gd name="connsiteY32" fmla="*/ 598817 h 602041"/>
              <a:gd name="connsiteX33" fmla="*/ 505985 w 602819"/>
              <a:gd name="connsiteY33" fmla="*/ 520641 h 602041"/>
              <a:gd name="connsiteX34" fmla="*/ 301021 w 602819"/>
              <a:gd name="connsiteY34" fmla="*/ 602041 h 602041"/>
              <a:gd name="connsiteX35" fmla="*/ 96057 w 602819"/>
              <a:gd name="connsiteY35" fmla="*/ 520641 h 602041"/>
              <a:gd name="connsiteX36" fmla="*/ 18590 w 602819"/>
              <a:gd name="connsiteY36" fmla="*/ 598817 h 602041"/>
              <a:gd name="connsiteX37" fmla="*/ 10520 w 602819"/>
              <a:gd name="connsiteY37" fmla="*/ 602041 h 602041"/>
              <a:gd name="connsiteX38" fmla="*/ 3258 w 602819"/>
              <a:gd name="connsiteY38" fmla="*/ 598817 h 602041"/>
              <a:gd name="connsiteX39" fmla="*/ 3258 w 602819"/>
              <a:gd name="connsiteY39" fmla="*/ 583504 h 602041"/>
              <a:gd name="connsiteX40" fmla="*/ 80725 w 602819"/>
              <a:gd name="connsiteY40" fmla="*/ 506134 h 602041"/>
              <a:gd name="connsiteX41" fmla="*/ 30 w 602819"/>
              <a:gd name="connsiteY41" fmla="*/ 300618 h 602041"/>
              <a:gd name="connsiteX42" fmla="*/ 43605 w 602819"/>
              <a:gd name="connsiteY42" fmla="*/ 145070 h 602041"/>
              <a:gd name="connsiteX43" fmla="*/ 58130 w 602819"/>
              <a:gd name="connsiteY43" fmla="*/ 141041 h 602041"/>
              <a:gd name="connsiteX44" fmla="*/ 62165 w 602819"/>
              <a:gd name="connsiteY44" fmla="*/ 156354 h 602041"/>
              <a:gd name="connsiteX45" fmla="*/ 21818 w 602819"/>
              <a:gd name="connsiteY45" fmla="*/ 300618 h 602041"/>
              <a:gd name="connsiteX46" fmla="*/ 301021 w 602819"/>
              <a:gd name="connsiteY46" fmla="*/ 580281 h 602041"/>
              <a:gd name="connsiteX47" fmla="*/ 581031 w 602819"/>
              <a:gd name="connsiteY47" fmla="*/ 300618 h 602041"/>
              <a:gd name="connsiteX48" fmla="*/ 301021 w 602819"/>
              <a:gd name="connsiteY48" fmla="*/ 21761 h 602041"/>
              <a:gd name="connsiteX49" fmla="*/ 156578 w 602819"/>
              <a:gd name="connsiteY49" fmla="*/ 62058 h 602041"/>
              <a:gd name="connsiteX50" fmla="*/ 141246 w 602819"/>
              <a:gd name="connsiteY50" fmla="*/ 58028 h 602041"/>
              <a:gd name="connsiteX51" fmla="*/ 145280 w 602819"/>
              <a:gd name="connsiteY51" fmla="*/ 43521 h 602041"/>
              <a:gd name="connsiteX52" fmla="*/ 301021 w 602819"/>
              <a:gd name="connsiteY52" fmla="*/ 0 h 602041"/>
              <a:gd name="connsiteX53" fmla="*/ 54075 w 602819"/>
              <a:gd name="connsiteY53" fmla="*/ 0 h 602041"/>
              <a:gd name="connsiteX54" fmla="*/ 64567 w 602819"/>
              <a:gd name="connsiteY54" fmla="*/ 10476 h 602041"/>
              <a:gd name="connsiteX55" fmla="*/ 64567 w 602819"/>
              <a:gd name="connsiteY55" fmla="*/ 49157 h 602041"/>
              <a:gd name="connsiteX56" fmla="*/ 75059 w 602819"/>
              <a:gd name="connsiteY56" fmla="*/ 59633 h 602041"/>
              <a:gd name="connsiteX57" fmla="*/ 75059 w 602819"/>
              <a:gd name="connsiteY57" fmla="*/ 32234 h 602041"/>
              <a:gd name="connsiteX58" fmla="*/ 86358 w 602819"/>
              <a:gd name="connsiteY58" fmla="*/ 21758 h 602041"/>
              <a:gd name="connsiteX59" fmla="*/ 96850 w 602819"/>
              <a:gd name="connsiteY59" fmla="*/ 32234 h 602041"/>
              <a:gd name="connsiteX60" fmla="*/ 96850 w 602819"/>
              <a:gd name="connsiteY60" fmla="*/ 81390 h 602041"/>
              <a:gd name="connsiteX61" fmla="*/ 107342 w 602819"/>
              <a:gd name="connsiteY61" fmla="*/ 91866 h 602041"/>
              <a:gd name="connsiteX62" fmla="*/ 107342 w 602819"/>
              <a:gd name="connsiteY62" fmla="*/ 64468 h 602041"/>
              <a:gd name="connsiteX63" fmla="*/ 118641 w 602819"/>
              <a:gd name="connsiteY63" fmla="*/ 53992 h 602041"/>
              <a:gd name="connsiteX64" fmla="*/ 129133 w 602819"/>
              <a:gd name="connsiteY64" fmla="*/ 64468 h 602041"/>
              <a:gd name="connsiteX65" fmla="*/ 129133 w 602819"/>
              <a:gd name="connsiteY65" fmla="*/ 113624 h 602041"/>
              <a:gd name="connsiteX66" fmla="*/ 164645 w 602819"/>
              <a:gd name="connsiteY66" fmla="*/ 149081 h 602041"/>
              <a:gd name="connsiteX67" fmla="*/ 301042 w 602819"/>
              <a:gd name="connsiteY67" fmla="*/ 96701 h 602041"/>
              <a:gd name="connsiteX68" fmla="*/ 506041 w 602819"/>
              <a:gd name="connsiteY68" fmla="*/ 300580 h 602041"/>
              <a:gd name="connsiteX69" fmla="*/ 301042 w 602819"/>
              <a:gd name="connsiteY69" fmla="*/ 505264 h 602041"/>
              <a:gd name="connsiteX70" fmla="*/ 96850 w 602819"/>
              <a:gd name="connsiteY70" fmla="*/ 300580 h 602041"/>
              <a:gd name="connsiteX71" fmla="*/ 149310 w 602819"/>
              <a:gd name="connsiteY71" fmla="*/ 164392 h 602041"/>
              <a:gd name="connsiteX72" fmla="*/ 113799 w 602819"/>
              <a:gd name="connsiteY72" fmla="*/ 128935 h 602041"/>
              <a:gd name="connsiteX73" fmla="*/ 64567 w 602819"/>
              <a:gd name="connsiteY73" fmla="*/ 128935 h 602041"/>
              <a:gd name="connsiteX74" fmla="*/ 54075 w 602819"/>
              <a:gd name="connsiteY74" fmla="*/ 118459 h 602041"/>
              <a:gd name="connsiteX75" fmla="*/ 64567 w 602819"/>
              <a:gd name="connsiteY75" fmla="*/ 107177 h 602041"/>
              <a:gd name="connsiteX76" fmla="*/ 92007 w 602819"/>
              <a:gd name="connsiteY76" fmla="*/ 107177 h 602041"/>
              <a:gd name="connsiteX77" fmla="*/ 81515 w 602819"/>
              <a:gd name="connsiteY77" fmla="*/ 96701 h 602041"/>
              <a:gd name="connsiteX78" fmla="*/ 32283 w 602819"/>
              <a:gd name="connsiteY78" fmla="*/ 96701 h 602041"/>
              <a:gd name="connsiteX79" fmla="*/ 21791 w 602819"/>
              <a:gd name="connsiteY79" fmla="*/ 86226 h 602041"/>
              <a:gd name="connsiteX80" fmla="*/ 32283 w 602819"/>
              <a:gd name="connsiteY80" fmla="*/ 74944 h 602041"/>
              <a:gd name="connsiteX81" fmla="*/ 59724 w 602819"/>
              <a:gd name="connsiteY81" fmla="*/ 74944 h 602041"/>
              <a:gd name="connsiteX82" fmla="*/ 49232 w 602819"/>
              <a:gd name="connsiteY82" fmla="*/ 64468 h 602041"/>
              <a:gd name="connsiteX83" fmla="*/ 10492 w 602819"/>
              <a:gd name="connsiteY83" fmla="*/ 64468 h 602041"/>
              <a:gd name="connsiteX84" fmla="*/ 0 w 602819"/>
              <a:gd name="connsiteY84" fmla="*/ 53992 h 602041"/>
              <a:gd name="connsiteX85" fmla="*/ 10492 w 602819"/>
              <a:gd name="connsiteY85" fmla="*/ 42710 h 602041"/>
              <a:gd name="connsiteX86" fmla="*/ 27441 w 602819"/>
              <a:gd name="connsiteY86" fmla="*/ 42710 h 602041"/>
              <a:gd name="connsiteX87" fmla="*/ 13720 w 602819"/>
              <a:gd name="connsiteY87" fmla="*/ 29011 h 602041"/>
              <a:gd name="connsiteX88" fmla="*/ 13720 w 602819"/>
              <a:gd name="connsiteY88" fmla="*/ 13700 h 602041"/>
              <a:gd name="connsiteX89" fmla="*/ 29055 w 602819"/>
              <a:gd name="connsiteY89" fmla="*/ 13700 h 602041"/>
              <a:gd name="connsiteX90" fmla="*/ 42775 w 602819"/>
              <a:gd name="connsiteY90" fmla="*/ 27399 h 602041"/>
              <a:gd name="connsiteX91" fmla="*/ 42775 w 602819"/>
              <a:gd name="connsiteY91" fmla="*/ 10476 h 602041"/>
              <a:gd name="connsiteX92" fmla="*/ 54075 w 602819"/>
              <a:gd name="connsiteY92" fmla="*/ 0 h 60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02819" h="602041">
                <a:moveTo>
                  <a:pt x="301042" y="215161"/>
                </a:moveTo>
                <a:cubicBezTo>
                  <a:pt x="281672" y="215161"/>
                  <a:pt x="263109" y="221607"/>
                  <a:pt x="248582" y="232889"/>
                </a:cubicBezTo>
                <a:lnTo>
                  <a:pt x="296199" y="280434"/>
                </a:lnTo>
                <a:cubicBezTo>
                  <a:pt x="297814" y="279628"/>
                  <a:pt x="299428" y="279628"/>
                  <a:pt x="301042" y="279628"/>
                </a:cubicBezTo>
                <a:cubicBezTo>
                  <a:pt x="313148" y="279628"/>
                  <a:pt x="322833" y="289298"/>
                  <a:pt x="322833" y="300580"/>
                </a:cubicBezTo>
                <a:cubicBezTo>
                  <a:pt x="322833" y="312668"/>
                  <a:pt x="313148" y="322338"/>
                  <a:pt x="301042" y="322338"/>
                </a:cubicBezTo>
                <a:cubicBezTo>
                  <a:pt x="289743" y="322338"/>
                  <a:pt x="280058" y="312668"/>
                  <a:pt x="280058" y="300580"/>
                </a:cubicBezTo>
                <a:cubicBezTo>
                  <a:pt x="280058" y="298968"/>
                  <a:pt x="280058" y="297357"/>
                  <a:pt x="280865" y="295745"/>
                </a:cubicBezTo>
                <a:lnTo>
                  <a:pt x="233247" y="248200"/>
                </a:lnTo>
                <a:cubicBezTo>
                  <a:pt x="221948" y="262705"/>
                  <a:pt x="215491" y="281240"/>
                  <a:pt x="215491" y="300580"/>
                </a:cubicBezTo>
                <a:cubicBezTo>
                  <a:pt x="215491" y="348125"/>
                  <a:pt x="254231" y="386805"/>
                  <a:pt x="301042" y="386805"/>
                </a:cubicBezTo>
                <a:cubicBezTo>
                  <a:pt x="348660" y="386805"/>
                  <a:pt x="387400" y="348125"/>
                  <a:pt x="387400" y="300580"/>
                </a:cubicBezTo>
                <a:cubicBezTo>
                  <a:pt x="387400" y="253841"/>
                  <a:pt x="348660" y="215161"/>
                  <a:pt x="301042" y="215161"/>
                </a:cubicBezTo>
                <a:close/>
                <a:moveTo>
                  <a:pt x="301042" y="118459"/>
                </a:moveTo>
                <a:cubicBezTo>
                  <a:pt x="255038" y="118459"/>
                  <a:pt x="212263" y="136188"/>
                  <a:pt x="179979" y="164392"/>
                </a:cubicBezTo>
                <a:lnTo>
                  <a:pt x="233247" y="217578"/>
                </a:lnTo>
                <a:cubicBezTo>
                  <a:pt x="251810" y="202267"/>
                  <a:pt x="275215" y="193403"/>
                  <a:pt x="301042" y="193403"/>
                </a:cubicBezTo>
                <a:cubicBezTo>
                  <a:pt x="360766" y="193403"/>
                  <a:pt x="409191" y="241753"/>
                  <a:pt x="409191" y="300580"/>
                </a:cubicBezTo>
                <a:cubicBezTo>
                  <a:pt x="409191" y="360212"/>
                  <a:pt x="360766" y="408563"/>
                  <a:pt x="301042" y="408563"/>
                </a:cubicBezTo>
                <a:cubicBezTo>
                  <a:pt x="242125" y="408563"/>
                  <a:pt x="193700" y="360212"/>
                  <a:pt x="193700" y="300580"/>
                </a:cubicBezTo>
                <a:cubicBezTo>
                  <a:pt x="193700" y="274793"/>
                  <a:pt x="202578" y="251423"/>
                  <a:pt x="217912" y="232889"/>
                </a:cubicBezTo>
                <a:lnTo>
                  <a:pt x="164645" y="179703"/>
                </a:lnTo>
                <a:cubicBezTo>
                  <a:pt x="136397" y="211937"/>
                  <a:pt x="118641" y="254647"/>
                  <a:pt x="118641" y="300580"/>
                </a:cubicBezTo>
                <a:cubicBezTo>
                  <a:pt x="118641" y="401310"/>
                  <a:pt x="200157" y="483506"/>
                  <a:pt x="301042" y="483506"/>
                </a:cubicBezTo>
                <a:cubicBezTo>
                  <a:pt x="401927" y="483506"/>
                  <a:pt x="484250" y="401310"/>
                  <a:pt x="484250" y="300580"/>
                </a:cubicBezTo>
                <a:cubicBezTo>
                  <a:pt x="484250" y="199849"/>
                  <a:pt x="401927" y="118459"/>
                  <a:pt x="301042" y="118459"/>
                </a:cubicBezTo>
                <a:close/>
                <a:moveTo>
                  <a:pt x="301021" y="0"/>
                </a:moveTo>
                <a:cubicBezTo>
                  <a:pt x="467252" y="0"/>
                  <a:pt x="602819" y="134593"/>
                  <a:pt x="602819" y="300618"/>
                </a:cubicBezTo>
                <a:cubicBezTo>
                  <a:pt x="602819" y="380406"/>
                  <a:pt x="572155" y="452135"/>
                  <a:pt x="521317" y="506134"/>
                </a:cubicBezTo>
                <a:lnTo>
                  <a:pt x="598784" y="583504"/>
                </a:lnTo>
                <a:cubicBezTo>
                  <a:pt x="602819" y="587534"/>
                  <a:pt x="602819" y="594788"/>
                  <a:pt x="597977" y="598817"/>
                </a:cubicBezTo>
                <a:cubicBezTo>
                  <a:pt x="596363" y="600429"/>
                  <a:pt x="593136" y="602041"/>
                  <a:pt x="590715" y="602041"/>
                </a:cubicBezTo>
                <a:cubicBezTo>
                  <a:pt x="588294" y="602041"/>
                  <a:pt x="585066" y="600429"/>
                  <a:pt x="583452" y="598817"/>
                </a:cubicBezTo>
                <a:lnTo>
                  <a:pt x="505985" y="520641"/>
                </a:lnTo>
                <a:cubicBezTo>
                  <a:pt x="452727" y="571415"/>
                  <a:pt x="380102" y="602041"/>
                  <a:pt x="301021" y="602041"/>
                </a:cubicBezTo>
                <a:cubicBezTo>
                  <a:pt x="221940" y="602041"/>
                  <a:pt x="150122" y="571415"/>
                  <a:pt x="96057" y="520641"/>
                </a:cubicBezTo>
                <a:lnTo>
                  <a:pt x="18590" y="598817"/>
                </a:lnTo>
                <a:cubicBezTo>
                  <a:pt x="16169" y="600429"/>
                  <a:pt x="13748" y="602041"/>
                  <a:pt x="10520" y="602041"/>
                </a:cubicBezTo>
                <a:cubicBezTo>
                  <a:pt x="8099" y="602041"/>
                  <a:pt x="5679" y="600429"/>
                  <a:pt x="3258" y="598817"/>
                </a:cubicBezTo>
                <a:cubicBezTo>
                  <a:pt x="-777" y="594788"/>
                  <a:pt x="-777" y="587534"/>
                  <a:pt x="3258" y="583504"/>
                </a:cubicBezTo>
                <a:lnTo>
                  <a:pt x="80725" y="506134"/>
                </a:lnTo>
                <a:cubicBezTo>
                  <a:pt x="30694" y="452135"/>
                  <a:pt x="30" y="379600"/>
                  <a:pt x="30" y="300618"/>
                </a:cubicBezTo>
                <a:cubicBezTo>
                  <a:pt x="30" y="245814"/>
                  <a:pt x="15362" y="191815"/>
                  <a:pt x="43605" y="145070"/>
                </a:cubicBezTo>
                <a:cubicBezTo>
                  <a:pt x="46833" y="139429"/>
                  <a:pt x="53288" y="137817"/>
                  <a:pt x="58130" y="141041"/>
                </a:cubicBezTo>
                <a:cubicBezTo>
                  <a:pt x="63779" y="144264"/>
                  <a:pt x="65393" y="150712"/>
                  <a:pt x="62165" y="156354"/>
                </a:cubicBezTo>
                <a:cubicBezTo>
                  <a:pt x="35536" y="199875"/>
                  <a:pt x="21818" y="249843"/>
                  <a:pt x="21818" y="300618"/>
                </a:cubicBezTo>
                <a:cubicBezTo>
                  <a:pt x="21818" y="454553"/>
                  <a:pt x="146894" y="580281"/>
                  <a:pt x="301021" y="580281"/>
                </a:cubicBezTo>
                <a:cubicBezTo>
                  <a:pt x="455148" y="580281"/>
                  <a:pt x="581031" y="454553"/>
                  <a:pt x="581031" y="300618"/>
                </a:cubicBezTo>
                <a:cubicBezTo>
                  <a:pt x="581031" y="146682"/>
                  <a:pt x="455148" y="21761"/>
                  <a:pt x="301021" y="21761"/>
                </a:cubicBezTo>
                <a:cubicBezTo>
                  <a:pt x="250183" y="21761"/>
                  <a:pt x="200153" y="35462"/>
                  <a:pt x="156578" y="62058"/>
                </a:cubicBezTo>
                <a:cubicBezTo>
                  <a:pt x="150929" y="65282"/>
                  <a:pt x="144473" y="63670"/>
                  <a:pt x="141246" y="58028"/>
                </a:cubicBezTo>
                <a:cubicBezTo>
                  <a:pt x="138018" y="53193"/>
                  <a:pt x="139632" y="46745"/>
                  <a:pt x="145280" y="43521"/>
                </a:cubicBezTo>
                <a:cubicBezTo>
                  <a:pt x="192083" y="15313"/>
                  <a:pt x="246149" y="0"/>
                  <a:pt x="301021" y="0"/>
                </a:cubicBezTo>
                <a:close/>
                <a:moveTo>
                  <a:pt x="54075" y="0"/>
                </a:moveTo>
                <a:cubicBezTo>
                  <a:pt x="59724" y="0"/>
                  <a:pt x="64567" y="4835"/>
                  <a:pt x="64567" y="10476"/>
                </a:cubicBezTo>
                <a:lnTo>
                  <a:pt x="64567" y="49157"/>
                </a:lnTo>
                <a:lnTo>
                  <a:pt x="75059" y="59633"/>
                </a:lnTo>
                <a:lnTo>
                  <a:pt x="75059" y="32234"/>
                </a:lnTo>
                <a:cubicBezTo>
                  <a:pt x="75059" y="26593"/>
                  <a:pt x="79901" y="21758"/>
                  <a:pt x="86358" y="21758"/>
                </a:cubicBezTo>
                <a:cubicBezTo>
                  <a:pt x="92007" y="21758"/>
                  <a:pt x="96850" y="26593"/>
                  <a:pt x="96850" y="32234"/>
                </a:cubicBezTo>
                <a:lnTo>
                  <a:pt x="96850" y="81390"/>
                </a:lnTo>
                <a:lnTo>
                  <a:pt x="107342" y="91866"/>
                </a:lnTo>
                <a:lnTo>
                  <a:pt x="107342" y="64468"/>
                </a:lnTo>
                <a:cubicBezTo>
                  <a:pt x="107342" y="58827"/>
                  <a:pt x="112185" y="53992"/>
                  <a:pt x="118641" y="53992"/>
                </a:cubicBezTo>
                <a:cubicBezTo>
                  <a:pt x="124291" y="53992"/>
                  <a:pt x="129133" y="58827"/>
                  <a:pt x="129133" y="64468"/>
                </a:cubicBezTo>
                <a:lnTo>
                  <a:pt x="129133" y="113624"/>
                </a:lnTo>
                <a:lnTo>
                  <a:pt x="164645" y="149081"/>
                </a:lnTo>
                <a:cubicBezTo>
                  <a:pt x="200964" y="116848"/>
                  <a:pt x="248582" y="96701"/>
                  <a:pt x="301042" y="96701"/>
                </a:cubicBezTo>
                <a:cubicBezTo>
                  <a:pt x="414034" y="96701"/>
                  <a:pt x="506041" y="188568"/>
                  <a:pt x="506041" y="300580"/>
                </a:cubicBezTo>
                <a:cubicBezTo>
                  <a:pt x="506041" y="413398"/>
                  <a:pt x="414034" y="505264"/>
                  <a:pt x="301042" y="505264"/>
                </a:cubicBezTo>
                <a:cubicBezTo>
                  <a:pt x="188857" y="505264"/>
                  <a:pt x="96850" y="413398"/>
                  <a:pt x="96850" y="300580"/>
                </a:cubicBezTo>
                <a:cubicBezTo>
                  <a:pt x="96850" y="248200"/>
                  <a:pt x="117027" y="200655"/>
                  <a:pt x="149310" y="164392"/>
                </a:cubicBezTo>
                <a:lnTo>
                  <a:pt x="113799" y="128935"/>
                </a:lnTo>
                <a:lnTo>
                  <a:pt x="64567" y="128935"/>
                </a:lnTo>
                <a:cubicBezTo>
                  <a:pt x="58917" y="128935"/>
                  <a:pt x="54075" y="124100"/>
                  <a:pt x="54075" y="118459"/>
                </a:cubicBezTo>
                <a:cubicBezTo>
                  <a:pt x="54075" y="112013"/>
                  <a:pt x="58917" y="107177"/>
                  <a:pt x="64567" y="107177"/>
                </a:cubicBezTo>
                <a:lnTo>
                  <a:pt x="92007" y="107177"/>
                </a:lnTo>
                <a:lnTo>
                  <a:pt x="81515" y="96701"/>
                </a:lnTo>
                <a:lnTo>
                  <a:pt x="32283" y="96701"/>
                </a:lnTo>
                <a:cubicBezTo>
                  <a:pt x="26634" y="96701"/>
                  <a:pt x="21791" y="91866"/>
                  <a:pt x="21791" y="86226"/>
                </a:cubicBezTo>
                <a:cubicBezTo>
                  <a:pt x="21791" y="79779"/>
                  <a:pt x="26634" y="74944"/>
                  <a:pt x="32283" y="74944"/>
                </a:cubicBezTo>
                <a:lnTo>
                  <a:pt x="59724" y="74944"/>
                </a:lnTo>
                <a:lnTo>
                  <a:pt x="49232" y="64468"/>
                </a:lnTo>
                <a:lnTo>
                  <a:pt x="10492" y="64468"/>
                </a:lnTo>
                <a:cubicBezTo>
                  <a:pt x="4842" y="64468"/>
                  <a:pt x="0" y="59633"/>
                  <a:pt x="0" y="53992"/>
                </a:cubicBezTo>
                <a:cubicBezTo>
                  <a:pt x="0" y="47545"/>
                  <a:pt x="4842" y="42710"/>
                  <a:pt x="10492" y="42710"/>
                </a:cubicBezTo>
                <a:lnTo>
                  <a:pt x="27441" y="42710"/>
                </a:lnTo>
                <a:lnTo>
                  <a:pt x="13720" y="29011"/>
                </a:lnTo>
                <a:cubicBezTo>
                  <a:pt x="9685" y="24981"/>
                  <a:pt x="9685" y="17729"/>
                  <a:pt x="13720" y="13700"/>
                </a:cubicBezTo>
                <a:cubicBezTo>
                  <a:pt x="17756" y="9670"/>
                  <a:pt x="25020" y="9670"/>
                  <a:pt x="29055" y="13700"/>
                </a:cubicBezTo>
                <a:lnTo>
                  <a:pt x="42775" y="27399"/>
                </a:lnTo>
                <a:lnTo>
                  <a:pt x="42775" y="10476"/>
                </a:lnTo>
                <a:cubicBezTo>
                  <a:pt x="42775" y="4835"/>
                  <a:pt x="47618" y="0"/>
                  <a:pt x="54075" y="0"/>
                </a:cubicBezTo>
                <a:close/>
              </a:path>
            </a:pathLst>
          </a:custGeom>
          <a:solidFill>
            <a:srgbClr val="127C8E"/>
          </a:solidFill>
          <a:ln>
            <a:noFill/>
          </a:ln>
        </p:spPr>
        <p:txBody>
          <a:bodyPr anchor="ctr"/>
          <a:lstStyle/>
          <a:p>
            <a:pPr algn="ctr"/>
            <a:endParaRPr sz="1400"/>
          </a:p>
        </p:txBody>
      </p:sp>
      <p:grpSp>
        <p:nvGrpSpPr>
          <p:cNvPr id="31" name="组合 30"/>
          <p:cNvGrpSpPr/>
          <p:nvPr/>
        </p:nvGrpSpPr>
        <p:grpSpPr>
          <a:xfrm>
            <a:off x="8764547" y="5049695"/>
            <a:ext cx="1776761" cy="844530"/>
            <a:chOff x="2197445" y="2412894"/>
            <a:chExt cx="1973762" cy="938169"/>
          </a:xfrm>
        </p:grpSpPr>
        <p:sp>
          <p:nvSpPr>
            <p:cNvPr id="32" name="文本框 31"/>
            <p:cNvSpPr txBox="1"/>
            <p:nvPr/>
          </p:nvSpPr>
          <p:spPr>
            <a:xfrm>
              <a:off x="2273643" y="2412894"/>
              <a:ext cx="1821364" cy="34190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127C8E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rgbClr val="127C8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197445" y="2737777"/>
              <a:ext cx="1973762" cy="6132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900" dirty="0" smtClean="0">
                  <a:solidFill>
                    <a:srgbClr val="095852"/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900" dirty="0">
                  <a:solidFill>
                    <a:srgbClr val="095852"/>
                  </a:solidFill>
                  <a:latin typeface="Century Gothic" panose="020B0502020202020204" pitchFamily="34" charset="0"/>
                  <a:ea typeface="+mj-ea"/>
                </a:rPr>
                <a:t>the presentation and make it into a film to be used in a wider field</a:t>
              </a:r>
              <a:endParaRPr lang="en-US" altLang="zh-CN" sz="900" dirty="0">
                <a:solidFill>
                  <a:srgbClr val="095852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90035" y="448080"/>
            <a:ext cx="5647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  <a:endParaRPr lang="zh-CN" altLang="en-US" sz="4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02088" y="595136"/>
            <a:ext cx="536883" cy="536883"/>
            <a:chOff x="6936831" y="1368247"/>
            <a:chExt cx="536883" cy="536883"/>
          </a:xfrm>
        </p:grpSpPr>
        <p:sp>
          <p:nvSpPr>
            <p:cNvPr id="5" name="矩形 4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4318" y="595133"/>
            <a:ext cx="536883" cy="536883"/>
            <a:chOff x="6936831" y="1368247"/>
            <a:chExt cx="536883" cy="536883"/>
          </a:xfrm>
        </p:grpSpPr>
        <p:sp>
          <p:nvSpPr>
            <p:cNvPr id="8" name="矩形 7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 rot="2700000">
            <a:off x="2423879" y="-1432206"/>
            <a:ext cx="1045238" cy="1045238"/>
          </a:xfrm>
          <a:prstGeom prst="rect">
            <a:avLst/>
          </a:prstGeom>
          <a:solidFill>
            <a:srgbClr val="4DF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ounded Rectangle 33"/>
          <p:cNvSpPr/>
          <p:nvPr/>
        </p:nvSpPr>
        <p:spPr>
          <a:xfrm>
            <a:off x="7341625" y="2573789"/>
            <a:ext cx="1807944" cy="74748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 smtClean="0">
                <a:solidFill>
                  <a:srgbClr val="127C8E"/>
                </a:solidFill>
              </a:rPr>
              <a:t>OPTION 01</a:t>
            </a:r>
            <a:endParaRPr lang="en-US" dirty="0">
              <a:solidFill>
                <a:srgbClr val="127C8E"/>
              </a:solidFill>
            </a:endParaRPr>
          </a:p>
        </p:txBody>
      </p:sp>
      <p:cxnSp>
        <p:nvCxnSpPr>
          <p:cNvPr id="11" name="Straight Connector 34"/>
          <p:cNvCxnSpPr/>
          <p:nvPr/>
        </p:nvCxnSpPr>
        <p:spPr>
          <a:xfrm rot="16200000" flipH="1">
            <a:off x="6759238" y="2365147"/>
            <a:ext cx="1" cy="1164772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8"/>
          <p:cNvSpPr/>
          <p:nvPr/>
        </p:nvSpPr>
        <p:spPr>
          <a:xfrm>
            <a:off x="5584307" y="2444250"/>
            <a:ext cx="1006566" cy="100656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42"/>
          <p:cNvSpPr/>
          <p:nvPr/>
        </p:nvSpPr>
        <p:spPr>
          <a:xfrm>
            <a:off x="5729087" y="2589032"/>
            <a:ext cx="717006" cy="717006"/>
          </a:xfrm>
          <a:prstGeom prst="ellipse">
            <a:avLst/>
          </a:prstGeom>
          <a:solidFill>
            <a:srgbClr val="127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ounded Rectangle 48"/>
          <p:cNvSpPr/>
          <p:nvPr/>
        </p:nvSpPr>
        <p:spPr>
          <a:xfrm>
            <a:off x="3026576" y="4903289"/>
            <a:ext cx="1807944" cy="74748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rgbClr val="127C8E"/>
                </a:solidFill>
              </a:rPr>
              <a:t>OPTION </a:t>
            </a:r>
            <a:r>
              <a:rPr lang="en-US" dirty="0" smtClean="0">
                <a:solidFill>
                  <a:srgbClr val="127C8E"/>
                </a:solidFill>
              </a:rPr>
              <a:t>02</a:t>
            </a:r>
            <a:endParaRPr lang="en-US" dirty="0">
              <a:solidFill>
                <a:srgbClr val="127C8E"/>
              </a:solidFill>
            </a:endParaRPr>
          </a:p>
        </p:txBody>
      </p:sp>
      <p:cxnSp>
        <p:nvCxnSpPr>
          <p:cNvPr id="15" name="Straight Connector 49"/>
          <p:cNvCxnSpPr/>
          <p:nvPr/>
        </p:nvCxnSpPr>
        <p:spPr>
          <a:xfrm rot="16200000" flipH="1">
            <a:off x="5375725" y="4694648"/>
            <a:ext cx="1" cy="1164772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51"/>
          <p:cNvSpPr/>
          <p:nvPr/>
        </p:nvSpPr>
        <p:spPr>
          <a:xfrm>
            <a:off x="5585275" y="4773750"/>
            <a:ext cx="1006566" cy="100656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52"/>
          <p:cNvSpPr/>
          <p:nvPr/>
        </p:nvSpPr>
        <p:spPr>
          <a:xfrm>
            <a:off x="5730055" y="4918532"/>
            <a:ext cx="717006" cy="717006"/>
          </a:xfrm>
          <a:prstGeom prst="ellipse">
            <a:avLst/>
          </a:prstGeom>
          <a:solidFill>
            <a:srgbClr val="127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任意多边形 17"/>
          <p:cNvSpPr/>
          <p:nvPr/>
        </p:nvSpPr>
        <p:spPr>
          <a:xfrm>
            <a:off x="1326369" y="1982332"/>
            <a:ext cx="4001861" cy="1930402"/>
          </a:xfrm>
          <a:custGeom>
            <a:avLst/>
            <a:gdLst>
              <a:gd name="connsiteX0" fmla="*/ 131248 w 4001861"/>
              <a:gd name="connsiteY0" fmla="*/ 0 h 1930402"/>
              <a:gd name="connsiteX1" fmla="*/ 3661063 w 4001861"/>
              <a:gd name="connsiteY1" fmla="*/ 0 h 1930402"/>
              <a:gd name="connsiteX2" fmla="*/ 3792311 w 4001861"/>
              <a:gd name="connsiteY2" fmla="*/ 131248 h 1930402"/>
              <a:gd name="connsiteX3" fmla="*/ 3792311 w 4001861"/>
              <a:gd name="connsiteY3" fmla="*/ 803276 h 1930402"/>
              <a:gd name="connsiteX4" fmla="*/ 4001861 w 4001861"/>
              <a:gd name="connsiteY4" fmla="*/ 965201 h 1930402"/>
              <a:gd name="connsiteX5" fmla="*/ 3792311 w 4001861"/>
              <a:gd name="connsiteY5" fmla="*/ 1127126 h 1930402"/>
              <a:gd name="connsiteX6" fmla="*/ 3792311 w 4001861"/>
              <a:gd name="connsiteY6" fmla="*/ 1799154 h 1930402"/>
              <a:gd name="connsiteX7" fmla="*/ 3661063 w 4001861"/>
              <a:gd name="connsiteY7" fmla="*/ 1930402 h 1930402"/>
              <a:gd name="connsiteX8" fmla="*/ 131248 w 4001861"/>
              <a:gd name="connsiteY8" fmla="*/ 1930402 h 1930402"/>
              <a:gd name="connsiteX9" fmla="*/ 0 w 4001861"/>
              <a:gd name="connsiteY9" fmla="*/ 1799154 h 1930402"/>
              <a:gd name="connsiteX10" fmla="*/ 0 w 4001861"/>
              <a:gd name="connsiteY10" fmla="*/ 131248 h 1930402"/>
              <a:gd name="connsiteX11" fmla="*/ 131248 w 4001861"/>
              <a:gd name="connsiteY11" fmla="*/ 0 h 1930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1861" h="1930402">
                <a:moveTo>
                  <a:pt x="131248" y="0"/>
                </a:moveTo>
                <a:lnTo>
                  <a:pt x="3661063" y="0"/>
                </a:lnTo>
                <a:cubicBezTo>
                  <a:pt x="3733549" y="0"/>
                  <a:pt x="3792311" y="58762"/>
                  <a:pt x="3792311" y="131248"/>
                </a:cubicBezTo>
                <a:lnTo>
                  <a:pt x="3792311" y="803276"/>
                </a:lnTo>
                <a:lnTo>
                  <a:pt x="4001861" y="965201"/>
                </a:lnTo>
                <a:lnTo>
                  <a:pt x="3792311" y="1127126"/>
                </a:lnTo>
                <a:lnTo>
                  <a:pt x="3792311" y="1799154"/>
                </a:lnTo>
                <a:cubicBezTo>
                  <a:pt x="3792311" y="1871640"/>
                  <a:pt x="3733549" y="1930402"/>
                  <a:pt x="3661063" y="1930402"/>
                </a:cubicBezTo>
                <a:lnTo>
                  <a:pt x="131248" y="1930402"/>
                </a:lnTo>
                <a:cubicBezTo>
                  <a:pt x="58762" y="1930402"/>
                  <a:pt x="0" y="1871640"/>
                  <a:pt x="0" y="1799154"/>
                </a:cubicBezTo>
                <a:lnTo>
                  <a:pt x="0" y="131248"/>
                </a:lnTo>
                <a:cubicBezTo>
                  <a:pt x="0" y="58762"/>
                  <a:pt x="58762" y="0"/>
                  <a:pt x="131248" y="0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ound Same Side Corner Rectangle 55"/>
          <p:cNvSpPr/>
          <p:nvPr/>
        </p:nvSpPr>
        <p:spPr>
          <a:xfrm rot="16200000">
            <a:off x="605644" y="2703060"/>
            <a:ext cx="1930402" cy="488948"/>
          </a:xfrm>
          <a:prstGeom prst="round2SameRect">
            <a:avLst>
              <a:gd name="adj1" fmla="val 27126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nhaltsplatzhalter 4"/>
          <p:cNvSpPr txBox="1"/>
          <p:nvPr/>
        </p:nvSpPr>
        <p:spPr>
          <a:xfrm>
            <a:off x="2049786" y="2378147"/>
            <a:ext cx="2744247" cy="113877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TITLE GOES HERE</a:t>
            </a:r>
            <a:br>
              <a:rPr lang="en-US" sz="1600" b="1" dirty="0" smtClean="0">
                <a:solidFill>
                  <a:srgbClr val="FFFFFF"/>
                </a:solidFill>
                <a:latin typeface="+mj-lt"/>
              </a:rPr>
            </a:br>
            <a:br>
              <a:rPr lang="en-US" sz="1400" b="1" dirty="0" smtClean="0">
                <a:solidFill>
                  <a:srgbClr val="FFFFFF"/>
                </a:solidFill>
                <a:latin typeface="+mj-lt"/>
              </a:rPr>
            </a:br>
            <a:r>
              <a:rPr lang="en-US" sz="1100" dirty="0" smtClean="0">
                <a:solidFill>
                  <a:srgbClr val="FFFFFF"/>
                </a:solidFill>
                <a:latin typeface="+mn-lt"/>
              </a:rPr>
              <a:t>This is a sample text. You simply add your own text and description here. This text is fully editable. It can be replaced with your own style. </a:t>
            </a:r>
            <a:endParaRPr lang="en-US" sz="1100" dirty="0" smtClean="0">
              <a:solidFill>
                <a:srgbClr val="FFFFFF"/>
              </a:solidFill>
              <a:latin typeface="+mn-lt"/>
            </a:endParaRPr>
          </a:p>
        </p:txBody>
      </p:sp>
      <p:grpSp>
        <p:nvGrpSpPr>
          <p:cNvPr id="21" name="Group 68"/>
          <p:cNvGrpSpPr/>
          <p:nvPr/>
        </p:nvGrpSpPr>
        <p:grpSpPr>
          <a:xfrm flipH="1">
            <a:off x="6859901" y="4311832"/>
            <a:ext cx="4001861" cy="1930402"/>
            <a:chOff x="1511300" y="399140"/>
            <a:chExt cx="4001861" cy="1930402"/>
          </a:xfrm>
          <a:solidFill>
            <a:srgbClr val="FFFFFF">
              <a:alpha val="30000"/>
            </a:srgbClr>
          </a:solidFill>
        </p:grpSpPr>
        <p:sp>
          <p:nvSpPr>
            <p:cNvPr id="22" name="Rounded Rectangle 70"/>
            <p:cNvSpPr/>
            <p:nvPr/>
          </p:nvSpPr>
          <p:spPr>
            <a:xfrm>
              <a:off x="1511300" y="399140"/>
              <a:ext cx="3792311" cy="1930402"/>
            </a:xfrm>
            <a:prstGeom prst="roundRect">
              <a:avLst>
                <a:gd name="adj" fmla="val 67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Isosceles Triangle 71"/>
            <p:cNvSpPr/>
            <p:nvPr/>
          </p:nvSpPr>
          <p:spPr>
            <a:xfrm rot="5400000">
              <a:off x="5246461" y="1259566"/>
              <a:ext cx="323850" cy="2095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ound Same Side Corner Rectangle 69"/>
          <p:cNvSpPr/>
          <p:nvPr/>
        </p:nvSpPr>
        <p:spPr>
          <a:xfrm rot="5400000" flipH="1">
            <a:off x="9652085" y="5032560"/>
            <a:ext cx="1930402" cy="488948"/>
          </a:xfrm>
          <a:prstGeom prst="round2SameRect">
            <a:avLst>
              <a:gd name="adj1" fmla="val 27126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Inhaltsplatzhalter 4"/>
          <p:cNvSpPr txBox="1"/>
          <p:nvPr/>
        </p:nvSpPr>
        <p:spPr>
          <a:xfrm>
            <a:off x="7432370" y="4707647"/>
            <a:ext cx="2744247" cy="113877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TITLE GOES HERE</a:t>
            </a:r>
            <a:br>
              <a:rPr lang="en-US" sz="1600" b="1" dirty="0" smtClean="0">
                <a:solidFill>
                  <a:srgbClr val="FFFFFF"/>
                </a:solidFill>
                <a:latin typeface="+mj-lt"/>
              </a:rPr>
            </a:br>
            <a:br>
              <a:rPr lang="en-US" sz="1400" b="1" dirty="0" smtClean="0">
                <a:solidFill>
                  <a:srgbClr val="FFFFFF"/>
                </a:solidFill>
                <a:latin typeface="+mj-lt"/>
              </a:rPr>
            </a:br>
            <a:r>
              <a:rPr lang="en-US" sz="1100" dirty="0" smtClean="0">
                <a:solidFill>
                  <a:srgbClr val="FFFFFF"/>
                </a:solidFill>
                <a:latin typeface="+mn-lt"/>
              </a:rPr>
              <a:t>This is a sample text. You simply add your own text and description here. This text is fully editable. It can be replaced with your own style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. </a:t>
            </a:r>
            <a:endParaRPr lang="en-US" sz="11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899608" y="2771094"/>
            <a:ext cx="360258" cy="420302"/>
            <a:chOff x="5899608" y="2771094"/>
            <a:chExt cx="360258" cy="420302"/>
          </a:xfrm>
          <a:solidFill>
            <a:srgbClr val="FFFFFF"/>
          </a:solidFill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5899608" y="2771094"/>
              <a:ext cx="360258" cy="420302"/>
            </a:xfrm>
            <a:custGeom>
              <a:avLst/>
              <a:gdLst>
                <a:gd name="T0" fmla="*/ 670 w 2997"/>
                <a:gd name="T1" fmla="*/ 3206 h 3500"/>
                <a:gd name="T2" fmla="*/ 2327 w 2997"/>
                <a:gd name="T3" fmla="*/ 3186 h 3500"/>
                <a:gd name="T4" fmla="*/ 1060 w 2997"/>
                <a:gd name="T5" fmla="*/ 2694 h 3500"/>
                <a:gd name="T6" fmla="*/ 1546 w 2997"/>
                <a:gd name="T7" fmla="*/ 2186 h 3500"/>
                <a:gd name="T8" fmla="*/ 1389 w 2997"/>
                <a:gd name="T9" fmla="*/ 2326 h 3500"/>
                <a:gd name="T10" fmla="*/ 1733 w 2997"/>
                <a:gd name="T11" fmla="*/ 2532 h 3500"/>
                <a:gd name="T12" fmla="*/ 1597 w 2997"/>
                <a:gd name="T13" fmla="*/ 2237 h 3500"/>
                <a:gd name="T14" fmla="*/ 2477 w 2997"/>
                <a:gd name="T15" fmla="*/ 903 h 3500"/>
                <a:gd name="T16" fmla="*/ 2578 w 2997"/>
                <a:gd name="T17" fmla="*/ 1066 h 3500"/>
                <a:gd name="T18" fmla="*/ 2798 w 2997"/>
                <a:gd name="T19" fmla="*/ 665 h 3500"/>
                <a:gd name="T20" fmla="*/ 2813 w 2997"/>
                <a:gd name="T21" fmla="*/ 442 h 3500"/>
                <a:gd name="T22" fmla="*/ 253 w 2997"/>
                <a:gd name="T23" fmla="*/ 410 h 3500"/>
                <a:gd name="T24" fmla="*/ 165 w 2997"/>
                <a:gd name="T25" fmla="*/ 476 h 3500"/>
                <a:gd name="T26" fmla="*/ 254 w 2997"/>
                <a:gd name="T27" fmla="*/ 808 h 3500"/>
                <a:gd name="T28" fmla="*/ 525 w 2997"/>
                <a:gd name="T29" fmla="*/ 1176 h 3500"/>
                <a:gd name="T30" fmla="*/ 500 w 2997"/>
                <a:gd name="T31" fmla="*/ 676 h 3500"/>
                <a:gd name="T32" fmla="*/ 663 w 2997"/>
                <a:gd name="T33" fmla="*/ 164 h 3500"/>
                <a:gd name="T34" fmla="*/ 680 w 2997"/>
                <a:gd name="T35" fmla="*/ 879 h 3500"/>
                <a:gd name="T36" fmla="*/ 835 w 2997"/>
                <a:gd name="T37" fmla="*/ 1451 h 3500"/>
                <a:gd name="T38" fmla="*/ 1108 w 2997"/>
                <a:gd name="T39" fmla="*/ 1855 h 3500"/>
                <a:gd name="T40" fmla="*/ 1440 w 2997"/>
                <a:gd name="T41" fmla="*/ 2023 h 3500"/>
                <a:gd name="T42" fmla="*/ 1784 w 2997"/>
                <a:gd name="T43" fmla="*/ 1938 h 3500"/>
                <a:gd name="T44" fmla="*/ 2079 w 2997"/>
                <a:gd name="T45" fmla="*/ 1612 h 3500"/>
                <a:gd name="T46" fmla="*/ 2282 w 2997"/>
                <a:gd name="T47" fmla="*/ 1082 h 3500"/>
                <a:gd name="T48" fmla="*/ 2337 w 2997"/>
                <a:gd name="T49" fmla="*/ 172 h 3500"/>
                <a:gd name="T50" fmla="*/ 669 w 2997"/>
                <a:gd name="T51" fmla="*/ 0 h 3500"/>
                <a:gd name="T52" fmla="*/ 2459 w 2997"/>
                <a:gd name="T53" fmla="*/ 62 h 3500"/>
                <a:gd name="T54" fmla="*/ 2743 w 2997"/>
                <a:gd name="T55" fmla="*/ 248 h 3500"/>
                <a:gd name="T56" fmla="*/ 2937 w 2997"/>
                <a:gd name="T57" fmla="*/ 337 h 3500"/>
                <a:gd name="T58" fmla="*/ 2994 w 2997"/>
                <a:gd name="T59" fmla="*/ 540 h 3500"/>
                <a:gd name="T60" fmla="*/ 2815 w 2997"/>
                <a:gd name="T61" fmla="*/ 1014 h 3500"/>
                <a:gd name="T62" fmla="*/ 2473 w 2997"/>
                <a:gd name="T63" fmla="*/ 1384 h 3500"/>
                <a:gd name="T64" fmla="*/ 2175 w 2997"/>
                <a:gd name="T65" fmla="*/ 1765 h 3500"/>
                <a:gd name="T66" fmla="*/ 1872 w 2997"/>
                <a:gd name="T67" fmla="*/ 2073 h 3500"/>
                <a:gd name="T68" fmla="*/ 1781 w 2997"/>
                <a:gd name="T69" fmla="*/ 2310 h 3500"/>
                <a:gd name="T70" fmla="*/ 1956 w 2997"/>
                <a:gd name="T71" fmla="*/ 2502 h 3500"/>
                <a:gd name="T72" fmla="*/ 2094 w 2997"/>
                <a:gd name="T73" fmla="*/ 2571 h 3500"/>
                <a:gd name="T74" fmla="*/ 2333 w 2997"/>
                <a:gd name="T75" fmla="*/ 2996 h 3500"/>
                <a:gd name="T76" fmla="*/ 2487 w 2997"/>
                <a:gd name="T77" fmla="*/ 3150 h 3500"/>
                <a:gd name="T78" fmla="*/ 2475 w 2997"/>
                <a:gd name="T79" fmla="*/ 3477 h 3500"/>
                <a:gd name="T80" fmla="*/ 546 w 2997"/>
                <a:gd name="T81" fmla="*/ 3489 h 3500"/>
                <a:gd name="T82" fmla="*/ 509 w 2997"/>
                <a:gd name="T83" fmla="*/ 3188 h 3500"/>
                <a:gd name="T84" fmla="*/ 637 w 2997"/>
                <a:gd name="T85" fmla="*/ 3011 h 3500"/>
                <a:gd name="T86" fmla="*/ 902 w 2997"/>
                <a:gd name="T87" fmla="*/ 2590 h 3500"/>
                <a:gd name="T88" fmla="*/ 1006 w 2997"/>
                <a:gd name="T89" fmla="*/ 2521 h 3500"/>
                <a:gd name="T90" fmla="*/ 1204 w 2997"/>
                <a:gd name="T91" fmla="*/ 2351 h 3500"/>
                <a:gd name="T92" fmla="*/ 1189 w 2997"/>
                <a:gd name="T93" fmla="*/ 2111 h 3500"/>
                <a:gd name="T94" fmla="*/ 870 w 2997"/>
                <a:gd name="T95" fmla="*/ 1831 h 3500"/>
                <a:gd name="T96" fmla="*/ 595 w 2997"/>
                <a:gd name="T97" fmla="*/ 1432 h 3500"/>
                <a:gd name="T98" fmla="*/ 228 w 2997"/>
                <a:gd name="T99" fmla="*/ 1084 h 3500"/>
                <a:gd name="T100" fmla="*/ 20 w 2997"/>
                <a:gd name="T101" fmla="*/ 624 h 3500"/>
                <a:gd name="T102" fmla="*/ 38 w 2997"/>
                <a:gd name="T103" fmla="*/ 367 h 3500"/>
                <a:gd name="T104" fmla="*/ 216 w 2997"/>
                <a:gd name="T105" fmla="*/ 251 h 3500"/>
                <a:gd name="T106" fmla="*/ 522 w 2997"/>
                <a:gd name="T107" fmla="*/ 85 h 3500"/>
                <a:gd name="T108" fmla="*/ 669 w 2997"/>
                <a:gd name="T109" fmla="*/ 0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97" h="3500">
                  <a:moveTo>
                    <a:pt x="749" y="3146"/>
                  </a:moveTo>
                  <a:lnTo>
                    <a:pt x="727" y="3149"/>
                  </a:lnTo>
                  <a:lnTo>
                    <a:pt x="707" y="3157"/>
                  </a:lnTo>
                  <a:lnTo>
                    <a:pt x="691" y="3170"/>
                  </a:lnTo>
                  <a:lnTo>
                    <a:pt x="679" y="3186"/>
                  </a:lnTo>
                  <a:lnTo>
                    <a:pt x="670" y="3206"/>
                  </a:lnTo>
                  <a:lnTo>
                    <a:pt x="668" y="3227"/>
                  </a:lnTo>
                  <a:lnTo>
                    <a:pt x="668" y="3338"/>
                  </a:lnTo>
                  <a:lnTo>
                    <a:pt x="2337" y="3338"/>
                  </a:lnTo>
                  <a:lnTo>
                    <a:pt x="2337" y="3227"/>
                  </a:lnTo>
                  <a:lnTo>
                    <a:pt x="2334" y="3206"/>
                  </a:lnTo>
                  <a:lnTo>
                    <a:pt x="2327" y="3186"/>
                  </a:lnTo>
                  <a:lnTo>
                    <a:pt x="2314" y="3170"/>
                  </a:lnTo>
                  <a:lnTo>
                    <a:pt x="2297" y="3157"/>
                  </a:lnTo>
                  <a:lnTo>
                    <a:pt x="2278" y="3149"/>
                  </a:lnTo>
                  <a:lnTo>
                    <a:pt x="2257" y="3146"/>
                  </a:lnTo>
                  <a:lnTo>
                    <a:pt x="749" y="3146"/>
                  </a:lnTo>
                  <a:close/>
                  <a:moveTo>
                    <a:pt x="1060" y="2694"/>
                  </a:moveTo>
                  <a:lnTo>
                    <a:pt x="1060" y="2985"/>
                  </a:lnTo>
                  <a:lnTo>
                    <a:pt x="1944" y="2985"/>
                  </a:lnTo>
                  <a:lnTo>
                    <a:pt x="1944" y="2694"/>
                  </a:lnTo>
                  <a:lnTo>
                    <a:pt x="1060" y="2694"/>
                  </a:lnTo>
                  <a:close/>
                  <a:moveTo>
                    <a:pt x="1593" y="2181"/>
                  </a:moveTo>
                  <a:lnTo>
                    <a:pt x="1546" y="2186"/>
                  </a:lnTo>
                  <a:lnTo>
                    <a:pt x="1498" y="2188"/>
                  </a:lnTo>
                  <a:lnTo>
                    <a:pt x="1455" y="2187"/>
                  </a:lnTo>
                  <a:lnTo>
                    <a:pt x="1411" y="2182"/>
                  </a:lnTo>
                  <a:lnTo>
                    <a:pt x="1408" y="2230"/>
                  </a:lnTo>
                  <a:lnTo>
                    <a:pt x="1401" y="2279"/>
                  </a:lnTo>
                  <a:lnTo>
                    <a:pt x="1389" y="2326"/>
                  </a:lnTo>
                  <a:lnTo>
                    <a:pt x="1373" y="2373"/>
                  </a:lnTo>
                  <a:lnTo>
                    <a:pt x="1353" y="2417"/>
                  </a:lnTo>
                  <a:lnTo>
                    <a:pt x="1328" y="2460"/>
                  </a:lnTo>
                  <a:lnTo>
                    <a:pt x="1302" y="2497"/>
                  </a:lnTo>
                  <a:lnTo>
                    <a:pt x="1274" y="2532"/>
                  </a:lnTo>
                  <a:lnTo>
                    <a:pt x="1733" y="2532"/>
                  </a:lnTo>
                  <a:lnTo>
                    <a:pt x="1698" y="2489"/>
                  </a:lnTo>
                  <a:lnTo>
                    <a:pt x="1667" y="2444"/>
                  </a:lnTo>
                  <a:lnTo>
                    <a:pt x="1643" y="2395"/>
                  </a:lnTo>
                  <a:lnTo>
                    <a:pt x="1621" y="2344"/>
                  </a:lnTo>
                  <a:lnTo>
                    <a:pt x="1607" y="2291"/>
                  </a:lnTo>
                  <a:lnTo>
                    <a:pt x="1597" y="2237"/>
                  </a:lnTo>
                  <a:lnTo>
                    <a:pt x="1593" y="2181"/>
                  </a:lnTo>
                  <a:close/>
                  <a:moveTo>
                    <a:pt x="2499" y="410"/>
                  </a:moveTo>
                  <a:lnTo>
                    <a:pt x="2499" y="559"/>
                  </a:lnTo>
                  <a:lnTo>
                    <a:pt x="2496" y="676"/>
                  </a:lnTo>
                  <a:lnTo>
                    <a:pt x="2490" y="790"/>
                  </a:lnTo>
                  <a:lnTo>
                    <a:pt x="2477" y="903"/>
                  </a:lnTo>
                  <a:lnTo>
                    <a:pt x="2460" y="1013"/>
                  </a:lnTo>
                  <a:lnTo>
                    <a:pt x="2439" y="1121"/>
                  </a:lnTo>
                  <a:lnTo>
                    <a:pt x="2412" y="1226"/>
                  </a:lnTo>
                  <a:lnTo>
                    <a:pt x="2472" y="1176"/>
                  </a:lnTo>
                  <a:lnTo>
                    <a:pt x="2527" y="1123"/>
                  </a:lnTo>
                  <a:lnTo>
                    <a:pt x="2578" y="1066"/>
                  </a:lnTo>
                  <a:lnTo>
                    <a:pt x="2626" y="1005"/>
                  </a:lnTo>
                  <a:lnTo>
                    <a:pt x="2669" y="943"/>
                  </a:lnTo>
                  <a:lnTo>
                    <a:pt x="2708" y="877"/>
                  </a:lnTo>
                  <a:lnTo>
                    <a:pt x="2743" y="808"/>
                  </a:lnTo>
                  <a:lnTo>
                    <a:pt x="2773" y="737"/>
                  </a:lnTo>
                  <a:lnTo>
                    <a:pt x="2798" y="665"/>
                  </a:lnTo>
                  <a:lnTo>
                    <a:pt x="2819" y="590"/>
                  </a:lnTo>
                  <a:lnTo>
                    <a:pt x="2833" y="514"/>
                  </a:lnTo>
                  <a:lnTo>
                    <a:pt x="2835" y="494"/>
                  </a:lnTo>
                  <a:lnTo>
                    <a:pt x="2831" y="476"/>
                  </a:lnTo>
                  <a:lnTo>
                    <a:pt x="2825" y="458"/>
                  </a:lnTo>
                  <a:lnTo>
                    <a:pt x="2813" y="442"/>
                  </a:lnTo>
                  <a:lnTo>
                    <a:pt x="2800" y="428"/>
                  </a:lnTo>
                  <a:lnTo>
                    <a:pt x="2783" y="419"/>
                  </a:lnTo>
                  <a:lnTo>
                    <a:pt x="2763" y="413"/>
                  </a:lnTo>
                  <a:lnTo>
                    <a:pt x="2743" y="410"/>
                  </a:lnTo>
                  <a:lnTo>
                    <a:pt x="2499" y="410"/>
                  </a:lnTo>
                  <a:close/>
                  <a:moveTo>
                    <a:pt x="253" y="410"/>
                  </a:moveTo>
                  <a:lnTo>
                    <a:pt x="233" y="413"/>
                  </a:lnTo>
                  <a:lnTo>
                    <a:pt x="215" y="419"/>
                  </a:lnTo>
                  <a:lnTo>
                    <a:pt x="198" y="428"/>
                  </a:lnTo>
                  <a:lnTo>
                    <a:pt x="183" y="442"/>
                  </a:lnTo>
                  <a:lnTo>
                    <a:pt x="173" y="458"/>
                  </a:lnTo>
                  <a:lnTo>
                    <a:pt x="165" y="476"/>
                  </a:lnTo>
                  <a:lnTo>
                    <a:pt x="162" y="494"/>
                  </a:lnTo>
                  <a:lnTo>
                    <a:pt x="163" y="514"/>
                  </a:lnTo>
                  <a:lnTo>
                    <a:pt x="178" y="590"/>
                  </a:lnTo>
                  <a:lnTo>
                    <a:pt x="198" y="665"/>
                  </a:lnTo>
                  <a:lnTo>
                    <a:pt x="224" y="737"/>
                  </a:lnTo>
                  <a:lnTo>
                    <a:pt x="254" y="808"/>
                  </a:lnTo>
                  <a:lnTo>
                    <a:pt x="288" y="877"/>
                  </a:lnTo>
                  <a:lnTo>
                    <a:pt x="328" y="943"/>
                  </a:lnTo>
                  <a:lnTo>
                    <a:pt x="371" y="1005"/>
                  </a:lnTo>
                  <a:lnTo>
                    <a:pt x="419" y="1066"/>
                  </a:lnTo>
                  <a:lnTo>
                    <a:pt x="470" y="1123"/>
                  </a:lnTo>
                  <a:lnTo>
                    <a:pt x="525" y="1176"/>
                  </a:lnTo>
                  <a:lnTo>
                    <a:pt x="584" y="1226"/>
                  </a:lnTo>
                  <a:lnTo>
                    <a:pt x="558" y="1121"/>
                  </a:lnTo>
                  <a:lnTo>
                    <a:pt x="537" y="1013"/>
                  </a:lnTo>
                  <a:lnTo>
                    <a:pt x="520" y="903"/>
                  </a:lnTo>
                  <a:lnTo>
                    <a:pt x="508" y="790"/>
                  </a:lnTo>
                  <a:lnTo>
                    <a:pt x="500" y="676"/>
                  </a:lnTo>
                  <a:lnTo>
                    <a:pt x="498" y="559"/>
                  </a:lnTo>
                  <a:lnTo>
                    <a:pt x="498" y="410"/>
                  </a:lnTo>
                  <a:lnTo>
                    <a:pt x="253" y="410"/>
                  </a:lnTo>
                  <a:close/>
                  <a:moveTo>
                    <a:pt x="669" y="162"/>
                  </a:moveTo>
                  <a:lnTo>
                    <a:pt x="666" y="162"/>
                  </a:lnTo>
                  <a:lnTo>
                    <a:pt x="663" y="164"/>
                  </a:lnTo>
                  <a:lnTo>
                    <a:pt x="661" y="168"/>
                  </a:lnTo>
                  <a:lnTo>
                    <a:pt x="660" y="172"/>
                  </a:lnTo>
                  <a:lnTo>
                    <a:pt x="660" y="559"/>
                  </a:lnTo>
                  <a:lnTo>
                    <a:pt x="662" y="667"/>
                  </a:lnTo>
                  <a:lnTo>
                    <a:pt x="669" y="774"/>
                  </a:lnTo>
                  <a:lnTo>
                    <a:pt x="680" y="879"/>
                  </a:lnTo>
                  <a:lnTo>
                    <a:pt x="696" y="981"/>
                  </a:lnTo>
                  <a:lnTo>
                    <a:pt x="715" y="1082"/>
                  </a:lnTo>
                  <a:lnTo>
                    <a:pt x="739" y="1178"/>
                  </a:lnTo>
                  <a:lnTo>
                    <a:pt x="767" y="1273"/>
                  </a:lnTo>
                  <a:lnTo>
                    <a:pt x="798" y="1364"/>
                  </a:lnTo>
                  <a:lnTo>
                    <a:pt x="835" y="1451"/>
                  </a:lnTo>
                  <a:lnTo>
                    <a:pt x="875" y="1534"/>
                  </a:lnTo>
                  <a:lnTo>
                    <a:pt x="918" y="1612"/>
                  </a:lnTo>
                  <a:lnTo>
                    <a:pt x="962" y="1682"/>
                  </a:lnTo>
                  <a:lnTo>
                    <a:pt x="1008" y="1746"/>
                  </a:lnTo>
                  <a:lnTo>
                    <a:pt x="1057" y="1803"/>
                  </a:lnTo>
                  <a:lnTo>
                    <a:pt x="1108" y="1855"/>
                  </a:lnTo>
                  <a:lnTo>
                    <a:pt x="1160" y="1900"/>
                  </a:lnTo>
                  <a:lnTo>
                    <a:pt x="1214" y="1938"/>
                  </a:lnTo>
                  <a:lnTo>
                    <a:pt x="1268" y="1970"/>
                  </a:lnTo>
                  <a:lnTo>
                    <a:pt x="1324" y="1994"/>
                  </a:lnTo>
                  <a:lnTo>
                    <a:pt x="1382" y="2012"/>
                  </a:lnTo>
                  <a:lnTo>
                    <a:pt x="1440" y="2023"/>
                  </a:lnTo>
                  <a:lnTo>
                    <a:pt x="1498" y="2026"/>
                  </a:lnTo>
                  <a:lnTo>
                    <a:pt x="1557" y="2023"/>
                  </a:lnTo>
                  <a:lnTo>
                    <a:pt x="1615" y="2012"/>
                  </a:lnTo>
                  <a:lnTo>
                    <a:pt x="1672" y="1994"/>
                  </a:lnTo>
                  <a:lnTo>
                    <a:pt x="1728" y="1970"/>
                  </a:lnTo>
                  <a:lnTo>
                    <a:pt x="1784" y="1938"/>
                  </a:lnTo>
                  <a:lnTo>
                    <a:pt x="1837" y="1900"/>
                  </a:lnTo>
                  <a:lnTo>
                    <a:pt x="1890" y="1855"/>
                  </a:lnTo>
                  <a:lnTo>
                    <a:pt x="1939" y="1803"/>
                  </a:lnTo>
                  <a:lnTo>
                    <a:pt x="1988" y="1746"/>
                  </a:lnTo>
                  <a:lnTo>
                    <a:pt x="2035" y="1682"/>
                  </a:lnTo>
                  <a:lnTo>
                    <a:pt x="2079" y="1612"/>
                  </a:lnTo>
                  <a:lnTo>
                    <a:pt x="2123" y="1534"/>
                  </a:lnTo>
                  <a:lnTo>
                    <a:pt x="2162" y="1451"/>
                  </a:lnTo>
                  <a:lnTo>
                    <a:pt x="2198" y="1364"/>
                  </a:lnTo>
                  <a:lnTo>
                    <a:pt x="2230" y="1273"/>
                  </a:lnTo>
                  <a:lnTo>
                    <a:pt x="2259" y="1178"/>
                  </a:lnTo>
                  <a:lnTo>
                    <a:pt x="2282" y="1082"/>
                  </a:lnTo>
                  <a:lnTo>
                    <a:pt x="2302" y="981"/>
                  </a:lnTo>
                  <a:lnTo>
                    <a:pt x="2317" y="879"/>
                  </a:lnTo>
                  <a:lnTo>
                    <a:pt x="2329" y="774"/>
                  </a:lnTo>
                  <a:lnTo>
                    <a:pt x="2335" y="667"/>
                  </a:lnTo>
                  <a:lnTo>
                    <a:pt x="2337" y="559"/>
                  </a:lnTo>
                  <a:lnTo>
                    <a:pt x="2337" y="172"/>
                  </a:lnTo>
                  <a:lnTo>
                    <a:pt x="2336" y="168"/>
                  </a:lnTo>
                  <a:lnTo>
                    <a:pt x="2334" y="164"/>
                  </a:lnTo>
                  <a:lnTo>
                    <a:pt x="2331" y="162"/>
                  </a:lnTo>
                  <a:lnTo>
                    <a:pt x="2328" y="162"/>
                  </a:lnTo>
                  <a:lnTo>
                    <a:pt x="669" y="162"/>
                  </a:lnTo>
                  <a:close/>
                  <a:moveTo>
                    <a:pt x="669" y="0"/>
                  </a:moveTo>
                  <a:lnTo>
                    <a:pt x="2328" y="0"/>
                  </a:lnTo>
                  <a:lnTo>
                    <a:pt x="2358" y="3"/>
                  </a:lnTo>
                  <a:lnTo>
                    <a:pt x="2387" y="11"/>
                  </a:lnTo>
                  <a:lnTo>
                    <a:pt x="2415" y="23"/>
                  </a:lnTo>
                  <a:lnTo>
                    <a:pt x="2438" y="40"/>
                  </a:lnTo>
                  <a:lnTo>
                    <a:pt x="2459" y="62"/>
                  </a:lnTo>
                  <a:lnTo>
                    <a:pt x="2476" y="85"/>
                  </a:lnTo>
                  <a:lnTo>
                    <a:pt x="2489" y="111"/>
                  </a:lnTo>
                  <a:lnTo>
                    <a:pt x="2496" y="141"/>
                  </a:lnTo>
                  <a:lnTo>
                    <a:pt x="2499" y="172"/>
                  </a:lnTo>
                  <a:lnTo>
                    <a:pt x="2499" y="248"/>
                  </a:lnTo>
                  <a:lnTo>
                    <a:pt x="2743" y="248"/>
                  </a:lnTo>
                  <a:lnTo>
                    <a:pt x="2780" y="251"/>
                  </a:lnTo>
                  <a:lnTo>
                    <a:pt x="2816" y="259"/>
                  </a:lnTo>
                  <a:lnTo>
                    <a:pt x="2850" y="272"/>
                  </a:lnTo>
                  <a:lnTo>
                    <a:pt x="2882" y="290"/>
                  </a:lnTo>
                  <a:lnTo>
                    <a:pt x="2911" y="311"/>
                  </a:lnTo>
                  <a:lnTo>
                    <a:pt x="2937" y="337"/>
                  </a:lnTo>
                  <a:lnTo>
                    <a:pt x="2959" y="367"/>
                  </a:lnTo>
                  <a:lnTo>
                    <a:pt x="2976" y="399"/>
                  </a:lnTo>
                  <a:lnTo>
                    <a:pt x="2987" y="433"/>
                  </a:lnTo>
                  <a:lnTo>
                    <a:pt x="2995" y="468"/>
                  </a:lnTo>
                  <a:lnTo>
                    <a:pt x="2997" y="504"/>
                  </a:lnTo>
                  <a:lnTo>
                    <a:pt x="2994" y="540"/>
                  </a:lnTo>
                  <a:lnTo>
                    <a:pt x="2977" y="624"/>
                  </a:lnTo>
                  <a:lnTo>
                    <a:pt x="2955" y="706"/>
                  </a:lnTo>
                  <a:lnTo>
                    <a:pt x="2928" y="787"/>
                  </a:lnTo>
                  <a:lnTo>
                    <a:pt x="2895" y="864"/>
                  </a:lnTo>
                  <a:lnTo>
                    <a:pt x="2858" y="941"/>
                  </a:lnTo>
                  <a:lnTo>
                    <a:pt x="2815" y="1014"/>
                  </a:lnTo>
                  <a:lnTo>
                    <a:pt x="2769" y="1084"/>
                  </a:lnTo>
                  <a:lnTo>
                    <a:pt x="2718" y="1152"/>
                  </a:lnTo>
                  <a:lnTo>
                    <a:pt x="2663" y="1215"/>
                  </a:lnTo>
                  <a:lnTo>
                    <a:pt x="2603" y="1276"/>
                  </a:lnTo>
                  <a:lnTo>
                    <a:pt x="2540" y="1332"/>
                  </a:lnTo>
                  <a:lnTo>
                    <a:pt x="2473" y="1384"/>
                  </a:lnTo>
                  <a:lnTo>
                    <a:pt x="2402" y="1432"/>
                  </a:lnTo>
                  <a:lnTo>
                    <a:pt x="2328" y="1475"/>
                  </a:lnTo>
                  <a:lnTo>
                    <a:pt x="2295" y="1552"/>
                  </a:lnTo>
                  <a:lnTo>
                    <a:pt x="2258" y="1625"/>
                  </a:lnTo>
                  <a:lnTo>
                    <a:pt x="2218" y="1695"/>
                  </a:lnTo>
                  <a:lnTo>
                    <a:pt x="2175" y="1765"/>
                  </a:lnTo>
                  <a:lnTo>
                    <a:pt x="2129" y="1828"/>
                  </a:lnTo>
                  <a:lnTo>
                    <a:pt x="2081" y="1888"/>
                  </a:lnTo>
                  <a:lnTo>
                    <a:pt x="2031" y="1942"/>
                  </a:lnTo>
                  <a:lnTo>
                    <a:pt x="1980" y="1992"/>
                  </a:lnTo>
                  <a:lnTo>
                    <a:pt x="1926" y="2035"/>
                  </a:lnTo>
                  <a:lnTo>
                    <a:pt x="1872" y="2073"/>
                  </a:lnTo>
                  <a:lnTo>
                    <a:pt x="1814" y="2106"/>
                  </a:lnTo>
                  <a:lnTo>
                    <a:pt x="1757" y="2134"/>
                  </a:lnTo>
                  <a:lnTo>
                    <a:pt x="1755" y="2180"/>
                  </a:lnTo>
                  <a:lnTo>
                    <a:pt x="1759" y="2225"/>
                  </a:lnTo>
                  <a:lnTo>
                    <a:pt x="1768" y="2269"/>
                  </a:lnTo>
                  <a:lnTo>
                    <a:pt x="1781" y="2310"/>
                  </a:lnTo>
                  <a:lnTo>
                    <a:pt x="1801" y="2350"/>
                  </a:lnTo>
                  <a:lnTo>
                    <a:pt x="1824" y="2387"/>
                  </a:lnTo>
                  <a:lnTo>
                    <a:pt x="1851" y="2421"/>
                  </a:lnTo>
                  <a:lnTo>
                    <a:pt x="1882" y="2452"/>
                  </a:lnTo>
                  <a:lnTo>
                    <a:pt x="1917" y="2480"/>
                  </a:lnTo>
                  <a:lnTo>
                    <a:pt x="1956" y="2502"/>
                  </a:lnTo>
                  <a:lnTo>
                    <a:pt x="1998" y="2520"/>
                  </a:lnTo>
                  <a:lnTo>
                    <a:pt x="2042" y="2534"/>
                  </a:lnTo>
                  <a:lnTo>
                    <a:pt x="2043" y="2534"/>
                  </a:lnTo>
                  <a:lnTo>
                    <a:pt x="2064" y="2541"/>
                  </a:lnTo>
                  <a:lnTo>
                    <a:pt x="2081" y="2554"/>
                  </a:lnTo>
                  <a:lnTo>
                    <a:pt x="2094" y="2571"/>
                  </a:lnTo>
                  <a:lnTo>
                    <a:pt x="2103" y="2590"/>
                  </a:lnTo>
                  <a:lnTo>
                    <a:pt x="2106" y="2612"/>
                  </a:lnTo>
                  <a:lnTo>
                    <a:pt x="2106" y="2985"/>
                  </a:lnTo>
                  <a:lnTo>
                    <a:pt x="2257" y="2985"/>
                  </a:lnTo>
                  <a:lnTo>
                    <a:pt x="2296" y="2988"/>
                  </a:lnTo>
                  <a:lnTo>
                    <a:pt x="2333" y="2996"/>
                  </a:lnTo>
                  <a:lnTo>
                    <a:pt x="2368" y="3011"/>
                  </a:lnTo>
                  <a:lnTo>
                    <a:pt x="2400" y="3031"/>
                  </a:lnTo>
                  <a:lnTo>
                    <a:pt x="2428" y="3056"/>
                  </a:lnTo>
                  <a:lnTo>
                    <a:pt x="2453" y="3084"/>
                  </a:lnTo>
                  <a:lnTo>
                    <a:pt x="2472" y="3116"/>
                  </a:lnTo>
                  <a:lnTo>
                    <a:pt x="2487" y="3150"/>
                  </a:lnTo>
                  <a:lnTo>
                    <a:pt x="2496" y="3188"/>
                  </a:lnTo>
                  <a:lnTo>
                    <a:pt x="2499" y="3227"/>
                  </a:lnTo>
                  <a:lnTo>
                    <a:pt x="2499" y="3419"/>
                  </a:lnTo>
                  <a:lnTo>
                    <a:pt x="2496" y="3441"/>
                  </a:lnTo>
                  <a:lnTo>
                    <a:pt x="2488" y="3460"/>
                  </a:lnTo>
                  <a:lnTo>
                    <a:pt x="2475" y="3477"/>
                  </a:lnTo>
                  <a:lnTo>
                    <a:pt x="2459" y="3489"/>
                  </a:lnTo>
                  <a:lnTo>
                    <a:pt x="2440" y="3497"/>
                  </a:lnTo>
                  <a:lnTo>
                    <a:pt x="2418" y="3500"/>
                  </a:lnTo>
                  <a:lnTo>
                    <a:pt x="586" y="3500"/>
                  </a:lnTo>
                  <a:lnTo>
                    <a:pt x="565" y="3497"/>
                  </a:lnTo>
                  <a:lnTo>
                    <a:pt x="546" y="3489"/>
                  </a:lnTo>
                  <a:lnTo>
                    <a:pt x="529" y="3477"/>
                  </a:lnTo>
                  <a:lnTo>
                    <a:pt x="516" y="3460"/>
                  </a:lnTo>
                  <a:lnTo>
                    <a:pt x="509" y="3441"/>
                  </a:lnTo>
                  <a:lnTo>
                    <a:pt x="506" y="3419"/>
                  </a:lnTo>
                  <a:lnTo>
                    <a:pt x="506" y="3227"/>
                  </a:lnTo>
                  <a:lnTo>
                    <a:pt x="509" y="3188"/>
                  </a:lnTo>
                  <a:lnTo>
                    <a:pt x="518" y="3150"/>
                  </a:lnTo>
                  <a:lnTo>
                    <a:pt x="532" y="3116"/>
                  </a:lnTo>
                  <a:lnTo>
                    <a:pt x="552" y="3084"/>
                  </a:lnTo>
                  <a:lnTo>
                    <a:pt x="577" y="3056"/>
                  </a:lnTo>
                  <a:lnTo>
                    <a:pt x="605" y="3031"/>
                  </a:lnTo>
                  <a:lnTo>
                    <a:pt x="637" y="3011"/>
                  </a:lnTo>
                  <a:lnTo>
                    <a:pt x="672" y="2996"/>
                  </a:lnTo>
                  <a:lnTo>
                    <a:pt x="709" y="2988"/>
                  </a:lnTo>
                  <a:lnTo>
                    <a:pt x="749" y="2985"/>
                  </a:lnTo>
                  <a:lnTo>
                    <a:pt x="899" y="2985"/>
                  </a:lnTo>
                  <a:lnTo>
                    <a:pt x="899" y="2612"/>
                  </a:lnTo>
                  <a:lnTo>
                    <a:pt x="902" y="2590"/>
                  </a:lnTo>
                  <a:lnTo>
                    <a:pt x="911" y="2571"/>
                  </a:lnTo>
                  <a:lnTo>
                    <a:pt x="924" y="2554"/>
                  </a:lnTo>
                  <a:lnTo>
                    <a:pt x="941" y="2541"/>
                  </a:lnTo>
                  <a:lnTo>
                    <a:pt x="961" y="2534"/>
                  </a:lnTo>
                  <a:lnTo>
                    <a:pt x="962" y="2534"/>
                  </a:lnTo>
                  <a:lnTo>
                    <a:pt x="1006" y="2521"/>
                  </a:lnTo>
                  <a:lnTo>
                    <a:pt x="1048" y="2503"/>
                  </a:lnTo>
                  <a:lnTo>
                    <a:pt x="1086" y="2480"/>
                  </a:lnTo>
                  <a:lnTo>
                    <a:pt x="1121" y="2453"/>
                  </a:lnTo>
                  <a:lnTo>
                    <a:pt x="1153" y="2422"/>
                  </a:lnTo>
                  <a:lnTo>
                    <a:pt x="1180" y="2388"/>
                  </a:lnTo>
                  <a:lnTo>
                    <a:pt x="1204" y="2351"/>
                  </a:lnTo>
                  <a:lnTo>
                    <a:pt x="1223" y="2312"/>
                  </a:lnTo>
                  <a:lnTo>
                    <a:pt x="1236" y="2271"/>
                  </a:lnTo>
                  <a:lnTo>
                    <a:pt x="1245" y="2227"/>
                  </a:lnTo>
                  <a:lnTo>
                    <a:pt x="1249" y="2183"/>
                  </a:lnTo>
                  <a:lnTo>
                    <a:pt x="1248" y="2138"/>
                  </a:lnTo>
                  <a:lnTo>
                    <a:pt x="1189" y="2111"/>
                  </a:lnTo>
                  <a:lnTo>
                    <a:pt x="1131" y="2078"/>
                  </a:lnTo>
                  <a:lnTo>
                    <a:pt x="1076" y="2040"/>
                  </a:lnTo>
                  <a:lnTo>
                    <a:pt x="1021" y="1995"/>
                  </a:lnTo>
                  <a:lnTo>
                    <a:pt x="969" y="1945"/>
                  </a:lnTo>
                  <a:lnTo>
                    <a:pt x="918" y="1891"/>
                  </a:lnTo>
                  <a:lnTo>
                    <a:pt x="870" y="1831"/>
                  </a:lnTo>
                  <a:lnTo>
                    <a:pt x="823" y="1766"/>
                  </a:lnTo>
                  <a:lnTo>
                    <a:pt x="778" y="1695"/>
                  </a:lnTo>
                  <a:lnTo>
                    <a:pt x="739" y="1625"/>
                  </a:lnTo>
                  <a:lnTo>
                    <a:pt x="703" y="1552"/>
                  </a:lnTo>
                  <a:lnTo>
                    <a:pt x="669" y="1475"/>
                  </a:lnTo>
                  <a:lnTo>
                    <a:pt x="595" y="1432"/>
                  </a:lnTo>
                  <a:lnTo>
                    <a:pt x="525" y="1384"/>
                  </a:lnTo>
                  <a:lnTo>
                    <a:pt x="457" y="1332"/>
                  </a:lnTo>
                  <a:lnTo>
                    <a:pt x="394" y="1276"/>
                  </a:lnTo>
                  <a:lnTo>
                    <a:pt x="335" y="1215"/>
                  </a:lnTo>
                  <a:lnTo>
                    <a:pt x="279" y="1152"/>
                  </a:lnTo>
                  <a:lnTo>
                    <a:pt x="228" y="1084"/>
                  </a:lnTo>
                  <a:lnTo>
                    <a:pt x="181" y="1014"/>
                  </a:lnTo>
                  <a:lnTo>
                    <a:pt x="139" y="941"/>
                  </a:lnTo>
                  <a:lnTo>
                    <a:pt x="102" y="864"/>
                  </a:lnTo>
                  <a:lnTo>
                    <a:pt x="69" y="787"/>
                  </a:lnTo>
                  <a:lnTo>
                    <a:pt x="42" y="706"/>
                  </a:lnTo>
                  <a:lnTo>
                    <a:pt x="20" y="624"/>
                  </a:lnTo>
                  <a:lnTo>
                    <a:pt x="3" y="540"/>
                  </a:lnTo>
                  <a:lnTo>
                    <a:pt x="0" y="504"/>
                  </a:lnTo>
                  <a:lnTo>
                    <a:pt x="2" y="468"/>
                  </a:lnTo>
                  <a:lnTo>
                    <a:pt x="9" y="433"/>
                  </a:lnTo>
                  <a:lnTo>
                    <a:pt x="21" y="399"/>
                  </a:lnTo>
                  <a:lnTo>
                    <a:pt x="38" y="367"/>
                  </a:lnTo>
                  <a:lnTo>
                    <a:pt x="60" y="337"/>
                  </a:lnTo>
                  <a:lnTo>
                    <a:pt x="86" y="311"/>
                  </a:lnTo>
                  <a:lnTo>
                    <a:pt x="116" y="290"/>
                  </a:lnTo>
                  <a:lnTo>
                    <a:pt x="147" y="272"/>
                  </a:lnTo>
                  <a:lnTo>
                    <a:pt x="181" y="259"/>
                  </a:lnTo>
                  <a:lnTo>
                    <a:pt x="216" y="251"/>
                  </a:lnTo>
                  <a:lnTo>
                    <a:pt x="253" y="248"/>
                  </a:lnTo>
                  <a:lnTo>
                    <a:pt x="498" y="248"/>
                  </a:lnTo>
                  <a:lnTo>
                    <a:pt x="498" y="172"/>
                  </a:lnTo>
                  <a:lnTo>
                    <a:pt x="500" y="141"/>
                  </a:lnTo>
                  <a:lnTo>
                    <a:pt x="509" y="111"/>
                  </a:lnTo>
                  <a:lnTo>
                    <a:pt x="522" y="85"/>
                  </a:lnTo>
                  <a:lnTo>
                    <a:pt x="539" y="62"/>
                  </a:lnTo>
                  <a:lnTo>
                    <a:pt x="559" y="40"/>
                  </a:lnTo>
                  <a:lnTo>
                    <a:pt x="583" y="23"/>
                  </a:lnTo>
                  <a:lnTo>
                    <a:pt x="610" y="11"/>
                  </a:lnTo>
                  <a:lnTo>
                    <a:pt x="638" y="3"/>
                  </a:lnTo>
                  <a:lnTo>
                    <a:pt x="6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6019694" y="2827535"/>
              <a:ext cx="118886" cy="115283"/>
            </a:xfrm>
            <a:custGeom>
              <a:avLst/>
              <a:gdLst>
                <a:gd name="T0" fmla="*/ 440 w 991"/>
                <a:gd name="T1" fmla="*/ 377 h 951"/>
                <a:gd name="T2" fmla="*/ 415 w 991"/>
                <a:gd name="T3" fmla="*/ 406 h 951"/>
                <a:gd name="T4" fmla="*/ 379 w 991"/>
                <a:gd name="T5" fmla="*/ 421 h 951"/>
                <a:gd name="T6" fmla="*/ 345 w 991"/>
                <a:gd name="T7" fmla="*/ 527 h 951"/>
                <a:gd name="T8" fmla="*/ 365 w 991"/>
                <a:gd name="T9" fmla="*/ 560 h 951"/>
                <a:gd name="T10" fmla="*/ 368 w 991"/>
                <a:gd name="T11" fmla="*/ 598 h 951"/>
                <a:gd name="T12" fmla="*/ 458 w 991"/>
                <a:gd name="T13" fmla="*/ 664 h 951"/>
                <a:gd name="T14" fmla="*/ 495 w 991"/>
                <a:gd name="T15" fmla="*/ 654 h 951"/>
                <a:gd name="T16" fmla="*/ 534 w 991"/>
                <a:gd name="T17" fmla="*/ 664 h 951"/>
                <a:gd name="T18" fmla="*/ 623 w 991"/>
                <a:gd name="T19" fmla="*/ 598 h 951"/>
                <a:gd name="T20" fmla="*/ 626 w 991"/>
                <a:gd name="T21" fmla="*/ 560 h 951"/>
                <a:gd name="T22" fmla="*/ 646 w 991"/>
                <a:gd name="T23" fmla="*/ 527 h 951"/>
                <a:gd name="T24" fmla="*/ 612 w 991"/>
                <a:gd name="T25" fmla="*/ 421 h 951"/>
                <a:gd name="T26" fmla="*/ 576 w 991"/>
                <a:gd name="T27" fmla="*/ 406 h 951"/>
                <a:gd name="T28" fmla="*/ 552 w 991"/>
                <a:gd name="T29" fmla="*/ 377 h 951"/>
                <a:gd name="T30" fmla="*/ 495 w 991"/>
                <a:gd name="T31" fmla="*/ 0 h 951"/>
                <a:gd name="T32" fmla="*/ 530 w 991"/>
                <a:gd name="T33" fmla="*/ 9 h 951"/>
                <a:gd name="T34" fmla="*/ 558 w 991"/>
                <a:gd name="T35" fmla="*/ 30 h 951"/>
                <a:gd name="T36" fmla="*/ 678 w 991"/>
                <a:gd name="T37" fmla="*/ 267 h 951"/>
                <a:gd name="T38" fmla="*/ 940 w 991"/>
                <a:gd name="T39" fmla="*/ 308 h 951"/>
                <a:gd name="T40" fmla="*/ 969 w 991"/>
                <a:gd name="T41" fmla="*/ 327 h 951"/>
                <a:gd name="T42" fmla="*/ 987 w 991"/>
                <a:gd name="T43" fmla="*/ 358 h 951"/>
                <a:gd name="T44" fmla="*/ 991 w 991"/>
                <a:gd name="T45" fmla="*/ 394 h 951"/>
                <a:gd name="T46" fmla="*/ 978 w 991"/>
                <a:gd name="T47" fmla="*/ 426 h 951"/>
                <a:gd name="T48" fmla="*/ 790 w 991"/>
                <a:gd name="T49" fmla="*/ 613 h 951"/>
                <a:gd name="T50" fmla="*/ 833 w 991"/>
                <a:gd name="T51" fmla="*/ 875 h 951"/>
                <a:gd name="T52" fmla="*/ 823 w 991"/>
                <a:gd name="T53" fmla="*/ 909 h 951"/>
                <a:gd name="T54" fmla="*/ 800 w 991"/>
                <a:gd name="T55" fmla="*/ 936 h 951"/>
                <a:gd name="T56" fmla="*/ 769 w 991"/>
                <a:gd name="T57" fmla="*/ 949 h 951"/>
                <a:gd name="T58" fmla="*/ 733 w 991"/>
                <a:gd name="T59" fmla="*/ 949 h 951"/>
                <a:gd name="T60" fmla="*/ 495 w 991"/>
                <a:gd name="T61" fmla="*/ 827 h 951"/>
                <a:gd name="T62" fmla="*/ 260 w 991"/>
                <a:gd name="T63" fmla="*/ 948 h 951"/>
                <a:gd name="T64" fmla="*/ 225 w 991"/>
                <a:gd name="T65" fmla="*/ 950 h 951"/>
                <a:gd name="T66" fmla="*/ 192 w 991"/>
                <a:gd name="T67" fmla="*/ 936 h 951"/>
                <a:gd name="T68" fmla="*/ 168 w 991"/>
                <a:gd name="T69" fmla="*/ 909 h 951"/>
                <a:gd name="T70" fmla="*/ 158 w 991"/>
                <a:gd name="T71" fmla="*/ 875 h 951"/>
                <a:gd name="T72" fmla="*/ 202 w 991"/>
                <a:gd name="T73" fmla="*/ 613 h 951"/>
                <a:gd name="T74" fmla="*/ 13 w 991"/>
                <a:gd name="T75" fmla="*/ 426 h 951"/>
                <a:gd name="T76" fmla="*/ 0 w 991"/>
                <a:gd name="T77" fmla="*/ 394 h 951"/>
                <a:gd name="T78" fmla="*/ 3 w 991"/>
                <a:gd name="T79" fmla="*/ 358 h 951"/>
                <a:gd name="T80" fmla="*/ 22 w 991"/>
                <a:gd name="T81" fmla="*/ 327 h 951"/>
                <a:gd name="T82" fmla="*/ 52 w 991"/>
                <a:gd name="T83" fmla="*/ 308 h 951"/>
                <a:gd name="T84" fmla="*/ 314 w 991"/>
                <a:gd name="T85" fmla="*/ 267 h 951"/>
                <a:gd name="T86" fmla="*/ 433 w 991"/>
                <a:gd name="T87" fmla="*/ 30 h 951"/>
                <a:gd name="T88" fmla="*/ 460 w 991"/>
                <a:gd name="T89" fmla="*/ 9 h 951"/>
                <a:gd name="T90" fmla="*/ 495 w 991"/>
                <a:gd name="T91" fmla="*/ 0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1" h="951">
                  <a:moveTo>
                    <a:pt x="495" y="264"/>
                  </a:moveTo>
                  <a:lnTo>
                    <a:pt x="440" y="377"/>
                  </a:lnTo>
                  <a:lnTo>
                    <a:pt x="430" y="394"/>
                  </a:lnTo>
                  <a:lnTo>
                    <a:pt x="415" y="406"/>
                  </a:lnTo>
                  <a:lnTo>
                    <a:pt x="398" y="416"/>
                  </a:lnTo>
                  <a:lnTo>
                    <a:pt x="379" y="421"/>
                  </a:lnTo>
                  <a:lnTo>
                    <a:pt x="255" y="439"/>
                  </a:lnTo>
                  <a:lnTo>
                    <a:pt x="345" y="527"/>
                  </a:lnTo>
                  <a:lnTo>
                    <a:pt x="357" y="542"/>
                  </a:lnTo>
                  <a:lnTo>
                    <a:pt x="365" y="560"/>
                  </a:lnTo>
                  <a:lnTo>
                    <a:pt x="369" y="579"/>
                  </a:lnTo>
                  <a:lnTo>
                    <a:pt x="368" y="598"/>
                  </a:lnTo>
                  <a:lnTo>
                    <a:pt x="347" y="722"/>
                  </a:lnTo>
                  <a:lnTo>
                    <a:pt x="458" y="664"/>
                  </a:lnTo>
                  <a:lnTo>
                    <a:pt x="476" y="657"/>
                  </a:lnTo>
                  <a:lnTo>
                    <a:pt x="495" y="654"/>
                  </a:lnTo>
                  <a:lnTo>
                    <a:pt x="514" y="657"/>
                  </a:lnTo>
                  <a:lnTo>
                    <a:pt x="534" y="664"/>
                  </a:lnTo>
                  <a:lnTo>
                    <a:pt x="644" y="722"/>
                  </a:lnTo>
                  <a:lnTo>
                    <a:pt x="623" y="598"/>
                  </a:lnTo>
                  <a:lnTo>
                    <a:pt x="623" y="579"/>
                  </a:lnTo>
                  <a:lnTo>
                    <a:pt x="626" y="560"/>
                  </a:lnTo>
                  <a:lnTo>
                    <a:pt x="634" y="542"/>
                  </a:lnTo>
                  <a:lnTo>
                    <a:pt x="646" y="527"/>
                  </a:lnTo>
                  <a:lnTo>
                    <a:pt x="736" y="439"/>
                  </a:lnTo>
                  <a:lnTo>
                    <a:pt x="612" y="421"/>
                  </a:lnTo>
                  <a:lnTo>
                    <a:pt x="593" y="416"/>
                  </a:lnTo>
                  <a:lnTo>
                    <a:pt x="576" y="406"/>
                  </a:lnTo>
                  <a:lnTo>
                    <a:pt x="562" y="394"/>
                  </a:lnTo>
                  <a:lnTo>
                    <a:pt x="552" y="377"/>
                  </a:lnTo>
                  <a:lnTo>
                    <a:pt x="495" y="264"/>
                  </a:lnTo>
                  <a:close/>
                  <a:moveTo>
                    <a:pt x="495" y="0"/>
                  </a:moveTo>
                  <a:lnTo>
                    <a:pt x="513" y="2"/>
                  </a:lnTo>
                  <a:lnTo>
                    <a:pt x="530" y="9"/>
                  </a:lnTo>
                  <a:lnTo>
                    <a:pt x="545" y="18"/>
                  </a:lnTo>
                  <a:lnTo>
                    <a:pt x="558" y="30"/>
                  </a:lnTo>
                  <a:lnTo>
                    <a:pt x="569" y="46"/>
                  </a:lnTo>
                  <a:lnTo>
                    <a:pt x="678" y="267"/>
                  </a:lnTo>
                  <a:lnTo>
                    <a:pt x="922" y="302"/>
                  </a:lnTo>
                  <a:lnTo>
                    <a:pt x="940" y="308"/>
                  </a:lnTo>
                  <a:lnTo>
                    <a:pt x="956" y="315"/>
                  </a:lnTo>
                  <a:lnTo>
                    <a:pt x="969" y="327"/>
                  </a:lnTo>
                  <a:lnTo>
                    <a:pt x="980" y="342"/>
                  </a:lnTo>
                  <a:lnTo>
                    <a:pt x="987" y="358"/>
                  </a:lnTo>
                  <a:lnTo>
                    <a:pt x="991" y="376"/>
                  </a:lnTo>
                  <a:lnTo>
                    <a:pt x="991" y="394"/>
                  </a:lnTo>
                  <a:lnTo>
                    <a:pt x="986" y="411"/>
                  </a:lnTo>
                  <a:lnTo>
                    <a:pt x="978" y="426"/>
                  </a:lnTo>
                  <a:lnTo>
                    <a:pt x="967" y="440"/>
                  </a:lnTo>
                  <a:lnTo>
                    <a:pt x="790" y="613"/>
                  </a:lnTo>
                  <a:lnTo>
                    <a:pt x="832" y="857"/>
                  </a:lnTo>
                  <a:lnTo>
                    <a:pt x="833" y="875"/>
                  </a:lnTo>
                  <a:lnTo>
                    <a:pt x="829" y="892"/>
                  </a:lnTo>
                  <a:lnTo>
                    <a:pt x="823" y="909"/>
                  </a:lnTo>
                  <a:lnTo>
                    <a:pt x="812" y="924"/>
                  </a:lnTo>
                  <a:lnTo>
                    <a:pt x="800" y="936"/>
                  </a:lnTo>
                  <a:lnTo>
                    <a:pt x="785" y="944"/>
                  </a:lnTo>
                  <a:lnTo>
                    <a:pt x="769" y="949"/>
                  </a:lnTo>
                  <a:lnTo>
                    <a:pt x="752" y="951"/>
                  </a:lnTo>
                  <a:lnTo>
                    <a:pt x="733" y="949"/>
                  </a:lnTo>
                  <a:lnTo>
                    <a:pt x="714" y="942"/>
                  </a:lnTo>
                  <a:lnTo>
                    <a:pt x="495" y="827"/>
                  </a:lnTo>
                  <a:lnTo>
                    <a:pt x="277" y="942"/>
                  </a:lnTo>
                  <a:lnTo>
                    <a:pt x="260" y="948"/>
                  </a:lnTo>
                  <a:lnTo>
                    <a:pt x="242" y="951"/>
                  </a:lnTo>
                  <a:lnTo>
                    <a:pt x="225" y="950"/>
                  </a:lnTo>
                  <a:lnTo>
                    <a:pt x="208" y="945"/>
                  </a:lnTo>
                  <a:lnTo>
                    <a:pt x="192" y="936"/>
                  </a:lnTo>
                  <a:lnTo>
                    <a:pt x="178" y="924"/>
                  </a:lnTo>
                  <a:lnTo>
                    <a:pt x="168" y="909"/>
                  </a:lnTo>
                  <a:lnTo>
                    <a:pt x="161" y="892"/>
                  </a:lnTo>
                  <a:lnTo>
                    <a:pt x="158" y="875"/>
                  </a:lnTo>
                  <a:lnTo>
                    <a:pt x="159" y="857"/>
                  </a:lnTo>
                  <a:lnTo>
                    <a:pt x="202" y="613"/>
                  </a:lnTo>
                  <a:lnTo>
                    <a:pt x="25" y="440"/>
                  </a:lnTo>
                  <a:lnTo>
                    <a:pt x="13" y="426"/>
                  </a:lnTo>
                  <a:lnTo>
                    <a:pt x="4" y="411"/>
                  </a:lnTo>
                  <a:lnTo>
                    <a:pt x="0" y="394"/>
                  </a:lnTo>
                  <a:lnTo>
                    <a:pt x="0" y="376"/>
                  </a:lnTo>
                  <a:lnTo>
                    <a:pt x="3" y="358"/>
                  </a:lnTo>
                  <a:lnTo>
                    <a:pt x="12" y="342"/>
                  </a:lnTo>
                  <a:lnTo>
                    <a:pt x="22" y="327"/>
                  </a:lnTo>
                  <a:lnTo>
                    <a:pt x="36" y="315"/>
                  </a:lnTo>
                  <a:lnTo>
                    <a:pt x="52" y="308"/>
                  </a:lnTo>
                  <a:lnTo>
                    <a:pt x="69" y="302"/>
                  </a:lnTo>
                  <a:lnTo>
                    <a:pt x="314" y="267"/>
                  </a:lnTo>
                  <a:lnTo>
                    <a:pt x="423" y="46"/>
                  </a:lnTo>
                  <a:lnTo>
                    <a:pt x="433" y="30"/>
                  </a:lnTo>
                  <a:lnTo>
                    <a:pt x="446" y="18"/>
                  </a:lnTo>
                  <a:lnTo>
                    <a:pt x="460" y="9"/>
                  </a:lnTo>
                  <a:lnTo>
                    <a:pt x="477" y="2"/>
                  </a:lnTo>
                  <a:lnTo>
                    <a:pt x="4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9" name="Freeform 412"/>
          <p:cNvSpPr>
            <a:spLocks noEditPoints="1"/>
          </p:cNvSpPr>
          <p:nvPr/>
        </p:nvSpPr>
        <p:spPr bwMode="auto">
          <a:xfrm>
            <a:off x="5851664" y="5097536"/>
            <a:ext cx="412859" cy="413993"/>
          </a:xfrm>
          <a:custGeom>
            <a:avLst/>
            <a:gdLst>
              <a:gd name="T0" fmla="*/ 1949 w 3642"/>
              <a:gd name="T1" fmla="*/ 1839 h 3651"/>
              <a:gd name="T2" fmla="*/ 1957 w 3642"/>
              <a:gd name="T3" fmla="*/ 1892 h 3651"/>
              <a:gd name="T4" fmla="*/ 1971 w 3642"/>
              <a:gd name="T5" fmla="*/ 1997 h 3651"/>
              <a:gd name="T6" fmla="*/ 1991 w 3642"/>
              <a:gd name="T7" fmla="*/ 2144 h 3651"/>
              <a:gd name="T8" fmla="*/ 2015 w 3642"/>
              <a:gd name="T9" fmla="*/ 2319 h 3651"/>
              <a:gd name="T10" fmla="*/ 2041 w 3642"/>
              <a:gd name="T11" fmla="*/ 2513 h 3651"/>
              <a:gd name="T12" fmla="*/ 2068 w 3642"/>
              <a:gd name="T13" fmla="*/ 2714 h 3651"/>
              <a:gd name="T14" fmla="*/ 2095 w 3642"/>
              <a:gd name="T15" fmla="*/ 2911 h 3651"/>
              <a:gd name="T16" fmla="*/ 2119 w 3642"/>
              <a:gd name="T17" fmla="*/ 3093 h 3651"/>
              <a:gd name="T18" fmla="*/ 2141 w 3642"/>
              <a:gd name="T19" fmla="*/ 3249 h 3651"/>
              <a:gd name="T20" fmla="*/ 2157 w 3642"/>
              <a:gd name="T21" fmla="*/ 3367 h 3651"/>
              <a:gd name="T22" fmla="*/ 2167 w 3642"/>
              <a:gd name="T23" fmla="*/ 3438 h 3651"/>
              <a:gd name="T24" fmla="*/ 2169 w 3642"/>
              <a:gd name="T25" fmla="*/ 3454 h 3651"/>
              <a:gd name="T26" fmla="*/ 2171 w 3642"/>
              <a:gd name="T27" fmla="*/ 3457 h 3651"/>
              <a:gd name="T28" fmla="*/ 2179 w 3642"/>
              <a:gd name="T29" fmla="*/ 3458 h 3651"/>
              <a:gd name="T30" fmla="*/ 2181 w 3642"/>
              <a:gd name="T31" fmla="*/ 3454 h 3651"/>
              <a:gd name="T32" fmla="*/ 197 w 3642"/>
              <a:gd name="T33" fmla="*/ 1465 h 3651"/>
              <a:gd name="T34" fmla="*/ 192 w 3642"/>
              <a:gd name="T35" fmla="*/ 1467 h 3651"/>
              <a:gd name="T36" fmla="*/ 192 w 3642"/>
              <a:gd name="T37" fmla="*/ 1474 h 3651"/>
              <a:gd name="T38" fmla="*/ 196 w 3642"/>
              <a:gd name="T39" fmla="*/ 1477 h 3651"/>
              <a:gd name="T40" fmla="*/ 212 w 3642"/>
              <a:gd name="T41" fmla="*/ 1480 h 3651"/>
              <a:gd name="T42" fmla="*/ 282 w 3642"/>
              <a:gd name="T43" fmla="*/ 1490 h 3651"/>
              <a:gd name="T44" fmla="*/ 400 w 3642"/>
              <a:gd name="T45" fmla="*/ 1505 h 3651"/>
              <a:gd name="T46" fmla="*/ 556 w 3642"/>
              <a:gd name="T47" fmla="*/ 1526 h 3651"/>
              <a:gd name="T48" fmla="*/ 738 w 3642"/>
              <a:gd name="T49" fmla="*/ 1552 h 3651"/>
              <a:gd name="T50" fmla="*/ 935 w 3642"/>
              <a:gd name="T51" fmla="*/ 1578 h 3651"/>
              <a:gd name="T52" fmla="*/ 1136 w 3642"/>
              <a:gd name="T53" fmla="*/ 1605 h 3651"/>
              <a:gd name="T54" fmla="*/ 1328 w 3642"/>
              <a:gd name="T55" fmla="*/ 1631 h 3651"/>
              <a:gd name="T56" fmla="*/ 1504 w 3642"/>
              <a:gd name="T57" fmla="*/ 1656 h 3651"/>
              <a:gd name="T58" fmla="*/ 1649 w 3642"/>
              <a:gd name="T59" fmla="*/ 1676 h 3651"/>
              <a:gd name="T60" fmla="*/ 1754 w 3642"/>
              <a:gd name="T61" fmla="*/ 1690 h 3651"/>
              <a:gd name="T62" fmla="*/ 1808 w 3642"/>
              <a:gd name="T63" fmla="*/ 1698 h 3651"/>
              <a:gd name="T64" fmla="*/ 3435 w 3642"/>
              <a:gd name="T65" fmla="*/ 0 h 3651"/>
              <a:gd name="T66" fmla="*/ 3529 w 3642"/>
              <a:gd name="T67" fmla="*/ 20 h 3651"/>
              <a:gd name="T68" fmla="*/ 3585 w 3642"/>
              <a:gd name="T69" fmla="*/ 59 h 3651"/>
              <a:gd name="T70" fmla="*/ 3623 w 3642"/>
              <a:gd name="T71" fmla="*/ 114 h 3651"/>
              <a:gd name="T72" fmla="*/ 3642 w 3642"/>
              <a:gd name="T73" fmla="*/ 207 h 3651"/>
              <a:gd name="T74" fmla="*/ 2360 w 3642"/>
              <a:gd name="T75" fmla="*/ 3524 h 3651"/>
              <a:gd name="T76" fmla="*/ 2301 w 3642"/>
              <a:gd name="T77" fmla="*/ 3607 h 3651"/>
              <a:gd name="T78" fmla="*/ 2210 w 3642"/>
              <a:gd name="T79" fmla="*/ 3648 h 3651"/>
              <a:gd name="T80" fmla="*/ 2118 w 3642"/>
              <a:gd name="T81" fmla="*/ 3642 h 3651"/>
              <a:gd name="T82" fmla="*/ 2035 w 3642"/>
              <a:gd name="T83" fmla="*/ 3593 h 3651"/>
              <a:gd name="T84" fmla="*/ 1985 w 3642"/>
              <a:gd name="T85" fmla="*/ 3511 h 3651"/>
              <a:gd name="T86" fmla="*/ 1763 w 3642"/>
              <a:gd name="T87" fmla="*/ 1886 h 3651"/>
              <a:gd name="T88" fmla="*/ 173 w 3642"/>
              <a:gd name="T89" fmla="*/ 1669 h 3651"/>
              <a:gd name="T90" fmla="*/ 81 w 3642"/>
              <a:gd name="T91" fmla="*/ 1633 h 3651"/>
              <a:gd name="T92" fmla="*/ 20 w 3642"/>
              <a:gd name="T93" fmla="*/ 1559 h 3651"/>
              <a:gd name="T94" fmla="*/ 0 w 3642"/>
              <a:gd name="T95" fmla="*/ 1461 h 3651"/>
              <a:gd name="T96" fmla="*/ 28 w 3642"/>
              <a:gd name="T97" fmla="*/ 1369 h 3651"/>
              <a:gd name="T98" fmla="*/ 96 w 3642"/>
              <a:gd name="T99" fmla="*/ 1300 h 3651"/>
              <a:gd name="T100" fmla="*/ 3403 w 3642"/>
              <a:gd name="T101" fmla="*/ 4 h 3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42" h="3651">
                <a:moveTo>
                  <a:pt x="3368" y="412"/>
                </a:moveTo>
                <a:lnTo>
                  <a:pt x="1948" y="1834"/>
                </a:lnTo>
                <a:lnTo>
                  <a:pt x="1949" y="1839"/>
                </a:lnTo>
                <a:lnTo>
                  <a:pt x="1951" y="1850"/>
                </a:lnTo>
                <a:lnTo>
                  <a:pt x="1953" y="1869"/>
                </a:lnTo>
                <a:lnTo>
                  <a:pt x="1957" y="1892"/>
                </a:lnTo>
                <a:lnTo>
                  <a:pt x="1961" y="1922"/>
                </a:lnTo>
                <a:lnTo>
                  <a:pt x="1965" y="1957"/>
                </a:lnTo>
                <a:lnTo>
                  <a:pt x="1971" y="1997"/>
                </a:lnTo>
                <a:lnTo>
                  <a:pt x="1978" y="2043"/>
                </a:lnTo>
                <a:lnTo>
                  <a:pt x="1984" y="2091"/>
                </a:lnTo>
                <a:lnTo>
                  <a:pt x="1991" y="2144"/>
                </a:lnTo>
                <a:lnTo>
                  <a:pt x="1999" y="2199"/>
                </a:lnTo>
                <a:lnTo>
                  <a:pt x="2006" y="2258"/>
                </a:lnTo>
                <a:lnTo>
                  <a:pt x="2015" y="2319"/>
                </a:lnTo>
                <a:lnTo>
                  <a:pt x="2023" y="2382"/>
                </a:lnTo>
                <a:lnTo>
                  <a:pt x="2032" y="2447"/>
                </a:lnTo>
                <a:lnTo>
                  <a:pt x="2041" y="2513"/>
                </a:lnTo>
                <a:lnTo>
                  <a:pt x="2051" y="2579"/>
                </a:lnTo>
                <a:lnTo>
                  <a:pt x="2059" y="2647"/>
                </a:lnTo>
                <a:lnTo>
                  <a:pt x="2068" y="2714"/>
                </a:lnTo>
                <a:lnTo>
                  <a:pt x="2077" y="2781"/>
                </a:lnTo>
                <a:lnTo>
                  <a:pt x="2086" y="2846"/>
                </a:lnTo>
                <a:lnTo>
                  <a:pt x="2095" y="2911"/>
                </a:lnTo>
                <a:lnTo>
                  <a:pt x="2104" y="2974"/>
                </a:lnTo>
                <a:lnTo>
                  <a:pt x="2111" y="3035"/>
                </a:lnTo>
                <a:lnTo>
                  <a:pt x="2119" y="3093"/>
                </a:lnTo>
                <a:lnTo>
                  <a:pt x="2127" y="3149"/>
                </a:lnTo>
                <a:lnTo>
                  <a:pt x="2135" y="3201"/>
                </a:lnTo>
                <a:lnTo>
                  <a:pt x="2141" y="3249"/>
                </a:lnTo>
                <a:lnTo>
                  <a:pt x="2147" y="3293"/>
                </a:lnTo>
                <a:lnTo>
                  <a:pt x="2152" y="3333"/>
                </a:lnTo>
                <a:lnTo>
                  <a:pt x="2157" y="3367"/>
                </a:lnTo>
                <a:lnTo>
                  <a:pt x="2161" y="3397"/>
                </a:lnTo>
                <a:lnTo>
                  <a:pt x="2165" y="3420"/>
                </a:lnTo>
                <a:lnTo>
                  <a:pt x="2167" y="3438"/>
                </a:lnTo>
                <a:lnTo>
                  <a:pt x="2168" y="3448"/>
                </a:lnTo>
                <a:lnTo>
                  <a:pt x="2168" y="3453"/>
                </a:lnTo>
                <a:lnTo>
                  <a:pt x="2169" y="3454"/>
                </a:lnTo>
                <a:lnTo>
                  <a:pt x="2169" y="3456"/>
                </a:lnTo>
                <a:lnTo>
                  <a:pt x="2170" y="3457"/>
                </a:lnTo>
                <a:lnTo>
                  <a:pt x="2171" y="3457"/>
                </a:lnTo>
                <a:lnTo>
                  <a:pt x="2175" y="3458"/>
                </a:lnTo>
                <a:lnTo>
                  <a:pt x="2177" y="3458"/>
                </a:lnTo>
                <a:lnTo>
                  <a:pt x="2179" y="3458"/>
                </a:lnTo>
                <a:lnTo>
                  <a:pt x="2180" y="3457"/>
                </a:lnTo>
                <a:lnTo>
                  <a:pt x="2180" y="3456"/>
                </a:lnTo>
                <a:lnTo>
                  <a:pt x="2181" y="3454"/>
                </a:lnTo>
                <a:lnTo>
                  <a:pt x="3368" y="412"/>
                </a:lnTo>
                <a:close/>
                <a:moveTo>
                  <a:pt x="3232" y="276"/>
                </a:moveTo>
                <a:lnTo>
                  <a:pt x="197" y="1465"/>
                </a:lnTo>
                <a:lnTo>
                  <a:pt x="195" y="1465"/>
                </a:lnTo>
                <a:lnTo>
                  <a:pt x="194" y="1466"/>
                </a:lnTo>
                <a:lnTo>
                  <a:pt x="192" y="1467"/>
                </a:lnTo>
                <a:lnTo>
                  <a:pt x="192" y="1470"/>
                </a:lnTo>
                <a:lnTo>
                  <a:pt x="192" y="1472"/>
                </a:lnTo>
                <a:lnTo>
                  <a:pt x="192" y="1474"/>
                </a:lnTo>
                <a:lnTo>
                  <a:pt x="194" y="1476"/>
                </a:lnTo>
                <a:lnTo>
                  <a:pt x="195" y="1477"/>
                </a:lnTo>
                <a:lnTo>
                  <a:pt x="196" y="1477"/>
                </a:lnTo>
                <a:lnTo>
                  <a:pt x="198" y="1477"/>
                </a:lnTo>
                <a:lnTo>
                  <a:pt x="201" y="1479"/>
                </a:lnTo>
                <a:lnTo>
                  <a:pt x="212" y="1480"/>
                </a:lnTo>
                <a:lnTo>
                  <a:pt x="230" y="1482"/>
                </a:lnTo>
                <a:lnTo>
                  <a:pt x="253" y="1485"/>
                </a:lnTo>
                <a:lnTo>
                  <a:pt x="282" y="1490"/>
                </a:lnTo>
                <a:lnTo>
                  <a:pt x="317" y="1494"/>
                </a:lnTo>
                <a:lnTo>
                  <a:pt x="356" y="1500"/>
                </a:lnTo>
                <a:lnTo>
                  <a:pt x="400" y="1505"/>
                </a:lnTo>
                <a:lnTo>
                  <a:pt x="449" y="1512"/>
                </a:lnTo>
                <a:lnTo>
                  <a:pt x="501" y="1520"/>
                </a:lnTo>
                <a:lnTo>
                  <a:pt x="556" y="1526"/>
                </a:lnTo>
                <a:lnTo>
                  <a:pt x="615" y="1534"/>
                </a:lnTo>
                <a:lnTo>
                  <a:pt x="676" y="1543"/>
                </a:lnTo>
                <a:lnTo>
                  <a:pt x="738" y="1552"/>
                </a:lnTo>
                <a:lnTo>
                  <a:pt x="803" y="1561"/>
                </a:lnTo>
                <a:lnTo>
                  <a:pt x="868" y="1569"/>
                </a:lnTo>
                <a:lnTo>
                  <a:pt x="935" y="1578"/>
                </a:lnTo>
                <a:lnTo>
                  <a:pt x="1002" y="1587"/>
                </a:lnTo>
                <a:lnTo>
                  <a:pt x="1068" y="1596"/>
                </a:lnTo>
                <a:lnTo>
                  <a:pt x="1136" y="1605"/>
                </a:lnTo>
                <a:lnTo>
                  <a:pt x="1201" y="1614"/>
                </a:lnTo>
                <a:lnTo>
                  <a:pt x="1265" y="1623"/>
                </a:lnTo>
                <a:lnTo>
                  <a:pt x="1328" y="1631"/>
                </a:lnTo>
                <a:lnTo>
                  <a:pt x="1389" y="1640"/>
                </a:lnTo>
                <a:lnTo>
                  <a:pt x="1448" y="1648"/>
                </a:lnTo>
                <a:lnTo>
                  <a:pt x="1504" y="1656"/>
                </a:lnTo>
                <a:lnTo>
                  <a:pt x="1556" y="1663"/>
                </a:lnTo>
                <a:lnTo>
                  <a:pt x="1605" y="1669"/>
                </a:lnTo>
                <a:lnTo>
                  <a:pt x="1649" y="1676"/>
                </a:lnTo>
                <a:lnTo>
                  <a:pt x="1690" y="1681"/>
                </a:lnTo>
                <a:lnTo>
                  <a:pt x="1724" y="1686"/>
                </a:lnTo>
                <a:lnTo>
                  <a:pt x="1754" y="1690"/>
                </a:lnTo>
                <a:lnTo>
                  <a:pt x="1779" y="1694"/>
                </a:lnTo>
                <a:lnTo>
                  <a:pt x="1796" y="1696"/>
                </a:lnTo>
                <a:lnTo>
                  <a:pt x="1808" y="1698"/>
                </a:lnTo>
                <a:lnTo>
                  <a:pt x="1813" y="1698"/>
                </a:lnTo>
                <a:lnTo>
                  <a:pt x="3232" y="276"/>
                </a:lnTo>
                <a:close/>
                <a:moveTo>
                  <a:pt x="3435" y="0"/>
                </a:moveTo>
                <a:lnTo>
                  <a:pt x="3469" y="2"/>
                </a:lnTo>
                <a:lnTo>
                  <a:pt x="3500" y="8"/>
                </a:lnTo>
                <a:lnTo>
                  <a:pt x="3529" y="20"/>
                </a:lnTo>
                <a:lnTo>
                  <a:pt x="3558" y="36"/>
                </a:lnTo>
                <a:lnTo>
                  <a:pt x="3584" y="59"/>
                </a:lnTo>
                <a:lnTo>
                  <a:pt x="3585" y="59"/>
                </a:lnTo>
                <a:lnTo>
                  <a:pt x="3585" y="60"/>
                </a:lnTo>
                <a:lnTo>
                  <a:pt x="3607" y="85"/>
                </a:lnTo>
                <a:lnTo>
                  <a:pt x="3623" y="114"/>
                </a:lnTo>
                <a:lnTo>
                  <a:pt x="3635" y="144"/>
                </a:lnTo>
                <a:lnTo>
                  <a:pt x="3641" y="175"/>
                </a:lnTo>
                <a:lnTo>
                  <a:pt x="3642" y="207"/>
                </a:lnTo>
                <a:lnTo>
                  <a:pt x="3639" y="240"/>
                </a:lnTo>
                <a:lnTo>
                  <a:pt x="3629" y="273"/>
                </a:lnTo>
                <a:lnTo>
                  <a:pt x="2360" y="3524"/>
                </a:lnTo>
                <a:lnTo>
                  <a:pt x="2345" y="3556"/>
                </a:lnTo>
                <a:lnTo>
                  <a:pt x="2325" y="3583"/>
                </a:lnTo>
                <a:lnTo>
                  <a:pt x="2301" y="3607"/>
                </a:lnTo>
                <a:lnTo>
                  <a:pt x="2273" y="3626"/>
                </a:lnTo>
                <a:lnTo>
                  <a:pt x="2243" y="3639"/>
                </a:lnTo>
                <a:lnTo>
                  <a:pt x="2210" y="3648"/>
                </a:lnTo>
                <a:lnTo>
                  <a:pt x="2176" y="3651"/>
                </a:lnTo>
                <a:lnTo>
                  <a:pt x="2151" y="3649"/>
                </a:lnTo>
                <a:lnTo>
                  <a:pt x="2118" y="3642"/>
                </a:lnTo>
                <a:lnTo>
                  <a:pt x="2087" y="3631"/>
                </a:lnTo>
                <a:lnTo>
                  <a:pt x="2059" y="3614"/>
                </a:lnTo>
                <a:lnTo>
                  <a:pt x="2035" y="3593"/>
                </a:lnTo>
                <a:lnTo>
                  <a:pt x="2014" y="3569"/>
                </a:lnTo>
                <a:lnTo>
                  <a:pt x="1998" y="3541"/>
                </a:lnTo>
                <a:lnTo>
                  <a:pt x="1985" y="3511"/>
                </a:lnTo>
                <a:lnTo>
                  <a:pt x="1978" y="3478"/>
                </a:lnTo>
                <a:lnTo>
                  <a:pt x="1764" y="1889"/>
                </a:lnTo>
                <a:lnTo>
                  <a:pt x="1763" y="1886"/>
                </a:lnTo>
                <a:lnTo>
                  <a:pt x="1761" y="1884"/>
                </a:lnTo>
                <a:lnTo>
                  <a:pt x="1759" y="1883"/>
                </a:lnTo>
                <a:lnTo>
                  <a:pt x="173" y="1669"/>
                </a:lnTo>
                <a:lnTo>
                  <a:pt x="139" y="1661"/>
                </a:lnTo>
                <a:lnTo>
                  <a:pt x="108" y="1649"/>
                </a:lnTo>
                <a:lnTo>
                  <a:pt x="81" y="1633"/>
                </a:lnTo>
                <a:lnTo>
                  <a:pt x="56" y="1612"/>
                </a:lnTo>
                <a:lnTo>
                  <a:pt x="37" y="1587"/>
                </a:lnTo>
                <a:lnTo>
                  <a:pt x="20" y="1559"/>
                </a:lnTo>
                <a:lnTo>
                  <a:pt x="8" y="1528"/>
                </a:lnTo>
                <a:lnTo>
                  <a:pt x="1" y="1495"/>
                </a:lnTo>
                <a:lnTo>
                  <a:pt x="0" y="1461"/>
                </a:lnTo>
                <a:lnTo>
                  <a:pt x="4" y="1429"/>
                </a:lnTo>
                <a:lnTo>
                  <a:pt x="13" y="1398"/>
                </a:lnTo>
                <a:lnTo>
                  <a:pt x="28" y="1369"/>
                </a:lnTo>
                <a:lnTo>
                  <a:pt x="46" y="1342"/>
                </a:lnTo>
                <a:lnTo>
                  <a:pt x="70" y="1320"/>
                </a:lnTo>
                <a:lnTo>
                  <a:pt x="96" y="1300"/>
                </a:lnTo>
                <a:lnTo>
                  <a:pt x="126" y="1286"/>
                </a:lnTo>
                <a:lnTo>
                  <a:pt x="3371" y="14"/>
                </a:lnTo>
                <a:lnTo>
                  <a:pt x="3403" y="4"/>
                </a:lnTo>
                <a:lnTo>
                  <a:pt x="343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4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9" t="19847" r="46762" b="14659"/>
          <a:stretch>
            <a:fillRect/>
          </a:stretch>
        </p:blipFill>
        <p:spPr>
          <a:xfrm>
            <a:off x="0" y="-347340"/>
            <a:ext cx="12192000" cy="75401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89603" y="401194"/>
            <a:ext cx="7012794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感谢在座</a:t>
            </a:r>
            <a:r>
              <a:rPr lang="zh-CN" altLang="en-US" sz="6000" b="1" dirty="0">
                <a:solidFill>
                  <a:srgbClr val="4DFAF9"/>
                </a:solidFill>
                <a:latin typeface="Century Gothic" panose="020B0502020202020204" pitchFamily="34" charset="0"/>
              </a:rPr>
              <a:t>各位聆听</a:t>
            </a:r>
            <a:endParaRPr lang="zh-CN" altLang="en-US" sz="6000" b="1" dirty="0">
              <a:solidFill>
                <a:srgbClr val="4DFAF9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40791" y="5447154"/>
            <a:ext cx="9110418" cy="8290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lang="en-US" altLang="zh-CN" sz="1400" dirty="0" smtClean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film  </a:t>
            </a:r>
            <a:r>
              <a: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The user can demonstrate on a projector or computer, or print the presentation and make it film</a:t>
            </a:r>
            <a:endParaRPr lang="en-US" altLang="zh-CN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en-US" altLang="zh-CN" sz="1400" dirty="0">
              <a:solidFill>
                <a:schemeClr val="bg1"/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145000" cy="68580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043807" y="3922338"/>
            <a:ext cx="23089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01</a:t>
            </a:r>
            <a:endParaRPr lang="zh-CN" altLang="en-US" sz="13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237146" y="964436"/>
            <a:ext cx="5647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  <a:endParaRPr lang="zh-CN" altLang="en-US" sz="4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20490" y="2062121"/>
            <a:ext cx="6481011" cy="96943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lang="en-US" altLang="zh-CN" sz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film  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The user can demonstrate on a projector or computer, or print the presentation and make it film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en-US" altLang="zh-CN" sz="1400" dirty="0">
              <a:solidFill>
                <a:schemeClr val="bg1"/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28"/>
          <a:stretch>
            <a:fillRect/>
          </a:stretch>
        </p:blipFill>
        <p:spPr>
          <a:xfrm>
            <a:off x="1026979" y="2371394"/>
            <a:ext cx="4929382" cy="35416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90035" y="448080"/>
            <a:ext cx="5647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  <a:endParaRPr lang="zh-CN" altLang="en-US" sz="4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02088" y="595136"/>
            <a:ext cx="536883" cy="536883"/>
            <a:chOff x="6936831" y="1368247"/>
            <a:chExt cx="536883" cy="536883"/>
          </a:xfrm>
        </p:grpSpPr>
        <p:sp>
          <p:nvSpPr>
            <p:cNvPr id="5" name="矩形 4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4318" y="595133"/>
            <a:ext cx="536883" cy="536883"/>
            <a:chOff x="6936831" y="1368247"/>
            <a:chExt cx="536883" cy="536883"/>
          </a:xfrm>
        </p:grpSpPr>
        <p:sp>
          <p:nvSpPr>
            <p:cNvPr id="8" name="矩形 7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 rot="2700000">
            <a:off x="2423879" y="-1432206"/>
            <a:ext cx="1045238" cy="1045238"/>
          </a:xfrm>
          <a:prstGeom prst="rect">
            <a:avLst/>
          </a:prstGeom>
          <a:solidFill>
            <a:srgbClr val="4DF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943050" y="2613440"/>
            <a:ext cx="6199035" cy="3057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5"/>
          <p:cNvSpPr/>
          <p:nvPr/>
        </p:nvSpPr>
        <p:spPr>
          <a:xfrm>
            <a:off x="5328415" y="3038265"/>
            <a:ext cx="583555" cy="582676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rgbClr val="27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椭圆 6"/>
          <p:cNvSpPr/>
          <p:nvPr/>
        </p:nvSpPr>
        <p:spPr>
          <a:xfrm>
            <a:off x="5328415" y="4512127"/>
            <a:ext cx="583555" cy="565987"/>
          </a:xfrm>
          <a:custGeom>
            <a:avLst/>
            <a:gdLst>
              <a:gd name="connsiteX0" fmla="*/ 35700 w 578738"/>
              <a:gd name="connsiteY0" fmla="*/ 243554 h 561315"/>
              <a:gd name="connsiteX1" fmla="*/ 30383 w 578738"/>
              <a:gd name="connsiteY1" fmla="*/ 254930 h 561315"/>
              <a:gd name="connsiteX2" fmla="*/ 30383 w 578738"/>
              <a:gd name="connsiteY2" fmla="*/ 519604 h 561315"/>
              <a:gd name="connsiteX3" fmla="*/ 35700 w 578738"/>
              <a:gd name="connsiteY3" fmla="*/ 530980 h 561315"/>
              <a:gd name="connsiteX4" fmla="*/ 132926 w 578738"/>
              <a:gd name="connsiteY4" fmla="*/ 530980 h 561315"/>
              <a:gd name="connsiteX5" fmla="*/ 138243 w 578738"/>
              <a:gd name="connsiteY5" fmla="*/ 519604 h 561315"/>
              <a:gd name="connsiteX6" fmla="*/ 138243 w 578738"/>
              <a:gd name="connsiteY6" fmla="*/ 254930 h 561315"/>
              <a:gd name="connsiteX7" fmla="*/ 132926 w 578738"/>
              <a:gd name="connsiteY7" fmla="*/ 243554 h 561315"/>
              <a:gd name="connsiteX8" fmla="*/ 35700 w 578738"/>
              <a:gd name="connsiteY8" fmla="*/ 213219 h 561315"/>
              <a:gd name="connsiteX9" fmla="*/ 132926 w 578738"/>
              <a:gd name="connsiteY9" fmla="*/ 213219 h 561315"/>
              <a:gd name="connsiteX10" fmla="*/ 168626 w 578738"/>
              <a:gd name="connsiteY10" fmla="*/ 254930 h 561315"/>
              <a:gd name="connsiteX11" fmla="*/ 168626 w 578738"/>
              <a:gd name="connsiteY11" fmla="*/ 519604 h 561315"/>
              <a:gd name="connsiteX12" fmla="*/ 132926 w 578738"/>
              <a:gd name="connsiteY12" fmla="*/ 561315 h 561315"/>
              <a:gd name="connsiteX13" fmla="*/ 35700 w 578738"/>
              <a:gd name="connsiteY13" fmla="*/ 561315 h 561315"/>
              <a:gd name="connsiteX14" fmla="*/ 0 w 578738"/>
              <a:gd name="connsiteY14" fmla="*/ 519604 h 561315"/>
              <a:gd name="connsiteX15" fmla="*/ 0 w 578738"/>
              <a:gd name="connsiteY15" fmla="*/ 254930 h 561315"/>
              <a:gd name="connsiteX16" fmla="*/ 35700 w 578738"/>
              <a:gd name="connsiteY16" fmla="*/ 213219 h 561315"/>
              <a:gd name="connsiteX17" fmla="*/ 321281 w 578738"/>
              <a:gd name="connsiteY17" fmla="*/ 30341 h 561315"/>
              <a:gd name="connsiteX18" fmla="*/ 296219 w 578738"/>
              <a:gd name="connsiteY18" fmla="*/ 55373 h 561315"/>
              <a:gd name="connsiteX19" fmla="*/ 296979 w 578738"/>
              <a:gd name="connsiteY19" fmla="*/ 60683 h 561315"/>
              <a:gd name="connsiteX20" fmla="*/ 296979 w 578738"/>
              <a:gd name="connsiteY20" fmla="*/ 65992 h 561315"/>
              <a:gd name="connsiteX21" fmla="*/ 268119 w 578738"/>
              <a:gd name="connsiteY21" fmla="*/ 212389 h 561315"/>
              <a:gd name="connsiteX22" fmla="*/ 263563 w 578738"/>
              <a:gd name="connsiteY22" fmla="*/ 221492 h 561315"/>
              <a:gd name="connsiteX23" fmla="*/ 262044 w 578738"/>
              <a:gd name="connsiteY23" fmla="*/ 223009 h 561315"/>
              <a:gd name="connsiteX24" fmla="*/ 232425 w 578738"/>
              <a:gd name="connsiteY24" fmla="*/ 240455 h 561315"/>
              <a:gd name="connsiteX25" fmla="*/ 230146 w 578738"/>
              <a:gd name="connsiteY25" fmla="*/ 240455 h 561315"/>
              <a:gd name="connsiteX26" fmla="*/ 225590 w 578738"/>
              <a:gd name="connsiteY26" fmla="*/ 240455 h 561315"/>
              <a:gd name="connsiteX27" fmla="*/ 224071 w 578738"/>
              <a:gd name="connsiteY27" fmla="*/ 241214 h 561315"/>
              <a:gd name="connsiteX28" fmla="*/ 211919 w 578738"/>
              <a:gd name="connsiteY28" fmla="*/ 253350 h 561315"/>
              <a:gd name="connsiteX29" fmla="*/ 211919 w 578738"/>
              <a:gd name="connsiteY29" fmla="*/ 518079 h 561315"/>
              <a:gd name="connsiteX30" fmla="*/ 224830 w 578738"/>
              <a:gd name="connsiteY30" fmla="*/ 530974 h 561315"/>
              <a:gd name="connsiteX31" fmla="*/ 521019 w 578738"/>
              <a:gd name="connsiteY31" fmla="*/ 530974 h 561315"/>
              <a:gd name="connsiteX32" fmla="*/ 522538 w 578738"/>
              <a:gd name="connsiteY32" fmla="*/ 530215 h 561315"/>
              <a:gd name="connsiteX33" fmla="*/ 546081 w 578738"/>
              <a:gd name="connsiteY33" fmla="*/ 505942 h 561315"/>
              <a:gd name="connsiteX34" fmla="*/ 522538 w 578738"/>
              <a:gd name="connsiteY34" fmla="*/ 480910 h 561315"/>
              <a:gd name="connsiteX35" fmla="*/ 508108 w 578738"/>
              <a:gd name="connsiteY35" fmla="*/ 465740 h 561315"/>
              <a:gd name="connsiteX36" fmla="*/ 523298 w 578738"/>
              <a:gd name="connsiteY36" fmla="*/ 450569 h 561315"/>
              <a:gd name="connsiteX37" fmla="*/ 548360 w 578738"/>
              <a:gd name="connsiteY37" fmla="*/ 425537 h 561315"/>
              <a:gd name="connsiteX38" fmla="*/ 523298 w 578738"/>
              <a:gd name="connsiteY38" fmla="*/ 401264 h 561315"/>
              <a:gd name="connsiteX39" fmla="*/ 508108 w 578738"/>
              <a:gd name="connsiteY39" fmla="*/ 386094 h 561315"/>
              <a:gd name="connsiteX40" fmla="*/ 523298 w 578738"/>
              <a:gd name="connsiteY40" fmla="*/ 370923 h 561315"/>
              <a:gd name="connsiteX41" fmla="*/ 548360 w 578738"/>
              <a:gd name="connsiteY41" fmla="*/ 345891 h 561315"/>
              <a:gd name="connsiteX42" fmla="*/ 523298 w 578738"/>
              <a:gd name="connsiteY42" fmla="*/ 320860 h 561315"/>
              <a:gd name="connsiteX43" fmla="*/ 508108 w 578738"/>
              <a:gd name="connsiteY43" fmla="*/ 305689 h 561315"/>
              <a:gd name="connsiteX44" fmla="*/ 523298 w 578738"/>
              <a:gd name="connsiteY44" fmla="*/ 290518 h 561315"/>
              <a:gd name="connsiteX45" fmla="*/ 548360 w 578738"/>
              <a:gd name="connsiteY45" fmla="*/ 265487 h 561315"/>
              <a:gd name="connsiteX46" fmla="*/ 523298 w 578738"/>
              <a:gd name="connsiteY46" fmla="*/ 240455 h 561315"/>
              <a:gd name="connsiteX47" fmla="*/ 373684 w 578738"/>
              <a:gd name="connsiteY47" fmla="*/ 240455 h 561315"/>
              <a:gd name="connsiteX48" fmla="*/ 361533 w 578738"/>
              <a:gd name="connsiteY48" fmla="*/ 234387 h 561315"/>
              <a:gd name="connsiteX49" fmla="*/ 360014 w 578738"/>
              <a:gd name="connsiteY49" fmla="*/ 219975 h 561315"/>
              <a:gd name="connsiteX50" fmla="*/ 343306 w 578738"/>
              <a:gd name="connsiteY50" fmla="*/ 42478 h 561315"/>
              <a:gd name="connsiteX51" fmla="*/ 341787 w 578738"/>
              <a:gd name="connsiteY51" fmla="*/ 40961 h 561315"/>
              <a:gd name="connsiteX52" fmla="*/ 321281 w 578738"/>
              <a:gd name="connsiteY52" fmla="*/ 30341 h 561315"/>
              <a:gd name="connsiteX53" fmla="*/ 321281 w 578738"/>
              <a:gd name="connsiteY53" fmla="*/ 0 h 561315"/>
              <a:gd name="connsiteX54" fmla="*/ 365330 w 578738"/>
              <a:gd name="connsiteY54" fmla="*/ 21997 h 561315"/>
              <a:gd name="connsiteX55" fmla="*/ 395708 w 578738"/>
              <a:gd name="connsiteY55" fmla="*/ 210114 h 561315"/>
              <a:gd name="connsiteX56" fmla="*/ 523298 w 578738"/>
              <a:gd name="connsiteY56" fmla="*/ 210114 h 561315"/>
              <a:gd name="connsiteX57" fmla="*/ 562789 w 578738"/>
              <a:gd name="connsiteY57" fmla="*/ 226802 h 561315"/>
              <a:gd name="connsiteX58" fmla="*/ 578738 w 578738"/>
              <a:gd name="connsiteY58" fmla="*/ 265487 h 561315"/>
              <a:gd name="connsiteX59" fmla="*/ 561270 w 578738"/>
              <a:gd name="connsiteY59" fmla="*/ 305689 h 561315"/>
              <a:gd name="connsiteX60" fmla="*/ 578738 w 578738"/>
              <a:gd name="connsiteY60" fmla="*/ 345891 h 561315"/>
              <a:gd name="connsiteX61" fmla="*/ 561270 w 578738"/>
              <a:gd name="connsiteY61" fmla="*/ 386094 h 561315"/>
              <a:gd name="connsiteX62" fmla="*/ 578738 w 578738"/>
              <a:gd name="connsiteY62" fmla="*/ 425537 h 561315"/>
              <a:gd name="connsiteX63" fmla="*/ 560511 w 578738"/>
              <a:gd name="connsiteY63" fmla="*/ 466498 h 561315"/>
              <a:gd name="connsiteX64" fmla="*/ 576460 w 578738"/>
              <a:gd name="connsiteY64" fmla="*/ 505942 h 561315"/>
              <a:gd name="connsiteX65" fmla="*/ 527095 w 578738"/>
              <a:gd name="connsiteY65" fmla="*/ 560556 h 561315"/>
              <a:gd name="connsiteX66" fmla="*/ 523298 w 578738"/>
              <a:gd name="connsiteY66" fmla="*/ 561315 h 561315"/>
              <a:gd name="connsiteX67" fmla="*/ 224830 w 578738"/>
              <a:gd name="connsiteY67" fmla="*/ 561315 h 561315"/>
              <a:gd name="connsiteX68" fmla="*/ 181541 w 578738"/>
              <a:gd name="connsiteY68" fmla="*/ 518079 h 561315"/>
              <a:gd name="connsiteX69" fmla="*/ 181541 w 578738"/>
              <a:gd name="connsiteY69" fmla="*/ 253350 h 561315"/>
              <a:gd name="connsiteX70" fmla="*/ 222552 w 578738"/>
              <a:gd name="connsiteY70" fmla="*/ 210872 h 561315"/>
              <a:gd name="connsiteX71" fmla="*/ 224830 w 578738"/>
              <a:gd name="connsiteY71" fmla="*/ 210114 h 561315"/>
              <a:gd name="connsiteX72" fmla="*/ 229387 w 578738"/>
              <a:gd name="connsiteY72" fmla="*/ 210114 h 561315"/>
              <a:gd name="connsiteX73" fmla="*/ 237741 w 578738"/>
              <a:gd name="connsiteY73" fmla="*/ 205563 h 561315"/>
              <a:gd name="connsiteX74" fmla="*/ 240779 w 578738"/>
              <a:gd name="connsiteY74" fmla="*/ 198736 h 561315"/>
              <a:gd name="connsiteX75" fmla="*/ 266600 w 578738"/>
              <a:gd name="connsiteY75" fmla="*/ 66751 h 561315"/>
              <a:gd name="connsiteX76" fmla="*/ 266600 w 578738"/>
              <a:gd name="connsiteY76" fmla="*/ 60683 h 561315"/>
              <a:gd name="connsiteX77" fmla="*/ 265841 w 578738"/>
              <a:gd name="connsiteY77" fmla="*/ 55373 h 561315"/>
              <a:gd name="connsiteX78" fmla="*/ 321281 w 578738"/>
              <a:gd name="connsiteY78" fmla="*/ 0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8738" h="561315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solidFill>
            <a:srgbClr val="27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297337" y="2939887"/>
            <a:ext cx="4566325" cy="8290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solidFill>
                  <a:srgbClr val="117A8D"/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lang="en-US" altLang="zh-CN" sz="1400" dirty="0" smtClean="0">
                <a:solidFill>
                  <a:srgbClr val="117A8D"/>
                </a:solidFill>
                <a:latin typeface="Century Gothic" panose="020B0502020202020204" pitchFamily="34" charset="0"/>
                <a:ea typeface="+mj-ea"/>
              </a:rPr>
              <a:t>film</a:t>
            </a:r>
            <a:endParaRPr lang="en-US" altLang="zh-CN" sz="1400" dirty="0">
              <a:solidFill>
                <a:srgbClr val="117A8D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97337" y="4412420"/>
            <a:ext cx="4566325" cy="8290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solidFill>
                  <a:srgbClr val="117A8D"/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lang="en-US" altLang="zh-CN" sz="1400" dirty="0" smtClean="0">
                <a:solidFill>
                  <a:srgbClr val="117A8D"/>
                </a:solidFill>
                <a:latin typeface="Century Gothic" panose="020B0502020202020204" pitchFamily="34" charset="0"/>
                <a:ea typeface="+mj-ea"/>
              </a:rPr>
              <a:t>film</a:t>
            </a:r>
            <a:endParaRPr lang="en-US" altLang="zh-CN" sz="1400" dirty="0">
              <a:solidFill>
                <a:srgbClr val="117A8D"/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90035" y="448080"/>
            <a:ext cx="5647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  <a:endParaRPr lang="zh-CN" altLang="en-US" sz="4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02088" y="595136"/>
            <a:ext cx="536883" cy="536883"/>
            <a:chOff x="6936831" y="1368247"/>
            <a:chExt cx="536883" cy="536883"/>
          </a:xfrm>
        </p:grpSpPr>
        <p:sp>
          <p:nvSpPr>
            <p:cNvPr id="5" name="矩形 4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4318" y="595133"/>
            <a:ext cx="536883" cy="536883"/>
            <a:chOff x="6936831" y="1368247"/>
            <a:chExt cx="536883" cy="536883"/>
          </a:xfrm>
        </p:grpSpPr>
        <p:sp>
          <p:nvSpPr>
            <p:cNvPr id="8" name="矩形 7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 rot="2700000">
            <a:off x="2423879" y="-1432206"/>
            <a:ext cx="1045238" cy="1045238"/>
          </a:xfrm>
          <a:prstGeom prst="rect">
            <a:avLst/>
          </a:prstGeom>
          <a:solidFill>
            <a:srgbClr val="4DF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141"/>
          <p:cNvSpPr/>
          <p:nvPr/>
        </p:nvSpPr>
        <p:spPr>
          <a:xfrm rot="5400000">
            <a:off x="1811347" y="3251383"/>
            <a:ext cx="2074066" cy="1596847"/>
          </a:xfrm>
          <a:prstGeom prst="homePlate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五边形 143"/>
          <p:cNvSpPr/>
          <p:nvPr/>
        </p:nvSpPr>
        <p:spPr>
          <a:xfrm rot="5400000">
            <a:off x="5095036" y="3216431"/>
            <a:ext cx="2074066" cy="1596847"/>
          </a:xfrm>
          <a:prstGeom prst="homePlate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五边形 145"/>
          <p:cNvSpPr/>
          <p:nvPr/>
        </p:nvSpPr>
        <p:spPr>
          <a:xfrm rot="5400000">
            <a:off x="8378725" y="3216431"/>
            <a:ext cx="2074066" cy="1596847"/>
          </a:xfrm>
          <a:prstGeom prst="homePlate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38863" y="3544022"/>
            <a:ext cx="585179" cy="661858"/>
            <a:chOff x="4994016" y="4872552"/>
            <a:chExt cx="406393" cy="459645"/>
          </a:xfrm>
          <a:solidFill>
            <a:schemeClr val="bg1"/>
          </a:solidFill>
          <a:effectLst/>
        </p:grpSpPr>
        <p:sp>
          <p:nvSpPr>
            <p:cNvPr id="14" name="Freeform 148"/>
            <p:cNvSpPr>
              <a:spLocks noEditPoints="1"/>
            </p:cNvSpPr>
            <p:nvPr/>
          </p:nvSpPr>
          <p:spPr bwMode="auto">
            <a:xfrm>
              <a:off x="5049136" y="4872552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49"/>
            <p:cNvSpPr>
              <a:spLocks noEditPoints="1"/>
            </p:cNvSpPr>
            <p:nvPr/>
          </p:nvSpPr>
          <p:spPr bwMode="auto">
            <a:xfrm>
              <a:off x="4994016" y="5104243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150"/>
            <p:cNvSpPr>
              <a:spLocks noChangeArrowheads="1"/>
            </p:cNvSpPr>
            <p:nvPr/>
          </p:nvSpPr>
          <p:spPr bwMode="auto">
            <a:xfrm>
              <a:off x="5091176" y="5199535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238365" y="3561820"/>
            <a:ext cx="586221" cy="630866"/>
            <a:chOff x="7005429" y="4859473"/>
            <a:chExt cx="466184" cy="501686"/>
          </a:xfrm>
          <a:solidFill>
            <a:schemeClr val="bg1"/>
          </a:solidFill>
          <a:effectLst/>
        </p:grpSpPr>
        <p:sp>
          <p:nvSpPr>
            <p:cNvPr id="18" name="Freeform 154"/>
            <p:cNvSpPr/>
            <p:nvPr/>
          </p:nvSpPr>
          <p:spPr bwMode="auto">
            <a:xfrm>
              <a:off x="7146499" y="5285485"/>
              <a:ext cx="50449" cy="46712"/>
            </a:xfrm>
            <a:custGeom>
              <a:avLst/>
              <a:gdLst>
                <a:gd name="T0" fmla="*/ 16 w 23"/>
                <a:gd name="T1" fmla="*/ 0 h 21"/>
                <a:gd name="T2" fmla="*/ 16 w 23"/>
                <a:gd name="T3" fmla="*/ 4 h 21"/>
                <a:gd name="T4" fmla="*/ 19 w 23"/>
                <a:gd name="T5" fmla="*/ 11 h 21"/>
                <a:gd name="T6" fmla="*/ 10 w 23"/>
                <a:gd name="T7" fmla="*/ 17 h 21"/>
                <a:gd name="T8" fmla="*/ 4 w 23"/>
                <a:gd name="T9" fmla="*/ 9 h 21"/>
                <a:gd name="T10" fmla="*/ 6 w 23"/>
                <a:gd name="T11" fmla="*/ 5 h 21"/>
                <a:gd name="T12" fmla="*/ 6 w 23"/>
                <a:gd name="T13" fmla="*/ 0 h 21"/>
                <a:gd name="T14" fmla="*/ 0 w 23"/>
                <a:gd name="T15" fmla="*/ 10 h 21"/>
                <a:gd name="T16" fmla="*/ 11 w 23"/>
                <a:gd name="T17" fmla="*/ 21 h 21"/>
                <a:gd name="T18" fmla="*/ 23 w 23"/>
                <a:gd name="T19" fmla="*/ 10 h 21"/>
                <a:gd name="T20" fmla="*/ 16 w 23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155"/>
            <p:cNvSpPr>
              <a:spLocks noChangeArrowheads="1"/>
            </p:cNvSpPr>
            <p:nvPr/>
          </p:nvSpPr>
          <p:spPr bwMode="auto">
            <a:xfrm>
              <a:off x="7166118" y="5278945"/>
              <a:ext cx="9342" cy="326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56"/>
            <p:cNvSpPr>
              <a:spLocks noEditPoints="1"/>
            </p:cNvSpPr>
            <p:nvPr/>
          </p:nvSpPr>
          <p:spPr bwMode="auto">
            <a:xfrm>
              <a:off x="7044667" y="4940751"/>
              <a:ext cx="260652" cy="260652"/>
            </a:xfrm>
            <a:custGeom>
              <a:avLst/>
              <a:gdLst>
                <a:gd name="T0" fmla="*/ 24 w 118"/>
                <a:gd name="T1" fmla="*/ 19 h 118"/>
                <a:gd name="T2" fmla="*/ 19 w 118"/>
                <a:gd name="T3" fmla="*/ 94 h 118"/>
                <a:gd name="T4" fmla="*/ 94 w 118"/>
                <a:gd name="T5" fmla="*/ 99 h 118"/>
                <a:gd name="T6" fmla="*/ 99 w 118"/>
                <a:gd name="T7" fmla="*/ 24 h 118"/>
                <a:gd name="T8" fmla="*/ 24 w 118"/>
                <a:gd name="T9" fmla="*/ 19 h 118"/>
                <a:gd name="T10" fmla="*/ 64 w 118"/>
                <a:gd name="T11" fmla="*/ 84 h 118"/>
                <a:gd name="T12" fmla="*/ 64 w 118"/>
                <a:gd name="T13" fmla="*/ 93 h 118"/>
                <a:gd name="T14" fmla="*/ 56 w 118"/>
                <a:gd name="T15" fmla="*/ 93 h 118"/>
                <a:gd name="T16" fmla="*/ 56 w 118"/>
                <a:gd name="T17" fmla="*/ 85 h 118"/>
                <a:gd name="T18" fmla="*/ 41 w 118"/>
                <a:gd name="T19" fmla="*/ 81 h 118"/>
                <a:gd name="T20" fmla="*/ 43 w 118"/>
                <a:gd name="T21" fmla="*/ 71 h 118"/>
                <a:gd name="T22" fmla="*/ 58 w 118"/>
                <a:gd name="T23" fmla="*/ 75 h 118"/>
                <a:gd name="T24" fmla="*/ 66 w 118"/>
                <a:gd name="T25" fmla="*/ 70 h 118"/>
                <a:gd name="T26" fmla="*/ 57 w 118"/>
                <a:gd name="T27" fmla="*/ 62 h 118"/>
                <a:gd name="T28" fmla="*/ 41 w 118"/>
                <a:gd name="T29" fmla="*/ 46 h 118"/>
                <a:gd name="T30" fmla="*/ 56 w 118"/>
                <a:gd name="T31" fmla="*/ 31 h 118"/>
                <a:gd name="T32" fmla="*/ 56 w 118"/>
                <a:gd name="T33" fmla="*/ 23 h 118"/>
                <a:gd name="T34" fmla="*/ 64 w 118"/>
                <a:gd name="T35" fmla="*/ 23 h 118"/>
                <a:gd name="T36" fmla="*/ 64 w 118"/>
                <a:gd name="T37" fmla="*/ 30 h 118"/>
                <a:gd name="T38" fmla="*/ 77 w 118"/>
                <a:gd name="T39" fmla="*/ 33 h 118"/>
                <a:gd name="T40" fmla="*/ 74 w 118"/>
                <a:gd name="T41" fmla="*/ 43 h 118"/>
                <a:gd name="T42" fmla="*/ 62 w 118"/>
                <a:gd name="T43" fmla="*/ 40 h 118"/>
                <a:gd name="T44" fmla="*/ 55 w 118"/>
                <a:gd name="T45" fmla="*/ 45 h 118"/>
                <a:gd name="T46" fmla="*/ 65 w 118"/>
                <a:gd name="T47" fmla="*/ 52 h 118"/>
                <a:gd name="T48" fmla="*/ 79 w 118"/>
                <a:gd name="T49" fmla="*/ 69 h 118"/>
                <a:gd name="T50" fmla="*/ 64 w 118"/>
                <a:gd name="T51" fmla="*/ 8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57"/>
            <p:cNvSpPr>
              <a:spLocks noEditPoints="1"/>
            </p:cNvSpPr>
            <p:nvPr/>
          </p:nvSpPr>
          <p:spPr bwMode="auto">
            <a:xfrm>
              <a:off x="7005429" y="4859473"/>
              <a:ext cx="338194" cy="501686"/>
            </a:xfrm>
            <a:custGeom>
              <a:avLst/>
              <a:gdLst>
                <a:gd name="T0" fmla="*/ 138 w 153"/>
                <a:gd name="T1" fmla="*/ 177 h 227"/>
                <a:gd name="T2" fmla="*/ 16 w 153"/>
                <a:gd name="T3" fmla="*/ 177 h 227"/>
                <a:gd name="T4" fmla="*/ 16 w 153"/>
                <a:gd name="T5" fmla="*/ 16 h 227"/>
                <a:gd name="T6" fmla="*/ 138 w 153"/>
                <a:gd name="T7" fmla="*/ 16 h 227"/>
                <a:gd name="T8" fmla="*/ 138 w 153"/>
                <a:gd name="T9" fmla="*/ 103 h 227"/>
                <a:gd name="T10" fmla="*/ 139 w 153"/>
                <a:gd name="T11" fmla="*/ 102 h 227"/>
                <a:gd name="T12" fmla="*/ 153 w 153"/>
                <a:gd name="T13" fmla="*/ 94 h 227"/>
                <a:gd name="T14" fmla="*/ 153 w 153"/>
                <a:gd name="T15" fmla="*/ 13 h 227"/>
                <a:gd name="T16" fmla="*/ 141 w 153"/>
                <a:gd name="T17" fmla="*/ 0 h 227"/>
                <a:gd name="T18" fmla="*/ 12 w 153"/>
                <a:gd name="T19" fmla="*/ 0 h 227"/>
                <a:gd name="T20" fmla="*/ 0 w 153"/>
                <a:gd name="T21" fmla="*/ 13 h 227"/>
                <a:gd name="T22" fmla="*/ 0 w 153"/>
                <a:gd name="T23" fmla="*/ 215 h 227"/>
                <a:gd name="T24" fmla="*/ 12 w 153"/>
                <a:gd name="T25" fmla="*/ 227 h 227"/>
                <a:gd name="T26" fmla="*/ 141 w 153"/>
                <a:gd name="T27" fmla="*/ 227 h 227"/>
                <a:gd name="T28" fmla="*/ 153 w 153"/>
                <a:gd name="T29" fmla="*/ 215 h 227"/>
                <a:gd name="T30" fmla="*/ 153 w 153"/>
                <a:gd name="T31" fmla="*/ 176 h 227"/>
                <a:gd name="T32" fmla="*/ 138 w 153"/>
                <a:gd name="T33" fmla="*/ 166 h 227"/>
                <a:gd name="T34" fmla="*/ 138 w 153"/>
                <a:gd name="T35" fmla="*/ 177 h 227"/>
                <a:gd name="T36" fmla="*/ 75 w 153"/>
                <a:gd name="T37" fmla="*/ 221 h 227"/>
                <a:gd name="T38" fmla="*/ 56 w 153"/>
                <a:gd name="T39" fmla="*/ 201 h 227"/>
                <a:gd name="T40" fmla="*/ 75 w 153"/>
                <a:gd name="T41" fmla="*/ 182 h 227"/>
                <a:gd name="T42" fmla="*/ 95 w 153"/>
                <a:gd name="T43" fmla="*/ 201 h 227"/>
                <a:gd name="T44" fmla="*/ 75 w 153"/>
                <a:gd name="T45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58"/>
            <p:cNvSpPr>
              <a:spLocks noEditPoints="1"/>
            </p:cNvSpPr>
            <p:nvPr/>
          </p:nvSpPr>
          <p:spPr bwMode="auto">
            <a:xfrm>
              <a:off x="7281029" y="5062202"/>
              <a:ext cx="190584" cy="190584"/>
            </a:xfrm>
            <a:custGeom>
              <a:avLst/>
              <a:gdLst>
                <a:gd name="T0" fmla="*/ 72 w 86"/>
                <a:gd name="T1" fmla="*/ 17 h 86"/>
                <a:gd name="T2" fmla="*/ 18 w 86"/>
                <a:gd name="T3" fmla="*/ 14 h 86"/>
                <a:gd name="T4" fmla="*/ 14 w 86"/>
                <a:gd name="T5" fmla="*/ 68 h 86"/>
                <a:gd name="T6" fmla="*/ 69 w 86"/>
                <a:gd name="T7" fmla="*/ 72 h 86"/>
                <a:gd name="T8" fmla="*/ 72 w 86"/>
                <a:gd name="T9" fmla="*/ 17 h 86"/>
                <a:gd name="T10" fmla="*/ 46 w 86"/>
                <a:gd name="T11" fmla="*/ 63 h 86"/>
                <a:gd name="T12" fmla="*/ 46 w 86"/>
                <a:gd name="T13" fmla="*/ 70 h 86"/>
                <a:gd name="T14" fmla="*/ 40 w 86"/>
                <a:gd name="T15" fmla="*/ 70 h 86"/>
                <a:gd name="T16" fmla="*/ 40 w 86"/>
                <a:gd name="T17" fmla="*/ 64 h 86"/>
                <a:gd name="T18" fmla="*/ 28 w 86"/>
                <a:gd name="T19" fmla="*/ 61 h 86"/>
                <a:gd name="T20" fmla="*/ 30 w 86"/>
                <a:gd name="T21" fmla="*/ 53 h 86"/>
                <a:gd name="T22" fmla="*/ 41 w 86"/>
                <a:gd name="T23" fmla="*/ 56 h 86"/>
                <a:gd name="T24" fmla="*/ 48 w 86"/>
                <a:gd name="T25" fmla="*/ 52 h 86"/>
                <a:gd name="T26" fmla="*/ 41 w 86"/>
                <a:gd name="T27" fmla="*/ 46 h 86"/>
                <a:gd name="T28" fmla="*/ 29 w 86"/>
                <a:gd name="T29" fmla="*/ 34 h 86"/>
                <a:gd name="T30" fmla="*/ 40 w 86"/>
                <a:gd name="T31" fmla="*/ 22 h 86"/>
                <a:gd name="T32" fmla="*/ 40 w 86"/>
                <a:gd name="T33" fmla="*/ 15 h 86"/>
                <a:gd name="T34" fmla="*/ 47 w 86"/>
                <a:gd name="T35" fmla="*/ 15 h 86"/>
                <a:gd name="T36" fmla="*/ 47 w 86"/>
                <a:gd name="T37" fmla="*/ 21 h 86"/>
                <a:gd name="T38" fmla="*/ 56 w 86"/>
                <a:gd name="T39" fmla="*/ 23 h 86"/>
                <a:gd name="T40" fmla="*/ 54 w 86"/>
                <a:gd name="T41" fmla="*/ 31 h 86"/>
                <a:gd name="T42" fmla="*/ 45 w 86"/>
                <a:gd name="T43" fmla="*/ 29 h 86"/>
                <a:gd name="T44" fmla="*/ 39 w 86"/>
                <a:gd name="T45" fmla="*/ 32 h 86"/>
                <a:gd name="T46" fmla="*/ 47 w 86"/>
                <a:gd name="T47" fmla="*/ 38 h 86"/>
                <a:gd name="T48" fmla="*/ 58 w 86"/>
                <a:gd name="T49" fmla="*/ 51 h 86"/>
                <a:gd name="T50" fmla="*/ 46 w 86"/>
                <a:gd name="T51" fmla="*/ 6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770912" y="3516741"/>
            <a:ext cx="651672" cy="626706"/>
            <a:chOff x="2607983" y="4241292"/>
            <a:chExt cx="490600" cy="471805"/>
          </a:xfrm>
          <a:solidFill>
            <a:schemeClr val="bg1"/>
          </a:solidFill>
          <a:effectLst/>
        </p:grpSpPr>
        <p:sp>
          <p:nvSpPr>
            <p:cNvPr id="24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34"/>
            <p:cNvSpPr/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Shape 897"/>
          <p:cNvSpPr>
            <a:spLocks noChangeAspect="1"/>
          </p:cNvSpPr>
          <p:nvPr/>
        </p:nvSpPr>
        <p:spPr>
          <a:xfrm>
            <a:off x="2527550" y="2545696"/>
            <a:ext cx="606354" cy="60639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04" tIns="91404" rIns="91404" bIns="91404" anchor="ctr" anchorCtr="0">
            <a:noAutofit/>
          </a:bodyPr>
          <a:lstStyle/>
          <a:p>
            <a:pPr algn="ctr"/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Shape 897"/>
          <p:cNvSpPr>
            <a:spLocks noChangeAspect="1"/>
          </p:cNvSpPr>
          <p:nvPr/>
        </p:nvSpPr>
        <p:spPr>
          <a:xfrm>
            <a:off x="5810602" y="2545696"/>
            <a:ext cx="606354" cy="60639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04" tIns="91404" rIns="91404" bIns="91404" anchor="ctr" anchorCtr="0">
            <a:noAutofit/>
          </a:bodyPr>
          <a:lstStyle/>
          <a:p>
            <a:pPr algn="ctr"/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Shape 897"/>
          <p:cNvSpPr>
            <a:spLocks noChangeAspect="1"/>
          </p:cNvSpPr>
          <p:nvPr/>
        </p:nvSpPr>
        <p:spPr>
          <a:xfrm>
            <a:off x="9111114" y="2545696"/>
            <a:ext cx="606354" cy="60639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04" tIns="91404" rIns="91404" bIns="91404" anchor="ctr" anchorCtr="0">
            <a:noAutofit/>
          </a:bodyPr>
          <a:lstStyle/>
          <a:p>
            <a:pPr algn="ctr"/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820620" y="5308504"/>
            <a:ext cx="2578806" cy="902729"/>
            <a:chOff x="1921957" y="2402514"/>
            <a:chExt cx="2293829" cy="802970"/>
          </a:xfrm>
        </p:grpSpPr>
        <p:sp>
          <p:nvSpPr>
            <p:cNvPr id="30" name="文本框 29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58977" y="5308504"/>
            <a:ext cx="2578806" cy="902729"/>
            <a:chOff x="1921957" y="2402514"/>
            <a:chExt cx="2293829" cy="802970"/>
          </a:xfrm>
        </p:grpSpPr>
        <p:sp>
          <p:nvSpPr>
            <p:cNvPr id="33" name="文本框 32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082263" y="5318500"/>
            <a:ext cx="2578806" cy="902729"/>
            <a:chOff x="1921957" y="2402514"/>
            <a:chExt cx="2293829" cy="802970"/>
          </a:xfrm>
        </p:grpSpPr>
        <p:sp>
          <p:nvSpPr>
            <p:cNvPr id="36" name="文本框 35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90035" y="448080"/>
            <a:ext cx="5647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  <a:endParaRPr lang="zh-CN" altLang="en-US" sz="4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02088" y="595136"/>
            <a:ext cx="536883" cy="536883"/>
            <a:chOff x="6936831" y="1368247"/>
            <a:chExt cx="536883" cy="536883"/>
          </a:xfrm>
        </p:grpSpPr>
        <p:sp>
          <p:nvSpPr>
            <p:cNvPr id="5" name="矩形 4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4318" y="595133"/>
            <a:ext cx="536883" cy="536883"/>
            <a:chOff x="6936831" y="1368247"/>
            <a:chExt cx="536883" cy="536883"/>
          </a:xfrm>
        </p:grpSpPr>
        <p:sp>
          <p:nvSpPr>
            <p:cNvPr id="8" name="矩形 7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 rot="2700000">
            <a:off x="2423879" y="-1432206"/>
            <a:ext cx="1045238" cy="1045238"/>
          </a:xfrm>
          <a:prstGeom prst="rect">
            <a:avLst/>
          </a:prstGeom>
          <a:solidFill>
            <a:srgbClr val="4DF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005023" y="2744936"/>
            <a:ext cx="2303474" cy="1145010"/>
          </a:xfrm>
          <a:custGeom>
            <a:avLst/>
            <a:gdLst>
              <a:gd name="connsiteX0" fmla="*/ 1161964 w 2303474"/>
              <a:gd name="connsiteY0" fmla="*/ 0 h 1145010"/>
              <a:gd name="connsiteX1" fmla="*/ 1161964 w 2303474"/>
              <a:gd name="connsiteY1" fmla="*/ 812 h 1145010"/>
              <a:gd name="connsiteX2" fmla="*/ 1238898 w 2303474"/>
              <a:gd name="connsiteY2" fmla="*/ 3862 h 1145010"/>
              <a:gd name="connsiteX3" fmla="*/ 1860260 w 2303474"/>
              <a:gd name="connsiteY3" fmla="*/ 248978 h 1145010"/>
              <a:gd name="connsiteX4" fmla="*/ 2303474 w 2303474"/>
              <a:gd name="connsiteY4" fmla="*/ 1145010 h 1145010"/>
              <a:gd name="connsiteX5" fmla="*/ 2104004 w 2303474"/>
              <a:gd name="connsiteY5" fmla="*/ 1075897 h 1145010"/>
              <a:gd name="connsiteX6" fmla="*/ 1775050 w 2303474"/>
              <a:gd name="connsiteY6" fmla="*/ 1143472 h 1145010"/>
              <a:gd name="connsiteX7" fmla="*/ 1533565 w 2303474"/>
              <a:gd name="connsiteY7" fmla="*/ 1068047 h 1145010"/>
              <a:gd name="connsiteX8" fmla="*/ 1234239 w 2303474"/>
              <a:gd name="connsiteY8" fmla="*/ 1103425 h 1145010"/>
              <a:gd name="connsiteX9" fmla="*/ 1161964 w 2303474"/>
              <a:gd name="connsiteY9" fmla="*/ 1135837 h 1145010"/>
              <a:gd name="connsiteX10" fmla="*/ 1161964 w 2303474"/>
              <a:gd name="connsiteY10" fmla="*/ 1145009 h 1145010"/>
              <a:gd name="connsiteX11" fmla="*/ 1151738 w 2303474"/>
              <a:gd name="connsiteY11" fmla="*/ 1140423 h 1145010"/>
              <a:gd name="connsiteX12" fmla="*/ 1141510 w 2303474"/>
              <a:gd name="connsiteY12" fmla="*/ 1145010 h 1145010"/>
              <a:gd name="connsiteX13" fmla="*/ 1141510 w 2303474"/>
              <a:gd name="connsiteY13" fmla="*/ 1135836 h 1145010"/>
              <a:gd name="connsiteX14" fmla="*/ 1069236 w 2303474"/>
              <a:gd name="connsiteY14" fmla="*/ 1103424 h 1145010"/>
              <a:gd name="connsiteX15" fmla="*/ 769909 w 2303474"/>
              <a:gd name="connsiteY15" fmla="*/ 1068046 h 1145010"/>
              <a:gd name="connsiteX16" fmla="*/ 528425 w 2303474"/>
              <a:gd name="connsiteY16" fmla="*/ 1143471 h 1145010"/>
              <a:gd name="connsiteX17" fmla="*/ 199471 w 2303474"/>
              <a:gd name="connsiteY17" fmla="*/ 1075896 h 1145010"/>
              <a:gd name="connsiteX18" fmla="*/ 0 w 2303474"/>
              <a:gd name="connsiteY18" fmla="*/ 1145009 h 1145010"/>
              <a:gd name="connsiteX19" fmla="*/ 443214 w 2303474"/>
              <a:gd name="connsiteY19" fmla="*/ 248977 h 1145010"/>
              <a:gd name="connsiteX20" fmla="*/ 1064577 w 2303474"/>
              <a:gd name="connsiteY20" fmla="*/ 3861 h 1145010"/>
              <a:gd name="connsiteX21" fmla="*/ 1141510 w 2303474"/>
              <a:gd name="connsiteY21" fmla="*/ 811 h 1145010"/>
              <a:gd name="connsiteX22" fmla="*/ 1141510 w 2303474"/>
              <a:gd name="connsiteY22" fmla="*/ 1 h 1145010"/>
              <a:gd name="connsiteX23" fmla="*/ 1151724 w 2303474"/>
              <a:gd name="connsiteY23" fmla="*/ 406 h 114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03474" h="1145010">
                <a:moveTo>
                  <a:pt x="1161964" y="0"/>
                </a:moveTo>
                <a:lnTo>
                  <a:pt x="1161964" y="812"/>
                </a:lnTo>
                <a:lnTo>
                  <a:pt x="1238898" y="3862"/>
                </a:lnTo>
                <a:cubicBezTo>
                  <a:pt x="1464940" y="22415"/>
                  <a:pt x="1681299" y="107331"/>
                  <a:pt x="1860260" y="248978"/>
                </a:cubicBezTo>
                <a:cubicBezTo>
                  <a:pt x="2134720" y="466237"/>
                  <a:pt x="2297342" y="795042"/>
                  <a:pt x="2303474" y="1145010"/>
                </a:cubicBezTo>
                <a:cubicBezTo>
                  <a:pt x="2242471" y="1108411"/>
                  <a:pt x="2174582" y="1084914"/>
                  <a:pt x="2104004" y="1075897"/>
                </a:cubicBezTo>
                <a:cubicBezTo>
                  <a:pt x="1989905" y="1061417"/>
                  <a:pt x="1874193" y="1085126"/>
                  <a:pt x="1775050" y="1143472"/>
                </a:cubicBezTo>
                <a:cubicBezTo>
                  <a:pt x="1700167" y="1103001"/>
                  <a:pt x="1618184" y="1077435"/>
                  <a:pt x="1533565" y="1068047"/>
                </a:cubicBezTo>
                <a:cubicBezTo>
                  <a:pt x="1431974" y="1056829"/>
                  <a:pt x="1329596" y="1069121"/>
                  <a:pt x="1234239" y="1103425"/>
                </a:cubicBezTo>
                <a:lnTo>
                  <a:pt x="1161964" y="1135837"/>
                </a:lnTo>
                <a:lnTo>
                  <a:pt x="1161964" y="1145009"/>
                </a:lnTo>
                <a:lnTo>
                  <a:pt x="1151738" y="1140423"/>
                </a:lnTo>
                <a:lnTo>
                  <a:pt x="1141510" y="1145010"/>
                </a:lnTo>
                <a:lnTo>
                  <a:pt x="1141510" y="1135836"/>
                </a:lnTo>
                <a:lnTo>
                  <a:pt x="1069236" y="1103424"/>
                </a:lnTo>
                <a:cubicBezTo>
                  <a:pt x="973878" y="1069120"/>
                  <a:pt x="871500" y="1056827"/>
                  <a:pt x="769909" y="1068046"/>
                </a:cubicBezTo>
                <a:cubicBezTo>
                  <a:pt x="685290" y="1077434"/>
                  <a:pt x="603307" y="1103000"/>
                  <a:pt x="528425" y="1143471"/>
                </a:cubicBezTo>
                <a:cubicBezTo>
                  <a:pt x="429281" y="1085125"/>
                  <a:pt x="313569" y="1061416"/>
                  <a:pt x="199471" y="1075896"/>
                </a:cubicBezTo>
                <a:cubicBezTo>
                  <a:pt x="128892" y="1084913"/>
                  <a:pt x="61003" y="1108410"/>
                  <a:pt x="0" y="1145009"/>
                </a:cubicBezTo>
                <a:cubicBezTo>
                  <a:pt x="6133" y="795041"/>
                  <a:pt x="168754" y="466236"/>
                  <a:pt x="443214" y="248977"/>
                </a:cubicBezTo>
                <a:cubicBezTo>
                  <a:pt x="622175" y="107330"/>
                  <a:pt x="838534" y="22414"/>
                  <a:pt x="1064577" y="3861"/>
                </a:cubicBezTo>
                <a:lnTo>
                  <a:pt x="1141510" y="811"/>
                </a:lnTo>
                <a:lnTo>
                  <a:pt x="1141510" y="1"/>
                </a:lnTo>
                <a:lnTo>
                  <a:pt x="1151724" y="406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/>
            </a:pPr>
            <a:endParaRPr sz="320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6208989" y="2744936"/>
            <a:ext cx="2303474" cy="1145010"/>
          </a:xfrm>
          <a:custGeom>
            <a:avLst/>
            <a:gdLst>
              <a:gd name="connsiteX0" fmla="*/ 1161964 w 2303474"/>
              <a:gd name="connsiteY0" fmla="*/ 0 h 1145010"/>
              <a:gd name="connsiteX1" fmla="*/ 1161964 w 2303474"/>
              <a:gd name="connsiteY1" fmla="*/ 812 h 1145010"/>
              <a:gd name="connsiteX2" fmla="*/ 1238898 w 2303474"/>
              <a:gd name="connsiteY2" fmla="*/ 3862 h 1145010"/>
              <a:gd name="connsiteX3" fmla="*/ 1860260 w 2303474"/>
              <a:gd name="connsiteY3" fmla="*/ 248978 h 1145010"/>
              <a:gd name="connsiteX4" fmla="*/ 2303474 w 2303474"/>
              <a:gd name="connsiteY4" fmla="*/ 1145010 h 1145010"/>
              <a:gd name="connsiteX5" fmla="*/ 2104004 w 2303474"/>
              <a:gd name="connsiteY5" fmla="*/ 1075897 h 1145010"/>
              <a:gd name="connsiteX6" fmla="*/ 1775050 w 2303474"/>
              <a:gd name="connsiteY6" fmla="*/ 1143472 h 1145010"/>
              <a:gd name="connsiteX7" fmla="*/ 1533565 w 2303474"/>
              <a:gd name="connsiteY7" fmla="*/ 1068047 h 1145010"/>
              <a:gd name="connsiteX8" fmla="*/ 1234239 w 2303474"/>
              <a:gd name="connsiteY8" fmla="*/ 1103425 h 1145010"/>
              <a:gd name="connsiteX9" fmla="*/ 1161964 w 2303474"/>
              <a:gd name="connsiteY9" fmla="*/ 1135837 h 1145010"/>
              <a:gd name="connsiteX10" fmla="*/ 1161964 w 2303474"/>
              <a:gd name="connsiteY10" fmla="*/ 1145009 h 1145010"/>
              <a:gd name="connsiteX11" fmla="*/ 1151738 w 2303474"/>
              <a:gd name="connsiteY11" fmla="*/ 1140423 h 1145010"/>
              <a:gd name="connsiteX12" fmla="*/ 1141510 w 2303474"/>
              <a:gd name="connsiteY12" fmla="*/ 1145010 h 1145010"/>
              <a:gd name="connsiteX13" fmla="*/ 1141510 w 2303474"/>
              <a:gd name="connsiteY13" fmla="*/ 1135836 h 1145010"/>
              <a:gd name="connsiteX14" fmla="*/ 1069235 w 2303474"/>
              <a:gd name="connsiteY14" fmla="*/ 1103424 h 1145010"/>
              <a:gd name="connsiteX15" fmla="*/ 769909 w 2303474"/>
              <a:gd name="connsiteY15" fmla="*/ 1068046 h 1145010"/>
              <a:gd name="connsiteX16" fmla="*/ 528424 w 2303474"/>
              <a:gd name="connsiteY16" fmla="*/ 1143471 h 1145010"/>
              <a:gd name="connsiteX17" fmla="*/ 199470 w 2303474"/>
              <a:gd name="connsiteY17" fmla="*/ 1075896 h 1145010"/>
              <a:gd name="connsiteX18" fmla="*/ 0 w 2303474"/>
              <a:gd name="connsiteY18" fmla="*/ 1145009 h 1145010"/>
              <a:gd name="connsiteX19" fmla="*/ 443214 w 2303474"/>
              <a:gd name="connsiteY19" fmla="*/ 248977 h 1145010"/>
              <a:gd name="connsiteX20" fmla="*/ 1064576 w 2303474"/>
              <a:gd name="connsiteY20" fmla="*/ 3861 h 1145010"/>
              <a:gd name="connsiteX21" fmla="*/ 1141510 w 2303474"/>
              <a:gd name="connsiteY21" fmla="*/ 811 h 1145010"/>
              <a:gd name="connsiteX22" fmla="*/ 1141510 w 2303474"/>
              <a:gd name="connsiteY22" fmla="*/ 1 h 1145010"/>
              <a:gd name="connsiteX23" fmla="*/ 1151725 w 2303474"/>
              <a:gd name="connsiteY23" fmla="*/ 406 h 114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03474" h="1145010">
                <a:moveTo>
                  <a:pt x="1161964" y="0"/>
                </a:moveTo>
                <a:lnTo>
                  <a:pt x="1161964" y="812"/>
                </a:lnTo>
                <a:lnTo>
                  <a:pt x="1238898" y="3862"/>
                </a:lnTo>
                <a:cubicBezTo>
                  <a:pt x="1464940" y="22415"/>
                  <a:pt x="1681299" y="107331"/>
                  <a:pt x="1860260" y="248978"/>
                </a:cubicBezTo>
                <a:cubicBezTo>
                  <a:pt x="2134720" y="466237"/>
                  <a:pt x="2297341" y="795042"/>
                  <a:pt x="2303474" y="1145010"/>
                </a:cubicBezTo>
                <a:cubicBezTo>
                  <a:pt x="2242471" y="1108411"/>
                  <a:pt x="2174582" y="1084914"/>
                  <a:pt x="2104004" y="1075897"/>
                </a:cubicBezTo>
                <a:cubicBezTo>
                  <a:pt x="1989905" y="1061417"/>
                  <a:pt x="1874193" y="1085126"/>
                  <a:pt x="1775050" y="1143472"/>
                </a:cubicBezTo>
                <a:cubicBezTo>
                  <a:pt x="1700167" y="1103001"/>
                  <a:pt x="1618184" y="1077435"/>
                  <a:pt x="1533565" y="1068047"/>
                </a:cubicBezTo>
                <a:cubicBezTo>
                  <a:pt x="1431974" y="1056829"/>
                  <a:pt x="1329597" y="1069121"/>
                  <a:pt x="1234239" y="1103425"/>
                </a:cubicBezTo>
                <a:lnTo>
                  <a:pt x="1161964" y="1135837"/>
                </a:lnTo>
                <a:lnTo>
                  <a:pt x="1161964" y="1145009"/>
                </a:lnTo>
                <a:lnTo>
                  <a:pt x="1151738" y="1140423"/>
                </a:lnTo>
                <a:lnTo>
                  <a:pt x="1141510" y="1145010"/>
                </a:lnTo>
                <a:lnTo>
                  <a:pt x="1141510" y="1135836"/>
                </a:lnTo>
                <a:lnTo>
                  <a:pt x="1069235" y="1103424"/>
                </a:lnTo>
                <a:cubicBezTo>
                  <a:pt x="973877" y="1069120"/>
                  <a:pt x="871500" y="1056827"/>
                  <a:pt x="769909" y="1068046"/>
                </a:cubicBezTo>
                <a:cubicBezTo>
                  <a:pt x="685290" y="1077434"/>
                  <a:pt x="603307" y="1103000"/>
                  <a:pt x="528424" y="1143471"/>
                </a:cubicBezTo>
                <a:cubicBezTo>
                  <a:pt x="429281" y="1085125"/>
                  <a:pt x="313569" y="1061416"/>
                  <a:pt x="199470" y="1075896"/>
                </a:cubicBezTo>
                <a:cubicBezTo>
                  <a:pt x="128892" y="1084913"/>
                  <a:pt x="61003" y="1108410"/>
                  <a:pt x="0" y="1145009"/>
                </a:cubicBezTo>
                <a:cubicBezTo>
                  <a:pt x="6132" y="795041"/>
                  <a:pt x="168754" y="466236"/>
                  <a:pt x="443214" y="248977"/>
                </a:cubicBezTo>
                <a:cubicBezTo>
                  <a:pt x="622175" y="107330"/>
                  <a:pt x="838534" y="22414"/>
                  <a:pt x="1064576" y="3861"/>
                </a:cubicBezTo>
                <a:lnTo>
                  <a:pt x="1141510" y="811"/>
                </a:lnTo>
                <a:lnTo>
                  <a:pt x="1141510" y="1"/>
                </a:lnTo>
                <a:lnTo>
                  <a:pt x="1151725" y="406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/>
            </a:pPr>
            <a:endParaRPr sz="320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128044" y="3871566"/>
            <a:ext cx="59475" cy="852457"/>
          </a:xfrm>
          <a:custGeom>
            <a:avLst/>
            <a:gdLst>
              <a:gd name="connsiteX0" fmla="*/ 59475 w 59475"/>
              <a:gd name="connsiteY0" fmla="*/ 0 h 852457"/>
              <a:gd name="connsiteX1" fmla="*/ 59475 w 59475"/>
              <a:gd name="connsiteY1" fmla="*/ 852457 h 852457"/>
              <a:gd name="connsiteX2" fmla="*/ 0 w 59475"/>
              <a:gd name="connsiteY2" fmla="*/ 852457 h 852457"/>
              <a:gd name="connsiteX3" fmla="*/ 0 w 59475"/>
              <a:gd name="connsiteY3" fmla="*/ 916 h 852457"/>
              <a:gd name="connsiteX4" fmla="*/ 18489 w 59475"/>
              <a:gd name="connsiteY4" fmla="*/ 9207 h 852457"/>
              <a:gd name="connsiteX5" fmla="*/ 18489 w 59475"/>
              <a:gd name="connsiteY5" fmla="*/ 18381 h 852457"/>
              <a:gd name="connsiteX6" fmla="*/ 28717 w 59475"/>
              <a:gd name="connsiteY6" fmla="*/ 13794 h 852457"/>
              <a:gd name="connsiteX7" fmla="*/ 38943 w 59475"/>
              <a:gd name="connsiteY7" fmla="*/ 18380 h 852457"/>
              <a:gd name="connsiteX8" fmla="*/ 38943 w 59475"/>
              <a:gd name="connsiteY8" fmla="*/ 9208 h 85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475" h="852457">
                <a:moveTo>
                  <a:pt x="59475" y="0"/>
                </a:moveTo>
                <a:lnTo>
                  <a:pt x="59475" y="852457"/>
                </a:lnTo>
                <a:lnTo>
                  <a:pt x="0" y="852457"/>
                </a:lnTo>
                <a:lnTo>
                  <a:pt x="0" y="916"/>
                </a:lnTo>
                <a:lnTo>
                  <a:pt x="18489" y="9207"/>
                </a:lnTo>
                <a:lnTo>
                  <a:pt x="18489" y="18381"/>
                </a:lnTo>
                <a:lnTo>
                  <a:pt x="28717" y="13794"/>
                </a:lnTo>
                <a:lnTo>
                  <a:pt x="38943" y="18380"/>
                </a:lnTo>
                <a:lnTo>
                  <a:pt x="38943" y="9208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3" name="Shape 140"/>
          <p:cNvSpPr/>
          <p:nvPr/>
        </p:nvSpPr>
        <p:spPr>
          <a:xfrm>
            <a:off x="1840283" y="4704942"/>
            <a:ext cx="356325" cy="432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3" h="21557" extrusionOk="0">
                <a:moveTo>
                  <a:pt x="16621" y="0"/>
                </a:moveTo>
                <a:lnTo>
                  <a:pt x="21442" y="0"/>
                </a:lnTo>
                <a:lnTo>
                  <a:pt x="21442" y="12555"/>
                </a:lnTo>
                <a:cubicBezTo>
                  <a:pt x="21527" y="17475"/>
                  <a:pt x="16765" y="21513"/>
                  <a:pt x="10827" y="21556"/>
                </a:cubicBezTo>
                <a:cubicBezTo>
                  <a:pt x="4811" y="21600"/>
                  <a:pt x="-73" y="17539"/>
                  <a:pt x="0" y="12555"/>
                </a:cubicBezTo>
                <a:lnTo>
                  <a:pt x="0" y="9942"/>
                </a:lnTo>
                <a:cubicBezTo>
                  <a:pt x="844" y="9483"/>
                  <a:pt x="1852" y="9278"/>
                  <a:pt x="2856" y="9361"/>
                </a:cubicBezTo>
                <a:cubicBezTo>
                  <a:pt x="3562" y="9419"/>
                  <a:pt x="4239" y="9619"/>
                  <a:pt x="4830" y="9942"/>
                </a:cubicBezTo>
                <a:lnTo>
                  <a:pt x="4830" y="12975"/>
                </a:lnTo>
                <a:cubicBezTo>
                  <a:pt x="4991" y="15540"/>
                  <a:pt x="7562" y="17544"/>
                  <a:pt x="10662" y="17522"/>
                </a:cubicBezTo>
                <a:cubicBezTo>
                  <a:pt x="13721" y="17500"/>
                  <a:pt x="16230" y="15506"/>
                  <a:pt x="16383" y="12975"/>
                </a:cubicBezTo>
                <a:lnTo>
                  <a:pt x="16621" y="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/>
            </a:pPr>
            <a:endParaRPr sz="320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4" name="TextBox 66"/>
          <p:cNvSpPr txBox="1"/>
          <p:nvPr/>
        </p:nvSpPr>
        <p:spPr>
          <a:xfrm>
            <a:off x="1577351" y="2897345"/>
            <a:ext cx="1214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Roboto Black"/>
                <a:sym typeface="Arial" panose="020B0604020202020204"/>
              </a:rPr>
              <a:t>01</a:t>
            </a:r>
            <a:endParaRPr lang="en-US" sz="4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Roboto Black"/>
              <a:sym typeface="Arial" panose="020B0604020202020204"/>
            </a:endParaRPr>
          </a:p>
        </p:txBody>
      </p:sp>
      <p:grpSp>
        <p:nvGrpSpPr>
          <p:cNvPr id="15" name="Group 141"/>
          <p:cNvGrpSpPr/>
          <p:nvPr/>
        </p:nvGrpSpPr>
        <p:grpSpPr>
          <a:xfrm>
            <a:off x="3580785" y="2536889"/>
            <a:ext cx="2303474" cy="2600378"/>
            <a:chOff x="12075" y="-1"/>
            <a:chExt cx="3077165" cy="3473795"/>
          </a:xfrm>
          <a:solidFill>
            <a:srgbClr val="FFFFFF"/>
          </a:solidFill>
        </p:grpSpPr>
        <p:sp>
          <p:nvSpPr>
            <p:cNvPr id="16" name="Shape 136"/>
            <p:cNvSpPr/>
            <p:nvPr/>
          </p:nvSpPr>
          <p:spPr>
            <a:xfrm>
              <a:off x="12075" y="277926"/>
              <a:ext cx="1552245" cy="152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7" extrusionOk="0">
                  <a:moveTo>
                    <a:pt x="0" y="21587"/>
                  </a:moveTo>
                  <a:cubicBezTo>
                    <a:pt x="1134" y="20897"/>
                    <a:pt x="2396" y="20454"/>
                    <a:pt x="3708" y="20284"/>
                  </a:cubicBezTo>
                  <a:cubicBezTo>
                    <a:pt x="5829" y="20011"/>
                    <a:pt x="7980" y="20458"/>
                    <a:pt x="9823" y="21558"/>
                  </a:cubicBezTo>
                  <a:cubicBezTo>
                    <a:pt x="11215" y="20795"/>
                    <a:pt x="12739" y="20313"/>
                    <a:pt x="14312" y="20136"/>
                  </a:cubicBezTo>
                  <a:cubicBezTo>
                    <a:pt x="16830" y="19854"/>
                    <a:pt x="19374" y="20360"/>
                    <a:pt x="21600" y="21587"/>
                  </a:cubicBezTo>
                  <a:lnTo>
                    <a:pt x="21600" y="0"/>
                  </a:lnTo>
                  <a:cubicBezTo>
                    <a:pt x="16751" y="-13"/>
                    <a:pt x="12041" y="1642"/>
                    <a:pt x="8239" y="4694"/>
                  </a:cubicBezTo>
                  <a:cubicBezTo>
                    <a:pt x="3137" y="8790"/>
                    <a:pt x="114" y="14989"/>
                    <a:pt x="0" y="2158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Shape 137"/>
            <p:cNvSpPr/>
            <p:nvPr/>
          </p:nvSpPr>
          <p:spPr>
            <a:xfrm>
              <a:off x="1536995" y="277928"/>
              <a:ext cx="1552245" cy="152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7" extrusionOk="0">
                  <a:moveTo>
                    <a:pt x="21600" y="21587"/>
                  </a:moveTo>
                  <a:cubicBezTo>
                    <a:pt x="20466" y="20897"/>
                    <a:pt x="19204" y="20454"/>
                    <a:pt x="17892" y="20284"/>
                  </a:cubicBezTo>
                  <a:cubicBezTo>
                    <a:pt x="15771" y="20011"/>
                    <a:pt x="13620" y="20458"/>
                    <a:pt x="11777" y="21558"/>
                  </a:cubicBezTo>
                  <a:cubicBezTo>
                    <a:pt x="10385" y="20795"/>
                    <a:pt x="8861" y="20313"/>
                    <a:pt x="7288" y="20136"/>
                  </a:cubicBezTo>
                  <a:cubicBezTo>
                    <a:pt x="4770" y="19854"/>
                    <a:pt x="2226" y="20360"/>
                    <a:pt x="0" y="21587"/>
                  </a:cubicBezTo>
                  <a:lnTo>
                    <a:pt x="0" y="0"/>
                  </a:lnTo>
                  <a:cubicBezTo>
                    <a:pt x="4849" y="-13"/>
                    <a:pt x="9559" y="1642"/>
                    <a:pt x="13361" y="4694"/>
                  </a:cubicBezTo>
                  <a:cubicBezTo>
                    <a:pt x="18463" y="8790"/>
                    <a:pt x="21486" y="14989"/>
                    <a:pt x="21600" y="2158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8" name="Shape 138"/>
            <p:cNvSpPr/>
            <p:nvPr/>
          </p:nvSpPr>
          <p:spPr>
            <a:xfrm>
              <a:off x="1512296" y="1651747"/>
              <a:ext cx="79451" cy="12700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9" name="Shape 139"/>
            <p:cNvSpPr/>
            <p:nvPr/>
          </p:nvSpPr>
          <p:spPr>
            <a:xfrm rot="10800000">
              <a:off x="1526145" y="-1"/>
              <a:ext cx="46974" cy="34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2"/>
                  </a:moveTo>
                  <a:lnTo>
                    <a:pt x="10271" y="21600"/>
                  </a:lnTo>
                  <a:lnTo>
                    <a:pt x="21600" y="0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0" name="Shape 140"/>
            <p:cNvSpPr/>
            <p:nvPr/>
          </p:nvSpPr>
          <p:spPr>
            <a:xfrm>
              <a:off x="1127882" y="2896260"/>
              <a:ext cx="476007" cy="577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557" extrusionOk="0">
                  <a:moveTo>
                    <a:pt x="16621" y="0"/>
                  </a:moveTo>
                  <a:lnTo>
                    <a:pt x="21442" y="0"/>
                  </a:lnTo>
                  <a:lnTo>
                    <a:pt x="21442" y="12555"/>
                  </a:lnTo>
                  <a:cubicBezTo>
                    <a:pt x="21527" y="17475"/>
                    <a:pt x="16765" y="21513"/>
                    <a:pt x="10827" y="21556"/>
                  </a:cubicBezTo>
                  <a:cubicBezTo>
                    <a:pt x="4811" y="21600"/>
                    <a:pt x="-73" y="17539"/>
                    <a:pt x="0" y="12555"/>
                  </a:cubicBezTo>
                  <a:lnTo>
                    <a:pt x="0" y="9942"/>
                  </a:lnTo>
                  <a:cubicBezTo>
                    <a:pt x="844" y="9483"/>
                    <a:pt x="1852" y="9278"/>
                    <a:pt x="2856" y="9361"/>
                  </a:cubicBezTo>
                  <a:cubicBezTo>
                    <a:pt x="3562" y="9419"/>
                    <a:pt x="4239" y="9619"/>
                    <a:pt x="4830" y="9942"/>
                  </a:cubicBezTo>
                  <a:lnTo>
                    <a:pt x="4830" y="12975"/>
                  </a:lnTo>
                  <a:cubicBezTo>
                    <a:pt x="4991" y="15540"/>
                    <a:pt x="7562" y="17544"/>
                    <a:pt x="10662" y="17522"/>
                  </a:cubicBezTo>
                  <a:cubicBezTo>
                    <a:pt x="13721" y="17500"/>
                    <a:pt x="16230" y="15506"/>
                    <a:pt x="16383" y="12975"/>
                  </a:cubicBezTo>
                  <a:lnTo>
                    <a:pt x="16621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21" name="TextBox 165"/>
          <p:cNvSpPr txBox="1"/>
          <p:nvPr/>
        </p:nvSpPr>
        <p:spPr>
          <a:xfrm>
            <a:off x="4153113" y="2897345"/>
            <a:ext cx="1214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127C8E"/>
                </a:solidFill>
                <a:latin typeface="Arial" panose="020B0604020202020204"/>
                <a:ea typeface="微软雅黑" panose="020B0503020204020204" pitchFamily="34" charset="-122"/>
                <a:cs typeface="Roboto Black"/>
                <a:sym typeface="Arial" panose="020B0604020202020204"/>
              </a:rPr>
              <a:t>02</a:t>
            </a:r>
            <a:endParaRPr lang="en-US" sz="4400" dirty="0">
              <a:solidFill>
                <a:srgbClr val="127C8E"/>
              </a:solidFill>
              <a:latin typeface="Arial" panose="020B0604020202020204"/>
              <a:ea typeface="微软雅黑" panose="020B0503020204020204" pitchFamily="34" charset="-122"/>
              <a:cs typeface="Roboto Black"/>
              <a:sym typeface="Arial" panose="020B0604020202020204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7332010" y="3871566"/>
            <a:ext cx="59475" cy="852457"/>
          </a:xfrm>
          <a:custGeom>
            <a:avLst/>
            <a:gdLst>
              <a:gd name="connsiteX0" fmla="*/ 59475 w 59475"/>
              <a:gd name="connsiteY0" fmla="*/ 0 h 852457"/>
              <a:gd name="connsiteX1" fmla="*/ 59475 w 59475"/>
              <a:gd name="connsiteY1" fmla="*/ 852457 h 852457"/>
              <a:gd name="connsiteX2" fmla="*/ 0 w 59475"/>
              <a:gd name="connsiteY2" fmla="*/ 852457 h 852457"/>
              <a:gd name="connsiteX3" fmla="*/ 0 w 59475"/>
              <a:gd name="connsiteY3" fmla="*/ 916 h 852457"/>
              <a:gd name="connsiteX4" fmla="*/ 18489 w 59475"/>
              <a:gd name="connsiteY4" fmla="*/ 9207 h 852457"/>
              <a:gd name="connsiteX5" fmla="*/ 18489 w 59475"/>
              <a:gd name="connsiteY5" fmla="*/ 18381 h 852457"/>
              <a:gd name="connsiteX6" fmla="*/ 28717 w 59475"/>
              <a:gd name="connsiteY6" fmla="*/ 13794 h 852457"/>
              <a:gd name="connsiteX7" fmla="*/ 38943 w 59475"/>
              <a:gd name="connsiteY7" fmla="*/ 18380 h 852457"/>
              <a:gd name="connsiteX8" fmla="*/ 38943 w 59475"/>
              <a:gd name="connsiteY8" fmla="*/ 9208 h 85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475" h="852457">
                <a:moveTo>
                  <a:pt x="59475" y="0"/>
                </a:moveTo>
                <a:lnTo>
                  <a:pt x="59475" y="852457"/>
                </a:lnTo>
                <a:lnTo>
                  <a:pt x="0" y="852457"/>
                </a:lnTo>
                <a:lnTo>
                  <a:pt x="0" y="916"/>
                </a:lnTo>
                <a:lnTo>
                  <a:pt x="18489" y="9207"/>
                </a:lnTo>
                <a:lnTo>
                  <a:pt x="18489" y="18381"/>
                </a:lnTo>
                <a:lnTo>
                  <a:pt x="28717" y="13794"/>
                </a:lnTo>
                <a:lnTo>
                  <a:pt x="38943" y="18380"/>
                </a:lnTo>
                <a:lnTo>
                  <a:pt x="38943" y="9208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3" name="Shape 140"/>
          <p:cNvSpPr/>
          <p:nvPr/>
        </p:nvSpPr>
        <p:spPr>
          <a:xfrm>
            <a:off x="7044249" y="4704942"/>
            <a:ext cx="356325" cy="432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3" h="21557" extrusionOk="0">
                <a:moveTo>
                  <a:pt x="16621" y="0"/>
                </a:moveTo>
                <a:lnTo>
                  <a:pt x="21442" y="0"/>
                </a:lnTo>
                <a:lnTo>
                  <a:pt x="21442" y="12555"/>
                </a:lnTo>
                <a:cubicBezTo>
                  <a:pt x="21527" y="17475"/>
                  <a:pt x="16765" y="21513"/>
                  <a:pt x="10827" y="21556"/>
                </a:cubicBezTo>
                <a:cubicBezTo>
                  <a:pt x="4811" y="21600"/>
                  <a:pt x="-73" y="17539"/>
                  <a:pt x="0" y="12555"/>
                </a:cubicBezTo>
                <a:lnTo>
                  <a:pt x="0" y="9942"/>
                </a:lnTo>
                <a:cubicBezTo>
                  <a:pt x="844" y="9483"/>
                  <a:pt x="1852" y="9278"/>
                  <a:pt x="2856" y="9361"/>
                </a:cubicBezTo>
                <a:cubicBezTo>
                  <a:pt x="3562" y="9419"/>
                  <a:pt x="4239" y="9619"/>
                  <a:pt x="4830" y="9942"/>
                </a:cubicBezTo>
                <a:lnTo>
                  <a:pt x="4830" y="12975"/>
                </a:lnTo>
                <a:cubicBezTo>
                  <a:pt x="4991" y="15540"/>
                  <a:pt x="7562" y="17544"/>
                  <a:pt x="10662" y="17522"/>
                </a:cubicBezTo>
                <a:cubicBezTo>
                  <a:pt x="13721" y="17500"/>
                  <a:pt x="16230" y="15506"/>
                  <a:pt x="16383" y="12975"/>
                </a:cubicBezTo>
                <a:lnTo>
                  <a:pt x="16621" y="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/>
            </a:pPr>
            <a:endParaRPr sz="320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4" name="TextBox 176"/>
          <p:cNvSpPr txBox="1"/>
          <p:nvPr/>
        </p:nvSpPr>
        <p:spPr>
          <a:xfrm>
            <a:off x="6781317" y="2897345"/>
            <a:ext cx="1214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Roboto Black"/>
                <a:sym typeface="Arial" panose="020B0604020202020204"/>
              </a:rPr>
              <a:t>03</a:t>
            </a:r>
            <a:endParaRPr lang="en-US" sz="4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Roboto Black"/>
              <a:sym typeface="Arial" panose="020B0604020202020204"/>
            </a:endParaRPr>
          </a:p>
        </p:txBody>
      </p:sp>
      <p:grpSp>
        <p:nvGrpSpPr>
          <p:cNvPr id="25" name="Group 141"/>
          <p:cNvGrpSpPr/>
          <p:nvPr/>
        </p:nvGrpSpPr>
        <p:grpSpPr>
          <a:xfrm>
            <a:off x="8837192" y="2536889"/>
            <a:ext cx="2303474" cy="2600378"/>
            <a:chOff x="12075" y="-1"/>
            <a:chExt cx="3077165" cy="3473795"/>
          </a:xfrm>
          <a:solidFill>
            <a:srgbClr val="FFFFFF"/>
          </a:solidFill>
        </p:grpSpPr>
        <p:sp>
          <p:nvSpPr>
            <p:cNvPr id="26" name="Shape 136"/>
            <p:cNvSpPr/>
            <p:nvPr/>
          </p:nvSpPr>
          <p:spPr>
            <a:xfrm>
              <a:off x="12075" y="277926"/>
              <a:ext cx="1552245" cy="152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7" extrusionOk="0">
                  <a:moveTo>
                    <a:pt x="0" y="21587"/>
                  </a:moveTo>
                  <a:cubicBezTo>
                    <a:pt x="1134" y="20897"/>
                    <a:pt x="2396" y="20454"/>
                    <a:pt x="3708" y="20284"/>
                  </a:cubicBezTo>
                  <a:cubicBezTo>
                    <a:pt x="5829" y="20011"/>
                    <a:pt x="7980" y="20458"/>
                    <a:pt x="9823" y="21558"/>
                  </a:cubicBezTo>
                  <a:cubicBezTo>
                    <a:pt x="11215" y="20795"/>
                    <a:pt x="12739" y="20313"/>
                    <a:pt x="14312" y="20136"/>
                  </a:cubicBezTo>
                  <a:cubicBezTo>
                    <a:pt x="16830" y="19854"/>
                    <a:pt x="19374" y="20360"/>
                    <a:pt x="21600" y="21587"/>
                  </a:cubicBezTo>
                  <a:lnTo>
                    <a:pt x="21600" y="0"/>
                  </a:lnTo>
                  <a:cubicBezTo>
                    <a:pt x="16751" y="-13"/>
                    <a:pt x="12041" y="1642"/>
                    <a:pt x="8239" y="4694"/>
                  </a:cubicBezTo>
                  <a:cubicBezTo>
                    <a:pt x="3137" y="8790"/>
                    <a:pt x="114" y="14989"/>
                    <a:pt x="0" y="2158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7" name="Shape 137"/>
            <p:cNvSpPr/>
            <p:nvPr/>
          </p:nvSpPr>
          <p:spPr>
            <a:xfrm>
              <a:off x="1536995" y="277928"/>
              <a:ext cx="1552245" cy="152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7" extrusionOk="0">
                  <a:moveTo>
                    <a:pt x="21600" y="21587"/>
                  </a:moveTo>
                  <a:cubicBezTo>
                    <a:pt x="20466" y="20897"/>
                    <a:pt x="19204" y="20454"/>
                    <a:pt x="17892" y="20284"/>
                  </a:cubicBezTo>
                  <a:cubicBezTo>
                    <a:pt x="15771" y="20011"/>
                    <a:pt x="13620" y="20458"/>
                    <a:pt x="11777" y="21558"/>
                  </a:cubicBezTo>
                  <a:cubicBezTo>
                    <a:pt x="10385" y="20795"/>
                    <a:pt x="8861" y="20313"/>
                    <a:pt x="7288" y="20136"/>
                  </a:cubicBezTo>
                  <a:cubicBezTo>
                    <a:pt x="4770" y="19854"/>
                    <a:pt x="2226" y="20360"/>
                    <a:pt x="0" y="21587"/>
                  </a:cubicBezTo>
                  <a:lnTo>
                    <a:pt x="0" y="0"/>
                  </a:lnTo>
                  <a:cubicBezTo>
                    <a:pt x="4849" y="-13"/>
                    <a:pt x="9559" y="1642"/>
                    <a:pt x="13361" y="4694"/>
                  </a:cubicBezTo>
                  <a:cubicBezTo>
                    <a:pt x="18463" y="8790"/>
                    <a:pt x="21486" y="14989"/>
                    <a:pt x="21600" y="2158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8" name="Shape 138"/>
            <p:cNvSpPr/>
            <p:nvPr/>
          </p:nvSpPr>
          <p:spPr>
            <a:xfrm>
              <a:off x="1512296" y="1651747"/>
              <a:ext cx="79451" cy="12700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9" name="Shape 139"/>
            <p:cNvSpPr/>
            <p:nvPr/>
          </p:nvSpPr>
          <p:spPr>
            <a:xfrm rot="10800000">
              <a:off x="1526145" y="-1"/>
              <a:ext cx="46974" cy="34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2"/>
                  </a:moveTo>
                  <a:lnTo>
                    <a:pt x="10271" y="21600"/>
                  </a:lnTo>
                  <a:lnTo>
                    <a:pt x="21600" y="0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0" name="Shape 140"/>
            <p:cNvSpPr/>
            <p:nvPr/>
          </p:nvSpPr>
          <p:spPr>
            <a:xfrm>
              <a:off x="1127882" y="2896260"/>
              <a:ext cx="476007" cy="577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557" extrusionOk="0">
                  <a:moveTo>
                    <a:pt x="16621" y="0"/>
                  </a:moveTo>
                  <a:lnTo>
                    <a:pt x="21442" y="0"/>
                  </a:lnTo>
                  <a:lnTo>
                    <a:pt x="21442" y="12555"/>
                  </a:lnTo>
                  <a:cubicBezTo>
                    <a:pt x="21527" y="17475"/>
                    <a:pt x="16765" y="21513"/>
                    <a:pt x="10827" y="21556"/>
                  </a:cubicBezTo>
                  <a:cubicBezTo>
                    <a:pt x="4811" y="21600"/>
                    <a:pt x="-73" y="17539"/>
                    <a:pt x="0" y="12555"/>
                  </a:cubicBezTo>
                  <a:lnTo>
                    <a:pt x="0" y="9942"/>
                  </a:lnTo>
                  <a:cubicBezTo>
                    <a:pt x="844" y="9483"/>
                    <a:pt x="1852" y="9278"/>
                    <a:pt x="2856" y="9361"/>
                  </a:cubicBezTo>
                  <a:cubicBezTo>
                    <a:pt x="3562" y="9419"/>
                    <a:pt x="4239" y="9619"/>
                    <a:pt x="4830" y="9942"/>
                  </a:cubicBezTo>
                  <a:lnTo>
                    <a:pt x="4830" y="12975"/>
                  </a:lnTo>
                  <a:cubicBezTo>
                    <a:pt x="4991" y="15540"/>
                    <a:pt x="7562" y="17544"/>
                    <a:pt x="10662" y="17522"/>
                  </a:cubicBezTo>
                  <a:cubicBezTo>
                    <a:pt x="13721" y="17500"/>
                    <a:pt x="16230" y="15506"/>
                    <a:pt x="16383" y="12975"/>
                  </a:cubicBezTo>
                  <a:lnTo>
                    <a:pt x="16621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31" name="TextBox 187"/>
          <p:cNvSpPr txBox="1"/>
          <p:nvPr/>
        </p:nvSpPr>
        <p:spPr>
          <a:xfrm>
            <a:off x="9409520" y="2897345"/>
            <a:ext cx="1214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127C8E"/>
                </a:solidFill>
                <a:latin typeface="Arial" panose="020B0604020202020204"/>
                <a:ea typeface="微软雅黑" panose="020B0503020204020204" pitchFamily="34" charset="-122"/>
                <a:cs typeface="Roboto Black"/>
                <a:sym typeface="Arial" panose="020B0604020202020204"/>
              </a:rPr>
              <a:t>04</a:t>
            </a:r>
            <a:endParaRPr lang="en-US" sz="4400" dirty="0">
              <a:solidFill>
                <a:srgbClr val="127C8E"/>
              </a:solidFill>
              <a:latin typeface="Arial" panose="020B0604020202020204"/>
              <a:ea typeface="微软雅黑" panose="020B0503020204020204" pitchFamily="34" charset="-122"/>
              <a:cs typeface="Roboto Black"/>
              <a:sym typeface="Arial" panose="020B0604020202020204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335254" y="5368489"/>
            <a:ext cx="2578806" cy="902729"/>
            <a:chOff x="1921957" y="2402514"/>
            <a:chExt cx="2293829" cy="802970"/>
          </a:xfrm>
        </p:grpSpPr>
        <p:sp>
          <p:nvSpPr>
            <p:cNvPr id="33" name="文本框 32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56448" y="5368489"/>
            <a:ext cx="2578806" cy="902729"/>
            <a:chOff x="1921957" y="2402514"/>
            <a:chExt cx="2293829" cy="802970"/>
          </a:xfrm>
        </p:grpSpPr>
        <p:sp>
          <p:nvSpPr>
            <p:cNvPr id="36" name="文本框 35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561860" y="5368489"/>
            <a:ext cx="2578806" cy="902729"/>
            <a:chOff x="1921957" y="2402514"/>
            <a:chExt cx="2293829" cy="802970"/>
          </a:xfrm>
        </p:grpSpPr>
        <p:sp>
          <p:nvSpPr>
            <p:cNvPr id="39" name="文本框 38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83054" y="5368489"/>
            <a:ext cx="2578806" cy="902729"/>
            <a:chOff x="1921957" y="2402514"/>
            <a:chExt cx="2293829" cy="802970"/>
          </a:xfrm>
        </p:grpSpPr>
        <p:sp>
          <p:nvSpPr>
            <p:cNvPr id="42" name="文本框 41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90035" y="448080"/>
            <a:ext cx="5647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  <a:endParaRPr lang="zh-CN" altLang="en-US" sz="4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02088" y="595136"/>
            <a:ext cx="536883" cy="536883"/>
            <a:chOff x="6936831" y="1368247"/>
            <a:chExt cx="536883" cy="536883"/>
          </a:xfrm>
        </p:grpSpPr>
        <p:sp>
          <p:nvSpPr>
            <p:cNvPr id="5" name="矩形 4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4318" y="595133"/>
            <a:ext cx="536883" cy="536883"/>
            <a:chOff x="6936831" y="1368247"/>
            <a:chExt cx="536883" cy="536883"/>
          </a:xfrm>
        </p:grpSpPr>
        <p:sp>
          <p:nvSpPr>
            <p:cNvPr id="8" name="矩形 7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Freeform 10"/>
          <p:cNvSpPr/>
          <p:nvPr/>
        </p:nvSpPr>
        <p:spPr bwMode="auto">
          <a:xfrm>
            <a:off x="3970164" y="2430828"/>
            <a:ext cx="898398" cy="278040"/>
          </a:xfrm>
          <a:custGeom>
            <a:avLst/>
            <a:gdLst>
              <a:gd name="T0" fmla="*/ 149 w 486"/>
              <a:gd name="T1" fmla="*/ 147 h 151"/>
              <a:gd name="T2" fmla="*/ 29 w 486"/>
              <a:gd name="T3" fmla="*/ 27 h 151"/>
              <a:gd name="T4" fmla="*/ 33 w 486"/>
              <a:gd name="T5" fmla="*/ 17 h 151"/>
              <a:gd name="T6" fmla="*/ 16 w 486"/>
              <a:gd name="T7" fmla="*/ 0 h 151"/>
              <a:gd name="T8" fmla="*/ 0 w 486"/>
              <a:gd name="T9" fmla="*/ 17 h 151"/>
              <a:gd name="T10" fmla="*/ 16 w 486"/>
              <a:gd name="T11" fmla="*/ 34 h 151"/>
              <a:gd name="T12" fmla="*/ 26 w 486"/>
              <a:gd name="T13" fmla="*/ 30 h 151"/>
              <a:gd name="T14" fmla="*/ 147 w 486"/>
              <a:gd name="T15" fmla="*/ 151 h 151"/>
              <a:gd name="T16" fmla="*/ 486 w 486"/>
              <a:gd name="T17" fmla="*/ 151 h 151"/>
              <a:gd name="T18" fmla="*/ 486 w 486"/>
              <a:gd name="T19" fmla="*/ 147 h 151"/>
              <a:gd name="T20" fmla="*/ 149 w 486"/>
              <a:gd name="T21" fmla="*/ 14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6" h="151">
                <a:moveTo>
                  <a:pt x="149" y="147"/>
                </a:moveTo>
                <a:cubicBezTo>
                  <a:pt x="29" y="27"/>
                  <a:pt x="29" y="27"/>
                  <a:pt x="29" y="27"/>
                </a:cubicBezTo>
                <a:cubicBezTo>
                  <a:pt x="31" y="24"/>
                  <a:pt x="33" y="21"/>
                  <a:pt x="33" y="17"/>
                </a:cubicBezTo>
                <a:cubicBezTo>
                  <a:pt x="33" y="8"/>
                  <a:pt x="25" y="0"/>
                  <a:pt x="16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6"/>
                  <a:pt x="7" y="34"/>
                  <a:pt x="16" y="34"/>
                </a:cubicBezTo>
                <a:cubicBezTo>
                  <a:pt x="20" y="34"/>
                  <a:pt x="24" y="32"/>
                  <a:pt x="26" y="30"/>
                </a:cubicBezTo>
                <a:cubicBezTo>
                  <a:pt x="147" y="151"/>
                  <a:pt x="147" y="151"/>
                  <a:pt x="147" y="151"/>
                </a:cubicBezTo>
                <a:cubicBezTo>
                  <a:pt x="486" y="151"/>
                  <a:pt x="486" y="151"/>
                  <a:pt x="486" y="151"/>
                </a:cubicBezTo>
                <a:cubicBezTo>
                  <a:pt x="486" y="147"/>
                  <a:pt x="486" y="147"/>
                  <a:pt x="486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1" name="Freeform 17"/>
          <p:cNvSpPr/>
          <p:nvPr/>
        </p:nvSpPr>
        <p:spPr bwMode="auto">
          <a:xfrm>
            <a:off x="4218307" y="2237994"/>
            <a:ext cx="1777363" cy="1811744"/>
          </a:xfrm>
          <a:custGeom>
            <a:avLst/>
            <a:gdLst>
              <a:gd name="T0" fmla="*/ 957 w 962"/>
              <a:gd name="T1" fmla="*/ 976 h 980"/>
              <a:gd name="T2" fmla="*/ 957 w 962"/>
              <a:gd name="T3" fmla="*/ 976 h 980"/>
              <a:gd name="T4" fmla="*/ 962 w 962"/>
              <a:gd name="T5" fmla="*/ 964 h 980"/>
              <a:gd name="T6" fmla="*/ 962 w 962"/>
              <a:gd name="T7" fmla="*/ 396 h 980"/>
              <a:gd name="T8" fmla="*/ 957 w 962"/>
              <a:gd name="T9" fmla="*/ 384 h 980"/>
              <a:gd name="T10" fmla="*/ 579 w 962"/>
              <a:gd name="T11" fmla="*/ 7 h 980"/>
              <a:gd name="T12" fmla="*/ 556 w 962"/>
              <a:gd name="T13" fmla="*/ 7 h 980"/>
              <a:gd name="T14" fmla="*/ 6 w 962"/>
              <a:gd name="T15" fmla="*/ 557 h 980"/>
              <a:gd name="T16" fmla="*/ 6 w 962"/>
              <a:gd name="T17" fmla="*/ 580 h 980"/>
              <a:gd name="T18" fmla="*/ 402 w 962"/>
              <a:gd name="T19" fmla="*/ 976 h 980"/>
              <a:gd name="T20" fmla="*/ 414 w 962"/>
              <a:gd name="T21" fmla="*/ 980 h 980"/>
              <a:gd name="T22" fmla="*/ 945 w 962"/>
              <a:gd name="T23" fmla="*/ 980 h 980"/>
              <a:gd name="T24" fmla="*/ 957 w 962"/>
              <a:gd name="T25" fmla="*/ 976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2" h="980">
                <a:moveTo>
                  <a:pt x="957" y="976"/>
                </a:moveTo>
                <a:cubicBezTo>
                  <a:pt x="957" y="976"/>
                  <a:pt x="957" y="976"/>
                  <a:pt x="957" y="976"/>
                </a:cubicBezTo>
                <a:cubicBezTo>
                  <a:pt x="960" y="973"/>
                  <a:pt x="962" y="968"/>
                  <a:pt x="962" y="964"/>
                </a:cubicBezTo>
                <a:cubicBezTo>
                  <a:pt x="962" y="396"/>
                  <a:pt x="962" y="396"/>
                  <a:pt x="962" y="396"/>
                </a:cubicBezTo>
                <a:cubicBezTo>
                  <a:pt x="962" y="391"/>
                  <a:pt x="960" y="387"/>
                  <a:pt x="957" y="384"/>
                </a:cubicBezTo>
                <a:cubicBezTo>
                  <a:pt x="579" y="7"/>
                  <a:pt x="579" y="7"/>
                  <a:pt x="579" y="7"/>
                </a:cubicBezTo>
                <a:cubicBezTo>
                  <a:pt x="573" y="0"/>
                  <a:pt x="563" y="0"/>
                  <a:pt x="556" y="7"/>
                </a:cubicBezTo>
                <a:cubicBezTo>
                  <a:pt x="6" y="557"/>
                  <a:pt x="6" y="557"/>
                  <a:pt x="6" y="557"/>
                </a:cubicBezTo>
                <a:cubicBezTo>
                  <a:pt x="0" y="563"/>
                  <a:pt x="0" y="573"/>
                  <a:pt x="6" y="580"/>
                </a:cubicBezTo>
                <a:cubicBezTo>
                  <a:pt x="402" y="976"/>
                  <a:pt x="402" y="976"/>
                  <a:pt x="402" y="976"/>
                </a:cubicBezTo>
                <a:cubicBezTo>
                  <a:pt x="405" y="979"/>
                  <a:pt x="410" y="980"/>
                  <a:pt x="414" y="980"/>
                </a:cubicBezTo>
                <a:cubicBezTo>
                  <a:pt x="945" y="980"/>
                  <a:pt x="945" y="980"/>
                  <a:pt x="945" y="980"/>
                </a:cubicBezTo>
                <a:cubicBezTo>
                  <a:pt x="950" y="980"/>
                  <a:pt x="954" y="979"/>
                  <a:pt x="957" y="9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2" name="Freeform 20"/>
          <p:cNvSpPr>
            <a:spLocks noEditPoints="1"/>
          </p:cNvSpPr>
          <p:nvPr/>
        </p:nvSpPr>
        <p:spPr bwMode="auto">
          <a:xfrm>
            <a:off x="4947788" y="2737270"/>
            <a:ext cx="337833" cy="340823"/>
          </a:xfrm>
          <a:custGeom>
            <a:avLst/>
            <a:gdLst>
              <a:gd name="T0" fmla="*/ 149 w 183"/>
              <a:gd name="T1" fmla="*/ 117 h 184"/>
              <a:gd name="T2" fmla="*/ 123 w 183"/>
              <a:gd name="T3" fmla="*/ 129 h 184"/>
              <a:gd name="T4" fmla="*/ 66 w 183"/>
              <a:gd name="T5" fmla="*/ 100 h 184"/>
              <a:gd name="T6" fmla="*/ 67 w 183"/>
              <a:gd name="T7" fmla="*/ 92 h 184"/>
              <a:gd name="T8" fmla="*/ 66 w 183"/>
              <a:gd name="T9" fmla="*/ 82 h 184"/>
              <a:gd name="T10" fmla="*/ 122 w 183"/>
              <a:gd name="T11" fmla="*/ 53 h 184"/>
              <a:gd name="T12" fmla="*/ 149 w 183"/>
              <a:gd name="T13" fmla="*/ 67 h 184"/>
              <a:gd name="T14" fmla="*/ 183 w 183"/>
              <a:gd name="T15" fmla="*/ 33 h 184"/>
              <a:gd name="T16" fmla="*/ 149 w 183"/>
              <a:gd name="T17" fmla="*/ 0 h 184"/>
              <a:gd name="T18" fmla="*/ 116 w 183"/>
              <a:gd name="T19" fmla="*/ 33 h 184"/>
              <a:gd name="T20" fmla="*/ 117 w 183"/>
              <a:gd name="T21" fmla="*/ 42 h 184"/>
              <a:gd name="T22" fmla="*/ 60 w 183"/>
              <a:gd name="T23" fmla="*/ 71 h 184"/>
              <a:gd name="T24" fmla="*/ 34 w 183"/>
              <a:gd name="T25" fmla="*/ 58 h 184"/>
              <a:gd name="T26" fmla="*/ 0 w 183"/>
              <a:gd name="T27" fmla="*/ 92 h 184"/>
              <a:gd name="T28" fmla="*/ 34 w 183"/>
              <a:gd name="T29" fmla="*/ 125 h 184"/>
              <a:gd name="T30" fmla="*/ 60 w 183"/>
              <a:gd name="T31" fmla="*/ 112 h 184"/>
              <a:gd name="T32" fmla="*/ 117 w 183"/>
              <a:gd name="T33" fmla="*/ 141 h 184"/>
              <a:gd name="T34" fmla="*/ 115 w 183"/>
              <a:gd name="T35" fmla="*/ 150 h 184"/>
              <a:gd name="T36" fmla="*/ 149 w 183"/>
              <a:gd name="T37" fmla="*/ 184 h 184"/>
              <a:gd name="T38" fmla="*/ 183 w 183"/>
              <a:gd name="T39" fmla="*/ 150 h 184"/>
              <a:gd name="T40" fmla="*/ 149 w 183"/>
              <a:gd name="T41" fmla="*/ 117 h 184"/>
              <a:gd name="T42" fmla="*/ 149 w 183"/>
              <a:gd name="T43" fmla="*/ 117 h 184"/>
              <a:gd name="T44" fmla="*/ 149 w 183"/>
              <a:gd name="T45" fmla="*/ 11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3" h="184">
                <a:moveTo>
                  <a:pt x="149" y="117"/>
                </a:moveTo>
                <a:cubicBezTo>
                  <a:pt x="138" y="117"/>
                  <a:pt x="129" y="122"/>
                  <a:pt x="123" y="129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7" y="98"/>
                  <a:pt x="67" y="95"/>
                  <a:pt x="67" y="92"/>
                </a:cubicBezTo>
                <a:cubicBezTo>
                  <a:pt x="67" y="88"/>
                  <a:pt x="67" y="85"/>
                  <a:pt x="66" y="82"/>
                </a:cubicBezTo>
                <a:cubicBezTo>
                  <a:pt x="122" y="53"/>
                  <a:pt x="122" y="53"/>
                  <a:pt x="122" y="53"/>
                </a:cubicBezTo>
                <a:cubicBezTo>
                  <a:pt x="128" y="61"/>
                  <a:pt x="138" y="67"/>
                  <a:pt x="149" y="67"/>
                </a:cubicBezTo>
                <a:cubicBezTo>
                  <a:pt x="168" y="67"/>
                  <a:pt x="183" y="52"/>
                  <a:pt x="183" y="33"/>
                </a:cubicBezTo>
                <a:cubicBezTo>
                  <a:pt x="183" y="15"/>
                  <a:pt x="168" y="0"/>
                  <a:pt x="149" y="0"/>
                </a:cubicBezTo>
                <a:cubicBezTo>
                  <a:pt x="131" y="0"/>
                  <a:pt x="116" y="15"/>
                  <a:pt x="116" y="33"/>
                </a:cubicBezTo>
                <a:cubicBezTo>
                  <a:pt x="116" y="36"/>
                  <a:pt x="116" y="39"/>
                  <a:pt x="117" y="42"/>
                </a:cubicBezTo>
                <a:cubicBezTo>
                  <a:pt x="60" y="71"/>
                  <a:pt x="60" y="71"/>
                  <a:pt x="60" y="71"/>
                </a:cubicBezTo>
                <a:cubicBezTo>
                  <a:pt x="54" y="63"/>
                  <a:pt x="44" y="58"/>
                  <a:pt x="34" y="58"/>
                </a:cubicBezTo>
                <a:cubicBezTo>
                  <a:pt x="15" y="58"/>
                  <a:pt x="0" y="73"/>
                  <a:pt x="0" y="92"/>
                </a:cubicBezTo>
                <a:cubicBezTo>
                  <a:pt x="0" y="110"/>
                  <a:pt x="15" y="125"/>
                  <a:pt x="34" y="125"/>
                </a:cubicBezTo>
                <a:cubicBezTo>
                  <a:pt x="45" y="125"/>
                  <a:pt x="54" y="120"/>
                  <a:pt x="60" y="112"/>
                </a:cubicBezTo>
                <a:cubicBezTo>
                  <a:pt x="117" y="141"/>
                  <a:pt x="117" y="141"/>
                  <a:pt x="117" y="141"/>
                </a:cubicBezTo>
                <a:cubicBezTo>
                  <a:pt x="116" y="144"/>
                  <a:pt x="115" y="147"/>
                  <a:pt x="115" y="150"/>
                </a:cubicBezTo>
                <a:cubicBezTo>
                  <a:pt x="115" y="169"/>
                  <a:pt x="131" y="184"/>
                  <a:pt x="149" y="184"/>
                </a:cubicBezTo>
                <a:cubicBezTo>
                  <a:pt x="168" y="184"/>
                  <a:pt x="183" y="169"/>
                  <a:pt x="183" y="150"/>
                </a:cubicBezTo>
                <a:cubicBezTo>
                  <a:pt x="183" y="132"/>
                  <a:pt x="168" y="117"/>
                  <a:pt x="149" y="117"/>
                </a:cubicBezTo>
                <a:close/>
                <a:moveTo>
                  <a:pt x="149" y="117"/>
                </a:moveTo>
                <a:cubicBezTo>
                  <a:pt x="149" y="117"/>
                  <a:pt x="149" y="117"/>
                  <a:pt x="149" y="117"/>
                </a:cubicBezTo>
              </a:path>
            </a:pathLst>
          </a:custGeom>
          <a:solidFill>
            <a:srgbClr val="4DFAF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3" name="TextBox 9"/>
          <p:cNvSpPr txBox="1"/>
          <p:nvPr/>
        </p:nvSpPr>
        <p:spPr>
          <a:xfrm>
            <a:off x="5502442" y="3451738"/>
            <a:ext cx="362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4DFAF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en-IN" sz="3200" b="1" dirty="0">
              <a:solidFill>
                <a:srgbClr val="4DFAF9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7405302" y="2430828"/>
            <a:ext cx="898398" cy="278040"/>
          </a:xfrm>
          <a:custGeom>
            <a:avLst/>
            <a:gdLst>
              <a:gd name="T0" fmla="*/ 337 w 486"/>
              <a:gd name="T1" fmla="*/ 147 h 151"/>
              <a:gd name="T2" fmla="*/ 457 w 486"/>
              <a:gd name="T3" fmla="*/ 27 h 151"/>
              <a:gd name="T4" fmla="*/ 453 w 486"/>
              <a:gd name="T5" fmla="*/ 17 h 151"/>
              <a:gd name="T6" fmla="*/ 470 w 486"/>
              <a:gd name="T7" fmla="*/ 0 h 151"/>
              <a:gd name="T8" fmla="*/ 486 w 486"/>
              <a:gd name="T9" fmla="*/ 17 h 151"/>
              <a:gd name="T10" fmla="*/ 470 w 486"/>
              <a:gd name="T11" fmla="*/ 34 h 151"/>
              <a:gd name="T12" fmla="*/ 460 w 486"/>
              <a:gd name="T13" fmla="*/ 30 h 151"/>
              <a:gd name="T14" fmla="*/ 339 w 486"/>
              <a:gd name="T15" fmla="*/ 151 h 151"/>
              <a:gd name="T16" fmla="*/ 0 w 486"/>
              <a:gd name="T17" fmla="*/ 151 h 151"/>
              <a:gd name="T18" fmla="*/ 0 w 486"/>
              <a:gd name="T19" fmla="*/ 147 h 151"/>
              <a:gd name="T20" fmla="*/ 337 w 486"/>
              <a:gd name="T21" fmla="*/ 14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6" h="151">
                <a:moveTo>
                  <a:pt x="337" y="147"/>
                </a:moveTo>
                <a:cubicBezTo>
                  <a:pt x="457" y="27"/>
                  <a:pt x="457" y="27"/>
                  <a:pt x="457" y="27"/>
                </a:cubicBezTo>
                <a:cubicBezTo>
                  <a:pt x="455" y="24"/>
                  <a:pt x="453" y="21"/>
                  <a:pt x="453" y="17"/>
                </a:cubicBezTo>
                <a:cubicBezTo>
                  <a:pt x="453" y="8"/>
                  <a:pt x="461" y="0"/>
                  <a:pt x="470" y="0"/>
                </a:cubicBezTo>
                <a:cubicBezTo>
                  <a:pt x="479" y="0"/>
                  <a:pt x="486" y="8"/>
                  <a:pt x="486" y="17"/>
                </a:cubicBezTo>
                <a:cubicBezTo>
                  <a:pt x="486" y="26"/>
                  <a:pt x="479" y="34"/>
                  <a:pt x="470" y="34"/>
                </a:cubicBezTo>
                <a:cubicBezTo>
                  <a:pt x="466" y="34"/>
                  <a:pt x="462" y="32"/>
                  <a:pt x="460" y="30"/>
                </a:cubicBezTo>
                <a:cubicBezTo>
                  <a:pt x="339" y="151"/>
                  <a:pt x="339" y="151"/>
                  <a:pt x="339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47"/>
                  <a:pt x="0" y="147"/>
                  <a:pt x="0" y="147"/>
                </a:cubicBezTo>
                <a:lnTo>
                  <a:pt x="337" y="147"/>
                </a:lnTo>
                <a:close/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5" name="Freeform 16"/>
          <p:cNvSpPr/>
          <p:nvPr/>
        </p:nvSpPr>
        <p:spPr bwMode="auto">
          <a:xfrm>
            <a:off x="6231854" y="2237994"/>
            <a:ext cx="1811744" cy="1822208"/>
          </a:xfrm>
          <a:custGeom>
            <a:avLst/>
            <a:gdLst>
              <a:gd name="T0" fmla="*/ 30 w 980"/>
              <a:gd name="T1" fmla="*/ 980 h 985"/>
              <a:gd name="T2" fmla="*/ 566 w 980"/>
              <a:gd name="T3" fmla="*/ 980 h 985"/>
              <a:gd name="T4" fmla="*/ 578 w 980"/>
              <a:gd name="T5" fmla="*/ 976 h 985"/>
              <a:gd name="T6" fmla="*/ 974 w 980"/>
              <a:gd name="T7" fmla="*/ 580 h 985"/>
              <a:gd name="T8" fmla="*/ 974 w 980"/>
              <a:gd name="T9" fmla="*/ 557 h 985"/>
              <a:gd name="T10" fmla="*/ 424 w 980"/>
              <a:gd name="T11" fmla="*/ 7 h 985"/>
              <a:gd name="T12" fmla="*/ 401 w 980"/>
              <a:gd name="T13" fmla="*/ 7 h 985"/>
              <a:gd name="T14" fmla="*/ 5 w 980"/>
              <a:gd name="T15" fmla="*/ 403 h 985"/>
              <a:gd name="T16" fmla="*/ 0 w 980"/>
              <a:gd name="T17" fmla="*/ 414 h 985"/>
              <a:gd name="T18" fmla="*/ 0 w 980"/>
              <a:gd name="T19" fmla="*/ 956 h 985"/>
              <a:gd name="T20" fmla="*/ 30 w 980"/>
              <a:gd name="T21" fmla="*/ 980 h 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80" h="985">
                <a:moveTo>
                  <a:pt x="30" y="980"/>
                </a:moveTo>
                <a:cubicBezTo>
                  <a:pt x="566" y="980"/>
                  <a:pt x="566" y="980"/>
                  <a:pt x="566" y="980"/>
                </a:cubicBezTo>
                <a:cubicBezTo>
                  <a:pt x="571" y="980"/>
                  <a:pt x="575" y="979"/>
                  <a:pt x="578" y="976"/>
                </a:cubicBezTo>
                <a:cubicBezTo>
                  <a:pt x="974" y="580"/>
                  <a:pt x="974" y="580"/>
                  <a:pt x="974" y="580"/>
                </a:cubicBezTo>
                <a:cubicBezTo>
                  <a:pt x="980" y="573"/>
                  <a:pt x="980" y="563"/>
                  <a:pt x="974" y="557"/>
                </a:cubicBezTo>
                <a:cubicBezTo>
                  <a:pt x="424" y="7"/>
                  <a:pt x="424" y="7"/>
                  <a:pt x="424" y="7"/>
                </a:cubicBezTo>
                <a:cubicBezTo>
                  <a:pt x="417" y="0"/>
                  <a:pt x="407" y="0"/>
                  <a:pt x="401" y="7"/>
                </a:cubicBezTo>
                <a:cubicBezTo>
                  <a:pt x="5" y="403"/>
                  <a:pt x="5" y="403"/>
                  <a:pt x="5" y="403"/>
                </a:cubicBezTo>
                <a:cubicBezTo>
                  <a:pt x="2" y="406"/>
                  <a:pt x="0" y="410"/>
                  <a:pt x="0" y="414"/>
                </a:cubicBezTo>
                <a:cubicBezTo>
                  <a:pt x="0" y="956"/>
                  <a:pt x="0" y="956"/>
                  <a:pt x="0" y="956"/>
                </a:cubicBezTo>
                <a:cubicBezTo>
                  <a:pt x="0" y="985"/>
                  <a:pt x="17" y="980"/>
                  <a:pt x="30" y="980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16" name="组合 15"/>
          <p:cNvGrpSpPr/>
          <p:nvPr/>
        </p:nvGrpSpPr>
        <p:grpSpPr>
          <a:xfrm>
            <a:off x="6937418" y="2661033"/>
            <a:ext cx="414070" cy="417060"/>
            <a:chOff x="6921376" y="3025993"/>
            <a:chExt cx="414070" cy="417060"/>
          </a:xfrm>
        </p:grpSpPr>
        <p:sp>
          <p:nvSpPr>
            <p:cNvPr id="17" name="Freeform 18"/>
            <p:cNvSpPr>
              <a:spLocks noEditPoints="1"/>
            </p:cNvSpPr>
            <p:nvPr/>
          </p:nvSpPr>
          <p:spPr bwMode="auto">
            <a:xfrm>
              <a:off x="7021530" y="3127642"/>
              <a:ext cx="313916" cy="315411"/>
            </a:xfrm>
            <a:custGeom>
              <a:avLst/>
              <a:gdLst>
                <a:gd name="T0" fmla="*/ 152 w 170"/>
                <a:gd name="T1" fmla="*/ 68 h 170"/>
                <a:gd name="T2" fmla="*/ 143 w 170"/>
                <a:gd name="T3" fmla="*/ 57 h 170"/>
                <a:gd name="T4" fmla="*/ 150 w 170"/>
                <a:gd name="T5" fmla="*/ 44 h 170"/>
                <a:gd name="T6" fmla="*/ 140 w 170"/>
                <a:gd name="T7" fmla="*/ 20 h 170"/>
                <a:gd name="T8" fmla="*/ 126 w 170"/>
                <a:gd name="T9" fmla="*/ 20 h 170"/>
                <a:gd name="T10" fmla="*/ 116 w 170"/>
                <a:gd name="T11" fmla="*/ 27 h 170"/>
                <a:gd name="T12" fmla="*/ 106 w 170"/>
                <a:gd name="T13" fmla="*/ 24 h 170"/>
                <a:gd name="T14" fmla="*/ 102 w 170"/>
                <a:gd name="T15" fmla="*/ 10 h 170"/>
                <a:gd name="T16" fmla="*/ 78 w 170"/>
                <a:gd name="T17" fmla="*/ 0 h 170"/>
                <a:gd name="T18" fmla="*/ 68 w 170"/>
                <a:gd name="T19" fmla="*/ 18 h 170"/>
                <a:gd name="T20" fmla="*/ 57 w 170"/>
                <a:gd name="T21" fmla="*/ 26 h 170"/>
                <a:gd name="T22" fmla="*/ 50 w 170"/>
                <a:gd name="T23" fmla="*/ 26 h 170"/>
                <a:gd name="T24" fmla="*/ 37 w 170"/>
                <a:gd name="T25" fmla="*/ 17 h 170"/>
                <a:gd name="T26" fmla="*/ 20 w 170"/>
                <a:gd name="T27" fmla="*/ 29 h 170"/>
                <a:gd name="T28" fmla="*/ 20 w 170"/>
                <a:gd name="T29" fmla="*/ 44 h 170"/>
                <a:gd name="T30" fmla="*/ 27 w 170"/>
                <a:gd name="T31" fmla="*/ 57 h 170"/>
                <a:gd name="T32" fmla="*/ 19 w 170"/>
                <a:gd name="T33" fmla="*/ 68 h 170"/>
                <a:gd name="T34" fmla="*/ 0 w 170"/>
                <a:gd name="T35" fmla="*/ 78 h 170"/>
                <a:gd name="T36" fmla="*/ 10 w 170"/>
                <a:gd name="T37" fmla="*/ 102 h 170"/>
                <a:gd name="T38" fmla="*/ 24 w 170"/>
                <a:gd name="T39" fmla="*/ 106 h 170"/>
                <a:gd name="T40" fmla="*/ 26 w 170"/>
                <a:gd name="T41" fmla="*/ 120 h 170"/>
                <a:gd name="T42" fmla="*/ 20 w 170"/>
                <a:gd name="T43" fmla="*/ 140 h 170"/>
                <a:gd name="T44" fmla="*/ 37 w 170"/>
                <a:gd name="T45" fmla="*/ 153 h 170"/>
                <a:gd name="T46" fmla="*/ 50 w 170"/>
                <a:gd name="T47" fmla="*/ 144 h 170"/>
                <a:gd name="T48" fmla="*/ 57 w 170"/>
                <a:gd name="T49" fmla="*/ 143 h 170"/>
                <a:gd name="T50" fmla="*/ 68 w 170"/>
                <a:gd name="T51" fmla="*/ 151 h 170"/>
                <a:gd name="T52" fmla="*/ 78 w 170"/>
                <a:gd name="T53" fmla="*/ 170 h 170"/>
                <a:gd name="T54" fmla="*/ 102 w 170"/>
                <a:gd name="T55" fmla="*/ 159 h 170"/>
                <a:gd name="T56" fmla="*/ 106 w 170"/>
                <a:gd name="T57" fmla="*/ 146 h 170"/>
                <a:gd name="T58" fmla="*/ 116 w 170"/>
                <a:gd name="T59" fmla="*/ 142 h 170"/>
                <a:gd name="T60" fmla="*/ 126 w 170"/>
                <a:gd name="T61" fmla="*/ 149 h 170"/>
                <a:gd name="T62" fmla="*/ 140 w 170"/>
                <a:gd name="T63" fmla="*/ 149 h 170"/>
                <a:gd name="T64" fmla="*/ 150 w 170"/>
                <a:gd name="T65" fmla="*/ 125 h 170"/>
                <a:gd name="T66" fmla="*/ 143 w 170"/>
                <a:gd name="T67" fmla="*/ 113 h 170"/>
                <a:gd name="T68" fmla="*/ 152 w 170"/>
                <a:gd name="T69" fmla="*/ 102 h 170"/>
                <a:gd name="T70" fmla="*/ 170 w 170"/>
                <a:gd name="T71" fmla="*/ 91 h 170"/>
                <a:gd name="T72" fmla="*/ 160 w 170"/>
                <a:gd name="T73" fmla="*/ 68 h 170"/>
                <a:gd name="T74" fmla="*/ 85 w 170"/>
                <a:gd name="T75" fmla="*/ 115 h 170"/>
                <a:gd name="T76" fmla="*/ 85 w 170"/>
                <a:gd name="T77" fmla="*/ 54 h 170"/>
                <a:gd name="T78" fmla="*/ 116 w 170"/>
                <a:gd name="T79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0" h="170">
                  <a:moveTo>
                    <a:pt x="160" y="68"/>
                  </a:moveTo>
                  <a:cubicBezTo>
                    <a:pt x="152" y="68"/>
                    <a:pt x="152" y="68"/>
                    <a:pt x="152" y="68"/>
                  </a:cubicBezTo>
                  <a:cubicBezTo>
                    <a:pt x="149" y="68"/>
                    <a:pt x="147" y="66"/>
                    <a:pt x="146" y="63"/>
                  </a:cubicBezTo>
                  <a:cubicBezTo>
                    <a:pt x="145" y="61"/>
                    <a:pt x="144" y="59"/>
                    <a:pt x="143" y="57"/>
                  </a:cubicBezTo>
                  <a:cubicBezTo>
                    <a:pt x="142" y="55"/>
                    <a:pt x="143" y="51"/>
                    <a:pt x="144" y="50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154" y="40"/>
                    <a:pt x="154" y="33"/>
                    <a:pt x="150" y="29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39" y="18"/>
                    <a:pt x="136" y="17"/>
                    <a:pt x="133" y="17"/>
                  </a:cubicBezTo>
                  <a:cubicBezTo>
                    <a:pt x="130" y="17"/>
                    <a:pt x="128" y="18"/>
                    <a:pt x="126" y="20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9" y="27"/>
                    <a:pt x="117" y="27"/>
                    <a:pt x="116" y="27"/>
                  </a:cubicBezTo>
                  <a:cubicBezTo>
                    <a:pt x="115" y="27"/>
                    <a:pt x="114" y="27"/>
                    <a:pt x="113" y="27"/>
                  </a:cubicBezTo>
                  <a:cubicBezTo>
                    <a:pt x="111" y="25"/>
                    <a:pt x="109" y="25"/>
                    <a:pt x="106" y="24"/>
                  </a:cubicBezTo>
                  <a:cubicBezTo>
                    <a:pt x="104" y="23"/>
                    <a:pt x="102" y="20"/>
                    <a:pt x="102" y="18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4"/>
                    <a:pt x="97" y="0"/>
                    <a:pt x="92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3" y="0"/>
                    <a:pt x="68" y="4"/>
                    <a:pt x="68" y="1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20"/>
                    <a:pt x="66" y="23"/>
                    <a:pt x="64" y="24"/>
                  </a:cubicBezTo>
                  <a:cubicBezTo>
                    <a:pt x="61" y="25"/>
                    <a:pt x="59" y="25"/>
                    <a:pt x="57" y="26"/>
                  </a:cubicBezTo>
                  <a:cubicBezTo>
                    <a:pt x="56" y="27"/>
                    <a:pt x="55" y="27"/>
                    <a:pt x="54" y="27"/>
                  </a:cubicBezTo>
                  <a:cubicBezTo>
                    <a:pt x="53" y="27"/>
                    <a:pt x="51" y="27"/>
                    <a:pt x="50" y="26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2" y="18"/>
                    <a:pt x="40" y="17"/>
                    <a:pt x="37" y="17"/>
                  </a:cubicBezTo>
                  <a:cubicBezTo>
                    <a:pt x="34" y="17"/>
                    <a:pt x="32" y="18"/>
                    <a:pt x="30" y="2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1"/>
                    <a:pt x="17" y="34"/>
                    <a:pt x="17" y="37"/>
                  </a:cubicBezTo>
                  <a:cubicBezTo>
                    <a:pt x="17" y="39"/>
                    <a:pt x="18" y="42"/>
                    <a:pt x="20" y="44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51"/>
                    <a:pt x="28" y="55"/>
                    <a:pt x="27" y="57"/>
                  </a:cubicBezTo>
                  <a:cubicBezTo>
                    <a:pt x="26" y="59"/>
                    <a:pt x="25" y="61"/>
                    <a:pt x="24" y="63"/>
                  </a:cubicBezTo>
                  <a:cubicBezTo>
                    <a:pt x="23" y="66"/>
                    <a:pt x="21" y="68"/>
                    <a:pt x="19" y="68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5" y="68"/>
                    <a:pt x="0" y="72"/>
                    <a:pt x="0" y="7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7"/>
                    <a:pt x="5" y="102"/>
                    <a:pt x="10" y="102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1" y="102"/>
                    <a:pt x="23" y="104"/>
                    <a:pt x="24" y="106"/>
                  </a:cubicBezTo>
                  <a:cubicBezTo>
                    <a:pt x="25" y="108"/>
                    <a:pt x="26" y="110"/>
                    <a:pt x="27" y="113"/>
                  </a:cubicBezTo>
                  <a:cubicBezTo>
                    <a:pt x="28" y="115"/>
                    <a:pt x="28" y="118"/>
                    <a:pt x="26" y="120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16" y="129"/>
                    <a:pt x="16" y="136"/>
                    <a:pt x="20" y="140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2" y="151"/>
                    <a:pt x="34" y="153"/>
                    <a:pt x="37" y="153"/>
                  </a:cubicBezTo>
                  <a:cubicBezTo>
                    <a:pt x="40" y="153"/>
                    <a:pt x="42" y="151"/>
                    <a:pt x="44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1" y="143"/>
                    <a:pt x="53" y="142"/>
                    <a:pt x="54" y="142"/>
                  </a:cubicBezTo>
                  <a:cubicBezTo>
                    <a:pt x="55" y="142"/>
                    <a:pt x="56" y="142"/>
                    <a:pt x="57" y="143"/>
                  </a:cubicBezTo>
                  <a:cubicBezTo>
                    <a:pt x="59" y="144"/>
                    <a:pt x="61" y="145"/>
                    <a:pt x="64" y="146"/>
                  </a:cubicBezTo>
                  <a:cubicBezTo>
                    <a:pt x="66" y="146"/>
                    <a:pt x="68" y="149"/>
                    <a:pt x="68" y="151"/>
                  </a:cubicBezTo>
                  <a:cubicBezTo>
                    <a:pt x="68" y="159"/>
                    <a:pt x="68" y="159"/>
                    <a:pt x="68" y="159"/>
                  </a:cubicBezTo>
                  <a:cubicBezTo>
                    <a:pt x="68" y="165"/>
                    <a:pt x="73" y="170"/>
                    <a:pt x="78" y="170"/>
                  </a:cubicBezTo>
                  <a:cubicBezTo>
                    <a:pt x="92" y="170"/>
                    <a:pt x="92" y="170"/>
                    <a:pt x="92" y="170"/>
                  </a:cubicBezTo>
                  <a:cubicBezTo>
                    <a:pt x="97" y="170"/>
                    <a:pt x="102" y="165"/>
                    <a:pt x="102" y="159"/>
                  </a:cubicBezTo>
                  <a:cubicBezTo>
                    <a:pt x="102" y="151"/>
                    <a:pt x="102" y="151"/>
                    <a:pt x="102" y="151"/>
                  </a:cubicBezTo>
                  <a:cubicBezTo>
                    <a:pt x="102" y="149"/>
                    <a:pt x="104" y="146"/>
                    <a:pt x="106" y="146"/>
                  </a:cubicBezTo>
                  <a:cubicBezTo>
                    <a:pt x="109" y="145"/>
                    <a:pt x="111" y="144"/>
                    <a:pt x="113" y="143"/>
                  </a:cubicBezTo>
                  <a:cubicBezTo>
                    <a:pt x="114" y="142"/>
                    <a:pt x="115" y="142"/>
                    <a:pt x="116" y="142"/>
                  </a:cubicBezTo>
                  <a:cubicBezTo>
                    <a:pt x="117" y="142"/>
                    <a:pt x="119" y="143"/>
                    <a:pt x="120" y="144"/>
                  </a:cubicBezTo>
                  <a:cubicBezTo>
                    <a:pt x="126" y="149"/>
                    <a:pt x="126" y="149"/>
                    <a:pt x="126" y="149"/>
                  </a:cubicBezTo>
                  <a:cubicBezTo>
                    <a:pt x="128" y="151"/>
                    <a:pt x="130" y="153"/>
                    <a:pt x="133" y="153"/>
                  </a:cubicBezTo>
                  <a:cubicBezTo>
                    <a:pt x="136" y="153"/>
                    <a:pt x="139" y="151"/>
                    <a:pt x="140" y="149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4" y="136"/>
                    <a:pt x="154" y="129"/>
                    <a:pt x="150" y="125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3" y="118"/>
                    <a:pt x="142" y="115"/>
                    <a:pt x="143" y="113"/>
                  </a:cubicBezTo>
                  <a:cubicBezTo>
                    <a:pt x="144" y="110"/>
                    <a:pt x="145" y="108"/>
                    <a:pt x="146" y="106"/>
                  </a:cubicBezTo>
                  <a:cubicBezTo>
                    <a:pt x="147" y="104"/>
                    <a:pt x="149" y="102"/>
                    <a:pt x="152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5" y="102"/>
                    <a:pt x="170" y="97"/>
                    <a:pt x="170" y="91"/>
                  </a:cubicBezTo>
                  <a:cubicBezTo>
                    <a:pt x="170" y="78"/>
                    <a:pt x="170" y="78"/>
                    <a:pt x="170" y="78"/>
                  </a:cubicBezTo>
                  <a:cubicBezTo>
                    <a:pt x="170" y="72"/>
                    <a:pt x="165" y="68"/>
                    <a:pt x="160" y="68"/>
                  </a:cubicBezTo>
                  <a:close/>
                  <a:moveTo>
                    <a:pt x="116" y="85"/>
                  </a:moveTo>
                  <a:cubicBezTo>
                    <a:pt x="116" y="101"/>
                    <a:pt x="102" y="115"/>
                    <a:pt x="85" y="115"/>
                  </a:cubicBezTo>
                  <a:cubicBezTo>
                    <a:pt x="68" y="115"/>
                    <a:pt x="55" y="101"/>
                    <a:pt x="55" y="85"/>
                  </a:cubicBezTo>
                  <a:cubicBezTo>
                    <a:pt x="55" y="68"/>
                    <a:pt x="68" y="54"/>
                    <a:pt x="85" y="54"/>
                  </a:cubicBezTo>
                  <a:cubicBezTo>
                    <a:pt x="102" y="54"/>
                    <a:pt x="116" y="68"/>
                    <a:pt x="116" y="85"/>
                  </a:cubicBezTo>
                  <a:close/>
                  <a:moveTo>
                    <a:pt x="116" y="85"/>
                  </a:moveTo>
                  <a:cubicBezTo>
                    <a:pt x="116" y="85"/>
                    <a:pt x="116" y="85"/>
                    <a:pt x="116" y="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6921376" y="3025993"/>
              <a:ext cx="162938" cy="164432"/>
            </a:xfrm>
            <a:custGeom>
              <a:avLst/>
              <a:gdLst>
                <a:gd name="T0" fmla="*/ 77 w 88"/>
                <a:gd name="T1" fmla="*/ 55 h 89"/>
                <a:gd name="T2" fmla="*/ 88 w 88"/>
                <a:gd name="T3" fmla="*/ 48 h 89"/>
                <a:gd name="T4" fmla="*/ 81 w 88"/>
                <a:gd name="T5" fmla="*/ 34 h 89"/>
                <a:gd name="T6" fmla="*/ 76 w 88"/>
                <a:gd name="T7" fmla="*/ 33 h 89"/>
                <a:gd name="T8" fmla="*/ 75 w 88"/>
                <a:gd name="T9" fmla="*/ 28 h 89"/>
                <a:gd name="T10" fmla="*/ 78 w 88"/>
                <a:gd name="T11" fmla="*/ 16 h 89"/>
                <a:gd name="T12" fmla="*/ 68 w 88"/>
                <a:gd name="T13" fmla="*/ 9 h 89"/>
                <a:gd name="T14" fmla="*/ 60 w 88"/>
                <a:gd name="T15" fmla="*/ 14 h 89"/>
                <a:gd name="T16" fmla="*/ 59 w 88"/>
                <a:gd name="T17" fmla="*/ 14 h 89"/>
                <a:gd name="T18" fmla="*/ 54 w 88"/>
                <a:gd name="T19" fmla="*/ 11 h 89"/>
                <a:gd name="T20" fmla="*/ 47 w 88"/>
                <a:gd name="T21" fmla="*/ 0 h 89"/>
                <a:gd name="T22" fmla="*/ 34 w 88"/>
                <a:gd name="T23" fmla="*/ 7 h 89"/>
                <a:gd name="T24" fmla="*/ 33 w 88"/>
                <a:gd name="T25" fmla="*/ 12 h 89"/>
                <a:gd name="T26" fmla="*/ 29 w 88"/>
                <a:gd name="T27" fmla="*/ 14 h 89"/>
                <a:gd name="T28" fmla="*/ 25 w 88"/>
                <a:gd name="T29" fmla="*/ 11 h 89"/>
                <a:gd name="T30" fmla="*/ 15 w 88"/>
                <a:gd name="T31" fmla="*/ 11 h 89"/>
                <a:gd name="T32" fmla="*/ 10 w 88"/>
                <a:gd name="T33" fmla="*/ 25 h 89"/>
                <a:gd name="T34" fmla="*/ 13 w 88"/>
                <a:gd name="T35" fmla="*/ 30 h 89"/>
                <a:gd name="T36" fmla="*/ 11 w 88"/>
                <a:gd name="T37" fmla="*/ 34 h 89"/>
                <a:gd name="T38" fmla="*/ 0 w 88"/>
                <a:gd name="T39" fmla="*/ 41 h 89"/>
                <a:gd name="T40" fmla="*/ 7 w 88"/>
                <a:gd name="T41" fmla="*/ 55 h 89"/>
                <a:gd name="T42" fmla="*/ 12 w 88"/>
                <a:gd name="T43" fmla="*/ 56 h 89"/>
                <a:gd name="T44" fmla="*/ 13 w 88"/>
                <a:gd name="T45" fmla="*/ 61 h 89"/>
                <a:gd name="T46" fmla="*/ 8 w 88"/>
                <a:gd name="T47" fmla="*/ 69 h 89"/>
                <a:gd name="T48" fmla="*/ 15 w 88"/>
                <a:gd name="T49" fmla="*/ 78 h 89"/>
                <a:gd name="T50" fmla="*/ 25 w 88"/>
                <a:gd name="T51" fmla="*/ 78 h 89"/>
                <a:gd name="T52" fmla="*/ 29 w 88"/>
                <a:gd name="T53" fmla="*/ 75 h 89"/>
                <a:gd name="T54" fmla="*/ 33 w 88"/>
                <a:gd name="T55" fmla="*/ 77 h 89"/>
                <a:gd name="T56" fmla="*/ 34 w 88"/>
                <a:gd name="T57" fmla="*/ 82 h 89"/>
                <a:gd name="T58" fmla="*/ 47 w 88"/>
                <a:gd name="T59" fmla="*/ 89 h 89"/>
                <a:gd name="T60" fmla="*/ 54 w 88"/>
                <a:gd name="T61" fmla="*/ 78 h 89"/>
                <a:gd name="T62" fmla="*/ 59 w 88"/>
                <a:gd name="T63" fmla="*/ 75 h 89"/>
                <a:gd name="T64" fmla="*/ 60 w 88"/>
                <a:gd name="T65" fmla="*/ 75 h 89"/>
                <a:gd name="T66" fmla="*/ 68 w 88"/>
                <a:gd name="T67" fmla="*/ 80 h 89"/>
                <a:gd name="T68" fmla="*/ 78 w 88"/>
                <a:gd name="T69" fmla="*/ 73 h 89"/>
                <a:gd name="T70" fmla="*/ 75 w 88"/>
                <a:gd name="T71" fmla="*/ 61 h 89"/>
                <a:gd name="T72" fmla="*/ 76 w 88"/>
                <a:gd name="T73" fmla="*/ 56 h 89"/>
                <a:gd name="T74" fmla="*/ 44 w 88"/>
                <a:gd name="T75" fmla="*/ 58 h 89"/>
                <a:gd name="T76" fmla="*/ 44 w 88"/>
                <a:gd name="T77" fmla="*/ 31 h 89"/>
                <a:gd name="T78" fmla="*/ 57 w 88"/>
                <a:gd name="T79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8" h="89">
                  <a:moveTo>
                    <a:pt x="76" y="56"/>
                  </a:moveTo>
                  <a:cubicBezTo>
                    <a:pt x="76" y="55"/>
                    <a:pt x="77" y="55"/>
                    <a:pt x="77" y="55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85" y="55"/>
                    <a:pt x="88" y="52"/>
                    <a:pt x="88" y="48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37"/>
                    <a:pt x="85" y="34"/>
                    <a:pt x="81" y="34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6" y="34"/>
                    <a:pt x="76" y="33"/>
                  </a:cubicBezTo>
                  <a:cubicBezTo>
                    <a:pt x="76" y="32"/>
                    <a:pt x="75" y="31"/>
                    <a:pt x="75" y="30"/>
                  </a:cubicBezTo>
                  <a:cubicBezTo>
                    <a:pt x="74" y="29"/>
                    <a:pt x="74" y="29"/>
                    <a:pt x="75" y="28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80" y="23"/>
                    <a:pt x="80" y="18"/>
                    <a:pt x="78" y="16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2" y="10"/>
                    <a:pt x="70" y="9"/>
                    <a:pt x="68" y="9"/>
                  </a:cubicBezTo>
                  <a:cubicBezTo>
                    <a:pt x="66" y="9"/>
                    <a:pt x="64" y="10"/>
                    <a:pt x="63" y="11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14"/>
                    <a:pt x="60" y="14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7" y="13"/>
                    <a:pt x="56" y="13"/>
                    <a:pt x="55" y="12"/>
                  </a:cubicBezTo>
                  <a:cubicBezTo>
                    <a:pt x="55" y="12"/>
                    <a:pt x="54" y="12"/>
                    <a:pt x="54" y="1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1" y="0"/>
                    <a:pt x="4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7" y="0"/>
                    <a:pt x="34" y="3"/>
                    <a:pt x="34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2"/>
                    <a:pt x="33" y="12"/>
                    <a:pt x="33" y="12"/>
                  </a:cubicBezTo>
                  <a:cubicBezTo>
                    <a:pt x="31" y="13"/>
                    <a:pt x="30" y="13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0"/>
                    <a:pt x="22" y="9"/>
                    <a:pt x="20" y="9"/>
                  </a:cubicBezTo>
                  <a:cubicBezTo>
                    <a:pt x="18" y="9"/>
                    <a:pt x="16" y="10"/>
                    <a:pt x="15" y="11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8" y="18"/>
                    <a:pt x="8" y="23"/>
                    <a:pt x="10" y="25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4" y="29"/>
                    <a:pt x="13" y="30"/>
                  </a:cubicBezTo>
                  <a:cubicBezTo>
                    <a:pt x="13" y="31"/>
                    <a:pt x="12" y="32"/>
                    <a:pt x="12" y="33"/>
                  </a:cubicBezTo>
                  <a:cubicBezTo>
                    <a:pt x="12" y="34"/>
                    <a:pt x="11" y="34"/>
                    <a:pt x="11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3" y="34"/>
                    <a:pt x="0" y="37"/>
                    <a:pt x="0" y="4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5"/>
                    <a:pt x="7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2" y="55"/>
                    <a:pt x="12" y="56"/>
                  </a:cubicBezTo>
                  <a:cubicBezTo>
                    <a:pt x="12" y="57"/>
                    <a:pt x="13" y="58"/>
                    <a:pt x="13" y="59"/>
                  </a:cubicBezTo>
                  <a:cubicBezTo>
                    <a:pt x="14" y="60"/>
                    <a:pt x="13" y="61"/>
                    <a:pt x="13" y="61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9" y="65"/>
                    <a:pt x="8" y="67"/>
                    <a:pt x="8" y="69"/>
                  </a:cubicBezTo>
                  <a:cubicBezTo>
                    <a:pt x="8" y="70"/>
                    <a:pt x="9" y="72"/>
                    <a:pt x="10" y="73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6" y="79"/>
                    <a:pt x="18" y="80"/>
                    <a:pt x="20" y="80"/>
                  </a:cubicBezTo>
                  <a:cubicBezTo>
                    <a:pt x="22" y="80"/>
                    <a:pt x="23" y="79"/>
                    <a:pt x="25" y="78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75"/>
                    <a:pt x="28" y="75"/>
                    <a:pt x="29" y="7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30" y="76"/>
                    <a:pt x="31" y="76"/>
                    <a:pt x="33" y="77"/>
                  </a:cubicBezTo>
                  <a:cubicBezTo>
                    <a:pt x="33" y="77"/>
                    <a:pt x="34" y="77"/>
                    <a:pt x="34" y="78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6"/>
                    <a:pt x="37" y="89"/>
                    <a:pt x="41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51" y="89"/>
                    <a:pt x="54" y="86"/>
                    <a:pt x="54" y="82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4" y="77"/>
                    <a:pt x="55" y="77"/>
                    <a:pt x="55" y="77"/>
                  </a:cubicBezTo>
                  <a:cubicBezTo>
                    <a:pt x="56" y="76"/>
                    <a:pt x="57" y="76"/>
                    <a:pt x="59" y="75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4" y="79"/>
                    <a:pt x="66" y="80"/>
                    <a:pt x="68" y="80"/>
                  </a:cubicBezTo>
                  <a:cubicBezTo>
                    <a:pt x="70" y="80"/>
                    <a:pt x="72" y="79"/>
                    <a:pt x="73" y="78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0" y="71"/>
                    <a:pt x="80" y="66"/>
                    <a:pt x="78" y="64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4" y="61"/>
                    <a:pt x="74" y="60"/>
                    <a:pt x="75" y="59"/>
                  </a:cubicBezTo>
                  <a:cubicBezTo>
                    <a:pt x="75" y="58"/>
                    <a:pt x="76" y="57"/>
                    <a:pt x="76" y="56"/>
                  </a:cubicBezTo>
                  <a:close/>
                  <a:moveTo>
                    <a:pt x="57" y="45"/>
                  </a:moveTo>
                  <a:cubicBezTo>
                    <a:pt x="57" y="52"/>
                    <a:pt x="51" y="58"/>
                    <a:pt x="44" y="58"/>
                  </a:cubicBezTo>
                  <a:cubicBezTo>
                    <a:pt x="36" y="58"/>
                    <a:pt x="30" y="52"/>
                    <a:pt x="30" y="45"/>
                  </a:cubicBezTo>
                  <a:cubicBezTo>
                    <a:pt x="30" y="37"/>
                    <a:pt x="36" y="31"/>
                    <a:pt x="44" y="31"/>
                  </a:cubicBezTo>
                  <a:cubicBezTo>
                    <a:pt x="51" y="31"/>
                    <a:pt x="57" y="37"/>
                    <a:pt x="57" y="45"/>
                  </a:cubicBezTo>
                  <a:close/>
                  <a:moveTo>
                    <a:pt x="57" y="45"/>
                  </a:moveTo>
                  <a:cubicBezTo>
                    <a:pt x="57" y="45"/>
                    <a:pt x="57" y="45"/>
                    <a:pt x="57" y="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19" name="TextBox 17"/>
          <p:cNvSpPr txBox="1"/>
          <p:nvPr/>
        </p:nvSpPr>
        <p:spPr>
          <a:xfrm>
            <a:off x="6239249" y="3451738"/>
            <a:ext cx="580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endParaRPr lang="en-IN" sz="32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Freeform 13"/>
          <p:cNvSpPr/>
          <p:nvPr/>
        </p:nvSpPr>
        <p:spPr bwMode="auto">
          <a:xfrm>
            <a:off x="7405302" y="5592410"/>
            <a:ext cx="898398" cy="278040"/>
          </a:xfrm>
          <a:custGeom>
            <a:avLst/>
            <a:gdLst>
              <a:gd name="T0" fmla="*/ 337 w 486"/>
              <a:gd name="T1" fmla="*/ 4 h 150"/>
              <a:gd name="T2" fmla="*/ 457 w 486"/>
              <a:gd name="T3" fmla="*/ 124 h 150"/>
              <a:gd name="T4" fmla="*/ 453 w 486"/>
              <a:gd name="T5" fmla="*/ 134 h 150"/>
              <a:gd name="T6" fmla="*/ 470 w 486"/>
              <a:gd name="T7" fmla="*/ 150 h 150"/>
              <a:gd name="T8" fmla="*/ 486 w 486"/>
              <a:gd name="T9" fmla="*/ 134 h 150"/>
              <a:gd name="T10" fmla="*/ 470 w 486"/>
              <a:gd name="T11" fmla="*/ 117 h 150"/>
              <a:gd name="T12" fmla="*/ 460 w 486"/>
              <a:gd name="T13" fmla="*/ 121 h 150"/>
              <a:gd name="T14" fmla="*/ 339 w 486"/>
              <a:gd name="T15" fmla="*/ 0 h 150"/>
              <a:gd name="T16" fmla="*/ 0 w 486"/>
              <a:gd name="T17" fmla="*/ 0 h 150"/>
              <a:gd name="T18" fmla="*/ 0 w 486"/>
              <a:gd name="T19" fmla="*/ 4 h 150"/>
              <a:gd name="T20" fmla="*/ 337 w 486"/>
              <a:gd name="T21" fmla="*/ 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6" h="150">
                <a:moveTo>
                  <a:pt x="337" y="4"/>
                </a:moveTo>
                <a:cubicBezTo>
                  <a:pt x="457" y="124"/>
                  <a:pt x="457" y="124"/>
                  <a:pt x="457" y="124"/>
                </a:cubicBezTo>
                <a:cubicBezTo>
                  <a:pt x="455" y="126"/>
                  <a:pt x="453" y="130"/>
                  <a:pt x="453" y="134"/>
                </a:cubicBezTo>
                <a:cubicBezTo>
                  <a:pt x="453" y="143"/>
                  <a:pt x="461" y="150"/>
                  <a:pt x="470" y="150"/>
                </a:cubicBezTo>
                <a:cubicBezTo>
                  <a:pt x="479" y="150"/>
                  <a:pt x="486" y="143"/>
                  <a:pt x="486" y="134"/>
                </a:cubicBezTo>
                <a:cubicBezTo>
                  <a:pt x="486" y="125"/>
                  <a:pt x="479" y="117"/>
                  <a:pt x="470" y="117"/>
                </a:cubicBezTo>
                <a:cubicBezTo>
                  <a:pt x="466" y="117"/>
                  <a:pt x="462" y="119"/>
                  <a:pt x="460" y="121"/>
                </a:cubicBezTo>
                <a:cubicBezTo>
                  <a:pt x="339" y="0"/>
                  <a:pt x="339" y="0"/>
                  <a:pt x="3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  <a:lnTo>
                  <a:pt x="337" y="4"/>
                </a:lnTo>
                <a:close/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21" name="Freeform 15"/>
          <p:cNvSpPr/>
          <p:nvPr/>
        </p:nvSpPr>
        <p:spPr bwMode="auto">
          <a:xfrm>
            <a:off x="6231854" y="4287416"/>
            <a:ext cx="1811744" cy="1775868"/>
          </a:xfrm>
          <a:custGeom>
            <a:avLst/>
            <a:gdLst>
              <a:gd name="T0" fmla="*/ 5 w 980"/>
              <a:gd name="T1" fmla="*/ 5 h 961"/>
              <a:gd name="T2" fmla="*/ 5 w 980"/>
              <a:gd name="T3" fmla="*/ 5 h 961"/>
              <a:gd name="T4" fmla="*/ 0 w 980"/>
              <a:gd name="T5" fmla="*/ 16 h 961"/>
              <a:gd name="T6" fmla="*/ 0 w 980"/>
              <a:gd name="T7" fmla="*/ 548 h 961"/>
              <a:gd name="T8" fmla="*/ 5 w 980"/>
              <a:gd name="T9" fmla="*/ 559 h 961"/>
              <a:gd name="T10" fmla="*/ 401 w 980"/>
              <a:gd name="T11" fmla="*/ 955 h 961"/>
              <a:gd name="T12" fmla="*/ 424 w 980"/>
              <a:gd name="T13" fmla="*/ 955 h 961"/>
              <a:gd name="T14" fmla="*/ 974 w 980"/>
              <a:gd name="T15" fmla="*/ 405 h 961"/>
              <a:gd name="T16" fmla="*/ 974 w 980"/>
              <a:gd name="T17" fmla="*/ 382 h 961"/>
              <a:gd name="T18" fmla="*/ 596 w 980"/>
              <a:gd name="T19" fmla="*/ 5 h 961"/>
              <a:gd name="T20" fmla="*/ 585 w 980"/>
              <a:gd name="T21" fmla="*/ 0 h 961"/>
              <a:gd name="T22" fmla="*/ 16 w 980"/>
              <a:gd name="T23" fmla="*/ 0 h 961"/>
              <a:gd name="T24" fmla="*/ 5 w 980"/>
              <a:gd name="T25" fmla="*/ 5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0" h="961">
                <a:moveTo>
                  <a:pt x="5" y="5"/>
                </a:move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2"/>
                  <a:pt x="0" y="16"/>
                </a:cubicBezTo>
                <a:cubicBezTo>
                  <a:pt x="0" y="548"/>
                  <a:pt x="0" y="548"/>
                  <a:pt x="0" y="548"/>
                </a:cubicBezTo>
                <a:cubicBezTo>
                  <a:pt x="0" y="552"/>
                  <a:pt x="2" y="556"/>
                  <a:pt x="5" y="559"/>
                </a:cubicBezTo>
                <a:cubicBezTo>
                  <a:pt x="401" y="955"/>
                  <a:pt x="401" y="955"/>
                  <a:pt x="401" y="955"/>
                </a:cubicBezTo>
                <a:cubicBezTo>
                  <a:pt x="407" y="961"/>
                  <a:pt x="417" y="961"/>
                  <a:pt x="424" y="955"/>
                </a:cubicBezTo>
                <a:cubicBezTo>
                  <a:pt x="974" y="405"/>
                  <a:pt x="974" y="405"/>
                  <a:pt x="974" y="405"/>
                </a:cubicBezTo>
                <a:cubicBezTo>
                  <a:pt x="980" y="399"/>
                  <a:pt x="980" y="388"/>
                  <a:pt x="974" y="382"/>
                </a:cubicBezTo>
                <a:cubicBezTo>
                  <a:pt x="596" y="5"/>
                  <a:pt x="596" y="5"/>
                  <a:pt x="596" y="5"/>
                </a:cubicBezTo>
                <a:cubicBezTo>
                  <a:pt x="593" y="2"/>
                  <a:pt x="589" y="0"/>
                  <a:pt x="585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8" y="2"/>
                  <a:pt x="5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22" name="组合 21"/>
          <p:cNvGrpSpPr/>
          <p:nvPr/>
        </p:nvGrpSpPr>
        <p:grpSpPr>
          <a:xfrm>
            <a:off x="6976284" y="4689528"/>
            <a:ext cx="336339" cy="336339"/>
            <a:chOff x="6960242" y="5054488"/>
            <a:chExt cx="336339" cy="336339"/>
          </a:xfrm>
          <a:solidFill>
            <a:srgbClr val="4DFAF9"/>
          </a:solidFill>
        </p:grpSpPr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7082819" y="5135210"/>
              <a:ext cx="91186" cy="179381"/>
            </a:xfrm>
            <a:custGeom>
              <a:avLst/>
              <a:gdLst>
                <a:gd name="T0" fmla="*/ 30 w 50"/>
                <a:gd name="T1" fmla="*/ 40 h 97"/>
                <a:gd name="T2" fmla="*/ 18 w 50"/>
                <a:gd name="T3" fmla="*/ 31 h 97"/>
                <a:gd name="T4" fmla="*/ 24 w 50"/>
                <a:gd name="T5" fmla="*/ 25 h 97"/>
                <a:gd name="T6" fmla="*/ 32 w 50"/>
                <a:gd name="T7" fmla="*/ 28 h 97"/>
                <a:gd name="T8" fmla="*/ 38 w 50"/>
                <a:gd name="T9" fmla="*/ 31 h 97"/>
                <a:gd name="T10" fmla="*/ 46 w 50"/>
                <a:gd name="T11" fmla="*/ 22 h 97"/>
                <a:gd name="T12" fmla="*/ 41 w 50"/>
                <a:gd name="T13" fmla="*/ 15 h 97"/>
                <a:gd name="T14" fmla="*/ 33 w 50"/>
                <a:gd name="T15" fmla="*/ 11 h 97"/>
                <a:gd name="T16" fmla="*/ 33 w 50"/>
                <a:gd name="T17" fmla="*/ 7 h 97"/>
                <a:gd name="T18" fmla="*/ 27 w 50"/>
                <a:gd name="T19" fmla="*/ 0 h 97"/>
                <a:gd name="T20" fmla="*/ 22 w 50"/>
                <a:gd name="T21" fmla="*/ 0 h 97"/>
                <a:gd name="T22" fmla="*/ 15 w 50"/>
                <a:gd name="T23" fmla="*/ 7 h 97"/>
                <a:gd name="T24" fmla="*/ 15 w 50"/>
                <a:gd name="T25" fmla="*/ 11 h 97"/>
                <a:gd name="T26" fmla="*/ 1 w 50"/>
                <a:gd name="T27" fmla="*/ 31 h 97"/>
                <a:gd name="T28" fmla="*/ 23 w 50"/>
                <a:gd name="T29" fmla="*/ 54 h 97"/>
                <a:gd name="T30" fmla="*/ 33 w 50"/>
                <a:gd name="T31" fmla="*/ 64 h 97"/>
                <a:gd name="T32" fmla="*/ 23 w 50"/>
                <a:gd name="T33" fmla="*/ 72 h 97"/>
                <a:gd name="T34" fmla="*/ 14 w 50"/>
                <a:gd name="T35" fmla="*/ 69 h 97"/>
                <a:gd name="T36" fmla="*/ 8 w 50"/>
                <a:gd name="T37" fmla="*/ 66 h 97"/>
                <a:gd name="T38" fmla="*/ 0 w 50"/>
                <a:gd name="T39" fmla="*/ 75 h 97"/>
                <a:gd name="T40" fmla="*/ 4 w 50"/>
                <a:gd name="T41" fmla="*/ 82 h 97"/>
                <a:gd name="T42" fmla="*/ 15 w 50"/>
                <a:gd name="T43" fmla="*/ 87 h 97"/>
                <a:gd name="T44" fmla="*/ 15 w 50"/>
                <a:gd name="T45" fmla="*/ 90 h 97"/>
                <a:gd name="T46" fmla="*/ 22 w 50"/>
                <a:gd name="T47" fmla="*/ 97 h 97"/>
                <a:gd name="T48" fmla="*/ 27 w 50"/>
                <a:gd name="T49" fmla="*/ 97 h 97"/>
                <a:gd name="T50" fmla="*/ 33 w 50"/>
                <a:gd name="T51" fmla="*/ 90 h 97"/>
                <a:gd name="T52" fmla="*/ 33 w 50"/>
                <a:gd name="T53" fmla="*/ 87 h 97"/>
                <a:gd name="T54" fmla="*/ 50 w 50"/>
                <a:gd name="T55" fmla="*/ 63 h 97"/>
                <a:gd name="T56" fmla="*/ 30 w 50"/>
                <a:gd name="T57" fmla="*/ 40 h 97"/>
                <a:gd name="T58" fmla="*/ 30 w 50"/>
                <a:gd name="T59" fmla="*/ 40 h 97"/>
                <a:gd name="T60" fmla="*/ 30 w 50"/>
                <a:gd name="T61" fmla="*/ 4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97">
                  <a:moveTo>
                    <a:pt x="30" y="40"/>
                  </a:moveTo>
                  <a:cubicBezTo>
                    <a:pt x="24" y="37"/>
                    <a:pt x="18" y="36"/>
                    <a:pt x="18" y="31"/>
                  </a:cubicBezTo>
                  <a:cubicBezTo>
                    <a:pt x="18" y="27"/>
                    <a:pt x="20" y="25"/>
                    <a:pt x="24" y="25"/>
                  </a:cubicBezTo>
                  <a:cubicBezTo>
                    <a:pt x="27" y="25"/>
                    <a:pt x="29" y="26"/>
                    <a:pt x="32" y="28"/>
                  </a:cubicBezTo>
                  <a:cubicBezTo>
                    <a:pt x="33" y="30"/>
                    <a:pt x="35" y="31"/>
                    <a:pt x="38" y="31"/>
                  </a:cubicBezTo>
                  <a:cubicBezTo>
                    <a:pt x="42" y="31"/>
                    <a:pt x="46" y="26"/>
                    <a:pt x="46" y="22"/>
                  </a:cubicBezTo>
                  <a:cubicBezTo>
                    <a:pt x="46" y="19"/>
                    <a:pt x="44" y="17"/>
                    <a:pt x="41" y="15"/>
                  </a:cubicBezTo>
                  <a:cubicBezTo>
                    <a:pt x="39" y="13"/>
                    <a:pt x="36" y="12"/>
                    <a:pt x="33" y="11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8" y="0"/>
                    <a:pt x="15" y="3"/>
                    <a:pt x="15" y="7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6" y="15"/>
                    <a:pt x="1" y="23"/>
                    <a:pt x="1" y="31"/>
                  </a:cubicBezTo>
                  <a:cubicBezTo>
                    <a:pt x="1" y="44"/>
                    <a:pt x="13" y="50"/>
                    <a:pt x="23" y="54"/>
                  </a:cubicBezTo>
                  <a:cubicBezTo>
                    <a:pt x="31" y="58"/>
                    <a:pt x="33" y="60"/>
                    <a:pt x="33" y="64"/>
                  </a:cubicBezTo>
                  <a:cubicBezTo>
                    <a:pt x="33" y="69"/>
                    <a:pt x="28" y="72"/>
                    <a:pt x="23" y="72"/>
                  </a:cubicBezTo>
                  <a:cubicBezTo>
                    <a:pt x="20" y="72"/>
                    <a:pt x="17" y="72"/>
                    <a:pt x="14" y="69"/>
                  </a:cubicBezTo>
                  <a:cubicBezTo>
                    <a:pt x="12" y="68"/>
                    <a:pt x="10" y="66"/>
                    <a:pt x="8" y="66"/>
                  </a:cubicBezTo>
                  <a:cubicBezTo>
                    <a:pt x="3" y="66"/>
                    <a:pt x="0" y="71"/>
                    <a:pt x="0" y="75"/>
                  </a:cubicBezTo>
                  <a:cubicBezTo>
                    <a:pt x="0" y="78"/>
                    <a:pt x="1" y="80"/>
                    <a:pt x="4" y="82"/>
                  </a:cubicBezTo>
                  <a:cubicBezTo>
                    <a:pt x="7" y="84"/>
                    <a:pt x="11" y="86"/>
                    <a:pt x="15" y="87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4"/>
                    <a:pt x="18" y="97"/>
                    <a:pt x="22" y="97"/>
                  </a:cubicBezTo>
                  <a:cubicBezTo>
                    <a:pt x="27" y="97"/>
                    <a:pt x="27" y="97"/>
                    <a:pt x="27" y="97"/>
                  </a:cubicBezTo>
                  <a:cubicBezTo>
                    <a:pt x="30" y="97"/>
                    <a:pt x="33" y="94"/>
                    <a:pt x="33" y="90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43" y="83"/>
                    <a:pt x="50" y="75"/>
                    <a:pt x="50" y="63"/>
                  </a:cubicBezTo>
                  <a:cubicBezTo>
                    <a:pt x="50" y="51"/>
                    <a:pt x="41" y="46"/>
                    <a:pt x="30" y="40"/>
                  </a:cubicBezTo>
                  <a:close/>
                  <a:moveTo>
                    <a:pt x="30" y="40"/>
                  </a:moveTo>
                  <a:cubicBezTo>
                    <a:pt x="30" y="40"/>
                    <a:pt x="30" y="40"/>
                    <a:pt x="30" y="4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6960242" y="5054488"/>
              <a:ext cx="336339" cy="336339"/>
            </a:xfrm>
            <a:custGeom>
              <a:avLst/>
              <a:gdLst>
                <a:gd name="T0" fmla="*/ 91 w 182"/>
                <a:gd name="T1" fmla="*/ 0 h 182"/>
                <a:gd name="T2" fmla="*/ 0 w 182"/>
                <a:gd name="T3" fmla="*/ 91 h 182"/>
                <a:gd name="T4" fmla="*/ 91 w 182"/>
                <a:gd name="T5" fmla="*/ 182 h 182"/>
                <a:gd name="T6" fmla="*/ 182 w 182"/>
                <a:gd name="T7" fmla="*/ 91 h 182"/>
                <a:gd name="T8" fmla="*/ 91 w 182"/>
                <a:gd name="T9" fmla="*/ 0 h 182"/>
                <a:gd name="T10" fmla="*/ 91 w 182"/>
                <a:gd name="T11" fmla="*/ 156 h 182"/>
                <a:gd name="T12" fmla="*/ 26 w 182"/>
                <a:gd name="T13" fmla="*/ 91 h 182"/>
                <a:gd name="T14" fmla="*/ 91 w 182"/>
                <a:gd name="T15" fmla="*/ 26 h 182"/>
                <a:gd name="T16" fmla="*/ 156 w 182"/>
                <a:gd name="T17" fmla="*/ 91 h 182"/>
                <a:gd name="T18" fmla="*/ 91 w 182"/>
                <a:gd name="T19" fmla="*/ 156 h 182"/>
                <a:gd name="T20" fmla="*/ 91 w 182"/>
                <a:gd name="T21" fmla="*/ 156 h 182"/>
                <a:gd name="T22" fmla="*/ 91 w 182"/>
                <a:gd name="T23" fmla="*/ 15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2" h="182">
                  <a:moveTo>
                    <a:pt x="91" y="0"/>
                  </a:moveTo>
                  <a:cubicBezTo>
                    <a:pt x="40" y="0"/>
                    <a:pt x="0" y="41"/>
                    <a:pt x="0" y="91"/>
                  </a:cubicBezTo>
                  <a:cubicBezTo>
                    <a:pt x="0" y="142"/>
                    <a:pt x="40" y="182"/>
                    <a:pt x="91" y="182"/>
                  </a:cubicBezTo>
                  <a:cubicBezTo>
                    <a:pt x="141" y="182"/>
                    <a:pt x="182" y="142"/>
                    <a:pt x="182" y="91"/>
                  </a:cubicBezTo>
                  <a:cubicBezTo>
                    <a:pt x="182" y="41"/>
                    <a:pt x="141" y="0"/>
                    <a:pt x="91" y="0"/>
                  </a:cubicBezTo>
                  <a:close/>
                  <a:moveTo>
                    <a:pt x="91" y="156"/>
                  </a:moveTo>
                  <a:cubicBezTo>
                    <a:pt x="55" y="156"/>
                    <a:pt x="26" y="127"/>
                    <a:pt x="26" y="91"/>
                  </a:cubicBezTo>
                  <a:cubicBezTo>
                    <a:pt x="26" y="55"/>
                    <a:pt x="55" y="26"/>
                    <a:pt x="91" y="26"/>
                  </a:cubicBezTo>
                  <a:cubicBezTo>
                    <a:pt x="127" y="26"/>
                    <a:pt x="156" y="55"/>
                    <a:pt x="156" y="91"/>
                  </a:cubicBezTo>
                  <a:cubicBezTo>
                    <a:pt x="156" y="127"/>
                    <a:pt x="127" y="156"/>
                    <a:pt x="91" y="156"/>
                  </a:cubicBezTo>
                  <a:close/>
                  <a:moveTo>
                    <a:pt x="91" y="156"/>
                  </a:moveTo>
                  <a:cubicBezTo>
                    <a:pt x="91" y="156"/>
                    <a:pt x="91" y="156"/>
                    <a:pt x="91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25" name="TextBox 26"/>
          <p:cNvSpPr txBox="1"/>
          <p:nvPr/>
        </p:nvSpPr>
        <p:spPr>
          <a:xfrm>
            <a:off x="6286012" y="429680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4DFAF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IN" sz="3200" b="1" dirty="0">
              <a:solidFill>
                <a:srgbClr val="4DFAF9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Freeform 12"/>
          <p:cNvSpPr/>
          <p:nvPr/>
        </p:nvSpPr>
        <p:spPr bwMode="auto">
          <a:xfrm>
            <a:off x="3970164" y="5592410"/>
            <a:ext cx="898398" cy="278040"/>
          </a:xfrm>
          <a:custGeom>
            <a:avLst/>
            <a:gdLst>
              <a:gd name="T0" fmla="*/ 149 w 486"/>
              <a:gd name="T1" fmla="*/ 4 h 150"/>
              <a:gd name="T2" fmla="*/ 29 w 486"/>
              <a:gd name="T3" fmla="*/ 124 h 150"/>
              <a:gd name="T4" fmla="*/ 33 w 486"/>
              <a:gd name="T5" fmla="*/ 134 h 150"/>
              <a:gd name="T6" fmla="*/ 16 w 486"/>
              <a:gd name="T7" fmla="*/ 150 h 150"/>
              <a:gd name="T8" fmla="*/ 0 w 486"/>
              <a:gd name="T9" fmla="*/ 134 h 150"/>
              <a:gd name="T10" fmla="*/ 16 w 486"/>
              <a:gd name="T11" fmla="*/ 117 h 150"/>
              <a:gd name="T12" fmla="*/ 26 w 486"/>
              <a:gd name="T13" fmla="*/ 121 h 150"/>
              <a:gd name="T14" fmla="*/ 147 w 486"/>
              <a:gd name="T15" fmla="*/ 0 h 150"/>
              <a:gd name="T16" fmla="*/ 486 w 486"/>
              <a:gd name="T17" fmla="*/ 0 h 150"/>
              <a:gd name="T18" fmla="*/ 486 w 486"/>
              <a:gd name="T19" fmla="*/ 4 h 150"/>
              <a:gd name="T20" fmla="*/ 149 w 486"/>
              <a:gd name="T21" fmla="*/ 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6" h="150">
                <a:moveTo>
                  <a:pt x="149" y="4"/>
                </a:moveTo>
                <a:cubicBezTo>
                  <a:pt x="29" y="124"/>
                  <a:pt x="29" y="124"/>
                  <a:pt x="29" y="124"/>
                </a:cubicBezTo>
                <a:cubicBezTo>
                  <a:pt x="31" y="126"/>
                  <a:pt x="33" y="130"/>
                  <a:pt x="33" y="134"/>
                </a:cubicBezTo>
                <a:cubicBezTo>
                  <a:pt x="33" y="143"/>
                  <a:pt x="25" y="150"/>
                  <a:pt x="16" y="150"/>
                </a:cubicBezTo>
                <a:cubicBezTo>
                  <a:pt x="7" y="150"/>
                  <a:pt x="0" y="143"/>
                  <a:pt x="0" y="134"/>
                </a:cubicBezTo>
                <a:cubicBezTo>
                  <a:pt x="0" y="125"/>
                  <a:pt x="7" y="117"/>
                  <a:pt x="16" y="117"/>
                </a:cubicBezTo>
                <a:cubicBezTo>
                  <a:pt x="20" y="117"/>
                  <a:pt x="24" y="119"/>
                  <a:pt x="26" y="121"/>
                </a:cubicBezTo>
                <a:cubicBezTo>
                  <a:pt x="147" y="0"/>
                  <a:pt x="147" y="0"/>
                  <a:pt x="147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486" y="4"/>
                  <a:pt x="486" y="4"/>
                  <a:pt x="486" y="4"/>
                </a:cubicBezTo>
                <a:lnTo>
                  <a:pt x="149" y="4"/>
                </a:lnTo>
                <a:close/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27" name="Freeform 14"/>
          <p:cNvSpPr/>
          <p:nvPr/>
        </p:nvSpPr>
        <p:spPr bwMode="auto">
          <a:xfrm>
            <a:off x="4218307" y="4287416"/>
            <a:ext cx="1777363" cy="1775868"/>
          </a:xfrm>
          <a:custGeom>
            <a:avLst/>
            <a:gdLst>
              <a:gd name="T0" fmla="*/ 384 w 962"/>
              <a:gd name="T1" fmla="*/ 5 h 961"/>
              <a:gd name="T2" fmla="*/ 6 w 962"/>
              <a:gd name="T3" fmla="*/ 382 h 961"/>
              <a:gd name="T4" fmla="*/ 6 w 962"/>
              <a:gd name="T5" fmla="*/ 405 h 961"/>
              <a:gd name="T6" fmla="*/ 556 w 962"/>
              <a:gd name="T7" fmla="*/ 955 h 961"/>
              <a:gd name="T8" fmla="*/ 579 w 962"/>
              <a:gd name="T9" fmla="*/ 955 h 961"/>
              <a:gd name="T10" fmla="*/ 957 w 962"/>
              <a:gd name="T11" fmla="*/ 578 h 961"/>
              <a:gd name="T12" fmla="*/ 962 w 962"/>
              <a:gd name="T13" fmla="*/ 566 h 961"/>
              <a:gd name="T14" fmla="*/ 962 w 962"/>
              <a:gd name="T15" fmla="*/ 16 h 961"/>
              <a:gd name="T16" fmla="*/ 945 w 962"/>
              <a:gd name="T17" fmla="*/ 0 h 961"/>
              <a:gd name="T18" fmla="*/ 395 w 962"/>
              <a:gd name="T19" fmla="*/ 0 h 961"/>
              <a:gd name="T20" fmla="*/ 384 w 962"/>
              <a:gd name="T21" fmla="*/ 5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2" h="961">
                <a:moveTo>
                  <a:pt x="384" y="5"/>
                </a:moveTo>
                <a:cubicBezTo>
                  <a:pt x="6" y="382"/>
                  <a:pt x="6" y="382"/>
                  <a:pt x="6" y="382"/>
                </a:cubicBezTo>
                <a:cubicBezTo>
                  <a:pt x="0" y="388"/>
                  <a:pt x="0" y="399"/>
                  <a:pt x="6" y="405"/>
                </a:cubicBezTo>
                <a:cubicBezTo>
                  <a:pt x="556" y="955"/>
                  <a:pt x="556" y="955"/>
                  <a:pt x="556" y="955"/>
                </a:cubicBezTo>
                <a:cubicBezTo>
                  <a:pt x="563" y="961"/>
                  <a:pt x="573" y="961"/>
                  <a:pt x="579" y="955"/>
                </a:cubicBezTo>
                <a:cubicBezTo>
                  <a:pt x="957" y="578"/>
                  <a:pt x="957" y="578"/>
                  <a:pt x="957" y="578"/>
                </a:cubicBezTo>
                <a:cubicBezTo>
                  <a:pt x="960" y="575"/>
                  <a:pt x="962" y="570"/>
                  <a:pt x="962" y="566"/>
                </a:cubicBezTo>
                <a:cubicBezTo>
                  <a:pt x="962" y="16"/>
                  <a:pt x="962" y="16"/>
                  <a:pt x="962" y="16"/>
                </a:cubicBezTo>
                <a:cubicBezTo>
                  <a:pt x="962" y="7"/>
                  <a:pt x="954" y="0"/>
                  <a:pt x="945" y="0"/>
                </a:cubicBezTo>
                <a:cubicBezTo>
                  <a:pt x="395" y="0"/>
                  <a:pt x="395" y="0"/>
                  <a:pt x="395" y="0"/>
                </a:cubicBezTo>
                <a:cubicBezTo>
                  <a:pt x="391" y="0"/>
                  <a:pt x="387" y="2"/>
                  <a:pt x="384" y="5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28" name="组合 27"/>
          <p:cNvGrpSpPr/>
          <p:nvPr/>
        </p:nvGrpSpPr>
        <p:grpSpPr>
          <a:xfrm>
            <a:off x="4959747" y="4744837"/>
            <a:ext cx="313916" cy="281029"/>
            <a:chOff x="4943705" y="5109797"/>
            <a:chExt cx="313916" cy="281029"/>
          </a:xfrm>
        </p:grpSpPr>
        <p:sp>
          <p:nvSpPr>
            <p:cNvPr id="29" name="Freeform 23"/>
            <p:cNvSpPr>
              <a:spLocks noEditPoints="1"/>
            </p:cNvSpPr>
            <p:nvPr/>
          </p:nvSpPr>
          <p:spPr bwMode="auto">
            <a:xfrm>
              <a:off x="4943705" y="5109797"/>
              <a:ext cx="313916" cy="237680"/>
            </a:xfrm>
            <a:custGeom>
              <a:avLst/>
              <a:gdLst>
                <a:gd name="T0" fmla="*/ 160 w 170"/>
                <a:gd name="T1" fmla="*/ 0 h 128"/>
                <a:gd name="T2" fmla="*/ 11 w 170"/>
                <a:gd name="T3" fmla="*/ 0 h 128"/>
                <a:gd name="T4" fmla="*/ 0 w 170"/>
                <a:gd name="T5" fmla="*/ 10 h 128"/>
                <a:gd name="T6" fmla="*/ 0 w 170"/>
                <a:gd name="T7" fmla="*/ 117 h 128"/>
                <a:gd name="T8" fmla="*/ 11 w 170"/>
                <a:gd name="T9" fmla="*/ 128 h 128"/>
                <a:gd name="T10" fmla="*/ 160 w 170"/>
                <a:gd name="T11" fmla="*/ 128 h 128"/>
                <a:gd name="T12" fmla="*/ 170 w 170"/>
                <a:gd name="T13" fmla="*/ 117 h 128"/>
                <a:gd name="T14" fmla="*/ 170 w 170"/>
                <a:gd name="T15" fmla="*/ 10 h 128"/>
                <a:gd name="T16" fmla="*/ 160 w 170"/>
                <a:gd name="T17" fmla="*/ 0 h 128"/>
                <a:gd name="T18" fmla="*/ 157 w 170"/>
                <a:gd name="T19" fmla="*/ 110 h 128"/>
                <a:gd name="T20" fmla="*/ 13 w 170"/>
                <a:gd name="T21" fmla="*/ 110 h 128"/>
                <a:gd name="T22" fmla="*/ 13 w 170"/>
                <a:gd name="T23" fmla="*/ 14 h 128"/>
                <a:gd name="T24" fmla="*/ 157 w 170"/>
                <a:gd name="T25" fmla="*/ 14 h 128"/>
                <a:gd name="T26" fmla="*/ 157 w 170"/>
                <a:gd name="T27" fmla="*/ 110 h 128"/>
                <a:gd name="T28" fmla="*/ 157 w 170"/>
                <a:gd name="T29" fmla="*/ 110 h 128"/>
                <a:gd name="T30" fmla="*/ 157 w 170"/>
                <a:gd name="T31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28">
                  <a:moveTo>
                    <a:pt x="16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3"/>
                    <a:pt x="5" y="128"/>
                    <a:pt x="11" y="128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166" y="128"/>
                    <a:pt x="170" y="123"/>
                    <a:pt x="170" y="117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4"/>
                    <a:pt x="166" y="0"/>
                    <a:pt x="160" y="0"/>
                  </a:cubicBezTo>
                  <a:close/>
                  <a:moveTo>
                    <a:pt x="157" y="110"/>
                  </a:moveTo>
                  <a:cubicBezTo>
                    <a:pt x="13" y="110"/>
                    <a:pt x="13" y="110"/>
                    <a:pt x="13" y="11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57" y="14"/>
                    <a:pt x="157" y="14"/>
                    <a:pt x="157" y="14"/>
                  </a:cubicBezTo>
                  <a:lnTo>
                    <a:pt x="157" y="110"/>
                  </a:lnTo>
                  <a:close/>
                  <a:moveTo>
                    <a:pt x="157" y="110"/>
                  </a:moveTo>
                  <a:cubicBezTo>
                    <a:pt x="157" y="110"/>
                    <a:pt x="157" y="110"/>
                    <a:pt x="157" y="1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5030405" y="5354950"/>
              <a:ext cx="142010" cy="35876"/>
            </a:xfrm>
            <a:custGeom>
              <a:avLst/>
              <a:gdLst>
                <a:gd name="T0" fmla="*/ 23 w 95"/>
                <a:gd name="T1" fmla="*/ 0 h 24"/>
                <a:gd name="T2" fmla="*/ 0 w 95"/>
                <a:gd name="T3" fmla="*/ 24 h 24"/>
                <a:gd name="T4" fmla="*/ 95 w 95"/>
                <a:gd name="T5" fmla="*/ 24 h 24"/>
                <a:gd name="T6" fmla="*/ 71 w 95"/>
                <a:gd name="T7" fmla="*/ 0 h 24"/>
                <a:gd name="T8" fmla="*/ 23 w 95"/>
                <a:gd name="T9" fmla="*/ 0 h 24"/>
                <a:gd name="T10" fmla="*/ 23 w 95"/>
                <a:gd name="T11" fmla="*/ 0 h 24"/>
                <a:gd name="T12" fmla="*/ 23 w 9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24">
                  <a:moveTo>
                    <a:pt x="23" y="0"/>
                  </a:moveTo>
                  <a:lnTo>
                    <a:pt x="0" y="24"/>
                  </a:lnTo>
                  <a:lnTo>
                    <a:pt x="95" y="24"/>
                  </a:lnTo>
                  <a:lnTo>
                    <a:pt x="71" y="0"/>
                  </a:lnTo>
                  <a:lnTo>
                    <a:pt x="23" y="0"/>
                  </a:lnTo>
                  <a:close/>
                  <a:moveTo>
                    <a:pt x="23" y="0"/>
                  </a:move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31" name="Freeform 25"/>
            <p:cNvSpPr>
              <a:spLocks noEditPoints="1"/>
            </p:cNvSpPr>
            <p:nvPr/>
          </p:nvSpPr>
          <p:spPr bwMode="auto">
            <a:xfrm>
              <a:off x="5030405" y="5354950"/>
              <a:ext cx="142010" cy="35876"/>
            </a:xfrm>
            <a:custGeom>
              <a:avLst/>
              <a:gdLst>
                <a:gd name="T0" fmla="*/ 23 w 95"/>
                <a:gd name="T1" fmla="*/ 0 h 24"/>
                <a:gd name="T2" fmla="*/ 0 w 95"/>
                <a:gd name="T3" fmla="*/ 24 h 24"/>
                <a:gd name="T4" fmla="*/ 95 w 95"/>
                <a:gd name="T5" fmla="*/ 24 h 24"/>
                <a:gd name="T6" fmla="*/ 71 w 95"/>
                <a:gd name="T7" fmla="*/ 0 h 24"/>
                <a:gd name="T8" fmla="*/ 23 w 95"/>
                <a:gd name="T9" fmla="*/ 0 h 24"/>
                <a:gd name="T10" fmla="*/ 23 w 95"/>
                <a:gd name="T11" fmla="*/ 0 h 24"/>
                <a:gd name="T12" fmla="*/ 23 w 9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24">
                  <a:moveTo>
                    <a:pt x="23" y="0"/>
                  </a:moveTo>
                  <a:lnTo>
                    <a:pt x="0" y="24"/>
                  </a:lnTo>
                  <a:lnTo>
                    <a:pt x="95" y="24"/>
                  </a:lnTo>
                  <a:lnTo>
                    <a:pt x="71" y="0"/>
                  </a:lnTo>
                  <a:lnTo>
                    <a:pt x="23" y="0"/>
                  </a:lnTo>
                  <a:moveTo>
                    <a:pt x="23" y="0"/>
                  </a:moveTo>
                  <a:lnTo>
                    <a:pt x="2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32" name="Freeform 26"/>
            <p:cNvSpPr>
              <a:spLocks noEditPoints="1"/>
            </p:cNvSpPr>
            <p:nvPr/>
          </p:nvSpPr>
          <p:spPr bwMode="auto">
            <a:xfrm>
              <a:off x="4994529" y="5187528"/>
              <a:ext cx="207783" cy="91186"/>
            </a:xfrm>
            <a:custGeom>
              <a:avLst/>
              <a:gdLst>
                <a:gd name="T0" fmla="*/ 7 w 112"/>
                <a:gd name="T1" fmla="*/ 49 h 49"/>
                <a:gd name="T2" fmla="*/ 14 w 112"/>
                <a:gd name="T3" fmla="*/ 42 h 49"/>
                <a:gd name="T4" fmla="*/ 14 w 112"/>
                <a:gd name="T5" fmla="*/ 40 h 49"/>
                <a:gd name="T6" fmla="*/ 45 w 112"/>
                <a:gd name="T7" fmla="*/ 14 h 49"/>
                <a:gd name="T8" fmla="*/ 49 w 112"/>
                <a:gd name="T9" fmla="*/ 16 h 49"/>
                <a:gd name="T10" fmla="*/ 53 w 112"/>
                <a:gd name="T11" fmla="*/ 15 h 49"/>
                <a:gd name="T12" fmla="*/ 71 w 112"/>
                <a:gd name="T13" fmla="*/ 30 h 49"/>
                <a:gd name="T14" fmla="*/ 70 w 112"/>
                <a:gd name="T15" fmla="*/ 31 h 49"/>
                <a:gd name="T16" fmla="*/ 77 w 112"/>
                <a:gd name="T17" fmla="*/ 38 h 49"/>
                <a:gd name="T18" fmla="*/ 84 w 112"/>
                <a:gd name="T19" fmla="*/ 31 h 49"/>
                <a:gd name="T20" fmla="*/ 84 w 112"/>
                <a:gd name="T21" fmla="*/ 29 h 49"/>
                <a:gd name="T22" fmla="*/ 102 w 112"/>
                <a:gd name="T23" fmla="*/ 13 h 49"/>
                <a:gd name="T24" fmla="*/ 105 w 112"/>
                <a:gd name="T25" fmla="*/ 14 h 49"/>
                <a:gd name="T26" fmla="*/ 112 w 112"/>
                <a:gd name="T27" fmla="*/ 7 h 49"/>
                <a:gd name="T28" fmla="*/ 105 w 112"/>
                <a:gd name="T29" fmla="*/ 0 h 49"/>
                <a:gd name="T30" fmla="*/ 98 w 112"/>
                <a:gd name="T31" fmla="*/ 7 h 49"/>
                <a:gd name="T32" fmla="*/ 98 w 112"/>
                <a:gd name="T33" fmla="*/ 10 h 49"/>
                <a:gd name="T34" fmla="*/ 81 w 112"/>
                <a:gd name="T35" fmla="*/ 26 h 49"/>
                <a:gd name="T36" fmla="*/ 77 w 112"/>
                <a:gd name="T37" fmla="*/ 24 h 49"/>
                <a:gd name="T38" fmla="*/ 73 w 112"/>
                <a:gd name="T39" fmla="*/ 26 h 49"/>
                <a:gd name="T40" fmla="*/ 56 w 112"/>
                <a:gd name="T41" fmla="*/ 11 h 49"/>
                <a:gd name="T42" fmla="*/ 56 w 112"/>
                <a:gd name="T43" fmla="*/ 9 h 49"/>
                <a:gd name="T44" fmla="*/ 49 w 112"/>
                <a:gd name="T45" fmla="*/ 2 h 49"/>
                <a:gd name="T46" fmla="*/ 42 w 112"/>
                <a:gd name="T47" fmla="*/ 9 h 49"/>
                <a:gd name="T48" fmla="*/ 43 w 112"/>
                <a:gd name="T49" fmla="*/ 11 h 49"/>
                <a:gd name="T50" fmla="*/ 11 w 112"/>
                <a:gd name="T51" fmla="*/ 36 h 49"/>
                <a:gd name="T52" fmla="*/ 7 w 112"/>
                <a:gd name="T53" fmla="*/ 35 h 49"/>
                <a:gd name="T54" fmla="*/ 0 w 112"/>
                <a:gd name="T55" fmla="*/ 42 h 49"/>
                <a:gd name="T56" fmla="*/ 7 w 112"/>
                <a:gd name="T57" fmla="*/ 49 h 49"/>
                <a:gd name="T58" fmla="*/ 7 w 112"/>
                <a:gd name="T59" fmla="*/ 49 h 49"/>
                <a:gd name="T60" fmla="*/ 7 w 112"/>
                <a:gd name="T6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2" h="49">
                  <a:moveTo>
                    <a:pt x="7" y="49"/>
                  </a:moveTo>
                  <a:cubicBezTo>
                    <a:pt x="11" y="49"/>
                    <a:pt x="14" y="45"/>
                    <a:pt x="14" y="42"/>
                  </a:cubicBezTo>
                  <a:cubicBezTo>
                    <a:pt x="14" y="41"/>
                    <a:pt x="14" y="40"/>
                    <a:pt x="14" y="40"/>
                  </a:cubicBezTo>
                  <a:cubicBezTo>
                    <a:pt x="23" y="33"/>
                    <a:pt x="38" y="20"/>
                    <a:pt x="45" y="14"/>
                  </a:cubicBezTo>
                  <a:cubicBezTo>
                    <a:pt x="47" y="15"/>
                    <a:pt x="48" y="16"/>
                    <a:pt x="49" y="16"/>
                  </a:cubicBezTo>
                  <a:cubicBezTo>
                    <a:pt x="51" y="16"/>
                    <a:pt x="52" y="15"/>
                    <a:pt x="53" y="15"/>
                  </a:cubicBezTo>
                  <a:cubicBezTo>
                    <a:pt x="57" y="19"/>
                    <a:pt x="65" y="25"/>
                    <a:pt x="71" y="30"/>
                  </a:cubicBezTo>
                  <a:cubicBezTo>
                    <a:pt x="71" y="30"/>
                    <a:pt x="70" y="31"/>
                    <a:pt x="70" y="31"/>
                  </a:cubicBezTo>
                  <a:cubicBezTo>
                    <a:pt x="70" y="35"/>
                    <a:pt x="73" y="38"/>
                    <a:pt x="77" y="38"/>
                  </a:cubicBezTo>
                  <a:cubicBezTo>
                    <a:pt x="81" y="38"/>
                    <a:pt x="84" y="35"/>
                    <a:pt x="84" y="31"/>
                  </a:cubicBezTo>
                  <a:cubicBezTo>
                    <a:pt x="84" y="31"/>
                    <a:pt x="84" y="30"/>
                    <a:pt x="84" y="29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4"/>
                    <a:pt x="104" y="14"/>
                    <a:pt x="105" y="14"/>
                  </a:cubicBezTo>
                  <a:cubicBezTo>
                    <a:pt x="109" y="14"/>
                    <a:pt x="112" y="11"/>
                    <a:pt x="112" y="7"/>
                  </a:cubicBezTo>
                  <a:cubicBezTo>
                    <a:pt x="112" y="3"/>
                    <a:pt x="109" y="0"/>
                    <a:pt x="105" y="0"/>
                  </a:cubicBezTo>
                  <a:cubicBezTo>
                    <a:pt x="101" y="0"/>
                    <a:pt x="98" y="3"/>
                    <a:pt x="98" y="7"/>
                  </a:cubicBezTo>
                  <a:cubicBezTo>
                    <a:pt x="98" y="8"/>
                    <a:pt x="98" y="9"/>
                    <a:pt x="98" y="10"/>
                  </a:cubicBezTo>
                  <a:cubicBezTo>
                    <a:pt x="93" y="14"/>
                    <a:pt x="86" y="21"/>
                    <a:pt x="81" y="26"/>
                  </a:cubicBezTo>
                  <a:cubicBezTo>
                    <a:pt x="80" y="25"/>
                    <a:pt x="79" y="24"/>
                    <a:pt x="77" y="24"/>
                  </a:cubicBezTo>
                  <a:cubicBezTo>
                    <a:pt x="76" y="24"/>
                    <a:pt x="74" y="25"/>
                    <a:pt x="73" y="26"/>
                  </a:cubicBezTo>
                  <a:cubicBezTo>
                    <a:pt x="68" y="22"/>
                    <a:pt x="61" y="16"/>
                    <a:pt x="56" y="11"/>
                  </a:cubicBezTo>
                  <a:cubicBezTo>
                    <a:pt x="56" y="11"/>
                    <a:pt x="56" y="10"/>
                    <a:pt x="56" y="9"/>
                  </a:cubicBezTo>
                  <a:cubicBezTo>
                    <a:pt x="56" y="5"/>
                    <a:pt x="53" y="2"/>
                    <a:pt x="49" y="2"/>
                  </a:cubicBezTo>
                  <a:cubicBezTo>
                    <a:pt x="46" y="2"/>
                    <a:pt x="42" y="5"/>
                    <a:pt x="42" y="9"/>
                  </a:cubicBezTo>
                  <a:cubicBezTo>
                    <a:pt x="42" y="10"/>
                    <a:pt x="43" y="11"/>
                    <a:pt x="43" y="11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5"/>
                    <a:pt x="9" y="35"/>
                    <a:pt x="7" y="35"/>
                  </a:cubicBezTo>
                  <a:cubicBezTo>
                    <a:pt x="4" y="35"/>
                    <a:pt x="0" y="38"/>
                    <a:pt x="0" y="42"/>
                  </a:cubicBezTo>
                  <a:cubicBezTo>
                    <a:pt x="0" y="45"/>
                    <a:pt x="4" y="49"/>
                    <a:pt x="7" y="49"/>
                  </a:cubicBezTo>
                  <a:close/>
                  <a:moveTo>
                    <a:pt x="7" y="49"/>
                  </a:moveTo>
                  <a:cubicBezTo>
                    <a:pt x="7" y="49"/>
                    <a:pt x="7" y="49"/>
                    <a:pt x="7" y="4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33" name="TextBox 37"/>
          <p:cNvSpPr txBox="1"/>
          <p:nvPr/>
        </p:nvSpPr>
        <p:spPr>
          <a:xfrm>
            <a:off x="5386523" y="4287417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endParaRPr lang="en-IN" sz="32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125919" y="2237994"/>
            <a:ext cx="2578806" cy="902729"/>
            <a:chOff x="1921957" y="2402514"/>
            <a:chExt cx="2293829" cy="802970"/>
          </a:xfrm>
        </p:grpSpPr>
        <p:sp>
          <p:nvSpPr>
            <p:cNvPr id="35" name="文本框 34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196753" y="4924251"/>
            <a:ext cx="2578806" cy="902729"/>
            <a:chOff x="1921957" y="2402514"/>
            <a:chExt cx="2293829" cy="802970"/>
          </a:xfrm>
        </p:grpSpPr>
        <p:sp>
          <p:nvSpPr>
            <p:cNvPr id="38" name="文本框 37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749162" y="2237994"/>
            <a:ext cx="2578806" cy="902729"/>
            <a:chOff x="1921957" y="2402514"/>
            <a:chExt cx="2293829" cy="802970"/>
          </a:xfrm>
        </p:grpSpPr>
        <p:sp>
          <p:nvSpPr>
            <p:cNvPr id="41" name="文本框 40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839128" y="4903337"/>
            <a:ext cx="2578806" cy="902729"/>
            <a:chOff x="1921957" y="2402514"/>
            <a:chExt cx="2293829" cy="802970"/>
          </a:xfrm>
        </p:grpSpPr>
        <p:sp>
          <p:nvSpPr>
            <p:cNvPr id="44" name="文本框 43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 rot="2700000">
            <a:off x="2423879" y="-1432206"/>
            <a:ext cx="1045238" cy="1045238"/>
          </a:xfrm>
          <a:prstGeom prst="rect">
            <a:avLst/>
          </a:prstGeom>
          <a:solidFill>
            <a:srgbClr val="4DF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145000" cy="68580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043807" y="3922338"/>
            <a:ext cx="23089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02</a:t>
            </a:r>
            <a:endParaRPr lang="zh-CN" altLang="en-US" sz="13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237146" y="964436"/>
            <a:ext cx="5647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  <a:endParaRPr lang="zh-CN" altLang="en-US" sz="4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20490" y="2062121"/>
            <a:ext cx="6481011" cy="96943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lang="en-US" altLang="zh-CN" sz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film  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The user can demonstrate on a projector or computer, or print the presentation and make it film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en-US" altLang="zh-CN" sz="1400" dirty="0">
              <a:solidFill>
                <a:schemeClr val="bg1"/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90035" y="448080"/>
            <a:ext cx="5647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请这里输入标题内容</a:t>
            </a:r>
            <a:endParaRPr lang="zh-CN" altLang="en-US" sz="4800" b="1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02088" y="595136"/>
            <a:ext cx="536883" cy="536883"/>
            <a:chOff x="6936831" y="1368247"/>
            <a:chExt cx="536883" cy="536883"/>
          </a:xfrm>
        </p:grpSpPr>
        <p:sp>
          <p:nvSpPr>
            <p:cNvPr id="5" name="矩形 4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4318" y="595133"/>
            <a:ext cx="536883" cy="536883"/>
            <a:chOff x="6936831" y="1368247"/>
            <a:chExt cx="536883" cy="536883"/>
          </a:xfrm>
        </p:grpSpPr>
        <p:sp>
          <p:nvSpPr>
            <p:cNvPr id="8" name="矩形 7"/>
            <p:cNvSpPr/>
            <p:nvPr/>
          </p:nvSpPr>
          <p:spPr>
            <a:xfrm rot="2700000">
              <a:off x="6936831" y="1368247"/>
              <a:ext cx="536883" cy="53688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7039114" y="1470529"/>
              <a:ext cx="332314" cy="332314"/>
            </a:xfrm>
            <a:prstGeom prst="rect">
              <a:avLst/>
            </a:prstGeom>
            <a:solidFill>
              <a:srgbClr val="4DF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 rot="2700000">
            <a:off x="2423879" y="-1432206"/>
            <a:ext cx="1045238" cy="1045238"/>
          </a:xfrm>
          <a:prstGeom prst="rect">
            <a:avLst/>
          </a:prstGeom>
          <a:solidFill>
            <a:srgbClr val="4DF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5"/>
          <p:cNvSpPr/>
          <p:nvPr/>
        </p:nvSpPr>
        <p:spPr bwMode="auto">
          <a:xfrm>
            <a:off x="4100626" y="4169575"/>
            <a:ext cx="1899435" cy="1902076"/>
          </a:xfrm>
          <a:custGeom>
            <a:avLst/>
            <a:gdLst>
              <a:gd name="T0" fmla="*/ 606 w 606"/>
              <a:gd name="T1" fmla="*/ 67 h 607"/>
              <a:gd name="T2" fmla="*/ 606 w 606"/>
              <a:gd name="T3" fmla="*/ 323 h 607"/>
              <a:gd name="T4" fmla="*/ 606 w 606"/>
              <a:gd name="T5" fmla="*/ 323 h 607"/>
              <a:gd name="T6" fmla="*/ 303 w 606"/>
              <a:gd name="T7" fmla="*/ 607 h 607"/>
              <a:gd name="T8" fmla="*/ 0 w 606"/>
              <a:gd name="T9" fmla="*/ 304 h 607"/>
              <a:gd name="T10" fmla="*/ 303 w 606"/>
              <a:gd name="T11" fmla="*/ 0 h 607"/>
              <a:gd name="T12" fmla="*/ 539 w 606"/>
              <a:gd name="T13" fmla="*/ 0 h 607"/>
              <a:gd name="T14" fmla="*/ 606 w 606"/>
              <a:gd name="T15" fmla="*/ 6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6" h="607">
                <a:moveTo>
                  <a:pt x="606" y="67"/>
                </a:moveTo>
                <a:cubicBezTo>
                  <a:pt x="606" y="323"/>
                  <a:pt x="606" y="323"/>
                  <a:pt x="606" y="323"/>
                </a:cubicBezTo>
                <a:cubicBezTo>
                  <a:pt x="606" y="323"/>
                  <a:pt x="606" y="323"/>
                  <a:pt x="606" y="323"/>
                </a:cubicBezTo>
                <a:cubicBezTo>
                  <a:pt x="596" y="481"/>
                  <a:pt x="464" y="607"/>
                  <a:pt x="303" y="607"/>
                </a:cubicBezTo>
                <a:cubicBezTo>
                  <a:pt x="136" y="607"/>
                  <a:pt x="0" y="471"/>
                  <a:pt x="0" y="304"/>
                </a:cubicBezTo>
                <a:cubicBezTo>
                  <a:pt x="0" y="136"/>
                  <a:pt x="136" y="0"/>
                  <a:pt x="303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76" y="0"/>
                  <a:pt x="606" y="30"/>
                  <a:pt x="606" y="67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4300080" y="4369029"/>
            <a:ext cx="1499207" cy="150184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5"/>
          <p:cNvSpPr/>
          <p:nvPr/>
        </p:nvSpPr>
        <p:spPr bwMode="auto">
          <a:xfrm rot="10800000" flipH="1">
            <a:off x="4100626" y="2154005"/>
            <a:ext cx="1899435" cy="1902076"/>
          </a:xfrm>
          <a:custGeom>
            <a:avLst/>
            <a:gdLst>
              <a:gd name="T0" fmla="*/ 606 w 606"/>
              <a:gd name="T1" fmla="*/ 67 h 607"/>
              <a:gd name="T2" fmla="*/ 606 w 606"/>
              <a:gd name="T3" fmla="*/ 323 h 607"/>
              <a:gd name="T4" fmla="*/ 606 w 606"/>
              <a:gd name="T5" fmla="*/ 323 h 607"/>
              <a:gd name="T6" fmla="*/ 303 w 606"/>
              <a:gd name="T7" fmla="*/ 607 h 607"/>
              <a:gd name="T8" fmla="*/ 0 w 606"/>
              <a:gd name="T9" fmla="*/ 304 h 607"/>
              <a:gd name="T10" fmla="*/ 303 w 606"/>
              <a:gd name="T11" fmla="*/ 0 h 607"/>
              <a:gd name="T12" fmla="*/ 539 w 606"/>
              <a:gd name="T13" fmla="*/ 0 h 607"/>
              <a:gd name="T14" fmla="*/ 606 w 606"/>
              <a:gd name="T15" fmla="*/ 6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6" h="607">
                <a:moveTo>
                  <a:pt x="606" y="67"/>
                </a:moveTo>
                <a:cubicBezTo>
                  <a:pt x="606" y="323"/>
                  <a:pt x="606" y="323"/>
                  <a:pt x="606" y="323"/>
                </a:cubicBezTo>
                <a:cubicBezTo>
                  <a:pt x="606" y="323"/>
                  <a:pt x="606" y="323"/>
                  <a:pt x="606" y="323"/>
                </a:cubicBezTo>
                <a:cubicBezTo>
                  <a:pt x="596" y="481"/>
                  <a:pt x="464" y="607"/>
                  <a:pt x="303" y="607"/>
                </a:cubicBezTo>
                <a:cubicBezTo>
                  <a:pt x="136" y="607"/>
                  <a:pt x="0" y="471"/>
                  <a:pt x="0" y="304"/>
                </a:cubicBezTo>
                <a:cubicBezTo>
                  <a:pt x="0" y="136"/>
                  <a:pt x="136" y="0"/>
                  <a:pt x="303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76" y="0"/>
                  <a:pt x="606" y="30"/>
                  <a:pt x="606" y="67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4301400" y="2354779"/>
            <a:ext cx="1499207" cy="150184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Freeform 5"/>
          <p:cNvSpPr/>
          <p:nvPr/>
        </p:nvSpPr>
        <p:spPr bwMode="auto">
          <a:xfrm rot="10800000">
            <a:off x="6199515" y="2154005"/>
            <a:ext cx="1899435" cy="1902076"/>
          </a:xfrm>
          <a:custGeom>
            <a:avLst/>
            <a:gdLst>
              <a:gd name="T0" fmla="*/ 606 w 606"/>
              <a:gd name="T1" fmla="*/ 67 h 607"/>
              <a:gd name="T2" fmla="*/ 606 w 606"/>
              <a:gd name="T3" fmla="*/ 323 h 607"/>
              <a:gd name="T4" fmla="*/ 606 w 606"/>
              <a:gd name="T5" fmla="*/ 323 h 607"/>
              <a:gd name="T6" fmla="*/ 303 w 606"/>
              <a:gd name="T7" fmla="*/ 607 h 607"/>
              <a:gd name="T8" fmla="*/ 0 w 606"/>
              <a:gd name="T9" fmla="*/ 304 h 607"/>
              <a:gd name="T10" fmla="*/ 303 w 606"/>
              <a:gd name="T11" fmla="*/ 0 h 607"/>
              <a:gd name="T12" fmla="*/ 539 w 606"/>
              <a:gd name="T13" fmla="*/ 0 h 607"/>
              <a:gd name="T14" fmla="*/ 606 w 606"/>
              <a:gd name="T15" fmla="*/ 6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6" h="607">
                <a:moveTo>
                  <a:pt x="606" y="67"/>
                </a:moveTo>
                <a:cubicBezTo>
                  <a:pt x="606" y="323"/>
                  <a:pt x="606" y="323"/>
                  <a:pt x="606" y="323"/>
                </a:cubicBezTo>
                <a:cubicBezTo>
                  <a:pt x="606" y="323"/>
                  <a:pt x="606" y="323"/>
                  <a:pt x="606" y="323"/>
                </a:cubicBezTo>
                <a:cubicBezTo>
                  <a:pt x="596" y="481"/>
                  <a:pt x="464" y="607"/>
                  <a:pt x="303" y="607"/>
                </a:cubicBezTo>
                <a:cubicBezTo>
                  <a:pt x="136" y="607"/>
                  <a:pt x="0" y="471"/>
                  <a:pt x="0" y="304"/>
                </a:cubicBezTo>
                <a:cubicBezTo>
                  <a:pt x="0" y="136"/>
                  <a:pt x="136" y="0"/>
                  <a:pt x="303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76" y="0"/>
                  <a:pt x="606" y="30"/>
                  <a:pt x="606" y="67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6400289" y="2354779"/>
            <a:ext cx="1499207" cy="150184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5"/>
          <p:cNvSpPr/>
          <p:nvPr/>
        </p:nvSpPr>
        <p:spPr bwMode="auto">
          <a:xfrm flipH="1">
            <a:off x="6199514" y="4169575"/>
            <a:ext cx="1899435" cy="1902076"/>
          </a:xfrm>
          <a:custGeom>
            <a:avLst/>
            <a:gdLst>
              <a:gd name="T0" fmla="*/ 606 w 606"/>
              <a:gd name="T1" fmla="*/ 67 h 607"/>
              <a:gd name="T2" fmla="*/ 606 w 606"/>
              <a:gd name="T3" fmla="*/ 323 h 607"/>
              <a:gd name="T4" fmla="*/ 606 w 606"/>
              <a:gd name="T5" fmla="*/ 323 h 607"/>
              <a:gd name="T6" fmla="*/ 303 w 606"/>
              <a:gd name="T7" fmla="*/ 607 h 607"/>
              <a:gd name="T8" fmla="*/ 0 w 606"/>
              <a:gd name="T9" fmla="*/ 304 h 607"/>
              <a:gd name="T10" fmla="*/ 303 w 606"/>
              <a:gd name="T11" fmla="*/ 0 h 607"/>
              <a:gd name="T12" fmla="*/ 539 w 606"/>
              <a:gd name="T13" fmla="*/ 0 h 607"/>
              <a:gd name="T14" fmla="*/ 606 w 606"/>
              <a:gd name="T15" fmla="*/ 6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6" h="607">
                <a:moveTo>
                  <a:pt x="606" y="67"/>
                </a:moveTo>
                <a:cubicBezTo>
                  <a:pt x="606" y="323"/>
                  <a:pt x="606" y="323"/>
                  <a:pt x="606" y="323"/>
                </a:cubicBezTo>
                <a:cubicBezTo>
                  <a:pt x="606" y="323"/>
                  <a:pt x="606" y="323"/>
                  <a:pt x="606" y="323"/>
                </a:cubicBezTo>
                <a:cubicBezTo>
                  <a:pt x="596" y="481"/>
                  <a:pt x="464" y="607"/>
                  <a:pt x="303" y="607"/>
                </a:cubicBezTo>
                <a:cubicBezTo>
                  <a:pt x="136" y="607"/>
                  <a:pt x="0" y="471"/>
                  <a:pt x="0" y="304"/>
                </a:cubicBezTo>
                <a:cubicBezTo>
                  <a:pt x="0" y="136"/>
                  <a:pt x="136" y="0"/>
                  <a:pt x="303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76" y="0"/>
                  <a:pt x="606" y="30"/>
                  <a:pt x="606" y="67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6398968" y="4369029"/>
            <a:ext cx="1499207" cy="150184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8" name="Group 22"/>
          <p:cNvGrpSpPr/>
          <p:nvPr/>
        </p:nvGrpSpPr>
        <p:grpSpPr>
          <a:xfrm>
            <a:off x="4654673" y="2725912"/>
            <a:ext cx="758262" cy="758262"/>
            <a:chOff x="10996613" y="1925638"/>
            <a:chExt cx="534987" cy="534988"/>
          </a:xfrm>
          <a:solidFill>
            <a:srgbClr val="127C8E"/>
          </a:solidFill>
        </p:grpSpPr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0996613" y="1925638"/>
              <a:ext cx="534987" cy="534988"/>
            </a:xfrm>
            <a:custGeom>
              <a:avLst/>
              <a:gdLst>
                <a:gd name="T0" fmla="*/ 1446 w 3370"/>
                <a:gd name="T1" fmla="*/ 543 h 3371"/>
                <a:gd name="T2" fmla="*/ 1099 w 3370"/>
                <a:gd name="T3" fmla="*/ 703 h 3371"/>
                <a:gd name="T4" fmla="*/ 750 w 3370"/>
                <a:gd name="T5" fmla="*/ 523 h 3371"/>
                <a:gd name="T6" fmla="*/ 518 w 3370"/>
                <a:gd name="T7" fmla="*/ 737 h 3371"/>
                <a:gd name="T8" fmla="*/ 710 w 3370"/>
                <a:gd name="T9" fmla="*/ 1069 h 3371"/>
                <a:gd name="T10" fmla="*/ 568 w 3370"/>
                <a:gd name="T11" fmla="*/ 1428 h 3371"/>
                <a:gd name="T12" fmla="*/ 192 w 3370"/>
                <a:gd name="T13" fmla="*/ 1536 h 3371"/>
                <a:gd name="T14" fmla="*/ 524 w 3370"/>
                <a:gd name="T15" fmla="*/ 1916 h 3371"/>
                <a:gd name="T16" fmla="*/ 665 w 3370"/>
                <a:gd name="T17" fmla="*/ 2204 h 3371"/>
                <a:gd name="T18" fmla="*/ 526 w 3370"/>
                <a:gd name="T19" fmla="*/ 2621 h 3371"/>
                <a:gd name="T20" fmla="*/ 749 w 3370"/>
                <a:gd name="T21" fmla="*/ 2861 h 3371"/>
                <a:gd name="T22" fmla="*/ 1044 w 3370"/>
                <a:gd name="T23" fmla="*/ 2666 h 3371"/>
                <a:gd name="T24" fmla="*/ 1325 w 3370"/>
                <a:gd name="T25" fmla="*/ 2773 h 3371"/>
                <a:gd name="T26" fmla="*/ 1519 w 3370"/>
                <a:gd name="T27" fmla="*/ 3167 h 3371"/>
                <a:gd name="T28" fmla="*/ 1851 w 3370"/>
                <a:gd name="T29" fmla="*/ 3167 h 3371"/>
                <a:gd name="T30" fmla="*/ 2048 w 3370"/>
                <a:gd name="T31" fmla="*/ 2773 h 3371"/>
                <a:gd name="T32" fmla="*/ 2351 w 3370"/>
                <a:gd name="T33" fmla="*/ 2666 h 3371"/>
                <a:gd name="T34" fmla="*/ 2631 w 3370"/>
                <a:gd name="T35" fmla="*/ 2854 h 3371"/>
                <a:gd name="T36" fmla="*/ 2676 w 3370"/>
                <a:gd name="T37" fmla="*/ 2370 h 3371"/>
                <a:gd name="T38" fmla="*/ 2743 w 3370"/>
                <a:gd name="T39" fmla="*/ 2123 h 3371"/>
                <a:gd name="T40" fmla="*/ 2870 w 3370"/>
                <a:gd name="T41" fmla="*/ 1902 h 3371"/>
                <a:gd name="T42" fmla="*/ 3181 w 3370"/>
                <a:gd name="T43" fmla="*/ 1529 h 3371"/>
                <a:gd name="T44" fmla="*/ 2803 w 3370"/>
                <a:gd name="T45" fmla="*/ 1421 h 3371"/>
                <a:gd name="T46" fmla="*/ 2659 w 3370"/>
                <a:gd name="T47" fmla="*/ 1063 h 3371"/>
                <a:gd name="T48" fmla="*/ 2849 w 3370"/>
                <a:gd name="T49" fmla="*/ 732 h 3371"/>
                <a:gd name="T50" fmla="*/ 2618 w 3370"/>
                <a:gd name="T51" fmla="*/ 519 h 3371"/>
                <a:gd name="T52" fmla="*/ 2268 w 3370"/>
                <a:gd name="T53" fmla="*/ 700 h 3371"/>
                <a:gd name="T54" fmla="*/ 1913 w 3370"/>
                <a:gd name="T55" fmla="*/ 540 h 3371"/>
                <a:gd name="T56" fmla="*/ 1532 w 3370"/>
                <a:gd name="T57" fmla="*/ 189 h 3371"/>
                <a:gd name="T58" fmla="*/ 1973 w 3370"/>
                <a:gd name="T59" fmla="*/ 60 h 3371"/>
                <a:gd name="T60" fmla="*/ 2233 w 3370"/>
                <a:gd name="T61" fmla="*/ 468 h 3371"/>
                <a:gd name="T62" fmla="*/ 2659 w 3370"/>
                <a:gd name="T63" fmla="*/ 331 h 3371"/>
                <a:gd name="T64" fmla="*/ 3022 w 3370"/>
                <a:gd name="T65" fmla="*/ 652 h 3371"/>
                <a:gd name="T66" fmla="*/ 3005 w 3370"/>
                <a:gd name="T67" fmla="*/ 868 h 3371"/>
                <a:gd name="T68" fmla="*/ 3260 w 3370"/>
                <a:gd name="T69" fmla="*/ 1353 h 3371"/>
                <a:gd name="T70" fmla="*/ 3370 w 3370"/>
                <a:gd name="T71" fmla="*/ 1537 h 3371"/>
                <a:gd name="T72" fmla="*/ 3286 w 3370"/>
                <a:gd name="T73" fmla="*/ 2001 h 3371"/>
                <a:gd name="T74" fmla="*/ 2865 w 3370"/>
                <a:gd name="T75" fmla="*/ 2309 h 3371"/>
                <a:gd name="T76" fmla="*/ 3033 w 3370"/>
                <a:gd name="T77" fmla="*/ 2690 h 3371"/>
                <a:gd name="T78" fmla="*/ 2689 w 3370"/>
                <a:gd name="T79" fmla="*/ 3034 h 3371"/>
                <a:gd name="T80" fmla="*/ 2309 w 3370"/>
                <a:gd name="T81" fmla="*/ 2866 h 3371"/>
                <a:gd name="T82" fmla="*/ 2001 w 3370"/>
                <a:gd name="T83" fmla="*/ 3287 h 3371"/>
                <a:gd name="T84" fmla="*/ 1536 w 3370"/>
                <a:gd name="T85" fmla="*/ 3371 h 3371"/>
                <a:gd name="T86" fmla="*/ 1352 w 3370"/>
                <a:gd name="T87" fmla="*/ 3260 h 3371"/>
                <a:gd name="T88" fmla="*/ 871 w 3370"/>
                <a:gd name="T89" fmla="*/ 3010 h 3371"/>
                <a:gd name="T90" fmla="*/ 656 w 3370"/>
                <a:gd name="T91" fmla="*/ 3026 h 3371"/>
                <a:gd name="T92" fmla="*/ 335 w 3370"/>
                <a:gd name="T93" fmla="*/ 2663 h 3371"/>
                <a:gd name="T94" fmla="*/ 473 w 3370"/>
                <a:gd name="T95" fmla="*/ 2242 h 3371"/>
                <a:gd name="T96" fmla="*/ 60 w 3370"/>
                <a:gd name="T97" fmla="*/ 1988 h 3371"/>
                <a:gd name="T98" fmla="*/ 3 w 3370"/>
                <a:gd name="T99" fmla="*/ 1511 h 3371"/>
                <a:gd name="T100" fmla="*/ 141 w 3370"/>
                <a:gd name="T101" fmla="*/ 1347 h 3371"/>
                <a:gd name="T102" fmla="*/ 344 w 3370"/>
                <a:gd name="T103" fmla="*/ 843 h 3371"/>
                <a:gd name="T104" fmla="*/ 361 w 3370"/>
                <a:gd name="T105" fmla="*/ 629 h 3371"/>
                <a:gd name="T106" fmla="*/ 741 w 3370"/>
                <a:gd name="T107" fmla="*/ 332 h 3371"/>
                <a:gd name="T108" fmla="*/ 1206 w 3370"/>
                <a:gd name="T109" fmla="*/ 440 h 3371"/>
                <a:gd name="T110" fmla="*/ 1409 w 3370"/>
                <a:gd name="T111" fmla="*/ 40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70" h="3371">
                  <a:moveTo>
                    <a:pt x="1532" y="189"/>
                  </a:moveTo>
                  <a:lnTo>
                    <a:pt x="1524" y="192"/>
                  </a:lnTo>
                  <a:lnTo>
                    <a:pt x="1518" y="198"/>
                  </a:lnTo>
                  <a:lnTo>
                    <a:pt x="1513" y="205"/>
                  </a:lnTo>
                  <a:lnTo>
                    <a:pt x="1463" y="503"/>
                  </a:lnTo>
                  <a:lnTo>
                    <a:pt x="1457" y="524"/>
                  </a:lnTo>
                  <a:lnTo>
                    <a:pt x="1446" y="543"/>
                  </a:lnTo>
                  <a:lnTo>
                    <a:pt x="1432" y="558"/>
                  </a:lnTo>
                  <a:lnTo>
                    <a:pt x="1414" y="571"/>
                  </a:lnTo>
                  <a:lnTo>
                    <a:pt x="1394" y="579"/>
                  </a:lnTo>
                  <a:lnTo>
                    <a:pt x="1317" y="602"/>
                  </a:lnTo>
                  <a:lnTo>
                    <a:pt x="1242" y="631"/>
                  </a:lnTo>
                  <a:lnTo>
                    <a:pt x="1169" y="665"/>
                  </a:lnTo>
                  <a:lnTo>
                    <a:pt x="1099" y="703"/>
                  </a:lnTo>
                  <a:lnTo>
                    <a:pt x="1079" y="712"/>
                  </a:lnTo>
                  <a:lnTo>
                    <a:pt x="1058" y="716"/>
                  </a:lnTo>
                  <a:lnTo>
                    <a:pt x="1036" y="715"/>
                  </a:lnTo>
                  <a:lnTo>
                    <a:pt x="1015" y="710"/>
                  </a:lnTo>
                  <a:lnTo>
                    <a:pt x="995" y="699"/>
                  </a:lnTo>
                  <a:lnTo>
                    <a:pt x="753" y="525"/>
                  </a:lnTo>
                  <a:lnTo>
                    <a:pt x="750" y="523"/>
                  </a:lnTo>
                  <a:lnTo>
                    <a:pt x="745" y="522"/>
                  </a:lnTo>
                  <a:lnTo>
                    <a:pt x="741" y="522"/>
                  </a:lnTo>
                  <a:lnTo>
                    <a:pt x="738" y="522"/>
                  </a:lnTo>
                  <a:lnTo>
                    <a:pt x="735" y="523"/>
                  </a:lnTo>
                  <a:lnTo>
                    <a:pt x="732" y="524"/>
                  </a:lnTo>
                  <a:lnTo>
                    <a:pt x="728" y="527"/>
                  </a:lnTo>
                  <a:lnTo>
                    <a:pt x="518" y="737"/>
                  </a:lnTo>
                  <a:lnTo>
                    <a:pt x="514" y="745"/>
                  </a:lnTo>
                  <a:lnTo>
                    <a:pt x="513" y="754"/>
                  </a:lnTo>
                  <a:lnTo>
                    <a:pt x="516" y="762"/>
                  </a:lnTo>
                  <a:lnTo>
                    <a:pt x="691" y="1008"/>
                  </a:lnTo>
                  <a:lnTo>
                    <a:pt x="702" y="1027"/>
                  </a:lnTo>
                  <a:lnTo>
                    <a:pt x="709" y="1048"/>
                  </a:lnTo>
                  <a:lnTo>
                    <a:pt x="710" y="1069"/>
                  </a:lnTo>
                  <a:lnTo>
                    <a:pt x="706" y="1091"/>
                  </a:lnTo>
                  <a:lnTo>
                    <a:pt x="696" y="1111"/>
                  </a:lnTo>
                  <a:lnTo>
                    <a:pt x="658" y="1181"/>
                  </a:lnTo>
                  <a:lnTo>
                    <a:pt x="626" y="1255"/>
                  </a:lnTo>
                  <a:lnTo>
                    <a:pt x="598" y="1329"/>
                  </a:lnTo>
                  <a:lnTo>
                    <a:pt x="576" y="1406"/>
                  </a:lnTo>
                  <a:lnTo>
                    <a:pt x="568" y="1428"/>
                  </a:lnTo>
                  <a:lnTo>
                    <a:pt x="556" y="1445"/>
                  </a:lnTo>
                  <a:lnTo>
                    <a:pt x="540" y="1460"/>
                  </a:lnTo>
                  <a:lnTo>
                    <a:pt x="521" y="1471"/>
                  </a:lnTo>
                  <a:lnTo>
                    <a:pt x="500" y="1477"/>
                  </a:lnTo>
                  <a:lnTo>
                    <a:pt x="206" y="1526"/>
                  </a:lnTo>
                  <a:lnTo>
                    <a:pt x="198" y="1529"/>
                  </a:lnTo>
                  <a:lnTo>
                    <a:pt x="192" y="1536"/>
                  </a:lnTo>
                  <a:lnTo>
                    <a:pt x="190" y="1545"/>
                  </a:lnTo>
                  <a:lnTo>
                    <a:pt x="190" y="1841"/>
                  </a:lnTo>
                  <a:lnTo>
                    <a:pt x="192" y="1850"/>
                  </a:lnTo>
                  <a:lnTo>
                    <a:pt x="198" y="1856"/>
                  </a:lnTo>
                  <a:lnTo>
                    <a:pt x="206" y="1859"/>
                  </a:lnTo>
                  <a:lnTo>
                    <a:pt x="504" y="1910"/>
                  </a:lnTo>
                  <a:lnTo>
                    <a:pt x="524" y="1916"/>
                  </a:lnTo>
                  <a:lnTo>
                    <a:pt x="544" y="1927"/>
                  </a:lnTo>
                  <a:lnTo>
                    <a:pt x="559" y="1942"/>
                  </a:lnTo>
                  <a:lnTo>
                    <a:pt x="571" y="1959"/>
                  </a:lnTo>
                  <a:lnTo>
                    <a:pt x="580" y="1980"/>
                  </a:lnTo>
                  <a:lnTo>
                    <a:pt x="602" y="2057"/>
                  </a:lnTo>
                  <a:lnTo>
                    <a:pt x="631" y="2131"/>
                  </a:lnTo>
                  <a:lnTo>
                    <a:pt x="665" y="2204"/>
                  </a:lnTo>
                  <a:lnTo>
                    <a:pt x="703" y="2274"/>
                  </a:lnTo>
                  <a:lnTo>
                    <a:pt x="713" y="2294"/>
                  </a:lnTo>
                  <a:lnTo>
                    <a:pt x="717" y="2316"/>
                  </a:lnTo>
                  <a:lnTo>
                    <a:pt x="716" y="2337"/>
                  </a:lnTo>
                  <a:lnTo>
                    <a:pt x="710" y="2359"/>
                  </a:lnTo>
                  <a:lnTo>
                    <a:pt x="699" y="2378"/>
                  </a:lnTo>
                  <a:lnTo>
                    <a:pt x="526" y="2621"/>
                  </a:lnTo>
                  <a:lnTo>
                    <a:pt x="523" y="2629"/>
                  </a:lnTo>
                  <a:lnTo>
                    <a:pt x="524" y="2637"/>
                  </a:lnTo>
                  <a:lnTo>
                    <a:pt x="528" y="2646"/>
                  </a:lnTo>
                  <a:lnTo>
                    <a:pt x="738" y="2855"/>
                  </a:lnTo>
                  <a:lnTo>
                    <a:pt x="741" y="2858"/>
                  </a:lnTo>
                  <a:lnTo>
                    <a:pt x="745" y="2860"/>
                  </a:lnTo>
                  <a:lnTo>
                    <a:pt x="749" y="2861"/>
                  </a:lnTo>
                  <a:lnTo>
                    <a:pt x="752" y="2861"/>
                  </a:lnTo>
                  <a:lnTo>
                    <a:pt x="755" y="2861"/>
                  </a:lnTo>
                  <a:lnTo>
                    <a:pt x="759" y="2859"/>
                  </a:lnTo>
                  <a:lnTo>
                    <a:pt x="762" y="2858"/>
                  </a:lnTo>
                  <a:lnTo>
                    <a:pt x="1009" y="2681"/>
                  </a:lnTo>
                  <a:lnTo>
                    <a:pt x="1026" y="2672"/>
                  </a:lnTo>
                  <a:lnTo>
                    <a:pt x="1044" y="2666"/>
                  </a:lnTo>
                  <a:lnTo>
                    <a:pt x="1063" y="2664"/>
                  </a:lnTo>
                  <a:lnTo>
                    <a:pt x="1079" y="2666"/>
                  </a:lnTo>
                  <a:lnTo>
                    <a:pt x="1096" y="2670"/>
                  </a:lnTo>
                  <a:lnTo>
                    <a:pt x="1111" y="2677"/>
                  </a:lnTo>
                  <a:lnTo>
                    <a:pt x="1181" y="2713"/>
                  </a:lnTo>
                  <a:lnTo>
                    <a:pt x="1252" y="2746"/>
                  </a:lnTo>
                  <a:lnTo>
                    <a:pt x="1325" y="2773"/>
                  </a:lnTo>
                  <a:lnTo>
                    <a:pt x="1400" y="2795"/>
                  </a:lnTo>
                  <a:lnTo>
                    <a:pt x="1420" y="2803"/>
                  </a:lnTo>
                  <a:lnTo>
                    <a:pt x="1438" y="2816"/>
                  </a:lnTo>
                  <a:lnTo>
                    <a:pt x="1453" y="2831"/>
                  </a:lnTo>
                  <a:lnTo>
                    <a:pt x="1463" y="2849"/>
                  </a:lnTo>
                  <a:lnTo>
                    <a:pt x="1469" y="2871"/>
                  </a:lnTo>
                  <a:lnTo>
                    <a:pt x="1519" y="3167"/>
                  </a:lnTo>
                  <a:lnTo>
                    <a:pt x="1522" y="3175"/>
                  </a:lnTo>
                  <a:lnTo>
                    <a:pt x="1529" y="3180"/>
                  </a:lnTo>
                  <a:lnTo>
                    <a:pt x="1537" y="3182"/>
                  </a:lnTo>
                  <a:lnTo>
                    <a:pt x="1834" y="3182"/>
                  </a:lnTo>
                  <a:lnTo>
                    <a:pt x="1842" y="3180"/>
                  </a:lnTo>
                  <a:lnTo>
                    <a:pt x="1848" y="3175"/>
                  </a:lnTo>
                  <a:lnTo>
                    <a:pt x="1851" y="3167"/>
                  </a:lnTo>
                  <a:lnTo>
                    <a:pt x="1902" y="2871"/>
                  </a:lnTo>
                  <a:lnTo>
                    <a:pt x="1908" y="2850"/>
                  </a:lnTo>
                  <a:lnTo>
                    <a:pt x="1918" y="2831"/>
                  </a:lnTo>
                  <a:lnTo>
                    <a:pt x="1932" y="2816"/>
                  </a:lnTo>
                  <a:lnTo>
                    <a:pt x="1951" y="2803"/>
                  </a:lnTo>
                  <a:lnTo>
                    <a:pt x="1971" y="2795"/>
                  </a:lnTo>
                  <a:lnTo>
                    <a:pt x="2048" y="2773"/>
                  </a:lnTo>
                  <a:lnTo>
                    <a:pt x="2123" y="2745"/>
                  </a:lnTo>
                  <a:lnTo>
                    <a:pt x="2196" y="2711"/>
                  </a:lnTo>
                  <a:lnTo>
                    <a:pt x="2266" y="2672"/>
                  </a:lnTo>
                  <a:lnTo>
                    <a:pt x="2287" y="2664"/>
                  </a:lnTo>
                  <a:lnTo>
                    <a:pt x="2308" y="2660"/>
                  </a:lnTo>
                  <a:lnTo>
                    <a:pt x="2330" y="2661"/>
                  </a:lnTo>
                  <a:lnTo>
                    <a:pt x="2351" y="2666"/>
                  </a:lnTo>
                  <a:lnTo>
                    <a:pt x="2370" y="2677"/>
                  </a:lnTo>
                  <a:lnTo>
                    <a:pt x="2614" y="2850"/>
                  </a:lnTo>
                  <a:lnTo>
                    <a:pt x="2617" y="2853"/>
                  </a:lnTo>
                  <a:lnTo>
                    <a:pt x="2620" y="2854"/>
                  </a:lnTo>
                  <a:lnTo>
                    <a:pt x="2625" y="2855"/>
                  </a:lnTo>
                  <a:lnTo>
                    <a:pt x="2628" y="2855"/>
                  </a:lnTo>
                  <a:lnTo>
                    <a:pt x="2631" y="2854"/>
                  </a:lnTo>
                  <a:lnTo>
                    <a:pt x="2635" y="2851"/>
                  </a:lnTo>
                  <a:lnTo>
                    <a:pt x="2638" y="2848"/>
                  </a:lnTo>
                  <a:lnTo>
                    <a:pt x="2848" y="2638"/>
                  </a:lnTo>
                  <a:lnTo>
                    <a:pt x="2853" y="2631"/>
                  </a:lnTo>
                  <a:lnTo>
                    <a:pt x="2853" y="2623"/>
                  </a:lnTo>
                  <a:lnTo>
                    <a:pt x="2850" y="2615"/>
                  </a:lnTo>
                  <a:lnTo>
                    <a:pt x="2676" y="2370"/>
                  </a:lnTo>
                  <a:lnTo>
                    <a:pt x="2665" y="2351"/>
                  </a:lnTo>
                  <a:lnTo>
                    <a:pt x="2659" y="2329"/>
                  </a:lnTo>
                  <a:lnTo>
                    <a:pt x="2659" y="2308"/>
                  </a:lnTo>
                  <a:lnTo>
                    <a:pt x="2663" y="2286"/>
                  </a:lnTo>
                  <a:lnTo>
                    <a:pt x="2672" y="2267"/>
                  </a:lnTo>
                  <a:lnTo>
                    <a:pt x="2711" y="2196"/>
                  </a:lnTo>
                  <a:lnTo>
                    <a:pt x="2743" y="2123"/>
                  </a:lnTo>
                  <a:lnTo>
                    <a:pt x="2772" y="2048"/>
                  </a:lnTo>
                  <a:lnTo>
                    <a:pt x="2794" y="1972"/>
                  </a:lnTo>
                  <a:lnTo>
                    <a:pt x="2803" y="1951"/>
                  </a:lnTo>
                  <a:lnTo>
                    <a:pt x="2814" y="1933"/>
                  </a:lnTo>
                  <a:lnTo>
                    <a:pt x="2830" y="1918"/>
                  </a:lnTo>
                  <a:lnTo>
                    <a:pt x="2849" y="1908"/>
                  </a:lnTo>
                  <a:lnTo>
                    <a:pt x="2870" y="1902"/>
                  </a:lnTo>
                  <a:lnTo>
                    <a:pt x="3166" y="1852"/>
                  </a:lnTo>
                  <a:lnTo>
                    <a:pt x="3174" y="1849"/>
                  </a:lnTo>
                  <a:lnTo>
                    <a:pt x="3180" y="1843"/>
                  </a:lnTo>
                  <a:lnTo>
                    <a:pt x="3182" y="1834"/>
                  </a:lnTo>
                  <a:lnTo>
                    <a:pt x="3183" y="1834"/>
                  </a:lnTo>
                  <a:lnTo>
                    <a:pt x="3183" y="1537"/>
                  </a:lnTo>
                  <a:lnTo>
                    <a:pt x="3181" y="1529"/>
                  </a:lnTo>
                  <a:lnTo>
                    <a:pt x="3175" y="1523"/>
                  </a:lnTo>
                  <a:lnTo>
                    <a:pt x="3167" y="1519"/>
                  </a:lnTo>
                  <a:lnTo>
                    <a:pt x="2871" y="1469"/>
                  </a:lnTo>
                  <a:lnTo>
                    <a:pt x="2850" y="1464"/>
                  </a:lnTo>
                  <a:lnTo>
                    <a:pt x="2831" y="1452"/>
                  </a:lnTo>
                  <a:lnTo>
                    <a:pt x="2815" y="1438"/>
                  </a:lnTo>
                  <a:lnTo>
                    <a:pt x="2803" y="1421"/>
                  </a:lnTo>
                  <a:lnTo>
                    <a:pt x="2796" y="1399"/>
                  </a:lnTo>
                  <a:lnTo>
                    <a:pt x="2773" y="1322"/>
                  </a:lnTo>
                  <a:lnTo>
                    <a:pt x="2744" y="1248"/>
                  </a:lnTo>
                  <a:lnTo>
                    <a:pt x="2712" y="1175"/>
                  </a:lnTo>
                  <a:lnTo>
                    <a:pt x="2673" y="1104"/>
                  </a:lnTo>
                  <a:lnTo>
                    <a:pt x="2663" y="1085"/>
                  </a:lnTo>
                  <a:lnTo>
                    <a:pt x="2659" y="1063"/>
                  </a:lnTo>
                  <a:lnTo>
                    <a:pt x="2660" y="1042"/>
                  </a:lnTo>
                  <a:lnTo>
                    <a:pt x="2666" y="1020"/>
                  </a:lnTo>
                  <a:lnTo>
                    <a:pt x="2677" y="1001"/>
                  </a:lnTo>
                  <a:lnTo>
                    <a:pt x="2851" y="757"/>
                  </a:lnTo>
                  <a:lnTo>
                    <a:pt x="2854" y="749"/>
                  </a:lnTo>
                  <a:lnTo>
                    <a:pt x="2853" y="740"/>
                  </a:lnTo>
                  <a:lnTo>
                    <a:pt x="2849" y="732"/>
                  </a:lnTo>
                  <a:lnTo>
                    <a:pt x="2639" y="522"/>
                  </a:lnTo>
                  <a:lnTo>
                    <a:pt x="2635" y="520"/>
                  </a:lnTo>
                  <a:lnTo>
                    <a:pt x="2632" y="518"/>
                  </a:lnTo>
                  <a:lnTo>
                    <a:pt x="2629" y="517"/>
                  </a:lnTo>
                  <a:lnTo>
                    <a:pt x="2626" y="517"/>
                  </a:lnTo>
                  <a:lnTo>
                    <a:pt x="2622" y="517"/>
                  </a:lnTo>
                  <a:lnTo>
                    <a:pt x="2618" y="519"/>
                  </a:lnTo>
                  <a:lnTo>
                    <a:pt x="2615" y="520"/>
                  </a:lnTo>
                  <a:lnTo>
                    <a:pt x="2372" y="695"/>
                  </a:lnTo>
                  <a:lnTo>
                    <a:pt x="2352" y="706"/>
                  </a:lnTo>
                  <a:lnTo>
                    <a:pt x="2332" y="712"/>
                  </a:lnTo>
                  <a:lnTo>
                    <a:pt x="2310" y="713"/>
                  </a:lnTo>
                  <a:lnTo>
                    <a:pt x="2289" y="709"/>
                  </a:lnTo>
                  <a:lnTo>
                    <a:pt x="2268" y="700"/>
                  </a:lnTo>
                  <a:lnTo>
                    <a:pt x="2196" y="661"/>
                  </a:lnTo>
                  <a:lnTo>
                    <a:pt x="2122" y="627"/>
                  </a:lnTo>
                  <a:lnTo>
                    <a:pt x="2045" y="598"/>
                  </a:lnTo>
                  <a:lnTo>
                    <a:pt x="1966" y="576"/>
                  </a:lnTo>
                  <a:lnTo>
                    <a:pt x="1946" y="567"/>
                  </a:lnTo>
                  <a:lnTo>
                    <a:pt x="1928" y="555"/>
                  </a:lnTo>
                  <a:lnTo>
                    <a:pt x="1913" y="540"/>
                  </a:lnTo>
                  <a:lnTo>
                    <a:pt x="1903" y="520"/>
                  </a:lnTo>
                  <a:lnTo>
                    <a:pt x="1896" y="499"/>
                  </a:lnTo>
                  <a:lnTo>
                    <a:pt x="1847" y="205"/>
                  </a:lnTo>
                  <a:lnTo>
                    <a:pt x="1843" y="198"/>
                  </a:lnTo>
                  <a:lnTo>
                    <a:pt x="1837" y="192"/>
                  </a:lnTo>
                  <a:lnTo>
                    <a:pt x="1829" y="189"/>
                  </a:lnTo>
                  <a:lnTo>
                    <a:pt x="1532" y="189"/>
                  </a:lnTo>
                  <a:close/>
                  <a:moveTo>
                    <a:pt x="1531" y="0"/>
                  </a:moveTo>
                  <a:lnTo>
                    <a:pt x="1827" y="0"/>
                  </a:lnTo>
                  <a:lnTo>
                    <a:pt x="1861" y="3"/>
                  </a:lnTo>
                  <a:lnTo>
                    <a:pt x="1892" y="10"/>
                  </a:lnTo>
                  <a:lnTo>
                    <a:pt x="1922" y="24"/>
                  </a:lnTo>
                  <a:lnTo>
                    <a:pt x="1950" y="40"/>
                  </a:lnTo>
                  <a:lnTo>
                    <a:pt x="1973" y="60"/>
                  </a:lnTo>
                  <a:lnTo>
                    <a:pt x="1995" y="84"/>
                  </a:lnTo>
                  <a:lnTo>
                    <a:pt x="2012" y="112"/>
                  </a:lnTo>
                  <a:lnTo>
                    <a:pt x="2024" y="141"/>
                  </a:lnTo>
                  <a:lnTo>
                    <a:pt x="2033" y="174"/>
                  </a:lnTo>
                  <a:lnTo>
                    <a:pt x="2073" y="408"/>
                  </a:lnTo>
                  <a:lnTo>
                    <a:pt x="2153" y="435"/>
                  </a:lnTo>
                  <a:lnTo>
                    <a:pt x="2233" y="468"/>
                  </a:lnTo>
                  <a:lnTo>
                    <a:pt x="2310" y="506"/>
                  </a:lnTo>
                  <a:lnTo>
                    <a:pt x="2506" y="367"/>
                  </a:lnTo>
                  <a:lnTo>
                    <a:pt x="2533" y="349"/>
                  </a:lnTo>
                  <a:lnTo>
                    <a:pt x="2563" y="338"/>
                  </a:lnTo>
                  <a:lnTo>
                    <a:pt x="2594" y="330"/>
                  </a:lnTo>
                  <a:lnTo>
                    <a:pt x="2627" y="328"/>
                  </a:lnTo>
                  <a:lnTo>
                    <a:pt x="2659" y="331"/>
                  </a:lnTo>
                  <a:lnTo>
                    <a:pt x="2691" y="338"/>
                  </a:lnTo>
                  <a:lnTo>
                    <a:pt x="2721" y="350"/>
                  </a:lnTo>
                  <a:lnTo>
                    <a:pt x="2748" y="368"/>
                  </a:lnTo>
                  <a:lnTo>
                    <a:pt x="2773" y="389"/>
                  </a:lnTo>
                  <a:lnTo>
                    <a:pt x="2983" y="599"/>
                  </a:lnTo>
                  <a:lnTo>
                    <a:pt x="3005" y="624"/>
                  </a:lnTo>
                  <a:lnTo>
                    <a:pt x="3022" y="652"/>
                  </a:lnTo>
                  <a:lnTo>
                    <a:pt x="3034" y="682"/>
                  </a:lnTo>
                  <a:lnTo>
                    <a:pt x="3042" y="713"/>
                  </a:lnTo>
                  <a:lnTo>
                    <a:pt x="3044" y="745"/>
                  </a:lnTo>
                  <a:lnTo>
                    <a:pt x="3042" y="776"/>
                  </a:lnTo>
                  <a:lnTo>
                    <a:pt x="3035" y="808"/>
                  </a:lnTo>
                  <a:lnTo>
                    <a:pt x="3023" y="839"/>
                  </a:lnTo>
                  <a:lnTo>
                    <a:pt x="3005" y="868"/>
                  </a:lnTo>
                  <a:lnTo>
                    <a:pt x="2866" y="1062"/>
                  </a:lnTo>
                  <a:lnTo>
                    <a:pt x="2903" y="1137"/>
                  </a:lnTo>
                  <a:lnTo>
                    <a:pt x="2935" y="1213"/>
                  </a:lnTo>
                  <a:lnTo>
                    <a:pt x="2961" y="1292"/>
                  </a:lnTo>
                  <a:lnTo>
                    <a:pt x="3198" y="1332"/>
                  </a:lnTo>
                  <a:lnTo>
                    <a:pt x="3231" y="1340"/>
                  </a:lnTo>
                  <a:lnTo>
                    <a:pt x="3260" y="1353"/>
                  </a:lnTo>
                  <a:lnTo>
                    <a:pt x="3288" y="1370"/>
                  </a:lnTo>
                  <a:lnTo>
                    <a:pt x="3312" y="1391"/>
                  </a:lnTo>
                  <a:lnTo>
                    <a:pt x="3332" y="1416"/>
                  </a:lnTo>
                  <a:lnTo>
                    <a:pt x="3348" y="1442"/>
                  </a:lnTo>
                  <a:lnTo>
                    <a:pt x="3361" y="1473"/>
                  </a:lnTo>
                  <a:lnTo>
                    <a:pt x="3368" y="1505"/>
                  </a:lnTo>
                  <a:lnTo>
                    <a:pt x="3370" y="1537"/>
                  </a:lnTo>
                  <a:lnTo>
                    <a:pt x="3370" y="1834"/>
                  </a:lnTo>
                  <a:lnTo>
                    <a:pt x="3368" y="1867"/>
                  </a:lnTo>
                  <a:lnTo>
                    <a:pt x="3360" y="1899"/>
                  </a:lnTo>
                  <a:lnTo>
                    <a:pt x="3347" y="1929"/>
                  </a:lnTo>
                  <a:lnTo>
                    <a:pt x="3331" y="1956"/>
                  </a:lnTo>
                  <a:lnTo>
                    <a:pt x="3311" y="1981"/>
                  </a:lnTo>
                  <a:lnTo>
                    <a:pt x="3286" y="2001"/>
                  </a:lnTo>
                  <a:lnTo>
                    <a:pt x="3259" y="2019"/>
                  </a:lnTo>
                  <a:lnTo>
                    <a:pt x="3229" y="2031"/>
                  </a:lnTo>
                  <a:lnTo>
                    <a:pt x="3197" y="2039"/>
                  </a:lnTo>
                  <a:lnTo>
                    <a:pt x="2960" y="2079"/>
                  </a:lnTo>
                  <a:lnTo>
                    <a:pt x="2934" y="2157"/>
                  </a:lnTo>
                  <a:lnTo>
                    <a:pt x="2901" y="2234"/>
                  </a:lnTo>
                  <a:lnTo>
                    <a:pt x="2865" y="2309"/>
                  </a:lnTo>
                  <a:lnTo>
                    <a:pt x="3004" y="2504"/>
                  </a:lnTo>
                  <a:lnTo>
                    <a:pt x="3022" y="2533"/>
                  </a:lnTo>
                  <a:lnTo>
                    <a:pt x="3033" y="2564"/>
                  </a:lnTo>
                  <a:lnTo>
                    <a:pt x="3040" y="2594"/>
                  </a:lnTo>
                  <a:lnTo>
                    <a:pt x="3043" y="2627"/>
                  </a:lnTo>
                  <a:lnTo>
                    <a:pt x="3040" y="2659"/>
                  </a:lnTo>
                  <a:lnTo>
                    <a:pt x="3033" y="2690"/>
                  </a:lnTo>
                  <a:lnTo>
                    <a:pt x="3021" y="2719"/>
                  </a:lnTo>
                  <a:lnTo>
                    <a:pt x="3003" y="2747"/>
                  </a:lnTo>
                  <a:lnTo>
                    <a:pt x="2982" y="2773"/>
                  </a:lnTo>
                  <a:lnTo>
                    <a:pt x="2772" y="2983"/>
                  </a:lnTo>
                  <a:lnTo>
                    <a:pt x="2746" y="3004"/>
                  </a:lnTo>
                  <a:lnTo>
                    <a:pt x="2719" y="3022"/>
                  </a:lnTo>
                  <a:lnTo>
                    <a:pt x="2689" y="3034"/>
                  </a:lnTo>
                  <a:lnTo>
                    <a:pt x="2657" y="3041"/>
                  </a:lnTo>
                  <a:lnTo>
                    <a:pt x="2625" y="3044"/>
                  </a:lnTo>
                  <a:lnTo>
                    <a:pt x="2593" y="3041"/>
                  </a:lnTo>
                  <a:lnTo>
                    <a:pt x="2561" y="3034"/>
                  </a:lnTo>
                  <a:lnTo>
                    <a:pt x="2531" y="3022"/>
                  </a:lnTo>
                  <a:lnTo>
                    <a:pt x="2504" y="3005"/>
                  </a:lnTo>
                  <a:lnTo>
                    <a:pt x="2309" y="2866"/>
                  </a:lnTo>
                  <a:lnTo>
                    <a:pt x="2234" y="2902"/>
                  </a:lnTo>
                  <a:lnTo>
                    <a:pt x="2158" y="2933"/>
                  </a:lnTo>
                  <a:lnTo>
                    <a:pt x="2079" y="2961"/>
                  </a:lnTo>
                  <a:lnTo>
                    <a:pt x="2039" y="3198"/>
                  </a:lnTo>
                  <a:lnTo>
                    <a:pt x="2031" y="3229"/>
                  </a:lnTo>
                  <a:lnTo>
                    <a:pt x="2018" y="3260"/>
                  </a:lnTo>
                  <a:lnTo>
                    <a:pt x="2001" y="3287"/>
                  </a:lnTo>
                  <a:lnTo>
                    <a:pt x="1980" y="3311"/>
                  </a:lnTo>
                  <a:lnTo>
                    <a:pt x="1956" y="3332"/>
                  </a:lnTo>
                  <a:lnTo>
                    <a:pt x="1928" y="3348"/>
                  </a:lnTo>
                  <a:lnTo>
                    <a:pt x="1898" y="3361"/>
                  </a:lnTo>
                  <a:lnTo>
                    <a:pt x="1867" y="3369"/>
                  </a:lnTo>
                  <a:lnTo>
                    <a:pt x="1834" y="3371"/>
                  </a:lnTo>
                  <a:lnTo>
                    <a:pt x="1536" y="3371"/>
                  </a:lnTo>
                  <a:lnTo>
                    <a:pt x="1503" y="3369"/>
                  </a:lnTo>
                  <a:lnTo>
                    <a:pt x="1471" y="3361"/>
                  </a:lnTo>
                  <a:lnTo>
                    <a:pt x="1442" y="3348"/>
                  </a:lnTo>
                  <a:lnTo>
                    <a:pt x="1414" y="3332"/>
                  </a:lnTo>
                  <a:lnTo>
                    <a:pt x="1390" y="3311"/>
                  </a:lnTo>
                  <a:lnTo>
                    <a:pt x="1369" y="3287"/>
                  </a:lnTo>
                  <a:lnTo>
                    <a:pt x="1352" y="3260"/>
                  </a:lnTo>
                  <a:lnTo>
                    <a:pt x="1339" y="3229"/>
                  </a:lnTo>
                  <a:lnTo>
                    <a:pt x="1331" y="3198"/>
                  </a:lnTo>
                  <a:lnTo>
                    <a:pt x="1291" y="2961"/>
                  </a:lnTo>
                  <a:lnTo>
                    <a:pt x="1215" y="2934"/>
                  </a:lnTo>
                  <a:lnTo>
                    <a:pt x="1141" y="2904"/>
                  </a:lnTo>
                  <a:lnTo>
                    <a:pt x="1069" y="2869"/>
                  </a:lnTo>
                  <a:lnTo>
                    <a:pt x="871" y="3010"/>
                  </a:lnTo>
                  <a:lnTo>
                    <a:pt x="844" y="3027"/>
                  </a:lnTo>
                  <a:lnTo>
                    <a:pt x="814" y="3039"/>
                  </a:lnTo>
                  <a:lnTo>
                    <a:pt x="783" y="3046"/>
                  </a:lnTo>
                  <a:lnTo>
                    <a:pt x="751" y="3049"/>
                  </a:lnTo>
                  <a:lnTo>
                    <a:pt x="718" y="3046"/>
                  </a:lnTo>
                  <a:lnTo>
                    <a:pt x="686" y="3039"/>
                  </a:lnTo>
                  <a:lnTo>
                    <a:pt x="656" y="3026"/>
                  </a:lnTo>
                  <a:lnTo>
                    <a:pt x="629" y="3009"/>
                  </a:lnTo>
                  <a:lnTo>
                    <a:pt x="603" y="2988"/>
                  </a:lnTo>
                  <a:lnTo>
                    <a:pt x="394" y="2778"/>
                  </a:lnTo>
                  <a:lnTo>
                    <a:pt x="372" y="2752"/>
                  </a:lnTo>
                  <a:lnTo>
                    <a:pt x="355" y="2724"/>
                  </a:lnTo>
                  <a:lnTo>
                    <a:pt x="343" y="2695"/>
                  </a:lnTo>
                  <a:lnTo>
                    <a:pt x="335" y="2663"/>
                  </a:lnTo>
                  <a:lnTo>
                    <a:pt x="333" y="2631"/>
                  </a:lnTo>
                  <a:lnTo>
                    <a:pt x="335" y="2600"/>
                  </a:lnTo>
                  <a:lnTo>
                    <a:pt x="342" y="2569"/>
                  </a:lnTo>
                  <a:lnTo>
                    <a:pt x="354" y="2538"/>
                  </a:lnTo>
                  <a:lnTo>
                    <a:pt x="372" y="2509"/>
                  </a:lnTo>
                  <a:lnTo>
                    <a:pt x="510" y="2317"/>
                  </a:lnTo>
                  <a:lnTo>
                    <a:pt x="473" y="2242"/>
                  </a:lnTo>
                  <a:lnTo>
                    <a:pt x="440" y="2165"/>
                  </a:lnTo>
                  <a:lnTo>
                    <a:pt x="414" y="2087"/>
                  </a:lnTo>
                  <a:lnTo>
                    <a:pt x="174" y="2046"/>
                  </a:lnTo>
                  <a:lnTo>
                    <a:pt x="141" y="2038"/>
                  </a:lnTo>
                  <a:lnTo>
                    <a:pt x="112" y="2026"/>
                  </a:lnTo>
                  <a:lnTo>
                    <a:pt x="84" y="2009"/>
                  </a:lnTo>
                  <a:lnTo>
                    <a:pt x="60" y="1988"/>
                  </a:lnTo>
                  <a:lnTo>
                    <a:pt x="40" y="1963"/>
                  </a:lnTo>
                  <a:lnTo>
                    <a:pt x="23" y="1936"/>
                  </a:lnTo>
                  <a:lnTo>
                    <a:pt x="10" y="1906"/>
                  </a:lnTo>
                  <a:lnTo>
                    <a:pt x="3" y="1874"/>
                  </a:lnTo>
                  <a:lnTo>
                    <a:pt x="0" y="1841"/>
                  </a:lnTo>
                  <a:lnTo>
                    <a:pt x="0" y="1545"/>
                  </a:lnTo>
                  <a:lnTo>
                    <a:pt x="3" y="1511"/>
                  </a:lnTo>
                  <a:lnTo>
                    <a:pt x="10" y="1479"/>
                  </a:lnTo>
                  <a:lnTo>
                    <a:pt x="23" y="1449"/>
                  </a:lnTo>
                  <a:lnTo>
                    <a:pt x="40" y="1423"/>
                  </a:lnTo>
                  <a:lnTo>
                    <a:pt x="60" y="1398"/>
                  </a:lnTo>
                  <a:lnTo>
                    <a:pt x="84" y="1378"/>
                  </a:lnTo>
                  <a:lnTo>
                    <a:pt x="112" y="1360"/>
                  </a:lnTo>
                  <a:lnTo>
                    <a:pt x="141" y="1347"/>
                  </a:lnTo>
                  <a:lnTo>
                    <a:pt x="174" y="1339"/>
                  </a:lnTo>
                  <a:lnTo>
                    <a:pt x="408" y="1300"/>
                  </a:lnTo>
                  <a:lnTo>
                    <a:pt x="434" y="1221"/>
                  </a:lnTo>
                  <a:lnTo>
                    <a:pt x="465" y="1144"/>
                  </a:lnTo>
                  <a:lnTo>
                    <a:pt x="502" y="1069"/>
                  </a:lnTo>
                  <a:lnTo>
                    <a:pt x="360" y="872"/>
                  </a:lnTo>
                  <a:lnTo>
                    <a:pt x="344" y="843"/>
                  </a:lnTo>
                  <a:lnTo>
                    <a:pt x="332" y="812"/>
                  </a:lnTo>
                  <a:lnTo>
                    <a:pt x="325" y="780"/>
                  </a:lnTo>
                  <a:lnTo>
                    <a:pt x="323" y="749"/>
                  </a:lnTo>
                  <a:lnTo>
                    <a:pt x="325" y="717"/>
                  </a:lnTo>
                  <a:lnTo>
                    <a:pt x="333" y="686"/>
                  </a:lnTo>
                  <a:lnTo>
                    <a:pt x="345" y="657"/>
                  </a:lnTo>
                  <a:lnTo>
                    <a:pt x="361" y="629"/>
                  </a:lnTo>
                  <a:lnTo>
                    <a:pt x="383" y="603"/>
                  </a:lnTo>
                  <a:lnTo>
                    <a:pt x="594" y="393"/>
                  </a:lnTo>
                  <a:lnTo>
                    <a:pt x="618" y="372"/>
                  </a:lnTo>
                  <a:lnTo>
                    <a:pt x="646" y="354"/>
                  </a:lnTo>
                  <a:lnTo>
                    <a:pt x="676" y="342"/>
                  </a:lnTo>
                  <a:lnTo>
                    <a:pt x="708" y="335"/>
                  </a:lnTo>
                  <a:lnTo>
                    <a:pt x="741" y="332"/>
                  </a:lnTo>
                  <a:lnTo>
                    <a:pt x="773" y="335"/>
                  </a:lnTo>
                  <a:lnTo>
                    <a:pt x="805" y="342"/>
                  </a:lnTo>
                  <a:lnTo>
                    <a:pt x="835" y="354"/>
                  </a:lnTo>
                  <a:lnTo>
                    <a:pt x="862" y="371"/>
                  </a:lnTo>
                  <a:lnTo>
                    <a:pt x="1056" y="510"/>
                  </a:lnTo>
                  <a:lnTo>
                    <a:pt x="1129" y="473"/>
                  </a:lnTo>
                  <a:lnTo>
                    <a:pt x="1206" y="440"/>
                  </a:lnTo>
                  <a:lnTo>
                    <a:pt x="1284" y="414"/>
                  </a:lnTo>
                  <a:lnTo>
                    <a:pt x="1325" y="174"/>
                  </a:lnTo>
                  <a:lnTo>
                    <a:pt x="1333" y="141"/>
                  </a:lnTo>
                  <a:lnTo>
                    <a:pt x="1347" y="112"/>
                  </a:lnTo>
                  <a:lnTo>
                    <a:pt x="1363" y="84"/>
                  </a:lnTo>
                  <a:lnTo>
                    <a:pt x="1384" y="60"/>
                  </a:lnTo>
                  <a:lnTo>
                    <a:pt x="1409" y="40"/>
                  </a:lnTo>
                  <a:lnTo>
                    <a:pt x="1436" y="24"/>
                  </a:lnTo>
                  <a:lnTo>
                    <a:pt x="1465" y="10"/>
                  </a:lnTo>
                  <a:lnTo>
                    <a:pt x="1497" y="3"/>
                  </a:lnTo>
                  <a:lnTo>
                    <a:pt x="1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11149013" y="2078038"/>
              <a:ext cx="230187" cy="230188"/>
            </a:xfrm>
            <a:custGeom>
              <a:avLst/>
              <a:gdLst>
                <a:gd name="T0" fmla="*/ 613 w 1455"/>
                <a:gd name="T1" fmla="*/ 202 h 1455"/>
                <a:gd name="T2" fmla="*/ 457 w 1455"/>
                <a:gd name="T3" fmla="*/ 264 h 1455"/>
                <a:gd name="T4" fmla="*/ 329 w 1455"/>
                <a:gd name="T5" fmla="*/ 367 h 1455"/>
                <a:gd name="T6" fmla="*/ 238 w 1455"/>
                <a:gd name="T7" fmla="*/ 506 h 1455"/>
                <a:gd name="T8" fmla="*/ 194 w 1455"/>
                <a:gd name="T9" fmla="*/ 668 h 1455"/>
                <a:gd name="T10" fmla="*/ 203 w 1455"/>
                <a:gd name="T11" fmla="*/ 843 h 1455"/>
                <a:gd name="T12" fmla="*/ 264 w 1455"/>
                <a:gd name="T13" fmla="*/ 998 h 1455"/>
                <a:gd name="T14" fmla="*/ 368 w 1455"/>
                <a:gd name="T15" fmla="*/ 1126 h 1455"/>
                <a:gd name="T16" fmla="*/ 506 w 1455"/>
                <a:gd name="T17" fmla="*/ 1216 h 1455"/>
                <a:gd name="T18" fmla="*/ 669 w 1455"/>
                <a:gd name="T19" fmla="*/ 1262 h 1455"/>
                <a:gd name="T20" fmla="*/ 843 w 1455"/>
                <a:gd name="T21" fmla="*/ 1252 h 1455"/>
                <a:gd name="T22" fmla="*/ 999 w 1455"/>
                <a:gd name="T23" fmla="*/ 1191 h 1455"/>
                <a:gd name="T24" fmla="*/ 1126 w 1455"/>
                <a:gd name="T25" fmla="*/ 1087 h 1455"/>
                <a:gd name="T26" fmla="*/ 1217 w 1455"/>
                <a:gd name="T27" fmla="*/ 949 h 1455"/>
                <a:gd name="T28" fmla="*/ 1262 w 1455"/>
                <a:gd name="T29" fmla="*/ 786 h 1455"/>
                <a:gd name="T30" fmla="*/ 1253 w 1455"/>
                <a:gd name="T31" fmla="*/ 612 h 1455"/>
                <a:gd name="T32" fmla="*/ 1191 w 1455"/>
                <a:gd name="T33" fmla="*/ 456 h 1455"/>
                <a:gd name="T34" fmla="*/ 1088 w 1455"/>
                <a:gd name="T35" fmla="*/ 328 h 1455"/>
                <a:gd name="T36" fmla="*/ 950 w 1455"/>
                <a:gd name="T37" fmla="*/ 238 h 1455"/>
                <a:gd name="T38" fmla="*/ 786 w 1455"/>
                <a:gd name="T39" fmla="*/ 193 h 1455"/>
                <a:gd name="T40" fmla="*/ 794 w 1455"/>
                <a:gd name="T41" fmla="*/ 3 h 1455"/>
                <a:gd name="T42" fmla="*/ 981 w 1455"/>
                <a:gd name="T43" fmla="*/ 46 h 1455"/>
                <a:gd name="T44" fmla="*/ 1147 w 1455"/>
                <a:gd name="T45" fmla="*/ 133 h 1455"/>
                <a:gd name="T46" fmla="*/ 1284 w 1455"/>
                <a:gd name="T47" fmla="*/ 259 h 1455"/>
                <a:gd name="T48" fmla="*/ 1385 w 1455"/>
                <a:gd name="T49" fmla="*/ 416 h 1455"/>
                <a:gd name="T50" fmla="*/ 1443 w 1455"/>
                <a:gd name="T51" fmla="*/ 597 h 1455"/>
                <a:gd name="T52" fmla="*/ 1451 w 1455"/>
                <a:gd name="T53" fmla="*/ 793 h 1455"/>
                <a:gd name="T54" fmla="*/ 1409 w 1455"/>
                <a:gd name="T55" fmla="*/ 981 h 1455"/>
                <a:gd name="T56" fmla="*/ 1321 w 1455"/>
                <a:gd name="T57" fmla="*/ 1147 h 1455"/>
                <a:gd name="T58" fmla="*/ 1196 w 1455"/>
                <a:gd name="T59" fmla="*/ 1284 h 1455"/>
                <a:gd name="T60" fmla="*/ 1039 w 1455"/>
                <a:gd name="T61" fmla="*/ 1384 h 1455"/>
                <a:gd name="T62" fmla="*/ 859 w 1455"/>
                <a:gd name="T63" fmla="*/ 1443 h 1455"/>
                <a:gd name="T64" fmla="*/ 662 w 1455"/>
                <a:gd name="T65" fmla="*/ 1452 h 1455"/>
                <a:gd name="T66" fmla="*/ 475 w 1455"/>
                <a:gd name="T67" fmla="*/ 1409 h 1455"/>
                <a:gd name="T68" fmla="*/ 309 w 1455"/>
                <a:gd name="T69" fmla="*/ 1322 h 1455"/>
                <a:gd name="T70" fmla="*/ 171 w 1455"/>
                <a:gd name="T71" fmla="*/ 1196 h 1455"/>
                <a:gd name="T72" fmla="*/ 70 w 1455"/>
                <a:gd name="T73" fmla="*/ 1039 h 1455"/>
                <a:gd name="T74" fmla="*/ 12 w 1455"/>
                <a:gd name="T75" fmla="*/ 858 h 1455"/>
                <a:gd name="T76" fmla="*/ 4 w 1455"/>
                <a:gd name="T77" fmla="*/ 661 h 1455"/>
                <a:gd name="T78" fmla="*/ 46 w 1455"/>
                <a:gd name="T79" fmla="*/ 474 h 1455"/>
                <a:gd name="T80" fmla="*/ 134 w 1455"/>
                <a:gd name="T81" fmla="*/ 308 h 1455"/>
                <a:gd name="T82" fmla="*/ 260 w 1455"/>
                <a:gd name="T83" fmla="*/ 171 h 1455"/>
                <a:gd name="T84" fmla="*/ 416 w 1455"/>
                <a:gd name="T85" fmla="*/ 70 h 1455"/>
                <a:gd name="T86" fmla="*/ 597 w 1455"/>
                <a:gd name="T87" fmla="*/ 12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55" h="1455">
                  <a:moveTo>
                    <a:pt x="727" y="190"/>
                  </a:moveTo>
                  <a:lnTo>
                    <a:pt x="669" y="193"/>
                  </a:lnTo>
                  <a:lnTo>
                    <a:pt x="613" y="202"/>
                  </a:lnTo>
                  <a:lnTo>
                    <a:pt x="558" y="218"/>
                  </a:lnTo>
                  <a:lnTo>
                    <a:pt x="506" y="238"/>
                  </a:lnTo>
                  <a:lnTo>
                    <a:pt x="457" y="264"/>
                  </a:lnTo>
                  <a:lnTo>
                    <a:pt x="410" y="294"/>
                  </a:lnTo>
                  <a:lnTo>
                    <a:pt x="368" y="328"/>
                  </a:lnTo>
                  <a:lnTo>
                    <a:pt x="329" y="367"/>
                  </a:lnTo>
                  <a:lnTo>
                    <a:pt x="294" y="410"/>
                  </a:lnTo>
                  <a:lnTo>
                    <a:pt x="264" y="456"/>
                  </a:lnTo>
                  <a:lnTo>
                    <a:pt x="238" y="506"/>
                  </a:lnTo>
                  <a:lnTo>
                    <a:pt x="218" y="558"/>
                  </a:lnTo>
                  <a:lnTo>
                    <a:pt x="203" y="612"/>
                  </a:lnTo>
                  <a:lnTo>
                    <a:pt x="194" y="668"/>
                  </a:lnTo>
                  <a:lnTo>
                    <a:pt x="191" y="728"/>
                  </a:lnTo>
                  <a:lnTo>
                    <a:pt x="194" y="786"/>
                  </a:lnTo>
                  <a:lnTo>
                    <a:pt x="203" y="843"/>
                  </a:lnTo>
                  <a:lnTo>
                    <a:pt x="218" y="897"/>
                  </a:lnTo>
                  <a:lnTo>
                    <a:pt x="238" y="949"/>
                  </a:lnTo>
                  <a:lnTo>
                    <a:pt x="264" y="998"/>
                  </a:lnTo>
                  <a:lnTo>
                    <a:pt x="294" y="1044"/>
                  </a:lnTo>
                  <a:lnTo>
                    <a:pt x="329" y="1087"/>
                  </a:lnTo>
                  <a:lnTo>
                    <a:pt x="368" y="1126"/>
                  </a:lnTo>
                  <a:lnTo>
                    <a:pt x="410" y="1161"/>
                  </a:lnTo>
                  <a:lnTo>
                    <a:pt x="457" y="1191"/>
                  </a:lnTo>
                  <a:lnTo>
                    <a:pt x="506" y="1216"/>
                  </a:lnTo>
                  <a:lnTo>
                    <a:pt x="558" y="1237"/>
                  </a:lnTo>
                  <a:lnTo>
                    <a:pt x="613" y="1252"/>
                  </a:lnTo>
                  <a:lnTo>
                    <a:pt x="669" y="1262"/>
                  </a:lnTo>
                  <a:lnTo>
                    <a:pt x="727" y="1265"/>
                  </a:lnTo>
                  <a:lnTo>
                    <a:pt x="786" y="1262"/>
                  </a:lnTo>
                  <a:lnTo>
                    <a:pt x="843" y="1252"/>
                  </a:lnTo>
                  <a:lnTo>
                    <a:pt x="897" y="1237"/>
                  </a:lnTo>
                  <a:lnTo>
                    <a:pt x="950" y="1216"/>
                  </a:lnTo>
                  <a:lnTo>
                    <a:pt x="999" y="1191"/>
                  </a:lnTo>
                  <a:lnTo>
                    <a:pt x="1045" y="1161"/>
                  </a:lnTo>
                  <a:lnTo>
                    <a:pt x="1088" y="1126"/>
                  </a:lnTo>
                  <a:lnTo>
                    <a:pt x="1126" y="1087"/>
                  </a:lnTo>
                  <a:lnTo>
                    <a:pt x="1161" y="1044"/>
                  </a:lnTo>
                  <a:lnTo>
                    <a:pt x="1191" y="998"/>
                  </a:lnTo>
                  <a:lnTo>
                    <a:pt x="1217" y="949"/>
                  </a:lnTo>
                  <a:lnTo>
                    <a:pt x="1237" y="897"/>
                  </a:lnTo>
                  <a:lnTo>
                    <a:pt x="1253" y="843"/>
                  </a:lnTo>
                  <a:lnTo>
                    <a:pt x="1262" y="786"/>
                  </a:lnTo>
                  <a:lnTo>
                    <a:pt x="1265" y="728"/>
                  </a:lnTo>
                  <a:lnTo>
                    <a:pt x="1262" y="668"/>
                  </a:lnTo>
                  <a:lnTo>
                    <a:pt x="1253" y="612"/>
                  </a:lnTo>
                  <a:lnTo>
                    <a:pt x="1237" y="558"/>
                  </a:lnTo>
                  <a:lnTo>
                    <a:pt x="1217" y="506"/>
                  </a:lnTo>
                  <a:lnTo>
                    <a:pt x="1191" y="456"/>
                  </a:lnTo>
                  <a:lnTo>
                    <a:pt x="1161" y="410"/>
                  </a:lnTo>
                  <a:lnTo>
                    <a:pt x="1126" y="367"/>
                  </a:lnTo>
                  <a:lnTo>
                    <a:pt x="1088" y="328"/>
                  </a:lnTo>
                  <a:lnTo>
                    <a:pt x="1045" y="294"/>
                  </a:lnTo>
                  <a:lnTo>
                    <a:pt x="999" y="264"/>
                  </a:lnTo>
                  <a:lnTo>
                    <a:pt x="950" y="238"/>
                  </a:lnTo>
                  <a:lnTo>
                    <a:pt x="897" y="218"/>
                  </a:lnTo>
                  <a:lnTo>
                    <a:pt x="843" y="202"/>
                  </a:lnTo>
                  <a:lnTo>
                    <a:pt x="786" y="193"/>
                  </a:lnTo>
                  <a:lnTo>
                    <a:pt x="727" y="190"/>
                  </a:lnTo>
                  <a:close/>
                  <a:moveTo>
                    <a:pt x="727" y="0"/>
                  </a:moveTo>
                  <a:lnTo>
                    <a:pt x="794" y="3"/>
                  </a:lnTo>
                  <a:lnTo>
                    <a:pt x="859" y="12"/>
                  </a:lnTo>
                  <a:lnTo>
                    <a:pt x="921" y="26"/>
                  </a:lnTo>
                  <a:lnTo>
                    <a:pt x="981" y="46"/>
                  </a:lnTo>
                  <a:lnTo>
                    <a:pt x="1039" y="70"/>
                  </a:lnTo>
                  <a:lnTo>
                    <a:pt x="1094" y="99"/>
                  </a:lnTo>
                  <a:lnTo>
                    <a:pt x="1147" y="133"/>
                  </a:lnTo>
                  <a:lnTo>
                    <a:pt x="1196" y="171"/>
                  </a:lnTo>
                  <a:lnTo>
                    <a:pt x="1242" y="213"/>
                  </a:lnTo>
                  <a:lnTo>
                    <a:pt x="1284" y="259"/>
                  </a:lnTo>
                  <a:lnTo>
                    <a:pt x="1321" y="308"/>
                  </a:lnTo>
                  <a:lnTo>
                    <a:pt x="1355" y="360"/>
                  </a:lnTo>
                  <a:lnTo>
                    <a:pt x="1385" y="416"/>
                  </a:lnTo>
                  <a:lnTo>
                    <a:pt x="1409" y="474"/>
                  </a:lnTo>
                  <a:lnTo>
                    <a:pt x="1429" y="534"/>
                  </a:lnTo>
                  <a:lnTo>
                    <a:pt x="1443" y="597"/>
                  </a:lnTo>
                  <a:lnTo>
                    <a:pt x="1451" y="661"/>
                  </a:lnTo>
                  <a:lnTo>
                    <a:pt x="1455" y="728"/>
                  </a:lnTo>
                  <a:lnTo>
                    <a:pt x="1451" y="793"/>
                  </a:lnTo>
                  <a:lnTo>
                    <a:pt x="1443" y="858"/>
                  </a:lnTo>
                  <a:lnTo>
                    <a:pt x="1429" y="920"/>
                  </a:lnTo>
                  <a:lnTo>
                    <a:pt x="1409" y="981"/>
                  </a:lnTo>
                  <a:lnTo>
                    <a:pt x="1385" y="1039"/>
                  </a:lnTo>
                  <a:lnTo>
                    <a:pt x="1355" y="1095"/>
                  </a:lnTo>
                  <a:lnTo>
                    <a:pt x="1321" y="1147"/>
                  </a:lnTo>
                  <a:lnTo>
                    <a:pt x="1284" y="1196"/>
                  </a:lnTo>
                  <a:lnTo>
                    <a:pt x="1242" y="1242"/>
                  </a:lnTo>
                  <a:lnTo>
                    <a:pt x="1196" y="1284"/>
                  </a:lnTo>
                  <a:lnTo>
                    <a:pt x="1147" y="1322"/>
                  </a:lnTo>
                  <a:lnTo>
                    <a:pt x="1094" y="1356"/>
                  </a:lnTo>
                  <a:lnTo>
                    <a:pt x="1039" y="1384"/>
                  </a:lnTo>
                  <a:lnTo>
                    <a:pt x="981" y="1409"/>
                  </a:lnTo>
                  <a:lnTo>
                    <a:pt x="921" y="1428"/>
                  </a:lnTo>
                  <a:lnTo>
                    <a:pt x="859" y="1443"/>
                  </a:lnTo>
                  <a:lnTo>
                    <a:pt x="794" y="1452"/>
                  </a:lnTo>
                  <a:lnTo>
                    <a:pt x="727" y="1455"/>
                  </a:lnTo>
                  <a:lnTo>
                    <a:pt x="662" y="1452"/>
                  </a:lnTo>
                  <a:lnTo>
                    <a:pt x="597" y="1443"/>
                  </a:lnTo>
                  <a:lnTo>
                    <a:pt x="535" y="1428"/>
                  </a:lnTo>
                  <a:lnTo>
                    <a:pt x="475" y="1409"/>
                  </a:lnTo>
                  <a:lnTo>
                    <a:pt x="416" y="1384"/>
                  </a:lnTo>
                  <a:lnTo>
                    <a:pt x="361" y="1356"/>
                  </a:lnTo>
                  <a:lnTo>
                    <a:pt x="309" y="1322"/>
                  </a:lnTo>
                  <a:lnTo>
                    <a:pt x="260" y="1284"/>
                  </a:lnTo>
                  <a:lnTo>
                    <a:pt x="213" y="1242"/>
                  </a:lnTo>
                  <a:lnTo>
                    <a:pt x="171" y="1196"/>
                  </a:lnTo>
                  <a:lnTo>
                    <a:pt x="134" y="1147"/>
                  </a:lnTo>
                  <a:lnTo>
                    <a:pt x="100" y="1095"/>
                  </a:lnTo>
                  <a:lnTo>
                    <a:pt x="70" y="1039"/>
                  </a:lnTo>
                  <a:lnTo>
                    <a:pt x="46" y="981"/>
                  </a:lnTo>
                  <a:lnTo>
                    <a:pt x="26" y="920"/>
                  </a:lnTo>
                  <a:lnTo>
                    <a:pt x="12" y="858"/>
                  </a:lnTo>
                  <a:lnTo>
                    <a:pt x="4" y="793"/>
                  </a:lnTo>
                  <a:lnTo>
                    <a:pt x="0" y="728"/>
                  </a:lnTo>
                  <a:lnTo>
                    <a:pt x="4" y="661"/>
                  </a:lnTo>
                  <a:lnTo>
                    <a:pt x="12" y="597"/>
                  </a:lnTo>
                  <a:lnTo>
                    <a:pt x="26" y="534"/>
                  </a:lnTo>
                  <a:lnTo>
                    <a:pt x="46" y="474"/>
                  </a:lnTo>
                  <a:lnTo>
                    <a:pt x="70" y="416"/>
                  </a:lnTo>
                  <a:lnTo>
                    <a:pt x="100" y="360"/>
                  </a:lnTo>
                  <a:lnTo>
                    <a:pt x="134" y="308"/>
                  </a:lnTo>
                  <a:lnTo>
                    <a:pt x="171" y="259"/>
                  </a:lnTo>
                  <a:lnTo>
                    <a:pt x="213" y="213"/>
                  </a:lnTo>
                  <a:lnTo>
                    <a:pt x="260" y="171"/>
                  </a:lnTo>
                  <a:lnTo>
                    <a:pt x="309" y="133"/>
                  </a:lnTo>
                  <a:lnTo>
                    <a:pt x="361" y="99"/>
                  </a:lnTo>
                  <a:lnTo>
                    <a:pt x="416" y="70"/>
                  </a:lnTo>
                  <a:lnTo>
                    <a:pt x="475" y="46"/>
                  </a:lnTo>
                  <a:lnTo>
                    <a:pt x="535" y="26"/>
                  </a:lnTo>
                  <a:lnTo>
                    <a:pt x="597" y="12"/>
                  </a:lnTo>
                  <a:lnTo>
                    <a:pt x="662" y="3"/>
                  </a:lnTo>
                  <a:lnTo>
                    <a:pt x="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6790815" y="4740358"/>
            <a:ext cx="715512" cy="760510"/>
          </a:xfrm>
          <a:custGeom>
            <a:avLst/>
            <a:gdLst>
              <a:gd name="T0" fmla="*/ 2343 w 3184"/>
              <a:gd name="T1" fmla="*/ 2439 h 3385"/>
              <a:gd name="T2" fmla="*/ 2177 w 3184"/>
              <a:gd name="T3" fmla="*/ 2677 h 3385"/>
              <a:gd name="T4" fmla="*/ 2213 w 3184"/>
              <a:gd name="T5" fmla="*/ 2975 h 3385"/>
              <a:gd name="T6" fmla="*/ 2429 w 3184"/>
              <a:gd name="T7" fmla="*/ 3166 h 3385"/>
              <a:gd name="T8" fmla="*/ 2729 w 3184"/>
              <a:gd name="T9" fmla="*/ 3166 h 3385"/>
              <a:gd name="T10" fmla="*/ 2945 w 3184"/>
              <a:gd name="T11" fmla="*/ 2975 h 3385"/>
              <a:gd name="T12" fmla="*/ 2981 w 3184"/>
              <a:gd name="T13" fmla="*/ 2677 h 3385"/>
              <a:gd name="T14" fmla="*/ 2816 w 3184"/>
              <a:gd name="T15" fmla="*/ 2439 h 3385"/>
              <a:gd name="T16" fmla="*/ 604 w 3184"/>
              <a:gd name="T17" fmla="*/ 1277 h 3385"/>
              <a:gd name="T18" fmla="*/ 329 w 3184"/>
              <a:gd name="T19" fmla="*/ 1382 h 3385"/>
              <a:gd name="T20" fmla="*/ 193 w 3184"/>
              <a:gd name="T21" fmla="*/ 1640 h 3385"/>
              <a:gd name="T22" fmla="*/ 264 w 3184"/>
              <a:gd name="T23" fmla="*/ 1929 h 3385"/>
              <a:gd name="T24" fmla="*/ 503 w 3184"/>
              <a:gd name="T25" fmla="*/ 2095 h 3385"/>
              <a:gd name="T26" fmla="*/ 799 w 3184"/>
              <a:gd name="T27" fmla="*/ 2059 h 3385"/>
              <a:gd name="T28" fmla="*/ 991 w 3184"/>
              <a:gd name="T29" fmla="*/ 1842 h 3385"/>
              <a:gd name="T30" fmla="*/ 991 w 3184"/>
              <a:gd name="T31" fmla="*/ 1543 h 3385"/>
              <a:gd name="T32" fmla="*/ 799 w 3184"/>
              <a:gd name="T33" fmla="*/ 1325 h 3385"/>
              <a:gd name="T34" fmla="*/ 2528 w 3184"/>
              <a:gd name="T35" fmla="*/ 194 h 3385"/>
              <a:gd name="T36" fmla="*/ 2270 w 3184"/>
              <a:gd name="T37" fmla="*/ 331 h 3385"/>
              <a:gd name="T38" fmla="*/ 2165 w 3184"/>
              <a:gd name="T39" fmla="*/ 606 h 3385"/>
              <a:gd name="T40" fmla="*/ 2270 w 3184"/>
              <a:gd name="T41" fmla="*/ 882 h 3385"/>
              <a:gd name="T42" fmla="*/ 2528 w 3184"/>
              <a:gd name="T43" fmla="*/ 1018 h 3385"/>
              <a:gd name="T44" fmla="*/ 2816 w 3184"/>
              <a:gd name="T45" fmla="*/ 947 h 3385"/>
              <a:gd name="T46" fmla="*/ 2981 w 3184"/>
              <a:gd name="T47" fmla="*/ 708 h 3385"/>
              <a:gd name="T48" fmla="*/ 2945 w 3184"/>
              <a:gd name="T49" fmla="*/ 411 h 3385"/>
              <a:gd name="T50" fmla="*/ 2729 w 3184"/>
              <a:gd name="T51" fmla="*/ 219 h 3385"/>
              <a:gd name="T52" fmla="*/ 2701 w 3184"/>
              <a:gd name="T53" fmla="*/ 13 h 3385"/>
              <a:gd name="T54" fmla="*/ 3006 w 3184"/>
              <a:gd name="T55" fmla="*/ 177 h 3385"/>
              <a:gd name="T56" fmla="*/ 3170 w 3184"/>
              <a:gd name="T57" fmla="*/ 483 h 3385"/>
              <a:gd name="T58" fmla="*/ 3134 w 3184"/>
              <a:gd name="T59" fmla="*/ 841 h 3385"/>
              <a:gd name="T60" fmla="*/ 2915 w 3184"/>
              <a:gd name="T61" fmla="*/ 1107 h 3385"/>
              <a:gd name="T62" fmla="*/ 2578 w 3184"/>
              <a:gd name="T63" fmla="*/ 1211 h 3385"/>
              <a:gd name="T64" fmla="*/ 2260 w 3184"/>
              <a:gd name="T65" fmla="*/ 1119 h 3385"/>
              <a:gd name="T66" fmla="*/ 1187 w 3184"/>
              <a:gd name="T67" fmla="*/ 1539 h 3385"/>
              <a:gd name="T68" fmla="*/ 1187 w 3184"/>
              <a:gd name="T69" fmla="*/ 1843 h 3385"/>
              <a:gd name="T70" fmla="*/ 2262 w 3184"/>
              <a:gd name="T71" fmla="*/ 2266 h 3385"/>
              <a:gd name="T72" fmla="*/ 2579 w 3184"/>
              <a:gd name="T73" fmla="*/ 2175 h 3385"/>
              <a:gd name="T74" fmla="*/ 2918 w 3184"/>
              <a:gd name="T75" fmla="*/ 2278 h 3385"/>
              <a:gd name="T76" fmla="*/ 3137 w 3184"/>
              <a:gd name="T77" fmla="*/ 2545 h 3385"/>
              <a:gd name="T78" fmla="*/ 3171 w 3184"/>
              <a:gd name="T79" fmla="*/ 2902 h 3385"/>
              <a:gd name="T80" fmla="*/ 3007 w 3184"/>
              <a:gd name="T81" fmla="*/ 3208 h 3385"/>
              <a:gd name="T82" fmla="*/ 2702 w 3184"/>
              <a:gd name="T83" fmla="*/ 3373 h 3385"/>
              <a:gd name="T84" fmla="*/ 2345 w 3184"/>
              <a:gd name="T85" fmla="*/ 3337 h 3385"/>
              <a:gd name="T86" fmla="*/ 2080 w 3184"/>
              <a:gd name="T87" fmla="*/ 3118 h 3385"/>
              <a:gd name="T88" fmla="*/ 1976 w 3184"/>
              <a:gd name="T89" fmla="*/ 2780 h 3385"/>
              <a:gd name="T90" fmla="*/ 1050 w 3184"/>
              <a:gd name="T91" fmla="*/ 2101 h 3385"/>
              <a:gd name="T92" fmla="*/ 773 w 3184"/>
              <a:gd name="T93" fmla="*/ 2273 h 3385"/>
              <a:gd name="T94" fmla="*/ 426 w 3184"/>
              <a:gd name="T95" fmla="*/ 2270 h 3385"/>
              <a:gd name="T96" fmla="*/ 139 w 3184"/>
              <a:gd name="T97" fmla="*/ 2077 h 3385"/>
              <a:gd name="T98" fmla="*/ 3 w 3184"/>
              <a:gd name="T99" fmla="*/ 1754 h 3385"/>
              <a:gd name="T100" fmla="*/ 73 w 3184"/>
              <a:gd name="T101" fmla="*/ 1403 h 3385"/>
              <a:gd name="T102" fmla="*/ 317 w 3184"/>
              <a:gd name="T103" fmla="*/ 1160 h 3385"/>
              <a:gd name="T104" fmla="*/ 662 w 3184"/>
              <a:gd name="T105" fmla="*/ 1089 h 3385"/>
              <a:gd name="T106" fmla="*/ 967 w 3184"/>
              <a:gd name="T107" fmla="*/ 1210 h 3385"/>
              <a:gd name="T108" fmla="*/ 1984 w 3184"/>
              <a:gd name="T109" fmla="*/ 709 h 3385"/>
              <a:gd name="T110" fmla="*/ 2022 w 3184"/>
              <a:gd name="T111" fmla="*/ 370 h 3385"/>
              <a:gd name="T112" fmla="*/ 2241 w 3184"/>
              <a:gd name="T113" fmla="*/ 104 h 3385"/>
              <a:gd name="T114" fmla="*/ 2578 w 3184"/>
              <a:gd name="T115" fmla="*/ 0 h 3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184" h="3385">
                <a:moveTo>
                  <a:pt x="2579" y="2364"/>
                </a:moveTo>
                <a:lnTo>
                  <a:pt x="2528" y="2367"/>
                </a:lnTo>
                <a:lnTo>
                  <a:pt x="2478" y="2377"/>
                </a:lnTo>
                <a:lnTo>
                  <a:pt x="2429" y="2392"/>
                </a:lnTo>
                <a:lnTo>
                  <a:pt x="2385" y="2413"/>
                </a:lnTo>
                <a:lnTo>
                  <a:pt x="2343" y="2439"/>
                </a:lnTo>
                <a:lnTo>
                  <a:pt x="2304" y="2469"/>
                </a:lnTo>
                <a:lnTo>
                  <a:pt x="2270" y="2504"/>
                </a:lnTo>
                <a:lnTo>
                  <a:pt x="2239" y="2542"/>
                </a:lnTo>
                <a:lnTo>
                  <a:pt x="2213" y="2584"/>
                </a:lnTo>
                <a:lnTo>
                  <a:pt x="2193" y="2630"/>
                </a:lnTo>
                <a:lnTo>
                  <a:pt x="2177" y="2677"/>
                </a:lnTo>
                <a:lnTo>
                  <a:pt x="2168" y="2727"/>
                </a:lnTo>
                <a:lnTo>
                  <a:pt x="2165" y="2779"/>
                </a:lnTo>
                <a:lnTo>
                  <a:pt x="2168" y="2831"/>
                </a:lnTo>
                <a:lnTo>
                  <a:pt x="2177" y="2882"/>
                </a:lnTo>
                <a:lnTo>
                  <a:pt x="2193" y="2929"/>
                </a:lnTo>
                <a:lnTo>
                  <a:pt x="2213" y="2975"/>
                </a:lnTo>
                <a:lnTo>
                  <a:pt x="2239" y="3017"/>
                </a:lnTo>
                <a:lnTo>
                  <a:pt x="2270" y="3055"/>
                </a:lnTo>
                <a:lnTo>
                  <a:pt x="2304" y="3090"/>
                </a:lnTo>
                <a:lnTo>
                  <a:pt x="2343" y="3120"/>
                </a:lnTo>
                <a:lnTo>
                  <a:pt x="2385" y="3146"/>
                </a:lnTo>
                <a:lnTo>
                  <a:pt x="2429" y="3166"/>
                </a:lnTo>
                <a:lnTo>
                  <a:pt x="2478" y="3182"/>
                </a:lnTo>
                <a:lnTo>
                  <a:pt x="2528" y="3191"/>
                </a:lnTo>
                <a:lnTo>
                  <a:pt x="2579" y="3195"/>
                </a:lnTo>
                <a:lnTo>
                  <a:pt x="2632" y="3191"/>
                </a:lnTo>
                <a:lnTo>
                  <a:pt x="2681" y="3182"/>
                </a:lnTo>
                <a:lnTo>
                  <a:pt x="2729" y="3166"/>
                </a:lnTo>
                <a:lnTo>
                  <a:pt x="2774" y="3146"/>
                </a:lnTo>
                <a:lnTo>
                  <a:pt x="2816" y="3120"/>
                </a:lnTo>
                <a:lnTo>
                  <a:pt x="2855" y="3090"/>
                </a:lnTo>
                <a:lnTo>
                  <a:pt x="2889" y="3055"/>
                </a:lnTo>
                <a:lnTo>
                  <a:pt x="2920" y="3017"/>
                </a:lnTo>
                <a:lnTo>
                  <a:pt x="2945" y="2975"/>
                </a:lnTo>
                <a:lnTo>
                  <a:pt x="2966" y="2929"/>
                </a:lnTo>
                <a:lnTo>
                  <a:pt x="2981" y="2882"/>
                </a:lnTo>
                <a:lnTo>
                  <a:pt x="2991" y="2831"/>
                </a:lnTo>
                <a:lnTo>
                  <a:pt x="2994" y="2779"/>
                </a:lnTo>
                <a:lnTo>
                  <a:pt x="2991" y="2727"/>
                </a:lnTo>
                <a:lnTo>
                  <a:pt x="2981" y="2677"/>
                </a:lnTo>
                <a:lnTo>
                  <a:pt x="2966" y="2630"/>
                </a:lnTo>
                <a:lnTo>
                  <a:pt x="2945" y="2584"/>
                </a:lnTo>
                <a:lnTo>
                  <a:pt x="2920" y="2542"/>
                </a:lnTo>
                <a:lnTo>
                  <a:pt x="2889" y="2504"/>
                </a:lnTo>
                <a:lnTo>
                  <a:pt x="2855" y="2469"/>
                </a:lnTo>
                <a:lnTo>
                  <a:pt x="2816" y="2439"/>
                </a:lnTo>
                <a:lnTo>
                  <a:pt x="2774" y="2413"/>
                </a:lnTo>
                <a:lnTo>
                  <a:pt x="2729" y="2392"/>
                </a:lnTo>
                <a:lnTo>
                  <a:pt x="2681" y="2377"/>
                </a:lnTo>
                <a:lnTo>
                  <a:pt x="2632" y="2367"/>
                </a:lnTo>
                <a:lnTo>
                  <a:pt x="2579" y="2364"/>
                </a:lnTo>
                <a:close/>
                <a:moveTo>
                  <a:pt x="604" y="1277"/>
                </a:moveTo>
                <a:lnTo>
                  <a:pt x="553" y="1280"/>
                </a:lnTo>
                <a:lnTo>
                  <a:pt x="503" y="1289"/>
                </a:lnTo>
                <a:lnTo>
                  <a:pt x="454" y="1305"/>
                </a:lnTo>
                <a:lnTo>
                  <a:pt x="410" y="1325"/>
                </a:lnTo>
                <a:lnTo>
                  <a:pt x="368" y="1351"/>
                </a:lnTo>
                <a:lnTo>
                  <a:pt x="329" y="1382"/>
                </a:lnTo>
                <a:lnTo>
                  <a:pt x="295" y="1416"/>
                </a:lnTo>
                <a:lnTo>
                  <a:pt x="264" y="1455"/>
                </a:lnTo>
                <a:lnTo>
                  <a:pt x="238" y="1497"/>
                </a:lnTo>
                <a:lnTo>
                  <a:pt x="218" y="1543"/>
                </a:lnTo>
                <a:lnTo>
                  <a:pt x="202" y="1590"/>
                </a:lnTo>
                <a:lnTo>
                  <a:pt x="193" y="1640"/>
                </a:lnTo>
                <a:lnTo>
                  <a:pt x="190" y="1692"/>
                </a:lnTo>
                <a:lnTo>
                  <a:pt x="193" y="1744"/>
                </a:lnTo>
                <a:lnTo>
                  <a:pt x="202" y="1794"/>
                </a:lnTo>
                <a:lnTo>
                  <a:pt x="218" y="1842"/>
                </a:lnTo>
                <a:lnTo>
                  <a:pt x="238" y="1888"/>
                </a:lnTo>
                <a:lnTo>
                  <a:pt x="264" y="1929"/>
                </a:lnTo>
                <a:lnTo>
                  <a:pt x="295" y="1968"/>
                </a:lnTo>
                <a:lnTo>
                  <a:pt x="329" y="2002"/>
                </a:lnTo>
                <a:lnTo>
                  <a:pt x="368" y="2033"/>
                </a:lnTo>
                <a:lnTo>
                  <a:pt x="410" y="2059"/>
                </a:lnTo>
                <a:lnTo>
                  <a:pt x="454" y="2079"/>
                </a:lnTo>
                <a:lnTo>
                  <a:pt x="503" y="2095"/>
                </a:lnTo>
                <a:lnTo>
                  <a:pt x="553" y="2104"/>
                </a:lnTo>
                <a:lnTo>
                  <a:pt x="604" y="2107"/>
                </a:lnTo>
                <a:lnTo>
                  <a:pt x="656" y="2104"/>
                </a:lnTo>
                <a:lnTo>
                  <a:pt x="706" y="2095"/>
                </a:lnTo>
                <a:lnTo>
                  <a:pt x="754" y="2079"/>
                </a:lnTo>
                <a:lnTo>
                  <a:pt x="799" y="2059"/>
                </a:lnTo>
                <a:lnTo>
                  <a:pt x="841" y="2033"/>
                </a:lnTo>
                <a:lnTo>
                  <a:pt x="879" y="2002"/>
                </a:lnTo>
                <a:lnTo>
                  <a:pt x="914" y="1968"/>
                </a:lnTo>
                <a:lnTo>
                  <a:pt x="945" y="1929"/>
                </a:lnTo>
                <a:lnTo>
                  <a:pt x="970" y="1888"/>
                </a:lnTo>
                <a:lnTo>
                  <a:pt x="991" y="1842"/>
                </a:lnTo>
                <a:lnTo>
                  <a:pt x="1006" y="1794"/>
                </a:lnTo>
                <a:lnTo>
                  <a:pt x="1016" y="1744"/>
                </a:lnTo>
                <a:lnTo>
                  <a:pt x="1019" y="1692"/>
                </a:lnTo>
                <a:lnTo>
                  <a:pt x="1016" y="1640"/>
                </a:lnTo>
                <a:lnTo>
                  <a:pt x="1006" y="1590"/>
                </a:lnTo>
                <a:lnTo>
                  <a:pt x="991" y="1543"/>
                </a:lnTo>
                <a:lnTo>
                  <a:pt x="970" y="1497"/>
                </a:lnTo>
                <a:lnTo>
                  <a:pt x="945" y="1455"/>
                </a:lnTo>
                <a:lnTo>
                  <a:pt x="914" y="1416"/>
                </a:lnTo>
                <a:lnTo>
                  <a:pt x="880" y="1382"/>
                </a:lnTo>
                <a:lnTo>
                  <a:pt x="841" y="1351"/>
                </a:lnTo>
                <a:lnTo>
                  <a:pt x="799" y="1325"/>
                </a:lnTo>
                <a:lnTo>
                  <a:pt x="755" y="1305"/>
                </a:lnTo>
                <a:lnTo>
                  <a:pt x="706" y="1289"/>
                </a:lnTo>
                <a:lnTo>
                  <a:pt x="657" y="1280"/>
                </a:lnTo>
                <a:lnTo>
                  <a:pt x="604" y="1277"/>
                </a:lnTo>
                <a:close/>
                <a:moveTo>
                  <a:pt x="2579" y="191"/>
                </a:moveTo>
                <a:lnTo>
                  <a:pt x="2528" y="194"/>
                </a:lnTo>
                <a:lnTo>
                  <a:pt x="2478" y="203"/>
                </a:lnTo>
                <a:lnTo>
                  <a:pt x="2430" y="219"/>
                </a:lnTo>
                <a:lnTo>
                  <a:pt x="2385" y="239"/>
                </a:lnTo>
                <a:lnTo>
                  <a:pt x="2343" y="265"/>
                </a:lnTo>
                <a:lnTo>
                  <a:pt x="2305" y="296"/>
                </a:lnTo>
                <a:lnTo>
                  <a:pt x="2270" y="331"/>
                </a:lnTo>
                <a:lnTo>
                  <a:pt x="2239" y="369"/>
                </a:lnTo>
                <a:lnTo>
                  <a:pt x="2213" y="411"/>
                </a:lnTo>
                <a:lnTo>
                  <a:pt x="2193" y="457"/>
                </a:lnTo>
                <a:lnTo>
                  <a:pt x="2177" y="504"/>
                </a:lnTo>
                <a:lnTo>
                  <a:pt x="2168" y="554"/>
                </a:lnTo>
                <a:lnTo>
                  <a:pt x="2165" y="606"/>
                </a:lnTo>
                <a:lnTo>
                  <a:pt x="2168" y="659"/>
                </a:lnTo>
                <a:lnTo>
                  <a:pt x="2177" y="708"/>
                </a:lnTo>
                <a:lnTo>
                  <a:pt x="2193" y="756"/>
                </a:lnTo>
                <a:lnTo>
                  <a:pt x="2213" y="802"/>
                </a:lnTo>
                <a:lnTo>
                  <a:pt x="2239" y="843"/>
                </a:lnTo>
                <a:lnTo>
                  <a:pt x="2270" y="882"/>
                </a:lnTo>
                <a:lnTo>
                  <a:pt x="2304" y="916"/>
                </a:lnTo>
                <a:lnTo>
                  <a:pt x="2343" y="947"/>
                </a:lnTo>
                <a:lnTo>
                  <a:pt x="2385" y="973"/>
                </a:lnTo>
                <a:lnTo>
                  <a:pt x="2429" y="993"/>
                </a:lnTo>
                <a:lnTo>
                  <a:pt x="2478" y="1009"/>
                </a:lnTo>
                <a:lnTo>
                  <a:pt x="2528" y="1018"/>
                </a:lnTo>
                <a:lnTo>
                  <a:pt x="2579" y="1021"/>
                </a:lnTo>
                <a:lnTo>
                  <a:pt x="2632" y="1018"/>
                </a:lnTo>
                <a:lnTo>
                  <a:pt x="2681" y="1009"/>
                </a:lnTo>
                <a:lnTo>
                  <a:pt x="2729" y="993"/>
                </a:lnTo>
                <a:lnTo>
                  <a:pt x="2774" y="973"/>
                </a:lnTo>
                <a:lnTo>
                  <a:pt x="2816" y="947"/>
                </a:lnTo>
                <a:lnTo>
                  <a:pt x="2855" y="916"/>
                </a:lnTo>
                <a:lnTo>
                  <a:pt x="2889" y="882"/>
                </a:lnTo>
                <a:lnTo>
                  <a:pt x="2920" y="843"/>
                </a:lnTo>
                <a:lnTo>
                  <a:pt x="2945" y="802"/>
                </a:lnTo>
                <a:lnTo>
                  <a:pt x="2966" y="756"/>
                </a:lnTo>
                <a:lnTo>
                  <a:pt x="2981" y="708"/>
                </a:lnTo>
                <a:lnTo>
                  <a:pt x="2991" y="659"/>
                </a:lnTo>
                <a:lnTo>
                  <a:pt x="2994" y="606"/>
                </a:lnTo>
                <a:lnTo>
                  <a:pt x="2991" y="554"/>
                </a:lnTo>
                <a:lnTo>
                  <a:pt x="2981" y="504"/>
                </a:lnTo>
                <a:lnTo>
                  <a:pt x="2966" y="457"/>
                </a:lnTo>
                <a:lnTo>
                  <a:pt x="2945" y="411"/>
                </a:lnTo>
                <a:lnTo>
                  <a:pt x="2920" y="369"/>
                </a:lnTo>
                <a:lnTo>
                  <a:pt x="2889" y="331"/>
                </a:lnTo>
                <a:lnTo>
                  <a:pt x="2855" y="296"/>
                </a:lnTo>
                <a:lnTo>
                  <a:pt x="2816" y="265"/>
                </a:lnTo>
                <a:lnTo>
                  <a:pt x="2774" y="239"/>
                </a:lnTo>
                <a:lnTo>
                  <a:pt x="2729" y="219"/>
                </a:lnTo>
                <a:lnTo>
                  <a:pt x="2681" y="203"/>
                </a:lnTo>
                <a:lnTo>
                  <a:pt x="2632" y="194"/>
                </a:lnTo>
                <a:lnTo>
                  <a:pt x="2579" y="191"/>
                </a:lnTo>
                <a:close/>
                <a:moveTo>
                  <a:pt x="2578" y="0"/>
                </a:moveTo>
                <a:lnTo>
                  <a:pt x="2640" y="3"/>
                </a:lnTo>
                <a:lnTo>
                  <a:pt x="2701" y="13"/>
                </a:lnTo>
                <a:lnTo>
                  <a:pt x="2758" y="28"/>
                </a:lnTo>
                <a:lnTo>
                  <a:pt x="2814" y="48"/>
                </a:lnTo>
                <a:lnTo>
                  <a:pt x="2866" y="73"/>
                </a:lnTo>
                <a:lnTo>
                  <a:pt x="2917" y="104"/>
                </a:lnTo>
                <a:lnTo>
                  <a:pt x="2963" y="138"/>
                </a:lnTo>
                <a:lnTo>
                  <a:pt x="3006" y="177"/>
                </a:lnTo>
                <a:lnTo>
                  <a:pt x="3045" y="221"/>
                </a:lnTo>
                <a:lnTo>
                  <a:pt x="3079" y="267"/>
                </a:lnTo>
                <a:lnTo>
                  <a:pt x="3110" y="318"/>
                </a:lnTo>
                <a:lnTo>
                  <a:pt x="3135" y="370"/>
                </a:lnTo>
                <a:lnTo>
                  <a:pt x="3155" y="426"/>
                </a:lnTo>
                <a:lnTo>
                  <a:pt x="3170" y="483"/>
                </a:lnTo>
                <a:lnTo>
                  <a:pt x="3180" y="543"/>
                </a:lnTo>
                <a:lnTo>
                  <a:pt x="3183" y="605"/>
                </a:lnTo>
                <a:lnTo>
                  <a:pt x="3180" y="667"/>
                </a:lnTo>
                <a:lnTo>
                  <a:pt x="3170" y="728"/>
                </a:lnTo>
                <a:lnTo>
                  <a:pt x="3155" y="785"/>
                </a:lnTo>
                <a:lnTo>
                  <a:pt x="3134" y="841"/>
                </a:lnTo>
                <a:lnTo>
                  <a:pt x="3110" y="893"/>
                </a:lnTo>
                <a:lnTo>
                  <a:pt x="3079" y="944"/>
                </a:lnTo>
                <a:lnTo>
                  <a:pt x="3044" y="990"/>
                </a:lnTo>
                <a:lnTo>
                  <a:pt x="3005" y="1034"/>
                </a:lnTo>
                <a:lnTo>
                  <a:pt x="2963" y="1073"/>
                </a:lnTo>
                <a:lnTo>
                  <a:pt x="2915" y="1107"/>
                </a:lnTo>
                <a:lnTo>
                  <a:pt x="2866" y="1138"/>
                </a:lnTo>
                <a:lnTo>
                  <a:pt x="2814" y="1163"/>
                </a:lnTo>
                <a:lnTo>
                  <a:pt x="2758" y="1183"/>
                </a:lnTo>
                <a:lnTo>
                  <a:pt x="2700" y="1198"/>
                </a:lnTo>
                <a:lnTo>
                  <a:pt x="2640" y="1208"/>
                </a:lnTo>
                <a:lnTo>
                  <a:pt x="2578" y="1211"/>
                </a:lnTo>
                <a:lnTo>
                  <a:pt x="2521" y="1208"/>
                </a:lnTo>
                <a:lnTo>
                  <a:pt x="2464" y="1199"/>
                </a:lnTo>
                <a:lnTo>
                  <a:pt x="2410" y="1186"/>
                </a:lnTo>
                <a:lnTo>
                  <a:pt x="2357" y="1169"/>
                </a:lnTo>
                <a:lnTo>
                  <a:pt x="2307" y="1146"/>
                </a:lnTo>
                <a:lnTo>
                  <a:pt x="2260" y="1119"/>
                </a:lnTo>
                <a:lnTo>
                  <a:pt x="2215" y="1088"/>
                </a:lnTo>
                <a:lnTo>
                  <a:pt x="2173" y="1053"/>
                </a:lnTo>
                <a:lnTo>
                  <a:pt x="2134" y="1015"/>
                </a:lnTo>
                <a:lnTo>
                  <a:pt x="2099" y="973"/>
                </a:lnTo>
                <a:lnTo>
                  <a:pt x="1173" y="1492"/>
                </a:lnTo>
                <a:lnTo>
                  <a:pt x="1187" y="1539"/>
                </a:lnTo>
                <a:lnTo>
                  <a:pt x="1199" y="1589"/>
                </a:lnTo>
                <a:lnTo>
                  <a:pt x="1205" y="1640"/>
                </a:lnTo>
                <a:lnTo>
                  <a:pt x="1207" y="1692"/>
                </a:lnTo>
                <a:lnTo>
                  <a:pt x="1205" y="1743"/>
                </a:lnTo>
                <a:lnTo>
                  <a:pt x="1199" y="1795"/>
                </a:lnTo>
                <a:lnTo>
                  <a:pt x="1187" y="1843"/>
                </a:lnTo>
                <a:lnTo>
                  <a:pt x="1173" y="1892"/>
                </a:lnTo>
                <a:lnTo>
                  <a:pt x="2101" y="2411"/>
                </a:lnTo>
                <a:lnTo>
                  <a:pt x="2136" y="2370"/>
                </a:lnTo>
                <a:lnTo>
                  <a:pt x="2174" y="2332"/>
                </a:lnTo>
                <a:lnTo>
                  <a:pt x="2216" y="2297"/>
                </a:lnTo>
                <a:lnTo>
                  <a:pt x="2262" y="2266"/>
                </a:lnTo>
                <a:lnTo>
                  <a:pt x="2309" y="2239"/>
                </a:lnTo>
                <a:lnTo>
                  <a:pt x="2359" y="2216"/>
                </a:lnTo>
                <a:lnTo>
                  <a:pt x="2412" y="2199"/>
                </a:lnTo>
                <a:lnTo>
                  <a:pt x="2465" y="2185"/>
                </a:lnTo>
                <a:lnTo>
                  <a:pt x="2522" y="2177"/>
                </a:lnTo>
                <a:lnTo>
                  <a:pt x="2579" y="2175"/>
                </a:lnTo>
                <a:lnTo>
                  <a:pt x="2641" y="2178"/>
                </a:lnTo>
                <a:lnTo>
                  <a:pt x="2701" y="2188"/>
                </a:lnTo>
                <a:lnTo>
                  <a:pt x="2759" y="2202"/>
                </a:lnTo>
                <a:lnTo>
                  <a:pt x="2815" y="2223"/>
                </a:lnTo>
                <a:lnTo>
                  <a:pt x="2867" y="2248"/>
                </a:lnTo>
                <a:lnTo>
                  <a:pt x="2918" y="2278"/>
                </a:lnTo>
                <a:lnTo>
                  <a:pt x="2964" y="2313"/>
                </a:lnTo>
                <a:lnTo>
                  <a:pt x="3007" y="2352"/>
                </a:lnTo>
                <a:lnTo>
                  <a:pt x="3046" y="2396"/>
                </a:lnTo>
                <a:lnTo>
                  <a:pt x="3080" y="2442"/>
                </a:lnTo>
                <a:lnTo>
                  <a:pt x="3111" y="2491"/>
                </a:lnTo>
                <a:lnTo>
                  <a:pt x="3137" y="2545"/>
                </a:lnTo>
                <a:lnTo>
                  <a:pt x="3157" y="2601"/>
                </a:lnTo>
                <a:lnTo>
                  <a:pt x="3171" y="2658"/>
                </a:lnTo>
                <a:lnTo>
                  <a:pt x="3181" y="2718"/>
                </a:lnTo>
                <a:lnTo>
                  <a:pt x="3184" y="2780"/>
                </a:lnTo>
                <a:lnTo>
                  <a:pt x="3181" y="2842"/>
                </a:lnTo>
                <a:lnTo>
                  <a:pt x="3171" y="2902"/>
                </a:lnTo>
                <a:lnTo>
                  <a:pt x="3157" y="2960"/>
                </a:lnTo>
                <a:lnTo>
                  <a:pt x="3137" y="3016"/>
                </a:lnTo>
                <a:lnTo>
                  <a:pt x="3111" y="3068"/>
                </a:lnTo>
                <a:lnTo>
                  <a:pt x="3081" y="3118"/>
                </a:lnTo>
                <a:lnTo>
                  <a:pt x="3046" y="3165"/>
                </a:lnTo>
                <a:lnTo>
                  <a:pt x="3007" y="3208"/>
                </a:lnTo>
                <a:lnTo>
                  <a:pt x="2964" y="3247"/>
                </a:lnTo>
                <a:lnTo>
                  <a:pt x="2918" y="3282"/>
                </a:lnTo>
                <a:lnTo>
                  <a:pt x="2868" y="3313"/>
                </a:lnTo>
                <a:lnTo>
                  <a:pt x="2815" y="3337"/>
                </a:lnTo>
                <a:lnTo>
                  <a:pt x="2759" y="3358"/>
                </a:lnTo>
                <a:lnTo>
                  <a:pt x="2702" y="3373"/>
                </a:lnTo>
                <a:lnTo>
                  <a:pt x="2642" y="3382"/>
                </a:lnTo>
                <a:lnTo>
                  <a:pt x="2580" y="3385"/>
                </a:lnTo>
                <a:lnTo>
                  <a:pt x="2519" y="3382"/>
                </a:lnTo>
                <a:lnTo>
                  <a:pt x="2458" y="3373"/>
                </a:lnTo>
                <a:lnTo>
                  <a:pt x="2400" y="3358"/>
                </a:lnTo>
                <a:lnTo>
                  <a:pt x="2345" y="3337"/>
                </a:lnTo>
                <a:lnTo>
                  <a:pt x="2292" y="3312"/>
                </a:lnTo>
                <a:lnTo>
                  <a:pt x="2243" y="3282"/>
                </a:lnTo>
                <a:lnTo>
                  <a:pt x="2196" y="3247"/>
                </a:lnTo>
                <a:lnTo>
                  <a:pt x="2154" y="3208"/>
                </a:lnTo>
                <a:lnTo>
                  <a:pt x="2115" y="3164"/>
                </a:lnTo>
                <a:lnTo>
                  <a:pt x="2080" y="3118"/>
                </a:lnTo>
                <a:lnTo>
                  <a:pt x="2049" y="3068"/>
                </a:lnTo>
                <a:lnTo>
                  <a:pt x="2024" y="3015"/>
                </a:lnTo>
                <a:lnTo>
                  <a:pt x="2004" y="2959"/>
                </a:lnTo>
                <a:lnTo>
                  <a:pt x="1988" y="2902"/>
                </a:lnTo>
                <a:lnTo>
                  <a:pt x="1979" y="2842"/>
                </a:lnTo>
                <a:lnTo>
                  <a:pt x="1976" y="2780"/>
                </a:lnTo>
                <a:lnTo>
                  <a:pt x="1979" y="2727"/>
                </a:lnTo>
                <a:lnTo>
                  <a:pt x="1985" y="2677"/>
                </a:lnTo>
                <a:lnTo>
                  <a:pt x="1996" y="2626"/>
                </a:lnTo>
                <a:lnTo>
                  <a:pt x="2012" y="2578"/>
                </a:lnTo>
                <a:lnTo>
                  <a:pt x="1085" y="2059"/>
                </a:lnTo>
                <a:lnTo>
                  <a:pt x="1050" y="2101"/>
                </a:lnTo>
                <a:lnTo>
                  <a:pt x="1011" y="2139"/>
                </a:lnTo>
                <a:lnTo>
                  <a:pt x="968" y="2174"/>
                </a:lnTo>
                <a:lnTo>
                  <a:pt x="924" y="2205"/>
                </a:lnTo>
                <a:lnTo>
                  <a:pt x="876" y="2233"/>
                </a:lnTo>
                <a:lnTo>
                  <a:pt x="825" y="2256"/>
                </a:lnTo>
                <a:lnTo>
                  <a:pt x="773" y="2273"/>
                </a:lnTo>
                <a:lnTo>
                  <a:pt x="719" y="2286"/>
                </a:lnTo>
                <a:lnTo>
                  <a:pt x="662" y="2295"/>
                </a:lnTo>
                <a:lnTo>
                  <a:pt x="604" y="2297"/>
                </a:lnTo>
                <a:lnTo>
                  <a:pt x="543" y="2294"/>
                </a:lnTo>
                <a:lnTo>
                  <a:pt x="483" y="2285"/>
                </a:lnTo>
                <a:lnTo>
                  <a:pt x="426" y="2270"/>
                </a:lnTo>
                <a:lnTo>
                  <a:pt x="370" y="2249"/>
                </a:lnTo>
                <a:lnTo>
                  <a:pt x="317" y="2225"/>
                </a:lnTo>
                <a:lnTo>
                  <a:pt x="267" y="2194"/>
                </a:lnTo>
                <a:lnTo>
                  <a:pt x="220" y="2159"/>
                </a:lnTo>
                <a:lnTo>
                  <a:pt x="178" y="2120"/>
                </a:lnTo>
                <a:lnTo>
                  <a:pt x="139" y="2077"/>
                </a:lnTo>
                <a:lnTo>
                  <a:pt x="104" y="2030"/>
                </a:lnTo>
                <a:lnTo>
                  <a:pt x="73" y="1980"/>
                </a:lnTo>
                <a:lnTo>
                  <a:pt x="47" y="1928"/>
                </a:lnTo>
                <a:lnTo>
                  <a:pt x="28" y="1872"/>
                </a:lnTo>
                <a:lnTo>
                  <a:pt x="12" y="1814"/>
                </a:lnTo>
                <a:lnTo>
                  <a:pt x="3" y="1754"/>
                </a:lnTo>
                <a:lnTo>
                  <a:pt x="0" y="1692"/>
                </a:lnTo>
                <a:lnTo>
                  <a:pt x="3" y="1630"/>
                </a:lnTo>
                <a:lnTo>
                  <a:pt x="12" y="1570"/>
                </a:lnTo>
                <a:lnTo>
                  <a:pt x="28" y="1513"/>
                </a:lnTo>
                <a:lnTo>
                  <a:pt x="47" y="1457"/>
                </a:lnTo>
                <a:lnTo>
                  <a:pt x="73" y="1403"/>
                </a:lnTo>
                <a:lnTo>
                  <a:pt x="104" y="1354"/>
                </a:lnTo>
                <a:lnTo>
                  <a:pt x="139" y="1308"/>
                </a:lnTo>
                <a:lnTo>
                  <a:pt x="177" y="1264"/>
                </a:lnTo>
                <a:lnTo>
                  <a:pt x="220" y="1225"/>
                </a:lnTo>
                <a:lnTo>
                  <a:pt x="266" y="1190"/>
                </a:lnTo>
                <a:lnTo>
                  <a:pt x="317" y="1160"/>
                </a:lnTo>
                <a:lnTo>
                  <a:pt x="369" y="1135"/>
                </a:lnTo>
                <a:lnTo>
                  <a:pt x="425" y="1114"/>
                </a:lnTo>
                <a:lnTo>
                  <a:pt x="482" y="1100"/>
                </a:lnTo>
                <a:lnTo>
                  <a:pt x="543" y="1090"/>
                </a:lnTo>
                <a:lnTo>
                  <a:pt x="603" y="1087"/>
                </a:lnTo>
                <a:lnTo>
                  <a:pt x="662" y="1089"/>
                </a:lnTo>
                <a:lnTo>
                  <a:pt x="718" y="1097"/>
                </a:lnTo>
                <a:lnTo>
                  <a:pt x="772" y="1111"/>
                </a:lnTo>
                <a:lnTo>
                  <a:pt x="825" y="1128"/>
                </a:lnTo>
                <a:lnTo>
                  <a:pt x="875" y="1151"/>
                </a:lnTo>
                <a:lnTo>
                  <a:pt x="923" y="1178"/>
                </a:lnTo>
                <a:lnTo>
                  <a:pt x="967" y="1210"/>
                </a:lnTo>
                <a:lnTo>
                  <a:pt x="1010" y="1244"/>
                </a:lnTo>
                <a:lnTo>
                  <a:pt x="1048" y="1283"/>
                </a:lnTo>
                <a:lnTo>
                  <a:pt x="1082" y="1324"/>
                </a:lnTo>
                <a:lnTo>
                  <a:pt x="2009" y="806"/>
                </a:lnTo>
                <a:lnTo>
                  <a:pt x="1994" y="758"/>
                </a:lnTo>
                <a:lnTo>
                  <a:pt x="1984" y="709"/>
                </a:lnTo>
                <a:lnTo>
                  <a:pt x="1977" y="658"/>
                </a:lnTo>
                <a:lnTo>
                  <a:pt x="1975" y="605"/>
                </a:lnTo>
                <a:lnTo>
                  <a:pt x="1978" y="543"/>
                </a:lnTo>
                <a:lnTo>
                  <a:pt x="1987" y="483"/>
                </a:lnTo>
                <a:lnTo>
                  <a:pt x="2002" y="426"/>
                </a:lnTo>
                <a:lnTo>
                  <a:pt x="2022" y="370"/>
                </a:lnTo>
                <a:lnTo>
                  <a:pt x="2048" y="318"/>
                </a:lnTo>
                <a:lnTo>
                  <a:pt x="2078" y="267"/>
                </a:lnTo>
                <a:lnTo>
                  <a:pt x="2113" y="221"/>
                </a:lnTo>
                <a:lnTo>
                  <a:pt x="2152" y="177"/>
                </a:lnTo>
                <a:lnTo>
                  <a:pt x="2195" y="138"/>
                </a:lnTo>
                <a:lnTo>
                  <a:pt x="2241" y="104"/>
                </a:lnTo>
                <a:lnTo>
                  <a:pt x="2291" y="73"/>
                </a:lnTo>
                <a:lnTo>
                  <a:pt x="2344" y="48"/>
                </a:lnTo>
                <a:lnTo>
                  <a:pt x="2399" y="28"/>
                </a:lnTo>
                <a:lnTo>
                  <a:pt x="2457" y="13"/>
                </a:lnTo>
                <a:lnTo>
                  <a:pt x="2517" y="3"/>
                </a:lnTo>
                <a:lnTo>
                  <a:pt x="2578" y="0"/>
                </a:lnTo>
                <a:close/>
              </a:path>
            </a:pathLst>
          </a:custGeom>
          <a:solidFill>
            <a:srgbClr val="127C8E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Freeform 29"/>
          <p:cNvSpPr>
            <a:spLocks noEditPoints="1"/>
          </p:cNvSpPr>
          <p:nvPr/>
        </p:nvSpPr>
        <p:spPr bwMode="auto">
          <a:xfrm>
            <a:off x="6788567" y="2720288"/>
            <a:ext cx="717760" cy="769510"/>
          </a:xfrm>
          <a:custGeom>
            <a:avLst/>
            <a:gdLst>
              <a:gd name="T0" fmla="*/ 2558 w 3187"/>
              <a:gd name="T1" fmla="*/ 2917 h 3426"/>
              <a:gd name="T2" fmla="*/ 2525 w 3187"/>
              <a:gd name="T3" fmla="*/ 3108 h 3426"/>
              <a:gd name="T4" fmla="*/ 2672 w 3187"/>
              <a:gd name="T5" fmla="*/ 3232 h 3426"/>
              <a:gd name="T6" fmla="*/ 2855 w 3187"/>
              <a:gd name="T7" fmla="*/ 3166 h 3426"/>
              <a:gd name="T8" fmla="*/ 2888 w 3187"/>
              <a:gd name="T9" fmla="*/ 2973 h 3426"/>
              <a:gd name="T10" fmla="*/ 2741 w 3187"/>
              <a:gd name="T11" fmla="*/ 2850 h 3426"/>
              <a:gd name="T12" fmla="*/ 1063 w 3187"/>
              <a:gd name="T13" fmla="*/ 2893 h 3426"/>
              <a:gd name="T14" fmla="*/ 997 w 3187"/>
              <a:gd name="T15" fmla="*/ 3075 h 3426"/>
              <a:gd name="T16" fmla="*/ 1120 w 3187"/>
              <a:gd name="T17" fmla="*/ 3222 h 3426"/>
              <a:gd name="T18" fmla="*/ 1313 w 3187"/>
              <a:gd name="T19" fmla="*/ 3189 h 3426"/>
              <a:gd name="T20" fmla="*/ 1378 w 3187"/>
              <a:gd name="T21" fmla="*/ 3006 h 3426"/>
              <a:gd name="T22" fmla="*/ 1255 w 3187"/>
              <a:gd name="T23" fmla="*/ 2860 h 3426"/>
              <a:gd name="T24" fmla="*/ 722 w 3187"/>
              <a:gd name="T25" fmla="*/ 1936 h 3426"/>
              <a:gd name="T26" fmla="*/ 872 w 3187"/>
              <a:gd name="T27" fmla="*/ 2062 h 3426"/>
              <a:gd name="T28" fmla="*/ 2926 w 3187"/>
              <a:gd name="T29" fmla="*/ 2018 h 3426"/>
              <a:gd name="T30" fmla="*/ 2997 w 3187"/>
              <a:gd name="T31" fmla="*/ 1154 h 3426"/>
              <a:gd name="T32" fmla="*/ 656 w 3187"/>
              <a:gd name="T33" fmla="*/ 229 h 3426"/>
              <a:gd name="T34" fmla="*/ 668 w 3187"/>
              <a:gd name="T35" fmla="*/ 236 h 3426"/>
              <a:gd name="T36" fmla="*/ 680 w 3187"/>
              <a:gd name="T37" fmla="*/ 245 h 3426"/>
              <a:gd name="T38" fmla="*/ 694 w 3187"/>
              <a:gd name="T39" fmla="*/ 263 h 3426"/>
              <a:gd name="T40" fmla="*/ 700 w 3187"/>
              <a:gd name="T41" fmla="*/ 272 h 3426"/>
              <a:gd name="T42" fmla="*/ 704 w 3187"/>
              <a:gd name="T43" fmla="*/ 281 h 3426"/>
              <a:gd name="T44" fmla="*/ 707 w 3187"/>
              <a:gd name="T45" fmla="*/ 294 h 3426"/>
              <a:gd name="T46" fmla="*/ 710 w 3187"/>
              <a:gd name="T47" fmla="*/ 308 h 3426"/>
              <a:gd name="T48" fmla="*/ 3109 w 3187"/>
              <a:gd name="T49" fmla="*/ 979 h 3426"/>
              <a:gd name="T50" fmla="*/ 3119 w 3187"/>
              <a:gd name="T51" fmla="*/ 981 h 3426"/>
              <a:gd name="T52" fmla="*/ 3139 w 3187"/>
              <a:gd name="T53" fmla="*/ 990 h 3426"/>
              <a:gd name="T54" fmla="*/ 3151 w 3187"/>
              <a:gd name="T55" fmla="*/ 998 h 3426"/>
              <a:gd name="T56" fmla="*/ 3161 w 3187"/>
              <a:gd name="T57" fmla="*/ 1005 h 3426"/>
              <a:gd name="T58" fmla="*/ 3166 w 3187"/>
              <a:gd name="T59" fmla="*/ 1012 h 3426"/>
              <a:gd name="T60" fmla="*/ 3172 w 3187"/>
              <a:gd name="T61" fmla="*/ 1022 h 3426"/>
              <a:gd name="T62" fmla="*/ 3180 w 3187"/>
              <a:gd name="T63" fmla="*/ 1035 h 3426"/>
              <a:gd name="T64" fmla="*/ 3185 w 3187"/>
              <a:gd name="T65" fmla="*/ 1049 h 3426"/>
              <a:gd name="T66" fmla="*/ 3187 w 3187"/>
              <a:gd name="T67" fmla="*/ 1060 h 3426"/>
              <a:gd name="T68" fmla="*/ 3161 w 3187"/>
              <a:gd name="T69" fmla="*/ 2007 h 3426"/>
              <a:gd name="T70" fmla="*/ 2981 w 3187"/>
              <a:gd name="T71" fmla="*/ 2210 h 3426"/>
              <a:gd name="T72" fmla="*/ 865 w 3187"/>
              <a:gd name="T73" fmla="*/ 2253 h 3426"/>
              <a:gd name="T74" fmla="*/ 712 w 3187"/>
              <a:gd name="T75" fmla="*/ 2495 h 3426"/>
              <a:gd name="T76" fmla="*/ 838 w 3187"/>
              <a:gd name="T77" fmla="*/ 2646 h 3426"/>
              <a:gd name="T78" fmla="*/ 2844 w 3187"/>
              <a:gd name="T79" fmla="*/ 2683 h 3426"/>
              <a:gd name="T80" fmla="*/ 3045 w 3187"/>
              <a:gd name="T81" fmla="*/ 2862 h 3426"/>
              <a:gd name="T82" fmla="*/ 3078 w 3187"/>
              <a:gd name="T83" fmla="*/ 3136 h 3426"/>
              <a:gd name="T84" fmla="*/ 2925 w 3187"/>
              <a:gd name="T85" fmla="*/ 3356 h 3426"/>
              <a:gd name="T86" fmla="*/ 2657 w 3187"/>
              <a:gd name="T87" fmla="*/ 3423 h 3426"/>
              <a:gd name="T88" fmla="*/ 2418 w 3187"/>
              <a:gd name="T89" fmla="*/ 3296 h 3426"/>
              <a:gd name="T90" fmla="*/ 2321 w 3187"/>
              <a:gd name="T91" fmla="*/ 3042 h 3426"/>
              <a:gd name="T92" fmla="*/ 1518 w 3187"/>
              <a:gd name="T93" fmla="*/ 2848 h 3426"/>
              <a:gd name="T94" fmla="*/ 1568 w 3187"/>
              <a:gd name="T95" fmla="*/ 3090 h 3426"/>
              <a:gd name="T96" fmla="*/ 1442 w 3187"/>
              <a:gd name="T97" fmla="*/ 3328 h 3426"/>
              <a:gd name="T98" fmla="*/ 1187 w 3187"/>
              <a:gd name="T99" fmla="*/ 3426 h 3426"/>
              <a:gd name="T100" fmla="*/ 932 w 3187"/>
              <a:gd name="T101" fmla="*/ 3329 h 3426"/>
              <a:gd name="T102" fmla="*/ 806 w 3187"/>
              <a:gd name="T103" fmla="*/ 3090 h 3426"/>
              <a:gd name="T104" fmla="*/ 858 w 3187"/>
              <a:gd name="T105" fmla="*/ 2845 h 3426"/>
              <a:gd name="T106" fmla="*/ 617 w 3187"/>
              <a:gd name="T107" fmla="*/ 2717 h 3426"/>
              <a:gd name="T108" fmla="*/ 519 w 3187"/>
              <a:gd name="T109" fmla="*/ 2459 h 3426"/>
              <a:gd name="T110" fmla="*/ 3 w 3187"/>
              <a:gd name="T111" fmla="*/ 122 h 3426"/>
              <a:gd name="T112" fmla="*/ 49 w 3187"/>
              <a:gd name="T113" fmla="*/ 12 h 3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187" h="3426">
                <a:moveTo>
                  <a:pt x="2707" y="2847"/>
                </a:moveTo>
                <a:lnTo>
                  <a:pt x="2672" y="2850"/>
                </a:lnTo>
                <a:lnTo>
                  <a:pt x="2639" y="2860"/>
                </a:lnTo>
                <a:lnTo>
                  <a:pt x="2608" y="2874"/>
                </a:lnTo>
                <a:lnTo>
                  <a:pt x="2582" y="2893"/>
                </a:lnTo>
                <a:lnTo>
                  <a:pt x="2558" y="2917"/>
                </a:lnTo>
                <a:lnTo>
                  <a:pt x="2539" y="2943"/>
                </a:lnTo>
                <a:lnTo>
                  <a:pt x="2525" y="2973"/>
                </a:lnTo>
                <a:lnTo>
                  <a:pt x="2515" y="3007"/>
                </a:lnTo>
                <a:lnTo>
                  <a:pt x="2512" y="3041"/>
                </a:lnTo>
                <a:lnTo>
                  <a:pt x="2515" y="3075"/>
                </a:lnTo>
                <a:lnTo>
                  <a:pt x="2525" y="3108"/>
                </a:lnTo>
                <a:lnTo>
                  <a:pt x="2539" y="3138"/>
                </a:lnTo>
                <a:lnTo>
                  <a:pt x="2558" y="3165"/>
                </a:lnTo>
                <a:lnTo>
                  <a:pt x="2582" y="3189"/>
                </a:lnTo>
                <a:lnTo>
                  <a:pt x="2608" y="3208"/>
                </a:lnTo>
                <a:lnTo>
                  <a:pt x="2639" y="3222"/>
                </a:lnTo>
                <a:lnTo>
                  <a:pt x="2672" y="3232"/>
                </a:lnTo>
                <a:lnTo>
                  <a:pt x="2707" y="3235"/>
                </a:lnTo>
                <a:lnTo>
                  <a:pt x="2741" y="3232"/>
                </a:lnTo>
                <a:lnTo>
                  <a:pt x="2773" y="3222"/>
                </a:lnTo>
                <a:lnTo>
                  <a:pt x="2804" y="3208"/>
                </a:lnTo>
                <a:lnTo>
                  <a:pt x="2831" y="3189"/>
                </a:lnTo>
                <a:lnTo>
                  <a:pt x="2855" y="3166"/>
                </a:lnTo>
                <a:lnTo>
                  <a:pt x="2874" y="3139"/>
                </a:lnTo>
                <a:lnTo>
                  <a:pt x="2888" y="3109"/>
                </a:lnTo>
                <a:lnTo>
                  <a:pt x="2898" y="3075"/>
                </a:lnTo>
                <a:lnTo>
                  <a:pt x="2901" y="3041"/>
                </a:lnTo>
                <a:lnTo>
                  <a:pt x="2898" y="3006"/>
                </a:lnTo>
                <a:lnTo>
                  <a:pt x="2888" y="2973"/>
                </a:lnTo>
                <a:lnTo>
                  <a:pt x="2874" y="2943"/>
                </a:lnTo>
                <a:lnTo>
                  <a:pt x="2855" y="2916"/>
                </a:lnTo>
                <a:lnTo>
                  <a:pt x="2831" y="2893"/>
                </a:lnTo>
                <a:lnTo>
                  <a:pt x="2804" y="2874"/>
                </a:lnTo>
                <a:lnTo>
                  <a:pt x="2773" y="2860"/>
                </a:lnTo>
                <a:lnTo>
                  <a:pt x="2741" y="2850"/>
                </a:lnTo>
                <a:lnTo>
                  <a:pt x="2707" y="2847"/>
                </a:lnTo>
                <a:close/>
                <a:moveTo>
                  <a:pt x="1188" y="2847"/>
                </a:moveTo>
                <a:lnTo>
                  <a:pt x="1153" y="2850"/>
                </a:lnTo>
                <a:lnTo>
                  <a:pt x="1120" y="2860"/>
                </a:lnTo>
                <a:lnTo>
                  <a:pt x="1090" y="2874"/>
                </a:lnTo>
                <a:lnTo>
                  <a:pt x="1063" y="2893"/>
                </a:lnTo>
                <a:lnTo>
                  <a:pt x="1040" y="2917"/>
                </a:lnTo>
                <a:lnTo>
                  <a:pt x="1020" y="2943"/>
                </a:lnTo>
                <a:lnTo>
                  <a:pt x="1007" y="2973"/>
                </a:lnTo>
                <a:lnTo>
                  <a:pt x="997" y="3007"/>
                </a:lnTo>
                <a:lnTo>
                  <a:pt x="994" y="3041"/>
                </a:lnTo>
                <a:lnTo>
                  <a:pt x="997" y="3075"/>
                </a:lnTo>
                <a:lnTo>
                  <a:pt x="1007" y="3108"/>
                </a:lnTo>
                <a:lnTo>
                  <a:pt x="1020" y="3138"/>
                </a:lnTo>
                <a:lnTo>
                  <a:pt x="1040" y="3165"/>
                </a:lnTo>
                <a:lnTo>
                  <a:pt x="1063" y="3189"/>
                </a:lnTo>
                <a:lnTo>
                  <a:pt x="1090" y="3208"/>
                </a:lnTo>
                <a:lnTo>
                  <a:pt x="1120" y="3222"/>
                </a:lnTo>
                <a:lnTo>
                  <a:pt x="1153" y="3232"/>
                </a:lnTo>
                <a:lnTo>
                  <a:pt x="1188" y="3235"/>
                </a:lnTo>
                <a:lnTo>
                  <a:pt x="1223" y="3232"/>
                </a:lnTo>
                <a:lnTo>
                  <a:pt x="1255" y="3222"/>
                </a:lnTo>
                <a:lnTo>
                  <a:pt x="1285" y="3208"/>
                </a:lnTo>
                <a:lnTo>
                  <a:pt x="1313" y="3189"/>
                </a:lnTo>
                <a:lnTo>
                  <a:pt x="1336" y="3166"/>
                </a:lnTo>
                <a:lnTo>
                  <a:pt x="1355" y="3139"/>
                </a:lnTo>
                <a:lnTo>
                  <a:pt x="1370" y="3109"/>
                </a:lnTo>
                <a:lnTo>
                  <a:pt x="1378" y="3075"/>
                </a:lnTo>
                <a:lnTo>
                  <a:pt x="1381" y="3041"/>
                </a:lnTo>
                <a:lnTo>
                  <a:pt x="1378" y="3006"/>
                </a:lnTo>
                <a:lnTo>
                  <a:pt x="1370" y="2973"/>
                </a:lnTo>
                <a:lnTo>
                  <a:pt x="1355" y="2943"/>
                </a:lnTo>
                <a:lnTo>
                  <a:pt x="1336" y="2916"/>
                </a:lnTo>
                <a:lnTo>
                  <a:pt x="1313" y="2893"/>
                </a:lnTo>
                <a:lnTo>
                  <a:pt x="1285" y="2874"/>
                </a:lnTo>
                <a:lnTo>
                  <a:pt x="1255" y="2860"/>
                </a:lnTo>
                <a:lnTo>
                  <a:pt x="1223" y="2850"/>
                </a:lnTo>
                <a:lnTo>
                  <a:pt x="1188" y="2847"/>
                </a:lnTo>
                <a:close/>
                <a:moveTo>
                  <a:pt x="709" y="840"/>
                </a:moveTo>
                <a:lnTo>
                  <a:pt x="709" y="1867"/>
                </a:lnTo>
                <a:lnTo>
                  <a:pt x="712" y="1903"/>
                </a:lnTo>
                <a:lnTo>
                  <a:pt x="722" y="1936"/>
                </a:lnTo>
                <a:lnTo>
                  <a:pt x="736" y="1967"/>
                </a:lnTo>
                <a:lnTo>
                  <a:pt x="756" y="1994"/>
                </a:lnTo>
                <a:lnTo>
                  <a:pt x="780" y="2018"/>
                </a:lnTo>
                <a:lnTo>
                  <a:pt x="807" y="2038"/>
                </a:lnTo>
                <a:lnTo>
                  <a:pt x="838" y="2053"/>
                </a:lnTo>
                <a:lnTo>
                  <a:pt x="872" y="2062"/>
                </a:lnTo>
                <a:lnTo>
                  <a:pt x="907" y="2065"/>
                </a:lnTo>
                <a:lnTo>
                  <a:pt x="2798" y="2065"/>
                </a:lnTo>
                <a:lnTo>
                  <a:pt x="2834" y="2062"/>
                </a:lnTo>
                <a:lnTo>
                  <a:pt x="2867" y="2053"/>
                </a:lnTo>
                <a:lnTo>
                  <a:pt x="2899" y="2038"/>
                </a:lnTo>
                <a:lnTo>
                  <a:pt x="2926" y="2018"/>
                </a:lnTo>
                <a:lnTo>
                  <a:pt x="2950" y="1994"/>
                </a:lnTo>
                <a:lnTo>
                  <a:pt x="2970" y="1967"/>
                </a:lnTo>
                <a:lnTo>
                  <a:pt x="2984" y="1936"/>
                </a:lnTo>
                <a:lnTo>
                  <a:pt x="2994" y="1902"/>
                </a:lnTo>
                <a:lnTo>
                  <a:pt x="2997" y="1866"/>
                </a:lnTo>
                <a:lnTo>
                  <a:pt x="2997" y="1154"/>
                </a:lnTo>
                <a:lnTo>
                  <a:pt x="709" y="840"/>
                </a:lnTo>
                <a:close/>
                <a:moveTo>
                  <a:pt x="89" y="0"/>
                </a:moveTo>
                <a:lnTo>
                  <a:pt x="111" y="2"/>
                </a:lnTo>
                <a:lnTo>
                  <a:pt x="132" y="9"/>
                </a:lnTo>
                <a:lnTo>
                  <a:pt x="652" y="226"/>
                </a:lnTo>
                <a:lnTo>
                  <a:pt x="656" y="229"/>
                </a:lnTo>
                <a:lnTo>
                  <a:pt x="661" y="231"/>
                </a:lnTo>
                <a:lnTo>
                  <a:pt x="662" y="232"/>
                </a:lnTo>
                <a:lnTo>
                  <a:pt x="663" y="232"/>
                </a:lnTo>
                <a:lnTo>
                  <a:pt x="664" y="233"/>
                </a:lnTo>
                <a:lnTo>
                  <a:pt x="666" y="234"/>
                </a:lnTo>
                <a:lnTo>
                  <a:pt x="668" y="236"/>
                </a:lnTo>
                <a:lnTo>
                  <a:pt x="670" y="237"/>
                </a:lnTo>
                <a:lnTo>
                  <a:pt x="672" y="239"/>
                </a:lnTo>
                <a:lnTo>
                  <a:pt x="674" y="240"/>
                </a:lnTo>
                <a:lnTo>
                  <a:pt x="676" y="241"/>
                </a:lnTo>
                <a:lnTo>
                  <a:pt x="678" y="243"/>
                </a:lnTo>
                <a:lnTo>
                  <a:pt x="680" y="245"/>
                </a:lnTo>
                <a:lnTo>
                  <a:pt x="682" y="247"/>
                </a:lnTo>
                <a:lnTo>
                  <a:pt x="689" y="254"/>
                </a:lnTo>
                <a:lnTo>
                  <a:pt x="690" y="256"/>
                </a:lnTo>
                <a:lnTo>
                  <a:pt x="691" y="258"/>
                </a:lnTo>
                <a:lnTo>
                  <a:pt x="693" y="262"/>
                </a:lnTo>
                <a:lnTo>
                  <a:pt x="694" y="263"/>
                </a:lnTo>
                <a:lnTo>
                  <a:pt x="695" y="265"/>
                </a:lnTo>
                <a:lnTo>
                  <a:pt x="698" y="267"/>
                </a:lnTo>
                <a:lnTo>
                  <a:pt x="699" y="269"/>
                </a:lnTo>
                <a:lnTo>
                  <a:pt x="699" y="270"/>
                </a:lnTo>
                <a:lnTo>
                  <a:pt x="700" y="271"/>
                </a:lnTo>
                <a:lnTo>
                  <a:pt x="700" y="272"/>
                </a:lnTo>
                <a:lnTo>
                  <a:pt x="701" y="274"/>
                </a:lnTo>
                <a:lnTo>
                  <a:pt x="702" y="275"/>
                </a:lnTo>
                <a:lnTo>
                  <a:pt x="703" y="278"/>
                </a:lnTo>
                <a:lnTo>
                  <a:pt x="703" y="279"/>
                </a:lnTo>
                <a:lnTo>
                  <a:pt x="704" y="280"/>
                </a:lnTo>
                <a:lnTo>
                  <a:pt x="704" y="281"/>
                </a:lnTo>
                <a:lnTo>
                  <a:pt x="706" y="287"/>
                </a:lnTo>
                <a:lnTo>
                  <a:pt x="706" y="288"/>
                </a:lnTo>
                <a:lnTo>
                  <a:pt x="706" y="289"/>
                </a:lnTo>
                <a:lnTo>
                  <a:pt x="706" y="290"/>
                </a:lnTo>
                <a:lnTo>
                  <a:pt x="707" y="292"/>
                </a:lnTo>
                <a:lnTo>
                  <a:pt x="707" y="294"/>
                </a:lnTo>
                <a:lnTo>
                  <a:pt x="708" y="296"/>
                </a:lnTo>
                <a:lnTo>
                  <a:pt x="708" y="299"/>
                </a:lnTo>
                <a:lnTo>
                  <a:pt x="708" y="303"/>
                </a:lnTo>
                <a:lnTo>
                  <a:pt x="709" y="304"/>
                </a:lnTo>
                <a:lnTo>
                  <a:pt x="709" y="305"/>
                </a:lnTo>
                <a:lnTo>
                  <a:pt x="710" y="308"/>
                </a:lnTo>
                <a:lnTo>
                  <a:pt x="710" y="312"/>
                </a:lnTo>
                <a:lnTo>
                  <a:pt x="710" y="315"/>
                </a:lnTo>
                <a:lnTo>
                  <a:pt x="710" y="649"/>
                </a:lnTo>
                <a:lnTo>
                  <a:pt x="3105" y="979"/>
                </a:lnTo>
                <a:lnTo>
                  <a:pt x="3108" y="979"/>
                </a:lnTo>
                <a:lnTo>
                  <a:pt x="3109" y="979"/>
                </a:lnTo>
                <a:lnTo>
                  <a:pt x="3111" y="979"/>
                </a:lnTo>
                <a:lnTo>
                  <a:pt x="3112" y="979"/>
                </a:lnTo>
                <a:lnTo>
                  <a:pt x="3114" y="980"/>
                </a:lnTo>
                <a:lnTo>
                  <a:pt x="3116" y="980"/>
                </a:lnTo>
                <a:lnTo>
                  <a:pt x="3118" y="981"/>
                </a:lnTo>
                <a:lnTo>
                  <a:pt x="3119" y="981"/>
                </a:lnTo>
                <a:lnTo>
                  <a:pt x="3121" y="981"/>
                </a:lnTo>
                <a:lnTo>
                  <a:pt x="3122" y="982"/>
                </a:lnTo>
                <a:lnTo>
                  <a:pt x="3124" y="983"/>
                </a:lnTo>
                <a:lnTo>
                  <a:pt x="3126" y="983"/>
                </a:lnTo>
                <a:lnTo>
                  <a:pt x="3130" y="985"/>
                </a:lnTo>
                <a:lnTo>
                  <a:pt x="3139" y="990"/>
                </a:lnTo>
                <a:lnTo>
                  <a:pt x="3141" y="992"/>
                </a:lnTo>
                <a:lnTo>
                  <a:pt x="3144" y="993"/>
                </a:lnTo>
                <a:lnTo>
                  <a:pt x="3145" y="994"/>
                </a:lnTo>
                <a:lnTo>
                  <a:pt x="3147" y="995"/>
                </a:lnTo>
                <a:lnTo>
                  <a:pt x="3149" y="996"/>
                </a:lnTo>
                <a:lnTo>
                  <a:pt x="3151" y="998"/>
                </a:lnTo>
                <a:lnTo>
                  <a:pt x="3152" y="999"/>
                </a:lnTo>
                <a:lnTo>
                  <a:pt x="3153" y="1000"/>
                </a:lnTo>
                <a:lnTo>
                  <a:pt x="3154" y="1001"/>
                </a:lnTo>
                <a:lnTo>
                  <a:pt x="3159" y="1004"/>
                </a:lnTo>
                <a:lnTo>
                  <a:pt x="3160" y="1005"/>
                </a:lnTo>
                <a:lnTo>
                  <a:pt x="3161" y="1005"/>
                </a:lnTo>
                <a:lnTo>
                  <a:pt x="3161" y="1007"/>
                </a:lnTo>
                <a:lnTo>
                  <a:pt x="3162" y="1008"/>
                </a:lnTo>
                <a:lnTo>
                  <a:pt x="3163" y="1009"/>
                </a:lnTo>
                <a:lnTo>
                  <a:pt x="3164" y="1010"/>
                </a:lnTo>
                <a:lnTo>
                  <a:pt x="3165" y="1011"/>
                </a:lnTo>
                <a:lnTo>
                  <a:pt x="3166" y="1012"/>
                </a:lnTo>
                <a:lnTo>
                  <a:pt x="3167" y="1013"/>
                </a:lnTo>
                <a:lnTo>
                  <a:pt x="3168" y="1016"/>
                </a:lnTo>
                <a:lnTo>
                  <a:pt x="3169" y="1017"/>
                </a:lnTo>
                <a:lnTo>
                  <a:pt x="3169" y="1018"/>
                </a:lnTo>
                <a:lnTo>
                  <a:pt x="3171" y="1020"/>
                </a:lnTo>
                <a:lnTo>
                  <a:pt x="3172" y="1022"/>
                </a:lnTo>
                <a:lnTo>
                  <a:pt x="3173" y="1023"/>
                </a:lnTo>
                <a:lnTo>
                  <a:pt x="3174" y="1025"/>
                </a:lnTo>
                <a:lnTo>
                  <a:pt x="3176" y="1029"/>
                </a:lnTo>
                <a:lnTo>
                  <a:pt x="3177" y="1031"/>
                </a:lnTo>
                <a:lnTo>
                  <a:pt x="3179" y="1033"/>
                </a:lnTo>
                <a:lnTo>
                  <a:pt x="3180" y="1035"/>
                </a:lnTo>
                <a:lnTo>
                  <a:pt x="3181" y="1037"/>
                </a:lnTo>
                <a:lnTo>
                  <a:pt x="3182" y="1040"/>
                </a:lnTo>
                <a:lnTo>
                  <a:pt x="3183" y="1042"/>
                </a:lnTo>
                <a:lnTo>
                  <a:pt x="3183" y="1044"/>
                </a:lnTo>
                <a:lnTo>
                  <a:pt x="3184" y="1046"/>
                </a:lnTo>
                <a:lnTo>
                  <a:pt x="3185" y="1049"/>
                </a:lnTo>
                <a:lnTo>
                  <a:pt x="3185" y="1051"/>
                </a:lnTo>
                <a:lnTo>
                  <a:pt x="3186" y="1053"/>
                </a:lnTo>
                <a:lnTo>
                  <a:pt x="3186" y="1055"/>
                </a:lnTo>
                <a:lnTo>
                  <a:pt x="3186" y="1057"/>
                </a:lnTo>
                <a:lnTo>
                  <a:pt x="3187" y="1058"/>
                </a:lnTo>
                <a:lnTo>
                  <a:pt x="3187" y="1060"/>
                </a:lnTo>
                <a:lnTo>
                  <a:pt x="3187" y="1062"/>
                </a:lnTo>
                <a:lnTo>
                  <a:pt x="3187" y="1065"/>
                </a:lnTo>
                <a:lnTo>
                  <a:pt x="3187" y="1867"/>
                </a:lnTo>
                <a:lnTo>
                  <a:pt x="3184" y="1915"/>
                </a:lnTo>
                <a:lnTo>
                  <a:pt x="3175" y="1962"/>
                </a:lnTo>
                <a:lnTo>
                  <a:pt x="3161" y="2007"/>
                </a:lnTo>
                <a:lnTo>
                  <a:pt x="3142" y="2050"/>
                </a:lnTo>
                <a:lnTo>
                  <a:pt x="3117" y="2088"/>
                </a:lnTo>
                <a:lnTo>
                  <a:pt x="3089" y="2125"/>
                </a:lnTo>
                <a:lnTo>
                  <a:pt x="3056" y="2157"/>
                </a:lnTo>
                <a:lnTo>
                  <a:pt x="3020" y="2185"/>
                </a:lnTo>
                <a:lnTo>
                  <a:pt x="2981" y="2210"/>
                </a:lnTo>
                <a:lnTo>
                  <a:pt x="2938" y="2229"/>
                </a:lnTo>
                <a:lnTo>
                  <a:pt x="2893" y="2244"/>
                </a:lnTo>
                <a:lnTo>
                  <a:pt x="2846" y="2252"/>
                </a:lnTo>
                <a:lnTo>
                  <a:pt x="2798" y="2255"/>
                </a:lnTo>
                <a:lnTo>
                  <a:pt x="907" y="2255"/>
                </a:lnTo>
                <a:lnTo>
                  <a:pt x="865" y="2253"/>
                </a:lnTo>
                <a:lnTo>
                  <a:pt x="823" y="2247"/>
                </a:lnTo>
                <a:lnTo>
                  <a:pt x="783" y="2235"/>
                </a:lnTo>
                <a:lnTo>
                  <a:pt x="745" y="2221"/>
                </a:lnTo>
                <a:lnTo>
                  <a:pt x="709" y="2202"/>
                </a:lnTo>
                <a:lnTo>
                  <a:pt x="709" y="2459"/>
                </a:lnTo>
                <a:lnTo>
                  <a:pt x="712" y="2495"/>
                </a:lnTo>
                <a:lnTo>
                  <a:pt x="722" y="2528"/>
                </a:lnTo>
                <a:lnTo>
                  <a:pt x="736" y="2559"/>
                </a:lnTo>
                <a:lnTo>
                  <a:pt x="756" y="2588"/>
                </a:lnTo>
                <a:lnTo>
                  <a:pt x="780" y="2612"/>
                </a:lnTo>
                <a:lnTo>
                  <a:pt x="807" y="2630"/>
                </a:lnTo>
                <a:lnTo>
                  <a:pt x="838" y="2646"/>
                </a:lnTo>
                <a:lnTo>
                  <a:pt x="872" y="2655"/>
                </a:lnTo>
                <a:lnTo>
                  <a:pt x="907" y="2658"/>
                </a:lnTo>
                <a:lnTo>
                  <a:pt x="2705" y="2658"/>
                </a:lnTo>
                <a:lnTo>
                  <a:pt x="2754" y="2661"/>
                </a:lnTo>
                <a:lnTo>
                  <a:pt x="2801" y="2670"/>
                </a:lnTo>
                <a:lnTo>
                  <a:pt x="2844" y="2683"/>
                </a:lnTo>
                <a:lnTo>
                  <a:pt x="2886" y="2703"/>
                </a:lnTo>
                <a:lnTo>
                  <a:pt x="2925" y="2727"/>
                </a:lnTo>
                <a:lnTo>
                  <a:pt x="2960" y="2755"/>
                </a:lnTo>
                <a:lnTo>
                  <a:pt x="2993" y="2787"/>
                </a:lnTo>
                <a:lnTo>
                  <a:pt x="3021" y="2823"/>
                </a:lnTo>
                <a:lnTo>
                  <a:pt x="3045" y="2862"/>
                </a:lnTo>
                <a:lnTo>
                  <a:pt x="3064" y="2903"/>
                </a:lnTo>
                <a:lnTo>
                  <a:pt x="3078" y="2947"/>
                </a:lnTo>
                <a:lnTo>
                  <a:pt x="3087" y="2994"/>
                </a:lnTo>
                <a:lnTo>
                  <a:pt x="3090" y="3042"/>
                </a:lnTo>
                <a:lnTo>
                  <a:pt x="3087" y="3090"/>
                </a:lnTo>
                <a:lnTo>
                  <a:pt x="3078" y="3136"/>
                </a:lnTo>
                <a:lnTo>
                  <a:pt x="3064" y="3180"/>
                </a:lnTo>
                <a:lnTo>
                  <a:pt x="3045" y="3221"/>
                </a:lnTo>
                <a:lnTo>
                  <a:pt x="3021" y="3261"/>
                </a:lnTo>
                <a:lnTo>
                  <a:pt x="2993" y="3296"/>
                </a:lnTo>
                <a:lnTo>
                  <a:pt x="2960" y="3328"/>
                </a:lnTo>
                <a:lnTo>
                  <a:pt x="2925" y="3356"/>
                </a:lnTo>
                <a:lnTo>
                  <a:pt x="2886" y="3380"/>
                </a:lnTo>
                <a:lnTo>
                  <a:pt x="2844" y="3400"/>
                </a:lnTo>
                <a:lnTo>
                  <a:pt x="2801" y="3413"/>
                </a:lnTo>
                <a:lnTo>
                  <a:pt x="2754" y="3423"/>
                </a:lnTo>
                <a:lnTo>
                  <a:pt x="2705" y="3426"/>
                </a:lnTo>
                <a:lnTo>
                  <a:pt x="2657" y="3423"/>
                </a:lnTo>
                <a:lnTo>
                  <a:pt x="2612" y="3413"/>
                </a:lnTo>
                <a:lnTo>
                  <a:pt x="2568" y="3400"/>
                </a:lnTo>
                <a:lnTo>
                  <a:pt x="2526" y="3380"/>
                </a:lnTo>
                <a:lnTo>
                  <a:pt x="2486" y="3357"/>
                </a:lnTo>
                <a:lnTo>
                  <a:pt x="2451" y="3329"/>
                </a:lnTo>
                <a:lnTo>
                  <a:pt x="2418" y="3296"/>
                </a:lnTo>
                <a:lnTo>
                  <a:pt x="2390" y="3261"/>
                </a:lnTo>
                <a:lnTo>
                  <a:pt x="2367" y="3222"/>
                </a:lnTo>
                <a:lnTo>
                  <a:pt x="2347" y="3181"/>
                </a:lnTo>
                <a:lnTo>
                  <a:pt x="2334" y="3136"/>
                </a:lnTo>
                <a:lnTo>
                  <a:pt x="2324" y="3090"/>
                </a:lnTo>
                <a:lnTo>
                  <a:pt x="2321" y="3042"/>
                </a:lnTo>
                <a:lnTo>
                  <a:pt x="2323" y="3000"/>
                </a:lnTo>
                <a:lnTo>
                  <a:pt x="2331" y="2960"/>
                </a:lnTo>
                <a:lnTo>
                  <a:pt x="2341" y="2920"/>
                </a:lnTo>
                <a:lnTo>
                  <a:pt x="2356" y="2884"/>
                </a:lnTo>
                <a:lnTo>
                  <a:pt x="2374" y="2848"/>
                </a:lnTo>
                <a:lnTo>
                  <a:pt x="1518" y="2848"/>
                </a:lnTo>
                <a:lnTo>
                  <a:pt x="1537" y="2883"/>
                </a:lnTo>
                <a:lnTo>
                  <a:pt x="1552" y="2920"/>
                </a:lnTo>
                <a:lnTo>
                  <a:pt x="1562" y="2960"/>
                </a:lnTo>
                <a:lnTo>
                  <a:pt x="1569" y="3000"/>
                </a:lnTo>
                <a:lnTo>
                  <a:pt x="1572" y="3042"/>
                </a:lnTo>
                <a:lnTo>
                  <a:pt x="1568" y="3090"/>
                </a:lnTo>
                <a:lnTo>
                  <a:pt x="1560" y="3136"/>
                </a:lnTo>
                <a:lnTo>
                  <a:pt x="1545" y="3180"/>
                </a:lnTo>
                <a:lnTo>
                  <a:pt x="1527" y="3221"/>
                </a:lnTo>
                <a:lnTo>
                  <a:pt x="1503" y="3261"/>
                </a:lnTo>
                <a:lnTo>
                  <a:pt x="1474" y="3296"/>
                </a:lnTo>
                <a:lnTo>
                  <a:pt x="1442" y="3328"/>
                </a:lnTo>
                <a:lnTo>
                  <a:pt x="1407" y="3356"/>
                </a:lnTo>
                <a:lnTo>
                  <a:pt x="1368" y="3380"/>
                </a:lnTo>
                <a:lnTo>
                  <a:pt x="1326" y="3400"/>
                </a:lnTo>
                <a:lnTo>
                  <a:pt x="1281" y="3413"/>
                </a:lnTo>
                <a:lnTo>
                  <a:pt x="1235" y="3423"/>
                </a:lnTo>
                <a:lnTo>
                  <a:pt x="1187" y="3426"/>
                </a:lnTo>
                <a:lnTo>
                  <a:pt x="1139" y="3423"/>
                </a:lnTo>
                <a:lnTo>
                  <a:pt x="1092" y="3413"/>
                </a:lnTo>
                <a:lnTo>
                  <a:pt x="1048" y="3400"/>
                </a:lnTo>
                <a:lnTo>
                  <a:pt x="1007" y="3380"/>
                </a:lnTo>
                <a:lnTo>
                  <a:pt x="968" y="3357"/>
                </a:lnTo>
                <a:lnTo>
                  <a:pt x="932" y="3329"/>
                </a:lnTo>
                <a:lnTo>
                  <a:pt x="900" y="3296"/>
                </a:lnTo>
                <a:lnTo>
                  <a:pt x="872" y="3261"/>
                </a:lnTo>
                <a:lnTo>
                  <a:pt x="848" y="3222"/>
                </a:lnTo>
                <a:lnTo>
                  <a:pt x="829" y="3181"/>
                </a:lnTo>
                <a:lnTo>
                  <a:pt x="814" y="3136"/>
                </a:lnTo>
                <a:lnTo>
                  <a:pt x="806" y="3090"/>
                </a:lnTo>
                <a:lnTo>
                  <a:pt x="803" y="3042"/>
                </a:lnTo>
                <a:lnTo>
                  <a:pt x="805" y="2999"/>
                </a:lnTo>
                <a:lnTo>
                  <a:pt x="812" y="2958"/>
                </a:lnTo>
                <a:lnTo>
                  <a:pt x="824" y="2918"/>
                </a:lnTo>
                <a:lnTo>
                  <a:pt x="838" y="2880"/>
                </a:lnTo>
                <a:lnTo>
                  <a:pt x="858" y="2845"/>
                </a:lnTo>
                <a:lnTo>
                  <a:pt x="811" y="2836"/>
                </a:lnTo>
                <a:lnTo>
                  <a:pt x="766" y="2821"/>
                </a:lnTo>
                <a:lnTo>
                  <a:pt x="725" y="2801"/>
                </a:lnTo>
                <a:lnTo>
                  <a:pt x="685" y="2777"/>
                </a:lnTo>
                <a:lnTo>
                  <a:pt x="649" y="2749"/>
                </a:lnTo>
                <a:lnTo>
                  <a:pt x="617" y="2717"/>
                </a:lnTo>
                <a:lnTo>
                  <a:pt x="588" y="2680"/>
                </a:lnTo>
                <a:lnTo>
                  <a:pt x="564" y="2642"/>
                </a:lnTo>
                <a:lnTo>
                  <a:pt x="545" y="2599"/>
                </a:lnTo>
                <a:lnTo>
                  <a:pt x="530" y="2555"/>
                </a:lnTo>
                <a:lnTo>
                  <a:pt x="522" y="2508"/>
                </a:lnTo>
                <a:lnTo>
                  <a:pt x="519" y="2459"/>
                </a:lnTo>
                <a:lnTo>
                  <a:pt x="519" y="378"/>
                </a:lnTo>
                <a:lnTo>
                  <a:pt x="57" y="184"/>
                </a:lnTo>
                <a:lnTo>
                  <a:pt x="39" y="172"/>
                </a:lnTo>
                <a:lnTo>
                  <a:pt x="23" y="159"/>
                </a:lnTo>
                <a:lnTo>
                  <a:pt x="10" y="141"/>
                </a:lnTo>
                <a:lnTo>
                  <a:pt x="3" y="122"/>
                </a:lnTo>
                <a:lnTo>
                  <a:pt x="0" y="101"/>
                </a:lnTo>
                <a:lnTo>
                  <a:pt x="1" y="79"/>
                </a:lnTo>
                <a:lnTo>
                  <a:pt x="7" y="59"/>
                </a:lnTo>
                <a:lnTo>
                  <a:pt x="18" y="40"/>
                </a:lnTo>
                <a:lnTo>
                  <a:pt x="32" y="24"/>
                </a:lnTo>
                <a:lnTo>
                  <a:pt x="49" y="12"/>
                </a:lnTo>
                <a:lnTo>
                  <a:pt x="69" y="4"/>
                </a:lnTo>
                <a:lnTo>
                  <a:pt x="89" y="0"/>
                </a:lnTo>
                <a:close/>
              </a:path>
            </a:pathLst>
          </a:custGeom>
          <a:solidFill>
            <a:srgbClr val="127C8E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3" name="Group 27"/>
          <p:cNvGrpSpPr/>
          <p:nvPr/>
        </p:nvGrpSpPr>
        <p:grpSpPr>
          <a:xfrm>
            <a:off x="4708674" y="4739233"/>
            <a:ext cx="650260" cy="762760"/>
            <a:chOff x="1671638" y="5013325"/>
            <a:chExt cx="458787" cy="538162"/>
          </a:xfrm>
          <a:solidFill>
            <a:srgbClr val="127C8E"/>
          </a:solidFill>
        </p:grpSpPr>
        <p:sp>
          <p:nvSpPr>
            <p:cNvPr id="24" name="Freeform 211"/>
            <p:cNvSpPr>
              <a:spLocks noEditPoints="1"/>
            </p:cNvSpPr>
            <p:nvPr/>
          </p:nvSpPr>
          <p:spPr bwMode="auto">
            <a:xfrm>
              <a:off x="1784350" y="5013325"/>
              <a:ext cx="233362" cy="290512"/>
            </a:xfrm>
            <a:custGeom>
              <a:avLst/>
              <a:gdLst>
                <a:gd name="T0" fmla="*/ 662 w 1465"/>
                <a:gd name="T1" fmla="*/ 193 h 1829"/>
                <a:gd name="T2" fmla="*/ 555 w 1465"/>
                <a:gd name="T3" fmla="*/ 214 h 1829"/>
                <a:gd name="T4" fmla="*/ 441 w 1465"/>
                <a:gd name="T5" fmla="*/ 263 h 1829"/>
                <a:gd name="T6" fmla="*/ 332 w 1465"/>
                <a:gd name="T7" fmla="*/ 351 h 1829"/>
                <a:gd name="T8" fmla="*/ 247 w 1465"/>
                <a:gd name="T9" fmla="*/ 489 h 1829"/>
                <a:gd name="T10" fmla="*/ 199 w 1465"/>
                <a:gd name="T11" fmla="*/ 688 h 1829"/>
                <a:gd name="T12" fmla="*/ 193 w 1465"/>
                <a:gd name="T13" fmla="*/ 755 h 1829"/>
                <a:gd name="T14" fmla="*/ 190 w 1465"/>
                <a:gd name="T15" fmla="*/ 808 h 1829"/>
                <a:gd name="T16" fmla="*/ 190 w 1465"/>
                <a:gd name="T17" fmla="*/ 943 h 1829"/>
                <a:gd name="T18" fmla="*/ 209 w 1465"/>
                <a:gd name="T19" fmla="*/ 1123 h 1829"/>
                <a:gd name="T20" fmla="*/ 264 w 1465"/>
                <a:gd name="T21" fmla="*/ 1317 h 1829"/>
                <a:gd name="T22" fmla="*/ 367 w 1465"/>
                <a:gd name="T23" fmla="*/ 1489 h 1829"/>
                <a:gd name="T24" fmla="*/ 523 w 1465"/>
                <a:gd name="T25" fmla="*/ 1601 h 1829"/>
                <a:gd name="T26" fmla="*/ 729 w 1465"/>
                <a:gd name="T27" fmla="*/ 1639 h 1829"/>
                <a:gd name="T28" fmla="*/ 895 w 1465"/>
                <a:gd name="T29" fmla="*/ 1617 h 1829"/>
                <a:gd name="T30" fmla="*/ 1063 w 1465"/>
                <a:gd name="T31" fmla="*/ 1524 h 1829"/>
                <a:gd name="T32" fmla="*/ 1181 w 1465"/>
                <a:gd name="T33" fmla="*/ 1363 h 1829"/>
                <a:gd name="T34" fmla="*/ 1246 w 1465"/>
                <a:gd name="T35" fmla="*/ 1172 h 1829"/>
                <a:gd name="T36" fmla="*/ 1272 w 1465"/>
                <a:gd name="T37" fmla="*/ 985 h 1829"/>
                <a:gd name="T38" fmla="*/ 1276 w 1465"/>
                <a:gd name="T39" fmla="*/ 836 h 1829"/>
                <a:gd name="T40" fmla="*/ 1272 w 1465"/>
                <a:gd name="T41" fmla="*/ 759 h 1829"/>
                <a:gd name="T42" fmla="*/ 1270 w 1465"/>
                <a:gd name="T43" fmla="*/ 748 h 1829"/>
                <a:gd name="T44" fmla="*/ 1234 w 1465"/>
                <a:gd name="T45" fmla="*/ 534 h 1829"/>
                <a:gd name="T46" fmla="*/ 1156 w 1465"/>
                <a:gd name="T47" fmla="*/ 383 h 1829"/>
                <a:gd name="T48" fmla="*/ 1052 w 1465"/>
                <a:gd name="T49" fmla="*/ 282 h 1829"/>
                <a:gd name="T50" fmla="*/ 934 w 1465"/>
                <a:gd name="T51" fmla="*/ 223 h 1829"/>
                <a:gd name="T52" fmla="*/ 817 w 1465"/>
                <a:gd name="T53" fmla="*/ 197 h 1829"/>
                <a:gd name="T54" fmla="*/ 728 w 1465"/>
                <a:gd name="T55" fmla="*/ 190 h 1829"/>
                <a:gd name="T56" fmla="*/ 878 w 1465"/>
                <a:gd name="T57" fmla="*/ 13 h 1829"/>
                <a:gd name="T58" fmla="*/ 1119 w 1465"/>
                <a:gd name="T59" fmla="*/ 99 h 1829"/>
                <a:gd name="T60" fmla="*/ 1225 w 1465"/>
                <a:gd name="T61" fmla="*/ 176 h 1829"/>
                <a:gd name="T62" fmla="*/ 1326 w 1465"/>
                <a:gd name="T63" fmla="*/ 292 h 1829"/>
                <a:gd name="T64" fmla="*/ 1407 w 1465"/>
                <a:gd name="T65" fmla="*/ 454 h 1829"/>
                <a:gd name="T66" fmla="*/ 1455 w 1465"/>
                <a:gd name="T67" fmla="*/ 673 h 1829"/>
                <a:gd name="T68" fmla="*/ 1463 w 1465"/>
                <a:gd name="T69" fmla="*/ 789 h 1829"/>
                <a:gd name="T70" fmla="*/ 1464 w 1465"/>
                <a:gd name="T71" fmla="*/ 933 h 1829"/>
                <a:gd name="T72" fmla="*/ 1445 w 1465"/>
                <a:gd name="T73" fmla="*/ 1134 h 1829"/>
                <a:gd name="T74" fmla="*/ 1388 w 1465"/>
                <a:gd name="T75" fmla="*/ 1356 h 1829"/>
                <a:gd name="T76" fmla="*/ 1277 w 1465"/>
                <a:gd name="T77" fmla="*/ 1568 h 1829"/>
                <a:gd name="T78" fmla="*/ 1102 w 1465"/>
                <a:gd name="T79" fmla="*/ 1731 h 1829"/>
                <a:gd name="T80" fmla="*/ 874 w 1465"/>
                <a:gd name="T81" fmla="*/ 1817 h 1829"/>
                <a:gd name="T82" fmla="*/ 653 w 1465"/>
                <a:gd name="T83" fmla="*/ 1826 h 1829"/>
                <a:gd name="T84" fmla="*/ 415 w 1465"/>
                <a:gd name="T85" fmla="*/ 1760 h 1829"/>
                <a:gd name="T86" fmla="*/ 226 w 1465"/>
                <a:gd name="T87" fmla="*/ 1615 h 1829"/>
                <a:gd name="T88" fmla="*/ 99 w 1465"/>
                <a:gd name="T89" fmla="*/ 1412 h 1829"/>
                <a:gd name="T90" fmla="*/ 31 w 1465"/>
                <a:gd name="T91" fmla="*/ 1189 h 1829"/>
                <a:gd name="T92" fmla="*/ 3 w 1465"/>
                <a:gd name="T93" fmla="*/ 980 h 1829"/>
                <a:gd name="T94" fmla="*/ 1 w 1465"/>
                <a:gd name="T95" fmla="*/ 818 h 1829"/>
                <a:gd name="T96" fmla="*/ 6 w 1465"/>
                <a:gd name="T97" fmla="*/ 737 h 1829"/>
                <a:gd name="T98" fmla="*/ 42 w 1465"/>
                <a:gd name="T99" fmla="*/ 502 h 1829"/>
                <a:gd name="T100" fmla="*/ 118 w 1465"/>
                <a:gd name="T101" fmla="*/ 325 h 1829"/>
                <a:gd name="T102" fmla="*/ 216 w 1465"/>
                <a:gd name="T103" fmla="*/ 198 h 1829"/>
                <a:gd name="T104" fmla="*/ 324 w 1465"/>
                <a:gd name="T105" fmla="*/ 112 h 1829"/>
                <a:gd name="T106" fmla="*/ 514 w 1465"/>
                <a:gd name="T107" fmla="*/ 29 h 1829"/>
                <a:gd name="T108" fmla="*/ 696 w 1465"/>
                <a:gd name="T109" fmla="*/ 0 h 1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65" h="1829">
                  <a:moveTo>
                    <a:pt x="728" y="190"/>
                  </a:moveTo>
                  <a:lnTo>
                    <a:pt x="708" y="190"/>
                  </a:lnTo>
                  <a:lnTo>
                    <a:pt x="685" y="191"/>
                  </a:lnTo>
                  <a:lnTo>
                    <a:pt x="662" y="193"/>
                  </a:lnTo>
                  <a:lnTo>
                    <a:pt x="637" y="197"/>
                  </a:lnTo>
                  <a:lnTo>
                    <a:pt x="610" y="201"/>
                  </a:lnTo>
                  <a:lnTo>
                    <a:pt x="583" y="207"/>
                  </a:lnTo>
                  <a:lnTo>
                    <a:pt x="555" y="214"/>
                  </a:lnTo>
                  <a:lnTo>
                    <a:pt x="526" y="223"/>
                  </a:lnTo>
                  <a:lnTo>
                    <a:pt x="497" y="234"/>
                  </a:lnTo>
                  <a:lnTo>
                    <a:pt x="469" y="247"/>
                  </a:lnTo>
                  <a:lnTo>
                    <a:pt x="441" y="263"/>
                  </a:lnTo>
                  <a:lnTo>
                    <a:pt x="412" y="280"/>
                  </a:lnTo>
                  <a:lnTo>
                    <a:pt x="385" y="301"/>
                  </a:lnTo>
                  <a:lnTo>
                    <a:pt x="358" y="325"/>
                  </a:lnTo>
                  <a:lnTo>
                    <a:pt x="332" y="351"/>
                  </a:lnTo>
                  <a:lnTo>
                    <a:pt x="308" y="380"/>
                  </a:lnTo>
                  <a:lnTo>
                    <a:pt x="286" y="413"/>
                  </a:lnTo>
                  <a:lnTo>
                    <a:pt x="266" y="449"/>
                  </a:lnTo>
                  <a:lnTo>
                    <a:pt x="247" y="489"/>
                  </a:lnTo>
                  <a:lnTo>
                    <a:pt x="231" y="532"/>
                  </a:lnTo>
                  <a:lnTo>
                    <a:pt x="218" y="580"/>
                  </a:lnTo>
                  <a:lnTo>
                    <a:pt x="206" y="632"/>
                  </a:lnTo>
                  <a:lnTo>
                    <a:pt x="199" y="688"/>
                  </a:lnTo>
                  <a:lnTo>
                    <a:pt x="194" y="748"/>
                  </a:lnTo>
                  <a:lnTo>
                    <a:pt x="194" y="750"/>
                  </a:lnTo>
                  <a:lnTo>
                    <a:pt x="194" y="752"/>
                  </a:lnTo>
                  <a:lnTo>
                    <a:pt x="193" y="755"/>
                  </a:lnTo>
                  <a:lnTo>
                    <a:pt x="193" y="759"/>
                  </a:lnTo>
                  <a:lnTo>
                    <a:pt x="192" y="769"/>
                  </a:lnTo>
                  <a:lnTo>
                    <a:pt x="191" y="786"/>
                  </a:lnTo>
                  <a:lnTo>
                    <a:pt x="190" y="808"/>
                  </a:lnTo>
                  <a:lnTo>
                    <a:pt x="189" y="836"/>
                  </a:lnTo>
                  <a:lnTo>
                    <a:pt x="189" y="867"/>
                  </a:lnTo>
                  <a:lnTo>
                    <a:pt x="189" y="903"/>
                  </a:lnTo>
                  <a:lnTo>
                    <a:pt x="190" y="943"/>
                  </a:lnTo>
                  <a:lnTo>
                    <a:pt x="193" y="985"/>
                  </a:lnTo>
                  <a:lnTo>
                    <a:pt x="197" y="1029"/>
                  </a:lnTo>
                  <a:lnTo>
                    <a:pt x="202" y="1076"/>
                  </a:lnTo>
                  <a:lnTo>
                    <a:pt x="209" y="1123"/>
                  </a:lnTo>
                  <a:lnTo>
                    <a:pt x="220" y="1172"/>
                  </a:lnTo>
                  <a:lnTo>
                    <a:pt x="231" y="1221"/>
                  </a:lnTo>
                  <a:lnTo>
                    <a:pt x="246" y="1269"/>
                  </a:lnTo>
                  <a:lnTo>
                    <a:pt x="264" y="1317"/>
                  </a:lnTo>
                  <a:lnTo>
                    <a:pt x="285" y="1363"/>
                  </a:lnTo>
                  <a:lnTo>
                    <a:pt x="308" y="1408"/>
                  </a:lnTo>
                  <a:lnTo>
                    <a:pt x="336" y="1450"/>
                  </a:lnTo>
                  <a:lnTo>
                    <a:pt x="367" y="1489"/>
                  </a:lnTo>
                  <a:lnTo>
                    <a:pt x="401" y="1524"/>
                  </a:lnTo>
                  <a:lnTo>
                    <a:pt x="440" y="1554"/>
                  </a:lnTo>
                  <a:lnTo>
                    <a:pt x="480" y="1580"/>
                  </a:lnTo>
                  <a:lnTo>
                    <a:pt x="523" y="1601"/>
                  </a:lnTo>
                  <a:lnTo>
                    <a:pt x="570" y="1617"/>
                  </a:lnTo>
                  <a:lnTo>
                    <a:pt x="619" y="1630"/>
                  </a:lnTo>
                  <a:lnTo>
                    <a:pt x="672" y="1637"/>
                  </a:lnTo>
                  <a:lnTo>
                    <a:pt x="729" y="1639"/>
                  </a:lnTo>
                  <a:lnTo>
                    <a:pt x="736" y="1639"/>
                  </a:lnTo>
                  <a:lnTo>
                    <a:pt x="792" y="1637"/>
                  </a:lnTo>
                  <a:lnTo>
                    <a:pt x="846" y="1630"/>
                  </a:lnTo>
                  <a:lnTo>
                    <a:pt x="895" y="1617"/>
                  </a:lnTo>
                  <a:lnTo>
                    <a:pt x="942" y="1601"/>
                  </a:lnTo>
                  <a:lnTo>
                    <a:pt x="985" y="1580"/>
                  </a:lnTo>
                  <a:lnTo>
                    <a:pt x="1025" y="1554"/>
                  </a:lnTo>
                  <a:lnTo>
                    <a:pt x="1063" y="1524"/>
                  </a:lnTo>
                  <a:lnTo>
                    <a:pt x="1098" y="1489"/>
                  </a:lnTo>
                  <a:lnTo>
                    <a:pt x="1130" y="1450"/>
                  </a:lnTo>
                  <a:lnTo>
                    <a:pt x="1156" y="1408"/>
                  </a:lnTo>
                  <a:lnTo>
                    <a:pt x="1181" y="1363"/>
                  </a:lnTo>
                  <a:lnTo>
                    <a:pt x="1202" y="1317"/>
                  </a:lnTo>
                  <a:lnTo>
                    <a:pt x="1219" y="1269"/>
                  </a:lnTo>
                  <a:lnTo>
                    <a:pt x="1234" y="1221"/>
                  </a:lnTo>
                  <a:lnTo>
                    <a:pt x="1246" y="1172"/>
                  </a:lnTo>
                  <a:lnTo>
                    <a:pt x="1256" y="1123"/>
                  </a:lnTo>
                  <a:lnTo>
                    <a:pt x="1263" y="1076"/>
                  </a:lnTo>
                  <a:lnTo>
                    <a:pt x="1269" y="1029"/>
                  </a:lnTo>
                  <a:lnTo>
                    <a:pt x="1272" y="985"/>
                  </a:lnTo>
                  <a:lnTo>
                    <a:pt x="1275" y="943"/>
                  </a:lnTo>
                  <a:lnTo>
                    <a:pt x="1276" y="903"/>
                  </a:lnTo>
                  <a:lnTo>
                    <a:pt x="1276" y="868"/>
                  </a:lnTo>
                  <a:lnTo>
                    <a:pt x="1276" y="836"/>
                  </a:lnTo>
                  <a:lnTo>
                    <a:pt x="1275" y="808"/>
                  </a:lnTo>
                  <a:lnTo>
                    <a:pt x="1274" y="787"/>
                  </a:lnTo>
                  <a:lnTo>
                    <a:pt x="1272" y="769"/>
                  </a:lnTo>
                  <a:lnTo>
                    <a:pt x="1272" y="759"/>
                  </a:lnTo>
                  <a:lnTo>
                    <a:pt x="1271" y="755"/>
                  </a:lnTo>
                  <a:lnTo>
                    <a:pt x="1271" y="752"/>
                  </a:lnTo>
                  <a:lnTo>
                    <a:pt x="1271" y="750"/>
                  </a:lnTo>
                  <a:lnTo>
                    <a:pt x="1270" y="748"/>
                  </a:lnTo>
                  <a:lnTo>
                    <a:pt x="1266" y="688"/>
                  </a:lnTo>
                  <a:lnTo>
                    <a:pt x="1259" y="634"/>
                  </a:lnTo>
                  <a:lnTo>
                    <a:pt x="1247" y="582"/>
                  </a:lnTo>
                  <a:lnTo>
                    <a:pt x="1234" y="534"/>
                  </a:lnTo>
                  <a:lnTo>
                    <a:pt x="1218" y="491"/>
                  </a:lnTo>
                  <a:lnTo>
                    <a:pt x="1200" y="452"/>
                  </a:lnTo>
                  <a:lnTo>
                    <a:pt x="1179" y="416"/>
                  </a:lnTo>
                  <a:lnTo>
                    <a:pt x="1156" y="383"/>
                  </a:lnTo>
                  <a:lnTo>
                    <a:pt x="1133" y="353"/>
                  </a:lnTo>
                  <a:lnTo>
                    <a:pt x="1107" y="327"/>
                  </a:lnTo>
                  <a:lnTo>
                    <a:pt x="1080" y="303"/>
                  </a:lnTo>
                  <a:lnTo>
                    <a:pt x="1052" y="282"/>
                  </a:lnTo>
                  <a:lnTo>
                    <a:pt x="1023" y="265"/>
                  </a:lnTo>
                  <a:lnTo>
                    <a:pt x="994" y="248"/>
                  </a:lnTo>
                  <a:lnTo>
                    <a:pt x="964" y="235"/>
                  </a:lnTo>
                  <a:lnTo>
                    <a:pt x="934" y="223"/>
                  </a:lnTo>
                  <a:lnTo>
                    <a:pt x="904" y="214"/>
                  </a:lnTo>
                  <a:lnTo>
                    <a:pt x="874" y="207"/>
                  </a:lnTo>
                  <a:lnTo>
                    <a:pt x="846" y="201"/>
                  </a:lnTo>
                  <a:lnTo>
                    <a:pt x="817" y="197"/>
                  </a:lnTo>
                  <a:lnTo>
                    <a:pt x="789" y="193"/>
                  </a:lnTo>
                  <a:lnTo>
                    <a:pt x="762" y="191"/>
                  </a:lnTo>
                  <a:lnTo>
                    <a:pt x="736" y="190"/>
                  </a:lnTo>
                  <a:lnTo>
                    <a:pt x="728" y="190"/>
                  </a:lnTo>
                  <a:close/>
                  <a:moveTo>
                    <a:pt x="729" y="0"/>
                  </a:moveTo>
                  <a:lnTo>
                    <a:pt x="740" y="0"/>
                  </a:lnTo>
                  <a:lnTo>
                    <a:pt x="810" y="4"/>
                  </a:lnTo>
                  <a:lnTo>
                    <a:pt x="878" y="13"/>
                  </a:lnTo>
                  <a:lnTo>
                    <a:pt x="942" y="27"/>
                  </a:lnTo>
                  <a:lnTo>
                    <a:pt x="1004" y="47"/>
                  </a:lnTo>
                  <a:lnTo>
                    <a:pt x="1062" y="70"/>
                  </a:lnTo>
                  <a:lnTo>
                    <a:pt x="1119" y="99"/>
                  </a:lnTo>
                  <a:lnTo>
                    <a:pt x="1145" y="115"/>
                  </a:lnTo>
                  <a:lnTo>
                    <a:pt x="1171" y="132"/>
                  </a:lnTo>
                  <a:lnTo>
                    <a:pt x="1198" y="153"/>
                  </a:lnTo>
                  <a:lnTo>
                    <a:pt x="1225" y="176"/>
                  </a:lnTo>
                  <a:lnTo>
                    <a:pt x="1250" y="201"/>
                  </a:lnTo>
                  <a:lnTo>
                    <a:pt x="1276" y="228"/>
                  </a:lnTo>
                  <a:lnTo>
                    <a:pt x="1302" y="259"/>
                  </a:lnTo>
                  <a:lnTo>
                    <a:pt x="1326" y="292"/>
                  </a:lnTo>
                  <a:lnTo>
                    <a:pt x="1349" y="327"/>
                  </a:lnTo>
                  <a:lnTo>
                    <a:pt x="1370" y="366"/>
                  </a:lnTo>
                  <a:lnTo>
                    <a:pt x="1390" y="408"/>
                  </a:lnTo>
                  <a:lnTo>
                    <a:pt x="1407" y="454"/>
                  </a:lnTo>
                  <a:lnTo>
                    <a:pt x="1423" y="503"/>
                  </a:lnTo>
                  <a:lnTo>
                    <a:pt x="1436" y="556"/>
                  </a:lnTo>
                  <a:lnTo>
                    <a:pt x="1447" y="613"/>
                  </a:lnTo>
                  <a:lnTo>
                    <a:pt x="1455" y="673"/>
                  </a:lnTo>
                  <a:lnTo>
                    <a:pt x="1460" y="737"/>
                  </a:lnTo>
                  <a:lnTo>
                    <a:pt x="1460" y="747"/>
                  </a:lnTo>
                  <a:lnTo>
                    <a:pt x="1462" y="765"/>
                  </a:lnTo>
                  <a:lnTo>
                    <a:pt x="1463" y="789"/>
                  </a:lnTo>
                  <a:lnTo>
                    <a:pt x="1464" y="818"/>
                  </a:lnTo>
                  <a:lnTo>
                    <a:pt x="1465" y="852"/>
                  </a:lnTo>
                  <a:lnTo>
                    <a:pt x="1465" y="891"/>
                  </a:lnTo>
                  <a:lnTo>
                    <a:pt x="1464" y="933"/>
                  </a:lnTo>
                  <a:lnTo>
                    <a:pt x="1462" y="980"/>
                  </a:lnTo>
                  <a:lnTo>
                    <a:pt x="1458" y="1028"/>
                  </a:lnTo>
                  <a:lnTo>
                    <a:pt x="1453" y="1080"/>
                  </a:lnTo>
                  <a:lnTo>
                    <a:pt x="1445" y="1134"/>
                  </a:lnTo>
                  <a:lnTo>
                    <a:pt x="1435" y="1189"/>
                  </a:lnTo>
                  <a:lnTo>
                    <a:pt x="1422" y="1244"/>
                  </a:lnTo>
                  <a:lnTo>
                    <a:pt x="1406" y="1300"/>
                  </a:lnTo>
                  <a:lnTo>
                    <a:pt x="1388" y="1356"/>
                  </a:lnTo>
                  <a:lnTo>
                    <a:pt x="1366" y="1412"/>
                  </a:lnTo>
                  <a:lnTo>
                    <a:pt x="1340" y="1465"/>
                  </a:lnTo>
                  <a:lnTo>
                    <a:pt x="1311" y="1517"/>
                  </a:lnTo>
                  <a:lnTo>
                    <a:pt x="1277" y="1568"/>
                  </a:lnTo>
                  <a:lnTo>
                    <a:pt x="1239" y="1615"/>
                  </a:lnTo>
                  <a:lnTo>
                    <a:pt x="1197" y="1659"/>
                  </a:lnTo>
                  <a:lnTo>
                    <a:pt x="1150" y="1698"/>
                  </a:lnTo>
                  <a:lnTo>
                    <a:pt x="1102" y="1731"/>
                  </a:lnTo>
                  <a:lnTo>
                    <a:pt x="1049" y="1760"/>
                  </a:lnTo>
                  <a:lnTo>
                    <a:pt x="994" y="1784"/>
                  </a:lnTo>
                  <a:lnTo>
                    <a:pt x="936" y="1803"/>
                  </a:lnTo>
                  <a:lnTo>
                    <a:pt x="874" y="1817"/>
                  </a:lnTo>
                  <a:lnTo>
                    <a:pt x="810" y="1826"/>
                  </a:lnTo>
                  <a:lnTo>
                    <a:pt x="743" y="1829"/>
                  </a:lnTo>
                  <a:lnTo>
                    <a:pt x="721" y="1829"/>
                  </a:lnTo>
                  <a:lnTo>
                    <a:pt x="653" y="1826"/>
                  </a:lnTo>
                  <a:lnTo>
                    <a:pt x="589" y="1817"/>
                  </a:lnTo>
                  <a:lnTo>
                    <a:pt x="528" y="1803"/>
                  </a:lnTo>
                  <a:lnTo>
                    <a:pt x="471" y="1784"/>
                  </a:lnTo>
                  <a:lnTo>
                    <a:pt x="415" y="1760"/>
                  </a:lnTo>
                  <a:lnTo>
                    <a:pt x="363" y="1731"/>
                  </a:lnTo>
                  <a:lnTo>
                    <a:pt x="315" y="1698"/>
                  </a:lnTo>
                  <a:lnTo>
                    <a:pt x="268" y="1659"/>
                  </a:lnTo>
                  <a:lnTo>
                    <a:pt x="226" y="1615"/>
                  </a:lnTo>
                  <a:lnTo>
                    <a:pt x="188" y="1568"/>
                  </a:lnTo>
                  <a:lnTo>
                    <a:pt x="155" y="1517"/>
                  </a:lnTo>
                  <a:lnTo>
                    <a:pt x="125" y="1465"/>
                  </a:lnTo>
                  <a:lnTo>
                    <a:pt x="99" y="1412"/>
                  </a:lnTo>
                  <a:lnTo>
                    <a:pt x="77" y="1356"/>
                  </a:lnTo>
                  <a:lnTo>
                    <a:pt x="58" y="1300"/>
                  </a:lnTo>
                  <a:lnTo>
                    <a:pt x="43" y="1244"/>
                  </a:lnTo>
                  <a:lnTo>
                    <a:pt x="31" y="1189"/>
                  </a:lnTo>
                  <a:lnTo>
                    <a:pt x="20" y="1134"/>
                  </a:lnTo>
                  <a:lnTo>
                    <a:pt x="13" y="1080"/>
                  </a:lnTo>
                  <a:lnTo>
                    <a:pt x="7" y="1028"/>
                  </a:lnTo>
                  <a:lnTo>
                    <a:pt x="3" y="980"/>
                  </a:lnTo>
                  <a:lnTo>
                    <a:pt x="1" y="933"/>
                  </a:lnTo>
                  <a:lnTo>
                    <a:pt x="0" y="891"/>
                  </a:lnTo>
                  <a:lnTo>
                    <a:pt x="0" y="852"/>
                  </a:lnTo>
                  <a:lnTo>
                    <a:pt x="1" y="818"/>
                  </a:lnTo>
                  <a:lnTo>
                    <a:pt x="2" y="789"/>
                  </a:lnTo>
                  <a:lnTo>
                    <a:pt x="3" y="765"/>
                  </a:lnTo>
                  <a:lnTo>
                    <a:pt x="5" y="747"/>
                  </a:lnTo>
                  <a:lnTo>
                    <a:pt x="6" y="737"/>
                  </a:lnTo>
                  <a:lnTo>
                    <a:pt x="10" y="672"/>
                  </a:lnTo>
                  <a:lnTo>
                    <a:pt x="18" y="612"/>
                  </a:lnTo>
                  <a:lnTo>
                    <a:pt x="29" y="555"/>
                  </a:lnTo>
                  <a:lnTo>
                    <a:pt x="42" y="502"/>
                  </a:lnTo>
                  <a:lnTo>
                    <a:pt x="58" y="453"/>
                  </a:lnTo>
                  <a:lnTo>
                    <a:pt x="76" y="406"/>
                  </a:lnTo>
                  <a:lnTo>
                    <a:pt x="97" y="364"/>
                  </a:lnTo>
                  <a:lnTo>
                    <a:pt x="118" y="325"/>
                  </a:lnTo>
                  <a:lnTo>
                    <a:pt x="141" y="289"/>
                  </a:lnTo>
                  <a:lnTo>
                    <a:pt x="166" y="255"/>
                  </a:lnTo>
                  <a:lnTo>
                    <a:pt x="191" y="225"/>
                  </a:lnTo>
                  <a:lnTo>
                    <a:pt x="216" y="198"/>
                  </a:lnTo>
                  <a:lnTo>
                    <a:pt x="243" y="173"/>
                  </a:lnTo>
                  <a:lnTo>
                    <a:pt x="270" y="150"/>
                  </a:lnTo>
                  <a:lnTo>
                    <a:pt x="297" y="130"/>
                  </a:lnTo>
                  <a:lnTo>
                    <a:pt x="324" y="112"/>
                  </a:lnTo>
                  <a:lnTo>
                    <a:pt x="351" y="96"/>
                  </a:lnTo>
                  <a:lnTo>
                    <a:pt x="406" y="68"/>
                  </a:lnTo>
                  <a:lnTo>
                    <a:pt x="460" y="46"/>
                  </a:lnTo>
                  <a:lnTo>
                    <a:pt x="514" y="29"/>
                  </a:lnTo>
                  <a:lnTo>
                    <a:pt x="566" y="17"/>
                  </a:lnTo>
                  <a:lnTo>
                    <a:pt x="613" y="8"/>
                  </a:lnTo>
                  <a:lnTo>
                    <a:pt x="658" y="3"/>
                  </a:lnTo>
                  <a:lnTo>
                    <a:pt x="696" y="0"/>
                  </a:lnTo>
                  <a:lnTo>
                    <a:pt x="7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2"/>
            <p:cNvSpPr/>
            <p:nvPr/>
          </p:nvSpPr>
          <p:spPr bwMode="auto">
            <a:xfrm>
              <a:off x="1671638" y="5302250"/>
              <a:ext cx="458787" cy="249237"/>
            </a:xfrm>
            <a:custGeom>
              <a:avLst/>
              <a:gdLst>
                <a:gd name="T0" fmla="*/ 1041 w 2887"/>
                <a:gd name="T1" fmla="*/ 40 h 1572"/>
                <a:gd name="T2" fmla="*/ 1047 w 2887"/>
                <a:gd name="T3" fmla="*/ 141 h 1572"/>
                <a:gd name="T4" fmla="*/ 994 w 2887"/>
                <a:gd name="T5" fmla="*/ 189 h 1572"/>
                <a:gd name="T6" fmla="*/ 876 w 2887"/>
                <a:gd name="T7" fmla="*/ 260 h 1572"/>
                <a:gd name="T8" fmla="*/ 681 w 2887"/>
                <a:gd name="T9" fmla="*/ 358 h 1572"/>
                <a:gd name="T10" fmla="*/ 432 w 2887"/>
                <a:gd name="T11" fmla="*/ 451 h 1572"/>
                <a:gd name="T12" fmla="*/ 269 w 2887"/>
                <a:gd name="T13" fmla="*/ 541 h 1572"/>
                <a:gd name="T14" fmla="*/ 207 w 2887"/>
                <a:gd name="T15" fmla="*/ 688 h 1572"/>
                <a:gd name="T16" fmla="*/ 190 w 2887"/>
                <a:gd name="T17" fmla="*/ 860 h 1572"/>
                <a:gd name="T18" fmla="*/ 192 w 2887"/>
                <a:gd name="T19" fmla="*/ 988 h 1572"/>
                <a:gd name="T20" fmla="*/ 251 w 2887"/>
                <a:gd name="T21" fmla="*/ 1119 h 1572"/>
                <a:gd name="T22" fmla="*/ 462 w 2887"/>
                <a:gd name="T23" fmla="*/ 1211 h 1572"/>
                <a:gd name="T24" fmla="*/ 794 w 2887"/>
                <a:gd name="T25" fmla="*/ 1311 h 1572"/>
                <a:gd name="T26" fmla="*/ 1237 w 2887"/>
                <a:gd name="T27" fmla="*/ 1376 h 1572"/>
                <a:gd name="T28" fmla="*/ 1748 w 2887"/>
                <a:gd name="T29" fmla="*/ 1368 h 1572"/>
                <a:gd name="T30" fmla="*/ 2170 w 2887"/>
                <a:gd name="T31" fmla="*/ 1293 h 1572"/>
                <a:gd name="T32" fmla="*/ 2479 w 2887"/>
                <a:gd name="T33" fmla="*/ 1191 h 1572"/>
                <a:gd name="T34" fmla="*/ 2662 w 2887"/>
                <a:gd name="T35" fmla="*/ 1107 h 1572"/>
                <a:gd name="T36" fmla="*/ 2697 w 2887"/>
                <a:gd name="T37" fmla="*/ 950 h 1572"/>
                <a:gd name="T38" fmla="*/ 2694 w 2887"/>
                <a:gd name="T39" fmla="*/ 791 h 1572"/>
                <a:gd name="T40" fmla="*/ 2663 w 2887"/>
                <a:gd name="T41" fmla="*/ 625 h 1572"/>
                <a:gd name="T42" fmla="*/ 2572 w 2887"/>
                <a:gd name="T43" fmla="*/ 498 h 1572"/>
                <a:gd name="T44" fmla="*/ 2350 w 2887"/>
                <a:gd name="T45" fmla="*/ 416 h 1572"/>
                <a:gd name="T46" fmla="*/ 2119 w 2887"/>
                <a:gd name="T47" fmla="*/ 318 h 1572"/>
                <a:gd name="T48" fmla="*/ 1953 w 2887"/>
                <a:gd name="T49" fmla="*/ 227 h 1572"/>
                <a:gd name="T50" fmla="*/ 1873 w 2887"/>
                <a:gd name="T51" fmla="*/ 176 h 1572"/>
                <a:gd name="T52" fmla="*/ 1828 w 2887"/>
                <a:gd name="T53" fmla="*/ 101 h 1572"/>
                <a:gd name="T54" fmla="*/ 1877 w 2887"/>
                <a:gd name="T55" fmla="*/ 12 h 1572"/>
                <a:gd name="T56" fmla="*/ 1977 w 2887"/>
                <a:gd name="T57" fmla="*/ 18 h 1572"/>
                <a:gd name="T58" fmla="*/ 2035 w 2887"/>
                <a:gd name="T59" fmla="*/ 55 h 1572"/>
                <a:gd name="T60" fmla="*/ 2188 w 2887"/>
                <a:gd name="T61" fmla="*/ 141 h 1572"/>
                <a:gd name="T62" fmla="*/ 2408 w 2887"/>
                <a:gd name="T63" fmla="*/ 236 h 1572"/>
                <a:gd name="T64" fmla="*/ 2568 w 2887"/>
                <a:gd name="T65" fmla="*/ 285 h 1572"/>
                <a:gd name="T66" fmla="*/ 2745 w 2887"/>
                <a:gd name="T67" fmla="*/ 399 h 1572"/>
                <a:gd name="T68" fmla="*/ 2839 w 2887"/>
                <a:gd name="T69" fmla="*/ 557 h 1572"/>
                <a:gd name="T70" fmla="*/ 2878 w 2887"/>
                <a:gd name="T71" fmla="*/ 721 h 1572"/>
                <a:gd name="T72" fmla="*/ 2886 w 2887"/>
                <a:gd name="T73" fmla="*/ 855 h 1572"/>
                <a:gd name="T74" fmla="*/ 2887 w 2887"/>
                <a:gd name="T75" fmla="*/ 907 h 1572"/>
                <a:gd name="T76" fmla="*/ 2879 w 2887"/>
                <a:gd name="T77" fmla="*/ 1064 h 1572"/>
                <a:gd name="T78" fmla="*/ 2844 w 2887"/>
                <a:gd name="T79" fmla="*/ 1209 h 1572"/>
                <a:gd name="T80" fmla="*/ 2788 w 2887"/>
                <a:gd name="T81" fmla="*/ 1253 h 1572"/>
                <a:gd name="T82" fmla="*/ 2651 w 2887"/>
                <a:gd name="T83" fmla="*/ 1324 h 1572"/>
                <a:gd name="T84" fmla="*/ 2411 w 2887"/>
                <a:gd name="T85" fmla="*/ 1419 h 1572"/>
                <a:gd name="T86" fmla="*/ 2071 w 2887"/>
                <a:gd name="T87" fmla="*/ 1510 h 1572"/>
                <a:gd name="T88" fmla="*/ 1640 w 2887"/>
                <a:gd name="T89" fmla="*/ 1567 h 1572"/>
                <a:gd name="T90" fmla="*/ 1143 w 2887"/>
                <a:gd name="T91" fmla="*/ 1558 h 1572"/>
                <a:gd name="T92" fmla="*/ 718 w 2887"/>
                <a:gd name="T93" fmla="*/ 1488 h 1572"/>
                <a:gd name="T94" fmla="*/ 392 w 2887"/>
                <a:gd name="T95" fmla="*/ 1389 h 1572"/>
                <a:gd name="T96" fmla="*/ 177 w 2887"/>
                <a:gd name="T97" fmla="*/ 1295 h 1572"/>
                <a:gd name="T98" fmla="*/ 77 w 2887"/>
                <a:gd name="T99" fmla="*/ 1239 h 1572"/>
                <a:gd name="T100" fmla="*/ 27 w 2887"/>
                <a:gd name="T101" fmla="*/ 1164 h 1572"/>
                <a:gd name="T102" fmla="*/ 3 w 2887"/>
                <a:gd name="T103" fmla="*/ 994 h 1572"/>
                <a:gd name="T104" fmla="*/ 0 w 2887"/>
                <a:gd name="T105" fmla="*/ 873 h 1572"/>
                <a:gd name="T106" fmla="*/ 4 w 2887"/>
                <a:gd name="T107" fmla="*/ 780 h 1572"/>
                <a:gd name="T108" fmla="*/ 27 w 2887"/>
                <a:gd name="T109" fmla="*/ 624 h 1572"/>
                <a:gd name="T110" fmla="*/ 95 w 2887"/>
                <a:gd name="T111" fmla="*/ 459 h 1572"/>
                <a:gd name="T112" fmla="*/ 237 w 2887"/>
                <a:gd name="T113" fmla="*/ 322 h 1572"/>
                <a:gd name="T114" fmla="*/ 379 w 2887"/>
                <a:gd name="T115" fmla="*/ 269 h 1572"/>
                <a:gd name="T116" fmla="*/ 619 w 2887"/>
                <a:gd name="T117" fmla="*/ 179 h 1572"/>
                <a:gd name="T118" fmla="*/ 800 w 2887"/>
                <a:gd name="T119" fmla="*/ 85 h 1572"/>
                <a:gd name="T120" fmla="*/ 900 w 2887"/>
                <a:gd name="T121" fmla="*/ 24 h 1572"/>
                <a:gd name="T122" fmla="*/ 970 w 2887"/>
                <a:gd name="T123" fmla="*/ 0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87" h="1572">
                  <a:moveTo>
                    <a:pt x="970" y="0"/>
                  </a:moveTo>
                  <a:lnTo>
                    <a:pt x="991" y="3"/>
                  </a:lnTo>
                  <a:lnTo>
                    <a:pt x="1010" y="11"/>
                  </a:lnTo>
                  <a:lnTo>
                    <a:pt x="1027" y="24"/>
                  </a:lnTo>
                  <a:lnTo>
                    <a:pt x="1041" y="40"/>
                  </a:lnTo>
                  <a:lnTo>
                    <a:pt x="1053" y="59"/>
                  </a:lnTo>
                  <a:lnTo>
                    <a:pt x="1058" y="80"/>
                  </a:lnTo>
                  <a:lnTo>
                    <a:pt x="1059" y="100"/>
                  </a:lnTo>
                  <a:lnTo>
                    <a:pt x="1055" y="121"/>
                  </a:lnTo>
                  <a:lnTo>
                    <a:pt x="1047" y="141"/>
                  </a:lnTo>
                  <a:lnTo>
                    <a:pt x="1035" y="158"/>
                  </a:lnTo>
                  <a:lnTo>
                    <a:pt x="1018" y="173"/>
                  </a:lnTo>
                  <a:lnTo>
                    <a:pt x="1014" y="175"/>
                  </a:lnTo>
                  <a:lnTo>
                    <a:pt x="1006" y="181"/>
                  </a:lnTo>
                  <a:lnTo>
                    <a:pt x="994" y="189"/>
                  </a:lnTo>
                  <a:lnTo>
                    <a:pt x="977" y="199"/>
                  </a:lnTo>
                  <a:lnTo>
                    <a:pt x="956" y="212"/>
                  </a:lnTo>
                  <a:lnTo>
                    <a:pt x="934" y="226"/>
                  </a:lnTo>
                  <a:lnTo>
                    <a:pt x="906" y="243"/>
                  </a:lnTo>
                  <a:lnTo>
                    <a:pt x="876" y="260"/>
                  </a:lnTo>
                  <a:lnTo>
                    <a:pt x="842" y="279"/>
                  </a:lnTo>
                  <a:lnTo>
                    <a:pt x="806" y="298"/>
                  </a:lnTo>
                  <a:lnTo>
                    <a:pt x="766" y="317"/>
                  </a:lnTo>
                  <a:lnTo>
                    <a:pt x="725" y="338"/>
                  </a:lnTo>
                  <a:lnTo>
                    <a:pt x="681" y="358"/>
                  </a:lnTo>
                  <a:lnTo>
                    <a:pt x="635" y="378"/>
                  </a:lnTo>
                  <a:lnTo>
                    <a:pt x="587" y="398"/>
                  </a:lnTo>
                  <a:lnTo>
                    <a:pt x="536" y="416"/>
                  </a:lnTo>
                  <a:lnTo>
                    <a:pt x="484" y="434"/>
                  </a:lnTo>
                  <a:lnTo>
                    <a:pt x="432" y="451"/>
                  </a:lnTo>
                  <a:lnTo>
                    <a:pt x="377" y="466"/>
                  </a:lnTo>
                  <a:lnTo>
                    <a:pt x="344" y="479"/>
                  </a:lnTo>
                  <a:lnTo>
                    <a:pt x="315" y="497"/>
                  </a:lnTo>
                  <a:lnTo>
                    <a:pt x="290" y="518"/>
                  </a:lnTo>
                  <a:lnTo>
                    <a:pt x="269" y="541"/>
                  </a:lnTo>
                  <a:lnTo>
                    <a:pt x="251" y="566"/>
                  </a:lnTo>
                  <a:lnTo>
                    <a:pt x="237" y="594"/>
                  </a:lnTo>
                  <a:lnTo>
                    <a:pt x="224" y="624"/>
                  </a:lnTo>
                  <a:lnTo>
                    <a:pt x="214" y="655"/>
                  </a:lnTo>
                  <a:lnTo>
                    <a:pt x="207" y="688"/>
                  </a:lnTo>
                  <a:lnTo>
                    <a:pt x="200" y="721"/>
                  </a:lnTo>
                  <a:lnTo>
                    <a:pt x="196" y="755"/>
                  </a:lnTo>
                  <a:lnTo>
                    <a:pt x="193" y="791"/>
                  </a:lnTo>
                  <a:lnTo>
                    <a:pt x="191" y="825"/>
                  </a:lnTo>
                  <a:lnTo>
                    <a:pt x="190" y="860"/>
                  </a:lnTo>
                  <a:lnTo>
                    <a:pt x="189" y="868"/>
                  </a:lnTo>
                  <a:lnTo>
                    <a:pt x="189" y="877"/>
                  </a:lnTo>
                  <a:lnTo>
                    <a:pt x="189" y="911"/>
                  </a:lnTo>
                  <a:lnTo>
                    <a:pt x="190" y="949"/>
                  </a:lnTo>
                  <a:lnTo>
                    <a:pt x="192" y="988"/>
                  </a:lnTo>
                  <a:lnTo>
                    <a:pt x="195" y="1027"/>
                  </a:lnTo>
                  <a:lnTo>
                    <a:pt x="198" y="1063"/>
                  </a:lnTo>
                  <a:lnTo>
                    <a:pt x="203" y="1094"/>
                  </a:lnTo>
                  <a:lnTo>
                    <a:pt x="225" y="1106"/>
                  </a:lnTo>
                  <a:lnTo>
                    <a:pt x="251" y="1119"/>
                  </a:lnTo>
                  <a:lnTo>
                    <a:pt x="283" y="1136"/>
                  </a:lnTo>
                  <a:lnTo>
                    <a:pt x="320" y="1152"/>
                  </a:lnTo>
                  <a:lnTo>
                    <a:pt x="362" y="1172"/>
                  </a:lnTo>
                  <a:lnTo>
                    <a:pt x="409" y="1191"/>
                  </a:lnTo>
                  <a:lnTo>
                    <a:pt x="462" y="1211"/>
                  </a:lnTo>
                  <a:lnTo>
                    <a:pt x="519" y="1232"/>
                  </a:lnTo>
                  <a:lnTo>
                    <a:pt x="580" y="1252"/>
                  </a:lnTo>
                  <a:lnTo>
                    <a:pt x="647" y="1273"/>
                  </a:lnTo>
                  <a:lnTo>
                    <a:pt x="719" y="1293"/>
                  </a:lnTo>
                  <a:lnTo>
                    <a:pt x="794" y="1311"/>
                  </a:lnTo>
                  <a:lnTo>
                    <a:pt x="875" y="1328"/>
                  </a:lnTo>
                  <a:lnTo>
                    <a:pt x="959" y="1343"/>
                  </a:lnTo>
                  <a:lnTo>
                    <a:pt x="1047" y="1357"/>
                  </a:lnTo>
                  <a:lnTo>
                    <a:pt x="1140" y="1368"/>
                  </a:lnTo>
                  <a:lnTo>
                    <a:pt x="1237" y="1376"/>
                  </a:lnTo>
                  <a:lnTo>
                    <a:pt x="1339" y="1382"/>
                  </a:lnTo>
                  <a:lnTo>
                    <a:pt x="1444" y="1383"/>
                  </a:lnTo>
                  <a:lnTo>
                    <a:pt x="1549" y="1382"/>
                  </a:lnTo>
                  <a:lnTo>
                    <a:pt x="1651" y="1376"/>
                  </a:lnTo>
                  <a:lnTo>
                    <a:pt x="1748" y="1368"/>
                  </a:lnTo>
                  <a:lnTo>
                    <a:pt x="1841" y="1357"/>
                  </a:lnTo>
                  <a:lnTo>
                    <a:pt x="1929" y="1343"/>
                  </a:lnTo>
                  <a:lnTo>
                    <a:pt x="2014" y="1328"/>
                  </a:lnTo>
                  <a:lnTo>
                    <a:pt x="2095" y="1311"/>
                  </a:lnTo>
                  <a:lnTo>
                    <a:pt x="2170" y="1293"/>
                  </a:lnTo>
                  <a:lnTo>
                    <a:pt x="2241" y="1273"/>
                  </a:lnTo>
                  <a:lnTo>
                    <a:pt x="2307" y="1253"/>
                  </a:lnTo>
                  <a:lnTo>
                    <a:pt x="2369" y="1233"/>
                  </a:lnTo>
                  <a:lnTo>
                    <a:pt x="2426" y="1212"/>
                  </a:lnTo>
                  <a:lnTo>
                    <a:pt x="2479" y="1191"/>
                  </a:lnTo>
                  <a:lnTo>
                    <a:pt x="2525" y="1172"/>
                  </a:lnTo>
                  <a:lnTo>
                    <a:pt x="2568" y="1153"/>
                  </a:lnTo>
                  <a:lnTo>
                    <a:pt x="2604" y="1136"/>
                  </a:lnTo>
                  <a:lnTo>
                    <a:pt x="2636" y="1120"/>
                  </a:lnTo>
                  <a:lnTo>
                    <a:pt x="2662" y="1107"/>
                  </a:lnTo>
                  <a:lnTo>
                    <a:pt x="2682" y="1094"/>
                  </a:lnTo>
                  <a:lnTo>
                    <a:pt x="2688" y="1063"/>
                  </a:lnTo>
                  <a:lnTo>
                    <a:pt x="2692" y="1027"/>
                  </a:lnTo>
                  <a:lnTo>
                    <a:pt x="2695" y="989"/>
                  </a:lnTo>
                  <a:lnTo>
                    <a:pt x="2697" y="950"/>
                  </a:lnTo>
                  <a:lnTo>
                    <a:pt x="2697" y="911"/>
                  </a:lnTo>
                  <a:lnTo>
                    <a:pt x="2698" y="877"/>
                  </a:lnTo>
                  <a:lnTo>
                    <a:pt x="2697" y="860"/>
                  </a:lnTo>
                  <a:lnTo>
                    <a:pt x="2696" y="826"/>
                  </a:lnTo>
                  <a:lnTo>
                    <a:pt x="2694" y="791"/>
                  </a:lnTo>
                  <a:lnTo>
                    <a:pt x="2691" y="756"/>
                  </a:lnTo>
                  <a:lnTo>
                    <a:pt x="2687" y="722"/>
                  </a:lnTo>
                  <a:lnTo>
                    <a:pt x="2680" y="688"/>
                  </a:lnTo>
                  <a:lnTo>
                    <a:pt x="2673" y="656"/>
                  </a:lnTo>
                  <a:lnTo>
                    <a:pt x="2663" y="625"/>
                  </a:lnTo>
                  <a:lnTo>
                    <a:pt x="2650" y="595"/>
                  </a:lnTo>
                  <a:lnTo>
                    <a:pt x="2636" y="567"/>
                  </a:lnTo>
                  <a:lnTo>
                    <a:pt x="2617" y="541"/>
                  </a:lnTo>
                  <a:lnTo>
                    <a:pt x="2597" y="519"/>
                  </a:lnTo>
                  <a:lnTo>
                    <a:pt x="2572" y="498"/>
                  </a:lnTo>
                  <a:lnTo>
                    <a:pt x="2543" y="481"/>
                  </a:lnTo>
                  <a:lnTo>
                    <a:pt x="2510" y="466"/>
                  </a:lnTo>
                  <a:lnTo>
                    <a:pt x="2455" y="452"/>
                  </a:lnTo>
                  <a:lnTo>
                    <a:pt x="2401" y="435"/>
                  </a:lnTo>
                  <a:lnTo>
                    <a:pt x="2350" y="416"/>
                  </a:lnTo>
                  <a:lnTo>
                    <a:pt x="2300" y="398"/>
                  </a:lnTo>
                  <a:lnTo>
                    <a:pt x="2252" y="379"/>
                  </a:lnTo>
                  <a:lnTo>
                    <a:pt x="2205" y="359"/>
                  </a:lnTo>
                  <a:lnTo>
                    <a:pt x="2162" y="339"/>
                  </a:lnTo>
                  <a:lnTo>
                    <a:pt x="2119" y="318"/>
                  </a:lnTo>
                  <a:lnTo>
                    <a:pt x="2080" y="299"/>
                  </a:lnTo>
                  <a:lnTo>
                    <a:pt x="2044" y="279"/>
                  </a:lnTo>
                  <a:lnTo>
                    <a:pt x="2011" y="261"/>
                  </a:lnTo>
                  <a:lnTo>
                    <a:pt x="1980" y="244"/>
                  </a:lnTo>
                  <a:lnTo>
                    <a:pt x="1953" y="227"/>
                  </a:lnTo>
                  <a:lnTo>
                    <a:pt x="1929" y="213"/>
                  </a:lnTo>
                  <a:lnTo>
                    <a:pt x="1910" y="200"/>
                  </a:lnTo>
                  <a:lnTo>
                    <a:pt x="1893" y="190"/>
                  </a:lnTo>
                  <a:lnTo>
                    <a:pt x="1881" y="182"/>
                  </a:lnTo>
                  <a:lnTo>
                    <a:pt x="1873" y="176"/>
                  </a:lnTo>
                  <a:lnTo>
                    <a:pt x="1868" y="173"/>
                  </a:lnTo>
                  <a:lnTo>
                    <a:pt x="1852" y="158"/>
                  </a:lnTo>
                  <a:lnTo>
                    <a:pt x="1840" y="142"/>
                  </a:lnTo>
                  <a:lnTo>
                    <a:pt x="1831" y="122"/>
                  </a:lnTo>
                  <a:lnTo>
                    <a:pt x="1828" y="101"/>
                  </a:lnTo>
                  <a:lnTo>
                    <a:pt x="1829" y="81"/>
                  </a:lnTo>
                  <a:lnTo>
                    <a:pt x="1834" y="60"/>
                  </a:lnTo>
                  <a:lnTo>
                    <a:pt x="1845" y="41"/>
                  </a:lnTo>
                  <a:lnTo>
                    <a:pt x="1859" y="25"/>
                  </a:lnTo>
                  <a:lnTo>
                    <a:pt x="1877" y="12"/>
                  </a:lnTo>
                  <a:lnTo>
                    <a:pt x="1896" y="4"/>
                  </a:lnTo>
                  <a:lnTo>
                    <a:pt x="1917" y="1"/>
                  </a:lnTo>
                  <a:lnTo>
                    <a:pt x="1938" y="2"/>
                  </a:lnTo>
                  <a:lnTo>
                    <a:pt x="1957" y="7"/>
                  </a:lnTo>
                  <a:lnTo>
                    <a:pt x="1977" y="18"/>
                  </a:lnTo>
                  <a:lnTo>
                    <a:pt x="1980" y="20"/>
                  </a:lnTo>
                  <a:lnTo>
                    <a:pt x="1987" y="25"/>
                  </a:lnTo>
                  <a:lnTo>
                    <a:pt x="2000" y="32"/>
                  </a:lnTo>
                  <a:lnTo>
                    <a:pt x="2015" y="42"/>
                  </a:lnTo>
                  <a:lnTo>
                    <a:pt x="2035" y="55"/>
                  </a:lnTo>
                  <a:lnTo>
                    <a:pt x="2060" y="69"/>
                  </a:lnTo>
                  <a:lnTo>
                    <a:pt x="2086" y="86"/>
                  </a:lnTo>
                  <a:lnTo>
                    <a:pt x="2117" y="102"/>
                  </a:lnTo>
                  <a:lnTo>
                    <a:pt x="2150" y="121"/>
                  </a:lnTo>
                  <a:lnTo>
                    <a:pt x="2188" y="141"/>
                  </a:lnTo>
                  <a:lnTo>
                    <a:pt x="2227" y="159"/>
                  </a:lnTo>
                  <a:lnTo>
                    <a:pt x="2269" y="179"/>
                  </a:lnTo>
                  <a:lnTo>
                    <a:pt x="2313" y="198"/>
                  </a:lnTo>
                  <a:lnTo>
                    <a:pt x="2359" y="218"/>
                  </a:lnTo>
                  <a:lnTo>
                    <a:pt x="2408" y="236"/>
                  </a:lnTo>
                  <a:lnTo>
                    <a:pt x="2457" y="253"/>
                  </a:lnTo>
                  <a:lnTo>
                    <a:pt x="2508" y="269"/>
                  </a:lnTo>
                  <a:lnTo>
                    <a:pt x="2561" y="283"/>
                  </a:lnTo>
                  <a:lnTo>
                    <a:pt x="2564" y="284"/>
                  </a:lnTo>
                  <a:lnTo>
                    <a:pt x="2568" y="285"/>
                  </a:lnTo>
                  <a:lnTo>
                    <a:pt x="2611" y="303"/>
                  </a:lnTo>
                  <a:lnTo>
                    <a:pt x="2650" y="323"/>
                  </a:lnTo>
                  <a:lnTo>
                    <a:pt x="2685" y="346"/>
                  </a:lnTo>
                  <a:lnTo>
                    <a:pt x="2718" y="371"/>
                  </a:lnTo>
                  <a:lnTo>
                    <a:pt x="2745" y="399"/>
                  </a:lnTo>
                  <a:lnTo>
                    <a:pt x="2770" y="428"/>
                  </a:lnTo>
                  <a:lnTo>
                    <a:pt x="2791" y="459"/>
                  </a:lnTo>
                  <a:lnTo>
                    <a:pt x="2810" y="491"/>
                  </a:lnTo>
                  <a:lnTo>
                    <a:pt x="2826" y="524"/>
                  </a:lnTo>
                  <a:lnTo>
                    <a:pt x="2839" y="557"/>
                  </a:lnTo>
                  <a:lnTo>
                    <a:pt x="2851" y="590"/>
                  </a:lnTo>
                  <a:lnTo>
                    <a:pt x="2860" y="624"/>
                  </a:lnTo>
                  <a:lnTo>
                    <a:pt x="2867" y="657"/>
                  </a:lnTo>
                  <a:lnTo>
                    <a:pt x="2872" y="690"/>
                  </a:lnTo>
                  <a:lnTo>
                    <a:pt x="2878" y="721"/>
                  </a:lnTo>
                  <a:lnTo>
                    <a:pt x="2881" y="751"/>
                  </a:lnTo>
                  <a:lnTo>
                    <a:pt x="2883" y="780"/>
                  </a:lnTo>
                  <a:lnTo>
                    <a:pt x="2884" y="807"/>
                  </a:lnTo>
                  <a:lnTo>
                    <a:pt x="2885" y="832"/>
                  </a:lnTo>
                  <a:lnTo>
                    <a:pt x="2886" y="855"/>
                  </a:lnTo>
                  <a:lnTo>
                    <a:pt x="2886" y="864"/>
                  </a:lnTo>
                  <a:lnTo>
                    <a:pt x="2887" y="872"/>
                  </a:lnTo>
                  <a:lnTo>
                    <a:pt x="2887" y="874"/>
                  </a:lnTo>
                  <a:lnTo>
                    <a:pt x="2887" y="888"/>
                  </a:lnTo>
                  <a:lnTo>
                    <a:pt x="2887" y="907"/>
                  </a:lnTo>
                  <a:lnTo>
                    <a:pt x="2886" y="933"/>
                  </a:lnTo>
                  <a:lnTo>
                    <a:pt x="2886" y="962"/>
                  </a:lnTo>
                  <a:lnTo>
                    <a:pt x="2884" y="994"/>
                  </a:lnTo>
                  <a:lnTo>
                    <a:pt x="2882" y="1029"/>
                  </a:lnTo>
                  <a:lnTo>
                    <a:pt x="2879" y="1064"/>
                  </a:lnTo>
                  <a:lnTo>
                    <a:pt x="2875" y="1099"/>
                  </a:lnTo>
                  <a:lnTo>
                    <a:pt x="2868" y="1133"/>
                  </a:lnTo>
                  <a:lnTo>
                    <a:pt x="2861" y="1165"/>
                  </a:lnTo>
                  <a:lnTo>
                    <a:pt x="2853" y="1191"/>
                  </a:lnTo>
                  <a:lnTo>
                    <a:pt x="2844" y="1209"/>
                  </a:lnTo>
                  <a:lnTo>
                    <a:pt x="2831" y="1225"/>
                  </a:lnTo>
                  <a:lnTo>
                    <a:pt x="2817" y="1236"/>
                  </a:lnTo>
                  <a:lnTo>
                    <a:pt x="2812" y="1239"/>
                  </a:lnTo>
                  <a:lnTo>
                    <a:pt x="2802" y="1245"/>
                  </a:lnTo>
                  <a:lnTo>
                    <a:pt x="2788" y="1253"/>
                  </a:lnTo>
                  <a:lnTo>
                    <a:pt x="2769" y="1264"/>
                  </a:lnTo>
                  <a:lnTo>
                    <a:pt x="2746" y="1276"/>
                  </a:lnTo>
                  <a:lnTo>
                    <a:pt x="2720" y="1291"/>
                  </a:lnTo>
                  <a:lnTo>
                    <a:pt x="2688" y="1306"/>
                  </a:lnTo>
                  <a:lnTo>
                    <a:pt x="2651" y="1324"/>
                  </a:lnTo>
                  <a:lnTo>
                    <a:pt x="2612" y="1341"/>
                  </a:lnTo>
                  <a:lnTo>
                    <a:pt x="2568" y="1360"/>
                  </a:lnTo>
                  <a:lnTo>
                    <a:pt x="2519" y="1380"/>
                  </a:lnTo>
                  <a:lnTo>
                    <a:pt x="2467" y="1399"/>
                  </a:lnTo>
                  <a:lnTo>
                    <a:pt x="2411" y="1419"/>
                  </a:lnTo>
                  <a:lnTo>
                    <a:pt x="2351" y="1438"/>
                  </a:lnTo>
                  <a:lnTo>
                    <a:pt x="2287" y="1458"/>
                  </a:lnTo>
                  <a:lnTo>
                    <a:pt x="2219" y="1477"/>
                  </a:lnTo>
                  <a:lnTo>
                    <a:pt x="2146" y="1494"/>
                  </a:lnTo>
                  <a:lnTo>
                    <a:pt x="2071" y="1510"/>
                  </a:lnTo>
                  <a:lnTo>
                    <a:pt x="1992" y="1525"/>
                  </a:lnTo>
                  <a:lnTo>
                    <a:pt x="1910" y="1539"/>
                  </a:lnTo>
                  <a:lnTo>
                    <a:pt x="1823" y="1550"/>
                  </a:lnTo>
                  <a:lnTo>
                    <a:pt x="1734" y="1559"/>
                  </a:lnTo>
                  <a:lnTo>
                    <a:pt x="1640" y="1567"/>
                  </a:lnTo>
                  <a:lnTo>
                    <a:pt x="1544" y="1571"/>
                  </a:lnTo>
                  <a:lnTo>
                    <a:pt x="1444" y="1572"/>
                  </a:lnTo>
                  <a:lnTo>
                    <a:pt x="1341" y="1571"/>
                  </a:lnTo>
                  <a:lnTo>
                    <a:pt x="1240" y="1566"/>
                  </a:lnTo>
                  <a:lnTo>
                    <a:pt x="1143" y="1558"/>
                  </a:lnTo>
                  <a:lnTo>
                    <a:pt x="1050" y="1548"/>
                  </a:lnTo>
                  <a:lnTo>
                    <a:pt x="962" y="1536"/>
                  </a:lnTo>
                  <a:lnTo>
                    <a:pt x="876" y="1522"/>
                  </a:lnTo>
                  <a:lnTo>
                    <a:pt x="795" y="1506"/>
                  </a:lnTo>
                  <a:lnTo>
                    <a:pt x="718" y="1488"/>
                  </a:lnTo>
                  <a:lnTo>
                    <a:pt x="645" y="1469"/>
                  </a:lnTo>
                  <a:lnTo>
                    <a:pt x="575" y="1450"/>
                  </a:lnTo>
                  <a:lnTo>
                    <a:pt x="510" y="1430"/>
                  </a:lnTo>
                  <a:lnTo>
                    <a:pt x="449" y="1409"/>
                  </a:lnTo>
                  <a:lnTo>
                    <a:pt x="392" y="1389"/>
                  </a:lnTo>
                  <a:lnTo>
                    <a:pt x="341" y="1368"/>
                  </a:lnTo>
                  <a:lnTo>
                    <a:pt x="293" y="1349"/>
                  </a:lnTo>
                  <a:lnTo>
                    <a:pt x="250" y="1330"/>
                  </a:lnTo>
                  <a:lnTo>
                    <a:pt x="211" y="1311"/>
                  </a:lnTo>
                  <a:lnTo>
                    <a:pt x="177" y="1295"/>
                  </a:lnTo>
                  <a:lnTo>
                    <a:pt x="148" y="1279"/>
                  </a:lnTo>
                  <a:lnTo>
                    <a:pt x="123" y="1266"/>
                  </a:lnTo>
                  <a:lnTo>
                    <a:pt x="103" y="1254"/>
                  </a:lnTo>
                  <a:lnTo>
                    <a:pt x="88" y="1246"/>
                  </a:lnTo>
                  <a:lnTo>
                    <a:pt x="77" y="1239"/>
                  </a:lnTo>
                  <a:lnTo>
                    <a:pt x="72" y="1236"/>
                  </a:lnTo>
                  <a:lnTo>
                    <a:pt x="57" y="1225"/>
                  </a:lnTo>
                  <a:lnTo>
                    <a:pt x="44" y="1209"/>
                  </a:lnTo>
                  <a:lnTo>
                    <a:pt x="36" y="1191"/>
                  </a:lnTo>
                  <a:lnTo>
                    <a:pt x="27" y="1164"/>
                  </a:lnTo>
                  <a:lnTo>
                    <a:pt x="20" y="1133"/>
                  </a:lnTo>
                  <a:lnTo>
                    <a:pt x="13" y="1098"/>
                  </a:lnTo>
                  <a:lnTo>
                    <a:pt x="8" y="1063"/>
                  </a:lnTo>
                  <a:lnTo>
                    <a:pt x="5" y="1028"/>
                  </a:lnTo>
                  <a:lnTo>
                    <a:pt x="3" y="994"/>
                  </a:lnTo>
                  <a:lnTo>
                    <a:pt x="1" y="961"/>
                  </a:lnTo>
                  <a:lnTo>
                    <a:pt x="0" y="932"/>
                  </a:lnTo>
                  <a:lnTo>
                    <a:pt x="0" y="907"/>
                  </a:lnTo>
                  <a:lnTo>
                    <a:pt x="0" y="887"/>
                  </a:lnTo>
                  <a:lnTo>
                    <a:pt x="0" y="873"/>
                  </a:lnTo>
                  <a:lnTo>
                    <a:pt x="0" y="871"/>
                  </a:lnTo>
                  <a:lnTo>
                    <a:pt x="1" y="854"/>
                  </a:lnTo>
                  <a:lnTo>
                    <a:pt x="1" y="832"/>
                  </a:lnTo>
                  <a:lnTo>
                    <a:pt x="2" y="807"/>
                  </a:lnTo>
                  <a:lnTo>
                    <a:pt x="4" y="780"/>
                  </a:lnTo>
                  <a:lnTo>
                    <a:pt x="6" y="751"/>
                  </a:lnTo>
                  <a:lnTo>
                    <a:pt x="9" y="721"/>
                  </a:lnTo>
                  <a:lnTo>
                    <a:pt x="13" y="689"/>
                  </a:lnTo>
                  <a:lnTo>
                    <a:pt x="20" y="657"/>
                  </a:lnTo>
                  <a:lnTo>
                    <a:pt x="27" y="624"/>
                  </a:lnTo>
                  <a:lnTo>
                    <a:pt x="36" y="590"/>
                  </a:lnTo>
                  <a:lnTo>
                    <a:pt x="48" y="557"/>
                  </a:lnTo>
                  <a:lnTo>
                    <a:pt x="61" y="523"/>
                  </a:lnTo>
                  <a:lnTo>
                    <a:pt x="76" y="491"/>
                  </a:lnTo>
                  <a:lnTo>
                    <a:pt x="95" y="459"/>
                  </a:lnTo>
                  <a:lnTo>
                    <a:pt x="117" y="428"/>
                  </a:lnTo>
                  <a:lnTo>
                    <a:pt x="142" y="399"/>
                  </a:lnTo>
                  <a:lnTo>
                    <a:pt x="169" y="371"/>
                  </a:lnTo>
                  <a:lnTo>
                    <a:pt x="200" y="345"/>
                  </a:lnTo>
                  <a:lnTo>
                    <a:pt x="237" y="322"/>
                  </a:lnTo>
                  <a:lnTo>
                    <a:pt x="276" y="302"/>
                  </a:lnTo>
                  <a:lnTo>
                    <a:pt x="319" y="285"/>
                  </a:lnTo>
                  <a:lnTo>
                    <a:pt x="322" y="284"/>
                  </a:lnTo>
                  <a:lnTo>
                    <a:pt x="326" y="283"/>
                  </a:lnTo>
                  <a:lnTo>
                    <a:pt x="379" y="269"/>
                  </a:lnTo>
                  <a:lnTo>
                    <a:pt x="430" y="252"/>
                  </a:lnTo>
                  <a:lnTo>
                    <a:pt x="479" y="236"/>
                  </a:lnTo>
                  <a:lnTo>
                    <a:pt x="528" y="217"/>
                  </a:lnTo>
                  <a:lnTo>
                    <a:pt x="574" y="197"/>
                  </a:lnTo>
                  <a:lnTo>
                    <a:pt x="619" y="179"/>
                  </a:lnTo>
                  <a:lnTo>
                    <a:pt x="660" y="159"/>
                  </a:lnTo>
                  <a:lnTo>
                    <a:pt x="699" y="140"/>
                  </a:lnTo>
                  <a:lnTo>
                    <a:pt x="736" y="120"/>
                  </a:lnTo>
                  <a:lnTo>
                    <a:pt x="769" y="102"/>
                  </a:lnTo>
                  <a:lnTo>
                    <a:pt x="800" y="85"/>
                  </a:lnTo>
                  <a:lnTo>
                    <a:pt x="827" y="69"/>
                  </a:lnTo>
                  <a:lnTo>
                    <a:pt x="851" y="55"/>
                  </a:lnTo>
                  <a:lnTo>
                    <a:pt x="872" y="42"/>
                  </a:lnTo>
                  <a:lnTo>
                    <a:pt x="887" y="32"/>
                  </a:lnTo>
                  <a:lnTo>
                    <a:pt x="900" y="24"/>
                  </a:lnTo>
                  <a:lnTo>
                    <a:pt x="907" y="19"/>
                  </a:lnTo>
                  <a:lnTo>
                    <a:pt x="910" y="17"/>
                  </a:lnTo>
                  <a:lnTo>
                    <a:pt x="929" y="6"/>
                  </a:lnTo>
                  <a:lnTo>
                    <a:pt x="949" y="1"/>
                  </a:lnTo>
                  <a:lnTo>
                    <a:pt x="9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128650" y="2653678"/>
            <a:ext cx="2578806" cy="902729"/>
            <a:chOff x="1921957" y="2402514"/>
            <a:chExt cx="2293829" cy="802970"/>
          </a:xfrm>
        </p:grpSpPr>
        <p:sp>
          <p:nvSpPr>
            <p:cNvPr id="27" name="文本框 26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21168" y="4668588"/>
            <a:ext cx="2578806" cy="902729"/>
            <a:chOff x="1921957" y="2402514"/>
            <a:chExt cx="2293829" cy="802970"/>
          </a:xfrm>
        </p:grpSpPr>
        <p:sp>
          <p:nvSpPr>
            <p:cNvPr id="30" name="文本框 29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487227" y="2653678"/>
            <a:ext cx="2578806" cy="902729"/>
            <a:chOff x="1921957" y="2402514"/>
            <a:chExt cx="2293829" cy="802970"/>
          </a:xfrm>
        </p:grpSpPr>
        <p:sp>
          <p:nvSpPr>
            <p:cNvPr id="33" name="文本框 32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479745" y="4668588"/>
            <a:ext cx="2578806" cy="902729"/>
            <a:chOff x="1921957" y="2402514"/>
            <a:chExt cx="2293829" cy="802970"/>
          </a:xfrm>
        </p:grpSpPr>
        <p:sp>
          <p:nvSpPr>
            <p:cNvPr id="36" name="文本框 35"/>
            <p:cNvSpPr txBox="1"/>
            <p:nvPr/>
          </p:nvSpPr>
          <p:spPr>
            <a:xfrm>
              <a:off x="2001981" y="2402514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921957" y="2655217"/>
              <a:ext cx="2293829" cy="5502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 animBg="1"/>
      <p:bldP spid="22" grpId="0" animBg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6658</Words>
  <Application>WPS 演示</Application>
  <PresentationFormat>宽屏</PresentationFormat>
  <Paragraphs>320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宋体</vt:lpstr>
      <vt:lpstr>Wingdings</vt:lpstr>
      <vt:lpstr>Century Gothic</vt:lpstr>
      <vt:lpstr>张海山锐线体2.0</vt:lpstr>
      <vt:lpstr>Kartika</vt:lpstr>
      <vt:lpstr>微软雅黑</vt:lpstr>
      <vt:lpstr>Arial</vt:lpstr>
      <vt:lpstr>Roboto Black</vt:lpstr>
      <vt:lpstr>Open Sans</vt:lpstr>
      <vt:lpstr>等线</vt:lpstr>
      <vt:lpstr>Arial Unicode MS</vt:lpstr>
      <vt:lpstr>等线 Light</vt:lpstr>
      <vt:lpstr>Calibri</vt:lpstr>
      <vt:lpstr>MS PGothic</vt:lpstr>
      <vt:lpstr>Lato Regular</vt:lpstr>
      <vt:lpstr>Calibri Light</vt:lpstr>
      <vt:lpstr>Symbol</vt:lpstr>
      <vt:lpstr>方正姚体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凡</cp:lastModifiedBy>
  <cp:revision>42</cp:revision>
  <dcterms:created xsi:type="dcterms:W3CDTF">2018-10-03T08:51:00Z</dcterms:created>
  <dcterms:modified xsi:type="dcterms:W3CDTF">2019-04-23T08:33:36Z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