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Aa以梦为马" panose="02010600010101010101" pitchFamily="2" charset="-122"/>
      <p:regular r:id="rId16"/>
    </p:embeddedFont>
    <p:embeddedFont>
      <p:font typeface="微软雅黑 Light" panose="020B0502040204020203" pitchFamily="34" charset="-122"/>
      <p:regular r:id="rId17"/>
    </p:embeddedFont>
    <p:embeddedFont>
      <p:font typeface="微软雅黑" panose="020B0503020204020204" charset="-122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5" b="28309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7" r="10357" b="10803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434340" y="449580"/>
            <a:ext cx="11323320" cy="595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.jpe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hdphoto" Target="../media/image20.wdp"/><Relationship Id="rId5" Type="http://schemas.openxmlformats.org/officeDocument/2006/relationships/image" Target="../media/image19.png"/><Relationship Id="rId4" Type="http://schemas.microsoft.com/office/2007/relationships/hdphoto" Target="../media/image18.wdp"/><Relationship Id="rId3" Type="http://schemas.openxmlformats.org/officeDocument/2006/relationships/image" Target="../media/image17.png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.jpe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74091" y="1678329"/>
            <a:ext cx="7843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没有梦想 何必远方</a:t>
            </a:r>
            <a:endParaRPr lang="zh-CN" altLang="en-US" sz="7200" b="1" dirty="0">
              <a:solidFill>
                <a:schemeClr val="bg1"/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46883" y="2878658"/>
            <a:ext cx="509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</a:rPr>
              <a:t>治愈系插画风教育教学课件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53803" y="1678329"/>
            <a:ext cx="3884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感谢支持</a:t>
            </a:r>
            <a:endParaRPr lang="zh-CN" altLang="en-US" sz="7200" b="1" dirty="0">
              <a:solidFill>
                <a:schemeClr val="bg1"/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46883" y="2878658"/>
            <a:ext cx="50982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梦琪</a:t>
            </a:r>
            <a:r>
              <a:rPr lang="zh-CN" altLang="en-US" sz="1600" dirty="0">
                <a:solidFill>
                  <a:schemeClr val="bg1"/>
                </a:solidFill>
              </a:rPr>
              <a:t>作品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78735" y="698278"/>
            <a:ext cx="2034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latin typeface="Aa以梦为马" panose="02010600010101010101" pitchFamily="2" charset="-122"/>
                <a:ea typeface="Aa以梦为马" panose="02010600010101010101" pitchFamily="2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80245" y="2794685"/>
            <a:ext cx="3198056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</a:rPr>
              <a:t>Lorem ipsum dolor sit amet, consectetuer adipiscing elit. Maecenas porttitor </a:t>
            </a:r>
            <a:r>
              <a:rPr lang="en-US" altLang="zh-CN" sz="1000" dirty="0" err="1">
                <a:solidFill>
                  <a:schemeClr val="bg1"/>
                </a:solidFill>
              </a:rPr>
              <a:t>congue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massa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89733" y="2313467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2268" y="2209288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haroni" panose="02010803020104030203" pitchFamily="2" charset="-79"/>
              </a:rPr>
              <a:t>01</a:t>
            </a:r>
            <a:endParaRPr lang="zh-CN" altLang="en-US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haroni" panose="02010803020104030203" pitchFamily="2" charset="-79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5758" y="2794685"/>
            <a:ext cx="3198056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</a:rPr>
              <a:t>Lorem ipsum dolor sit amet, consectetuer adipiscing elit. Maecenas porttitor </a:t>
            </a:r>
            <a:r>
              <a:rPr lang="en-US" altLang="zh-CN" sz="1000" dirty="0" err="1">
                <a:solidFill>
                  <a:schemeClr val="bg1"/>
                </a:solidFill>
              </a:rPr>
              <a:t>congue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massa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55246" y="2313467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3698" y="220928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haroni" panose="02010803020104030203" pitchFamily="2" charset="-79"/>
              </a:rPr>
              <a:t>02</a:t>
            </a:r>
            <a:endParaRPr lang="zh-CN" altLang="en-US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haroni" panose="02010803020104030203" pitchFamily="2" charset="-79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0245" y="4286252"/>
            <a:ext cx="3198056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</a:rPr>
              <a:t>Lorem ipsum dolor sit amet, consectetuer adipiscing elit. Maecenas porttitor </a:t>
            </a:r>
            <a:r>
              <a:rPr lang="en-US" altLang="zh-CN" sz="1000" dirty="0" err="1">
                <a:solidFill>
                  <a:schemeClr val="bg1"/>
                </a:solidFill>
              </a:rPr>
              <a:t>congue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massa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89733" y="380503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48185" y="370085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haroni" panose="02010803020104030203" pitchFamily="2" charset="-79"/>
              </a:rPr>
              <a:t>03</a:t>
            </a:r>
            <a:endParaRPr lang="zh-CN" altLang="en-US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haroni" panose="02010803020104030203" pitchFamily="2" charset="-79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45758" y="4286252"/>
            <a:ext cx="3198056" cy="53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</a:rPr>
              <a:t>Lorem ipsum dolor sit amet, consectetuer adipiscing elit. Maecenas porttitor </a:t>
            </a:r>
            <a:r>
              <a:rPr lang="en-US" altLang="zh-CN" sz="1000" dirty="0" err="1">
                <a:solidFill>
                  <a:schemeClr val="bg1"/>
                </a:solidFill>
              </a:rPr>
              <a:t>congue</a:t>
            </a:r>
            <a:r>
              <a:rPr lang="en-US" altLang="zh-CN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massa</a:t>
            </a:r>
            <a:endParaRPr lang="en-US" altLang="zh-CN" sz="10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55246" y="380503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标题文本</a:t>
            </a:r>
            <a:endParaRPr lang="zh-CN" altLang="en-US" sz="28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09691" y="3700855"/>
            <a:ext cx="763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haroni" panose="02010803020104030203" pitchFamily="2" charset="-79"/>
              </a:rPr>
              <a:t>04</a:t>
            </a:r>
            <a:endParaRPr lang="zh-CN" altLang="en-US" sz="4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1544" y="1806480"/>
            <a:ext cx="5868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bg1"/>
                </a:solidFill>
                <a:latin typeface="Aa以梦为马" panose="02010600010101010101" pitchFamily="2" charset="-122"/>
                <a:ea typeface="Aa以梦为马" panose="02010600010101010101" pitchFamily="2" charset="-122"/>
              </a:defRPr>
            </a:lvl1pPr>
          </a:lstStyle>
          <a:p>
            <a:r>
              <a:rPr lang="zh-CN" altLang="en-US" dirty="0"/>
              <a:t>过渡标题文本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46884" y="3129919"/>
            <a:ext cx="5098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solidFill>
                  <a:schemeClr val="bg1"/>
                </a:solidFill>
              </a:rPr>
              <a:t>此处可添加您的副标题文本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876" y="729833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没有梦想 何必远方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51378" y="1429881"/>
            <a:ext cx="3564462" cy="4452759"/>
            <a:chOff x="6798737" y="1082040"/>
            <a:chExt cx="3859177" cy="4820920"/>
          </a:xfrm>
        </p:grpSpPr>
        <p:grpSp>
          <p:nvGrpSpPr>
            <p:cNvPr id="11" name="Group 3"/>
            <p:cNvGrpSpPr/>
            <p:nvPr/>
          </p:nvGrpSpPr>
          <p:grpSpPr>
            <a:xfrm>
              <a:off x="6798737" y="1082040"/>
              <a:ext cx="3859177" cy="4820920"/>
              <a:chOff x="14431023" y="5726186"/>
              <a:chExt cx="4012938" cy="5012999"/>
            </a:xfrm>
          </p:grpSpPr>
          <p:sp>
            <p:nvSpPr>
              <p:cNvPr id="12" name="Freeform 412"/>
              <p:cNvSpPr>
                <a:spLocks noChangeArrowheads="1"/>
              </p:cNvSpPr>
              <p:nvPr/>
            </p:nvSpPr>
            <p:spPr bwMode="auto">
              <a:xfrm>
                <a:off x="14431023" y="10451866"/>
                <a:ext cx="4012938" cy="287319"/>
              </a:xfrm>
              <a:custGeom>
                <a:avLst/>
                <a:gdLst>
                  <a:gd name="T0" fmla="*/ 0 w 11153"/>
                  <a:gd name="T1" fmla="*/ 0 h 801"/>
                  <a:gd name="T2" fmla="*/ 11152 w 11153"/>
                  <a:gd name="T3" fmla="*/ 0 h 801"/>
                  <a:gd name="T4" fmla="*/ 11152 w 11153"/>
                  <a:gd name="T5" fmla="*/ 800 h 801"/>
                  <a:gd name="T6" fmla="*/ 0 w 11153"/>
                  <a:gd name="T7" fmla="*/ 800 h 801"/>
                  <a:gd name="T8" fmla="*/ 0 w 11153"/>
                  <a:gd name="T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53" h="801">
                    <a:moveTo>
                      <a:pt x="0" y="0"/>
                    </a:moveTo>
                    <a:lnTo>
                      <a:pt x="11152" y="0"/>
                    </a:lnTo>
                    <a:lnTo>
                      <a:pt x="11152" y="800"/>
                    </a:lnTo>
                    <a:lnTo>
                      <a:pt x="0" y="800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1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3" name="Freeform 415"/>
              <p:cNvSpPr>
                <a:spLocks noChangeArrowheads="1"/>
              </p:cNvSpPr>
              <p:nvPr/>
            </p:nvSpPr>
            <p:spPr bwMode="auto">
              <a:xfrm>
                <a:off x="14843746" y="5726186"/>
                <a:ext cx="3303372" cy="4868545"/>
              </a:xfrm>
              <a:custGeom>
                <a:avLst/>
                <a:gdLst>
                  <a:gd name="T0" fmla="*/ 0 w 9183"/>
                  <a:gd name="T1" fmla="*/ 0 h 13530"/>
                  <a:gd name="T2" fmla="*/ 9182 w 9183"/>
                  <a:gd name="T3" fmla="*/ 0 h 13530"/>
                  <a:gd name="T4" fmla="*/ 9182 w 9183"/>
                  <a:gd name="T5" fmla="*/ 13529 h 13530"/>
                  <a:gd name="T6" fmla="*/ 0 w 9183"/>
                  <a:gd name="T7" fmla="*/ 13529 h 13530"/>
                  <a:gd name="T8" fmla="*/ 0 w 9183"/>
                  <a:gd name="T9" fmla="*/ 0 h 13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83" h="13530">
                    <a:moveTo>
                      <a:pt x="0" y="0"/>
                    </a:moveTo>
                    <a:lnTo>
                      <a:pt x="9182" y="0"/>
                    </a:lnTo>
                    <a:lnTo>
                      <a:pt x="9182" y="13529"/>
                    </a:lnTo>
                    <a:lnTo>
                      <a:pt x="0" y="13529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4" name="Freeform 416"/>
              <p:cNvSpPr>
                <a:spLocks noChangeArrowheads="1"/>
              </p:cNvSpPr>
              <p:nvPr/>
            </p:nvSpPr>
            <p:spPr bwMode="auto">
              <a:xfrm>
                <a:off x="14873907" y="5745235"/>
                <a:ext cx="3235114" cy="4809811"/>
              </a:xfrm>
              <a:custGeom>
                <a:avLst/>
                <a:gdLst>
                  <a:gd name="T0" fmla="*/ 8359 w 8992"/>
                  <a:gd name="T1" fmla="*/ 0 h 13368"/>
                  <a:gd name="T2" fmla="*/ 8991 w 8992"/>
                  <a:gd name="T3" fmla="*/ 639 h 13368"/>
                  <a:gd name="T4" fmla="*/ 8991 w 8992"/>
                  <a:gd name="T5" fmla="*/ 12734 h 13368"/>
                  <a:gd name="T6" fmla="*/ 8353 w 8992"/>
                  <a:gd name="T7" fmla="*/ 13367 h 13368"/>
                  <a:gd name="T8" fmla="*/ 633 w 8992"/>
                  <a:gd name="T9" fmla="*/ 13361 h 13368"/>
                  <a:gd name="T10" fmla="*/ 0 w 8992"/>
                  <a:gd name="T11" fmla="*/ 12728 h 13368"/>
                  <a:gd name="T12" fmla="*/ 0 w 8992"/>
                  <a:gd name="T13" fmla="*/ 633 h 13368"/>
                  <a:gd name="T14" fmla="*/ 639 w 8992"/>
                  <a:gd name="T15" fmla="*/ 0 h 13368"/>
                  <a:gd name="T16" fmla="*/ 8359 w 8992"/>
                  <a:gd name="T17" fmla="*/ 0 h 13368"/>
                  <a:gd name="T18" fmla="*/ 8359 w 8992"/>
                  <a:gd name="T19" fmla="*/ 0 h 13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92" h="13368">
                    <a:moveTo>
                      <a:pt x="8359" y="0"/>
                    </a:moveTo>
                    <a:cubicBezTo>
                      <a:pt x="8710" y="0"/>
                      <a:pt x="8991" y="287"/>
                      <a:pt x="8991" y="639"/>
                    </a:cubicBezTo>
                    <a:cubicBezTo>
                      <a:pt x="8991" y="639"/>
                      <a:pt x="8991" y="639"/>
                      <a:pt x="8991" y="12734"/>
                    </a:cubicBezTo>
                    <a:cubicBezTo>
                      <a:pt x="8991" y="13081"/>
                      <a:pt x="8704" y="13367"/>
                      <a:pt x="8353" y="13367"/>
                    </a:cubicBezTo>
                    <a:cubicBezTo>
                      <a:pt x="8353" y="13367"/>
                      <a:pt x="8353" y="13367"/>
                      <a:pt x="633" y="13361"/>
                    </a:cubicBezTo>
                    <a:cubicBezTo>
                      <a:pt x="281" y="13361"/>
                      <a:pt x="0" y="13081"/>
                      <a:pt x="0" y="12728"/>
                    </a:cubicBezTo>
                    <a:cubicBezTo>
                      <a:pt x="0" y="12728"/>
                      <a:pt x="0" y="12728"/>
                      <a:pt x="0" y="633"/>
                    </a:cubicBezTo>
                    <a:cubicBezTo>
                      <a:pt x="6" y="287"/>
                      <a:pt x="286" y="0"/>
                      <a:pt x="639" y="0"/>
                    </a:cubicBezTo>
                    <a:cubicBezTo>
                      <a:pt x="639" y="0"/>
                      <a:pt x="639" y="0"/>
                      <a:pt x="8359" y="0"/>
                    </a:cubicBezTo>
                    <a:lnTo>
                      <a:pt x="8359" y="0"/>
                    </a:lnTo>
                  </a:path>
                </a:pathLst>
              </a:custGeom>
              <a:solidFill>
                <a:srgbClr val="ECECE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5" name="Freeform 417"/>
              <p:cNvSpPr>
                <a:spLocks noChangeArrowheads="1"/>
              </p:cNvSpPr>
              <p:nvPr/>
            </p:nvSpPr>
            <p:spPr bwMode="auto">
              <a:xfrm>
                <a:off x="14956451" y="6216692"/>
                <a:ext cx="3081137" cy="3866898"/>
              </a:xfrm>
              <a:custGeom>
                <a:avLst/>
                <a:gdLst>
                  <a:gd name="T0" fmla="*/ 8555 w 8562"/>
                  <a:gd name="T1" fmla="*/ 10734 h 10747"/>
                  <a:gd name="T2" fmla="*/ 8555 w 8562"/>
                  <a:gd name="T3" fmla="*/ 10734 h 10747"/>
                  <a:gd name="T4" fmla="*/ 8543 w 8562"/>
                  <a:gd name="T5" fmla="*/ 10746 h 10747"/>
                  <a:gd name="T6" fmla="*/ 12 w 8562"/>
                  <a:gd name="T7" fmla="*/ 10746 h 10747"/>
                  <a:gd name="T8" fmla="*/ 0 w 8562"/>
                  <a:gd name="T9" fmla="*/ 10734 h 10747"/>
                  <a:gd name="T10" fmla="*/ 6 w 8562"/>
                  <a:gd name="T11" fmla="*/ 12 h 10747"/>
                  <a:gd name="T12" fmla="*/ 18 w 8562"/>
                  <a:gd name="T13" fmla="*/ 0 h 10747"/>
                  <a:gd name="T14" fmla="*/ 8549 w 8562"/>
                  <a:gd name="T15" fmla="*/ 0 h 10747"/>
                  <a:gd name="T16" fmla="*/ 8561 w 8562"/>
                  <a:gd name="T17" fmla="*/ 12 h 10747"/>
                  <a:gd name="T18" fmla="*/ 8555 w 8562"/>
                  <a:gd name="T19" fmla="*/ 10734 h 10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62" h="10747">
                    <a:moveTo>
                      <a:pt x="8555" y="10734"/>
                    </a:moveTo>
                    <a:lnTo>
                      <a:pt x="8555" y="10734"/>
                    </a:lnTo>
                    <a:cubicBezTo>
                      <a:pt x="8555" y="10740"/>
                      <a:pt x="8549" y="10746"/>
                      <a:pt x="8543" y="10746"/>
                    </a:cubicBezTo>
                    <a:cubicBezTo>
                      <a:pt x="12" y="10746"/>
                      <a:pt x="12" y="10746"/>
                      <a:pt x="12" y="10746"/>
                    </a:cubicBezTo>
                    <a:cubicBezTo>
                      <a:pt x="6" y="10746"/>
                      <a:pt x="0" y="10740"/>
                      <a:pt x="0" y="1073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6"/>
                      <a:pt x="12" y="0"/>
                      <a:pt x="18" y="0"/>
                    </a:cubicBezTo>
                    <a:cubicBezTo>
                      <a:pt x="8549" y="0"/>
                      <a:pt x="8549" y="0"/>
                      <a:pt x="8549" y="0"/>
                    </a:cubicBezTo>
                    <a:cubicBezTo>
                      <a:pt x="8555" y="0"/>
                      <a:pt x="8561" y="6"/>
                      <a:pt x="8561" y="12"/>
                    </a:cubicBezTo>
                    <a:lnTo>
                      <a:pt x="8555" y="10734"/>
                    </a:lnTo>
                  </a:path>
                </a:pathLst>
              </a:custGeom>
              <a:solidFill>
                <a:srgbClr val="4E4E4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6" name="Freeform 418"/>
              <p:cNvSpPr>
                <a:spLocks noChangeArrowheads="1"/>
              </p:cNvSpPr>
              <p:nvPr/>
            </p:nvSpPr>
            <p:spPr bwMode="auto">
              <a:xfrm>
                <a:off x="16359710" y="10177246"/>
                <a:ext cx="263508" cy="261920"/>
              </a:xfrm>
              <a:custGeom>
                <a:avLst/>
                <a:gdLst>
                  <a:gd name="T0" fmla="*/ 0 w 735"/>
                  <a:gd name="T1" fmla="*/ 0 h 730"/>
                  <a:gd name="T2" fmla="*/ 734 w 735"/>
                  <a:gd name="T3" fmla="*/ 0 h 730"/>
                  <a:gd name="T4" fmla="*/ 734 w 735"/>
                  <a:gd name="T5" fmla="*/ 729 h 730"/>
                  <a:gd name="T6" fmla="*/ 0 w 735"/>
                  <a:gd name="T7" fmla="*/ 729 h 730"/>
                  <a:gd name="T8" fmla="*/ 0 w 735"/>
                  <a:gd name="T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5" h="730">
                    <a:moveTo>
                      <a:pt x="0" y="0"/>
                    </a:moveTo>
                    <a:lnTo>
                      <a:pt x="734" y="0"/>
                    </a:lnTo>
                    <a:lnTo>
                      <a:pt x="734" y="729"/>
                    </a:lnTo>
                    <a:lnTo>
                      <a:pt x="0" y="729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3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7" name="Freeform 419"/>
              <p:cNvSpPr>
                <a:spLocks noChangeArrowheads="1"/>
              </p:cNvSpPr>
              <p:nvPr/>
            </p:nvSpPr>
            <p:spPr bwMode="auto">
              <a:xfrm>
                <a:off x="16369234" y="10188358"/>
                <a:ext cx="244459" cy="244459"/>
              </a:xfrm>
              <a:custGeom>
                <a:avLst/>
                <a:gdLst>
                  <a:gd name="T0" fmla="*/ 681 w 682"/>
                  <a:gd name="T1" fmla="*/ 340 h 682"/>
                  <a:gd name="T2" fmla="*/ 681 w 682"/>
                  <a:gd name="T3" fmla="*/ 340 h 682"/>
                  <a:gd name="T4" fmla="*/ 341 w 682"/>
                  <a:gd name="T5" fmla="*/ 681 h 682"/>
                  <a:gd name="T6" fmla="*/ 0 w 682"/>
                  <a:gd name="T7" fmla="*/ 340 h 682"/>
                  <a:gd name="T8" fmla="*/ 341 w 682"/>
                  <a:gd name="T9" fmla="*/ 0 h 682"/>
                  <a:gd name="T10" fmla="*/ 681 w 682"/>
                  <a:gd name="T11" fmla="*/ 34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2" h="682">
                    <a:moveTo>
                      <a:pt x="681" y="340"/>
                    </a:moveTo>
                    <a:lnTo>
                      <a:pt x="681" y="340"/>
                    </a:lnTo>
                    <a:cubicBezTo>
                      <a:pt x="681" y="526"/>
                      <a:pt x="526" y="681"/>
                      <a:pt x="341" y="681"/>
                    </a:cubicBezTo>
                    <a:cubicBezTo>
                      <a:pt x="150" y="681"/>
                      <a:pt x="0" y="526"/>
                      <a:pt x="0" y="340"/>
                    </a:cubicBezTo>
                    <a:cubicBezTo>
                      <a:pt x="0" y="150"/>
                      <a:pt x="150" y="0"/>
                      <a:pt x="341" y="0"/>
                    </a:cubicBezTo>
                    <a:cubicBezTo>
                      <a:pt x="526" y="0"/>
                      <a:pt x="681" y="150"/>
                      <a:pt x="681" y="340"/>
                    </a:cubicBezTo>
                  </a:path>
                </a:pathLst>
              </a:custGeom>
              <a:solidFill>
                <a:srgbClr val="CD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8" name="Freeform 420"/>
              <p:cNvSpPr>
                <a:spLocks noChangeArrowheads="1"/>
              </p:cNvSpPr>
              <p:nvPr/>
            </p:nvSpPr>
            <p:spPr bwMode="auto">
              <a:xfrm>
                <a:off x="16493051" y="10310587"/>
                <a:ext cx="120642" cy="122230"/>
              </a:xfrm>
              <a:custGeom>
                <a:avLst/>
                <a:gdLst>
                  <a:gd name="T0" fmla="*/ 0 w 341"/>
                  <a:gd name="T1" fmla="*/ 0 h 342"/>
                  <a:gd name="T2" fmla="*/ 340 w 341"/>
                  <a:gd name="T3" fmla="*/ 0 h 342"/>
                  <a:gd name="T4" fmla="*/ 340 w 341"/>
                  <a:gd name="T5" fmla="*/ 341 h 342"/>
                  <a:gd name="T6" fmla="*/ 0 w 341"/>
                  <a:gd name="T7" fmla="*/ 341 h 342"/>
                  <a:gd name="T8" fmla="*/ 0 w 341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342">
                    <a:moveTo>
                      <a:pt x="0" y="0"/>
                    </a:moveTo>
                    <a:lnTo>
                      <a:pt x="340" y="0"/>
                    </a:lnTo>
                    <a:lnTo>
                      <a:pt x="340" y="341"/>
                    </a:lnTo>
                    <a:lnTo>
                      <a:pt x="0" y="341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19" name="Freeform 421"/>
              <p:cNvSpPr>
                <a:spLocks noChangeArrowheads="1"/>
              </p:cNvSpPr>
              <p:nvPr/>
            </p:nvSpPr>
            <p:spPr bwMode="auto">
              <a:xfrm>
                <a:off x="16369234" y="10309000"/>
                <a:ext cx="244459" cy="123817"/>
              </a:xfrm>
              <a:custGeom>
                <a:avLst/>
                <a:gdLst>
                  <a:gd name="T0" fmla="*/ 0 w 682"/>
                  <a:gd name="T1" fmla="*/ 0 h 347"/>
                  <a:gd name="T2" fmla="*/ 681 w 682"/>
                  <a:gd name="T3" fmla="*/ 0 h 347"/>
                  <a:gd name="T4" fmla="*/ 681 w 682"/>
                  <a:gd name="T5" fmla="*/ 346 h 347"/>
                  <a:gd name="T6" fmla="*/ 0 w 682"/>
                  <a:gd name="T7" fmla="*/ 346 h 347"/>
                  <a:gd name="T8" fmla="*/ 0 w 682"/>
                  <a:gd name="T9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2" h="347">
                    <a:moveTo>
                      <a:pt x="0" y="0"/>
                    </a:moveTo>
                    <a:lnTo>
                      <a:pt x="681" y="0"/>
                    </a:lnTo>
                    <a:lnTo>
                      <a:pt x="681" y="346"/>
                    </a:lnTo>
                    <a:lnTo>
                      <a:pt x="0" y="346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5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0" name="Freeform 433"/>
              <p:cNvSpPr>
                <a:spLocks noChangeArrowheads="1"/>
              </p:cNvSpPr>
              <p:nvPr/>
            </p:nvSpPr>
            <p:spPr bwMode="auto">
              <a:xfrm>
                <a:off x="16458128" y="5967471"/>
                <a:ext cx="68258" cy="68258"/>
              </a:xfrm>
              <a:custGeom>
                <a:avLst/>
                <a:gdLst>
                  <a:gd name="T0" fmla="*/ 0 w 192"/>
                  <a:gd name="T1" fmla="*/ 0 h 192"/>
                  <a:gd name="T2" fmla="*/ 191 w 192"/>
                  <a:gd name="T3" fmla="*/ 0 h 192"/>
                  <a:gd name="T4" fmla="*/ 191 w 192"/>
                  <a:gd name="T5" fmla="*/ 191 h 192"/>
                  <a:gd name="T6" fmla="*/ 0 w 192"/>
                  <a:gd name="T7" fmla="*/ 191 h 192"/>
                  <a:gd name="T8" fmla="*/ 0 w 192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191" y="0"/>
                    </a:lnTo>
                    <a:lnTo>
                      <a:pt x="191" y="191"/>
                    </a:lnTo>
                    <a:lnTo>
                      <a:pt x="0" y="191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6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1" name="Freeform 434"/>
              <p:cNvSpPr>
                <a:spLocks noChangeArrowheads="1"/>
              </p:cNvSpPr>
              <p:nvPr/>
            </p:nvSpPr>
            <p:spPr bwMode="auto">
              <a:xfrm>
                <a:off x="16462891" y="5970645"/>
                <a:ext cx="58734" cy="58734"/>
              </a:xfrm>
              <a:custGeom>
                <a:avLst/>
                <a:gdLst>
                  <a:gd name="T0" fmla="*/ 0 w 168"/>
                  <a:gd name="T1" fmla="*/ 0 h 168"/>
                  <a:gd name="T2" fmla="*/ 167 w 168"/>
                  <a:gd name="T3" fmla="*/ 0 h 168"/>
                  <a:gd name="T4" fmla="*/ 167 w 168"/>
                  <a:gd name="T5" fmla="*/ 167 h 168"/>
                  <a:gd name="T6" fmla="*/ 0 w 168"/>
                  <a:gd name="T7" fmla="*/ 167 h 168"/>
                  <a:gd name="T8" fmla="*/ 0 w 168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68">
                    <a:moveTo>
                      <a:pt x="0" y="0"/>
                    </a:moveTo>
                    <a:lnTo>
                      <a:pt x="167" y="0"/>
                    </a:lnTo>
                    <a:lnTo>
                      <a:pt x="167" y="167"/>
                    </a:lnTo>
                    <a:lnTo>
                      <a:pt x="0" y="167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7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2" name="Freeform 435"/>
              <p:cNvSpPr>
                <a:spLocks noChangeArrowheads="1"/>
              </p:cNvSpPr>
              <p:nvPr/>
            </p:nvSpPr>
            <p:spPr bwMode="auto">
              <a:xfrm>
                <a:off x="16480352" y="5988107"/>
                <a:ext cx="25398" cy="26986"/>
              </a:xfrm>
              <a:custGeom>
                <a:avLst/>
                <a:gdLst>
                  <a:gd name="T0" fmla="*/ 0 w 73"/>
                  <a:gd name="T1" fmla="*/ 0 h 78"/>
                  <a:gd name="T2" fmla="*/ 72 w 73"/>
                  <a:gd name="T3" fmla="*/ 0 h 78"/>
                  <a:gd name="T4" fmla="*/ 72 w 73"/>
                  <a:gd name="T5" fmla="*/ 77 h 78"/>
                  <a:gd name="T6" fmla="*/ 0 w 73"/>
                  <a:gd name="T7" fmla="*/ 77 h 78"/>
                  <a:gd name="T8" fmla="*/ 0 w 73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8">
                    <a:moveTo>
                      <a:pt x="0" y="0"/>
                    </a:moveTo>
                    <a:lnTo>
                      <a:pt x="72" y="0"/>
                    </a:lnTo>
                    <a:lnTo>
                      <a:pt x="72" y="77"/>
                    </a:ln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8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3" name="Freeform 436"/>
              <p:cNvSpPr>
                <a:spLocks noChangeArrowheads="1"/>
              </p:cNvSpPr>
              <p:nvPr/>
            </p:nvSpPr>
            <p:spPr bwMode="auto">
              <a:xfrm>
                <a:off x="16481939" y="5991282"/>
                <a:ext cx="20636" cy="20636"/>
              </a:xfrm>
              <a:custGeom>
                <a:avLst/>
                <a:gdLst>
                  <a:gd name="T0" fmla="*/ 0 w 61"/>
                  <a:gd name="T1" fmla="*/ 0 h 60"/>
                  <a:gd name="T2" fmla="*/ 60 w 61"/>
                  <a:gd name="T3" fmla="*/ 0 h 60"/>
                  <a:gd name="T4" fmla="*/ 60 w 61"/>
                  <a:gd name="T5" fmla="*/ 59 h 60"/>
                  <a:gd name="T6" fmla="*/ 0 w 61"/>
                  <a:gd name="T7" fmla="*/ 59 h 60"/>
                  <a:gd name="T8" fmla="*/ 0 w 61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0">
                    <a:moveTo>
                      <a:pt x="0" y="0"/>
                    </a:moveTo>
                    <a:lnTo>
                      <a:pt x="60" y="0"/>
                    </a:lnTo>
                    <a:lnTo>
                      <a:pt x="60" y="59"/>
                    </a:ln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9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4" name="Freeform 437"/>
              <p:cNvSpPr>
                <a:spLocks noChangeArrowheads="1"/>
              </p:cNvSpPr>
              <p:nvPr/>
            </p:nvSpPr>
            <p:spPr bwMode="auto">
              <a:xfrm>
                <a:off x="16483527" y="5992869"/>
                <a:ext cx="15874" cy="15874"/>
              </a:xfrm>
              <a:custGeom>
                <a:avLst/>
                <a:gdLst>
                  <a:gd name="T0" fmla="*/ 0 w 49"/>
                  <a:gd name="T1" fmla="*/ 0 h 48"/>
                  <a:gd name="T2" fmla="*/ 48 w 49"/>
                  <a:gd name="T3" fmla="*/ 0 h 48"/>
                  <a:gd name="T4" fmla="*/ 48 w 49"/>
                  <a:gd name="T5" fmla="*/ 47 h 48"/>
                  <a:gd name="T6" fmla="*/ 0 w 49"/>
                  <a:gd name="T7" fmla="*/ 47 h 48"/>
                  <a:gd name="T8" fmla="*/ 0 w 49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7"/>
                    </a:lnTo>
                    <a:lnTo>
                      <a:pt x="0" y="47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10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4" t="27808" r="66908"/>
            <a:stretch>
              <a:fillRect/>
            </a:stretch>
          </p:blipFill>
          <p:spPr>
            <a:xfrm>
              <a:off x="7304033" y="1553752"/>
              <a:ext cx="2963079" cy="3721785"/>
            </a:xfrm>
            <a:prstGeom prst="rect">
              <a:avLst/>
            </a:prstGeom>
          </p:spPr>
        </p:pic>
      </p:grpSp>
      <p:sp>
        <p:nvSpPr>
          <p:cNvPr id="54" name="AutoShape 125"/>
          <p:cNvSpPr>
            <a:spLocks noChangeAspect="1"/>
          </p:cNvSpPr>
          <p:nvPr/>
        </p:nvSpPr>
        <p:spPr bwMode="auto">
          <a:xfrm>
            <a:off x="5698795" y="2097723"/>
            <a:ext cx="643759" cy="641352"/>
          </a:xfrm>
          <a:custGeom>
            <a:avLst/>
            <a:gdLst>
              <a:gd name="T0" fmla="+- 0 10797 26"/>
              <a:gd name="T1" fmla="*/ T0 w 21542"/>
              <a:gd name="T2" fmla="*/ 10800 h 21600"/>
              <a:gd name="T3" fmla="+- 0 10797 26"/>
              <a:gd name="T4" fmla="*/ T3 w 21542"/>
              <a:gd name="T5" fmla="*/ 10800 h 21600"/>
              <a:gd name="T6" fmla="+- 0 10797 26"/>
              <a:gd name="T7" fmla="*/ T6 w 21542"/>
              <a:gd name="T8" fmla="*/ 10800 h 21600"/>
              <a:gd name="T9" fmla="+- 0 10797 26"/>
              <a:gd name="T10" fmla="*/ T9 w 2154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2" h="21600">
                <a:moveTo>
                  <a:pt x="11685" y="1798"/>
                </a:moveTo>
                <a:cubicBezTo>
                  <a:pt x="12903" y="1906"/>
                  <a:pt x="14055" y="2202"/>
                  <a:pt x="15143" y="2682"/>
                </a:cubicBezTo>
                <a:cubicBezTo>
                  <a:pt x="16233" y="3165"/>
                  <a:pt x="17213" y="3803"/>
                  <a:pt x="18089" y="4596"/>
                </a:cubicBezTo>
                <a:cubicBezTo>
                  <a:pt x="18964" y="5390"/>
                  <a:pt x="19696" y="6307"/>
                  <a:pt x="20286" y="7355"/>
                </a:cubicBezTo>
                <a:cubicBezTo>
                  <a:pt x="20875" y="8400"/>
                  <a:pt x="21290" y="9537"/>
                  <a:pt x="21528" y="10774"/>
                </a:cubicBezTo>
                <a:cubicBezTo>
                  <a:pt x="21573" y="11034"/>
                  <a:pt x="21497" y="11229"/>
                  <a:pt x="21299" y="11356"/>
                </a:cubicBezTo>
                <a:cubicBezTo>
                  <a:pt x="21223" y="11407"/>
                  <a:pt x="21151" y="11435"/>
                  <a:pt x="21077" y="11435"/>
                </a:cubicBezTo>
                <a:cubicBezTo>
                  <a:pt x="20930" y="11435"/>
                  <a:pt x="20822" y="11381"/>
                  <a:pt x="20760" y="11271"/>
                </a:cubicBezTo>
                <a:cubicBezTo>
                  <a:pt x="20016" y="10353"/>
                  <a:pt x="19186" y="9890"/>
                  <a:pt x="18272" y="9879"/>
                </a:cubicBezTo>
                <a:cubicBezTo>
                  <a:pt x="17616" y="9879"/>
                  <a:pt x="16994" y="10128"/>
                  <a:pt x="16402" y="10619"/>
                </a:cubicBezTo>
                <a:cubicBezTo>
                  <a:pt x="15813" y="11110"/>
                  <a:pt x="15320" y="11796"/>
                  <a:pt x="14912" y="12680"/>
                </a:cubicBezTo>
                <a:cubicBezTo>
                  <a:pt x="14840" y="12886"/>
                  <a:pt x="14704" y="12991"/>
                  <a:pt x="14516" y="12991"/>
                </a:cubicBezTo>
                <a:cubicBezTo>
                  <a:pt x="14323" y="12991"/>
                  <a:pt x="14191" y="12886"/>
                  <a:pt x="14115" y="12680"/>
                </a:cubicBezTo>
                <a:cubicBezTo>
                  <a:pt x="13490" y="11328"/>
                  <a:pt x="12679" y="10452"/>
                  <a:pt x="11682" y="10057"/>
                </a:cubicBezTo>
                <a:lnTo>
                  <a:pt x="11682" y="17164"/>
                </a:lnTo>
                <a:cubicBezTo>
                  <a:pt x="11682" y="17779"/>
                  <a:pt x="11594" y="18350"/>
                  <a:pt x="11415" y="18883"/>
                </a:cubicBezTo>
                <a:cubicBezTo>
                  <a:pt x="11234" y="19414"/>
                  <a:pt x="10993" y="19886"/>
                  <a:pt x="10690" y="20298"/>
                </a:cubicBezTo>
                <a:cubicBezTo>
                  <a:pt x="10385" y="20704"/>
                  <a:pt x="10029" y="21026"/>
                  <a:pt x="9621" y="21258"/>
                </a:cubicBezTo>
                <a:cubicBezTo>
                  <a:pt x="9214" y="21487"/>
                  <a:pt x="8777" y="21599"/>
                  <a:pt x="8314" y="21599"/>
                </a:cubicBezTo>
                <a:cubicBezTo>
                  <a:pt x="7852" y="21599"/>
                  <a:pt x="7410" y="21487"/>
                  <a:pt x="6995" y="21258"/>
                </a:cubicBezTo>
                <a:cubicBezTo>
                  <a:pt x="6580" y="21027"/>
                  <a:pt x="6220" y="20705"/>
                  <a:pt x="5915" y="20298"/>
                </a:cubicBezTo>
                <a:cubicBezTo>
                  <a:pt x="5612" y="19886"/>
                  <a:pt x="5369" y="19417"/>
                  <a:pt x="5190" y="18883"/>
                </a:cubicBezTo>
                <a:cubicBezTo>
                  <a:pt x="5011" y="18350"/>
                  <a:pt x="4923" y="17779"/>
                  <a:pt x="4923" y="17164"/>
                </a:cubicBezTo>
                <a:cubicBezTo>
                  <a:pt x="4923" y="16850"/>
                  <a:pt x="5011" y="16591"/>
                  <a:pt x="5190" y="16390"/>
                </a:cubicBezTo>
                <a:cubicBezTo>
                  <a:pt x="5369" y="16187"/>
                  <a:pt x="5583" y="16085"/>
                  <a:pt x="5836" y="16085"/>
                </a:cubicBezTo>
                <a:cubicBezTo>
                  <a:pt x="6103" y="16085"/>
                  <a:pt x="6320" y="16187"/>
                  <a:pt x="6492" y="16390"/>
                </a:cubicBezTo>
                <a:cubicBezTo>
                  <a:pt x="6661" y="16591"/>
                  <a:pt x="6747" y="16851"/>
                  <a:pt x="6747" y="17164"/>
                </a:cubicBezTo>
                <a:cubicBezTo>
                  <a:pt x="6747" y="17799"/>
                  <a:pt x="6900" y="18333"/>
                  <a:pt x="7203" y="18776"/>
                </a:cubicBezTo>
                <a:cubicBezTo>
                  <a:pt x="7508" y="19216"/>
                  <a:pt x="7878" y="19437"/>
                  <a:pt x="8312" y="19437"/>
                </a:cubicBezTo>
                <a:cubicBezTo>
                  <a:pt x="8732" y="19437"/>
                  <a:pt x="9092" y="19216"/>
                  <a:pt x="9397" y="18776"/>
                </a:cubicBezTo>
                <a:cubicBezTo>
                  <a:pt x="9700" y="18333"/>
                  <a:pt x="9853" y="17799"/>
                  <a:pt x="9853" y="17164"/>
                </a:cubicBezTo>
                <a:lnTo>
                  <a:pt x="9853" y="10057"/>
                </a:lnTo>
                <a:cubicBezTo>
                  <a:pt x="8856" y="10461"/>
                  <a:pt x="8042" y="11336"/>
                  <a:pt x="7420" y="12680"/>
                </a:cubicBezTo>
                <a:cubicBezTo>
                  <a:pt x="7344" y="12886"/>
                  <a:pt x="7210" y="12991"/>
                  <a:pt x="7019" y="12991"/>
                </a:cubicBezTo>
                <a:cubicBezTo>
                  <a:pt x="6828" y="12991"/>
                  <a:pt x="6700" y="12886"/>
                  <a:pt x="6631" y="12680"/>
                </a:cubicBezTo>
                <a:cubicBezTo>
                  <a:pt x="6227" y="11796"/>
                  <a:pt x="5734" y="11110"/>
                  <a:pt x="5147" y="10619"/>
                </a:cubicBezTo>
                <a:cubicBezTo>
                  <a:pt x="4560" y="10128"/>
                  <a:pt x="3940" y="9879"/>
                  <a:pt x="3284" y="9879"/>
                </a:cubicBezTo>
                <a:cubicBezTo>
                  <a:pt x="2363" y="9879"/>
                  <a:pt x="1541" y="10345"/>
                  <a:pt x="808" y="11271"/>
                </a:cubicBezTo>
                <a:cubicBezTo>
                  <a:pt x="718" y="11381"/>
                  <a:pt x="596" y="11435"/>
                  <a:pt x="455" y="11435"/>
                </a:cubicBezTo>
                <a:cubicBezTo>
                  <a:pt x="381" y="11435"/>
                  <a:pt x="305" y="11407"/>
                  <a:pt x="238" y="11356"/>
                </a:cubicBezTo>
                <a:cubicBezTo>
                  <a:pt x="47" y="11229"/>
                  <a:pt x="-26" y="11034"/>
                  <a:pt x="7" y="10774"/>
                </a:cubicBezTo>
                <a:cubicBezTo>
                  <a:pt x="245" y="9537"/>
                  <a:pt x="660" y="8400"/>
                  <a:pt x="1259" y="7355"/>
                </a:cubicBezTo>
                <a:cubicBezTo>
                  <a:pt x="1855" y="6307"/>
                  <a:pt x="2595" y="5390"/>
                  <a:pt x="3468" y="4596"/>
                </a:cubicBezTo>
                <a:cubicBezTo>
                  <a:pt x="4343" y="3803"/>
                  <a:pt x="5321" y="3168"/>
                  <a:pt x="6402" y="2688"/>
                </a:cubicBezTo>
                <a:cubicBezTo>
                  <a:pt x="7482" y="2213"/>
                  <a:pt x="8634" y="1917"/>
                  <a:pt x="9850" y="1798"/>
                </a:cubicBezTo>
                <a:lnTo>
                  <a:pt x="9850" y="1081"/>
                </a:lnTo>
                <a:cubicBezTo>
                  <a:pt x="9850" y="767"/>
                  <a:pt x="9936" y="508"/>
                  <a:pt x="10118" y="304"/>
                </a:cubicBezTo>
                <a:cubicBezTo>
                  <a:pt x="10296" y="101"/>
                  <a:pt x="10511" y="0"/>
                  <a:pt x="10764" y="0"/>
                </a:cubicBezTo>
                <a:cubicBezTo>
                  <a:pt x="11029" y="0"/>
                  <a:pt x="11248" y="101"/>
                  <a:pt x="11420" y="304"/>
                </a:cubicBezTo>
                <a:cubicBezTo>
                  <a:pt x="11589" y="508"/>
                  <a:pt x="11675" y="767"/>
                  <a:pt x="11675" y="1081"/>
                </a:cubicBezTo>
                <a:lnTo>
                  <a:pt x="11675" y="1798"/>
                </a:lnTo>
                <a:close/>
              </a:path>
            </a:pathLst>
          </a:custGeom>
          <a:noFill/>
          <a:ln>
            <a:solidFill>
              <a:srgbClr val="187AAB"/>
            </a:solidFill>
          </a:ln>
          <a:effectLst/>
        </p:spPr>
        <p:txBody>
          <a:bodyPr lIns="101578" tIns="101578" rIns="101578" bIns="101578" anchor="ctr"/>
          <a:lstStyle/>
          <a:p>
            <a:pPr defTabSz="914400">
              <a:defRPr/>
            </a:pPr>
            <a:endParaRPr lang="es-ES" sz="66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55" name="Oval 6"/>
          <p:cNvSpPr/>
          <p:nvPr/>
        </p:nvSpPr>
        <p:spPr>
          <a:xfrm>
            <a:off x="5698795" y="3317628"/>
            <a:ext cx="424271" cy="424271"/>
          </a:xfrm>
          <a:prstGeom prst="ellipse">
            <a:avLst/>
          </a:prstGeom>
          <a:solidFill>
            <a:srgbClr val="18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6143756" y="3578671"/>
            <a:ext cx="2077456" cy="68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Lorem ipsum dolor sit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amet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,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consectetur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adipiscing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 </a:t>
            </a:r>
            <a:r>
              <a:rPr lang="en-US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elit</a:t>
            </a:r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. Vestibulum in dui.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Roboto Bold"/>
              <a:cs typeface="+mn-ea"/>
              <a:sym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 flipH="1">
            <a:off x="6141084" y="329050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此处添加标题文本</a:t>
            </a:r>
            <a:endParaRPr lang="zh-CN" altLang="en-US" sz="1200" dirty="0"/>
          </a:p>
        </p:txBody>
      </p:sp>
      <p:sp>
        <p:nvSpPr>
          <p:cNvPr id="58" name="Oval 57"/>
          <p:cNvSpPr/>
          <p:nvPr/>
        </p:nvSpPr>
        <p:spPr>
          <a:xfrm>
            <a:off x="5698795" y="4555543"/>
            <a:ext cx="424271" cy="424271"/>
          </a:xfrm>
          <a:prstGeom prst="ellipse">
            <a:avLst/>
          </a:prstGeom>
          <a:solidFill>
            <a:srgbClr val="18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6143756" y="4816586"/>
            <a:ext cx="2077456" cy="68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Lorem ipsum dolor sit amet, consectetur adipiscing elit. Vestibulum in dui.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Roboto Bold"/>
              <a:cs typeface="+mn-ea"/>
              <a:sym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6141084" y="452841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此处添加标题文本</a:t>
            </a:r>
            <a:endParaRPr lang="zh-CN" alt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8460152" y="3317628"/>
            <a:ext cx="424271" cy="424271"/>
          </a:xfrm>
          <a:prstGeom prst="ellipse">
            <a:avLst/>
          </a:prstGeom>
          <a:solidFill>
            <a:srgbClr val="18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8905113" y="3578671"/>
            <a:ext cx="2077456" cy="68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Lorem ipsum dolor sit amet, consectetur adipiscing elit. Vestibulum in dui.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Roboto Bold"/>
              <a:cs typeface="+mn-ea"/>
              <a:sym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 flipH="1">
            <a:off x="8902441" y="3290500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此处添加标题文本</a:t>
            </a:r>
            <a:endParaRPr lang="zh-CN" altLang="en-US" sz="1200" dirty="0"/>
          </a:p>
        </p:txBody>
      </p:sp>
      <p:sp>
        <p:nvSpPr>
          <p:cNvPr id="64" name="Oval 63"/>
          <p:cNvSpPr/>
          <p:nvPr/>
        </p:nvSpPr>
        <p:spPr>
          <a:xfrm>
            <a:off x="8460152" y="4555543"/>
            <a:ext cx="424271" cy="424271"/>
          </a:xfrm>
          <a:prstGeom prst="ellipse">
            <a:avLst/>
          </a:prstGeom>
          <a:solidFill>
            <a:srgbClr val="18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 flipH="1">
            <a:off x="8905113" y="4816586"/>
            <a:ext cx="2077456" cy="68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  <a:cs typeface="+mn-ea"/>
                <a:sym typeface="+mn-lt"/>
              </a:rPr>
              <a:t>Lorem ipsum dolor sit amet, consectetur adipiscing elit. Vestibulum in dui.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  <a:latin typeface="Roboto Bold"/>
              <a:cs typeface="+mn-ea"/>
              <a:sym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 flipH="1">
            <a:off x="8902441" y="452841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此处添加标题文本</a:t>
            </a:r>
            <a:endParaRPr lang="zh-CN" altLang="en-US" sz="1200" dirty="0"/>
          </a:p>
        </p:txBody>
      </p:sp>
      <p:sp>
        <p:nvSpPr>
          <p:cNvPr id="71" name="文本框 70"/>
          <p:cNvSpPr txBox="1"/>
          <p:nvPr/>
        </p:nvSpPr>
        <p:spPr>
          <a:xfrm>
            <a:off x="6665430" y="2147017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87AAB"/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风雨兼程 无所畏惧</a:t>
            </a:r>
            <a:endParaRPr lang="zh-CN" altLang="en-US" sz="3200" b="1" dirty="0">
              <a:solidFill>
                <a:srgbClr val="187AAB"/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876" y="729833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没有梦想 何必远方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  <p:sp>
        <p:nvSpPr>
          <p:cNvPr id="3" name="koppt-扇形"/>
          <p:cNvSpPr/>
          <p:nvPr/>
        </p:nvSpPr>
        <p:spPr bwMode="auto">
          <a:xfrm>
            <a:off x="8526547" y="3799569"/>
            <a:ext cx="1440623" cy="1445591"/>
          </a:xfrm>
          <a:custGeom>
            <a:avLst/>
            <a:gdLst>
              <a:gd name="T0" fmla="*/ 0 w 306"/>
              <a:gd name="T1" fmla="*/ 0 h 307"/>
              <a:gd name="T2" fmla="*/ 0 w 306"/>
              <a:gd name="T3" fmla="*/ 307 h 307"/>
              <a:gd name="T4" fmla="*/ 306 w 306"/>
              <a:gd name="T5" fmla="*/ 0 h 307"/>
              <a:gd name="T6" fmla="*/ 0 w 306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6" h="307">
                <a:moveTo>
                  <a:pt x="0" y="0"/>
                </a:moveTo>
                <a:cubicBezTo>
                  <a:pt x="0" y="307"/>
                  <a:pt x="0" y="307"/>
                  <a:pt x="0" y="307"/>
                </a:cubicBezTo>
                <a:cubicBezTo>
                  <a:pt x="166" y="301"/>
                  <a:pt x="301" y="167"/>
                  <a:pt x="3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87AAB"/>
          </a:solidFill>
          <a:ln w="9525" cmpd="sng">
            <a:noFill/>
            <a:round/>
          </a:ln>
        </p:spPr>
        <p:txBody>
          <a:bodyPr/>
          <a:lstStyle/>
          <a:p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koppt-扇形"/>
          <p:cNvSpPr/>
          <p:nvPr/>
        </p:nvSpPr>
        <p:spPr bwMode="auto">
          <a:xfrm>
            <a:off x="6981604" y="3809505"/>
            <a:ext cx="1445591" cy="1445591"/>
          </a:xfrm>
          <a:custGeom>
            <a:avLst/>
            <a:gdLst>
              <a:gd name="T0" fmla="*/ 307 w 307"/>
              <a:gd name="T1" fmla="*/ 0 h 307"/>
              <a:gd name="T2" fmla="*/ 0 w 307"/>
              <a:gd name="T3" fmla="*/ 0 h 307"/>
              <a:gd name="T4" fmla="*/ 307 w 307"/>
              <a:gd name="T5" fmla="*/ 307 h 307"/>
              <a:gd name="T6" fmla="*/ 307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0"/>
                </a:moveTo>
                <a:cubicBezTo>
                  <a:pt x="0" y="0"/>
                  <a:pt x="0" y="0"/>
                  <a:pt x="0" y="0"/>
                </a:cubicBezTo>
                <a:cubicBezTo>
                  <a:pt x="6" y="167"/>
                  <a:pt x="140" y="301"/>
                  <a:pt x="307" y="307"/>
                </a:cubicBezTo>
                <a:lnTo>
                  <a:pt x="307" y="0"/>
                </a:lnTo>
                <a:close/>
              </a:path>
            </a:pathLst>
          </a:custGeom>
          <a:noFill/>
          <a:ln w="19050" cmpd="sng">
            <a:solidFill>
              <a:srgbClr val="187AAB"/>
            </a:solidFill>
            <a:round/>
          </a:ln>
        </p:spPr>
        <p:txBody>
          <a:bodyPr/>
          <a:lstStyle/>
          <a:p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koppt-扇形"/>
          <p:cNvSpPr/>
          <p:nvPr/>
        </p:nvSpPr>
        <p:spPr bwMode="auto">
          <a:xfrm>
            <a:off x="3802907" y="2259593"/>
            <a:ext cx="1448075" cy="1445591"/>
          </a:xfrm>
          <a:custGeom>
            <a:avLst/>
            <a:gdLst>
              <a:gd name="T0" fmla="*/ 0 w 307"/>
              <a:gd name="T1" fmla="*/ 307 h 307"/>
              <a:gd name="T2" fmla="*/ 307 w 307"/>
              <a:gd name="T3" fmla="*/ 307 h 307"/>
              <a:gd name="T4" fmla="*/ 0 w 307"/>
              <a:gd name="T5" fmla="*/ 0 h 307"/>
              <a:gd name="T6" fmla="*/ 0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307"/>
                </a:moveTo>
                <a:cubicBezTo>
                  <a:pt x="307" y="307"/>
                  <a:pt x="307" y="307"/>
                  <a:pt x="307" y="307"/>
                </a:cubicBezTo>
                <a:cubicBezTo>
                  <a:pt x="301" y="140"/>
                  <a:pt x="167" y="6"/>
                  <a:pt x="0" y="0"/>
                </a:cubicBezTo>
                <a:lnTo>
                  <a:pt x="0" y="307"/>
                </a:lnTo>
                <a:close/>
              </a:path>
            </a:pathLst>
          </a:custGeom>
          <a:solidFill>
            <a:srgbClr val="187AAB"/>
          </a:solidFill>
          <a:ln w="9525" cmpd="sng">
            <a:noFill/>
            <a:round/>
          </a:ln>
        </p:spPr>
        <p:txBody>
          <a:bodyPr/>
          <a:lstStyle/>
          <a:p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koppt-扇形"/>
          <p:cNvSpPr/>
          <p:nvPr/>
        </p:nvSpPr>
        <p:spPr bwMode="auto">
          <a:xfrm>
            <a:off x="2262930" y="2269528"/>
            <a:ext cx="1445591" cy="1445591"/>
          </a:xfrm>
          <a:custGeom>
            <a:avLst/>
            <a:gdLst>
              <a:gd name="T0" fmla="*/ 307 w 307"/>
              <a:gd name="T1" fmla="*/ 307 h 307"/>
              <a:gd name="T2" fmla="*/ 307 w 307"/>
              <a:gd name="T3" fmla="*/ 0 h 307"/>
              <a:gd name="T4" fmla="*/ 0 w 307"/>
              <a:gd name="T5" fmla="*/ 307 h 307"/>
              <a:gd name="T6" fmla="*/ 307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307"/>
                </a:moveTo>
                <a:cubicBezTo>
                  <a:pt x="307" y="0"/>
                  <a:pt x="307" y="0"/>
                  <a:pt x="307" y="0"/>
                </a:cubicBezTo>
                <a:cubicBezTo>
                  <a:pt x="140" y="6"/>
                  <a:pt x="6" y="140"/>
                  <a:pt x="0" y="307"/>
                </a:cubicBezTo>
                <a:lnTo>
                  <a:pt x="307" y="307"/>
                </a:lnTo>
                <a:close/>
              </a:path>
            </a:pathLst>
          </a:custGeom>
          <a:noFill/>
          <a:ln w="19050" cmpd="sng">
            <a:solidFill>
              <a:srgbClr val="187AAB"/>
            </a:solidFill>
            <a:round/>
          </a:ln>
        </p:spPr>
        <p:txBody>
          <a:bodyPr/>
          <a:lstStyle/>
          <a:p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koppt-扇形"/>
          <p:cNvSpPr/>
          <p:nvPr/>
        </p:nvSpPr>
        <p:spPr bwMode="auto">
          <a:xfrm>
            <a:off x="5407884" y="2269528"/>
            <a:ext cx="1448075" cy="1445591"/>
          </a:xfrm>
          <a:custGeom>
            <a:avLst/>
            <a:gdLst>
              <a:gd name="T0" fmla="*/ 307 w 307"/>
              <a:gd name="T1" fmla="*/ 307 h 307"/>
              <a:gd name="T2" fmla="*/ 307 w 307"/>
              <a:gd name="T3" fmla="*/ 0 h 307"/>
              <a:gd name="T4" fmla="*/ 0 w 307"/>
              <a:gd name="T5" fmla="*/ 307 h 307"/>
              <a:gd name="T6" fmla="*/ 307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307"/>
                </a:moveTo>
                <a:cubicBezTo>
                  <a:pt x="307" y="0"/>
                  <a:pt x="307" y="0"/>
                  <a:pt x="307" y="0"/>
                </a:cubicBezTo>
                <a:cubicBezTo>
                  <a:pt x="140" y="6"/>
                  <a:pt x="6" y="140"/>
                  <a:pt x="0" y="307"/>
                </a:cubicBezTo>
                <a:lnTo>
                  <a:pt x="307" y="307"/>
                </a:lnTo>
                <a:close/>
              </a:path>
            </a:pathLst>
          </a:custGeom>
          <a:noFill/>
          <a:ln w="19050" cmpd="sng">
            <a:solidFill>
              <a:srgbClr val="187AAB"/>
            </a:solidFill>
            <a:round/>
          </a:ln>
        </p:spPr>
        <p:txBody>
          <a:bodyPr/>
          <a:lstStyle/>
          <a:p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koppt-扇形"/>
          <p:cNvSpPr/>
          <p:nvPr/>
        </p:nvSpPr>
        <p:spPr bwMode="auto">
          <a:xfrm>
            <a:off x="5375383" y="3799569"/>
            <a:ext cx="1448075" cy="1445591"/>
          </a:xfrm>
          <a:custGeom>
            <a:avLst/>
            <a:gdLst>
              <a:gd name="T0" fmla="*/ 0 w 307"/>
              <a:gd name="T1" fmla="*/ 0 h 307"/>
              <a:gd name="T2" fmla="*/ 0 w 307"/>
              <a:gd name="T3" fmla="*/ 307 h 307"/>
              <a:gd name="T4" fmla="*/ 307 w 307"/>
              <a:gd name="T5" fmla="*/ 0 h 307"/>
              <a:gd name="T6" fmla="*/ 0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0"/>
                </a:moveTo>
                <a:cubicBezTo>
                  <a:pt x="0" y="307"/>
                  <a:pt x="0" y="307"/>
                  <a:pt x="0" y="307"/>
                </a:cubicBezTo>
                <a:cubicBezTo>
                  <a:pt x="167" y="301"/>
                  <a:pt x="301" y="167"/>
                  <a:pt x="307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187AAB"/>
          </a:solidFill>
          <a:ln w="9525" cmpd="sng">
            <a:noFill/>
            <a:round/>
          </a:ln>
        </p:spPr>
        <p:txBody>
          <a:bodyPr/>
          <a:lstStyle/>
          <a:p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koppt-扇形"/>
          <p:cNvSpPr/>
          <p:nvPr/>
        </p:nvSpPr>
        <p:spPr bwMode="auto">
          <a:xfrm>
            <a:off x="3835407" y="3809505"/>
            <a:ext cx="1448075" cy="1445591"/>
          </a:xfrm>
          <a:custGeom>
            <a:avLst/>
            <a:gdLst>
              <a:gd name="T0" fmla="*/ 307 w 307"/>
              <a:gd name="T1" fmla="*/ 0 h 307"/>
              <a:gd name="T2" fmla="*/ 0 w 307"/>
              <a:gd name="T3" fmla="*/ 0 h 307"/>
              <a:gd name="T4" fmla="*/ 307 w 307"/>
              <a:gd name="T5" fmla="*/ 307 h 307"/>
              <a:gd name="T6" fmla="*/ 307 w 307"/>
              <a:gd name="T7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307" y="0"/>
                </a:moveTo>
                <a:cubicBezTo>
                  <a:pt x="0" y="0"/>
                  <a:pt x="0" y="0"/>
                  <a:pt x="0" y="0"/>
                </a:cubicBezTo>
                <a:cubicBezTo>
                  <a:pt x="6" y="167"/>
                  <a:pt x="140" y="301"/>
                  <a:pt x="307" y="307"/>
                </a:cubicBezTo>
                <a:lnTo>
                  <a:pt x="307" y="0"/>
                </a:lnTo>
                <a:close/>
              </a:path>
            </a:pathLst>
          </a:custGeom>
          <a:noFill/>
          <a:ln w="19050" cmpd="sng">
            <a:solidFill>
              <a:srgbClr val="187AAB"/>
            </a:solidFill>
            <a:round/>
          </a:ln>
        </p:spPr>
        <p:txBody>
          <a:bodyPr/>
          <a:lstStyle/>
          <a:p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koppt-扇形"/>
          <p:cNvSpPr/>
          <p:nvPr/>
        </p:nvSpPr>
        <p:spPr bwMode="auto">
          <a:xfrm>
            <a:off x="6950344" y="2259593"/>
            <a:ext cx="1445591" cy="1445591"/>
          </a:xfrm>
          <a:custGeom>
            <a:avLst/>
            <a:gdLst>
              <a:gd name="T0" fmla="*/ 0 w 307"/>
              <a:gd name="T1" fmla="*/ 307 h 307"/>
              <a:gd name="T2" fmla="*/ 307 w 307"/>
              <a:gd name="T3" fmla="*/ 307 h 307"/>
              <a:gd name="T4" fmla="*/ 0 w 307"/>
              <a:gd name="T5" fmla="*/ 0 h 307"/>
              <a:gd name="T6" fmla="*/ 0 w 307"/>
              <a:gd name="T7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307">
                <a:moveTo>
                  <a:pt x="0" y="307"/>
                </a:moveTo>
                <a:cubicBezTo>
                  <a:pt x="307" y="307"/>
                  <a:pt x="307" y="307"/>
                  <a:pt x="307" y="307"/>
                </a:cubicBezTo>
                <a:cubicBezTo>
                  <a:pt x="302" y="140"/>
                  <a:pt x="167" y="6"/>
                  <a:pt x="0" y="0"/>
                </a:cubicBezTo>
                <a:lnTo>
                  <a:pt x="0" y="307"/>
                </a:lnTo>
                <a:close/>
              </a:path>
            </a:pathLst>
          </a:custGeom>
          <a:solidFill>
            <a:srgbClr val="187AAB"/>
          </a:solidFill>
          <a:ln w="9525" cmpd="sng">
            <a:noFill/>
            <a:round/>
          </a:ln>
        </p:spPr>
        <p:txBody>
          <a:bodyPr/>
          <a:lstStyle/>
          <a:p>
            <a:endParaRPr lang="zh-CN" alt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AutoShape 112"/>
          <p:cNvSpPr/>
          <p:nvPr/>
        </p:nvSpPr>
        <p:spPr bwMode="auto">
          <a:xfrm>
            <a:off x="8999038" y="4239329"/>
            <a:ext cx="318821" cy="319366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9525" tIns="9525" rIns="9525" bIns="9525" anchor="ctr"/>
          <a:lstStyle/>
          <a:p>
            <a:pPr algn="ctr" defTabSz="114300" fontAlgn="base" hangingPunct="0">
              <a:spcBef>
                <a:spcPct val="0"/>
              </a:spcBef>
              <a:spcAft>
                <a:spcPct val="0"/>
              </a:spcAft>
            </a:pPr>
            <a:endParaRPr lang="en-US" sz="75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3" name="Group 11"/>
          <p:cNvGrpSpPr/>
          <p:nvPr/>
        </p:nvGrpSpPr>
        <p:grpSpPr>
          <a:xfrm>
            <a:off x="7712858" y="4239329"/>
            <a:ext cx="219088" cy="319366"/>
            <a:chOff x="3582988" y="3510757"/>
            <a:chExt cx="319088" cy="465138"/>
          </a:xfrm>
          <a:solidFill>
            <a:srgbClr val="187AAB"/>
          </a:solidFill>
        </p:grpSpPr>
        <p:sp>
          <p:nvSpPr>
            <p:cNvPr id="14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9525" tIns="9525" rIns="9525" bIns="9525" anchor="ctr"/>
            <a:lstStyle/>
            <a:p>
              <a:pPr algn="ctr" defTabSz="1143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9525" tIns="9525" rIns="9525" bIns="9525" anchor="ctr"/>
            <a:lstStyle/>
            <a:p>
              <a:pPr algn="ctr" defTabSz="1143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6" name="Group 14"/>
          <p:cNvGrpSpPr/>
          <p:nvPr/>
        </p:nvGrpSpPr>
        <p:grpSpPr>
          <a:xfrm>
            <a:off x="5979794" y="4239329"/>
            <a:ext cx="239252" cy="319366"/>
            <a:chOff x="2639219" y="3510757"/>
            <a:chExt cx="348456" cy="465138"/>
          </a:xfrm>
          <a:solidFill>
            <a:schemeClr val="bg1"/>
          </a:solidFill>
        </p:grpSpPr>
        <p:sp>
          <p:nvSpPr>
            <p:cNvPr id="17" name="AutoShape 115"/>
            <p:cNvSpPr/>
            <p:nvPr/>
          </p:nvSpPr>
          <p:spPr bwMode="auto">
            <a:xfrm>
              <a:off x="2639219" y="351075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9525" tIns="9525" rIns="9525" bIns="9525" anchor="ctr"/>
            <a:lstStyle/>
            <a:p>
              <a:pPr algn="ctr" defTabSz="1143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8" name="AutoShape 116"/>
            <p:cNvSpPr/>
            <p:nvPr/>
          </p:nvSpPr>
          <p:spPr bwMode="auto">
            <a:xfrm>
              <a:off x="2784475" y="3786982"/>
              <a:ext cx="57944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9525" tIns="9525" rIns="9525" bIns="9525" anchor="ctr"/>
            <a:lstStyle/>
            <a:p>
              <a:pPr algn="ctr" defTabSz="1143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9" name="AutoShape 117"/>
          <p:cNvSpPr/>
          <p:nvPr/>
        </p:nvSpPr>
        <p:spPr bwMode="auto">
          <a:xfrm>
            <a:off x="4526944" y="4279386"/>
            <a:ext cx="318821" cy="239252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187AAB"/>
          </a:solidFill>
          <a:ln>
            <a:noFill/>
          </a:ln>
          <a:effectLst/>
        </p:spPr>
        <p:txBody>
          <a:bodyPr lIns="9525" tIns="9525" rIns="9525" bIns="9525" anchor="ctr"/>
          <a:lstStyle/>
          <a:p>
            <a:pPr algn="ctr" defTabSz="114300" fontAlgn="base" hangingPunct="0">
              <a:spcBef>
                <a:spcPct val="0"/>
              </a:spcBef>
              <a:spcAft>
                <a:spcPct val="0"/>
              </a:spcAft>
            </a:pPr>
            <a:endParaRPr lang="en-US" sz="75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0" name="Group 18"/>
          <p:cNvGrpSpPr/>
          <p:nvPr/>
        </p:nvGrpSpPr>
        <p:grpSpPr>
          <a:xfrm>
            <a:off x="7385578" y="2888113"/>
            <a:ext cx="318821" cy="318821"/>
            <a:chOff x="4427654" y="3049909"/>
            <a:chExt cx="464344" cy="464344"/>
          </a:xfrm>
          <a:solidFill>
            <a:schemeClr val="bg1"/>
          </a:solidFill>
        </p:grpSpPr>
        <p:sp>
          <p:nvSpPr>
            <p:cNvPr id="21" name="AutoShape 123"/>
            <p:cNvSpPr/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9525" tIns="9525" rIns="9525" bIns="9525" anchor="ctr"/>
            <a:lstStyle/>
            <a:p>
              <a:pPr algn="ctr" defTabSz="1143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124"/>
            <p:cNvSpPr/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9525" tIns="9525" rIns="9525" bIns="9525" anchor="ctr"/>
            <a:lstStyle/>
            <a:p>
              <a:pPr algn="ctr" defTabSz="1143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3" name="AutoShape 125"/>
            <p:cNvSpPr/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9525" tIns="9525" rIns="9525" bIns="9525" anchor="ctr"/>
            <a:lstStyle/>
            <a:p>
              <a:pPr algn="ctr" defTabSz="1143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4" name="Group 22"/>
          <p:cNvGrpSpPr/>
          <p:nvPr/>
        </p:nvGrpSpPr>
        <p:grpSpPr>
          <a:xfrm>
            <a:off x="6131921" y="2888113"/>
            <a:ext cx="318821" cy="318821"/>
            <a:chOff x="3498967" y="3049909"/>
            <a:chExt cx="464344" cy="464344"/>
          </a:xfrm>
          <a:solidFill>
            <a:srgbClr val="187AAB"/>
          </a:solidFill>
        </p:grpSpPr>
        <p:sp>
          <p:nvSpPr>
            <p:cNvPr id="25" name="AutoShape 126"/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9525" tIns="9525" rIns="9525" bIns="9525" anchor="ctr"/>
            <a:lstStyle/>
            <a:p>
              <a:pPr algn="ctr" defTabSz="1143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127"/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9525" tIns="9525" rIns="9525" bIns="9525" anchor="ctr"/>
            <a:lstStyle/>
            <a:p>
              <a:pPr algn="ctr" defTabSz="1143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7" name="Group 25"/>
          <p:cNvGrpSpPr/>
          <p:nvPr/>
        </p:nvGrpSpPr>
        <p:grpSpPr>
          <a:xfrm>
            <a:off x="4234375" y="2888113"/>
            <a:ext cx="319366" cy="318821"/>
            <a:chOff x="2581275" y="2582069"/>
            <a:chExt cx="465138" cy="464344"/>
          </a:xfrm>
          <a:solidFill>
            <a:schemeClr val="bg1"/>
          </a:solidFill>
        </p:grpSpPr>
        <p:sp>
          <p:nvSpPr>
            <p:cNvPr id="28" name="AutoShape 128"/>
            <p:cNvSpPr/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9525" tIns="9525" rIns="9525" bIns="9525" anchor="ctr"/>
            <a:lstStyle/>
            <a:p>
              <a:pPr algn="ctr" defTabSz="1143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9" name="AutoShape 129"/>
            <p:cNvSpPr/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9525" tIns="9525" rIns="9525" bIns="9525" anchor="ctr"/>
            <a:lstStyle/>
            <a:p>
              <a:pPr algn="ctr" defTabSz="1143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0" name="AutoShape 130"/>
          <p:cNvSpPr/>
          <p:nvPr/>
        </p:nvSpPr>
        <p:spPr bwMode="auto">
          <a:xfrm>
            <a:off x="2985725" y="2888113"/>
            <a:ext cx="318821" cy="318821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rgbClr val="187AAB"/>
          </a:solidFill>
          <a:ln>
            <a:noFill/>
          </a:ln>
          <a:effectLst/>
        </p:spPr>
        <p:txBody>
          <a:bodyPr lIns="9525" tIns="9525" rIns="9525" bIns="9525" anchor="ctr"/>
          <a:lstStyle/>
          <a:p>
            <a:pPr algn="ctr" defTabSz="114300" fontAlgn="base" hangingPunct="0">
              <a:spcBef>
                <a:spcPct val="0"/>
              </a:spcBef>
              <a:spcAft>
                <a:spcPct val="0"/>
              </a:spcAft>
            </a:pPr>
            <a:endParaRPr lang="en-US" sz="75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09973" y="283610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此处添加标题文本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8609973" y="3095384"/>
            <a:ext cx="2501137" cy="529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amet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,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adipiscing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elit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porttitor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congue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massa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.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219212" y="400238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/>
              <a:t>此处添加标题文本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1133847" y="4261666"/>
            <a:ext cx="2501137" cy="529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amet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,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adipiscing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elit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porttitor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congue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massa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.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876" y="729833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没有梦想 何必远方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  <p:sp>
        <p:nvSpPr>
          <p:cNvPr id="3" name="Freeform 10555"/>
          <p:cNvSpPr>
            <a:spLocks noEditPoints="1"/>
          </p:cNvSpPr>
          <p:nvPr/>
        </p:nvSpPr>
        <p:spPr bwMode="auto">
          <a:xfrm>
            <a:off x="1452671" y="1680435"/>
            <a:ext cx="2101515" cy="3985510"/>
          </a:xfrm>
          <a:custGeom>
            <a:avLst/>
            <a:gdLst>
              <a:gd name="T0" fmla="*/ 300 w 599"/>
              <a:gd name="T1" fmla="*/ 26 h 1136"/>
              <a:gd name="T2" fmla="*/ 267 w 599"/>
              <a:gd name="T3" fmla="*/ 30 h 1136"/>
              <a:gd name="T4" fmla="*/ 237 w 599"/>
              <a:gd name="T5" fmla="*/ 39 h 1136"/>
              <a:gd name="T6" fmla="*/ 211 w 599"/>
              <a:gd name="T7" fmla="*/ 54 h 1136"/>
              <a:gd name="T8" fmla="*/ 187 w 599"/>
              <a:gd name="T9" fmla="*/ 73 h 1136"/>
              <a:gd name="T10" fmla="*/ 168 w 599"/>
              <a:gd name="T11" fmla="*/ 97 h 1136"/>
              <a:gd name="T12" fmla="*/ 153 w 599"/>
              <a:gd name="T13" fmla="*/ 123 h 1136"/>
              <a:gd name="T14" fmla="*/ 144 w 599"/>
              <a:gd name="T15" fmla="*/ 153 h 1136"/>
              <a:gd name="T16" fmla="*/ 140 w 599"/>
              <a:gd name="T17" fmla="*/ 186 h 1136"/>
              <a:gd name="T18" fmla="*/ 144 w 599"/>
              <a:gd name="T19" fmla="*/ 217 h 1136"/>
              <a:gd name="T20" fmla="*/ 153 w 599"/>
              <a:gd name="T21" fmla="*/ 248 h 1136"/>
              <a:gd name="T22" fmla="*/ 168 w 599"/>
              <a:gd name="T23" fmla="*/ 274 h 1136"/>
              <a:gd name="T24" fmla="*/ 187 w 599"/>
              <a:gd name="T25" fmla="*/ 297 h 1136"/>
              <a:gd name="T26" fmla="*/ 211 w 599"/>
              <a:gd name="T27" fmla="*/ 317 h 1136"/>
              <a:gd name="T28" fmla="*/ 237 w 599"/>
              <a:gd name="T29" fmla="*/ 331 h 1136"/>
              <a:gd name="T30" fmla="*/ 267 w 599"/>
              <a:gd name="T31" fmla="*/ 341 h 1136"/>
              <a:gd name="T32" fmla="*/ 300 w 599"/>
              <a:gd name="T33" fmla="*/ 344 h 1136"/>
              <a:gd name="T34" fmla="*/ 332 w 599"/>
              <a:gd name="T35" fmla="*/ 341 h 1136"/>
              <a:gd name="T36" fmla="*/ 362 w 599"/>
              <a:gd name="T37" fmla="*/ 331 h 1136"/>
              <a:gd name="T38" fmla="*/ 388 w 599"/>
              <a:gd name="T39" fmla="*/ 317 h 1136"/>
              <a:gd name="T40" fmla="*/ 411 w 599"/>
              <a:gd name="T41" fmla="*/ 297 h 1136"/>
              <a:gd name="T42" fmla="*/ 431 w 599"/>
              <a:gd name="T43" fmla="*/ 274 h 1136"/>
              <a:gd name="T44" fmla="*/ 446 w 599"/>
              <a:gd name="T45" fmla="*/ 248 h 1136"/>
              <a:gd name="T46" fmla="*/ 455 w 599"/>
              <a:gd name="T47" fmla="*/ 217 h 1136"/>
              <a:gd name="T48" fmla="*/ 459 w 599"/>
              <a:gd name="T49" fmla="*/ 186 h 1136"/>
              <a:gd name="T50" fmla="*/ 455 w 599"/>
              <a:gd name="T51" fmla="*/ 153 h 1136"/>
              <a:gd name="T52" fmla="*/ 446 w 599"/>
              <a:gd name="T53" fmla="*/ 123 h 1136"/>
              <a:gd name="T54" fmla="*/ 431 w 599"/>
              <a:gd name="T55" fmla="*/ 97 h 1136"/>
              <a:gd name="T56" fmla="*/ 411 w 599"/>
              <a:gd name="T57" fmla="*/ 73 h 1136"/>
              <a:gd name="T58" fmla="*/ 388 w 599"/>
              <a:gd name="T59" fmla="*/ 54 h 1136"/>
              <a:gd name="T60" fmla="*/ 362 w 599"/>
              <a:gd name="T61" fmla="*/ 39 h 1136"/>
              <a:gd name="T62" fmla="*/ 332 w 599"/>
              <a:gd name="T63" fmla="*/ 30 h 1136"/>
              <a:gd name="T64" fmla="*/ 300 w 599"/>
              <a:gd name="T65" fmla="*/ 26 h 1136"/>
              <a:gd name="T66" fmla="*/ 300 w 599"/>
              <a:gd name="T67" fmla="*/ 0 h 1136"/>
              <a:gd name="T68" fmla="*/ 336 w 599"/>
              <a:gd name="T69" fmla="*/ 4 h 1136"/>
              <a:gd name="T70" fmla="*/ 368 w 599"/>
              <a:gd name="T71" fmla="*/ 13 h 1136"/>
              <a:gd name="T72" fmla="*/ 398 w 599"/>
              <a:gd name="T73" fmla="*/ 29 h 1136"/>
              <a:gd name="T74" fmla="*/ 425 w 599"/>
              <a:gd name="T75" fmla="*/ 50 h 1136"/>
              <a:gd name="T76" fmla="*/ 447 w 599"/>
              <a:gd name="T77" fmla="*/ 75 h 1136"/>
              <a:gd name="T78" fmla="*/ 465 w 599"/>
              <a:gd name="T79" fmla="*/ 104 h 1136"/>
              <a:gd name="T80" fmla="*/ 477 w 599"/>
              <a:gd name="T81" fmla="*/ 135 h 1136"/>
              <a:gd name="T82" fmla="*/ 484 w 599"/>
              <a:gd name="T83" fmla="*/ 169 h 1136"/>
              <a:gd name="T84" fmla="*/ 599 w 599"/>
              <a:gd name="T85" fmla="*/ 169 h 1136"/>
              <a:gd name="T86" fmla="*/ 599 w 599"/>
              <a:gd name="T87" fmla="*/ 894 h 1136"/>
              <a:gd name="T88" fmla="*/ 300 w 599"/>
              <a:gd name="T89" fmla="*/ 1136 h 1136"/>
              <a:gd name="T90" fmla="*/ 0 w 599"/>
              <a:gd name="T91" fmla="*/ 894 h 1136"/>
              <a:gd name="T92" fmla="*/ 0 w 599"/>
              <a:gd name="T93" fmla="*/ 169 h 1136"/>
              <a:gd name="T94" fmla="*/ 115 w 599"/>
              <a:gd name="T95" fmla="*/ 169 h 1136"/>
              <a:gd name="T96" fmla="*/ 122 w 599"/>
              <a:gd name="T97" fmla="*/ 135 h 1136"/>
              <a:gd name="T98" fmla="*/ 134 w 599"/>
              <a:gd name="T99" fmla="*/ 104 h 1136"/>
              <a:gd name="T100" fmla="*/ 152 w 599"/>
              <a:gd name="T101" fmla="*/ 75 h 1136"/>
              <a:gd name="T102" fmla="*/ 174 w 599"/>
              <a:gd name="T103" fmla="*/ 50 h 1136"/>
              <a:gd name="T104" fmla="*/ 201 w 599"/>
              <a:gd name="T105" fmla="*/ 29 h 1136"/>
              <a:gd name="T106" fmla="*/ 231 w 599"/>
              <a:gd name="T107" fmla="*/ 13 h 1136"/>
              <a:gd name="T108" fmla="*/ 265 w 599"/>
              <a:gd name="T109" fmla="*/ 4 h 1136"/>
              <a:gd name="T110" fmla="*/ 300 w 599"/>
              <a:gd name="T111" fmla="*/ 0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9" h="1136">
                <a:moveTo>
                  <a:pt x="300" y="26"/>
                </a:moveTo>
                <a:lnTo>
                  <a:pt x="267" y="30"/>
                </a:lnTo>
                <a:lnTo>
                  <a:pt x="237" y="39"/>
                </a:lnTo>
                <a:lnTo>
                  <a:pt x="211" y="54"/>
                </a:lnTo>
                <a:lnTo>
                  <a:pt x="187" y="73"/>
                </a:lnTo>
                <a:lnTo>
                  <a:pt x="168" y="97"/>
                </a:lnTo>
                <a:lnTo>
                  <a:pt x="153" y="123"/>
                </a:lnTo>
                <a:lnTo>
                  <a:pt x="144" y="153"/>
                </a:lnTo>
                <a:lnTo>
                  <a:pt x="140" y="186"/>
                </a:lnTo>
                <a:lnTo>
                  <a:pt x="144" y="217"/>
                </a:lnTo>
                <a:lnTo>
                  <a:pt x="153" y="248"/>
                </a:lnTo>
                <a:lnTo>
                  <a:pt x="168" y="274"/>
                </a:lnTo>
                <a:lnTo>
                  <a:pt x="187" y="297"/>
                </a:lnTo>
                <a:lnTo>
                  <a:pt x="211" y="317"/>
                </a:lnTo>
                <a:lnTo>
                  <a:pt x="237" y="331"/>
                </a:lnTo>
                <a:lnTo>
                  <a:pt x="267" y="341"/>
                </a:lnTo>
                <a:lnTo>
                  <a:pt x="300" y="344"/>
                </a:lnTo>
                <a:lnTo>
                  <a:pt x="332" y="341"/>
                </a:lnTo>
                <a:lnTo>
                  <a:pt x="362" y="331"/>
                </a:lnTo>
                <a:lnTo>
                  <a:pt x="388" y="317"/>
                </a:lnTo>
                <a:lnTo>
                  <a:pt x="411" y="297"/>
                </a:lnTo>
                <a:lnTo>
                  <a:pt x="431" y="274"/>
                </a:lnTo>
                <a:lnTo>
                  <a:pt x="446" y="248"/>
                </a:lnTo>
                <a:lnTo>
                  <a:pt x="455" y="217"/>
                </a:lnTo>
                <a:lnTo>
                  <a:pt x="459" y="186"/>
                </a:lnTo>
                <a:lnTo>
                  <a:pt x="455" y="153"/>
                </a:lnTo>
                <a:lnTo>
                  <a:pt x="446" y="123"/>
                </a:lnTo>
                <a:lnTo>
                  <a:pt x="431" y="97"/>
                </a:lnTo>
                <a:lnTo>
                  <a:pt x="411" y="73"/>
                </a:lnTo>
                <a:lnTo>
                  <a:pt x="388" y="54"/>
                </a:lnTo>
                <a:lnTo>
                  <a:pt x="362" y="39"/>
                </a:lnTo>
                <a:lnTo>
                  <a:pt x="332" y="30"/>
                </a:lnTo>
                <a:lnTo>
                  <a:pt x="300" y="26"/>
                </a:lnTo>
                <a:close/>
                <a:moveTo>
                  <a:pt x="300" y="0"/>
                </a:moveTo>
                <a:lnTo>
                  <a:pt x="336" y="4"/>
                </a:lnTo>
                <a:lnTo>
                  <a:pt x="368" y="13"/>
                </a:lnTo>
                <a:lnTo>
                  <a:pt x="398" y="29"/>
                </a:lnTo>
                <a:lnTo>
                  <a:pt x="425" y="50"/>
                </a:lnTo>
                <a:lnTo>
                  <a:pt x="447" y="75"/>
                </a:lnTo>
                <a:lnTo>
                  <a:pt x="465" y="104"/>
                </a:lnTo>
                <a:lnTo>
                  <a:pt x="477" y="135"/>
                </a:lnTo>
                <a:lnTo>
                  <a:pt x="484" y="169"/>
                </a:lnTo>
                <a:lnTo>
                  <a:pt x="599" y="169"/>
                </a:lnTo>
                <a:lnTo>
                  <a:pt x="599" y="894"/>
                </a:lnTo>
                <a:lnTo>
                  <a:pt x="300" y="1136"/>
                </a:lnTo>
                <a:lnTo>
                  <a:pt x="0" y="894"/>
                </a:lnTo>
                <a:lnTo>
                  <a:pt x="0" y="169"/>
                </a:lnTo>
                <a:lnTo>
                  <a:pt x="115" y="169"/>
                </a:lnTo>
                <a:lnTo>
                  <a:pt x="122" y="135"/>
                </a:lnTo>
                <a:lnTo>
                  <a:pt x="134" y="104"/>
                </a:lnTo>
                <a:lnTo>
                  <a:pt x="152" y="75"/>
                </a:lnTo>
                <a:lnTo>
                  <a:pt x="174" y="50"/>
                </a:lnTo>
                <a:lnTo>
                  <a:pt x="201" y="29"/>
                </a:lnTo>
                <a:lnTo>
                  <a:pt x="231" y="13"/>
                </a:lnTo>
                <a:lnTo>
                  <a:pt x="265" y="4"/>
                </a:lnTo>
                <a:lnTo>
                  <a:pt x="300" y="0"/>
                </a:lnTo>
                <a:close/>
              </a:path>
            </a:pathLst>
          </a:custGeom>
          <a:noFill/>
          <a:ln w="28575">
            <a:solidFill>
              <a:srgbClr val="187AAB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Rectangle 10562"/>
          <p:cNvSpPr>
            <a:spLocks noChangeArrowheads="1"/>
          </p:cNvSpPr>
          <p:nvPr/>
        </p:nvSpPr>
        <p:spPr bwMode="auto">
          <a:xfrm>
            <a:off x="1659666" y="4729211"/>
            <a:ext cx="1687528" cy="42100"/>
          </a:xfrm>
          <a:prstGeom prst="rect">
            <a:avLst/>
          </a:prstGeom>
          <a:solidFill>
            <a:srgbClr val="187AAB"/>
          </a:solidFill>
          <a:ln w="0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Freeform 10563"/>
          <p:cNvSpPr>
            <a:spLocks noEditPoints="1"/>
          </p:cNvSpPr>
          <p:nvPr/>
        </p:nvSpPr>
        <p:spPr bwMode="auto">
          <a:xfrm>
            <a:off x="3852396" y="1706958"/>
            <a:ext cx="2094499" cy="3982002"/>
          </a:xfrm>
          <a:custGeom>
            <a:avLst/>
            <a:gdLst>
              <a:gd name="T0" fmla="*/ 299 w 597"/>
              <a:gd name="T1" fmla="*/ 25 h 1135"/>
              <a:gd name="T2" fmla="*/ 266 w 597"/>
              <a:gd name="T3" fmla="*/ 29 h 1135"/>
              <a:gd name="T4" fmla="*/ 237 w 597"/>
              <a:gd name="T5" fmla="*/ 38 h 1135"/>
              <a:gd name="T6" fmla="*/ 210 w 597"/>
              <a:gd name="T7" fmla="*/ 52 h 1135"/>
              <a:gd name="T8" fmla="*/ 186 w 597"/>
              <a:gd name="T9" fmla="*/ 72 h 1135"/>
              <a:gd name="T10" fmla="*/ 166 w 597"/>
              <a:gd name="T11" fmla="*/ 96 h 1135"/>
              <a:gd name="T12" fmla="*/ 152 w 597"/>
              <a:gd name="T13" fmla="*/ 123 h 1135"/>
              <a:gd name="T14" fmla="*/ 143 w 597"/>
              <a:gd name="T15" fmla="*/ 152 h 1135"/>
              <a:gd name="T16" fmla="*/ 140 w 597"/>
              <a:gd name="T17" fmla="*/ 185 h 1135"/>
              <a:gd name="T18" fmla="*/ 143 w 597"/>
              <a:gd name="T19" fmla="*/ 216 h 1135"/>
              <a:gd name="T20" fmla="*/ 152 w 597"/>
              <a:gd name="T21" fmla="*/ 246 h 1135"/>
              <a:gd name="T22" fmla="*/ 166 w 597"/>
              <a:gd name="T23" fmla="*/ 274 h 1135"/>
              <a:gd name="T24" fmla="*/ 186 w 597"/>
              <a:gd name="T25" fmla="*/ 297 h 1135"/>
              <a:gd name="T26" fmla="*/ 210 w 597"/>
              <a:gd name="T27" fmla="*/ 316 h 1135"/>
              <a:gd name="T28" fmla="*/ 237 w 597"/>
              <a:gd name="T29" fmla="*/ 331 h 1135"/>
              <a:gd name="T30" fmla="*/ 266 w 597"/>
              <a:gd name="T31" fmla="*/ 340 h 1135"/>
              <a:gd name="T32" fmla="*/ 299 w 597"/>
              <a:gd name="T33" fmla="*/ 343 h 1135"/>
              <a:gd name="T34" fmla="*/ 330 w 597"/>
              <a:gd name="T35" fmla="*/ 340 h 1135"/>
              <a:gd name="T36" fmla="*/ 360 w 597"/>
              <a:gd name="T37" fmla="*/ 331 h 1135"/>
              <a:gd name="T38" fmla="*/ 388 w 597"/>
              <a:gd name="T39" fmla="*/ 316 h 1135"/>
              <a:gd name="T40" fmla="*/ 411 w 597"/>
              <a:gd name="T41" fmla="*/ 297 h 1135"/>
              <a:gd name="T42" fmla="*/ 430 w 597"/>
              <a:gd name="T43" fmla="*/ 274 h 1135"/>
              <a:gd name="T44" fmla="*/ 445 w 597"/>
              <a:gd name="T45" fmla="*/ 246 h 1135"/>
              <a:gd name="T46" fmla="*/ 454 w 597"/>
              <a:gd name="T47" fmla="*/ 216 h 1135"/>
              <a:gd name="T48" fmla="*/ 457 w 597"/>
              <a:gd name="T49" fmla="*/ 185 h 1135"/>
              <a:gd name="T50" fmla="*/ 454 w 597"/>
              <a:gd name="T51" fmla="*/ 152 h 1135"/>
              <a:gd name="T52" fmla="*/ 445 w 597"/>
              <a:gd name="T53" fmla="*/ 123 h 1135"/>
              <a:gd name="T54" fmla="*/ 430 w 597"/>
              <a:gd name="T55" fmla="*/ 96 h 1135"/>
              <a:gd name="T56" fmla="*/ 411 w 597"/>
              <a:gd name="T57" fmla="*/ 72 h 1135"/>
              <a:gd name="T58" fmla="*/ 388 w 597"/>
              <a:gd name="T59" fmla="*/ 52 h 1135"/>
              <a:gd name="T60" fmla="*/ 360 w 597"/>
              <a:gd name="T61" fmla="*/ 38 h 1135"/>
              <a:gd name="T62" fmla="*/ 330 w 597"/>
              <a:gd name="T63" fmla="*/ 29 h 1135"/>
              <a:gd name="T64" fmla="*/ 299 w 597"/>
              <a:gd name="T65" fmla="*/ 25 h 1135"/>
              <a:gd name="T66" fmla="*/ 299 w 597"/>
              <a:gd name="T67" fmla="*/ 0 h 1135"/>
              <a:gd name="T68" fmla="*/ 334 w 597"/>
              <a:gd name="T69" fmla="*/ 3 h 1135"/>
              <a:gd name="T70" fmla="*/ 367 w 597"/>
              <a:gd name="T71" fmla="*/ 13 h 1135"/>
              <a:gd name="T72" fmla="*/ 397 w 597"/>
              <a:gd name="T73" fmla="*/ 28 h 1135"/>
              <a:gd name="T74" fmla="*/ 424 w 597"/>
              <a:gd name="T75" fmla="*/ 49 h 1135"/>
              <a:gd name="T76" fmla="*/ 447 w 597"/>
              <a:gd name="T77" fmla="*/ 73 h 1135"/>
              <a:gd name="T78" fmla="*/ 464 w 597"/>
              <a:gd name="T79" fmla="*/ 102 h 1135"/>
              <a:gd name="T80" fmla="*/ 477 w 597"/>
              <a:gd name="T81" fmla="*/ 134 h 1135"/>
              <a:gd name="T82" fmla="*/ 482 w 597"/>
              <a:gd name="T83" fmla="*/ 169 h 1135"/>
              <a:gd name="T84" fmla="*/ 597 w 597"/>
              <a:gd name="T85" fmla="*/ 169 h 1135"/>
              <a:gd name="T86" fmla="*/ 597 w 597"/>
              <a:gd name="T87" fmla="*/ 893 h 1135"/>
              <a:gd name="T88" fmla="*/ 299 w 597"/>
              <a:gd name="T89" fmla="*/ 1135 h 1135"/>
              <a:gd name="T90" fmla="*/ 0 w 597"/>
              <a:gd name="T91" fmla="*/ 893 h 1135"/>
              <a:gd name="T92" fmla="*/ 0 w 597"/>
              <a:gd name="T93" fmla="*/ 169 h 1135"/>
              <a:gd name="T94" fmla="*/ 114 w 597"/>
              <a:gd name="T95" fmla="*/ 169 h 1135"/>
              <a:gd name="T96" fmla="*/ 120 w 597"/>
              <a:gd name="T97" fmla="*/ 134 h 1135"/>
              <a:gd name="T98" fmla="*/ 132 w 597"/>
              <a:gd name="T99" fmla="*/ 102 h 1135"/>
              <a:gd name="T100" fmla="*/ 151 w 597"/>
              <a:gd name="T101" fmla="*/ 73 h 1135"/>
              <a:gd name="T102" fmla="*/ 173 w 597"/>
              <a:gd name="T103" fmla="*/ 49 h 1135"/>
              <a:gd name="T104" fmla="*/ 199 w 597"/>
              <a:gd name="T105" fmla="*/ 28 h 1135"/>
              <a:gd name="T106" fmla="*/ 230 w 597"/>
              <a:gd name="T107" fmla="*/ 13 h 1135"/>
              <a:gd name="T108" fmla="*/ 263 w 597"/>
              <a:gd name="T109" fmla="*/ 3 h 1135"/>
              <a:gd name="T110" fmla="*/ 299 w 597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7" h="1135">
                <a:moveTo>
                  <a:pt x="299" y="25"/>
                </a:moveTo>
                <a:lnTo>
                  <a:pt x="266" y="29"/>
                </a:lnTo>
                <a:lnTo>
                  <a:pt x="237" y="38"/>
                </a:lnTo>
                <a:lnTo>
                  <a:pt x="210" y="52"/>
                </a:lnTo>
                <a:lnTo>
                  <a:pt x="186" y="72"/>
                </a:lnTo>
                <a:lnTo>
                  <a:pt x="166" y="96"/>
                </a:lnTo>
                <a:lnTo>
                  <a:pt x="152" y="123"/>
                </a:lnTo>
                <a:lnTo>
                  <a:pt x="143" y="152"/>
                </a:lnTo>
                <a:lnTo>
                  <a:pt x="140" y="185"/>
                </a:lnTo>
                <a:lnTo>
                  <a:pt x="143" y="216"/>
                </a:lnTo>
                <a:lnTo>
                  <a:pt x="152" y="246"/>
                </a:lnTo>
                <a:lnTo>
                  <a:pt x="166" y="274"/>
                </a:lnTo>
                <a:lnTo>
                  <a:pt x="186" y="297"/>
                </a:lnTo>
                <a:lnTo>
                  <a:pt x="210" y="316"/>
                </a:lnTo>
                <a:lnTo>
                  <a:pt x="237" y="331"/>
                </a:lnTo>
                <a:lnTo>
                  <a:pt x="266" y="340"/>
                </a:lnTo>
                <a:lnTo>
                  <a:pt x="299" y="343"/>
                </a:lnTo>
                <a:lnTo>
                  <a:pt x="330" y="340"/>
                </a:lnTo>
                <a:lnTo>
                  <a:pt x="360" y="331"/>
                </a:lnTo>
                <a:lnTo>
                  <a:pt x="388" y="316"/>
                </a:lnTo>
                <a:lnTo>
                  <a:pt x="411" y="297"/>
                </a:lnTo>
                <a:lnTo>
                  <a:pt x="430" y="274"/>
                </a:lnTo>
                <a:lnTo>
                  <a:pt x="445" y="246"/>
                </a:lnTo>
                <a:lnTo>
                  <a:pt x="454" y="216"/>
                </a:lnTo>
                <a:lnTo>
                  <a:pt x="457" y="185"/>
                </a:lnTo>
                <a:lnTo>
                  <a:pt x="454" y="152"/>
                </a:lnTo>
                <a:lnTo>
                  <a:pt x="445" y="123"/>
                </a:lnTo>
                <a:lnTo>
                  <a:pt x="430" y="96"/>
                </a:lnTo>
                <a:lnTo>
                  <a:pt x="411" y="72"/>
                </a:lnTo>
                <a:lnTo>
                  <a:pt x="388" y="52"/>
                </a:lnTo>
                <a:lnTo>
                  <a:pt x="360" y="38"/>
                </a:lnTo>
                <a:lnTo>
                  <a:pt x="330" y="29"/>
                </a:lnTo>
                <a:lnTo>
                  <a:pt x="299" y="25"/>
                </a:lnTo>
                <a:close/>
                <a:moveTo>
                  <a:pt x="299" y="0"/>
                </a:moveTo>
                <a:lnTo>
                  <a:pt x="334" y="3"/>
                </a:lnTo>
                <a:lnTo>
                  <a:pt x="367" y="13"/>
                </a:lnTo>
                <a:lnTo>
                  <a:pt x="397" y="28"/>
                </a:lnTo>
                <a:lnTo>
                  <a:pt x="424" y="49"/>
                </a:lnTo>
                <a:lnTo>
                  <a:pt x="447" y="73"/>
                </a:lnTo>
                <a:lnTo>
                  <a:pt x="464" y="102"/>
                </a:lnTo>
                <a:lnTo>
                  <a:pt x="477" y="134"/>
                </a:lnTo>
                <a:lnTo>
                  <a:pt x="482" y="169"/>
                </a:lnTo>
                <a:lnTo>
                  <a:pt x="597" y="169"/>
                </a:lnTo>
                <a:lnTo>
                  <a:pt x="597" y="893"/>
                </a:lnTo>
                <a:lnTo>
                  <a:pt x="299" y="1135"/>
                </a:lnTo>
                <a:lnTo>
                  <a:pt x="0" y="893"/>
                </a:lnTo>
                <a:lnTo>
                  <a:pt x="0" y="169"/>
                </a:lnTo>
                <a:lnTo>
                  <a:pt x="114" y="169"/>
                </a:lnTo>
                <a:lnTo>
                  <a:pt x="120" y="134"/>
                </a:lnTo>
                <a:lnTo>
                  <a:pt x="132" y="102"/>
                </a:lnTo>
                <a:lnTo>
                  <a:pt x="151" y="73"/>
                </a:lnTo>
                <a:lnTo>
                  <a:pt x="173" y="49"/>
                </a:lnTo>
                <a:lnTo>
                  <a:pt x="199" y="28"/>
                </a:lnTo>
                <a:lnTo>
                  <a:pt x="230" y="13"/>
                </a:lnTo>
                <a:lnTo>
                  <a:pt x="263" y="3"/>
                </a:lnTo>
                <a:lnTo>
                  <a:pt x="299" y="0"/>
                </a:lnTo>
                <a:close/>
              </a:path>
            </a:pathLst>
          </a:custGeom>
          <a:noFill/>
          <a:ln w="28575">
            <a:solidFill>
              <a:srgbClr val="187AAB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10565"/>
          <p:cNvSpPr>
            <a:spLocks noChangeArrowheads="1"/>
          </p:cNvSpPr>
          <p:nvPr/>
        </p:nvSpPr>
        <p:spPr bwMode="auto">
          <a:xfrm>
            <a:off x="4059392" y="4739735"/>
            <a:ext cx="1680511" cy="42100"/>
          </a:xfrm>
          <a:prstGeom prst="rect">
            <a:avLst/>
          </a:prstGeom>
          <a:solidFill>
            <a:srgbClr val="187AAB"/>
          </a:solidFill>
          <a:ln w="0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Freeform 10566"/>
          <p:cNvSpPr>
            <a:spLocks noEditPoints="1"/>
          </p:cNvSpPr>
          <p:nvPr/>
        </p:nvSpPr>
        <p:spPr bwMode="auto">
          <a:xfrm>
            <a:off x="6245106" y="1704995"/>
            <a:ext cx="2098006" cy="3982002"/>
          </a:xfrm>
          <a:custGeom>
            <a:avLst/>
            <a:gdLst>
              <a:gd name="T0" fmla="*/ 299 w 598"/>
              <a:gd name="T1" fmla="*/ 26 h 1135"/>
              <a:gd name="T2" fmla="*/ 268 w 598"/>
              <a:gd name="T3" fmla="*/ 28 h 1135"/>
              <a:gd name="T4" fmla="*/ 237 w 598"/>
              <a:gd name="T5" fmla="*/ 38 h 1135"/>
              <a:gd name="T6" fmla="*/ 210 w 598"/>
              <a:gd name="T7" fmla="*/ 52 h 1135"/>
              <a:gd name="T8" fmla="*/ 186 w 598"/>
              <a:gd name="T9" fmla="*/ 72 h 1135"/>
              <a:gd name="T10" fmla="*/ 167 w 598"/>
              <a:gd name="T11" fmla="*/ 95 h 1135"/>
              <a:gd name="T12" fmla="*/ 152 w 598"/>
              <a:gd name="T13" fmla="*/ 123 h 1135"/>
              <a:gd name="T14" fmla="*/ 143 w 598"/>
              <a:gd name="T15" fmla="*/ 153 h 1135"/>
              <a:gd name="T16" fmla="*/ 141 w 598"/>
              <a:gd name="T17" fmla="*/ 184 h 1135"/>
              <a:gd name="T18" fmla="*/ 143 w 598"/>
              <a:gd name="T19" fmla="*/ 216 h 1135"/>
              <a:gd name="T20" fmla="*/ 152 w 598"/>
              <a:gd name="T21" fmla="*/ 246 h 1135"/>
              <a:gd name="T22" fmla="*/ 167 w 598"/>
              <a:gd name="T23" fmla="*/ 273 h 1135"/>
              <a:gd name="T24" fmla="*/ 186 w 598"/>
              <a:gd name="T25" fmla="*/ 297 h 1135"/>
              <a:gd name="T26" fmla="*/ 210 w 598"/>
              <a:gd name="T27" fmla="*/ 316 h 1135"/>
              <a:gd name="T28" fmla="*/ 237 w 598"/>
              <a:gd name="T29" fmla="*/ 331 h 1135"/>
              <a:gd name="T30" fmla="*/ 268 w 598"/>
              <a:gd name="T31" fmla="*/ 340 h 1135"/>
              <a:gd name="T32" fmla="*/ 299 w 598"/>
              <a:gd name="T33" fmla="*/ 343 h 1135"/>
              <a:gd name="T34" fmla="*/ 332 w 598"/>
              <a:gd name="T35" fmla="*/ 340 h 1135"/>
              <a:gd name="T36" fmla="*/ 361 w 598"/>
              <a:gd name="T37" fmla="*/ 331 h 1135"/>
              <a:gd name="T38" fmla="*/ 388 w 598"/>
              <a:gd name="T39" fmla="*/ 316 h 1135"/>
              <a:gd name="T40" fmla="*/ 412 w 598"/>
              <a:gd name="T41" fmla="*/ 297 h 1135"/>
              <a:gd name="T42" fmla="*/ 431 w 598"/>
              <a:gd name="T43" fmla="*/ 273 h 1135"/>
              <a:gd name="T44" fmla="*/ 446 w 598"/>
              <a:gd name="T45" fmla="*/ 246 h 1135"/>
              <a:gd name="T46" fmla="*/ 455 w 598"/>
              <a:gd name="T47" fmla="*/ 216 h 1135"/>
              <a:gd name="T48" fmla="*/ 458 w 598"/>
              <a:gd name="T49" fmla="*/ 184 h 1135"/>
              <a:gd name="T50" fmla="*/ 455 w 598"/>
              <a:gd name="T51" fmla="*/ 153 h 1135"/>
              <a:gd name="T52" fmla="*/ 446 w 598"/>
              <a:gd name="T53" fmla="*/ 123 h 1135"/>
              <a:gd name="T54" fmla="*/ 431 w 598"/>
              <a:gd name="T55" fmla="*/ 95 h 1135"/>
              <a:gd name="T56" fmla="*/ 412 w 598"/>
              <a:gd name="T57" fmla="*/ 72 h 1135"/>
              <a:gd name="T58" fmla="*/ 388 w 598"/>
              <a:gd name="T59" fmla="*/ 52 h 1135"/>
              <a:gd name="T60" fmla="*/ 361 w 598"/>
              <a:gd name="T61" fmla="*/ 38 h 1135"/>
              <a:gd name="T62" fmla="*/ 332 w 598"/>
              <a:gd name="T63" fmla="*/ 28 h 1135"/>
              <a:gd name="T64" fmla="*/ 299 w 598"/>
              <a:gd name="T65" fmla="*/ 26 h 1135"/>
              <a:gd name="T66" fmla="*/ 299 w 598"/>
              <a:gd name="T67" fmla="*/ 0 h 1135"/>
              <a:gd name="T68" fmla="*/ 334 w 598"/>
              <a:gd name="T69" fmla="*/ 2 h 1135"/>
              <a:gd name="T70" fmla="*/ 367 w 598"/>
              <a:gd name="T71" fmla="*/ 13 h 1135"/>
              <a:gd name="T72" fmla="*/ 397 w 598"/>
              <a:gd name="T73" fmla="*/ 28 h 1135"/>
              <a:gd name="T74" fmla="*/ 425 w 598"/>
              <a:gd name="T75" fmla="*/ 48 h 1135"/>
              <a:gd name="T76" fmla="*/ 447 w 598"/>
              <a:gd name="T77" fmla="*/ 73 h 1135"/>
              <a:gd name="T78" fmla="*/ 465 w 598"/>
              <a:gd name="T79" fmla="*/ 102 h 1135"/>
              <a:gd name="T80" fmla="*/ 477 w 598"/>
              <a:gd name="T81" fmla="*/ 135 h 1135"/>
              <a:gd name="T82" fmla="*/ 484 w 598"/>
              <a:gd name="T83" fmla="*/ 169 h 1135"/>
              <a:gd name="T84" fmla="*/ 598 w 598"/>
              <a:gd name="T85" fmla="*/ 169 h 1135"/>
              <a:gd name="T86" fmla="*/ 598 w 598"/>
              <a:gd name="T87" fmla="*/ 894 h 1135"/>
              <a:gd name="T88" fmla="*/ 299 w 598"/>
              <a:gd name="T89" fmla="*/ 1135 h 1135"/>
              <a:gd name="T90" fmla="*/ 0 w 598"/>
              <a:gd name="T91" fmla="*/ 894 h 1135"/>
              <a:gd name="T92" fmla="*/ 0 w 598"/>
              <a:gd name="T93" fmla="*/ 169 h 1135"/>
              <a:gd name="T94" fmla="*/ 114 w 598"/>
              <a:gd name="T95" fmla="*/ 169 h 1135"/>
              <a:gd name="T96" fmla="*/ 121 w 598"/>
              <a:gd name="T97" fmla="*/ 135 h 1135"/>
              <a:gd name="T98" fmla="*/ 134 w 598"/>
              <a:gd name="T99" fmla="*/ 102 h 1135"/>
              <a:gd name="T100" fmla="*/ 151 w 598"/>
              <a:gd name="T101" fmla="*/ 73 h 1135"/>
              <a:gd name="T102" fmla="*/ 173 w 598"/>
              <a:gd name="T103" fmla="*/ 48 h 1135"/>
              <a:gd name="T104" fmla="*/ 201 w 598"/>
              <a:gd name="T105" fmla="*/ 28 h 1135"/>
              <a:gd name="T106" fmla="*/ 231 w 598"/>
              <a:gd name="T107" fmla="*/ 13 h 1135"/>
              <a:gd name="T108" fmla="*/ 264 w 598"/>
              <a:gd name="T109" fmla="*/ 2 h 1135"/>
              <a:gd name="T110" fmla="*/ 299 w 598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8" h="1135">
                <a:moveTo>
                  <a:pt x="299" y="26"/>
                </a:moveTo>
                <a:lnTo>
                  <a:pt x="268" y="28"/>
                </a:lnTo>
                <a:lnTo>
                  <a:pt x="237" y="38"/>
                </a:lnTo>
                <a:lnTo>
                  <a:pt x="210" y="52"/>
                </a:lnTo>
                <a:lnTo>
                  <a:pt x="186" y="72"/>
                </a:lnTo>
                <a:lnTo>
                  <a:pt x="167" y="95"/>
                </a:lnTo>
                <a:lnTo>
                  <a:pt x="152" y="123"/>
                </a:lnTo>
                <a:lnTo>
                  <a:pt x="143" y="153"/>
                </a:lnTo>
                <a:lnTo>
                  <a:pt x="141" y="184"/>
                </a:lnTo>
                <a:lnTo>
                  <a:pt x="143" y="216"/>
                </a:lnTo>
                <a:lnTo>
                  <a:pt x="152" y="246"/>
                </a:lnTo>
                <a:lnTo>
                  <a:pt x="167" y="273"/>
                </a:lnTo>
                <a:lnTo>
                  <a:pt x="186" y="297"/>
                </a:lnTo>
                <a:lnTo>
                  <a:pt x="210" y="316"/>
                </a:lnTo>
                <a:lnTo>
                  <a:pt x="237" y="331"/>
                </a:lnTo>
                <a:lnTo>
                  <a:pt x="268" y="340"/>
                </a:lnTo>
                <a:lnTo>
                  <a:pt x="299" y="343"/>
                </a:lnTo>
                <a:lnTo>
                  <a:pt x="332" y="340"/>
                </a:lnTo>
                <a:lnTo>
                  <a:pt x="361" y="331"/>
                </a:lnTo>
                <a:lnTo>
                  <a:pt x="388" y="316"/>
                </a:lnTo>
                <a:lnTo>
                  <a:pt x="412" y="297"/>
                </a:lnTo>
                <a:lnTo>
                  <a:pt x="431" y="273"/>
                </a:lnTo>
                <a:lnTo>
                  <a:pt x="446" y="246"/>
                </a:lnTo>
                <a:lnTo>
                  <a:pt x="455" y="216"/>
                </a:lnTo>
                <a:lnTo>
                  <a:pt x="458" y="184"/>
                </a:lnTo>
                <a:lnTo>
                  <a:pt x="455" y="153"/>
                </a:lnTo>
                <a:lnTo>
                  <a:pt x="446" y="123"/>
                </a:lnTo>
                <a:lnTo>
                  <a:pt x="431" y="95"/>
                </a:lnTo>
                <a:lnTo>
                  <a:pt x="412" y="72"/>
                </a:lnTo>
                <a:lnTo>
                  <a:pt x="388" y="52"/>
                </a:lnTo>
                <a:lnTo>
                  <a:pt x="361" y="38"/>
                </a:lnTo>
                <a:lnTo>
                  <a:pt x="332" y="28"/>
                </a:lnTo>
                <a:lnTo>
                  <a:pt x="299" y="26"/>
                </a:lnTo>
                <a:close/>
                <a:moveTo>
                  <a:pt x="299" y="0"/>
                </a:moveTo>
                <a:lnTo>
                  <a:pt x="334" y="2"/>
                </a:lnTo>
                <a:lnTo>
                  <a:pt x="367" y="13"/>
                </a:lnTo>
                <a:lnTo>
                  <a:pt x="397" y="28"/>
                </a:lnTo>
                <a:lnTo>
                  <a:pt x="425" y="48"/>
                </a:lnTo>
                <a:lnTo>
                  <a:pt x="447" y="73"/>
                </a:lnTo>
                <a:lnTo>
                  <a:pt x="465" y="102"/>
                </a:lnTo>
                <a:lnTo>
                  <a:pt x="477" y="135"/>
                </a:lnTo>
                <a:lnTo>
                  <a:pt x="484" y="169"/>
                </a:lnTo>
                <a:lnTo>
                  <a:pt x="598" y="169"/>
                </a:lnTo>
                <a:lnTo>
                  <a:pt x="598" y="894"/>
                </a:lnTo>
                <a:lnTo>
                  <a:pt x="299" y="1135"/>
                </a:lnTo>
                <a:lnTo>
                  <a:pt x="0" y="894"/>
                </a:lnTo>
                <a:lnTo>
                  <a:pt x="0" y="169"/>
                </a:lnTo>
                <a:lnTo>
                  <a:pt x="114" y="169"/>
                </a:lnTo>
                <a:lnTo>
                  <a:pt x="121" y="135"/>
                </a:lnTo>
                <a:lnTo>
                  <a:pt x="134" y="102"/>
                </a:lnTo>
                <a:lnTo>
                  <a:pt x="151" y="73"/>
                </a:lnTo>
                <a:lnTo>
                  <a:pt x="173" y="48"/>
                </a:lnTo>
                <a:lnTo>
                  <a:pt x="201" y="28"/>
                </a:lnTo>
                <a:lnTo>
                  <a:pt x="231" y="13"/>
                </a:lnTo>
                <a:lnTo>
                  <a:pt x="264" y="2"/>
                </a:lnTo>
                <a:lnTo>
                  <a:pt x="299" y="0"/>
                </a:lnTo>
                <a:close/>
              </a:path>
            </a:pathLst>
          </a:custGeom>
          <a:noFill/>
          <a:ln w="28575">
            <a:solidFill>
              <a:srgbClr val="187AAB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10568"/>
          <p:cNvSpPr>
            <a:spLocks noChangeArrowheads="1"/>
          </p:cNvSpPr>
          <p:nvPr/>
        </p:nvSpPr>
        <p:spPr bwMode="auto">
          <a:xfrm>
            <a:off x="6452101" y="4753768"/>
            <a:ext cx="1684018" cy="35084"/>
          </a:xfrm>
          <a:prstGeom prst="rect">
            <a:avLst/>
          </a:prstGeom>
          <a:solidFill>
            <a:srgbClr val="187AAB"/>
          </a:solidFill>
          <a:ln w="0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27"/>
          <p:cNvPicPr>
            <a:picLocks noChangeAspect="1"/>
          </p:cNvPicPr>
          <p:nvPr/>
        </p:nvPicPr>
        <p:blipFill>
          <a:blip r:embed="rId1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82" y="2124925"/>
            <a:ext cx="354020" cy="354020"/>
          </a:xfrm>
          <a:prstGeom prst="rect">
            <a:avLst/>
          </a:prstGeom>
        </p:spPr>
      </p:pic>
      <p:pic>
        <p:nvPicPr>
          <p:cNvPr id="11" name="Picture 2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85" y="2124925"/>
            <a:ext cx="354020" cy="354020"/>
          </a:xfrm>
          <a:prstGeom prst="rect">
            <a:avLst/>
          </a:prstGeom>
        </p:spPr>
      </p:pic>
      <p:pic>
        <p:nvPicPr>
          <p:cNvPr id="12" name="Picture 3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15" y="2165803"/>
            <a:ext cx="349107" cy="34910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67316" y="30590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此处添加标题文本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4094" y="3318286"/>
            <a:ext cx="1482216" cy="122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amet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,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adipiscing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elit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porttitor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congue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massa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.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90006" y="30590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此处添加标题文本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56784" y="3318286"/>
            <a:ext cx="1482216" cy="122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amet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,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adipiscing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elit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porttitor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congue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massa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.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556359" y="30590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此处添加标题文本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23137" y="3318286"/>
            <a:ext cx="1482216" cy="122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amet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,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adipiscing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elit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porttitor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congue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massa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.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Freeform 10566"/>
          <p:cNvSpPr>
            <a:spLocks noEditPoints="1"/>
          </p:cNvSpPr>
          <p:nvPr/>
        </p:nvSpPr>
        <p:spPr bwMode="auto">
          <a:xfrm>
            <a:off x="8641322" y="1704995"/>
            <a:ext cx="2098006" cy="3982002"/>
          </a:xfrm>
          <a:custGeom>
            <a:avLst/>
            <a:gdLst>
              <a:gd name="T0" fmla="*/ 299 w 598"/>
              <a:gd name="T1" fmla="*/ 26 h 1135"/>
              <a:gd name="T2" fmla="*/ 268 w 598"/>
              <a:gd name="T3" fmla="*/ 28 h 1135"/>
              <a:gd name="T4" fmla="*/ 237 w 598"/>
              <a:gd name="T5" fmla="*/ 38 h 1135"/>
              <a:gd name="T6" fmla="*/ 210 w 598"/>
              <a:gd name="T7" fmla="*/ 52 h 1135"/>
              <a:gd name="T8" fmla="*/ 186 w 598"/>
              <a:gd name="T9" fmla="*/ 72 h 1135"/>
              <a:gd name="T10" fmla="*/ 167 w 598"/>
              <a:gd name="T11" fmla="*/ 95 h 1135"/>
              <a:gd name="T12" fmla="*/ 152 w 598"/>
              <a:gd name="T13" fmla="*/ 123 h 1135"/>
              <a:gd name="T14" fmla="*/ 143 w 598"/>
              <a:gd name="T15" fmla="*/ 153 h 1135"/>
              <a:gd name="T16" fmla="*/ 141 w 598"/>
              <a:gd name="T17" fmla="*/ 184 h 1135"/>
              <a:gd name="T18" fmla="*/ 143 w 598"/>
              <a:gd name="T19" fmla="*/ 216 h 1135"/>
              <a:gd name="T20" fmla="*/ 152 w 598"/>
              <a:gd name="T21" fmla="*/ 246 h 1135"/>
              <a:gd name="T22" fmla="*/ 167 w 598"/>
              <a:gd name="T23" fmla="*/ 273 h 1135"/>
              <a:gd name="T24" fmla="*/ 186 w 598"/>
              <a:gd name="T25" fmla="*/ 297 h 1135"/>
              <a:gd name="T26" fmla="*/ 210 w 598"/>
              <a:gd name="T27" fmla="*/ 316 h 1135"/>
              <a:gd name="T28" fmla="*/ 237 w 598"/>
              <a:gd name="T29" fmla="*/ 331 h 1135"/>
              <a:gd name="T30" fmla="*/ 268 w 598"/>
              <a:gd name="T31" fmla="*/ 340 h 1135"/>
              <a:gd name="T32" fmla="*/ 299 w 598"/>
              <a:gd name="T33" fmla="*/ 343 h 1135"/>
              <a:gd name="T34" fmla="*/ 332 w 598"/>
              <a:gd name="T35" fmla="*/ 340 h 1135"/>
              <a:gd name="T36" fmla="*/ 361 w 598"/>
              <a:gd name="T37" fmla="*/ 331 h 1135"/>
              <a:gd name="T38" fmla="*/ 388 w 598"/>
              <a:gd name="T39" fmla="*/ 316 h 1135"/>
              <a:gd name="T40" fmla="*/ 412 w 598"/>
              <a:gd name="T41" fmla="*/ 297 h 1135"/>
              <a:gd name="T42" fmla="*/ 431 w 598"/>
              <a:gd name="T43" fmla="*/ 273 h 1135"/>
              <a:gd name="T44" fmla="*/ 446 w 598"/>
              <a:gd name="T45" fmla="*/ 246 h 1135"/>
              <a:gd name="T46" fmla="*/ 455 w 598"/>
              <a:gd name="T47" fmla="*/ 216 h 1135"/>
              <a:gd name="T48" fmla="*/ 458 w 598"/>
              <a:gd name="T49" fmla="*/ 184 h 1135"/>
              <a:gd name="T50" fmla="*/ 455 w 598"/>
              <a:gd name="T51" fmla="*/ 153 h 1135"/>
              <a:gd name="T52" fmla="*/ 446 w 598"/>
              <a:gd name="T53" fmla="*/ 123 h 1135"/>
              <a:gd name="T54" fmla="*/ 431 w 598"/>
              <a:gd name="T55" fmla="*/ 95 h 1135"/>
              <a:gd name="T56" fmla="*/ 412 w 598"/>
              <a:gd name="T57" fmla="*/ 72 h 1135"/>
              <a:gd name="T58" fmla="*/ 388 w 598"/>
              <a:gd name="T59" fmla="*/ 52 h 1135"/>
              <a:gd name="T60" fmla="*/ 361 w 598"/>
              <a:gd name="T61" fmla="*/ 38 h 1135"/>
              <a:gd name="T62" fmla="*/ 332 w 598"/>
              <a:gd name="T63" fmla="*/ 28 h 1135"/>
              <a:gd name="T64" fmla="*/ 299 w 598"/>
              <a:gd name="T65" fmla="*/ 26 h 1135"/>
              <a:gd name="T66" fmla="*/ 299 w 598"/>
              <a:gd name="T67" fmla="*/ 0 h 1135"/>
              <a:gd name="T68" fmla="*/ 334 w 598"/>
              <a:gd name="T69" fmla="*/ 2 h 1135"/>
              <a:gd name="T70" fmla="*/ 367 w 598"/>
              <a:gd name="T71" fmla="*/ 13 h 1135"/>
              <a:gd name="T72" fmla="*/ 397 w 598"/>
              <a:gd name="T73" fmla="*/ 28 h 1135"/>
              <a:gd name="T74" fmla="*/ 425 w 598"/>
              <a:gd name="T75" fmla="*/ 48 h 1135"/>
              <a:gd name="T76" fmla="*/ 447 w 598"/>
              <a:gd name="T77" fmla="*/ 73 h 1135"/>
              <a:gd name="T78" fmla="*/ 465 w 598"/>
              <a:gd name="T79" fmla="*/ 102 h 1135"/>
              <a:gd name="T80" fmla="*/ 477 w 598"/>
              <a:gd name="T81" fmla="*/ 135 h 1135"/>
              <a:gd name="T82" fmla="*/ 484 w 598"/>
              <a:gd name="T83" fmla="*/ 169 h 1135"/>
              <a:gd name="T84" fmla="*/ 598 w 598"/>
              <a:gd name="T85" fmla="*/ 169 h 1135"/>
              <a:gd name="T86" fmla="*/ 598 w 598"/>
              <a:gd name="T87" fmla="*/ 894 h 1135"/>
              <a:gd name="T88" fmla="*/ 299 w 598"/>
              <a:gd name="T89" fmla="*/ 1135 h 1135"/>
              <a:gd name="T90" fmla="*/ 0 w 598"/>
              <a:gd name="T91" fmla="*/ 894 h 1135"/>
              <a:gd name="T92" fmla="*/ 0 w 598"/>
              <a:gd name="T93" fmla="*/ 169 h 1135"/>
              <a:gd name="T94" fmla="*/ 114 w 598"/>
              <a:gd name="T95" fmla="*/ 169 h 1135"/>
              <a:gd name="T96" fmla="*/ 121 w 598"/>
              <a:gd name="T97" fmla="*/ 135 h 1135"/>
              <a:gd name="T98" fmla="*/ 134 w 598"/>
              <a:gd name="T99" fmla="*/ 102 h 1135"/>
              <a:gd name="T100" fmla="*/ 151 w 598"/>
              <a:gd name="T101" fmla="*/ 73 h 1135"/>
              <a:gd name="T102" fmla="*/ 173 w 598"/>
              <a:gd name="T103" fmla="*/ 48 h 1135"/>
              <a:gd name="T104" fmla="*/ 201 w 598"/>
              <a:gd name="T105" fmla="*/ 28 h 1135"/>
              <a:gd name="T106" fmla="*/ 231 w 598"/>
              <a:gd name="T107" fmla="*/ 13 h 1135"/>
              <a:gd name="T108" fmla="*/ 264 w 598"/>
              <a:gd name="T109" fmla="*/ 2 h 1135"/>
              <a:gd name="T110" fmla="*/ 299 w 598"/>
              <a:gd name="T111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8" h="1135">
                <a:moveTo>
                  <a:pt x="299" y="26"/>
                </a:moveTo>
                <a:lnTo>
                  <a:pt x="268" y="28"/>
                </a:lnTo>
                <a:lnTo>
                  <a:pt x="237" y="38"/>
                </a:lnTo>
                <a:lnTo>
                  <a:pt x="210" y="52"/>
                </a:lnTo>
                <a:lnTo>
                  <a:pt x="186" y="72"/>
                </a:lnTo>
                <a:lnTo>
                  <a:pt x="167" y="95"/>
                </a:lnTo>
                <a:lnTo>
                  <a:pt x="152" y="123"/>
                </a:lnTo>
                <a:lnTo>
                  <a:pt x="143" y="153"/>
                </a:lnTo>
                <a:lnTo>
                  <a:pt x="141" y="184"/>
                </a:lnTo>
                <a:lnTo>
                  <a:pt x="143" y="216"/>
                </a:lnTo>
                <a:lnTo>
                  <a:pt x="152" y="246"/>
                </a:lnTo>
                <a:lnTo>
                  <a:pt x="167" y="273"/>
                </a:lnTo>
                <a:lnTo>
                  <a:pt x="186" y="297"/>
                </a:lnTo>
                <a:lnTo>
                  <a:pt x="210" y="316"/>
                </a:lnTo>
                <a:lnTo>
                  <a:pt x="237" y="331"/>
                </a:lnTo>
                <a:lnTo>
                  <a:pt x="268" y="340"/>
                </a:lnTo>
                <a:lnTo>
                  <a:pt x="299" y="343"/>
                </a:lnTo>
                <a:lnTo>
                  <a:pt x="332" y="340"/>
                </a:lnTo>
                <a:lnTo>
                  <a:pt x="361" y="331"/>
                </a:lnTo>
                <a:lnTo>
                  <a:pt x="388" y="316"/>
                </a:lnTo>
                <a:lnTo>
                  <a:pt x="412" y="297"/>
                </a:lnTo>
                <a:lnTo>
                  <a:pt x="431" y="273"/>
                </a:lnTo>
                <a:lnTo>
                  <a:pt x="446" y="246"/>
                </a:lnTo>
                <a:lnTo>
                  <a:pt x="455" y="216"/>
                </a:lnTo>
                <a:lnTo>
                  <a:pt x="458" y="184"/>
                </a:lnTo>
                <a:lnTo>
                  <a:pt x="455" y="153"/>
                </a:lnTo>
                <a:lnTo>
                  <a:pt x="446" y="123"/>
                </a:lnTo>
                <a:lnTo>
                  <a:pt x="431" y="95"/>
                </a:lnTo>
                <a:lnTo>
                  <a:pt x="412" y="72"/>
                </a:lnTo>
                <a:lnTo>
                  <a:pt x="388" y="52"/>
                </a:lnTo>
                <a:lnTo>
                  <a:pt x="361" y="38"/>
                </a:lnTo>
                <a:lnTo>
                  <a:pt x="332" y="28"/>
                </a:lnTo>
                <a:lnTo>
                  <a:pt x="299" y="26"/>
                </a:lnTo>
                <a:close/>
                <a:moveTo>
                  <a:pt x="299" y="0"/>
                </a:moveTo>
                <a:lnTo>
                  <a:pt x="334" y="2"/>
                </a:lnTo>
                <a:lnTo>
                  <a:pt x="367" y="13"/>
                </a:lnTo>
                <a:lnTo>
                  <a:pt x="397" y="28"/>
                </a:lnTo>
                <a:lnTo>
                  <a:pt x="425" y="48"/>
                </a:lnTo>
                <a:lnTo>
                  <a:pt x="447" y="73"/>
                </a:lnTo>
                <a:lnTo>
                  <a:pt x="465" y="102"/>
                </a:lnTo>
                <a:lnTo>
                  <a:pt x="477" y="135"/>
                </a:lnTo>
                <a:lnTo>
                  <a:pt x="484" y="169"/>
                </a:lnTo>
                <a:lnTo>
                  <a:pt x="598" y="169"/>
                </a:lnTo>
                <a:lnTo>
                  <a:pt x="598" y="894"/>
                </a:lnTo>
                <a:lnTo>
                  <a:pt x="299" y="1135"/>
                </a:lnTo>
                <a:lnTo>
                  <a:pt x="0" y="894"/>
                </a:lnTo>
                <a:lnTo>
                  <a:pt x="0" y="169"/>
                </a:lnTo>
                <a:lnTo>
                  <a:pt x="114" y="169"/>
                </a:lnTo>
                <a:lnTo>
                  <a:pt x="121" y="135"/>
                </a:lnTo>
                <a:lnTo>
                  <a:pt x="134" y="102"/>
                </a:lnTo>
                <a:lnTo>
                  <a:pt x="151" y="73"/>
                </a:lnTo>
                <a:lnTo>
                  <a:pt x="173" y="48"/>
                </a:lnTo>
                <a:lnTo>
                  <a:pt x="201" y="28"/>
                </a:lnTo>
                <a:lnTo>
                  <a:pt x="231" y="13"/>
                </a:lnTo>
                <a:lnTo>
                  <a:pt x="264" y="2"/>
                </a:lnTo>
                <a:lnTo>
                  <a:pt x="299" y="0"/>
                </a:lnTo>
                <a:close/>
              </a:path>
            </a:pathLst>
          </a:custGeom>
          <a:noFill/>
          <a:ln w="28575">
            <a:solidFill>
              <a:srgbClr val="187AAB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Rectangle 10568"/>
          <p:cNvSpPr>
            <a:spLocks noChangeArrowheads="1"/>
          </p:cNvSpPr>
          <p:nvPr/>
        </p:nvSpPr>
        <p:spPr bwMode="auto">
          <a:xfrm>
            <a:off x="8848317" y="4753768"/>
            <a:ext cx="1684018" cy="35084"/>
          </a:xfrm>
          <a:prstGeom prst="rect">
            <a:avLst/>
          </a:prstGeom>
          <a:solidFill>
            <a:srgbClr val="187AAB"/>
          </a:solidFill>
          <a:ln w="0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1" name="Picture 3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531" y="2165803"/>
            <a:ext cx="349107" cy="34910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952575" y="305900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此处添加标题文本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19353" y="3318286"/>
            <a:ext cx="1482216" cy="1221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amet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,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consectetuer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adipiscing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elit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. Maecenas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porttitor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congue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massa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. 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876" y="729833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没有梦想 何必远方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  <p:grpSp>
        <p:nvGrpSpPr>
          <p:cNvPr id="19" name="Group 20"/>
          <p:cNvGrpSpPr/>
          <p:nvPr/>
        </p:nvGrpSpPr>
        <p:grpSpPr>
          <a:xfrm flipH="1">
            <a:off x="8027239" y="3818979"/>
            <a:ext cx="2445315" cy="2135254"/>
            <a:chOff x="6219825" y="5249863"/>
            <a:chExt cx="1765300" cy="1541463"/>
          </a:xfrm>
        </p:grpSpPr>
        <p:sp>
          <p:nvSpPr>
            <p:cNvPr id="20" name="Freeform 7"/>
            <p:cNvSpPr/>
            <p:nvPr/>
          </p:nvSpPr>
          <p:spPr bwMode="auto">
            <a:xfrm>
              <a:off x="7086600" y="5249863"/>
              <a:ext cx="31750" cy="1452563"/>
            </a:xfrm>
            <a:custGeom>
              <a:avLst/>
              <a:gdLst>
                <a:gd name="T0" fmla="*/ 6 w 12"/>
                <a:gd name="T1" fmla="*/ 0 h 560"/>
                <a:gd name="T2" fmla="*/ 6 w 12"/>
                <a:gd name="T3" fmla="*/ 0 h 560"/>
                <a:gd name="T4" fmla="*/ 12 w 12"/>
                <a:gd name="T5" fmla="*/ 6 h 560"/>
                <a:gd name="T6" fmla="*/ 12 w 12"/>
                <a:gd name="T7" fmla="*/ 554 h 560"/>
                <a:gd name="T8" fmla="*/ 6 w 12"/>
                <a:gd name="T9" fmla="*/ 560 h 560"/>
                <a:gd name="T10" fmla="*/ 6 w 12"/>
                <a:gd name="T11" fmla="*/ 560 h 560"/>
                <a:gd name="T12" fmla="*/ 0 w 12"/>
                <a:gd name="T13" fmla="*/ 554 h 560"/>
                <a:gd name="T14" fmla="*/ 0 w 12"/>
                <a:gd name="T15" fmla="*/ 6 h 560"/>
                <a:gd name="T16" fmla="*/ 6 w 12"/>
                <a:gd name="T17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6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554"/>
                    <a:pt x="12" y="554"/>
                    <a:pt x="12" y="554"/>
                  </a:cubicBezTo>
                  <a:cubicBezTo>
                    <a:pt x="12" y="557"/>
                    <a:pt x="9" y="560"/>
                    <a:pt x="6" y="560"/>
                  </a:cubicBezTo>
                  <a:cubicBezTo>
                    <a:pt x="6" y="560"/>
                    <a:pt x="6" y="560"/>
                    <a:pt x="6" y="560"/>
                  </a:cubicBezTo>
                  <a:cubicBezTo>
                    <a:pt x="3" y="560"/>
                    <a:pt x="0" y="557"/>
                    <a:pt x="0" y="5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noFill/>
            <a:ln w="9525">
              <a:solidFill>
                <a:srgbClr val="187AAB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6219825" y="5294313"/>
              <a:ext cx="1765300" cy="754063"/>
            </a:xfrm>
            <a:custGeom>
              <a:avLst/>
              <a:gdLst>
                <a:gd name="T0" fmla="*/ 340 w 680"/>
                <a:gd name="T1" fmla="*/ 0 h 291"/>
                <a:gd name="T2" fmla="*/ 680 w 680"/>
                <a:gd name="T3" fmla="*/ 291 h 291"/>
                <a:gd name="T4" fmla="*/ 620 w 680"/>
                <a:gd name="T5" fmla="*/ 251 h 291"/>
                <a:gd name="T6" fmla="*/ 564 w 680"/>
                <a:gd name="T7" fmla="*/ 283 h 291"/>
                <a:gd name="T8" fmla="*/ 508 w 680"/>
                <a:gd name="T9" fmla="*/ 251 h 291"/>
                <a:gd name="T10" fmla="*/ 452 w 680"/>
                <a:gd name="T11" fmla="*/ 283 h 291"/>
                <a:gd name="T12" fmla="*/ 396 w 680"/>
                <a:gd name="T13" fmla="*/ 251 h 291"/>
                <a:gd name="T14" fmla="*/ 340 w 680"/>
                <a:gd name="T15" fmla="*/ 283 h 291"/>
                <a:gd name="T16" fmla="*/ 284 w 680"/>
                <a:gd name="T17" fmla="*/ 251 h 291"/>
                <a:gd name="T18" fmla="*/ 228 w 680"/>
                <a:gd name="T19" fmla="*/ 283 h 291"/>
                <a:gd name="T20" fmla="*/ 172 w 680"/>
                <a:gd name="T21" fmla="*/ 251 h 291"/>
                <a:gd name="T22" fmla="*/ 116 w 680"/>
                <a:gd name="T23" fmla="*/ 283 h 291"/>
                <a:gd name="T24" fmla="*/ 60 w 680"/>
                <a:gd name="T25" fmla="*/ 251 h 291"/>
                <a:gd name="T26" fmla="*/ 0 w 680"/>
                <a:gd name="T27" fmla="*/ 291 h 291"/>
                <a:gd name="T28" fmla="*/ 340 w 680"/>
                <a:gd name="T29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" h="291">
                  <a:moveTo>
                    <a:pt x="340" y="0"/>
                  </a:moveTo>
                  <a:cubicBezTo>
                    <a:pt x="512" y="0"/>
                    <a:pt x="655" y="127"/>
                    <a:pt x="680" y="291"/>
                  </a:cubicBezTo>
                  <a:cubicBezTo>
                    <a:pt x="671" y="268"/>
                    <a:pt x="647" y="251"/>
                    <a:pt x="620" y="251"/>
                  </a:cubicBezTo>
                  <a:cubicBezTo>
                    <a:pt x="596" y="251"/>
                    <a:pt x="575" y="264"/>
                    <a:pt x="564" y="283"/>
                  </a:cubicBezTo>
                  <a:cubicBezTo>
                    <a:pt x="553" y="264"/>
                    <a:pt x="532" y="251"/>
                    <a:pt x="508" y="251"/>
                  </a:cubicBezTo>
                  <a:cubicBezTo>
                    <a:pt x="484" y="251"/>
                    <a:pt x="463" y="264"/>
                    <a:pt x="452" y="283"/>
                  </a:cubicBezTo>
                  <a:cubicBezTo>
                    <a:pt x="441" y="264"/>
                    <a:pt x="420" y="251"/>
                    <a:pt x="396" y="251"/>
                  </a:cubicBezTo>
                  <a:cubicBezTo>
                    <a:pt x="372" y="251"/>
                    <a:pt x="351" y="264"/>
                    <a:pt x="340" y="283"/>
                  </a:cubicBezTo>
                  <a:cubicBezTo>
                    <a:pt x="329" y="264"/>
                    <a:pt x="308" y="251"/>
                    <a:pt x="284" y="251"/>
                  </a:cubicBezTo>
                  <a:cubicBezTo>
                    <a:pt x="260" y="251"/>
                    <a:pt x="239" y="264"/>
                    <a:pt x="228" y="283"/>
                  </a:cubicBezTo>
                  <a:cubicBezTo>
                    <a:pt x="217" y="264"/>
                    <a:pt x="196" y="251"/>
                    <a:pt x="172" y="251"/>
                  </a:cubicBezTo>
                  <a:cubicBezTo>
                    <a:pt x="148" y="251"/>
                    <a:pt x="127" y="264"/>
                    <a:pt x="116" y="283"/>
                  </a:cubicBezTo>
                  <a:cubicBezTo>
                    <a:pt x="104" y="264"/>
                    <a:pt x="84" y="251"/>
                    <a:pt x="60" y="251"/>
                  </a:cubicBezTo>
                  <a:cubicBezTo>
                    <a:pt x="33" y="251"/>
                    <a:pt x="9" y="268"/>
                    <a:pt x="0" y="291"/>
                  </a:cubicBezTo>
                  <a:cubicBezTo>
                    <a:pt x="25" y="127"/>
                    <a:pt x="168" y="0"/>
                    <a:pt x="340" y="0"/>
                  </a:cubicBezTo>
                  <a:close/>
                </a:path>
              </a:pathLst>
            </a:custGeom>
            <a:solidFill>
              <a:srgbClr val="187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6272213" y="5294313"/>
              <a:ext cx="1660525" cy="609600"/>
            </a:xfrm>
            <a:custGeom>
              <a:avLst/>
              <a:gdLst>
                <a:gd name="T0" fmla="*/ 320 w 640"/>
                <a:gd name="T1" fmla="*/ 0 h 235"/>
                <a:gd name="T2" fmla="*/ 640 w 640"/>
                <a:gd name="T3" fmla="*/ 217 h 235"/>
                <a:gd name="T4" fmla="*/ 600 w 640"/>
                <a:gd name="T5" fmla="*/ 203 h 235"/>
                <a:gd name="T6" fmla="*/ 544 w 640"/>
                <a:gd name="T7" fmla="*/ 235 h 235"/>
                <a:gd name="T8" fmla="*/ 488 w 640"/>
                <a:gd name="T9" fmla="*/ 203 h 235"/>
                <a:gd name="T10" fmla="*/ 432 w 640"/>
                <a:gd name="T11" fmla="*/ 235 h 235"/>
                <a:gd name="T12" fmla="*/ 376 w 640"/>
                <a:gd name="T13" fmla="*/ 203 h 235"/>
                <a:gd name="T14" fmla="*/ 320 w 640"/>
                <a:gd name="T15" fmla="*/ 235 h 235"/>
                <a:gd name="T16" fmla="*/ 264 w 640"/>
                <a:gd name="T17" fmla="*/ 203 h 235"/>
                <a:gd name="T18" fmla="*/ 208 w 640"/>
                <a:gd name="T19" fmla="*/ 235 h 235"/>
                <a:gd name="T20" fmla="*/ 152 w 640"/>
                <a:gd name="T21" fmla="*/ 203 h 235"/>
                <a:gd name="T22" fmla="*/ 96 w 640"/>
                <a:gd name="T23" fmla="*/ 235 h 235"/>
                <a:gd name="T24" fmla="*/ 40 w 640"/>
                <a:gd name="T25" fmla="*/ 203 h 235"/>
                <a:gd name="T26" fmla="*/ 0 w 640"/>
                <a:gd name="T27" fmla="*/ 217 h 235"/>
                <a:gd name="T28" fmla="*/ 320 w 640"/>
                <a:gd name="T2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235">
                  <a:moveTo>
                    <a:pt x="320" y="0"/>
                  </a:moveTo>
                  <a:cubicBezTo>
                    <a:pt x="465" y="0"/>
                    <a:pt x="589" y="90"/>
                    <a:pt x="640" y="217"/>
                  </a:cubicBezTo>
                  <a:cubicBezTo>
                    <a:pt x="629" y="208"/>
                    <a:pt x="615" y="203"/>
                    <a:pt x="600" y="203"/>
                  </a:cubicBezTo>
                  <a:cubicBezTo>
                    <a:pt x="576" y="203"/>
                    <a:pt x="555" y="216"/>
                    <a:pt x="544" y="235"/>
                  </a:cubicBezTo>
                  <a:cubicBezTo>
                    <a:pt x="533" y="216"/>
                    <a:pt x="512" y="203"/>
                    <a:pt x="488" y="203"/>
                  </a:cubicBezTo>
                  <a:cubicBezTo>
                    <a:pt x="464" y="203"/>
                    <a:pt x="443" y="216"/>
                    <a:pt x="432" y="235"/>
                  </a:cubicBezTo>
                  <a:cubicBezTo>
                    <a:pt x="421" y="216"/>
                    <a:pt x="400" y="203"/>
                    <a:pt x="376" y="203"/>
                  </a:cubicBezTo>
                  <a:cubicBezTo>
                    <a:pt x="352" y="203"/>
                    <a:pt x="331" y="216"/>
                    <a:pt x="320" y="235"/>
                  </a:cubicBezTo>
                  <a:cubicBezTo>
                    <a:pt x="309" y="216"/>
                    <a:pt x="288" y="203"/>
                    <a:pt x="264" y="203"/>
                  </a:cubicBezTo>
                  <a:cubicBezTo>
                    <a:pt x="240" y="203"/>
                    <a:pt x="219" y="216"/>
                    <a:pt x="208" y="235"/>
                  </a:cubicBezTo>
                  <a:cubicBezTo>
                    <a:pt x="197" y="216"/>
                    <a:pt x="176" y="203"/>
                    <a:pt x="152" y="203"/>
                  </a:cubicBezTo>
                  <a:cubicBezTo>
                    <a:pt x="128" y="203"/>
                    <a:pt x="107" y="216"/>
                    <a:pt x="96" y="235"/>
                  </a:cubicBezTo>
                  <a:cubicBezTo>
                    <a:pt x="84" y="216"/>
                    <a:pt x="64" y="203"/>
                    <a:pt x="40" y="203"/>
                  </a:cubicBezTo>
                  <a:cubicBezTo>
                    <a:pt x="25" y="203"/>
                    <a:pt x="11" y="208"/>
                    <a:pt x="0" y="217"/>
                  </a:cubicBezTo>
                  <a:cubicBezTo>
                    <a:pt x="51" y="90"/>
                    <a:pt x="175" y="0"/>
                    <a:pt x="32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187AAB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7077075" y="6529388"/>
              <a:ext cx="269875" cy="261938"/>
            </a:xfrm>
            <a:custGeom>
              <a:avLst/>
              <a:gdLst>
                <a:gd name="T0" fmla="*/ 104 w 104"/>
                <a:gd name="T1" fmla="*/ 45 h 101"/>
                <a:gd name="T2" fmla="*/ 104 w 104"/>
                <a:gd name="T3" fmla="*/ 49 h 101"/>
                <a:gd name="T4" fmla="*/ 52 w 104"/>
                <a:gd name="T5" fmla="*/ 101 h 101"/>
                <a:gd name="T6" fmla="*/ 0 w 104"/>
                <a:gd name="T7" fmla="*/ 49 h 101"/>
                <a:gd name="T8" fmla="*/ 0 w 104"/>
                <a:gd name="T9" fmla="*/ 6 h 101"/>
                <a:gd name="T10" fmla="*/ 6 w 104"/>
                <a:gd name="T11" fmla="*/ 0 h 101"/>
                <a:gd name="T12" fmla="*/ 14 w 104"/>
                <a:gd name="T13" fmla="*/ 0 h 101"/>
                <a:gd name="T14" fmla="*/ 20 w 104"/>
                <a:gd name="T15" fmla="*/ 6 h 101"/>
                <a:gd name="T16" fmla="*/ 20 w 104"/>
                <a:gd name="T17" fmla="*/ 49 h 101"/>
                <a:gd name="T18" fmla="*/ 52 w 104"/>
                <a:gd name="T19" fmla="*/ 82 h 101"/>
                <a:gd name="T20" fmla="*/ 52 w 104"/>
                <a:gd name="T21" fmla="*/ 82 h 101"/>
                <a:gd name="T22" fmla="*/ 84 w 104"/>
                <a:gd name="T23" fmla="*/ 49 h 101"/>
                <a:gd name="T24" fmla="*/ 84 w 104"/>
                <a:gd name="T25" fmla="*/ 45 h 101"/>
                <a:gd name="T26" fmla="*/ 90 w 104"/>
                <a:gd name="T27" fmla="*/ 39 h 101"/>
                <a:gd name="T28" fmla="*/ 98 w 104"/>
                <a:gd name="T29" fmla="*/ 39 h 101"/>
                <a:gd name="T30" fmla="*/ 104 w 104"/>
                <a:gd name="T31" fmla="*/ 4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" h="101">
                  <a:moveTo>
                    <a:pt x="104" y="45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78"/>
                    <a:pt x="80" y="101"/>
                    <a:pt x="52" y="101"/>
                  </a:cubicBezTo>
                  <a:cubicBezTo>
                    <a:pt x="23" y="101"/>
                    <a:pt x="0" y="78"/>
                    <a:pt x="0" y="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20" y="2"/>
                    <a:pt x="20" y="6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67"/>
                    <a:pt x="34" y="82"/>
                    <a:pt x="52" y="82"/>
                  </a:cubicBezTo>
                  <a:cubicBezTo>
                    <a:pt x="52" y="82"/>
                    <a:pt x="52" y="82"/>
                    <a:pt x="52" y="82"/>
                  </a:cubicBezTo>
                  <a:cubicBezTo>
                    <a:pt x="70" y="82"/>
                    <a:pt x="84" y="67"/>
                    <a:pt x="84" y="49"/>
                  </a:cubicBezTo>
                  <a:cubicBezTo>
                    <a:pt x="84" y="45"/>
                    <a:pt x="84" y="45"/>
                    <a:pt x="84" y="45"/>
                  </a:cubicBezTo>
                  <a:cubicBezTo>
                    <a:pt x="84" y="42"/>
                    <a:pt x="87" y="39"/>
                    <a:pt x="90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101" y="39"/>
                    <a:pt x="104" y="42"/>
                    <a:pt x="104" y="45"/>
                  </a:cubicBezTo>
                  <a:close/>
                </a:path>
              </a:pathLst>
            </a:custGeom>
            <a:solidFill>
              <a:srgbClr val="187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4" name="Group 25"/>
          <p:cNvGrpSpPr/>
          <p:nvPr/>
        </p:nvGrpSpPr>
        <p:grpSpPr>
          <a:xfrm>
            <a:off x="8154782" y="1695099"/>
            <a:ext cx="2190228" cy="1275434"/>
            <a:chOff x="7854621" y="1919288"/>
            <a:chExt cx="2126142" cy="1238115"/>
          </a:xfrm>
          <a:solidFill>
            <a:srgbClr val="187AAB"/>
          </a:solidFill>
        </p:grpSpPr>
        <p:sp>
          <p:nvSpPr>
            <p:cNvPr id="25" name="Freeform 11"/>
            <p:cNvSpPr/>
            <p:nvPr/>
          </p:nvSpPr>
          <p:spPr bwMode="auto">
            <a:xfrm>
              <a:off x="7854621" y="1919288"/>
              <a:ext cx="2126142" cy="1238115"/>
            </a:xfrm>
            <a:custGeom>
              <a:avLst/>
              <a:gdLst>
                <a:gd name="T0" fmla="*/ 422 w 609"/>
                <a:gd name="T1" fmla="*/ 98 h 355"/>
                <a:gd name="T2" fmla="*/ 475 w 609"/>
                <a:gd name="T3" fmla="*/ 87 h 355"/>
                <a:gd name="T4" fmla="*/ 609 w 609"/>
                <a:gd name="T5" fmla="*/ 221 h 355"/>
                <a:gd name="T6" fmla="*/ 478 w 609"/>
                <a:gd name="T7" fmla="*/ 355 h 355"/>
                <a:gd name="T8" fmla="*/ 478 w 609"/>
                <a:gd name="T9" fmla="*/ 355 h 355"/>
                <a:gd name="T10" fmla="*/ 475 w 609"/>
                <a:gd name="T11" fmla="*/ 355 h 355"/>
                <a:gd name="T12" fmla="*/ 121 w 609"/>
                <a:gd name="T13" fmla="*/ 355 h 355"/>
                <a:gd name="T14" fmla="*/ 115 w 609"/>
                <a:gd name="T15" fmla="*/ 355 h 355"/>
                <a:gd name="T16" fmla="*/ 115 w 609"/>
                <a:gd name="T17" fmla="*/ 355 h 355"/>
                <a:gd name="T18" fmla="*/ 0 w 609"/>
                <a:gd name="T19" fmla="*/ 234 h 355"/>
                <a:gd name="T20" fmla="*/ 121 w 609"/>
                <a:gd name="T21" fmla="*/ 113 h 355"/>
                <a:gd name="T22" fmla="*/ 138 w 609"/>
                <a:gd name="T23" fmla="*/ 115 h 355"/>
                <a:gd name="T24" fmla="*/ 283 w 609"/>
                <a:gd name="T25" fmla="*/ 0 h 355"/>
                <a:gd name="T26" fmla="*/ 422 w 609"/>
                <a:gd name="T27" fmla="*/ 98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9" h="355">
                  <a:moveTo>
                    <a:pt x="422" y="98"/>
                  </a:moveTo>
                  <a:cubicBezTo>
                    <a:pt x="439" y="91"/>
                    <a:pt x="457" y="87"/>
                    <a:pt x="475" y="87"/>
                  </a:cubicBezTo>
                  <a:cubicBezTo>
                    <a:pt x="549" y="87"/>
                    <a:pt x="609" y="147"/>
                    <a:pt x="609" y="221"/>
                  </a:cubicBezTo>
                  <a:cubicBezTo>
                    <a:pt x="609" y="294"/>
                    <a:pt x="551" y="354"/>
                    <a:pt x="478" y="355"/>
                  </a:cubicBezTo>
                  <a:cubicBezTo>
                    <a:pt x="478" y="355"/>
                    <a:pt x="478" y="355"/>
                    <a:pt x="478" y="355"/>
                  </a:cubicBezTo>
                  <a:cubicBezTo>
                    <a:pt x="475" y="355"/>
                    <a:pt x="475" y="355"/>
                    <a:pt x="475" y="355"/>
                  </a:cubicBezTo>
                  <a:cubicBezTo>
                    <a:pt x="121" y="355"/>
                    <a:pt x="121" y="355"/>
                    <a:pt x="121" y="355"/>
                  </a:cubicBezTo>
                  <a:cubicBezTo>
                    <a:pt x="115" y="355"/>
                    <a:pt x="115" y="355"/>
                    <a:pt x="115" y="355"/>
                  </a:cubicBezTo>
                  <a:cubicBezTo>
                    <a:pt x="115" y="355"/>
                    <a:pt x="115" y="355"/>
                    <a:pt x="115" y="355"/>
                  </a:cubicBezTo>
                  <a:cubicBezTo>
                    <a:pt x="51" y="353"/>
                    <a:pt x="0" y="299"/>
                    <a:pt x="0" y="234"/>
                  </a:cubicBezTo>
                  <a:cubicBezTo>
                    <a:pt x="0" y="168"/>
                    <a:pt x="54" y="113"/>
                    <a:pt x="121" y="113"/>
                  </a:cubicBezTo>
                  <a:cubicBezTo>
                    <a:pt x="126" y="113"/>
                    <a:pt x="132" y="114"/>
                    <a:pt x="138" y="115"/>
                  </a:cubicBezTo>
                  <a:cubicBezTo>
                    <a:pt x="153" y="49"/>
                    <a:pt x="212" y="0"/>
                    <a:pt x="283" y="0"/>
                  </a:cubicBezTo>
                  <a:cubicBezTo>
                    <a:pt x="347" y="0"/>
                    <a:pt x="402" y="41"/>
                    <a:pt x="422" y="9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7854621" y="1919288"/>
              <a:ext cx="2126142" cy="962742"/>
            </a:xfrm>
            <a:custGeom>
              <a:avLst/>
              <a:gdLst>
                <a:gd name="T0" fmla="*/ 422 w 609"/>
                <a:gd name="T1" fmla="*/ 98 h 276"/>
                <a:gd name="T2" fmla="*/ 475 w 609"/>
                <a:gd name="T3" fmla="*/ 87 h 276"/>
                <a:gd name="T4" fmla="*/ 609 w 609"/>
                <a:gd name="T5" fmla="*/ 221 h 276"/>
                <a:gd name="T6" fmla="*/ 609 w 609"/>
                <a:gd name="T7" fmla="*/ 234 h 276"/>
                <a:gd name="T8" fmla="*/ 506 w 609"/>
                <a:gd name="T9" fmla="*/ 276 h 276"/>
                <a:gd name="T10" fmla="*/ 506 w 609"/>
                <a:gd name="T11" fmla="*/ 276 h 276"/>
                <a:gd name="T12" fmla="*/ 502 w 609"/>
                <a:gd name="T13" fmla="*/ 276 h 276"/>
                <a:gd name="T14" fmla="*/ 92 w 609"/>
                <a:gd name="T15" fmla="*/ 276 h 276"/>
                <a:gd name="T16" fmla="*/ 86 w 609"/>
                <a:gd name="T17" fmla="*/ 276 h 276"/>
                <a:gd name="T18" fmla="*/ 86 w 609"/>
                <a:gd name="T19" fmla="*/ 276 h 276"/>
                <a:gd name="T20" fmla="*/ 0 w 609"/>
                <a:gd name="T21" fmla="*/ 242 h 276"/>
                <a:gd name="T22" fmla="*/ 0 w 609"/>
                <a:gd name="T23" fmla="*/ 234 h 276"/>
                <a:gd name="T24" fmla="*/ 121 w 609"/>
                <a:gd name="T25" fmla="*/ 113 h 276"/>
                <a:gd name="T26" fmla="*/ 138 w 609"/>
                <a:gd name="T27" fmla="*/ 115 h 276"/>
                <a:gd name="T28" fmla="*/ 283 w 609"/>
                <a:gd name="T29" fmla="*/ 0 h 276"/>
                <a:gd name="T30" fmla="*/ 422 w 609"/>
                <a:gd name="T31" fmla="*/ 9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9" h="276">
                  <a:moveTo>
                    <a:pt x="422" y="98"/>
                  </a:moveTo>
                  <a:cubicBezTo>
                    <a:pt x="439" y="91"/>
                    <a:pt x="457" y="87"/>
                    <a:pt x="475" y="87"/>
                  </a:cubicBezTo>
                  <a:cubicBezTo>
                    <a:pt x="549" y="87"/>
                    <a:pt x="609" y="147"/>
                    <a:pt x="609" y="221"/>
                  </a:cubicBezTo>
                  <a:cubicBezTo>
                    <a:pt x="609" y="226"/>
                    <a:pt x="609" y="230"/>
                    <a:pt x="609" y="234"/>
                  </a:cubicBezTo>
                  <a:cubicBezTo>
                    <a:pt x="582" y="260"/>
                    <a:pt x="546" y="276"/>
                    <a:pt x="506" y="276"/>
                  </a:cubicBezTo>
                  <a:cubicBezTo>
                    <a:pt x="506" y="276"/>
                    <a:pt x="506" y="276"/>
                    <a:pt x="506" y="276"/>
                  </a:cubicBezTo>
                  <a:cubicBezTo>
                    <a:pt x="502" y="276"/>
                    <a:pt x="502" y="276"/>
                    <a:pt x="502" y="276"/>
                  </a:cubicBezTo>
                  <a:cubicBezTo>
                    <a:pt x="92" y="276"/>
                    <a:pt x="92" y="276"/>
                    <a:pt x="92" y="276"/>
                  </a:cubicBezTo>
                  <a:cubicBezTo>
                    <a:pt x="86" y="276"/>
                    <a:pt x="86" y="276"/>
                    <a:pt x="86" y="276"/>
                  </a:cubicBezTo>
                  <a:cubicBezTo>
                    <a:pt x="86" y="276"/>
                    <a:pt x="86" y="276"/>
                    <a:pt x="86" y="276"/>
                  </a:cubicBezTo>
                  <a:cubicBezTo>
                    <a:pt x="53" y="275"/>
                    <a:pt x="23" y="262"/>
                    <a:pt x="0" y="242"/>
                  </a:cubicBezTo>
                  <a:cubicBezTo>
                    <a:pt x="0" y="240"/>
                    <a:pt x="0" y="237"/>
                    <a:pt x="0" y="234"/>
                  </a:cubicBezTo>
                  <a:cubicBezTo>
                    <a:pt x="0" y="168"/>
                    <a:pt x="54" y="113"/>
                    <a:pt x="121" y="113"/>
                  </a:cubicBezTo>
                  <a:cubicBezTo>
                    <a:pt x="126" y="113"/>
                    <a:pt x="132" y="114"/>
                    <a:pt x="138" y="115"/>
                  </a:cubicBezTo>
                  <a:cubicBezTo>
                    <a:pt x="153" y="49"/>
                    <a:pt x="212" y="0"/>
                    <a:pt x="283" y="0"/>
                  </a:cubicBezTo>
                  <a:cubicBezTo>
                    <a:pt x="347" y="0"/>
                    <a:pt x="402" y="41"/>
                    <a:pt x="42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7" name="Group 24"/>
          <p:cNvGrpSpPr/>
          <p:nvPr/>
        </p:nvGrpSpPr>
        <p:grpSpPr>
          <a:xfrm>
            <a:off x="8432958" y="3032106"/>
            <a:ext cx="1633876" cy="664107"/>
            <a:chOff x="8106513" y="3217174"/>
            <a:chExt cx="1586069" cy="6446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8" name="Freeform 13"/>
            <p:cNvSpPr/>
            <p:nvPr/>
          </p:nvSpPr>
          <p:spPr bwMode="auto">
            <a:xfrm>
              <a:off x="8106513" y="3398623"/>
              <a:ext cx="236950" cy="463226"/>
            </a:xfrm>
            <a:custGeom>
              <a:avLst/>
              <a:gdLst>
                <a:gd name="T0" fmla="*/ 68 w 68"/>
                <a:gd name="T1" fmla="*/ 99 h 133"/>
                <a:gd name="T2" fmla="*/ 34 w 68"/>
                <a:gd name="T3" fmla="*/ 133 h 133"/>
                <a:gd name="T4" fmla="*/ 0 w 68"/>
                <a:gd name="T5" fmla="*/ 99 h 133"/>
                <a:gd name="T6" fmla="*/ 17 w 68"/>
                <a:gd name="T7" fmla="*/ 48 h 133"/>
                <a:gd name="T8" fmla="*/ 34 w 68"/>
                <a:gd name="T9" fmla="*/ 0 h 133"/>
                <a:gd name="T10" fmla="*/ 51 w 68"/>
                <a:gd name="T11" fmla="*/ 48 h 133"/>
                <a:gd name="T12" fmla="*/ 68 w 68"/>
                <a:gd name="T1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3">
                  <a:moveTo>
                    <a:pt x="68" y="99"/>
                  </a:moveTo>
                  <a:cubicBezTo>
                    <a:pt x="68" y="117"/>
                    <a:pt x="53" y="133"/>
                    <a:pt x="34" y="133"/>
                  </a:cubicBezTo>
                  <a:cubicBezTo>
                    <a:pt x="15" y="133"/>
                    <a:pt x="0" y="117"/>
                    <a:pt x="0" y="99"/>
                  </a:cubicBezTo>
                  <a:cubicBezTo>
                    <a:pt x="0" y="89"/>
                    <a:pt x="13" y="59"/>
                    <a:pt x="17" y="4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5" y="59"/>
                    <a:pt x="68" y="89"/>
                    <a:pt x="68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8708493" y="3234251"/>
              <a:ext cx="239084" cy="461091"/>
            </a:xfrm>
            <a:custGeom>
              <a:avLst/>
              <a:gdLst>
                <a:gd name="T0" fmla="*/ 68 w 68"/>
                <a:gd name="T1" fmla="*/ 98 h 132"/>
                <a:gd name="T2" fmla="*/ 34 w 68"/>
                <a:gd name="T3" fmla="*/ 132 h 132"/>
                <a:gd name="T4" fmla="*/ 0 w 68"/>
                <a:gd name="T5" fmla="*/ 98 h 132"/>
                <a:gd name="T6" fmla="*/ 17 w 68"/>
                <a:gd name="T7" fmla="*/ 47 h 132"/>
                <a:gd name="T8" fmla="*/ 34 w 68"/>
                <a:gd name="T9" fmla="*/ 0 h 132"/>
                <a:gd name="T10" fmla="*/ 51 w 68"/>
                <a:gd name="T11" fmla="*/ 47 h 132"/>
                <a:gd name="T12" fmla="*/ 68 w 68"/>
                <a:gd name="T13" fmla="*/ 9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2">
                  <a:moveTo>
                    <a:pt x="68" y="98"/>
                  </a:moveTo>
                  <a:cubicBezTo>
                    <a:pt x="68" y="117"/>
                    <a:pt x="53" y="132"/>
                    <a:pt x="34" y="132"/>
                  </a:cubicBezTo>
                  <a:cubicBezTo>
                    <a:pt x="15" y="132"/>
                    <a:pt x="0" y="117"/>
                    <a:pt x="0" y="98"/>
                  </a:cubicBezTo>
                  <a:cubicBezTo>
                    <a:pt x="0" y="89"/>
                    <a:pt x="13" y="58"/>
                    <a:pt x="17" y="47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5" y="58"/>
                    <a:pt x="68" y="89"/>
                    <a:pt x="68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9455632" y="3251329"/>
              <a:ext cx="236950" cy="465360"/>
            </a:xfrm>
            <a:custGeom>
              <a:avLst/>
              <a:gdLst>
                <a:gd name="T0" fmla="*/ 68 w 68"/>
                <a:gd name="T1" fmla="*/ 99 h 133"/>
                <a:gd name="T2" fmla="*/ 34 w 68"/>
                <a:gd name="T3" fmla="*/ 133 h 133"/>
                <a:gd name="T4" fmla="*/ 0 w 68"/>
                <a:gd name="T5" fmla="*/ 99 h 133"/>
                <a:gd name="T6" fmla="*/ 17 w 68"/>
                <a:gd name="T7" fmla="*/ 48 h 133"/>
                <a:gd name="T8" fmla="*/ 34 w 68"/>
                <a:gd name="T9" fmla="*/ 0 h 133"/>
                <a:gd name="T10" fmla="*/ 51 w 68"/>
                <a:gd name="T11" fmla="*/ 48 h 133"/>
                <a:gd name="T12" fmla="*/ 68 w 68"/>
                <a:gd name="T13" fmla="*/ 99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133">
                  <a:moveTo>
                    <a:pt x="68" y="99"/>
                  </a:moveTo>
                  <a:cubicBezTo>
                    <a:pt x="68" y="118"/>
                    <a:pt x="53" y="133"/>
                    <a:pt x="34" y="133"/>
                  </a:cubicBezTo>
                  <a:cubicBezTo>
                    <a:pt x="16" y="133"/>
                    <a:pt x="0" y="118"/>
                    <a:pt x="0" y="99"/>
                  </a:cubicBezTo>
                  <a:cubicBezTo>
                    <a:pt x="0" y="90"/>
                    <a:pt x="13" y="59"/>
                    <a:pt x="17" y="4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5" y="59"/>
                    <a:pt x="68" y="90"/>
                    <a:pt x="68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9186662" y="3217174"/>
              <a:ext cx="157966" cy="303125"/>
            </a:xfrm>
            <a:custGeom>
              <a:avLst/>
              <a:gdLst>
                <a:gd name="T0" fmla="*/ 45 w 45"/>
                <a:gd name="T1" fmla="*/ 65 h 87"/>
                <a:gd name="T2" fmla="*/ 22 w 45"/>
                <a:gd name="T3" fmla="*/ 87 h 87"/>
                <a:gd name="T4" fmla="*/ 0 w 45"/>
                <a:gd name="T5" fmla="*/ 65 h 87"/>
                <a:gd name="T6" fmla="*/ 11 w 45"/>
                <a:gd name="T7" fmla="*/ 31 h 87"/>
                <a:gd name="T8" fmla="*/ 22 w 45"/>
                <a:gd name="T9" fmla="*/ 0 h 87"/>
                <a:gd name="T10" fmla="*/ 34 w 45"/>
                <a:gd name="T11" fmla="*/ 31 h 87"/>
                <a:gd name="T12" fmla="*/ 45 w 45"/>
                <a:gd name="T1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87">
                  <a:moveTo>
                    <a:pt x="45" y="65"/>
                  </a:moveTo>
                  <a:cubicBezTo>
                    <a:pt x="45" y="77"/>
                    <a:pt x="35" y="87"/>
                    <a:pt x="22" y="87"/>
                  </a:cubicBezTo>
                  <a:cubicBezTo>
                    <a:pt x="10" y="87"/>
                    <a:pt x="0" y="77"/>
                    <a:pt x="0" y="65"/>
                  </a:cubicBezTo>
                  <a:cubicBezTo>
                    <a:pt x="0" y="58"/>
                    <a:pt x="9" y="38"/>
                    <a:pt x="11" y="3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6" y="38"/>
                    <a:pt x="45" y="58"/>
                    <a:pt x="45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8422446" y="3217174"/>
              <a:ext cx="153697" cy="303125"/>
            </a:xfrm>
            <a:custGeom>
              <a:avLst/>
              <a:gdLst>
                <a:gd name="T0" fmla="*/ 44 w 44"/>
                <a:gd name="T1" fmla="*/ 64 h 87"/>
                <a:gd name="T2" fmla="*/ 22 w 44"/>
                <a:gd name="T3" fmla="*/ 87 h 87"/>
                <a:gd name="T4" fmla="*/ 0 w 44"/>
                <a:gd name="T5" fmla="*/ 64 h 87"/>
                <a:gd name="T6" fmla="*/ 11 w 44"/>
                <a:gd name="T7" fmla="*/ 31 h 87"/>
                <a:gd name="T8" fmla="*/ 22 w 44"/>
                <a:gd name="T9" fmla="*/ 0 h 87"/>
                <a:gd name="T10" fmla="*/ 33 w 44"/>
                <a:gd name="T11" fmla="*/ 31 h 87"/>
                <a:gd name="T12" fmla="*/ 44 w 44"/>
                <a:gd name="T13" fmla="*/ 6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87">
                  <a:moveTo>
                    <a:pt x="44" y="64"/>
                  </a:moveTo>
                  <a:cubicBezTo>
                    <a:pt x="44" y="77"/>
                    <a:pt x="34" y="87"/>
                    <a:pt x="22" y="87"/>
                  </a:cubicBezTo>
                  <a:cubicBezTo>
                    <a:pt x="10" y="87"/>
                    <a:pt x="0" y="77"/>
                    <a:pt x="0" y="64"/>
                  </a:cubicBezTo>
                  <a:cubicBezTo>
                    <a:pt x="0" y="58"/>
                    <a:pt x="8" y="38"/>
                    <a:pt x="11" y="3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6" y="38"/>
                    <a:pt x="44" y="58"/>
                    <a:pt x="4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549028" y="2112973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87AAB"/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风雨兼程 无所畏惧</a:t>
            </a:r>
            <a:endParaRPr lang="zh-CN" altLang="en-US" sz="3200" b="1" dirty="0">
              <a:solidFill>
                <a:srgbClr val="187AAB"/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  <p:sp>
        <p:nvSpPr>
          <p:cNvPr id="54" name="01"/>
          <p:cNvSpPr/>
          <p:nvPr/>
        </p:nvSpPr>
        <p:spPr>
          <a:xfrm>
            <a:off x="1544942" y="3310978"/>
            <a:ext cx="508001" cy="508001"/>
          </a:xfrm>
          <a:prstGeom prst="ellipse">
            <a:avLst/>
          </a:prstGeom>
          <a:noFill/>
          <a:ln w="12700">
            <a:solidFill>
              <a:srgbClr val="187AAB"/>
            </a:solidFill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algn="ctr"/>
            <a:r>
              <a:rPr sz="1250">
                <a:solidFill>
                  <a:schemeClr val="tx1">
                    <a:lumMod val="95000"/>
                    <a:lumOff val="5000"/>
                  </a:schemeClr>
                </a:solidFill>
              </a:rPr>
              <a:t>01</a:t>
            </a:r>
            <a:endParaRPr sz="12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02"/>
          <p:cNvSpPr/>
          <p:nvPr/>
        </p:nvSpPr>
        <p:spPr>
          <a:xfrm>
            <a:off x="1544942" y="4609466"/>
            <a:ext cx="508001" cy="508001"/>
          </a:xfrm>
          <a:prstGeom prst="ellipse">
            <a:avLst/>
          </a:prstGeom>
          <a:noFill/>
          <a:ln w="12700">
            <a:solidFill>
              <a:srgbClr val="187AAB"/>
            </a:solidFill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algn="ctr"/>
            <a:r>
              <a:rPr sz="1250">
                <a:solidFill>
                  <a:schemeClr val="tx1">
                    <a:lumMod val="95000"/>
                    <a:lumOff val="5000"/>
                  </a:schemeClr>
                </a:solidFill>
              </a:rPr>
              <a:t>02</a:t>
            </a:r>
            <a:endParaRPr sz="12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198789" y="317247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此处添加标题文本</a:t>
            </a:r>
            <a:endParaRPr lang="zh-CN" altLang="en-US" sz="1200" dirty="0"/>
          </a:p>
        </p:txBody>
      </p:sp>
      <p:sp>
        <p:nvSpPr>
          <p:cNvPr id="58" name="矩形 57"/>
          <p:cNvSpPr/>
          <p:nvPr/>
        </p:nvSpPr>
        <p:spPr>
          <a:xfrm>
            <a:off x="2198789" y="3431757"/>
            <a:ext cx="1877323" cy="62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Lorem ipsum dolor sit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amet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,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consectetuer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adipiscing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elit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. Maecenas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porttitor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congue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massa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.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198789" y="447096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此处添加标题文本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2198789" y="4730245"/>
            <a:ext cx="1877323" cy="62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Lorem ipsum dolor sit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amet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,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consectetuer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adipiscing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elit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. Maecenas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porttitor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congue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massa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.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01"/>
          <p:cNvSpPr/>
          <p:nvPr/>
        </p:nvSpPr>
        <p:spPr>
          <a:xfrm>
            <a:off x="4459167" y="3310978"/>
            <a:ext cx="508001" cy="508001"/>
          </a:xfrm>
          <a:prstGeom prst="ellipse">
            <a:avLst/>
          </a:prstGeom>
          <a:noFill/>
          <a:ln w="12700">
            <a:solidFill>
              <a:srgbClr val="187AAB"/>
            </a:solidFill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algn="ctr"/>
            <a:r>
              <a:rPr sz="1250">
                <a:solidFill>
                  <a:schemeClr val="tx1">
                    <a:lumMod val="95000"/>
                    <a:lumOff val="5000"/>
                  </a:schemeClr>
                </a:solidFill>
              </a:rPr>
              <a:t>01</a:t>
            </a:r>
            <a:endParaRPr sz="12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02"/>
          <p:cNvSpPr/>
          <p:nvPr/>
        </p:nvSpPr>
        <p:spPr>
          <a:xfrm>
            <a:off x="4459167" y="4609466"/>
            <a:ext cx="508001" cy="508001"/>
          </a:xfrm>
          <a:prstGeom prst="ellipse">
            <a:avLst/>
          </a:prstGeom>
          <a:noFill/>
          <a:ln w="12700">
            <a:solidFill>
              <a:srgbClr val="187AAB"/>
            </a:solidFill>
            <a:miter lim="400000"/>
          </a:ln>
        </p:spPr>
        <p:txBody>
          <a:bodyPr lIns="0" tIns="0" rIns="0" bIns="0" anchor="ctr"/>
          <a:lstStyle>
            <a:lvl1pPr>
              <a:defRPr sz="2500" b="0">
                <a:solidFill>
                  <a:srgbClr val="F7F9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algn="ctr"/>
            <a:r>
              <a:rPr sz="1250">
                <a:solidFill>
                  <a:schemeClr val="tx1">
                    <a:lumMod val="95000"/>
                    <a:lumOff val="5000"/>
                  </a:schemeClr>
                </a:solidFill>
              </a:rPr>
              <a:t>02</a:t>
            </a:r>
            <a:endParaRPr sz="125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113014" y="3172478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此处添加标题文本</a:t>
            </a:r>
            <a:endParaRPr lang="zh-CN" altLang="en-US" sz="1200" dirty="0"/>
          </a:p>
        </p:txBody>
      </p:sp>
      <p:sp>
        <p:nvSpPr>
          <p:cNvPr id="66" name="矩形 65"/>
          <p:cNvSpPr/>
          <p:nvPr/>
        </p:nvSpPr>
        <p:spPr>
          <a:xfrm>
            <a:off x="5113014" y="3431757"/>
            <a:ext cx="1877323" cy="62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Lorem ipsum dolor sit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amet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,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consectetuer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adipiscing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elit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. Maecenas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porttitor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congue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massa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.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113014" y="447096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此处添加标题文本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5113014" y="4730245"/>
            <a:ext cx="1877323" cy="62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Lorem ipsum dolor sit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amet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,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consectetuer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adipiscing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elit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. Maecenas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porttitor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congue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 </a:t>
            </a:r>
            <a:r>
              <a:rPr lang="en-US" altLang="zh-CN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massa</a:t>
            </a:r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Bold"/>
              </a:rPr>
              <a:t>. 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876" y="729833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没有梦想 何必远方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313769" y="1521321"/>
            <a:ext cx="3564462" cy="4452759"/>
            <a:chOff x="6798737" y="1082040"/>
            <a:chExt cx="3859177" cy="4820920"/>
          </a:xfrm>
        </p:grpSpPr>
        <p:grpSp>
          <p:nvGrpSpPr>
            <p:cNvPr id="20" name="Group 3"/>
            <p:cNvGrpSpPr/>
            <p:nvPr/>
          </p:nvGrpSpPr>
          <p:grpSpPr>
            <a:xfrm>
              <a:off x="6798737" y="1082040"/>
              <a:ext cx="3859177" cy="4820920"/>
              <a:chOff x="14431023" y="5726186"/>
              <a:chExt cx="4012938" cy="5012999"/>
            </a:xfrm>
          </p:grpSpPr>
          <p:sp>
            <p:nvSpPr>
              <p:cNvPr id="22" name="Freeform 412"/>
              <p:cNvSpPr>
                <a:spLocks noChangeArrowheads="1"/>
              </p:cNvSpPr>
              <p:nvPr/>
            </p:nvSpPr>
            <p:spPr bwMode="auto">
              <a:xfrm>
                <a:off x="14431023" y="10451866"/>
                <a:ext cx="4012938" cy="287319"/>
              </a:xfrm>
              <a:custGeom>
                <a:avLst/>
                <a:gdLst>
                  <a:gd name="T0" fmla="*/ 0 w 11153"/>
                  <a:gd name="T1" fmla="*/ 0 h 801"/>
                  <a:gd name="T2" fmla="*/ 11152 w 11153"/>
                  <a:gd name="T3" fmla="*/ 0 h 801"/>
                  <a:gd name="T4" fmla="*/ 11152 w 11153"/>
                  <a:gd name="T5" fmla="*/ 800 h 801"/>
                  <a:gd name="T6" fmla="*/ 0 w 11153"/>
                  <a:gd name="T7" fmla="*/ 800 h 801"/>
                  <a:gd name="T8" fmla="*/ 0 w 11153"/>
                  <a:gd name="T9" fmla="*/ 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53" h="801">
                    <a:moveTo>
                      <a:pt x="0" y="0"/>
                    </a:moveTo>
                    <a:lnTo>
                      <a:pt x="11152" y="0"/>
                    </a:lnTo>
                    <a:lnTo>
                      <a:pt x="11152" y="800"/>
                    </a:lnTo>
                    <a:lnTo>
                      <a:pt x="0" y="800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1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3" name="Freeform 415"/>
              <p:cNvSpPr>
                <a:spLocks noChangeArrowheads="1"/>
              </p:cNvSpPr>
              <p:nvPr/>
            </p:nvSpPr>
            <p:spPr bwMode="auto">
              <a:xfrm>
                <a:off x="14843746" y="5726186"/>
                <a:ext cx="3303372" cy="4868545"/>
              </a:xfrm>
              <a:custGeom>
                <a:avLst/>
                <a:gdLst>
                  <a:gd name="T0" fmla="*/ 0 w 9183"/>
                  <a:gd name="T1" fmla="*/ 0 h 13530"/>
                  <a:gd name="T2" fmla="*/ 9182 w 9183"/>
                  <a:gd name="T3" fmla="*/ 0 h 13530"/>
                  <a:gd name="T4" fmla="*/ 9182 w 9183"/>
                  <a:gd name="T5" fmla="*/ 13529 h 13530"/>
                  <a:gd name="T6" fmla="*/ 0 w 9183"/>
                  <a:gd name="T7" fmla="*/ 13529 h 13530"/>
                  <a:gd name="T8" fmla="*/ 0 w 9183"/>
                  <a:gd name="T9" fmla="*/ 0 h 13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83" h="13530">
                    <a:moveTo>
                      <a:pt x="0" y="0"/>
                    </a:moveTo>
                    <a:lnTo>
                      <a:pt x="9182" y="0"/>
                    </a:lnTo>
                    <a:lnTo>
                      <a:pt x="9182" y="13529"/>
                    </a:lnTo>
                    <a:lnTo>
                      <a:pt x="0" y="13529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4" name="Freeform 416"/>
              <p:cNvSpPr>
                <a:spLocks noChangeArrowheads="1"/>
              </p:cNvSpPr>
              <p:nvPr/>
            </p:nvSpPr>
            <p:spPr bwMode="auto">
              <a:xfrm>
                <a:off x="14873907" y="5745235"/>
                <a:ext cx="3235114" cy="4809811"/>
              </a:xfrm>
              <a:custGeom>
                <a:avLst/>
                <a:gdLst>
                  <a:gd name="T0" fmla="*/ 8359 w 8992"/>
                  <a:gd name="T1" fmla="*/ 0 h 13368"/>
                  <a:gd name="T2" fmla="*/ 8991 w 8992"/>
                  <a:gd name="T3" fmla="*/ 639 h 13368"/>
                  <a:gd name="T4" fmla="*/ 8991 w 8992"/>
                  <a:gd name="T5" fmla="*/ 12734 h 13368"/>
                  <a:gd name="T6" fmla="*/ 8353 w 8992"/>
                  <a:gd name="T7" fmla="*/ 13367 h 13368"/>
                  <a:gd name="T8" fmla="*/ 633 w 8992"/>
                  <a:gd name="T9" fmla="*/ 13361 h 13368"/>
                  <a:gd name="T10" fmla="*/ 0 w 8992"/>
                  <a:gd name="T11" fmla="*/ 12728 h 13368"/>
                  <a:gd name="T12" fmla="*/ 0 w 8992"/>
                  <a:gd name="T13" fmla="*/ 633 h 13368"/>
                  <a:gd name="T14" fmla="*/ 639 w 8992"/>
                  <a:gd name="T15" fmla="*/ 0 h 13368"/>
                  <a:gd name="T16" fmla="*/ 8359 w 8992"/>
                  <a:gd name="T17" fmla="*/ 0 h 13368"/>
                  <a:gd name="T18" fmla="*/ 8359 w 8992"/>
                  <a:gd name="T19" fmla="*/ 0 h 13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992" h="13368">
                    <a:moveTo>
                      <a:pt x="8359" y="0"/>
                    </a:moveTo>
                    <a:cubicBezTo>
                      <a:pt x="8710" y="0"/>
                      <a:pt x="8991" y="287"/>
                      <a:pt x="8991" y="639"/>
                    </a:cubicBezTo>
                    <a:cubicBezTo>
                      <a:pt x="8991" y="639"/>
                      <a:pt x="8991" y="639"/>
                      <a:pt x="8991" y="12734"/>
                    </a:cubicBezTo>
                    <a:cubicBezTo>
                      <a:pt x="8991" y="13081"/>
                      <a:pt x="8704" y="13367"/>
                      <a:pt x="8353" y="13367"/>
                    </a:cubicBezTo>
                    <a:cubicBezTo>
                      <a:pt x="8353" y="13367"/>
                      <a:pt x="8353" y="13367"/>
                      <a:pt x="633" y="13361"/>
                    </a:cubicBezTo>
                    <a:cubicBezTo>
                      <a:pt x="281" y="13361"/>
                      <a:pt x="0" y="13081"/>
                      <a:pt x="0" y="12728"/>
                    </a:cubicBezTo>
                    <a:cubicBezTo>
                      <a:pt x="0" y="12728"/>
                      <a:pt x="0" y="12728"/>
                      <a:pt x="0" y="633"/>
                    </a:cubicBezTo>
                    <a:cubicBezTo>
                      <a:pt x="6" y="287"/>
                      <a:pt x="286" y="0"/>
                      <a:pt x="639" y="0"/>
                    </a:cubicBezTo>
                    <a:cubicBezTo>
                      <a:pt x="639" y="0"/>
                      <a:pt x="639" y="0"/>
                      <a:pt x="8359" y="0"/>
                    </a:cubicBezTo>
                    <a:lnTo>
                      <a:pt x="8359" y="0"/>
                    </a:lnTo>
                  </a:path>
                </a:pathLst>
              </a:custGeom>
              <a:solidFill>
                <a:srgbClr val="ECECE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5" name="Freeform 417"/>
              <p:cNvSpPr>
                <a:spLocks noChangeArrowheads="1"/>
              </p:cNvSpPr>
              <p:nvPr/>
            </p:nvSpPr>
            <p:spPr bwMode="auto">
              <a:xfrm>
                <a:off x="14956451" y="6216692"/>
                <a:ext cx="3081137" cy="3866898"/>
              </a:xfrm>
              <a:custGeom>
                <a:avLst/>
                <a:gdLst>
                  <a:gd name="T0" fmla="*/ 8555 w 8562"/>
                  <a:gd name="T1" fmla="*/ 10734 h 10747"/>
                  <a:gd name="T2" fmla="*/ 8555 w 8562"/>
                  <a:gd name="T3" fmla="*/ 10734 h 10747"/>
                  <a:gd name="T4" fmla="*/ 8543 w 8562"/>
                  <a:gd name="T5" fmla="*/ 10746 h 10747"/>
                  <a:gd name="T6" fmla="*/ 12 w 8562"/>
                  <a:gd name="T7" fmla="*/ 10746 h 10747"/>
                  <a:gd name="T8" fmla="*/ 0 w 8562"/>
                  <a:gd name="T9" fmla="*/ 10734 h 10747"/>
                  <a:gd name="T10" fmla="*/ 6 w 8562"/>
                  <a:gd name="T11" fmla="*/ 12 h 10747"/>
                  <a:gd name="T12" fmla="*/ 18 w 8562"/>
                  <a:gd name="T13" fmla="*/ 0 h 10747"/>
                  <a:gd name="T14" fmla="*/ 8549 w 8562"/>
                  <a:gd name="T15" fmla="*/ 0 h 10747"/>
                  <a:gd name="T16" fmla="*/ 8561 w 8562"/>
                  <a:gd name="T17" fmla="*/ 12 h 10747"/>
                  <a:gd name="T18" fmla="*/ 8555 w 8562"/>
                  <a:gd name="T19" fmla="*/ 10734 h 10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62" h="10747">
                    <a:moveTo>
                      <a:pt x="8555" y="10734"/>
                    </a:moveTo>
                    <a:lnTo>
                      <a:pt x="8555" y="10734"/>
                    </a:lnTo>
                    <a:cubicBezTo>
                      <a:pt x="8555" y="10740"/>
                      <a:pt x="8549" y="10746"/>
                      <a:pt x="8543" y="10746"/>
                    </a:cubicBezTo>
                    <a:cubicBezTo>
                      <a:pt x="12" y="10746"/>
                      <a:pt x="12" y="10746"/>
                      <a:pt x="12" y="10746"/>
                    </a:cubicBezTo>
                    <a:cubicBezTo>
                      <a:pt x="6" y="10746"/>
                      <a:pt x="0" y="10740"/>
                      <a:pt x="0" y="10734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6"/>
                      <a:pt x="12" y="0"/>
                      <a:pt x="18" y="0"/>
                    </a:cubicBezTo>
                    <a:cubicBezTo>
                      <a:pt x="8549" y="0"/>
                      <a:pt x="8549" y="0"/>
                      <a:pt x="8549" y="0"/>
                    </a:cubicBezTo>
                    <a:cubicBezTo>
                      <a:pt x="8555" y="0"/>
                      <a:pt x="8561" y="6"/>
                      <a:pt x="8561" y="12"/>
                    </a:cubicBezTo>
                    <a:lnTo>
                      <a:pt x="8555" y="10734"/>
                    </a:lnTo>
                  </a:path>
                </a:pathLst>
              </a:custGeom>
              <a:solidFill>
                <a:srgbClr val="4E4E4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6" name="Freeform 418"/>
              <p:cNvSpPr>
                <a:spLocks noChangeArrowheads="1"/>
              </p:cNvSpPr>
              <p:nvPr/>
            </p:nvSpPr>
            <p:spPr bwMode="auto">
              <a:xfrm>
                <a:off x="16359710" y="10177246"/>
                <a:ext cx="263508" cy="261920"/>
              </a:xfrm>
              <a:custGeom>
                <a:avLst/>
                <a:gdLst>
                  <a:gd name="T0" fmla="*/ 0 w 735"/>
                  <a:gd name="T1" fmla="*/ 0 h 730"/>
                  <a:gd name="T2" fmla="*/ 734 w 735"/>
                  <a:gd name="T3" fmla="*/ 0 h 730"/>
                  <a:gd name="T4" fmla="*/ 734 w 735"/>
                  <a:gd name="T5" fmla="*/ 729 h 730"/>
                  <a:gd name="T6" fmla="*/ 0 w 735"/>
                  <a:gd name="T7" fmla="*/ 729 h 730"/>
                  <a:gd name="T8" fmla="*/ 0 w 735"/>
                  <a:gd name="T9" fmla="*/ 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5" h="730">
                    <a:moveTo>
                      <a:pt x="0" y="0"/>
                    </a:moveTo>
                    <a:lnTo>
                      <a:pt x="734" y="0"/>
                    </a:lnTo>
                    <a:lnTo>
                      <a:pt x="734" y="729"/>
                    </a:lnTo>
                    <a:lnTo>
                      <a:pt x="0" y="729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3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7" name="Freeform 419"/>
              <p:cNvSpPr>
                <a:spLocks noChangeArrowheads="1"/>
              </p:cNvSpPr>
              <p:nvPr/>
            </p:nvSpPr>
            <p:spPr bwMode="auto">
              <a:xfrm>
                <a:off x="16369234" y="10188358"/>
                <a:ext cx="244459" cy="244459"/>
              </a:xfrm>
              <a:custGeom>
                <a:avLst/>
                <a:gdLst>
                  <a:gd name="T0" fmla="*/ 681 w 682"/>
                  <a:gd name="T1" fmla="*/ 340 h 682"/>
                  <a:gd name="T2" fmla="*/ 681 w 682"/>
                  <a:gd name="T3" fmla="*/ 340 h 682"/>
                  <a:gd name="T4" fmla="*/ 341 w 682"/>
                  <a:gd name="T5" fmla="*/ 681 h 682"/>
                  <a:gd name="T6" fmla="*/ 0 w 682"/>
                  <a:gd name="T7" fmla="*/ 340 h 682"/>
                  <a:gd name="T8" fmla="*/ 341 w 682"/>
                  <a:gd name="T9" fmla="*/ 0 h 682"/>
                  <a:gd name="T10" fmla="*/ 681 w 682"/>
                  <a:gd name="T11" fmla="*/ 340 h 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82" h="682">
                    <a:moveTo>
                      <a:pt x="681" y="340"/>
                    </a:moveTo>
                    <a:lnTo>
                      <a:pt x="681" y="340"/>
                    </a:lnTo>
                    <a:cubicBezTo>
                      <a:pt x="681" y="526"/>
                      <a:pt x="526" y="681"/>
                      <a:pt x="341" y="681"/>
                    </a:cubicBezTo>
                    <a:cubicBezTo>
                      <a:pt x="150" y="681"/>
                      <a:pt x="0" y="526"/>
                      <a:pt x="0" y="340"/>
                    </a:cubicBezTo>
                    <a:cubicBezTo>
                      <a:pt x="0" y="150"/>
                      <a:pt x="150" y="0"/>
                      <a:pt x="341" y="0"/>
                    </a:cubicBezTo>
                    <a:cubicBezTo>
                      <a:pt x="526" y="0"/>
                      <a:pt x="681" y="150"/>
                      <a:pt x="681" y="340"/>
                    </a:cubicBezTo>
                  </a:path>
                </a:pathLst>
              </a:custGeom>
              <a:solidFill>
                <a:srgbClr val="CD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8" name="Freeform 420"/>
              <p:cNvSpPr>
                <a:spLocks noChangeArrowheads="1"/>
              </p:cNvSpPr>
              <p:nvPr/>
            </p:nvSpPr>
            <p:spPr bwMode="auto">
              <a:xfrm>
                <a:off x="16493051" y="10310587"/>
                <a:ext cx="120642" cy="122230"/>
              </a:xfrm>
              <a:custGeom>
                <a:avLst/>
                <a:gdLst>
                  <a:gd name="T0" fmla="*/ 0 w 341"/>
                  <a:gd name="T1" fmla="*/ 0 h 342"/>
                  <a:gd name="T2" fmla="*/ 340 w 341"/>
                  <a:gd name="T3" fmla="*/ 0 h 342"/>
                  <a:gd name="T4" fmla="*/ 340 w 341"/>
                  <a:gd name="T5" fmla="*/ 341 h 342"/>
                  <a:gd name="T6" fmla="*/ 0 w 341"/>
                  <a:gd name="T7" fmla="*/ 341 h 342"/>
                  <a:gd name="T8" fmla="*/ 0 w 341"/>
                  <a:gd name="T9" fmla="*/ 0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342">
                    <a:moveTo>
                      <a:pt x="0" y="0"/>
                    </a:moveTo>
                    <a:lnTo>
                      <a:pt x="340" y="0"/>
                    </a:lnTo>
                    <a:lnTo>
                      <a:pt x="340" y="341"/>
                    </a:lnTo>
                    <a:lnTo>
                      <a:pt x="0" y="341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29" name="Freeform 421"/>
              <p:cNvSpPr>
                <a:spLocks noChangeArrowheads="1"/>
              </p:cNvSpPr>
              <p:nvPr/>
            </p:nvSpPr>
            <p:spPr bwMode="auto">
              <a:xfrm>
                <a:off x="16369234" y="10309000"/>
                <a:ext cx="244459" cy="123817"/>
              </a:xfrm>
              <a:custGeom>
                <a:avLst/>
                <a:gdLst>
                  <a:gd name="T0" fmla="*/ 0 w 682"/>
                  <a:gd name="T1" fmla="*/ 0 h 347"/>
                  <a:gd name="T2" fmla="*/ 681 w 682"/>
                  <a:gd name="T3" fmla="*/ 0 h 347"/>
                  <a:gd name="T4" fmla="*/ 681 w 682"/>
                  <a:gd name="T5" fmla="*/ 346 h 347"/>
                  <a:gd name="T6" fmla="*/ 0 w 682"/>
                  <a:gd name="T7" fmla="*/ 346 h 347"/>
                  <a:gd name="T8" fmla="*/ 0 w 682"/>
                  <a:gd name="T9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2" h="347">
                    <a:moveTo>
                      <a:pt x="0" y="0"/>
                    </a:moveTo>
                    <a:lnTo>
                      <a:pt x="681" y="0"/>
                    </a:lnTo>
                    <a:lnTo>
                      <a:pt x="681" y="346"/>
                    </a:lnTo>
                    <a:lnTo>
                      <a:pt x="0" y="346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5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30" name="Freeform 433"/>
              <p:cNvSpPr>
                <a:spLocks noChangeArrowheads="1"/>
              </p:cNvSpPr>
              <p:nvPr/>
            </p:nvSpPr>
            <p:spPr bwMode="auto">
              <a:xfrm>
                <a:off x="16458128" y="5967471"/>
                <a:ext cx="68258" cy="68258"/>
              </a:xfrm>
              <a:custGeom>
                <a:avLst/>
                <a:gdLst>
                  <a:gd name="T0" fmla="*/ 0 w 192"/>
                  <a:gd name="T1" fmla="*/ 0 h 192"/>
                  <a:gd name="T2" fmla="*/ 191 w 192"/>
                  <a:gd name="T3" fmla="*/ 0 h 192"/>
                  <a:gd name="T4" fmla="*/ 191 w 192"/>
                  <a:gd name="T5" fmla="*/ 191 h 192"/>
                  <a:gd name="T6" fmla="*/ 0 w 192"/>
                  <a:gd name="T7" fmla="*/ 191 h 192"/>
                  <a:gd name="T8" fmla="*/ 0 w 192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192">
                    <a:moveTo>
                      <a:pt x="0" y="0"/>
                    </a:moveTo>
                    <a:lnTo>
                      <a:pt x="191" y="0"/>
                    </a:lnTo>
                    <a:lnTo>
                      <a:pt x="191" y="191"/>
                    </a:lnTo>
                    <a:lnTo>
                      <a:pt x="0" y="191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6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31" name="Freeform 434"/>
              <p:cNvSpPr>
                <a:spLocks noChangeArrowheads="1"/>
              </p:cNvSpPr>
              <p:nvPr/>
            </p:nvSpPr>
            <p:spPr bwMode="auto">
              <a:xfrm>
                <a:off x="16462891" y="5970645"/>
                <a:ext cx="58734" cy="58734"/>
              </a:xfrm>
              <a:custGeom>
                <a:avLst/>
                <a:gdLst>
                  <a:gd name="T0" fmla="*/ 0 w 168"/>
                  <a:gd name="T1" fmla="*/ 0 h 168"/>
                  <a:gd name="T2" fmla="*/ 167 w 168"/>
                  <a:gd name="T3" fmla="*/ 0 h 168"/>
                  <a:gd name="T4" fmla="*/ 167 w 168"/>
                  <a:gd name="T5" fmla="*/ 167 h 168"/>
                  <a:gd name="T6" fmla="*/ 0 w 168"/>
                  <a:gd name="T7" fmla="*/ 167 h 168"/>
                  <a:gd name="T8" fmla="*/ 0 w 168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68">
                    <a:moveTo>
                      <a:pt x="0" y="0"/>
                    </a:moveTo>
                    <a:lnTo>
                      <a:pt x="167" y="0"/>
                    </a:lnTo>
                    <a:lnTo>
                      <a:pt x="167" y="167"/>
                    </a:lnTo>
                    <a:lnTo>
                      <a:pt x="0" y="167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7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32" name="Freeform 435"/>
              <p:cNvSpPr>
                <a:spLocks noChangeArrowheads="1"/>
              </p:cNvSpPr>
              <p:nvPr/>
            </p:nvSpPr>
            <p:spPr bwMode="auto">
              <a:xfrm>
                <a:off x="16480352" y="5988107"/>
                <a:ext cx="25398" cy="26986"/>
              </a:xfrm>
              <a:custGeom>
                <a:avLst/>
                <a:gdLst>
                  <a:gd name="T0" fmla="*/ 0 w 73"/>
                  <a:gd name="T1" fmla="*/ 0 h 78"/>
                  <a:gd name="T2" fmla="*/ 72 w 73"/>
                  <a:gd name="T3" fmla="*/ 0 h 78"/>
                  <a:gd name="T4" fmla="*/ 72 w 73"/>
                  <a:gd name="T5" fmla="*/ 77 h 78"/>
                  <a:gd name="T6" fmla="*/ 0 w 73"/>
                  <a:gd name="T7" fmla="*/ 77 h 78"/>
                  <a:gd name="T8" fmla="*/ 0 w 73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8">
                    <a:moveTo>
                      <a:pt x="0" y="0"/>
                    </a:moveTo>
                    <a:lnTo>
                      <a:pt x="72" y="0"/>
                    </a:lnTo>
                    <a:lnTo>
                      <a:pt x="72" y="77"/>
                    </a:ln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8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33" name="Freeform 436"/>
              <p:cNvSpPr>
                <a:spLocks noChangeArrowheads="1"/>
              </p:cNvSpPr>
              <p:nvPr/>
            </p:nvSpPr>
            <p:spPr bwMode="auto">
              <a:xfrm>
                <a:off x="16481939" y="5991282"/>
                <a:ext cx="20636" cy="20636"/>
              </a:xfrm>
              <a:custGeom>
                <a:avLst/>
                <a:gdLst>
                  <a:gd name="T0" fmla="*/ 0 w 61"/>
                  <a:gd name="T1" fmla="*/ 0 h 60"/>
                  <a:gd name="T2" fmla="*/ 60 w 61"/>
                  <a:gd name="T3" fmla="*/ 0 h 60"/>
                  <a:gd name="T4" fmla="*/ 60 w 61"/>
                  <a:gd name="T5" fmla="*/ 59 h 60"/>
                  <a:gd name="T6" fmla="*/ 0 w 61"/>
                  <a:gd name="T7" fmla="*/ 59 h 60"/>
                  <a:gd name="T8" fmla="*/ 0 w 61"/>
                  <a:gd name="T9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60">
                    <a:moveTo>
                      <a:pt x="0" y="0"/>
                    </a:moveTo>
                    <a:lnTo>
                      <a:pt x="60" y="0"/>
                    </a:lnTo>
                    <a:lnTo>
                      <a:pt x="60" y="59"/>
                    </a:ln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9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34" name="Freeform 437"/>
              <p:cNvSpPr>
                <a:spLocks noChangeArrowheads="1"/>
              </p:cNvSpPr>
              <p:nvPr/>
            </p:nvSpPr>
            <p:spPr bwMode="auto">
              <a:xfrm>
                <a:off x="16483527" y="5992869"/>
                <a:ext cx="15874" cy="15874"/>
              </a:xfrm>
              <a:custGeom>
                <a:avLst/>
                <a:gdLst>
                  <a:gd name="T0" fmla="*/ 0 w 49"/>
                  <a:gd name="T1" fmla="*/ 0 h 48"/>
                  <a:gd name="T2" fmla="*/ 48 w 49"/>
                  <a:gd name="T3" fmla="*/ 0 h 48"/>
                  <a:gd name="T4" fmla="*/ 48 w 49"/>
                  <a:gd name="T5" fmla="*/ 47 h 48"/>
                  <a:gd name="T6" fmla="*/ 0 w 49"/>
                  <a:gd name="T7" fmla="*/ 47 h 48"/>
                  <a:gd name="T8" fmla="*/ 0 w 49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lnTo>
                      <a:pt x="48" y="0"/>
                    </a:lnTo>
                    <a:lnTo>
                      <a:pt x="48" y="47"/>
                    </a:lnTo>
                    <a:lnTo>
                      <a:pt x="0" y="47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10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4" t="27808" r="66908"/>
            <a:stretch>
              <a:fillRect/>
            </a:stretch>
          </p:blipFill>
          <p:spPr>
            <a:xfrm>
              <a:off x="7304033" y="1553752"/>
              <a:ext cx="2963079" cy="3721785"/>
            </a:xfrm>
            <a:prstGeom prst="rect">
              <a:avLst/>
            </a:prstGeom>
          </p:spPr>
        </p:pic>
      </p:grpSp>
      <p:sp>
        <p:nvSpPr>
          <p:cNvPr id="35" name="Rectangle 12"/>
          <p:cNvSpPr/>
          <p:nvPr/>
        </p:nvSpPr>
        <p:spPr>
          <a:xfrm>
            <a:off x="1006838" y="2106862"/>
            <a:ext cx="2541347" cy="110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amet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,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adipiscing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elit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Vestibulum in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consequat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dui vel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tincidunt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sem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non.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Rectangle 13"/>
          <p:cNvSpPr/>
          <p:nvPr/>
        </p:nvSpPr>
        <p:spPr>
          <a:xfrm>
            <a:off x="1006838" y="4512194"/>
            <a:ext cx="2541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Duis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luctus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lobortis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odio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vel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ultricies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 Morbi vel dolor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nec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purus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sagittis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facilisis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nec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id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metus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Rectangle 62"/>
          <p:cNvSpPr/>
          <p:nvPr/>
        </p:nvSpPr>
        <p:spPr>
          <a:xfrm>
            <a:off x="1006838" y="3937256"/>
            <a:ext cx="25413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187AAB"/>
                </a:solidFill>
                <a:cs typeface="+mn-ea"/>
                <a:sym typeface="+mn-lt"/>
              </a:rPr>
              <a:t>Sed </a:t>
            </a:r>
            <a:r>
              <a:rPr lang="en-US" sz="1200" b="1" dirty="0" err="1">
                <a:solidFill>
                  <a:srgbClr val="187AAB"/>
                </a:solidFill>
                <a:cs typeface="+mn-ea"/>
                <a:sym typeface="+mn-lt"/>
              </a:rPr>
              <a:t>massa</a:t>
            </a:r>
            <a:r>
              <a:rPr lang="en-US" sz="1200" b="1" dirty="0">
                <a:solidFill>
                  <a:srgbClr val="187AAB"/>
                </a:solidFill>
                <a:cs typeface="+mn-ea"/>
                <a:sym typeface="+mn-lt"/>
              </a:rPr>
              <a:t> diam, tempus at ante </a:t>
            </a:r>
            <a:r>
              <a:rPr lang="en-US" sz="1200" b="1" dirty="0" err="1">
                <a:solidFill>
                  <a:srgbClr val="187AAB"/>
                </a:solidFill>
                <a:cs typeface="+mn-ea"/>
                <a:sym typeface="+mn-lt"/>
              </a:rPr>
              <a:t>nec</a:t>
            </a:r>
            <a:r>
              <a:rPr lang="en-US" sz="1200" b="1" dirty="0">
                <a:solidFill>
                  <a:srgbClr val="187AAB"/>
                </a:solidFill>
                <a:cs typeface="+mn-ea"/>
                <a:sym typeface="+mn-lt"/>
              </a:rPr>
              <a:t>, </a:t>
            </a:r>
            <a:r>
              <a:rPr lang="en-US" sz="1200" b="1" dirty="0" err="1">
                <a:solidFill>
                  <a:srgbClr val="187AAB"/>
                </a:solidFill>
                <a:cs typeface="+mn-ea"/>
                <a:sym typeface="+mn-lt"/>
              </a:rPr>
              <a:t>malesuada</a:t>
            </a:r>
            <a:r>
              <a:rPr lang="en-US" sz="1200" b="1" dirty="0">
                <a:solidFill>
                  <a:srgbClr val="187AAB"/>
                </a:solidFill>
                <a:cs typeface="+mn-ea"/>
                <a:sym typeface="+mn-lt"/>
              </a:rPr>
              <a:t> </a:t>
            </a:r>
            <a:r>
              <a:rPr lang="en-US" sz="1200" b="1" dirty="0" err="1">
                <a:solidFill>
                  <a:srgbClr val="187AAB"/>
                </a:solidFill>
                <a:cs typeface="+mn-ea"/>
                <a:sym typeface="+mn-lt"/>
              </a:rPr>
              <a:t>mattis</a:t>
            </a:r>
            <a:r>
              <a:rPr lang="en-US" sz="1200" b="1" dirty="0">
                <a:solidFill>
                  <a:srgbClr val="187AAB"/>
                </a:solidFill>
                <a:cs typeface="+mn-ea"/>
                <a:sym typeface="+mn-lt"/>
              </a:rPr>
              <a:t> </a:t>
            </a:r>
            <a:r>
              <a:rPr lang="en-US" sz="1200" b="1" dirty="0" err="1">
                <a:solidFill>
                  <a:srgbClr val="187AAB"/>
                </a:solidFill>
                <a:cs typeface="+mn-ea"/>
                <a:sym typeface="+mn-lt"/>
              </a:rPr>
              <a:t>urna</a:t>
            </a:r>
            <a:r>
              <a:rPr lang="en-US" sz="1200" b="1" dirty="0">
                <a:solidFill>
                  <a:srgbClr val="187AAB"/>
                </a:solidFill>
                <a:cs typeface="+mn-ea"/>
                <a:sym typeface="+mn-lt"/>
              </a:rPr>
              <a:t>.</a:t>
            </a:r>
            <a:endParaRPr lang="en-US" sz="1200" b="1" dirty="0">
              <a:solidFill>
                <a:srgbClr val="187AAB"/>
              </a:solidFill>
              <a:cs typeface="+mn-ea"/>
              <a:sym typeface="+mn-lt"/>
            </a:endParaRPr>
          </a:p>
        </p:txBody>
      </p:sp>
      <p:sp>
        <p:nvSpPr>
          <p:cNvPr id="38" name="Freeform 115"/>
          <p:cNvSpPr>
            <a:spLocks noChangeArrowheads="1"/>
          </p:cNvSpPr>
          <p:nvPr/>
        </p:nvSpPr>
        <p:spPr bwMode="auto">
          <a:xfrm>
            <a:off x="8578999" y="2158557"/>
            <a:ext cx="335530" cy="308393"/>
          </a:xfrm>
          <a:custGeom>
            <a:avLst/>
            <a:gdLst>
              <a:gd name="T0" fmla="*/ 215533 w 601"/>
              <a:gd name="T1" fmla="*/ 81245 h 552"/>
              <a:gd name="T2" fmla="*/ 215533 w 601"/>
              <a:gd name="T3" fmla="*/ 81245 h 552"/>
              <a:gd name="T4" fmla="*/ 187514 w 601"/>
              <a:gd name="T5" fmla="*/ 109285 h 552"/>
              <a:gd name="T6" fmla="*/ 162368 w 601"/>
              <a:gd name="T7" fmla="*/ 81245 h 552"/>
              <a:gd name="T8" fmla="*/ 162368 w 601"/>
              <a:gd name="T9" fmla="*/ 81245 h 552"/>
              <a:gd name="T10" fmla="*/ 162368 w 601"/>
              <a:gd name="T11" fmla="*/ 81245 h 552"/>
              <a:gd name="T12" fmla="*/ 162368 w 601"/>
              <a:gd name="T13" fmla="*/ 81245 h 552"/>
              <a:gd name="T14" fmla="*/ 134349 w 601"/>
              <a:gd name="T15" fmla="*/ 109285 h 552"/>
              <a:gd name="T16" fmla="*/ 106330 w 601"/>
              <a:gd name="T17" fmla="*/ 81245 h 552"/>
              <a:gd name="T18" fmla="*/ 106330 w 601"/>
              <a:gd name="T19" fmla="*/ 81245 h 552"/>
              <a:gd name="T20" fmla="*/ 106330 w 601"/>
              <a:gd name="T21" fmla="*/ 81245 h 552"/>
              <a:gd name="T22" fmla="*/ 106330 w 601"/>
              <a:gd name="T23" fmla="*/ 81245 h 552"/>
              <a:gd name="T24" fmla="*/ 106330 w 601"/>
              <a:gd name="T25" fmla="*/ 81245 h 552"/>
              <a:gd name="T26" fmla="*/ 81184 w 601"/>
              <a:gd name="T27" fmla="*/ 109285 h 552"/>
              <a:gd name="T28" fmla="*/ 53165 w 601"/>
              <a:gd name="T29" fmla="*/ 81245 h 552"/>
              <a:gd name="T30" fmla="*/ 53165 w 601"/>
              <a:gd name="T31" fmla="*/ 81245 h 552"/>
              <a:gd name="T32" fmla="*/ 53165 w 601"/>
              <a:gd name="T33" fmla="*/ 81245 h 552"/>
              <a:gd name="T34" fmla="*/ 53165 w 601"/>
              <a:gd name="T35" fmla="*/ 81245 h 552"/>
              <a:gd name="T36" fmla="*/ 53165 w 601"/>
              <a:gd name="T37" fmla="*/ 81245 h 552"/>
              <a:gd name="T38" fmla="*/ 25145 w 601"/>
              <a:gd name="T39" fmla="*/ 109285 h 552"/>
              <a:gd name="T40" fmla="*/ 0 w 601"/>
              <a:gd name="T41" fmla="*/ 81245 h 552"/>
              <a:gd name="T42" fmla="*/ 0 w 601"/>
              <a:gd name="T43" fmla="*/ 81245 h 552"/>
              <a:gd name="T44" fmla="*/ 0 w 601"/>
              <a:gd name="T45" fmla="*/ 81245 h 552"/>
              <a:gd name="T46" fmla="*/ 0 w 601"/>
              <a:gd name="T47" fmla="*/ 81245 h 552"/>
              <a:gd name="T48" fmla="*/ 17602 w 601"/>
              <a:gd name="T49" fmla="*/ 30197 h 552"/>
              <a:gd name="T50" fmla="*/ 197931 w 601"/>
              <a:gd name="T51" fmla="*/ 30197 h 552"/>
              <a:gd name="T52" fmla="*/ 215533 w 601"/>
              <a:gd name="T53" fmla="*/ 81245 h 552"/>
              <a:gd name="T54" fmla="*/ 182484 w 601"/>
              <a:gd name="T55" fmla="*/ 20131 h 552"/>
              <a:gd name="T56" fmla="*/ 182484 w 601"/>
              <a:gd name="T57" fmla="*/ 20131 h 552"/>
              <a:gd name="T58" fmla="*/ 32689 w 601"/>
              <a:gd name="T59" fmla="*/ 20131 h 552"/>
              <a:gd name="T60" fmla="*/ 22631 w 601"/>
              <a:gd name="T61" fmla="*/ 10066 h 552"/>
              <a:gd name="T62" fmla="*/ 32689 w 601"/>
              <a:gd name="T63" fmla="*/ 0 h 552"/>
              <a:gd name="T64" fmla="*/ 182484 w 601"/>
              <a:gd name="T65" fmla="*/ 0 h 552"/>
              <a:gd name="T66" fmla="*/ 192902 w 601"/>
              <a:gd name="T67" fmla="*/ 10066 h 552"/>
              <a:gd name="T68" fmla="*/ 182484 w 601"/>
              <a:gd name="T69" fmla="*/ 20131 h 552"/>
              <a:gd name="T70" fmla="*/ 30175 w 601"/>
              <a:gd name="T71" fmla="*/ 119350 h 552"/>
              <a:gd name="T72" fmla="*/ 30175 w 601"/>
              <a:gd name="T73" fmla="*/ 119350 h 552"/>
              <a:gd name="T74" fmla="*/ 30175 w 601"/>
              <a:gd name="T75" fmla="*/ 119350 h 552"/>
              <a:gd name="T76" fmla="*/ 32689 w 601"/>
              <a:gd name="T77" fmla="*/ 119350 h 552"/>
              <a:gd name="T78" fmla="*/ 32689 w 601"/>
              <a:gd name="T79" fmla="*/ 119350 h 552"/>
              <a:gd name="T80" fmla="*/ 35204 w 601"/>
              <a:gd name="T81" fmla="*/ 119350 h 552"/>
              <a:gd name="T82" fmla="*/ 40592 w 601"/>
              <a:gd name="T83" fmla="*/ 116834 h 552"/>
              <a:gd name="T84" fmla="*/ 40592 w 601"/>
              <a:gd name="T85" fmla="*/ 116834 h 552"/>
              <a:gd name="T86" fmla="*/ 40592 w 601"/>
              <a:gd name="T87" fmla="*/ 116834 h 552"/>
              <a:gd name="T88" fmla="*/ 40592 w 601"/>
              <a:gd name="T89" fmla="*/ 167522 h 552"/>
              <a:gd name="T90" fmla="*/ 174941 w 601"/>
              <a:gd name="T91" fmla="*/ 167522 h 552"/>
              <a:gd name="T92" fmla="*/ 174941 w 601"/>
              <a:gd name="T93" fmla="*/ 116834 h 552"/>
              <a:gd name="T94" fmla="*/ 174941 w 601"/>
              <a:gd name="T95" fmla="*/ 116834 h 552"/>
              <a:gd name="T96" fmla="*/ 174941 w 601"/>
              <a:gd name="T97" fmla="*/ 116834 h 552"/>
              <a:gd name="T98" fmla="*/ 179970 w 601"/>
              <a:gd name="T99" fmla="*/ 119350 h 552"/>
              <a:gd name="T100" fmla="*/ 182484 w 601"/>
              <a:gd name="T101" fmla="*/ 119350 h 552"/>
              <a:gd name="T102" fmla="*/ 182484 w 601"/>
              <a:gd name="T103" fmla="*/ 119350 h 552"/>
              <a:gd name="T104" fmla="*/ 184999 w 601"/>
              <a:gd name="T105" fmla="*/ 119350 h 552"/>
              <a:gd name="T106" fmla="*/ 184999 w 601"/>
              <a:gd name="T107" fmla="*/ 119350 h 552"/>
              <a:gd name="T108" fmla="*/ 187514 w 601"/>
              <a:gd name="T109" fmla="*/ 119350 h 552"/>
              <a:gd name="T110" fmla="*/ 195416 w 601"/>
              <a:gd name="T111" fmla="*/ 119350 h 552"/>
              <a:gd name="T112" fmla="*/ 195416 w 601"/>
              <a:gd name="T113" fmla="*/ 188013 h 552"/>
              <a:gd name="T114" fmla="*/ 184999 w 601"/>
              <a:gd name="T115" fmla="*/ 198079 h 552"/>
              <a:gd name="T116" fmla="*/ 30175 w 601"/>
              <a:gd name="T117" fmla="*/ 198079 h 552"/>
              <a:gd name="T118" fmla="*/ 20116 w 601"/>
              <a:gd name="T119" fmla="*/ 188013 h 552"/>
              <a:gd name="T120" fmla="*/ 20116 w 601"/>
              <a:gd name="T121" fmla="*/ 119350 h 552"/>
              <a:gd name="T122" fmla="*/ 25145 w 601"/>
              <a:gd name="T123" fmla="*/ 119350 h 552"/>
              <a:gd name="T124" fmla="*/ 30175 w 601"/>
              <a:gd name="T125" fmla="*/ 119350 h 55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01" h="552">
                <a:moveTo>
                  <a:pt x="600" y="226"/>
                </a:moveTo>
                <a:lnTo>
                  <a:pt x="600" y="226"/>
                </a:lnTo>
                <a:cubicBezTo>
                  <a:pt x="600" y="268"/>
                  <a:pt x="565" y="304"/>
                  <a:pt x="522" y="304"/>
                </a:cubicBezTo>
                <a:cubicBezTo>
                  <a:pt x="480" y="304"/>
                  <a:pt x="452" y="268"/>
                  <a:pt x="452" y="226"/>
                </a:cubicBezTo>
                <a:cubicBezTo>
                  <a:pt x="452" y="268"/>
                  <a:pt x="417" y="304"/>
                  <a:pt x="374" y="304"/>
                </a:cubicBezTo>
                <a:cubicBezTo>
                  <a:pt x="332" y="304"/>
                  <a:pt x="296" y="268"/>
                  <a:pt x="296" y="226"/>
                </a:cubicBezTo>
                <a:cubicBezTo>
                  <a:pt x="296" y="268"/>
                  <a:pt x="268" y="304"/>
                  <a:pt x="226" y="304"/>
                </a:cubicBezTo>
                <a:cubicBezTo>
                  <a:pt x="183" y="304"/>
                  <a:pt x="148" y="268"/>
                  <a:pt x="148" y="226"/>
                </a:cubicBezTo>
                <a:cubicBezTo>
                  <a:pt x="148" y="268"/>
                  <a:pt x="113" y="304"/>
                  <a:pt x="70" y="304"/>
                </a:cubicBezTo>
                <a:cubicBezTo>
                  <a:pt x="28" y="304"/>
                  <a:pt x="0" y="268"/>
                  <a:pt x="0" y="226"/>
                </a:cubicBezTo>
                <a:cubicBezTo>
                  <a:pt x="49" y="84"/>
                  <a:pt x="49" y="84"/>
                  <a:pt x="49" y="84"/>
                </a:cubicBezTo>
                <a:cubicBezTo>
                  <a:pt x="551" y="84"/>
                  <a:pt x="551" y="84"/>
                  <a:pt x="551" y="84"/>
                </a:cubicBezTo>
                <a:cubicBezTo>
                  <a:pt x="600" y="226"/>
                  <a:pt x="600" y="226"/>
                  <a:pt x="600" y="226"/>
                </a:cubicBezTo>
                <a:close/>
                <a:moveTo>
                  <a:pt x="508" y="56"/>
                </a:moveTo>
                <a:lnTo>
                  <a:pt x="508" y="56"/>
                </a:lnTo>
                <a:cubicBezTo>
                  <a:pt x="91" y="56"/>
                  <a:pt x="91" y="56"/>
                  <a:pt x="91" y="56"/>
                </a:cubicBezTo>
                <a:cubicBezTo>
                  <a:pt x="77" y="56"/>
                  <a:pt x="63" y="49"/>
                  <a:pt x="63" y="28"/>
                </a:cubicBezTo>
                <a:cubicBezTo>
                  <a:pt x="63" y="14"/>
                  <a:pt x="77" y="0"/>
                  <a:pt x="91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22" y="0"/>
                  <a:pt x="537" y="14"/>
                  <a:pt x="537" y="28"/>
                </a:cubicBezTo>
                <a:cubicBezTo>
                  <a:pt x="537" y="49"/>
                  <a:pt x="522" y="56"/>
                  <a:pt x="508" y="56"/>
                </a:cubicBezTo>
                <a:close/>
                <a:moveTo>
                  <a:pt x="84" y="332"/>
                </a:moveTo>
                <a:lnTo>
                  <a:pt x="84" y="332"/>
                </a:lnTo>
                <a:cubicBezTo>
                  <a:pt x="84" y="332"/>
                  <a:pt x="84" y="332"/>
                  <a:pt x="91" y="332"/>
                </a:cubicBezTo>
                <a:cubicBezTo>
                  <a:pt x="91" y="332"/>
                  <a:pt x="91" y="332"/>
                  <a:pt x="98" y="332"/>
                </a:cubicBezTo>
                <a:cubicBezTo>
                  <a:pt x="98" y="325"/>
                  <a:pt x="106" y="325"/>
                  <a:pt x="113" y="325"/>
                </a:cubicBezTo>
                <a:cubicBezTo>
                  <a:pt x="113" y="466"/>
                  <a:pt x="113" y="466"/>
                  <a:pt x="113" y="466"/>
                </a:cubicBezTo>
                <a:cubicBezTo>
                  <a:pt x="487" y="466"/>
                  <a:pt x="487" y="466"/>
                  <a:pt x="487" y="466"/>
                </a:cubicBezTo>
                <a:cubicBezTo>
                  <a:pt x="487" y="325"/>
                  <a:pt x="487" y="325"/>
                  <a:pt x="487" y="325"/>
                </a:cubicBezTo>
                <a:cubicBezTo>
                  <a:pt x="494" y="325"/>
                  <a:pt x="494" y="325"/>
                  <a:pt x="501" y="332"/>
                </a:cubicBezTo>
                <a:cubicBezTo>
                  <a:pt x="501" y="332"/>
                  <a:pt x="501" y="332"/>
                  <a:pt x="508" y="332"/>
                </a:cubicBezTo>
                <a:lnTo>
                  <a:pt x="515" y="332"/>
                </a:lnTo>
                <a:lnTo>
                  <a:pt x="522" y="332"/>
                </a:lnTo>
                <a:cubicBezTo>
                  <a:pt x="530" y="332"/>
                  <a:pt x="537" y="332"/>
                  <a:pt x="544" y="332"/>
                </a:cubicBezTo>
                <a:cubicBezTo>
                  <a:pt x="544" y="523"/>
                  <a:pt x="544" y="523"/>
                  <a:pt x="544" y="523"/>
                </a:cubicBezTo>
                <a:cubicBezTo>
                  <a:pt x="544" y="537"/>
                  <a:pt x="530" y="551"/>
                  <a:pt x="515" y="551"/>
                </a:cubicBezTo>
                <a:cubicBezTo>
                  <a:pt x="84" y="551"/>
                  <a:pt x="84" y="551"/>
                  <a:pt x="84" y="551"/>
                </a:cubicBezTo>
                <a:cubicBezTo>
                  <a:pt x="63" y="551"/>
                  <a:pt x="56" y="537"/>
                  <a:pt x="56" y="523"/>
                </a:cubicBezTo>
                <a:cubicBezTo>
                  <a:pt x="56" y="332"/>
                  <a:pt x="56" y="332"/>
                  <a:pt x="56" y="332"/>
                </a:cubicBezTo>
                <a:cubicBezTo>
                  <a:pt x="63" y="332"/>
                  <a:pt x="63" y="332"/>
                  <a:pt x="70" y="332"/>
                </a:cubicBezTo>
                <a:cubicBezTo>
                  <a:pt x="77" y="332"/>
                  <a:pt x="77" y="332"/>
                  <a:pt x="84" y="332"/>
                </a:cubicBezTo>
                <a:close/>
              </a:path>
            </a:pathLst>
          </a:custGeom>
          <a:solidFill>
            <a:srgbClr val="187AA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39" name="TextBox 68"/>
          <p:cNvSpPr txBox="1"/>
          <p:nvPr/>
        </p:nvSpPr>
        <p:spPr>
          <a:xfrm flipH="1">
            <a:off x="8992816" y="2081921"/>
            <a:ext cx="220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 adipiscing elit.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Freeform 105"/>
          <p:cNvSpPr>
            <a:spLocks noChangeArrowheads="1"/>
          </p:cNvSpPr>
          <p:nvPr/>
        </p:nvSpPr>
        <p:spPr bwMode="auto">
          <a:xfrm>
            <a:off x="8577766" y="2842127"/>
            <a:ext cx="337997" cy="320728"/>
          </a:xfrm>
          <a:custGeom>
            <a:avLst/>
            <a:gdLst>
              <a:gd name="T0" fmla="*/ 217118 w 602"/>
              <a:gd name="T1" fmla="*/ 109490 h 573"/>
              <a:gd name="T2" fmla="*/ 217118 w 602"/>
              <a:gd name="T3" fmla="*/ 109490 h 573"/>
              <a:gd name="T4" fmla="*/ 207002 w 602"/>
              <a:gd name="T5" fmla="*/ 119575 h 573"/>
              <a:gd name="T6" fmla="*/ 201945 w 602"/>
              <a:gd name="T7" fmla="*/ 117054 h 573"/>
              <a:gd name="T8" fmla="*/ 201945 w 602"/>
              <a:gd name="T9" fmla="*/ 117054 h 573"/>
              <a:gd name="T10" fmla="*/ 109823 w 602"/>
              <a:gd name="T11" fmla="*/ 25572 h 573"/>
              <a:gd name="T12" fmla="*/ 109823 w 602"/>
              <a:gd name="T13" fmla="*/ 25572 h 573"/>
              <a:gd name="T14" fmla="*/ 109823 w 602"/>
              <a:gd name="T15" fmla="*/ 25572 h 573"/>
              <a:gd name="T16" fmla="*/ 109823 w 602"/>
              <a:gd name="T17" fmla="*/ 25572 h 573"/>
              <a:gd name="T18" fmla="*/ 18063 w 602"/>
              <a:gd name="T19" fmla="*/ 117054 h 573"/>
              <a:gd name="T20" fmla="*/ 18063 w 602"/>
              <a:gd name="T21" fmla="*/ 117054 h 573"/>
              <a:gd name="T22" fmla="*/ 10477 w 602"/>
              <a:gd name="T23" fmla="*/ 119575 h 573"/>
              <a:gd name="T24" fmla="*/ 0 w 602"/>
              <a:gd name="T25" fmla="*/ 109490 h 573"/>
              <a:gd name="T26" fmla="*/ 2529 w 602"/>
              <a:gd name="T27" fmla="*/ 101567 h 573"/>
              <a:gd name="T28" fmla="*/ 102237 w 602"/>
              <a:gd name="T29" fmla="*/ 2521 h 573"/>
              <a:gd name="T30" fmla="*/ 109823 w 602"/>
              <a:gd name="T31" fmla="*/ 0 h 573"/>
              <a:gd name="T32" fmla="*/ 109823 w 602"/>
              <a:gd name="T33" fmla="*/ 0 h 573"/>
              <a:gd name="T34" fmla="*/ 109823 w 602"/>
              <a:gd name="T35" fmla="*/ 0 h 573"/>
              <a:gd name="T36" fmla="*/ 109823 w 602"/>
              <a:gd name="T37" fmla="*/ 0 h 573"/>
              <a:gd name="T38" fmla="*/ 109823 w 602"/>
              <a:gd name="T39" fmla="*/ 0 h 573"/>
              <a:gd name="T40" fmla="*/ 109823 w 602"/>
              <a:gd name="T41" fmla="*/ 0 h 573"/>
              <a:gd name="T42" fmla="*/ 109823 w 602"/>
              <a:gd name="T43" fmla="*/ 0 h 573"/>
              <a:gd name="T44" fmla="*/ 109823 w 602"/>
              <a:gd name="T45" fmla="*/ 0 h 573"/>
              <a:gd name="T46" fmla="*/ 117410 w 602"/>
              <a:gd name="T47" fmla="*/ 2521 h 573"/>
              <a:gd name="T48" fmla="*/ 117410 w 602"/>
              <a:gd name="T49" fmla="*/ 2521 h 573"/>
              <a:gd name="T50" fmla="*/ 155703 w 602"/>
              <a:gd name="T51" fmla="*/ 43220 h 573"/>
              <a:gd name="T52" fmla="*/ 155703 w 602"/>
              <a:gd name="T53" fmla="*/ 33135 h 573"/>
              <a:gd name="T54" fmla="*/ 166180 w 602"/>
              <a:gd name="T55" fmla="*/ 22690 h 573"/>
              <a:gd name="T56" fmla="*/ 176295 w 602"/>
              <a:gd name="T57" fmla="*/ 33135 h 573"/>
              <a:gd name="T58" fmla="*/ 176295 w 602"/>
              <a:gd name="T59" fmla="*/ 63389 h 573"/>
              <a:gd name="T60" fmla="*/ 214589 w 602"/>
              <a:gd name="T61" fmla="*/ 101567 h 573"/>
              <a:gd name="T62" fmla="*/ 214589 w 602"/>
              <a:gd name="T63" fmla="*/ 101567 h 573"/>
              <a:gd name="T64" fmla="*/ 217118 w 602"/>
              <a:gd name="T65" fmla="*/ 109490 h 573"/>
              <a:gd name="T66" fmla="*/ 196526 w 602"/>
              <a:gd name="T67" fmla="*/ 124617 h 573"/>
              <a:gd name="T68" fmla="*/ 196526 w 602"/>
              <a:gd name="T69" fmla="*/ 124617 h 573"/>
              <a:gd name="T70" fmla="*/ 196526 w 602"/>
              <a:gd name="T71" fmla="*/ 155231 h 573"/>
              <a:gd name="T72" fmla="*/ 196526 w 602"/>
              <a:gd name="T73" fmla="*/ 170358 h 573"/>
              <a:gd name="T74" fmla="*/ 196526 w 602"/>
              <a:gd name="T75" fmla="*/ 195930 h 573"/>
              <a:gd name="T76" fmla="*/ 186411 w 602"/>
              <a:gd name="T77" fmla="*/ 206015 h 573"/>
              <a:gd name="T78" fmla="*/ 166180 w 602"/>
              <a:gd name="T79" fmla="*/ 206015 h 573"/>
              <a:gd name="T80" fmla="*/ 166180 w 602"/>
              <a:gd name="T81" fmla="*/ 124617 h 573"/>
              <a:gd name="T82" fmla="*/ 125357 w 602"/>
              <a:gd name="T83" fmla="*/ 124617 h 573"/>
              <a:gd name="T84" fmla="*/ 125357 w 602"/>
              <a:gd name="T85" fmla="*/ 206015 h 573"/>
              <a:gd name="T86" fmla="*/ 30707 w 602"/>
              <a:gd name="T87" fmla="*/ 206015 h 573"/>
              <a:gd name="T88" fmla="*/ 20592 w 602"/>
              <a:gd name="T89" fmla="*/ 195930 h 573"/>
              <a:gd name="T90" fmla="*/ 20592 w 602"/>
              <a:gd name="T91" fmla="*/ 170358 h 573"/>
              <a:gd name="T92" fmla="*/ 20592 w 602"/>
              <a:gd name="T93" fmla="*/ 155231 h 573"/>
              <a:gd name="T94" fmla="*/ 20592 w 602"/>
              <a:gd name="T95" fmla="*/ 124617 h 573"/>
              <a:gd name="T96" fmla="*/ 109823 w 602"/>
              <a:gd name="T97" fmla="*/ 38178 h 573"/>
              <a:gd name="T98" fmla="*/ 196526 w 602"/>
              <a:gd name="T99" fmla="*/ 124617 h 573"/>
              <a:gd name="T100" fmla="*/ 92122 w 602"/>
              <a:gd name="T101" fmla="*/ 124617 h 573"/>
              <a:gd name="T102" fmla="*/ 92122 w 602"/>
              <a:gd name="T103" fmla="*/ 124617 h 573"/>
              <a:gd name="T104" fmla="*/ 51299 w 602"/>
              <a:gd name="T105" fmla="*/ 124617 h 573"/>
              <a:gd name="T106" fmla="*/ 51299 w 602"/>
              <a:gd name="T107" fmla="*/ 165316 h 573"/>
              <a:gd name="T108" fmla="*/ 92122 w 602"/>
              <a:gd name="T109" fmla="*/ 165316 h 573"/>
              <a:gd name="T110" fmla="*/ 92122 w 602"/>
              <a:gd name="T111" fmla="*/ 124617 h 573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02" h="573">
                <a:moveTo>
                  <a:pt x="601" y="304"/>
                </a:moveTo>
                <a:lnTo>
                  <a:pt x="601" y="304"/>
                </a:lnTo>
                <a:cubicBezTo>
                  <a:pt x="601" y="318"/>
                  <a:pt x="594" y="332"/>
                  <a:pt x="573" y="332"/>
                </a:cubicBezTo>
                <a:cubicBezTo>
                  <a:pt x="566" y="332"/>
                  <a:pt x="559" y="325"/>
                  <a:pt x="559" y="325"/>
                </a:cubicBezTo>
                <a:cubicBezTo>
                  <a:pt x="304" y="71"/>
                  <a:pt x="304" y="71"/>
                  <a:pt x="304" y="71"/>
                </a:cubicBezTo>
                <a:cubicBezTo>
                  <a:pt x="50" y="325"/>
                  <a:pt x="50" y="325"/>
                  <a:pt x="50" y="325"/>
                </a:cubicBezTo>
                <a:cubicBezTo>
                  <a:pt x="43" y="325"/>
                  <a:pt x="36" y="332"/>
                  <a:pt x="29" y="332"/>
                </a:cubicBezTo>
                <a:cubicBezTo>
                  <a:pt x="15" y="332"/>
                  <a:pt x="0" y="318"/>
                  <a:pt x="0" y="304"/>
                </a:cubicBezTo>
                <a:cubicBezTo>
                  <a:pt x="0" y="297"/>
                  <a:pt x="0" y="289"/>
                  <a:pt x="7" y="282"/>
                </a:cubicBezTo>
                <a:cubicBezTo>
                  <a:pt x="283" y="7"/>
                  <a:pt x="283" y="7"/>
                  <a:pt x="283" y="7"/>
                </a:cubicBezTo>
                <a:cubicBezTo>
                  <a:pt x="290" y="0"/>
                  <a:pt x="297" y="0"/>
                  <a:pt x="304" y="0"/>
                </a:cubicBezTo>
                <a:cubicBezTo>
                  <a:pt x="311" y="0"/>
                  <a:pt x="318" y="7"/>
                  <a:pt x="325" y="7"/>
                </a:cubicBezTo>
                <a:cubicBezTo>
                  <a:pt x="431" y="120"/>
                  <a:pt x="431" y="120"/>
                  <a:pt x="431" y="120"/>
                </a:cubicBezTo>
                <a:cubicBezTo>
                  <a:pt x="431" y="92"/>
                  <a:pt x="431" y="92"/>
                  <a:pt x="431" y="92"/>
                </a:cubicBezTo>
                <a:cubicBezTo>
                  <a:pt x="431" y="78"/>
                  <a:pt x="446" y="63"/>
                  <a:pt x="460" y="63"/>
                </a:cubicBezTo>
                <a:cubicBezTo>
                  <a:pt x="481" y="63"/>
                  <a:pt x="488" y="78"/>
                  <a:pt x="488" y="92"/>
                </a:cubicBezTo>
                <a:cubicBezTo>
                  <a:pt x="488" y="176"/>
                  <a:pt x="488" y="176"/>
                  <a:pt x="488" y="176"/>
                </a:cubicBezTo>
                <a:cubicBezTo>
                  <a:pt x="594" y="282"/>
                  <a:pt x="594" y="282"/>
                  <a:pt x="594" y="282"/>
                </a:cubicBezTo>
                <a:cubicBezTo>
                  <a:pt x="601" y="289"/>
                  <a:pt x="601" y="297"/>
                  <a:pt x="601" y="304"/>
                </a:cubicBezTo>
                <a:close/>
                <a:moveTo>
                  <a:pt x="544" y="346"/>
                </a:moveTo>
                <a:lnTo>
                  <a:pt x="544" y="346"/>
                </a:lnTo>
                <a:cubicBezTo>
                  <a:pt x="544" y="431"/>
                  <a:pt x="544" y="431"/>
                  <a:pt x="544" y="431"/>
                </a:cubicBezTo>
                <a:cubicBezTo>
                  <a:pt x="544" y="473"/>
                  <a:pt x="544" y="473"/>
                  <a:pt x="544" y="473"/>
                </a:cubicBezTo>
                <a:cubicBezTo>
                  <a:pt x="544" y="544"/>
                  <a:pt x="544" y="544"/>
                  <a:pt x="544" y="544"/>
                </a:cubicBezTo>
                <a:cubicBezTo>
                  <a:pt x="544" y="565"/>
                  <a:pt x="537" y="572"/>
                  <a:pt x="516" y="572"/>
                </a:cubicBezTo>
                <a:cubicBezTo>
                  <a:pt x="460" y="572"/>
                  <a:pt x="460" y="572"/>
                  <a:pt x="460" y="572"/>
                </a:cubicBezTo>
                <a:cubicBezTo>
                  <a:pt x="460" y="346"/>
                  <a:pt x="460" y="346"/>
                  <a:pt x="460" y="346"/>
                </a:cubicBezTo>
                <a:cubicBezTo>
                  <a:pt x="347" y="346"/>
                  <a:pt x="347" y="346"/>
                  <a:pt x="347" y="346"/>
                </a:cubicBezTo>
                <a:cubicBezTo>
                  <a:pt x="347" y="572"/>
                  <a:pt x="347" y="572"/>
                  <a:pt x="347" y="572"/>
                </a:cubicBezTo>
                <a:cubicBezTo>
                  <a:pt x="85" y="572"/>
                  <a:pt x="85" y="572"/>
                  <a:pt x="85" y="572"/>
                </a:cubicBezTo>
                <a:cubicBezTo>
                  <a:pt x="71" y="572"/>
                  <a:pt x="57" y="565"/>
                  <a:pt x="57" y="544"/>
                </a:cubicBezTo>
                <a:cubicBezTo>
                  <a:pt x="57" y="473"/>
                  <a:pt x="57" y="473"/>
                  <a:pt x="57" y="473"/>
                </a:cubicBezTo>
                <a:cubicBezTo>
                  <a:pt x="57" y="431"/>
                  <a:pt x="57" y="431"/>
                  <a:pt x="57" y="431"/>
                </a:cubicBezTo>
                <a:cubicBezTo>
                  <a:pt x="57" y="346"/>
                  <a:pt x="57" y="346"/>
                  <a:pt x="57" y="346"/>
                </a:cubicBezTo>
                <a:cubicBezTo>
                  <a:pt x="304" y="106"/>
                  <a:pt x="304" y="106"/>
                  <a:pt x="304" y="106"/>
                </a:cubicBezTo>
                <a:lnTo>
                  <a:pt x="544" y="346"/>
                </a:lnTo>
                <a:close/>
                <a:moveTo>
                  <a:pt x="255" y="346"/>
                </a:moveTo>
                <a:lnTo>
                  <a:pt x="255" y="346"/>
                </a:lnTo>
                <a:cubicBezTo>
                  <a:pt x="142" y="346"/>
                  <a:pt x="142" y="346"/>
                  <a:pt x="142" y="346"/>
                </a:cubicBezTo>
                <a:cubicBezTo>
                  <a:pt x="142" y="459"/>
                  <a:pt x="142" y="459"/>
                  <a:pt x="142" y="459"/>
                </a:cubicBezTo>
                <a:cubicBezTo>
                  <a:pt x="255" y="459"/>
                  <a:pt x="255" y="459"/>
                  <a:pt x="255" y="459"/>
                </a:cubicBezTo>
                <a:lnTo>
                  <a:pt x="255" y="346"/>
                </a:lnTo>
                <a:close/>
              </a:path>
            </a:pathLst>
          </a:custGeom>
          <a:solidFill>
            <a:srgbClr val="187AA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1" name="TextBox 69"/>
          <p:cNvSpPr txBox="1"/>
          <p:nvPr/>
        </p:nvSpPr>
        <p:spPr>
          <a:xfrm flipH="1">
            <a:off x="8992816" y="2771659"/>
            <a:ext cx="220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 adipiscing elit.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Freeform 107"/>
          <p:cNvSpPr>
            <a:spLocks noChangeArrowheads="1"/>
          </p:cNvSpPr>
          <p:nvPr/>
        </p:nvSpPr>
        <p:spPr bwMode="auto">
          <a:xfrm>
            <a:off x="8616006" y="3549135"/>
            <a:ext cx="261516" cy="286188"/>
          </a:xfrm>
          <a:custGeom>
            <a:avLst/>
            <a:gdLst>
              <a:gd name="T0" fmla="*/ 165386 w 467"/>
              <a:gd name="T1" fmla="*/ 89186 h 510"/>
              <a:gd name="T2" fmla="*/ 165386 w 467"/>
              <a:gd name="T3" fmla="*/ 89186 h 510"/>
              <a:gd name="T4" fmla="*/ 165386 w 467"/>
              <a:gd name="T5" fmla="*/ 89186 h 510"/>
              <a:gd name="T6" fmla="*/ 165386 w 467"/>
              <a:gd name="T7" fmla="*/ 89186 h 510"/>
              <a:gd name="T8" fmla="*/ 83954 w 467"/>
              <a:gd name="T9" fmla="*/ 10110 h 510"/>
              <a:gd name="T10" fmla="*/ 22700 w 467"/>
              <a:gd name="T11" fmla="*/ 10110 h 510"/>
              <a:gd name="T12" fmla="*/ 10089 w 467"/>
              <a:gd name="T13" fmla="*/ 10110 h 510"/>
              <a:gd name="T14" fmla="*/ 20178 w 467"/>
              <a:gd name="T15" fmla="*/ 0 h 510"/>
              <a:gd name="T16" fmla="*/ 20178 w 467"/>
              <a:gd name="T17" fmla="*/ 0 h 510"/>
              <a:gd name="T18" fmla="*/ 83954 w 467"/>
              <a:gd name="T19" fmla="*/ 0 h 510"/>
              <a:gd name="T20" fmla="*/ 83954 w 467"/>
              <a:gd name="T21" fmla="*/ 0 h 510"/>
              <a:gd name="T22" fmla="*/ 83954 w 467"/>
              <a:gd name="T23" fmla="*/ 0 h 510"/>
              <a:gd name="T24" fmla="*/ 91521 w 467"/>
              <a:gd name="T25" fmla="*/ 5055 h 510"/>
              <a:gd name="T26" fmla="*/ 147731 w 467"/>
              <a:gd name="T27" fmla="*/ 58856 h 510"/>
              <a:gd name="T28" fmla="*/ 147731 w 467"/>
              <a:gd name="T29" fmla="*/ 58856 h 510"/>
              <a:gd name="T30" fmla="*/ 165386 w 467"/>
              <a:gd name="T31" fmla="*/ 74021 h 510"/>
              <a:gd name="T32" fmla="*/ 167909 w 467"/>
              <a:gd name="T33" fmla="*/ 81604 h 510"/>
              <a:gd name="T34" fmla="*/ 165386 w 467"/>
              <a:gd name="T35" fmla="*/ 89186 h 510"/>
              <a:gd name="T36" fmla="*/ 73865 w 467"/>
              <a:gd name="T37" fmla="*/ 20581 h 510"/>
              <a:gd name="T38" fmla="*/ 73865 w 467"/>
              <a:gd name="T39" fmla="*/ 20581 h 510"/>
              <a:gd name="T40" fmla="*/ 73865 w 467"/>
              <a:gd name="T41" fmla="*/ 20581 h 510"/>
              <a:gd name="T42" fmla="*/ 73865 w 467"/>
              <a:gd name="T43" fmla="*/ 20581 h 510"/>
              <a:gd name="T44" fmla="*/ 81432 w 467"/>
              <a:gd name="T45" fmla="*/ 25637 h 510"/>
              <a:gd name="T46" fmla="*/ 157820 w 467"/>
              <a:gd name="T47" fmla="*/ 99658 h 510"/>
              <a:gd name="T48" fmla="*/ 162864 w 467"/>
              <a:gd name="T49" fmla="*/ 104713 h 510"/>
              <a:gd name="T50" fmla="*/ 162864 w 467"/>
              <a:gd name="T51" fmla="*/ 104713 h 510"/>
              <a:gd name="T52" fmla="*/ 162864 w 467"/>
              <a:gd name="T53" fmla="*/ 104713 h 510"/>
              <a:gd name="T54" fmla="*/ 162864 w 467"/>
              <a:gd name="T55" fmla="*/ 104713 h 510"/>
              <a:gd name="T56" fmla="*/ 162864 w 467"/>
              <a:gd name="T57" fmla="*/ 107240 h 510"/>
              <a:gd name="T58" fmla="*/ 162864 w 467"/>
              <a:gd name="T59" fmla="*/ 107240 h 510"/>
              <a:gd name="T60" fmla="*/ 162864 w 467"/>
              <a:gd name="T61" fmla="*/ 107240 h 510"/>
              <a:gd name="T62" fmla="*/ 162864 w 467"/>
              <a:gd name="T63" fmla="*/ 107240 h 510"/>
              <a:gd name="T64" fmla="*/ 160342 w 467"/>
              <a:gd name="T65" fmla="*/ 112295 h 510"/>
              <a:gd name="T66" fmla="*/ 160342 w 467"/>
              <a:gd name="T67" fmla="*/ 112295 h 510"/>
              <a:gd name="T68" fmla="*/ 101970 w 467"/>
              <a:gd name="T69" fmla="*/ 181261 h 510"/>
              <a:gd name="T70" fmla="*/ 101970 w 467"/>
              <a:gd name="T71" fmla="*/ 181261 h 510"/>
              <a:gd name="T72" fmla="*/ 94043 w 467"/>
              <a:gd name="T73" fmla="*/ 183789 h 510"/>
              <a:gd name="T74" fmla="*/ 94043 w 467"/>
              <a:gd name="T75" fmla="*/ 183789 h 510"/>
              <a:gd name="T76" fmla="*/ 94043 w 467"/>
              <a:gd name="T77" fmla="*/ 183789 h 510"/>
              <a:gd name="T78" fmla="*/ 94043 w 467"/>
              <a:gd name="T79" fmla="*/ 183789 h 510"/>
              <a:gd name="T80" fmla="*/ 91521 w 467"/>
              <a:gd name="T81" fmla="*/ 183789 h 510"/>
              <a:gd name="T82" fmla="*/ 91521 w 467"/>
              <a:gd name="T83" fmla="*/ 183789 h 510"/>
              <a:gd name="T84" fmla="*/ 86477 w 467"/>
              <a:gd name="T85" fmla="*/ 181261 h 510"/>
              <a:gd name="T86" fmla="*/ 86477 w 467"/>
              <a:gd name="T87" fmla="*/ 181261 h 510"/>
              <a:gd name="T88" fmla="*/ 2522 w 467"/>
              <a:gd name="T89" fmla="*/ 104713 h 510"/>
              <a:gd name="T90" fmla="*/ 2522 w 467"/>
              <a:gd name="T91" fmla="*/ 104713 h 510"/>
              <a:gd name="T92" fmla="*/ 0 w 467"/>
              <a:gd name="T93" fmla="*/ 97130 h 510"/>
              <a:gd name="T94" fmla="*/ 0 w 467"/>
              <a:gd name="T95" fmla="*/ 97130 h 510"/>
              <a:gd name="T96" fmla="*/ 0 w 467"/>
              <a:gd name="T97" fmla="*/ 40802 h 510"/>
              <a:gd name="T98" fmla="*/ 0 w 467"/>
              <a:gd name="T99" fmla="*/ 30692 h 510"/>
              <a:gd name="T100" fmla="*/ 0 w 467"/>
              <a:gd name="T101" fmla="*/ 30692 h 510"/>
              <a:gd name="T102" fmla="*/ 0 w 467"/>
              <a:gd name="T103" fmla="*/ 30692 h 510"/>
              <a:gd name="T104" fmla="*/ 10089 w 467"/>
              <a:gd name="T105" fmla="*/ 20581 h 510"/>
              <a:gd name="T106" fmla="*/ 10089 w 467"/>
              <a:gd name="T107" fmla="*/ 20581 h 510"/>
              <a:gd name="T108" fmla="*/ 73865 w 467"/>
              <a:gd name="T109" fmla="*/ 20581 h 510"/>
              <a:gd name="T110" fmla="*/ 25222 w 467"/>
              <a:gd name="T111" fmla="*/ 61383 h 510"/>
              <a:gd name="T112" fmla="*/ 25222 w 467"/>
              <a:gd name="T113" fmla="*/ 61383 h 510"/>
              <a:gd name="T114" fmla="*/ 40716 w 467"/>
              <a:gd name="T115" fmla="*/ 48385 h 510"/>
              <a:gd name="T116" fmla="*/ 25222 w 467"/>
              <a:gd name="T117" fmla="*/ 35747 h 510"/>
              <a:gd name="T118" fmla="*/ 12611 w 467"/>
              <a:gd name="T119" fmla="*/ 48385 h 510"/>
              <a:gd name="T120" fmla="*/ 25222 w 467"/>
              <a:gd name="T121" fmla="*/ 61383 h 51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67" h="510">
                <a:moveTo>
                  <a:pt x="459" y="247"/>
                </a:moveTo>
                <a:lnTo>
                  <a:pt x="459" y="247"/>
                </a:lnTo>
                <a:cubicBezTo>
                  <a:pt x="233" y="28"/>
                  <a:pt x="233" y="28"/>
                  <a:pt x="233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14"/>
                  <a:pt x="35" y="0"/>
                  <a:pt x="56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40" y="0"/>
                  <a:pt x="247" y="7"/>
                  <a:pt x="254" y="14"/>
                </a:cubicBezTo>
                <a:cubicBezTo>
                  <a:pt x="410" y="163"/>
                  <a:pt x="410" y="163"/>
                  <a:pt x="410" y="163"/>
                </a:cubicBezTo>
                <a:cubicBezTo>
                  <a:pt x="459" y="205"/>
                  <a:pt x="459" y="205"/>
                  <a:pt x="459" y="205"/>
                </a:cubicBezTo>
                <a:cubicBezTo>
                  <a:pt x="466" y="212"/>
                  <a:pt x="466" y="219"/>
                  <a:pt x="466" y="226"/>
                </a:cubicBezTo>
                <a:cubicBezTo>
                  <a:pt x="466" y="233"/>
                  <a:pt x="466" y="240"/>
                  <a:pt x="459" y="247"/>
                </a:cubicBezTo>
                <a:close/>
                <a:moveTo>
                  <a:pt x="205" y="57"/>
                </a:moveTo>
                <a:lnTo>
                  <a:pt x="205" y="57"/>
                </a:lnTo>
                <a:cubicBezTo>
                  <a:pt x="212" y="57"/>
                  <a:pt x="219" y="64"/>
                  <a:pt x="226" y="71"/>
                </a:cubicBezTo>
                <a:cubicBezTo>
                  <a:pt x="438" y="276"/>
                  <a:pt x="438" y="276"/>
                  <a:pt x="438" y="276"/>
                </a:cubicBezTo>
                <a:cubicBezTo>
                  <a:pt x="445" y="276"/>
                  <a:pt x="445" y="283"/>
                  <a:pt x="452" y="290"/>
                </a:cubicBezTo>
                <a:cubicBezTo>
                  <a:pt x="452" y="290"/>
                  <a:pt x="452" y="290"/>
                  <a:pt x="452" y="297"/>
                </a:cubicBezTo>
                <a:cubicBezTo>
                  <a:pt x="452" y="304"/>
                  <a:pt x="445" y="311"/>
                  <a:pt x="445" y="311"/>
                </a:cubicBezTo>
                <a:cubicBezTo>
                  <a:pt x="283" y="502"/>
                  <a:pt x="283" y="502"/>
                  <a:pt x="283" y="502"/>
                </a:cubicBezTo>
                <a:cubicBezTo>
                  <a:pt x="275" y="509"/>
                  <a:pt x="268" y="509"/>
                  <a:pt x="261" y="509"/>
                </a:cubicBezTo>
                <a:lnTo>
                  <a:pt x="254" y="509"/>
                </a:lnTo>
                <a:cubicBezTo>
                  <a:pt x="254" y="509"/>
                  <a:pt x="247" y="509"/>
                  <a:pt x="240" y="502"/>
                </a:cubicBezTo>
                <a:cubicBezTo>
                  <a:pt x="7" y="290"/>
                  <a:pt x="7" y="290"/>
                  <a:pt x="7" y="290"/>
                </a:cubicBezTo>
                <a:cubicBezTo>
                  <a:pt x="0" y="283"/>
                  <a:pt x="0" y="276"/>
                  <a:pt x="0" y="269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1"/>
                  <a:pt x="7" y="57"/>
                  <a:pt x="28" y="57"/>
                </a:cubicBezTo>
                <a:lnTo>
                  <a:pt x="205" y="57"/>
                </a:lnTo>
                <a:close/>
                <a:moveTo>
                  <a:pt x="70" y="170"/>
                </a:moveTo>
                <a:lnTo>
                  <a:pt x="70" y="170"/>
                </a:lnTo>
                <a:cubicBezTo>
                  <a:pt x="92" y="170"/>
                  <a:pt x="113" y="156"/>
                  <a:pt x="113" y="134"/>
                </a:cubicBezTo>
                <a:cubicBezTo>
                  <a:pt x="113" y="113"/>
                  <a:pt x="92" y="99"/>
                  <a:pt x="70" y="99"/>
                </a:cubicBezTo>
                <a:cubicBezTo>
                  <a:pt x="49" y="99"/>
                  <a:pt x="35" y="113"/>
                  <a:pt x="35" y="134"/>
                </a:cubicBezTo>
                <a:cubicBezTo>
                  <a:pt x="35" y="156"/>
                  <a:pt x="49" y="170"/>
                  <a:pt x="70" y="170"/>
                </a:cubicBezTo>
                <a:close/>
              </a:path>
            </a:pathLst>
          </a:custGeom>
          <a:solidFill>
            <a:srgbClr val="187AA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3" name="TextBox 70"/>
          <p:cNvSpPr txBox="1"/>
          <p:nvPr/>
        </p:nvSpPr>
        <p:spPr>
          <a:xfrm flipH="1">
            <a:off x="8992816" y="3461397"/>
            <a:ext cx="220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 adipiscing elit.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Freeform 100"/>
          <p:cNvSpPr>
            <a:spLocks noChangeArrowheads="1"/>
          </p:cNvSpPr>
          <p:nvPr/>
        </p:nvSpPr>
        <p:spPr bwMode="auto">
          <a:xfrm>
            <a:off x="8578999" y="4237639"/>
            <a:ext cx="335530" cy="288656"/>
          </a:xfrm>
          <a:custGeom>
            <a:avLst/>
            <a:gdLst>
              <a:gd name="T0" fmla="*/ 205475 w 601"/>
              <a:gd name="T1" fmla="*/ 185379 h 517"/>
              <a:gd name="T2" fmla="*/ 0 w 601"/>
              <a:gd name="T3" fmla="*/ 174960 h 517"/>
              <a:gd name="T4" fmla="*/ 0 w 601"/>
              <a:gd name="T5" fmla="*/ 111730 h 517"/>
              <a:gd name="T6" fmla="*/ 28019 w 601"/>
              <a:gd name="T7" fmla="*/ 35567 h 517"/>
              <a:gd name="T8" fmla="*/ 35563 w 601"/>
              <a:gd name="T9" fmla="*/ 30537 h 517"/>
              <a:gd name="T10" fmla="*/ 53165 w 601"/>
              <a:gd name="T11" fmla="*/ 30537 h 517"/>
              <a:gd name="T12" fmla="*/ 86213 w 601"/>
              <a:gd name="T13" fmla="*/ 35567 h 517"/>
              <a:gd name="T14" fmla="*/ 53165 w 601"/>
              <a:gd name="T15" fmla="*/ 50656 h 517"/>
              <a:gd name="T16" fmla="*/ 43107 w 601"/>
              <a:gd name="T17" fmla="*/ 50656 h 517"/>
              <a:gd name="T18" fmla="*/ 45621 w 601"/>
              <a:gd name="T19" fmla="*/ 101312 h 517"/>
              <a:gd name="T20" fmla="*/ 55679 w 601"/>
              <a:gd name="T21" fmla="*/ 101312 h 517"/>
              <a:gd name="T22" fmla="*/ 65737 w 601"/>
              <a:gd name="T23" fmla="*/ 121790 h 517"/>
              <a:gd name="T24" fmla="*/ 147281 w 601"/>
              <a:gd name="T25" fmla="*/ 111730 h 517"/>
              <a:gd name="T26" fmla="*/ 167397 w 601"/>
              <a:gd name="T27" fmla="*/ 101312 h 517"/>
              <a:gd name="T28" fmla="*/ 190387 w 601"/>
              <a:gd name="T29" fmla="*/ 101312 h 517"/>
              <a:gd name="T30" fmla="*/ 162368 w 601"/>
              <a:gd name="T31" fmla="*/ 50656 h 517"/>
              <a:gd name="T32" fmla="*/ 126805 w 601"/>
              <a:gd name="T33" fmla="*/ 50656 h 517"/>
              <a:gd name="T34" fmla="*/ 126805 w 601"/>
              <a:gd name="T35" fmla="*/ 30537 h 517"/>
              <a:gd name="T36" fmla="*/ 162368 w 601"/>
              <a:gd name="T37" fmla="*/ 30537 h 517"/>
              <a:gd name="T38" fmla="*/ 177455 w 601"/>
              <a:gd name="T39" fmla="*/ 30537 h 517"/>
              <a:gd name="T40" fmla="*/ 215533 w 601"/>
              <a:gd name="T41" fmla="*/ 106341 h 517"/>
              <a:gd name="T42" fmla="*/ 215533 w 601"/>
              <a:gd name="T43" fmla="*/ 111730 h 517"/>
              <a:gd name="T44" fmla="*/ 215533 w 601"/>
              <a:gd name="T45" fmla="*/ 174960 h 517"/>
              <a:gd name="T46" fmla="*/ 142252 w 601"/>
              <a:gd name="T47" fmla="*/ 73649 h 517"/>
              <a:gd name="T48" fmla="*/ 136863 w 601"/>
              <a:gd name="T49" fmla="*/ 81193 h 517"/>
              <a:gd name="T50" fmla="*/ 106689 w 601"/>
              <a:gd name="T51" fmla="*/ 106341 h 517"/>
              <a:gd name="T52" fmla="*/ 76155 w 601"/>
              <a:gd name="T53" fmla="*/ 81193 h 517"/>
              <a:gd name="T54" fmla="*/ 83699 w 601"/>
              <a:gd name="T55" fmla="*/ 63230 h 517"/>
              <a:gd name="T56" fmla="*/ 96271 w 601"/>
              <a:gd name="T57" fmla="*/ 73649 h 517"/>
              <a:gd name="T58" fmla="*/ 96271 w 601"/>
              <a:gd name="T59" fmla="*/ 25148 h 517"/>
              <a:gd name="T60" fmla="*/ 106689 w 601"/>
              <a:gd name="T61" fmla="*/ 0 h 517"/>
              <a:gd name="T62" fmla="*/ 116747 w 601"/>
              <a:gd name="T63" fmla="*/ 30537 h 517"/>
              <a:gd name="T64" fmla="*/ 116747 w 601"/>
              <a:gd name="T65" fmla="*/ 73649 h 517"/>
              <a:gd name="T66" fmla="*/ 131834 w 601"/>
              <a:gd name="T67" fmla="*/ 63230 h 5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cubicBezTo>
                  <a:pt x="494" y="85"/>
                  <a:pt x="494" y="85"/>
                  <a:pt x="494" y="85"/>
                </a:cubicBez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187AA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5" name="TextBox 71"/>
          <p:cNvSpPr txBox="1"/>
          <p:nvPr/>
        </p:nvSpPr>
        <p:spPr>
          <a:xfrm flipH="1">
            <a:off x="8992816" y="4151135"/>
            <a:ext cx="220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 adipiscing elit.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Freeform 57"/>
          <p:cNvSpPr>
            <a:spLocks noChangeArrowheads="1"/>
          </p:cNvSpPr>
          <p:nvPr/>
        </p:nvSpPr>
        <p:spPr bwMode="auto">
          <a:xfrm>
            <a:off x="8577766" y="4923676"/>
            <a:ext cx="337997" cy="296056"/>
          </a:xfrm>
          <a:custGeom>
            <a:avLst/>
            <a:gdLst>
              <a:gd name="T0" fmla="*/ 212060 w 602"/>
              <a:gd name="T1" fmla="*/ 103681 h 531"/>
              <a:gd name="T2" fmla="*/ 112352 w 602"/>
              <a:gd name="T3" fmla="*/ 144579 h 531"/>
              <a:gd name="T4" fmla="*/ 112352 w 602"/>
              <a:gd name="T5" fmla="*/ 144579 h 531"/>
              <a:gd name="T6" fmla="*/ 109823 w 602"/>
              <a:gd name="T7" fmla="*/ 147090 h 531"/>
              <a:gd name="T8" fmla="*/ 104766 w 602"/>
              <a:gd name="T9" fmla="*/ 144579 h 531"/>
              <a:gd name="T10" fmla="*/ 104766 w 602"/>
              <a:gd name="T11" fmla="*/ 144579 h 531"/>
              <a:gd name="T12" fmla="*/ 5419 w 602"/>
              <a:gd name="T13" fmla="*/ 103681 h 531"/>
              <a:gd name="T14" fmla="*/ 10477 w 602"/>
              <a:gd name="T15" fmla="*/ 86102 h 531"/>
              <a:gd name="T16" fmla="*/ 15534 w 602"/>
              <a:gd name="T17" fmla="*/ 86102 h 531"/>
              <a:gd name="T18" fmla="*/ 15534 w 602"/>
              <a:gd name="T19" fmla="*/ 86102 h 531"/>
              <a:gd name="T20" fmla="*/ 204474 w 602"/>
              <a:gd name="T21" fmla="*/ 86102 h 531"/>
              <a:gd name="T22" fmla="*/ 204474 w 602"/>
              <a:gd name="T23" fmla="*/ 86102 h 531"/>
              <a:gd name="T24" fmla="*/ 207002 w 602"/>
              <a:gd name="T25" fmla="*/ 86102 h 531"/>
              <a:gd name="T26" fmla="*/ 212060 w 602"/>
              <a:gd name="T27" fmla="*/ 103681 h 531"/>
              <a:gd name="T28" fmla="*/ 212060 w 602"/>
              <a:gd name="T29" fmla="*/ 60630 h 531"/>
              <a:gd name="T30" fmla="*/ 112352 w 602"/>
              <a:gd name="T31" fmla="*/ 101169 h 531"/>
              <a:gd name="T32" fmla="*/ 112352 w 602"/>
              <a:gd name="T33" fmla="*/ 101169 h 531"/>
              <a:gd name="T34" fmla="*/ 109823 w 602"/>
              <a:gd name="T35" fmla="*/ 101169 h 531"/>
              <a:gd name="T36" fmla="*/ 104766 w 602"/>
              <a:gd name="T37" fmla="*/ 101169 h 531"/>
              <a:gd name="T38" fmla="*/ 104766 w 602"/>
              <a:gd name="T39" fmla="*/ 101169 h 531"/>
              <a:gd name="T40" fmla="*/ 5419 w 602"/>
              <a:gd name="T41" fmla="*/ 60630 h 531"/>
              <a:gd name="T42" fmla="*/ 5419 w 602"/>
              <a:gd name="T43" fmla="*/ 43051 h 531"/>
              <a:gd name="T44" fmla="*/ 104766 w 602"/>
              <a:gd name="T45" fmla="*/ 2511 h 531"/>
              <a:gd name="T46" fmla="*/ 104766 w 602"/>
              <a:gd name="T47" fmla="*/ 2511 h 531"/>
              <a:gd name="T48" fmla="*/ 109823 w 602"/>
              <a:gd name="T49" fmla="*/ 0 h 531"/>
              <a:gd name="T50" fmla="*/ 112352 w 602"/>
              <a:gd name="T51" fmla="*/ 2511 h 531"/>
              <a:gd name="T52" fmla="*/ 112352 w 602"/>
              <a:gd name="T53" fmla="*/ 2511 h 531"/>
              <a:gd name="T54" fmla="*/ 212060 w 602"/>
              <a:gd name="T55" fmla="*/ 43051 h 531"/>
              <a:gd name="T56" fmla="*/ 212060 w 602"/>
              <a:gd name="T57" fmla="*/ 60630 h 531"/>
              <a:gd name="T58" fmla="*/ 10477 w 602"/>
              <a:gd name="T59" fmla="*/ 129153 h 531"/>
              <a:gd name="T60" fmla="*/ 15534 w 602"/>
              <a:gd name="T61" fmla="*/ 129153 h 531"/>
              <a:gd name="T62" fmla="*/ 15534 w 602"/>
              <a:gd name="T63" fmla="*/ 129153 h 531"/>
              <a:gd name="T64" fmla="*/ 204474 w 602"/>
              <a:gd name="T65" fmla="*/ 129153 h 531"/>
              <a:gd name="T66" fmla="*/ 204474 w 602"/>
              <a:gd name="T67" fmla="*/ 129153 h 531"/>
              <a:gd name="T68" fmla="*/ 207002 w 602"/>
              <a:gd name="T69" fmla="*/ 129153 h 531"/>
              <a:gd name="T70" fmla="*/ 212060 w 602"/>
              <a:gd name="T71" fmla="*/ 149602 h 531"/>
              <a:gd name="T72" fmla="*/ 112352 w 602"/>
              <a:gd name="T73" fmla="*/ 190141 h 531"/>
              <a:gd name="T74" fmla="*/ 112352 w 602"/>
              <a:gd name="T75" fmla="*/ 190141 h 531"/>
              <a:gd name="T76" fmla="*/ 109823 w 602"/>
              <a:gd name="T77" fmla="*/ 190141 h 531"/>
              <a:gd name="T78" fmla="*/ 104766 w 602"/>
              <a:gd name="T79" fmla="*/ 190141 h 531"/>
              <a:gd name="T80" fmla="*/ 104766 w 602"/>
              <a:gd name="T81" fmla="*/ 190141 h 531"/>
              <a:gd name="T82" fmla="*/ 5419 w 602"/>
              <a:gd name="T83" fmla="*/ 149602 h 531"/>
              <a:gd name="T84" fmla="*/ 10477 w 602"/>
              <a:gd name="T85" fmla="*/ 129153 h 53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531">
                <a:moveTo>
                  <a:pt x="587" y="289"/>
                </a:moveTo>
                <a:lnTo>
                  <a:pt x="587" y="289"/>
                </a:lnTo>
                <a:cubicBezTo>
                  <a:pt x="311" y="403"/>
                  <a:pt x="311" y="403"/>
                  <a:pt x="311" y="403"/>
                </a:cubicBezTo>
                <a:cubicBezTo>
                  <a:pt x="311" y="410"/>
                  <a:pt x="304" y="410"/>
                  <a:pt x="304" y="410"/>
                </a:cubicBezTo>
                <a:cubicBezTo>
                  <a:pt x="297" y="410"/>
                  <a:pt x="297" y="410"/>
                  <a:pt x="290" y="403"/>
                </a:cubicBezTo>
                <a:cubicBezTo>
                  <a:pt x="15" y="289"/>
                  <a:pt x="15" y="289"/>
                  <a:pt x="15" y="289"/>
                </a:cubicBezTo>
                <a:cubicBezTo>
                  <a:pt x="7" y="289"/>
                  <a:pt x="0" y="275"/>
                  <a:pt x="0" y="268"/>
                </a:cubicBezTo>
                <a:cubicBezTo>
                  <a:pt x="0" y="247"/>
                  <a:pt x="15" y="240"/>
                  <a:pt x="29" y="240"/>
                </a:cubicBezTo>
                <a:cubicBezTo>
                  <a:pt x="36" y="240"/>
                  <a:pt x="36" y="240"/>
                  <a:pt x="43" y="240"/>
                </a:cubicBezTo>
                <a:cubicBezTo>
                  <a:pt x="304" y="346"/>
                  <a:pt x="304" y="346"/>
                  <a:pt x="304" y="346"/>
                </a:cubicBezTo>
                <a:cubicBezTo>
                  <a:pt x="566" y="240"/>
                  <a:pt x="566" y="240"/>
                  <a:pt x="566" y="240"/>
                </a:cubicBezTo>
                <a:lnTo>
                  <a:pt x="573" y="240"/>
                </a:lnTo>
                <a:cubicBezTo>
                  <a:pt x="594" y="240"/>
                  <a:pt x="601" y="247"/>
                  <a:pt x="601" y="268"/>
                </a:cubicBezTo>
                <a:cubicBezTo>
                  <a:pt x="601" y="275"/>
                  <a:pt x="594" y="289"/>
                  <a:pt x="587" y="289"/>
                </a:cubicBezTo>
                <a:close/>
                <a:moveTo>
                  <a:pt x="587" y="169"/>
                </a:moveTo>
                <a:lnTo>
                  <a:pt x="587" y="169"/>
                </a:lnTo>
                <a:cubicBezTo>
                  <a:pt x="311" y="282"/>
                  <a:pt x="311" y="282"/>
                  <a:pt x="311" y="282"/>
                </a:cubicBezTo>
                <a:lnTo>
                  <a:pt x="304" y="282"/>
                </a:lnTo>
                <a:cubicBezTo>
                  <a:pt x="297" y="282"/>
                  <a:pt x="297" y="282"/>
                  <a:pt x="290" y="282"/>
                </a:cubicBezTo>
                <a:cubicBezTo>
                  <a:pt x="15" y="169"/>
                  <a:pt x="15" y="169"/>
                  <a:pt x="15" y="169"/>
                </a:cubicBezTo>
                <a:cubicBezTo>
                  <a:pt x="7" y="162"/>
                  <a:pt x="0" y="155"/>
                  <a:pt x="0" y="141"/>
                </a:cubicBezTo>
                <a:cubicBezTo>
                  <a:pt x="0" y="134"/>
                  <a:pt x="7" y="120"/>
                  <a:pt x="15" y="120"/>
                </a:cubicBezTo>
                <a:cubicBezTo>
                  <a:pt x="290" y="7"/>
                  <a:pt x="290" y="7"/>
                  <a:pt x="290" y="7"/>
                </a:cubicBezTo>
                <a:cubicBezTo>
                  <a:pt x="297" y="0"/>
                  <a:pt x="297" y="0"/>
                  <a:pt x="304" y="0"/>
                </a:cubicBezTo>
                <a:cubicBezTo>
                  <a:pt x="304" y="0"/>
                  <a:pt x="311" y="0"/>
                  <a:pt x="311" y="7"/>
                </a:cubicBezTo>
                <a:cubicBezTo>
                  <a:pt x="587" y="120"/>
                  <a:pt x="587" y="120"/>
                  <a:pt x="587" y="120"/>
                </a:cubicBezTo>
                <a:cubicBezTo>
                  <a:pt x="594" y="120"/>
                  <a:pt x="601" y="134"/>
                  <a:pt x="601" y="141"/>
                </a:cubicBezTo>
                <a:cubicBezTo>
                  <a:pt x="601" y="155"/>
                  <a:pt x="594" y="162"/>
                  <a:pt x="587" y="169"/>
                </a:cubicBezTo>
                <a:close/>
                <a:moveTo>
                  <a:pt x="29" y="360"/>
                </a:moveTo>
                <a:lnTo>
                  <a:pt x="29" y="360"/>
                </a:lnTo>
                <a:cubicBezTo>
                  <a:pt x="36" y="360"/>
                  <a:pt x="36" y="360"/>
                  <a:pt x="43" y="360"/>
                </a:cubicBezTo>
                <a:cubicBezTo>
                  <a:pt x="304" y="473"/>
                  <a:pt x="304" y="473"/>
                  <a:pt x="304" y="473"/>
                </a:cubicBezTo>
                <a:cubicBezTo>
                  <a:pt x="566" y="360"/>
                  <a:pt x="566" y="360"/>
                  <a:pt x="566" y="360"/>
                </a:cubicBezTo>
                <a:lnTo>
                  <a:pt x="573" y="360"/>
                </a:lnTo>
                <a:cubicBezTo>
                  <a:pt x="594" y="360"/>
                  <a:pt x="601" y="374"/>
                  <a:pt x="601" y="388"/>
                </a:cubicBezTo>
                <a:cubicBezTo>
                  <a:pt x="601" y="403"/>
                  <a:pt x="594" y="410"/>
                  <a:pt x="587" y="417"/>
                </a:cubicBezTo>
                <a:cubicBezTo>
                  <a:pt x="311" y="530"/>
                  <a:pt x="311" y="530"/>
                  <a:pt x="311" y="530"/>
                </a:cubicBezTo>
                <a:lnTo>
                  <a:pt x="304" y="530"/>
                </a:lnTo>
                <a:cubicBezTo>
                  <a:pt x="297" y="530"/>
                  <a:pt x="297" y="530"/>
                  <a:pt x="290" y="530"/>
                </a:cubicBezTo>
                <a:cubicBezTo>
                  <a:pt x="15" y="417"/>
                  <a:pt x="15" y="417"/>
                  <a:pt x="15" y="417"/>
                </a:cubicBezTo>
                <a:cubicBezTo>
                  <a:pt x="7" y="410"/>
                  <a:pt x="0" y="403"/>
                  <a:pt x="0" y="388"/>
                </a:cubicBezTo>
                <a:cubicBezTo>
                  <a:pt x="0" y="374"/>
                  <a:pt x="15" y="360"/>
                  <a:pt x="29" y="360"/>
                </a:cubicBezTo>
                <a:close/>
              </a:path>
            </a:pathLst>
          </a:custGeom>
          <a:solidFill>
            <a:srgbClr val="187AAB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47" name="TextBox 72"/>
          <p:cNvSpPr txBox="1"/>
          <p:nvPr/>
        </p:nvSpPr>
        <p:spPr>
          <a:xfrm flipH="1">
            <a:off x="8992816" y="4840872"/>
            <a:ext cx="220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Lorem ipsum dolor sit amet, 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consectetur adipiscing elit.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8" name="Straight Connector 21"/>
          <p:cNvCxnSpPr/>
          <p:nvPr/>
        </p:nvCxnSpPr>
        <p:spPr>
          <a:xfrm>
            <a:off x="1083733" y="3585290"/>
            <a:ext cx="22352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77680" y="1563377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187AAB"/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追逐梦想 无畏远方</a:t>
            </a:r>
            <a:endParaRPr lang="zh-CN" altLang="en-US" sz="2400" b="1" dirty="0">
              <a:solidFill>
                <a:srgbClr val="187AAB"/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26876" y="729833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没有梦想 何必远方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  <p:sp>
        <p:nvSpPr>
          <p:cNvPr id="3" name="Freeform 55"/>
          <p:cNvSpPr>
            <a:spLocks noEditPoints="1"/>
          </p:cNvSpPr>
          <p:nvPr/>
        </p:nvSpPr>
        <p:spPr bwMode="auto">
          <a:xfrm>
            <a:off x="1229495" y="3753886"/>
            <a:ext cx="2841683" cy="2260446"/>
          </a:xfrm>
          <a:custGeom>
            <a:avLst/>
            <a:gdLst>
              <a:gd name="T0" fmla="*/ 2264 w 2372"/>
              <a:gd name="T1" fmla="*/ 1866 h 1888"/>
              <a:gd name="T2" fmla="*/ 2166 w 2372"/>
              <a:gd name="T3" fmla="*/ 1888 h 1888"/>
              <a:gd name="T4" fmla="*/ 2166 w 2372"/>
              <a:gd name="T5" fmla="*/ 1866 h 1888"/>
              <a:gd name="T6" fmla="*/ 1874 w 2372"/>
              <a:gd name="T7" fmla="*/ 1888 h 1888"/>
              <a:gd name="T8" fmla="*/ 1982 w 2372"/>
              <a:gd name="T9" fmla="*/ 1877 h 1888"/>
              <a:gd name="T10" fmla="*/ 1668 w 2372"/>
              <a:gd name="T11" fmla="*/ 1877 h 1888"/>
              <a:gd name="T12" fmla="*/ 1776 w 2372"/>
              <a:gd name="T13" fmla="*/ 1888 h 1888"/>
              <a:gd name="T14" fmla="*/ 1483 w 2372"/>
              <a:gd name="T15" fmla="*/ 1866 h 1888"/>
              <a:gd name="T16" fmla="*/ 1386 w 2372"/>
              <a:gd name="T17" fmla="*/ 1888 h 1888"/>
              <a:gd name="T18" fmla="*/ 1386 w 2372"/>
              <a:gd name="T19" fmla="*/ 1866 h 1888"/>
              <a:gd name="T20" fmla="*/ 1093 w 2372"/>
              <a:gd name="T21" fmla="*/ 1888 h 1888"/>
              <a:gd name="T22" fmla="*/ 1201 w 2372"/>
              <a:gd name="T23" fmla="*/ 1877 h 1888"/>
              <a:gd name="T24" fmla="*/ 897 w 2372"/>
              <a:gd name="T25" fmla="*/ 1886 h 1888"/>
              <a:gd name="T26" fmla="*/ 995 w 2372"/>
              <a:gd name="T27" fmla="*/ 1866 h 1888"/>
              <a:gd name="T28" fmla="*/ 799 w 2372"/>
              <a:gd name="T29" fmla="*/ 1877 h 1888"/>
              <a:gd name="T30" fmla="*/ 802 w 2372"/>
              <a:gd name="T31" fmla="*/ 1856 h 1888"/>
              <a:gd name="T32" fmla="*/ 609 w 2372"/>
              <a:gd name="T33" fmla="*/ 1826 h 1888"/>
              <a:gd name="T34" fmla="*/ 616 w 2372"/>
              <a:gd name="T35" fmla="*/ 1807 h 1888"/>
              <a:gd name="T36" fmla="*/ 433 w 2372"/>
              <a:gd name="T37" fmla="*/ 1738 h 1888"/>
              <a:gd name="T38" fmla="*/ 444 w 2372"/>
              <a:gd name="T39" fmla="*/ 1720 h 1888"/>
              <a:gd name="T40" fmla="*/ 279 w 2372"/>
              <a:gd name="T41" fmla="*/ 1614 h 1888"/>
              <a:gd name="T42" fmla="*/ 294 w 2372"/>
              <a:gd name="T43" fmla="*/ 1599 h 1888"/>
              <a:gd name="T44" fmla="*/ 154 w 2372"/>
              <a:gd name="T45" fmla="*/ 1462 h 1888"/>
              <a:gd name="T46" fmla="*/ 172 w 2372"/>
              <a:gd name="T47" fmla="*/ 1450 h 1888"/>
              <a:gd name="T48" fmla="*/ 64 w 2372"/>
              <a:gd name="T49" fmla="*/ 1287 h 1888"/>
              <a:gd name="T50" fmla="*/ 84 w 2372"/>
              <a:gd name="T51" fmla="*/ 1279 h 1888"/>
              <a:gd name="T52" fmla="*/ 12 w 2372"/>
              <a:gd name="T53" fmla="*/ 1097 h 1888"/>
              <a:gd name="T54" fmla="*/ 33 w 2372"/>
              <a:gd name="T55" fmla="*/ 1093 h 1888"/>
              <a:gd name="T56" fmla="*/ 11 w 2372"/>
              <a:gd name="T57" fmla="*/ 911 h 1888"/>
              <a:gd name="T58" fmla="*/ 31 w 2372"/>
              <a:gd name="T59" fmla="*/ 805 h 1888"/>
              <a:gd name="T60" fmla="*/ 38 w 2372"/>
              <a:gd name="T61" fmla="*/ 718 h 1888"/>
              <a:gd name="T62" fmla="*/ 80 w 2372"/>
              <a:gd name="T63" fmla="*/ 619 h 1888"/>
              <a:gd name="T64" fmla="*/ 104 w 2372"/>
              <a:gd name="T65" fmla="*/ 535 h 1888"/>
              <a:gd name="T66" fmla="*/ 166 w 2372"/>
              <a:gd name="T67" fmla="*/ 447 h 1888"/>
              <a:gd name="T68" fmla="*/ 208 w 2372"/>
              <a:gd name="T69" fmla="*/ 370 h 1888"/>
              <a:gd name="T70" fmla="*/ 287 w 2372"/>
              <a:gd name="T71" fmla="*/ 296 h 1888"/>
              <a:gd name="T72" fmla="*/ 1655 w 2372"/>
              <a:gd name="T73" fmla="*/ 357 h 1888"/>
              <a:gd name="T74" fmla="*/ 1671 w 2372"/>
              <a:gd name="T75" fmla="*/ 343 h 1888"/>
              <a:gd name="T76" fmla="*/ 343 w 2372"/>
              <a:gd name="T77" fmla="*/ 230 h 1888"/>
              <a:gd name="T78" fmla="*/ 435 w 2372"/>
              <a:gd name="T79" fmla="*/ 174 h 1888"/>
              <a:gd name="T80" fmla="*/ 1517 w 2372"/>
              <a:gd name="T81" fmla="*/ 222 h 1888"/>
              <a:gd name="T82" fmla="*/ 1531 w 2372"/>
              <a:gd name="T83" fmla="*/ 205 h 1888"/>
              <a:gd name="T84" fmla="*/ 504 w 2372"/>
              <a:gd name="T85" fmla="*/ 120 h 1888"/>
              <a:gd name="T86" fmla="*/ 606 w 2372"/>
              <a:gd name="T87" fmla="*/ 85 h 1888"/>
              <a:gd name="T88" fmla="*/ 1355 w 2372"/>
              <a:gd name="T89" fmla="*/ 118 h 1888"/>
              <a:gd name="T90" fmla="*/ 1365 w 2372"/>
              <a:gd name="T91" fmla="*/ 99 h 1888"/>
              <a:gd name="T92" fmla="*/ 685 w 2372"/>
              <a:gd name="T93" fmla="*/ 47 h 1888"/>
              <a:gd name="T94" fmla="*/ 792 w 2372"/>
              <a:gd name="T95" fmla="*/ 34 h 1888"/>
              <a:gd name="T96" fmla="*/ 1175 w 2372"/>
              <a:gd name="T97" fmla="*/ 51 h 1888"/>
              <a:gd name="T98" fmla="*/ 1180 w 2372"/>
              <a:gd name="T99" fmla="*/ 30 h 1888"/>
              <a:gd name="T100" fmla="*/ 877 w 2372"/>
              <a:gd name="T101" fmla="*/ 13 h 1888"/>
              <a:gd name="T102" fmla="*/ 984 w 2372"/>
              <a:gd name="T103" fmla="*/ 22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72" h="1888">
                <a:moveTo>
                  <a:pt x="2362" y="1888"/>
                </a:moveTo>
                <a:cubicBezTo>
                  <a:pt x="2264" y="1888"/>
                  <a:pt x="2264" y="1888"/>
                  <a:pt x="2264" y="1888"/>
                </a:cubicBezTo>
                <a:cubicBezTo>
                  <a:pt x="2258" y="1888"/>
                  <a:pt x="2253" y="1883"/>
                  <a:pt x="2253" y="1877"/>
                </a:cubicBezTo>
                <a:cubicBezTo>
                  <a:pt x="2253" y="1871"/>
                  <a:pt x="2258" y="1866"/>
                  <a:pt x="2264" y="1866"/>
                </a:cubicBezTo>
                <a:cubicBezTo>
                  <a:pt x="2362" y="1866"/>
                  <a:pt x="2362" y="1866"/>
                  <a:pt x="2362" y="1866"/>
                </a:cubicBezTo>
                <a:cubicBezTo>
                  <a:pt x="2367" y="1866"/>
                  <a:pt x="2372" y="1871"/>
                  <a:pt x="2372" y="1877"/>
                </a:cubicBezTo>
                <a:cubicBezTo>
                  <a:pt x="2372" y="1883"/>
                  <a:pt x="2367" y="1888"/>
                  <a:pt x="2362" y="1888"/>
                </a:cubicBezTo>
                <a:close/>
                <a:moveTo>
                  <a:pt x="2166" y="1888"/>
                </a:moveTo>
                <a:cubicBezTo>
                  <a:pt x="2069" y="1888"/>
                  <a:pt x="2069" y="1888"/>
                  <a:pt x="2069" y="1888"/>
                </a:cubicBezTo>
                <a:cubicBezTo>
                  <a:pt x="2063" y="1888"/>
                  <a:pt x="2058" y="1883"/>
                  <a:pt x="2058" y="1877"/>
                </a:cubicBezTo>
                <a:cubicBezTo>
                  <a:pt x="2058" y="1871"/>
                  <a:pt x="2063" y="1866"/>
                  <a:pt x="2069" y="1866"/>
                </a:cubicBezTo>
                <a:cubicBezTo>
                  <a:pt x="2166" y="1866"/>
                  <a:pt x="2166" y="1866"/>
                  <a:pt x="2166" y="1866"/>
                </a:cubicBezTo>
                <a:cubicBezTo>
                  <a:pt x="2172" y="1866"/>
                  <a:pt x="2177" y="1871"/>
                  <a:pt x="2177" y="1877"/>
                </a:cubicBezTo>
                <a:cubicBezTo>
                  <a:pt x="2177" y="1883"/>
                  <a:pt x="2172" y="1888"/>
                  <a:pt x="2166" y="1888"/>
                </a:cubicBezTo>
                <a:close/>
                <a:moveTo>
                  <a:pt x="1971" y="1888"/>
                </a:moveTo>
                <a:cubicBezTo>
                  <a:pt x="1874" y="1888"/>
                  <a:pt x="1874" y="1888"/>
                  <a:pt x="1874" y="1888"/>
                </a:cubicBezTo>
                <a:cubicBezTo>
                  <a:pt x="1868" y="1888"/>
                  <a:pt x="1863" y="1883"/>
                  <a:pt x="1863" y="1877"/>
                </a:cubicBezTo>
                <a:cubicBezTo>
                  <a:pt x="1863" y="1871"/>
                  <a:pt x="1868" y="1866"/>
                  <a:pt x="1874" y="1866"/>
                </a:cubicBezTo>
                <a:cubicBezTo>
                  <a:pt x="1971" y="1866"/>
                  <a:pt x="1971" y="1866"/>
                  <a:pt x="1971" y="1866"/>
                </a:cubicBezTo>
                <a:cubicBezTo>
                  <a:pt x="1977" y="1866"/>
                  <a:pt x="1982" y="1871"/>
                  <a:pt x="1982" y="1877"/>
                </a:cubicBezTo>
                <a:cubicBezTo>
                  <a:pt x="1982" y="1883"/>
                  <a:pt x="1977" y="1888"/>
                  <a:pt x="1971" y="1888"/>
                </a:cubicBezTo>
                <a:close/>
                <a:moveTo>
                  <a:pt x="1776" y="1888"/>
                </a:moveTo>
                <a:cubicBezTo>
                  <a:pt x="1678" y="1888"/>
                  <a:pt x="1678" y="1888"/>
                  <a:pt x="1678" y="1888"/>
                </a:cubicBezTo>
                <a:cubicBezTo>
                  <a:pt x="1673" y="1888"/>
                  <a:pt x="1668" y="1883"/>
                  <a:pt x="1668" y="1877"/>
                </a:cubicBezTo>
                <a:cubicBezTo>
                  <a:pt x="1668" y="1871"/>
                  <a:pt x="1673" y="1866"/>
                  <a:pt x="1678" y="1866"/>
                </a:cubicBezTo>
                <a:cubicBezTo>
                  <a:pt x="1776" y="1866"/>
                  <a:pt x="1776" y="1866"/>
                  <a:pt x="1776" y="1866"/>
                </a:cubicBezTo>
                <a:cubicBezTo>
                  <a:pt x="1782" y="1866"/>
                  <a:pt x="1787" y="1871"/>
                  <a:pt x="1787" y="1877"/>
                </a:cubicBezTo>
                <a:cubicBezTo>
                  <a:pt x="1787" y="1883"/>
                  <a:pt x="1782" y="1888"/>
                  <a:pt x="1776" y="1888"/>
                </a:cubicBezTo>
                <a:close/>
                <a:moveTo>
                  <a:pt x="1581" y="1888"/>
                </a:moveTo>
                <a:cubicBezTo>
                  <a:pt x="1483" y="1888"/>
                  <a:pt x="1483" y="1888"/>
                  <a:pt x="1483" y="1888"/>
                </a:cubicBezTo>
                <a:cubicBezTo>
                  <a:pt x="1477" y="1888"/>
                  <a:pt x="1473" y="1883"/>
                  <a:pt x="1473" y="1877"/>
                </a:cubicBezTo>
                <a:cubicBezTo>
                  <a:pt x="1473" y="1871"/>
                  <a:pt x="1477" y="1866"/>
                  <a:pt x="1483" y="1866"/>
                </a:cubicBezTo>
                <a:cubicBezTo>
                  <a:pt x="1581" y="1866"/>
                  <a:pt x="1581" y="1866"/>
                  <a:pt x="1581" y="1866"/>
                </a:cubicBezTo>
                <a:cubicBezTo>
                  <a:pt x="1587" y="1866"/>
                  <a:pt x="1591" y="1871"/>
                  <a:pt x="1591" y="1877"/>
                </a:cubicBezTo>
                <a:cubicBezTo>
                  <a:pt x="1591" y="1883"/>
                  <a:pt x="1587" y="1888"/>
                  <a:pt x="1581" y="1888"/>
                </a:cubicBezTo>
                <a:close/>
                <a:moveTo>
                  <a:pt x="1386" y="1888"/>
                </a:moveTo>
                <a:cubicBezTo>
                  <a:pt x="1288" y="1888"/>
                  <a:pt x="1288" y="1888"/>
                  <a:pt x="1288" y="1888"/>
                </a:cubicBezTo>
                <a:cubicBezTo>
                  <a:pt x="1282" y="1888"/>
                  <a:pt x="1277" y="1883"/>
                  <a:pt x="1277" y="1877"/>
                </a:cubicBezTo>
                <a:cubicBezTo>
                  <a:pt x="1277" y="1871"/>
                  <a:pt x="1282" y="1866"/>
                  <a:pt x="1288" y="1866"/>
                </a:cubicBezTo>
                <a:cubicBezTo>
                  <a:pt x="1386" y="1866"/>
                  <a:pt x="1386" y="1866"/>
                  <a:pt x="1386" y="1866"/>
                </a:cubicBezTo>
                <a:cubicBezTo>
                  <a:pt x="1391" y="1866"/>
                  <a:pt x="1396" y="1871"/>
                  <a:pt x="1396" y="1877"/>
                </a:cubicBezTo>
                <a:cubicBezTo>
                  <a:pt x="1396" y="1883"/>
                  <a:pt x="1391" y="1888"/>
                  <a:pt x="1386" y="1888"/>
                </a:cubicBezTo>
                <a:close/>
                <a:moveTo>
                  <a:pt x="1190" y="1888"/>
                </a:moveTo>
                <a:cubicBezTo>
                  <a:pt x="1093" y="1888"/>
                  <a:pt x="1093" y="1888"/>
                  <a:pt x="1093" y="1888"/>
                </a:cubicBezTo>
                <a:cubicBezTo>
                  <a:pt x="1087" y="1888"/>
                  <a:pt x="1082" y="1883"/>
                  <a:pt x="1082" y="1877"/>
                </a:cubicBezTo>
                <a:cubicBezTo>
                  <a:pt x="1082" y="1871"/>
                  <a:pt x="1087" y="1866"/>
                  <a:pt x="1093" y="1866"/>
                </a:cubicBezTo>
                <a:cubicBezTo>
                  <a:pt x="1190" y="1866"/>
                  <a:pt x="1190" y="1866"/>
                  <a:pt x="1190" y="1866"/>
                </a:cubicBezTo>
                <a:cubicBezTo>
                  <a:pt x="1196" y="1866"/>
                  <a:pt x="1201" y="1871"/>
                  <a:pt x="1201" y="1877"/>
                </a:cubicBezTo>
                <a:cubicBezTo>
                  <a:pt x="1201" y="1883"/>
                  <a:pt x="1196" y="1888"/>
                  <a:pt x="1190" y="1888"/>
                </a:cubicBezTo>
                <a:close/>
                <a:moveTo>
                  <a:pt x="995" y="1888"/>
                </a:moveTo>
                <a:cubicBezTo>
                  <a:pt x="943" y="1888"/>
                  <a:pt x="943" y="1888"/>
                  <a:pt x="943" y="1888"/>
                </a:cubicBezTo>
                <a:cubicBezTo>
                  <a:pt x="928" y="1888"/>
                  <a:pt x="912" y="1887"/>
                  <a:pt x="897" y="1886"/>
                </a:cubicBezTo>
                <a:cubicBezTo>
                  <a:pt x="891" y="1886"/>
                  <a:pt x="887" y="1881"/>
                  <a:pt x="887" y="1875"/>
                </a:cubicBezTo>
                <a:cubicBezTo>
                  <a:pt x="887" y="1870"/>
                  <a:pt x="892" y="1865"/>
                  <a:pt x="898" y="1865"/>
                </a:cubicBezTo>
                <a:cubicBezTo>
                  <a:pt x="913" y="1866"/>
                  <a:pt x="928" y="1866"/>
                  <a:pt x="943" y="1866"/>
                </a:cubicBezTo>
                <a:cubicBezTo>
                  <a:pt x="995" y="1866"/>
                  <a:pt x="995" y="1866"/>
                  <a:pt x="995" y="1866"/>
                </a:cubicBezTo>
                <a:cubicBezTo>
                  <a:pt x="1001" y="1866"/>
                  <a:pt x="1006" y="1871"/>
                  <a:pt x="1006" y="1877"/>
                </a:cubicBezTo>
                <a:cubicBezTo>
                  <a:pt x="1006" y="1883"/>
                  <a:pt x="1001" y="1888"/>
                  <a:pt x="995" y="1888"/>
                </a:cubicBezTo>
                <a:close/>
                <a:moveTo>
                  <a:pt x="801" y="1877"/>
                </a:moveTo>
                <a:cubicBezTo>
                  <a:pt x="800" y="1877"/>
                  <a:pt x="800" y="1877"/>
                  <a:pt x="799" y="1877"/>
                </a:cubicBezTo>
                <a:cubicBezTo>
                  <a:pt x="767" y="1872"/>
                  <a:pt x="734" y="1865"/>
                  <a:pt x="702" y="1857"/>
                </a:cubicBezTo>
                <a:cubicBezTo>
                  <a:pt x="697" y="1855"/>
                  <a:pt x="693" y="1849"/>
                  <a:pt x="695" y="1844"/>
                </a:cubicBezTo>
                <a:cubicBezTo>
                  <a:pt x="696" y="1838"/>
                  <a:pt x="702" y="1835"/>
                  <a:pt x="708" y="1836"/>
                </a:cubicBezTo>
                <a:cubicBezTo>
                  <a:pt x="739" y="1844"/>
                  <a:pt x="771" y="1851"/>
                  <a:pt x="802" y="1856"/>
                </a:cubicBezTo>
                <a:cubicBezTo>
                  <a:pt x="808" y="1857"/>
                  <a:pt x="812" y="1862"/>
                  <a:pt x="811" y="1868"/>
                </a:cubicBezTo>
                <a:cubicBezTo>
                  <a:pt x="810" y="1873"/>
                  <a:pt x="806" y="1877"/>
                  <a:pt x="801" y="1877"/>
                </a:cubicBezTo>
                <a:close/>
                <a:moveTo>
                  <a:pt x="612" y="1827"/>
                </a:moveTo>
                <a:cubicBezTo>
                  <a:pt x="611" y="1827"/>
                  <a:pt x="610" y="1827"/>
                  <a:pt x="609" y="1826"/>
                </a:cubicBezTo>
                <a:cubicBezTo>
                  <a:pt x="578" y="1815"/>
                  <a:pt x="548" y="1801"/>
                  <a:pt x="518" y="1787"/>
                </a:cubicBezTo>
                <a:cubicBezTo>
                  <a:pt x="513" y="1784"/>
                  <a:pt x="511" y="1778"/>
                  <a:pt x="514" y="1772"/>
                </a:cubicBezTo>
                <a:cubicBezTo>
                  <a:pt x="516" y="1767"/>
                  <a:pt x="523" y="1765"/>
                  <a:pt x="528" y="1768"/>
                </a:cubicBezTo>
                <a:cubicBezTo>
                  <a:pt x="556" y="1782"/>
                  <a:pt x="586" y="1795"/>
                  <a:pt x="616" y="1807"/>
                </a:cubicBezTo>
                <a:cubicBezTo>
                  <a:pt x="621" y="1809"/>
                  <a:pt x="624" y="1815"/>
                  <a:pt x="622" y="1820"/>
                </a:cubicBezTo>
                <a:cubicBezTo>
                  <a:pt x="621" y="1825"/>
                  <a:pt x="617" y="1827"/>
                  <a:pt x="612" y="1827"/>
                </a:cubicBezTo>
                <a:close/>
                <a:moveTo>
                  <a:pt x="438" y="1739"/>
                </a:moveTo>
                <a:cubicBezTo>
                  <a:pt x="436" y="1739"/>
                  <a:pt x="434" y="1739"/>
                  <a:pt x="433" y="1738"/>
                </a:cubicBezTo>
                <a:cubicBezTo>
                  <a:pt x="405" y="1720"/>
                  <a:pt x="378" y="1700"/>
                  <a:pt x="353" y="1680"/>
                </a:cubicBezTo>
                <a:cubicBezTo>
                  <a:pt x="348" y="1676"/>
                  <a:pt x="347" y="1670"/>
                  <a:pt x="351" y="1665"/>
                </a:cubicBezTo>
                <a:cubicBezTo>
                  <a:pt x="355" y="1660"/>
                  <a:pt x="361" y="1660"/>
                  <a:pt x="366" y="1663"/>
                </a:cubicBezTo>
                <a:cubicBezTo>
                  <a:pt x="391" y="1683"/>
                  <a:pt x="417" y="1702"/>
                  <a:pt x="444" y="1720"/>
                </a:cubicBezTo>
                <a:cubicBezTo>
                  <a:pt x="449" y="1723"/>
                  <a:pt x="450" y="1730"/>
                  <a:pt x="447" y="1734"/>
                </a:cubicBezTo>
                <a:cubicBezTo>
                  <a:pt x="445" y="1738"/>
                  <a:pt x="442" y="1739"/>
                  <a:pt x="438" y="1739"/>
                </a:cubicBezTo>
                <a:close/>
                <a:moveTo>
                  <a:pt x="287" y="1617"/>
                </a:moveTo>
                <a:cubicBezTo>
                  <a:pt x="284" y="1617"/>
                  <a:pt x="281" y="1616"/>
                  <a:pt x="279" y="1614"/>
                </a:cubicBezTo>
                <a:cubicBezTo>
                  <a:pt x="256" y="1591"/>
                  <a:pt x="233" y="1567"/>
                  <a:pt x="213" y="1541"/>
                </a:cubicBezTo>
                <a:cubicBezTo>
                  <a:pt x="209" y="1537"/>
                  <a:pt x="210" y="1530"/>
                  <a:pt x="214" y="1526"/>
                </a:cubicBezTo>
                <a:cubicBezTo>
                  <a:pt x="219" y="1523"/>
                  <a:pt x="225" y="1523"/>
                  <a:pt x="229" y="1528"/>
                </a:cubicBezTo>
                <a:cubicBezTo>
                  <a:pt x="249" y="1553"/>
                  <a:pt x="271" y="1577"/>
                  <a:pt x="294" y="1599"/>
                </a:cubicBezTo>
                <a:cubicBezTo>
                  <a:pt x="298" y="1603"/>
                  <a:pt x="298" y="1610"/>
                  <a:pt x="294" y="1614"/>
                </a:cubicBezTo>
                <a:cubicBezTo>
                  <a:pt x="292" y="1616"/>
                  <a:pt x="289" y="1617"/>
                  <a:pt x="287" y="1617"/>
                </a:cubicBezTo>
                <a:close/>
                <a:moveTo>
                  <a:pt x="163" y="1466"/>
                </a:moveTo>
                <a:cubicBezTo>
                  <a:pt x="160" y="1466"/>
                  <a:pt x="156" y="1465"/>
                  <a:pt x="154" y="1462"/>
                </a:cubicBezTo>
                <a:cubicBezTo>
                  <a:pt x="136" y="1434"/>
                  <a:pt x="120" y="1406"/>
                  <a:pt x="105" y="1377"/>
                </a:cubicBezTo>
                <a:cubicBezTo>
                  <a:pt x="102" y="1371"/>
                  <a:pt x="104" y="1365"/>
                  <a:pt x="109" y="1362"/>
                </a:cubicBezTo>
                <a:cubicBezTo>
                  <a:pt x="114" y="1360"/>
                  <a:pt x="121" y="1362"/>
                  <a:pt x="123" y="1367"/>
                </a:cubicBezTo>
                <a:cubicBezTo>
                  <a:pt x="138" y="1395"/>
                  <a:pt x="154" y="1423"/>
                  <a:pt x="172" y="1450"/>
                </a:cubicBezTo>
                <a:cubicBezTo>
                  <a:pt x="175" y="1455"/>
                  <a:pt x="174" y="1462"/>
                  <a:pt x="169" y="1465"/>
                </a:cubicBezTo>
                <a:cubicBezTo>
                  <a:pt x="167" y="1466"/>
                  <a:pt x="165" y="1466"/>
                  <a:pt x="163" y="1466"/>
                </a:cubicBezTo>
                <a:close/>
                <a:moveTo>
                  <a:pt x="74" y="1293"/>
                </a:moveTo>
                <a:cubicBezTo>
                  <a:pt x="70" y="1293"/>
                  <a:pt x="66" y="1291"/>
                  <a:pt x="64" y="1287"/>
                </a:cubicBezTo>
                <a:cubicBezTo>
                  <a:pt x="52" y="1256"/>
                  <a:pt x="42" y="1225"/>
                  <a:pt x="33" y="1193"/>
                </a:cubicBezTo>
                <a:cubicBezTo>
                  <a:pt x="31" y="1187"/>
                  <a:pt x="35" y="1182"/>
                  <a:pt x="40" y="1180"/>
                </a:cubicBezTo>
                <a:cubicBezTo>
                  <a:pt x="46" y="1179"/>
                  <a:pt x="52" y="1182"/>
                  <a:pt x="53" y="1187"/>
                </a:cubicBezTo>
                <a:cubicBezTo>
                  <a:pt x="62" y="1218"/>
                  <a:pt x="72" y="1249"/>
                  <a:pt x="84" y="1279"/>
                </a:cubicBezTo>
                <a:cubicBezTo>
                  <a:pt x="86" y="1284"/>
                  <a:pt x="83" y="1291"/>
                  <a:pt x="78" y="1293"/>
                </a:cubicBezTo>
                <a:cubicBezTo>
                  <a:pt x="76" y="1293"/>
                  <a:pt x="75" y="1293"/>
                  <a:pt x="74" y="1293"/>
                </a:cubicBezTo>
                <a:close/>
                <a:moveTo>
                  <a:pt x="22" y="1106"/>
                </a:moveTo>
                <a:cubicBezTo>
                  <a:pt x="17" y="1106"/>
                  <a:pt x="13" y="1102"/>
                  <a:pt x="12" y="1097"/>
                </a:cubicBezTo>
                <a:cubicBezTo>
                  <a:pt x="7" y="1064"/>
                  <a:pt x="3" y="1031"/>
                  <a:pt x="1" y="999"/>
                </a:cubicBezTo>
                <a:cubicBezTo>
                  <a:pt x="1" y="993"/>
                  <a:pt x="5" y="988"/>
                  <a:pt x="11" y="987"/>
                </a:cubicBezTo>
                <a:cubicBezTo>
                  <a:pt x="17" y="987"/>
                  <a:pt x="22" y="992"/>
                  <a:pt x="22" y="997"/>
                </a:cubicBezTo>
                <a:cubicBezTo>
                  <a:pt x="24" y="1029"/>
                  <a:pt x="28" y="1062"/>
                  <a:pt x="33" y="1093"/>
                </a:cubicBezTo>
                <a:cubicBezTo>
                  <a:pt x="34" y="1099"/>
                  <a:pt x="30" y="1104"/>
                  <a:pt x="24" y="1105"/>
                </a:cubicBezTo>
                <a:cubicBezTo>
                  <a:pt x="24" y="1105"/>
                  <a:pt x="23" y="1106"/>
                  <a:pt x="22" y="1106"/>
                </a:cubicBezTo>
                <a:close/>
                <a:moveTo>
                  <a:pt x="11" y="911"/>
                </a:moveTo>
                <a:cubicBezTo>
                  <a:pt x="11" y="911"/>
                  <a:pt x="11" y="911"/>
                  <a:pt x="11" y="911"/>
                </a:cubicBezTo>
                <a:cubicBezTo>
                  <a:pt x="5" y="911"/>
                  <a:pt x="0" y="906"/>
                  <a:pt x="1" y="900"/>
                </a:cubicBezTo>
                <a:cubicBezTo>
                  <a:pt x="2" y="867"/>
                  <a:pt x="5" y="834"/>
                  <a:pt x="10" y="802"/>
                </a:cubicBezTo>
                <a:cubicBezTo>
                  <a:pt x="11" y="796"/>
                  <a:pt x="17" y="792"/>
                  <a:pt x="22" y="793"/>
                </a:cubicBezTo>
                <a:cubicBezTo>
                  <a:pt x="28" y="794"/>
                  <a:pt x="32" y="799"/>
                  <a:pt x="31" y="805"/>
                </a:cubicBezTo>
                <a:cubicBezTo>
                  <a:pt x="26" y="837"/>
                  <a:pt x="23" y="869"/>
                  <a:pt x="22" y="901"/>
                </a:cubicBezTo>
                <a:cubicBezTo>
                  <a:pt x="22" y="907"/>
                  <a:pt x="17" y="911"/>
                  <a:pt x="11" y="911"/>
                </a:cubicBezTo>
                <a:close/>
                <a:moveTo>
                  <a:pt x="40" y="718"/>
                </a:moveTo>
                <a:cubicBezTo>
                  <a:pt x="40" y="718"/>
                  <a:pt x="39" y="718"/>
                  <a:pt x="38" y="718"/>
                </a:cubicBezTo>
                <a:cubicBezTo>
                  <a:pt x="32" y="717"/>
                  <a:pt x="29" y="711"/>
                  <a:pt x="30" y="705"/>
                </a:cubicBezTo>
                <a:cubicBezTo>
                  <a:pt x="38" y="674"/>
                  <a:pt x="48" y="642"/>
                  <a:pt x="60" y="611"/>
                </a:cubicBezTo>
                <a:cubicBezTo>
                  <a:pt x="62" y="606"/>
                  <a:pt x="68" y="603"/>
                  <a:pt x="74" y="605"/>
                </a:cubicBezTo>
                <a:cubicBezTo>
                  <a:pt x="79" y="607"/>
                  <a:pt x="82" y="613"/>
                  <a:pt x="80" y="619"/>
                </a:cubicBezTo>
                <a:cubicBezTo>
                  <a:pt x="69" y="649"/>
                  <a:pt x="59" y="680"/>
                  <a:pt x="51" y="711"/>
                </a:cubicBezTo>
                <a:cubicBezTo>
                  <a:pt x="49" y="715"/>
                  <a:pt x="45" y="718"/>
                  <a:pt x="40" y="718"/>
                </a:cubicBezTo>
                <a:close/>
                <a:moveTo>
                  <a:pt x="109" y="536"/>
                </a:moveTo>
                <a:cubicBezTo>
                  <a:pt x="107" y="536"/>
                  <a:pt x="106" y="536"/>
                  <a:pt x="104" y="535"/>
                </a:cubicBezTo>
                <a:cubicBezTo>
                  <a:pt x="99" y="532"/>
                  <a:pt x="97" y="526"/>
                  <a:pt x="100" y="521"/>
                </a:cubicBezTo>
                <a:cubicBezTo>
                  <a:pt x="114" y="492"/>
                  <a:pt x="131" y="463"/>
                  <a:pt x="149" y="435"/>
                </a:cubicBezTo>
                <a:cubicBezTo>
                  <a:pt x="152" y="430"/>
                  <a:pt x="158" y="429"/>
                  <a:pt x="163" y="432"/>
                </a:cubicBezTo>
                <a:cubicBezTo>
                  <a:pt x="168" y="435"/>
                  <a:pt x="169" y="442"/>
                  <a:pt x="166" y="447"/>
                </a:cubicBezTo>
                <a:cubicBezTo>
                  <a:pt x="149" y="474"/>
                  <a:pt x="133" y="502"/>
                  <a:pt x="119" y="530"/>
                </a:cubicBezTo>
                <a:cubicBezTo>
                  <a:pt x="117" y="534"/>
                  <a:pt x="113" y="536"/>
                  <a:pt x="109" y="536"/>
                </a:cubicBezTo>
                <a:close/>
                <a:moveTo>
                  <a:pt x="214" y="372"/>
                </a:moveTo>
                <a:cubicBezTo>
                  <a:pt x="212" y="372"/>
                  <a:pt x="210" y="371"/>
                  <a:pt x="208" y="370"/>
                </a:cubicBezTo>
                <a:cubicBezTo>
                  <a:pt x="203" y="366"/>
                  <a:pt x="202" y="360"/>
                  <a:pt x="206" y="355"/>
                </a:cubicBezTo>
                <a:cubicBezTo>
                  <a:pt x="226" y="329"/>
                  <a:pt x="249" y="305"/>
                  <a:pt x="272" y="281"/>
                </a:cubicBezTo>
                <a:cubicBezTo>
                  <a:pt x="276" y="277"/>
                  <a:pt x="282" y="277"/>
                  <a:pt x="287" y="281"/>
                </a:cubicBezTo>
                <a:cubicBezTo>
                  <a:pt x="291" y="285"/>
                  <a:pt x="291" y="292"/>
                  <a:pt x="287" y="296"/>
                </a:cubicBezTo>
                <a:cubicBezTo>
                  <a:pt x="264" y="319"/>
                  <a:pt x="243" y="343"/>
                  <a:pt x="223" y="368"/>
                </a:cubicBezTo>
                <a:cubicBezTo>
                  <a:pt x="220" y="371"/>
                  <a:pt x="217" y="372"/>
                  <a:pt x="214" y="372"/>
                </a:cubicBezTo>
                <a:close/>
                <a:moveTo>
                  <a:pt x="1663" y="361"/>
                </a:moveTo>
                <a:cubicBezTo>
                  <a:pt x="1660" y="361"/>
                  <a:pt x="1657" y="359"/>
                  <a:pt x="1655" y="357"/>
                </a:cubicBezTo>
                <a:cubicBezTo>
                  <a:pt x="1635" y="332"/>
                  <a:pt x="1613" y="308"/>
                  <a:pt x="1590" y="286"/>
                </a:cubicBezTo>
                <a:cubicBezTo>
                  <a:pt x="1586" y="282"/>
                  <a:pt x="1586" y="275"/>
                  <a:pt x="1590" y="271"/>
                </a:cubicBezTo>
                <a:cubicBezTo>
                  <a:pt x="1594" y="267"/>
                  <a:pt x="1600" y="267"/>
                  <a:pt x="1605" y="271"/>
                </a:cubicBezTo>
                <a:cubicBezTo>
                  <a:pt x="1628" y="294"/>
                  <a:pt x="1650" y="318"/>
                  <a:pt x="1671" y="343"/>
                </a:cubicBezTo>
                <a:cubicBezTo>
                  <a:pt x="1675" y="348"/>
                  <a:pt x="1674" y="355"/>
                  <a:pt x="1670" y="358"/>
                </a:cubicBezTo>
                <a:cubicBezTo>
                  <a:pt x="1668" y="360"/>
                  <a:pt x="1665" y="361"/>
                  <a:pt x="1663" y="361"/>
                </a:cubicBezTo>
                <a:close/>
                <a:moveTo>
                  <a:pt x="351" y="233"/>
                </a:moveTo>
                <a:cubicBezTo>
                  <a:pt x="348" y="233"/>
                  <a:pt x="345" y="232"/>
                  <a:pt x="343" y="230"/>
                </a:cubicBezTo>
                <a:cubicBezTo>
                  <a:pt x="339" y="225"/>
                  <a:pt x="340" y="218"/>
                  <a:pt x="344" y="215"/>
                </a:cubicBezTo>
                <a:cubicBezTo>
                  <a:pt x="370" y="194"/>
                  <a:pt x="396" y="174"/>
                  <a:pt x="424" y="156"/>
                </a:cubicBezTo>
                <a:cubicBezTo>
                  <a:pt x="429" y="153"/>
                  <a:pt x="435" y="154"/>
                  <a:pt x="438" y="159"/>
                </a:cubicBezTo>
                <a:cubicBezTo>
                  <a:pt x="442" y="164"/>
                  <a:pt x="440" y="171"/>
                  <a:pt x="435" y="174"/>
                </a:cubicBezTo>
                <a:cubicBezTo>
                  <a:pt x="409" y="191"/>
                  <a:pt x="383" y="211"/>
                  <a:pt x="358" y="231"/>
                </a:cubicBezTo>
                <a:cubicBezTo>
                  <a:pt x="356" y="233"/>
                  <a:pt x="353" y="233"/>
                  <a:pt x="351" y="233"/>
                </a:cubicBezTo>
                <a:close/>
                <a:moveTo>
                  <a:pt x="1524" y="224"/>
                </a:moveTo>
                <a:cubicBezTo>
                  <a:pt x="1522" y="224"/>
                  <a:pt x="1519" y="223"/>
                  <a:pt x="1517" y="222"/>
                </a:cubicBezTo>
                <a:cubicBezTo>
                  <a:pt x="1492" y="202"/>
                  <a:pt x="1466" y="183"/>
                  <a:pt x="1439" y="166"/>
                </a:cubicBezTo>
                <a:cubicBezTo>
                  <a:pt x="1434" y="163"/>
                  <a:pt x="1433" y="156"/>
                  <a:pt x="1436" y="151"/>
                </a:cubicBezTo>
                <a:cubicBezTo>
                  <a:pt x="1439" y="146"/>
                  <a:pt x="1445" y="145"/>
                  <a:pt x="1450" y="148"/>
                </a:cubicBezTo>
                <a:cubicBezTo>
                  <a:pt x="1478" y="166"/>
                  <a:pt x="1505" y="185"/>
                  <a:pt x="1531" y="205"/>
                </a:cubicBezTo>
                <a:cubicBezTo>
                  <a:pt x="1535" y="209"/>
                  <a:pt x="1536" y="216"/>
                  <a:pt x="1532" y="220"/>
                </a:cubicBezTo>
                <a:cubicBezTo>
                  <a:pt x="1530" y="223"/>
                  <a:pt x="1527" y="224"/>
                  <a:pt x="1524" y="224"/>
                </a:cubicBezTo>
                <a:close/>
                <a:moveTo>
                  <a:pt x="514" y="126"/>
                </a:moveTo>
                <a:cubicBezTo>
                  <a:pt x="510" y="126"/>
                  <a:pt x="506" y="124"/>
                  <a:pt x="504" y="120"/>
                </a:cubicBezTo>
                <a:cubicBezTo>
                  <a:pt x="502" y="115"/>
                  <a:pt x="504" y="109"/>
                  <a:pt x="509" y="106"/>
                </a:cubicBezTo>
                <a:cubicBezTo>
                  <a:pt x="538" y="91"/>
                  <a:pt x="568" y="77"/>
                  <a:pt x="598" y="65"/>
                </a:cubicBezTo>
                <a:cubicBezTo>
                  <a:pt x="604" y="63"/>
                  <a:pt x="610" y="66"/>
                  <a:pt x="612" y="71"/>
                </a:cubicBezTo>
                <a:cubicBezTo>
                  <a:pt x="614" y="77"/>
                  <a:pt x="612" y="83"/>
                  <a:pt x="606" y="85"/>
                </a:cubicBezTo>
                <a:cubicBezTo>
                  <a:pt x="576" y="97"/>
                  <a:pt x="547" y="110"/>
                  <a:pt x="518" y="125"/>
                </a:cubicBezTo>
                <a:cubicBezTo>
                  <a:pt x="517" y="126"/>
                  <a:pt x="515" y="126"/>
                  <a:pt x="514" y="126"/>
                </a:cubicBezTo>
                <a:close/>
                <a:moveTo>
                  <a:pt x="1360" y="119"/>
                </a:moveTo>
                <a:cubicBezTo>
                  <a:pt x="1358" y="119"/>
                  <a:pt x="1357" y="119"/>
                  <a:pt x="1355" y="118"/>
                </a:cubicBezTo>
                <a:cubicBezTo>
                  <a:pt x="1326" y="104"/>
                  <a:pt x="1297" y="91"/>
                  <a:pt x="1267" y="80"/>
                </a:cubicBezTo>
                <a:cubicBezTo>
                  <a:pt x="1261" y="78"/>
                  <a:pt x="1258" y="72"/>
                  <a:pt x="1260" y="66"/>
                </a:cubicBezTo>
                <a:cubicBezTo>
                  <a:pt x="1263" y="61"/>
                  <a:pt x="1269" y="58"/>
                  <a:pt x="1274" y="60"/>
                </a:cubicBezTo>
                <a:cubicBezTo>
                  <a:pt x="1305" y="71"/>
                  <a:pt x="1335" y="85"/>
                  <a:pt x="1365" y="99"/>
                </a:cubicBezTo>
                <a:cubicBezTo>
                  <a:pt x="1370" y="102"/>
                  <a:pt x="1372" y="108"/>
                  <a:pt x="1369" y="113"/>
                </a:cubicBezTo>
                <a:cubicBezTo>
                  <a:pt x="1367" y="117"/>
                  <a:pt x="1364" y="119"/>
                  <a:pt x="1360" y="119"/>
                </a:cubicBezTo>
                <a:close/>
                <a:moveTo>
                  <a:pt x="695" y="55"/>
                </a:moveTo>
                <a:cubicBezTo>
                  <a:pt x="690" y="55"/>
                  <a:pt x="686" y="52"/>
                  <a:pt x="685" y="47"/>
                </a:cubicBezTo>
                <a:cubicBezTo>
                  <a:pt x="683" y="41"/>
                  <a:pt x="686" y="36"/>
                  <a:pt x="692" y="34"/>
                </a:cubicBezTo>
                <a:cubicBezTo>
                  <a:pt x="724" y="25"/>
                  <a:pt x="756" y="18"/>
                  <a:pt x="788" y="13"/>
                </a:cubicBezTo>
                <a:cubicBezTo>
                  <a:pt x="794" y="12"/>
                  <a:pt x="800" y="16"/>
                  <a:pt x="801" y="22"/>
                </a:cubicBezTo>
                <a:cubicBezTo>
                  <a:pt x="802" y="27"/>
                  <a:pt x="798" y="33"/>
                  <a:pt x="792" y="34"/>
                </a:cubicBezTo>
                <a:cubicBezTo>
                  <a:pt x="760" y="39"/>
                  <a:pt x="729" y="46"/>
                  <a:pt x="698" y="55"/>
                </a:cubicBezTo>
                <a:cubicBezTo>
                  <a:pt x="697" y="55"/>
                  <a:pt x="696" y="55"/>
                  <a:pt x="695" y="55"/>
                </a:cubicBezTo>
                <a:close/>
                <a:moveTo>
                  <a:pt x="1177" y="51"/>
                </a:moveTo>
                <a:cubicBezTo>
                  <a:pt x="1176" y="51"/>
                  <a:pt x="1176" y="51"/>
                  <a:pt x="1175" y="51"/>
                </a:cubicBezTo>
                <a:cubicBezTo>
                  <a:pt x="1144" y="43"/>
                  <a:pt x="1112" y="36"/>
                  <a:pt x="1080" y="32"/>
                </a:cubicBezTo>
                <a:cubicBezTo>
                  <a:pt x="1074" y="31"/>
                  <a:pt x="1070" y="25"/>
                  <a:pt x="1071" y="19"/>
                </a:cubicBezTo>
                <a:cubicBezTo>
                  <a:pt x="1072" y="14"/>
                  <a:pt x="1077" y="10"/>
                  <a:pt x="1083" y="11"/>
                </a:cubicBezTo>
                <a:cubicBezTo>
                  <a:pt x="1116" y="15"/>
                  <a:pt x="1148" y="22"/>
                  <a:pt x="1180" y="30"/>
                </a:cubicBezTo>
                <a:cubicBezTo>
                  <a:pt x="1186" y="32"/>
                  <a:pt x="1189" y="37"/>
                  <a:pt x="1188" y="43"/>
                </a:cubicBezTo>
                <a:cubicBezTo>
                  <a:pt x="1186" y="48"/>
                  <a:pt x="1182" y="51"/>
                  <a:pt x="1177" y="51"/>
                </a:cubicBezTo>
                <a:close/>
                <a:moveTo>
                  <a:pt x="887" y="23"/>
                </a:moveTo>
                <a:cubicBezTo>
                  <a:pt x="881" y="23"/>
                  <a:pt x="877" y="19"/>
                  <a:pt x="877" y="13"/>
                </a:cubicBezTo>
                <a:cubicBezTo>
                  <a:pt x="876" y="7"/>
                  <a:pt x="881" y="2"/>
                  <a:pt x="886" y="2"/>
                </a:cubicBezTo>
                <a:cubicBezTo>
                  <a:pt x="919" y="0"/>
                  <a:pt x="952" y="0"/>
                  <a:pt x="985" y="1"/>
                </a:cubicBezTo>
                <a:cubicBezTo>
                  <a:pt x="991" y="1"/>
                  <a:pt x="995" y="6"/>
                  <a:pt x="995" y="12"/>
                </a:cubicBezTo>
                <a:cubicBezTo>
                  <a:pt x="995" y="18"/>
                  <a:pt x="990" y="23"/>
                  <a:pt x="984" y="22"/>
                </a:cubicBezTo>
                <a:cubicBezTo>
                  <a:pt x="952" y="21"/>
                  <a:pt x="920" y="21"/>
                  <a:pt x="888" y="23"/>
                </a:cubicBezTo>
                <a:lnTo>
                  <a:pt x="887" y="23"/>
                </a:lnTo>
                <a:close/>
              </a:path>
            </a:pathLst>
          </a:custGeom>
          <a:solidFill>
            <a:srgbClr val="187AA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4" name="Group 5"/>
          <p:cNvGrpSpPr/>
          <p:nvPr/>
        </p:nvGrpSpPr>
        <p:grpSpPr>
          <a:xfrm>
            <a:off x="1445718" y="3970842"/>
            <a:ext cx="1829466" cy="1827267"/>
            <a:chOff x="1445718" y="3970842"/>
            <a:chExt cx="1829466" cy="1827267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1445718" y="3970842"/>
              <a:ext cx="1829466" cy="1827267"/>
            </a:xfrm>
            <a:custGeom>
              <a:avLst/>
              <a:gdLst>
                <a:gd name="T0" fmla="*/ 1498 w 1527"/>
                <a:gd name="T1" fmla="*/ 597 h 1526"/>
                <a:gd name="T2" fmla="*/ 1359 w 1527"/>
                <a:gd name="T3" fmla="*/ 597 h 1526"/>
                <a:gd name="T4" fmla="*/ 1302 w 1527"/>
                <a:gd name="T5" fmla="*/ 459 h 1526"/>
                <a:gd name="T6" fmla="*/ 1400 w 1527"/>
                <a:gd name="T7" fmla="*/ 361 h 1526"/>
                <a:gd name="T8" fmla="*/ 1400 w 1527"/>
                <a:gd name="T9" fmla="*/ 320 h 1526"/>
                <a:gd name="T10" fmla="*/ 1207 w 1527"/>
                <a:gd name="T11" fmla="*/ 127 h 1526"/>
                <a:gd name="T12" fmla="*/ 1165 w 1527"/>
                <a:gd name="T13" fmla="*/ 127 h 1526"/>
                <a:gd name="T14" fmla="*/ 1068 w 1527"/>
                <a:gd name="T15" fmla="*/ 225 h 1526"/>
                <a:gd name="T16" fmla="*/ 929 w 1527"/>
                <a:gd name="T17" fmla="*/ 167 h 1526"/>
                <a:gd name="T18" fmla="*/ 929 w 1527"/>
                <a:gd name="T19" fmla="*/ 29 h 1526"/>
                <a:gd name="T20" fmla="*/ 900 w 1527"/>
                <a:gd name="T21" fmla="*/ 0 h 1526"/>
                <a:gd name="T22" fmla="*/ 627 w 1527"/>
                <a:gd name="T23" fmla="*/ 0 h 1526"/>
                <a:gd name="T24" fmla="*/ 598 w 1527"/>
                <a:gd name="T25" fmla="*/ 29 h 1526"/>
                <a:gd name="T26" fmla="*/ 598 w 1527"/>
                <a:gd name="T27" fmla="*/ 167 h 1526"/>
                <a:gd name="T28" fmla="*/ 459 w 1527"/>
                <a:gd name="T29" fmla="*/ 225 h 1526"/>
                <a:gd name="T30" fmla="*/ 361 w 1527"/>
                <a:gd name="T31" fmla="*/ 127 h 1526"/>
                <a:gd name="T32" fmla="*/ 320 w 1527"/>
                <a:gd name="T33" fmla="*/ 127 h 1526"/>
                <a:gd name="T34" fmla="*/ 127 w 1527"/>
                <a:gd name="T35" fmla="*/ 320 h 1526"/>
                <a:gd name="T36" fmla="*/ 127 w 1527"/>
                <a:gd name="T37" fmla="*/ 361 h 1526"/>
                <a:gd name="T38" fmla="*/ 225 w 1527"/>
                <a:gd name="T39" fmla="*/ 459 h 1526"/>
                <a:gd name="T40" fmla="*/ 168 w 1527"/>
                <a:gd name="T41" fmla="*/ 597 h 1526"/>
                <a:gd name="T42" fmla="*/ 29 w 1527"/>
                <a:gd name="T43" fmla="*/ 597 h 1526"/>
                <a:gd name="T44" fmla="*/ 0 w 1527"/>
                <a:gd name="T45" fmla="*/ 627 h 1526"/>
                <a:gd name="T46" fmla="*/ 0 w 1527"/>
                <a:gd name="T47" fmla="*/ 899 h 1526"/>
                <a:gd name="T48" fmla="*/ 29 w 1527"/>
                <a:gd name="T49" fmla="*/ 928 h 1526"/>
                <a:gd name="T50" fmla="*/ 168 w 1527"/>
                <a:gd name="T51" fmla="*/ 928 h 1526"/>
                <a:gd name="T52" fmla="*/ 225 w 1527"/>
                <a:gd name="T53" fmla="*/ 1067 h 1526"/>
                <a:gd name="T54" fmla="*/ 127 w 1527"/>
                <a:gd name="T55" fmla="*/ 1165 h 1526"/>
                <a:gd name="T56" fmla="*/ 127 w 1527"/>
                <a:gd name="T57" fmla="*/ 1206 h 1526"/>
                <a:gd name="T58" fmla="*/ 320 w 1527"/>
                <a:gd name="T59" fmla="*/ 1399 h 1526"/>
                <a:gd name="T60" fmla="*/ 361 w 1527"/>
                <a:gd name="T61" fmla="*/ 1399 h 1526"/>
                <a:gd name="T62" fmla="*/ 459 w 1527"/>
                <a:gd name="T63" fmla="*/ 1301 h 1526"/>
                <a:gd name="T64" fmla="*/ 598 w 1527"/>
                <a:gd name="T65" fmla="*/ 1359 h 1526"/>
                <a:gd name="T66" fmla="*/ 598 w 1527"/>
                <a:gd name="T67" fmla="*/ 1497 h 1526"/>
                <a:gd name="T68" fmla="*/ 627 w 1527"/>
                <a:gd name="T69" fmla="*/ 1526 h 1526"/>
                <a:gd name="T70" fmla="*/ 900 w 1527"/>
                <a:gd name="T71" fmla="*/ 1526 h 1526"/>
                <a:gd name="T72" fmla="*/ 929 w 1527"/>
                <a:gd name="T73" fmla="*/ 1497 h 1526"/>
                <a:gd name="T74" fmla="*/ 929 w 1527"/>
                <a:gd name="T75" fmla="*/ 1359 h 1526"/>
                <a:gd name="T76" fmla="*/ 1067 w 1527"/>
                <a:gd name="T77" fmla="*/ 1301 h 1526"/>
                <a:gd name="T78" fmla="*/ 1165 w 1527"/>
                <a:gd name="T79" fmla="*/ 1400 h 1526"/>
                <a:gd name="T80" fmla="*/ 1207 w 1527"/>
                <a:gd name="T81" fmla="*/ 1400 h 1526"/>
                <a:gd name="T82" fmla="*/ 1400 w 1527"/>
                <a:gd name="T83" fmla="*/ 1207 h 1526"/>
                <a:gd name="T84" fmla="*/ 1400 w 1527"/>
                <a:gd name="T85" fmla="*/ 1166 h 1526"/>
                <a:gd name="T86" fmla="*/ 1301 w 1527"/>
                <a:gd name="T87" fmla="*/ 1067 h 1526"/>
                <a:gd name="T88" fmla="*/ 1359 w 1527"/>
                <a:gd name="T89" fmla="*/ 928 h 1526"/>
                <a:gd name="T90" fmla="*/ 1498 w 1527"/>
                <a:gd name="T91" fmla="*/ 928 h 1526"/>
                <a:gd name="T92" fmla="*/ 1527 w 1527"/>
                <a:gd name="T93" fmla="*/ 899 h 1526"/>
                <a:gd name="T94" fmla="*/ 1527 w 1527"/>
                <a:gd name="T95" fmla="*/ 627 h 1526"/>
                <a:gd name="T96" fmla="*/ 1498 w 1527"/>
                <a:gd name="T97" fmla="*/ 597 h 1526"/>
                <a:gd name="T98" fmla="*/ 763 w 1527"/>
                <a:gd name="T99" fmla="*/ 1211 h 1526"/>
                <a:gd name="T100" fmla="*/ 316 w 1527"/>
                <a:gd name="T101" fmla="*/ 763 h 1526"/>
                <a:gd name="T102" fmla="*/ 763 w 1527"/>
                <a:gd name="T103" fmla="*/ 315 h 1526"/>
                <a:gd name="T104" fmla="*/ 1211 w 1527"/>
                <a:gd name="T105" fmla="*/ 763 h 1526"/>
                <a:gd name="T106" fmla="*/ 763 w 1527"/>
                <a:gd name="T107" fmla="*/ 1211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7" h="1526">
                  <a:moveTo>
                    <a:pt x="1498" y="597"/>
                  </a:moveTo>
                  <a:cubicBezTo>
                    <a:pt x="1359" y="597"/>
                    <a:pt x="1359" y="597"/>
                    <a:pt x="1359" y="597"/>
                  </a:cubicBezTo>
                  <a:cubicBezTo>
                    <a:pt x="1346" y="548"/>
                    <a:pt x="1326" y="502"/>
                    <a:pt x="1302" y="459"/>
                  </a:cubicBezTo>
                  <a:cubicBezTo>
                    <a:pt x="1400" y="361"/>
                    <a:pt x="1400" y="361"/>
                    <a:pt x="1400" y="361"/>
                  </a:cubicBezTo>
                  <a:cubicBezTo>
                    <a:pt x="1411" y="349"/>
                    <a:pt x="1411" y="331"/>
                    <a:pt x="1400" y="320"/>
                  </a:cubicBezTo>
                  <a:cubicBezTo>
                    <a:pt x="1207" y="127"/>
                    <a:pt x="1207" y="127"/>
                    <a:pt x="1207" y="127"/>
                  </a:cubicBezTo>
                  <a:cubicBezTo>
                    <a:pt x="1195" y="115"/>
                    <a:pt x="1177" y="115"/>
                    <a:pt x="1165" y="127"/>
                  </a:cubicBezTo>
                  <a:cubicBezTo>
                    <a:pt x="1068" y="225"/>
                    <a:pt x="1068" y="225"/>
                    <a:pt x="1068" y="225"/>
                  </a:cubicBezTo>
                  <a:cubicBezTo>
                    <a:pt x="1024" y="200"/>
                    <a:pt x="978" y="181"/>
                    <a:pt x="929" y="167"/>
                  </a:cubicBezTo>
                  <a:cubicBezTo>
                    <a:pt x="929" y="29"/>
                    <a:pt x="929" y="29"/>
                    <a:pt x="929" y="29"/>
                  </a:cubicBezTo>
                  <a:cubicBezTo>
                    <a:pt x="929" y="13"/>
                    <a:pt x="916" y="0"/>
                    <a:pt x="900" y="0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11" y="0"/>
                    <a:pt x="598" y="13"/>
                    <a:pt x="598" y="29"/>
                  </a:cubicBezTo>
                  <a:cubicBezTo>
                    <a:pt x="598" y="167"/>
                    <a:pt x="598" y="167"/>
                    <a:pt x="598" y="167"/>
                  </a:cubicBezTo>
                  <a:cubicBezTo>
                    <a:pt x="549" y="181"/>
                    <a:pt x="502" y="200"/>
                    <a:pt x="459" y="225"/>
                  </a:cubicBezTo>
                  <a:cubicBezTo>
                    <a:pt x="361" y="127"/>
                    <a:pt x="361" y="127"/>
                    <a:pt x="361" y="127"/>
                  </a:cubicBezTo>
                  <a:cubicBezTo>
                    <a:pt x="350" y="116"/>
                    <a:pt x="331" y="116"/>
                    <a:pt x="320" y="127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16" y="332"/>
                    <a:pt x="116" y="350"/>
                    <a:pt x="127" y="361"/>
                  </a:cubicBezTo>
                  <a:cubicBezTo>
                    <a:pt x="225" y="459"/>
                    <a:pt x="225" y="459"/>
                    <a:pt x="225" y="459"/>
                  </a:cubicBezTo>
                  <a:cubicBezTo>
                    <a:pt x="201" y="502"/>
                    <a:pt x="181" y="549"/>
                    <a:pt x="168" y="597"/>
                  </a:cubicBezTo>
                  <a:cubicBezTo>
                    <a:pt x="29" y="597"/>
                    <a:pt x="29" y="597"/>
                    <a:pt x="29" y="597"/>
                  </a:cubicBezTo>
                  <a:cubicBezTo>
                    <a:pt x="13" y="597"/>
                    <a:pt x="0" y="611"/>
                    <a:pt x="0" y="627"/>
                  </a:cubicBezTo>
                  <a:cubicBezTo>
                    <a:pt x="0" y="899"/>
                    <a:pt x="0" y="899"/>
                    <a:pt x="0" y="899"/>
                  </a:cubicBezTo>
                  <a:cubicBezTo>
                    <a:pt x="0" y="915"/>
                    <a:pt x="13" y="928"/>
                    <a:pt x="29" y="928"/>
                  </a:cubicBezTo>
                  <a:cubicBezTo>
                    <a:pt x="168" y="928"/>
                    <a:pt x="168" y="928"/>
                    <a:pt x="168" y="928"/>
                  </a:cubicBezTo>
                  <a:cubicBezTo>
                    <a:pt x="181" y="977"/>
                    <a:pt x="201" y="1024"/>
                    <a:pt x="225" y="1067"/>
                  </a:cubicBezTo>
                  <a:cubicBezTo>
                    <a:pt x="127" y="1165"/>
                    <a:pt x="127" y="1165"/>
                    <a:pt x="127" y="1165"/>
                  </a:cubicBezTo>
                  <a:cubicBezTo>
                    <a:pt x="116" y="1176"/>
                    <a:pt x="116" y="1195"/>
                    <a:pt x="127" y="1206"/>
                  </a:cubicBezTo>
                  <a:cubicBezTo>
                    <a:pt x="320" y="1399"/>
                    <a:pt x="320" y="1399"/>
                    <a:pt x="320" y="1399"/>
                  </a:cubicBezTo>
                  <a:cubicBezTo>
                    <a:pt x="331" y="1411"/>
                    <a:pt x="350" y="1411"/>
                    <a:pt x="361" y="1399"/>
                  </a:cubicBezTo>
                  <a:cubicBezTo>
                    <a:pt x="459" y="1301"/>
                    <a:pt x="459" y="1301"/>
                    <a:pt x="459" y="1301"/>
                  </a:cubicBezTo>
                  <a:cubicBezTo>
                    <a:pt x="502" y="1326"/>
                    <a:pt x="549" y="1345"/>
                    <a:pt x="598" y="1359"/>
                  </a:cubicBezTo>
                  <a:cubicBezTo>
                    <a:pt x="598" y="1497"/>
                    <a:pt x="598" y="1497"/>
                    <a:pt x="598" y="1497"/>
                  </a:cubicBezTo>
                  <a:cubicBezTo>
                    <a:pt x="598" y="1513"/>
                    <a:pt x="611" y="1526"/>
                    <a:pt x="627" y="1526"/>
                  </a:cubicBezTo>
                  <a:cubicBezTo>
                    <a:pt x="900" y="1526"/>
                    <a:pt x="900" y="1526"/>
                    <a:pt x="900" y="1526"/>
                  </a:cubicBezTo>
                  <a:cubicBezTo>
                    <a:pt x="916" y="1526"/>
                    <a:pt x="929" y="1513"/>
                    <a:pt x="929" y="1497"/>
                  </a:cubicBezTo>
                  <a:cubicBezTo>
                    <a:pt x="929" y="1359"/>
                    <a:pt x="929" y="1359"/>
                    <a:pt x="929" y="1359"/>
                  </a:cubicBezTo>
                  <a:cubicBezTo>
                    <a:pt x="978" y="1345"/>
                    <a:pt x="1024" y="1326"/>
                    <a:pt x="1067" y="1301"/>
                  </a:cubicBezTo>
                  <a:cubicBezTo>
                    <a:pt x="1165" y="1400"/>
                    <a:pt x="1165" y="1400"/>
                    <a:pt x="1165" y="1400"/>
                  </a:cubicBezTo>
                  <a:cubicBezTo>
                    <a:pt x="1177" y="1411"/>
                    <a:pt x="1195" y="1411"/>
                    <a:pt x="1207" y="1400"/>
                  </a:cubicBezTo>
                  <a:cubicBezTo>
                    <a:pt x="1400" y="1207"/>
                    <a:pt x="1400" y="1207"/>
                    <a:pt x="1400" y="1207"/>
                  </a:cubicBezTo>
                  <a:cubicBezTo>
                    <a:pt x="1411" y="1195"/>
                    <a:pt x="1411" y="1177"/>
                    <a:pt x="1400" y="1166"/>
                  </a:cubicBezTo>
                  <a:cubicBezTo>
                    <a:pt x="1301" y="1067"/>
                    <a:pt x="1301" y="1067"/>
                    <a:pt x="1301" y="1067"/>
                  </a:cubicBezTo>
                  <a:cubicBezTo>
                    <a:pt x="1326" y="1024"/>
                    <a:pt x="1346" y="978"/>
                    <a:pt x="1359" y="928"/>
                  </a:cubicBezTo>
                  <a:cubicBezTo>
                    <a:pt x="1498" y="928"/>
                    <a:pt x="1498" y="928"/>
                    <a:pt x="1498" y="928"/>
                  </a:cubicBezTo>
                  <a:cubicBezTo>
                    <a:pt x="1514" y="928"/>
                    <a:pt x="1527" y="915"/>
                    <a:pt x="1527" y="899"/>
                  </a:cubicBezTo>
                  <a:cubicBezTo>
                    <a:pt x="1527" y="627"/>
                    <a:pt x="1527" y="627"/>
                    <a:pt x="1527" y="627"/>
                  </a:cubicBezTo>
                  <a:cubicBezTo>
                    <a:pt x="1527" y="611"/>
                    <a:pt x="1514" y="597"/>
                    <a:pt x="1498" y="597"/>
                  </a:cubicBezTo>
                  <a:moveTo>
                    <a:pt x="763" y="1211"/>
                  </a:moveTo>
                  <a:cubicBezTo>
                    <a:pt x="516" y="1211"/>
                    <a:pt x="316" y="1010"/>
                    <a:pt x="316" y="763"/>
                  </a:cubicBezTo>
                  <a:cubicBezTo>
                    <a:pt x="316" y="516"/>
                    <a:pt x="516" y="315"/>
                    <a:pt x="763" y="315"/>
                  </a:cubicBezTo>
                  <a:cubicBezTo>
                    <a:pt x="1011" y="315"/>
                    <a:pt x="1211" y="516"/>
                    <a:pt x="1211" y="763"/>
                  </a:cubicBezTo>
                  <a:cubicBezTo>
                    <a:pt x="1211" y="1010"/>
                    <a:pt x="1011" y="1211"/>
                    <a:pt x="763" y="1211"/>
                  </a:cubicBezTo>
                </a:path>
              </a:pathLst>
            </a:custGeom>
            <a:noFill/>
            <a:ln w="9525">
              <a:solidFill>
                <a:srgbClr val="187AAB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727908" y="4252298"/>
              <a:ext cx="1264355" cy="1264355"/>
            </a:xfrm>
            <a:custGeom>
              <a:avLst/>
              <a:gdLst>
                <a:gd name="T0" fmla="*/ 80 w 1055"/>
                <a:gd name="T1" fmla="*/ 528 h 1056"/>
                <a:gd name="T2" fmla="*/ 80 w 1055"/>
                <a:gd name="T3" fmla="*/ 528 h 1056"/>
                <a:gd name="T4" fmla="*/ 527 w 1055"/>
                <a:gd name="T5" fmla="*/ 80 h 1056"/>
                <a:gd name="T6" fmla="*/ 975 w 1055"/>
                <a:gd name="T7" fmla="*/ 528 h 1056"/>
                <a:gd name="T8" fmla="*/ 975 w 1055"/>
                <a:gd name="T9" fmla="*/ 528 h 1056"/>
                <a:gd name="T10" fmla="*/ 975 w 1055"/>
                <a:gd name="T11" fmla="*/ 528 h 1056"/>
                <a:gd name="T12" fmla="*/ 527 w 1055"/>
                <a:gd name="T13" fmla="*/ 976 h 1056"/>
                <a:gd name="T14" fmla="*/ 80 w 1055"/>
                <a:gd name="T15" fmla="*/ 528 h 1056"/>
                <a:gd name="T16" fmla="*/ 80 w 1055"/>
                <a:gd name="T17" fmla="*/ 528 h 1056"/>
                <a:gd name="T18" fmla="*/ 527 w 1055"/>
                <a:gd name="T19" fmla="*/ 0 h 1056"/>
                <a:gd name="T20" fmla="*/ 0 w 1055"/>
                <a:gd name="T21" fmla="*/ 528 h 1056"/>
                <a:gd name="T22" fmla="*/ 527 w 1055"/>
                <a:gd name="T23" fmla="*/ 1056 h 1056"/>
                <a:gd name="T24" fmla="*/ 1055 w 1055"/>
                <a:gd name="T25" fmla="*/ 528 h 1056"/>
                <a:gd name="T26" fmla="*/ 527 w 1055"/>
                <a:gd name="T27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5" h="1056">
                  <a:moveTo>
                    <a:pt x="80" y="528"/>
                  </a:moveTo>
                  <a:cubicBezTo>
                    <a:pt x="80" y="528"/>
                    <a:pt x="80" y="528"/>
                    <a:pt x="80" y="528"/>
                  </a:cubicBezTo>
                  <a:cubicBezTo>
                    <a:pt x="80" y="281"/>
                    <a:pt x="280" y="80"/>
                    <a:pt x="527" y="80"/>
                  </a:cubicBezTo>
                  <a:cubicBezTo>
                    <a:pt x="775" y="80"/>
                    <a:pt x="975" y="281"/>
                    <a:pt x="975" y="528"/>
                  </a:cubicBezTo>
                  <a:cubicBezTo>
                    <a:pt x="975" y="528"/>
                    <a:pt x="975" y="528"/>
                    <a:pt x="975" y="528"/>
                  </a:cubicBezTo>
                  <a:cubicBezTo>
                    <a:pt x="975" y="528"/>
                    <a:pt x="975" y="528"/>
                    <a:pt x="975" y="528"/>
                  </a:cubicBezTo>
                  <a:cubicBezTo>
                    <a:pt x="975" y="775"/>
                    <a:pt x="775" y="976"/>
                    <a:pt x="527" y="976"/>
                  </a:cubicBezTo>
                  <a:cubicBezTo>
                    <a:pt x="280" y="976"/>
                    <a:pt x="80" y="775"/>
                    <a:pt x="80" y="528"/>
                  </a:cubicBezTo>
                  <a:cubicBezTo>
                    <a:pt x="80" y="528"/>
                    <a:pt x="80" y="528"/>
                    <a:pt x="80" y="528"/>
                  </a:cubicBezTo>
                  <a:moveTo>
                    <a:pt x="527" y="0"/>
                  </a:moveTo>
                  <a:cubicBezTo>
                    <a:pt x="236" y="0"/>
                    <a:pt x="0" y="237"/>
                    <a:pt x="0" y="528"/>
                  </a:cubicBezTo>
                  <a:cubicBezTo>
                    <a:pt x="0" y="819"/>
                    <a:pt x="236" y="1056"/>
                    <a:pt x="527" y="1056"/>
                  </a:cubicBezTo>
                  <a:cubicBezTo>
                    <a:pt x="819" y="1056"/>
                    <a:pt x="1055" y="819"/>
                    <a:pt x="1055" y="528"/>
                  </a:cubicBezTo>
                  <a:cubicBezTo>
                    <a:pt x="1055" y="237"/>
                    <a:pt x="819" y="0"/>
                    <a:pt x="527" y="0"/>
                  </a:cubicBezTo>
                </a:path>
              </a:pathLst>
            </a:custGeom>
            <a:solidFill>
              <a:srgbClr val="187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Group 6"/>
          <p:cNvGrpSpPr/>
          <p:nvPr/>
        </p:nvGrpSpPr>
        <p:grpSpPr>
          <a:xfrm>
            <a:off x="1986642" y="4836467"/>
            <a:ext cx="750551" cy="517469"/>
            <a:chOff x="1986642" y="4804568"/>
            <a:chExt cx="750551" cy="517469"/>
          </a:xfrm>
        </p:grpSpPr>
        <p:sp>
          <p:nvSpPr>
            <p:cNvPr id="9" name="Freeform 7"/>
            <p:cNvSpPr/>
            <p:nvPr/>
          </p:nvSpPr>
          <p:spPr bwMode="auto">
            <a:xfrm>
              <a:off x="2161819" y="4813363"/>
              <a:ext cx="304178" cy="249939"/>
            </a:xfrm>
            <a:custGeom>
              <a:avLst/>
              <a:gdLst>
                <a:gd name="T0" fmla="*/ 0 w 254"/>
                <a:gd name="T1" fmla="*/ 63 h 209"/>
                <a:gd name="T2" fmla="*/ 141 w 254"/>
                <a:gd name="T3" fmla="*/ 0 h 209"/>
                <a:gd name="T4" fmla="*/ 238 w 254"/>
                <a:gd name="T5" fmla="*/ 42 h 209"/>
                <a:gd name="T6" fmla="*/ 254 w 254"/>
                <a:gd name="T7" fmla="*/ 42 h 209"/>
                <a:gd name="T8" fmla="*/ 156 w 254"/>
                <a:gd name="T9" fmla="*/ 157 h 209"/>
                <a:gd name="T10" fmla="*/ 25 w 254"/>
                <a:gd name="T11" fmla="*/ 209 h 209"/>
                <a:gd name="T12" fmla="*/ 103 w 254"/>
                <a:gd name="T13" fmla="*/ 127 h 209"/>
                <a:gd name="T14" fmla="*/ 185 w 254"/>
                <a:gd name="T15" fmla="*/ 55 h 209"/>
                <a:gd name="T16" fmla="*/ 137 w 254"/>
                <a:gd name="T17" fmla="*/ 27 h 209"/>
                <a:gd name="T18" fmla="*/ 6 w 254"/>
                <a:gd name="T19" fmla="*/ 72 h 209"/>
                <a:gd name="T20" fmla="*/ 0 w 254"/>
                <a:gd name="T21" fmla="*/ 6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4" h="209">
                  <a:moveTo>
                    <a:pt x="0" y="63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238" y="42"/>
                    <a:pt x="238" y="42"/>
                    <a:pt x="238" y="42"/>
                  </a:cubicBezTo>
                  <a:cubicBezTo>
                    <a:pt x="254" y="42"/>
                    <a:pt x="254" y="42"/>
                    <a:pt x="254" y="42"/>
                  </a:cubicBezTo>
                  <a:cubicBezTo>
                    <a:pt x="254" y="42"/>
                    <a:pt x="252" y="141"/>
                    <a:pt x="156" y="157"/>
                  </a:cubicBezTo>
                  <a:cubicBezTo>
                    <a:pt x="60" y="173"/>
                    <a:pt x="25" y="209"/>
                    <a:pt x="25" y="209"/>
                  </a:cubicBezTo>
                  <a:cubicBezTo>
                    <a:pt x="25" y="209"/>
                    <a:pt x="43" y="157"/>
                    <a:pt x="103" y="127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137" y="27"/>
                    <a:pt x="137" y="27"/>
                    <a:pt x="137" y="27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0" y="63"/>
                    <a:pt x="0" y="63"/>
                    <a:pt x="0" y="6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465998" y="4804568"/>
              <a:ext cx="81358" cy="96751"/>
            </a:xfrm>
            <a:custGeom>
              <a:avLst/>
              <a:gdLst>
                <a:gd name="T0" fmla="*/ 0 w 68"/>
                <a:gd name="T1" fmla="*/ 49 h 81"/>
                <a:gd name="T2" fmla="*/ 11 w 68"/>
                <a:gd name="T3" fmla="*/ 45 h 81"/>
                <a:gd name="T4" fmla="*/ 13 w 68"/>
                <a:gd name="T5" fmla="*/ 38 h 81"/>
                <a:gd name="T6" fmla="*/ 13 w 68"/>
                <a:gd name="T7" fmla="*/ 13 h 81"/>
                <a:gd name="T8" fmla="*/ 19 w 68"/>
                <a:gd name="T9" fmla="*/ 6 h 81"/>
                <a:gd name="T10" fmla="*/ 46 w 68"/>
                <a:gd name="T11" fmla="*/ 1 h 81"/>
                <a:gd name="T12" fmla="*/ 54 w 68"/>
                <a:gd name="T13" fmla="*/ 4 h 81"/>
                <a:gd name="T14" fmla="*/ 59 w 68"/>
                <a:gd name="T15" fmla="*/ 14 h 81"/>
                <a:gd name="T16" fmla="*/ 59 w 68"/>
                <a:gd name="T17" fmla="*/ 25 h 81"/>
                <a:gd name="T18" fmla="*/ 68 w 68"/>
                <a:gd name="T19" fmla="*/ 43 h 81"/>
                <a:gd name="T20" fmla="*/ 59 w 68"/>
                <a:gd name="T21" fmla="*/ 46 h 81"/>
                <a:gd name="T22" fmla="*/ 59 w 68"/>
                <a:gd name="T23" fmla="*/ 69 h 81"/>
                <a:gd name="T24" fmla="*/ 34 w 68"/>
                <a:gd name="T25" fmla="*/ 69 h 81"/>
                <a:gd name="T26" fmla="*/ 32 w 68"/>
                <a:gd name="T27" fmla="*/ 75 h 81"/>
                <a:gd name="T28" fmla="*/ 0 w 68"/>
                <a:gd name="T29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81">
                  <a:moveTo>
                    <a:pt x="0" y="49"/>
                  </a:moveTo>
                  <a:cubicBezTo>
                    <a:pt x="11" y="45"/>
                    <a:pt x="11" y="45"/>
                    <a:pt x="11" y="45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0"/>
                    <a:pt x="15" y="7"/>
                    <a:pt x="19" y="6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4" y="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2" y="75"/>
                    <a:pt x="16" y="81"/>
                    <a:pt x="0" y="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2393435" y="4894722"/>
              <a:ext cx="307843" cy="164916"/>
            </a:xfrm>
            <a:custGeom>
              <a:avLst/>
              <a:gdLst>
                <a:gd name="T0" fmla="*/ 93 w 257"/>
                <a:gd name="T1" fmla="*/ 0 h 138"/>
                <a:gd name="T2" fmla="*/ 113 w 257"/>
                <a:gd name="T3" fmla="*/ 34 h 138"/>
                <a:gd name="T4" fmla="*/ 141 w 257"/>
                <a:gd name="T5" fmla="*/ 107 h 138"/>
                <a:gd name="T6" fmla="*/ 252 w 257"/>
                <a:gd name="T7" fmla="*/ 67 h 138"/>
                <a:gd name="T8" fmla="*/ 257 w 257"/>
                <a:gd name="T9" fmla="*/ 82 h 138"/>
                <a:gd name="T10" fmla="*/ 129 w 257"/>
                <a:gd name="T11" fmla="*/ 138 h 138"/>
                <a:gd name="T12" fmla="*/ 77 w 257"/>
                <a:gd name="T13" fmla="*/ 67 h 138"/>
                <a:gd name="T14" fmla="*/ 0 w 257"/>
                <a:gd name="T15" fmla="*/ 116 h 138"/>
                <a:gd name="T16" fmla="*/ 57 w 257"/>
                <a:gd name="T17" fmla="*/ 69 h 138"/>
                <a:gd name="T18" fmla="*/ 93 w 257"/>
                <a:gd name="T1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8">
                  <a:moveTo>
                    <a:pt x="93" y="0"/>
                  </a:moveTo>
                  <a:cubicBezTo>
                    <a:pt x="93" y="0"/>
                    <a:pt x="103" y="10"/>
                    <a:pt x="113" y="34"/>
                  </a:cubicBezTo>
                  <a:cubicBezTo>
                    <a:pt x="123" y="59"/>
                    <a:pt x="141" y="107"/>
                    <a:pt x="141" y="107"/>
                  </a:cubicBezTo>
                  <a:cubicBezTo>
                    <a:pt x="252" y="67"/>
                    <a:pt x="252" y="67"/>
                    <a:pt x="252" y="67"/>
                  </a:cubicBezTo>
                  <a:cubicBezTo>
                    <a:pt x="257" y="82"/>
                    <a:pt x="257" y="82"/>
                    <a:pt x="257" y="82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77" y="67"/>
                    <a:pt x="77" y="67"/>
                    <a:pt x="77" y="67"/>
                  </a:cubicBezTo>
                  <a:cubicBezTo>
                    <a:pt x="77" y="67"/>
                    <a:pt x="32" y="103"/>
                    <a:pt x="0" y="116"/>
                  </a:cubicBezTo>
                  <a:cubicBezTo>
                    <a:pt x="0" y="116"/>
                    <a:pt x="42" y="83"/>
                    <a:pt x="57" y="69"/>
                  </a:cubicBezTo>
                  <a:cubicBezTo>
                    <a:pt x="86" y="42"/>
                    <a:pt x="93" y="0"/>
                    <a:pt x="9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2249042" y="4863205"/>
              <a:ext cx="255803" cy="192035"/>
            </a:xfrm>
            <a:custGeom>
              <a:avLst/>
              <a:gdLst>
                <a:gd name="T0" fmla="*/ 181 w 213"/>
                <a:gd name="T1" fmla="*/ 0 h 160"/>
                <a:gd name="T2" fmla="*/ 83 w 213"/>
                <a:gd name="T3" fmla="*/ 115 h 160"/>
                <a:gd name="T4" fmla="*/ 0 w 213"/>
                <a:gd name="T5" fmla="*/ 139 h 160"/>
                <a:gd name="T6" fmla="*/ 99 w 213"/>
                <a:gd name="T7" fmla="*/ 160 h 160"/>
                <a:gd name="T8" fmla="*/ 120 w 213"/>
                <a:gd name="T9" fmla="*/ 142 h 160"/>
                <a:gd name="T10" fmla="*/ 177 w 213"/>
                <a:gd name="T11" fmla="*/ 95 h 160"/>
                <a:gd name="T12" fmla="*/ 213 w 213"/>
                <a:gd name="T13" fmla="*/ 26 h 160"/>
                <a:gd name="T14" fmla="*/ 181 w 213"/>
                <a:gd name="T1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60">
                  <a:moveTo>
                    <a:pt x="181" y="0"/>
                  </a:moveTo>
                  <a:cubicBezTo>
                    <a:pt x="181" y="0"/>
                    <a:pt x="179" y="99"/>
                    <a:pt x="83" y="115"/>
                  </a:cubicBezTo>
                  <a:cubicBezTo>
                    <a:pt x="47" y="121"/>
                    <a:pt x="20" y="130"/>
                    <a:pt x="0" y="139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20" y="142"/>
                    <a:pt x="120" y="142"/>
                    <a:pt x="120" y="142"/>
                  </a:cubicBezTo>
                  <a:cubicBezTo>
                    <a:pt x="120" y="142"/>
                    <a:pt x="162" y="109"/>
                    <a:pt x="177" y="95"/>
                  </a:cubicBezTo>
                  <a:cubicBezTo>
                    <a:pt x="206" y="68"/>
                    <a:pt x="213" y="26"/>
                    <a:pt x="213" y="26"/>
                  </a:cubicBezTo>
                  <a:cubicBezTo>
                    <a:pt x="213" y="26"/>
                    <a:pt x="197" y="32"/>
                    <a:pt x="18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2216791" y="5029586"/>
              <a:ext cx="288053" cy="273394"/>
            </a:xfrm>
            <a:custGeom>
              <a:avLst/>
              <a:gdLst>
                <a:gd name="T0" fmla="*/ 126 w 240"/>
                <a:gd name="T1" fmla="*/ 21 h 228"/>
                <a:gd name="T2" fmla="*/ 27 w 240"/>
                <a:gd name="T3" fmla="*/ 0 h 228"/>
                <a:gd name="T4" fmla="*/ 6 w 240"/>
                <a:gd name="T5" fmla="*/ 10 h 228"/>
                <a:gd name="T6" fmla="*/ 81 w 240"/>
                <a:gd name="T7" fmla="*/ 74 h 228"/>
                <a:gd name="T8" fmla="*/ 195 w 240"/>
                <a:gd name="T9" fmla="*/ 71 h 228"/>
                <a:gd name="T10" fmla="*/ 181 w 240"/>
                <a:gd name="T11" fmla="*/ 228 h 228"/>
                <a:gd name="T12" fmla="*/ 197 w 240"/>
                <a:gd name="T13" fmla="*/ 228 h 228"/>
                <a:gd name="T14" fmla="*/ 240 w 240"/>
                <a:gd name="T15" fmla="*/ 51 h 228"/>
                <a:gd name="T16" fmla="*/ 126 w 240"/>
                <a:gd name="T17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228">
                  <a:moveTo>
                    <a:pt x="126" y="21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9" y="3"/>
                    <a:pt x="12" y="6"/>
                    <a:pt x="6" y="10"/>
                  </a:cubicBezTo>
                  <a:cubicBezTo>
                    <a:pt x="6" y="10"/>
                    <a:pt x="0" y="72"/>
                    <a:pt x="81" y="74"/>
                  </a:cubicBezTo>
                  <a:cubicBezTo>
                    <a:pt x="162" y="77"/>
                    <a:pt x="195" y="71"/>
                    <a:pt x="195" y="71"/>
                  </a:cubicBezTo>
                  <a:cubicBezTo>
                    <a:pt x="181" y="228"/>
                    <a:pt x="181" y="228"/>
                    <a:pt x="181" y="228"/>
                  </a:cubicBezTo>
                  <a:cubicBezTo>
                    <a:pt x="197" y="228"/>
                    <a:pt x="197" y="228"/>
                    <a:pt x="197" y="228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126" y="21"/>
                    <a:pt x="126" y="21"/>
                    <a:pt x="126" y="21"/>
                  </a:cubicBezTo>
                </a:path>
              </a:pathLst>
            </a:custGeom>
            <a:solidFill>
              <a:srgbClr val="294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216791" y="5029586"/>
              <a:ext cx="288053" cy="273394"/>
            </a:xfrm>
            <a:custGeom>
              <a:avLst/>
              <a:gdLst>
                <a:gd name="T0" fmla="*/ 126 w 240"/>
                <a:gd name="T1" fmla="*/ 21 h 228"/>
                <a:gd name="T2" fmla="*/ 27 w 240"/>
                <a:gd name="T3" fmla="*/ 0 h 228"/>
                <a:gd name="T4" fmla="*/ 6 w 240"/>
                <a:gd name="T5" fmla="*/ 10 h 228"/>
                <a:gd name="T6" fmla="*/ 81 w 240"/>
                <a:gd name="T7" fmla="*/ 74 h 228"/>
                <a:gd name="T8" fmla="*/ 195 w 240"/>
                <a:gd name="T9" fmla="*/ 71 h 228"/>
                <a:gd name="T10" fmla="*/ 181 w 240"/>
                <a:gd name="T11" fmla="*/ 228 h 228"/>
                <a:gd name="T12" fmla="*/ 197 w 240"/>
                <a:gd name="T13" fmla="*/ 228 h 228"/>
                <a:gd name="T14" fmla="*/ 240 w 240"/>
                <a:gd name="T15" fmla="*/ 51 h 228"/>
                <a:gd name="T16" fmla="*/ 126 w 240"/>
                <a:gd name="T17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228">
                  <a:moveTo>
                    <a:pt x="126" y="21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9" y="3"/>
                    <a:pt x="12" y="6"/>
                    <a:pt x="6" y="10"/>
                  </a:cubicBezTo>
                  <a:cubicBezTo>
                    <a:pt x="6" y="10"/>
                    <a:pt x="0" y="72"/>
                    <a:pt x="81" y="74"/>
                  </a:cubicBezTo>
                  <a:cubicBezTo>
                    <a:pt x="162" y="77"/>
                    <a:pt x="195" y="71"/>
                    <a:pt x="195" y="71"/>
                  </a:cubicBezTo>
                  <a:cubicBezTo>
                    <a:pt x="181" y="228"/>
                    <a:pt x="181" y="228"/>
                    <a:pt x="181" y="228"/>
                  </a:cubicBezTo>
                  <a:cubicBezTo>
                    <a:pt x="197" y="228"/>
                    <a:pt x="197" y="228"/>
                    <a:pt x="197" y="228"/>
                  </a:cubicBezTo>
                  <a:cubicBezTo>
                    <a:pt x="240" y="51"/>
                    <a:pt x="240" y="51"/>
                    <a:pt x="240" y="51"/>
                  </a:cubicBezTo>
                  <a:cubicBezTo>
                    <a:pt x="126" y="21"/>
                    <a:pt x="126" y="21"/>
                    <a:pt x="126" y="2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025489" y="5042047"/>
              <a:ext cx="274127" cy="189836"/>
            </a:xfrm>
            <a:custGeom>
              <a:avLst/>
              <a:gdLst>
                <a:gd name="T0" fmla="*/ 166 w 229"/>
                <a:gd name="T1" fmla="*/ 0 h 159"/>
                <a:gd name="T2" fmla="*/ 152 w 229"/>
                <a:gd name="T3" fmla="*/ 95 h 159"/>
                <a:gd name="T4" fmla="*/ 10 w 229"/>
                <a:gd name="T5" fmla="*/ 11 h 159"/>
                <a:gd name="T6" fmla="*/ 0 w 229"/>
                <a:gd name="T7" fmla="*/ 22 h 159"/>
                <a:gd name="T8" fmla="*/ 150 w 229"/>
                <a:gd name="T9" fmla="*/ 159 h 159"/>
                <a:gd name="T10" fmla="*/ 229 w 229"/>
                <a:gd name="T11" fmla="*/ 64 h 159"/>
                <a:gd name="T12" fmla="*/ 229 w 229"/>
                <a:gd name="T13" fmla="*/ 64 h 159"/>
                <a:gd name="T14" fmla="*/ 166 w 229"/>
                <a:gd name="T1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59">
                  <a:moveTo>
                    <a:pt x="166" y="0"/>
                  </a:moveTo>
                  <a:cubicBezTo>
                    <a:pt x="152" y="95"/>
                    <a:pt x="152" y="95"/>
                    <a:pt x="152" y="9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50" y="159"/>
                    <a:pt x="150" y="159"/>
                    <a:pt x="150" y="159"/>
                  </a:cubicBezTo>
                  <a:cubicBezTo>
                    <a:pt x="229" y="64"/>
                    <a:pt x="229" y="64"/>
                    <a:pt x="229" y="64"/>
                  </a:cubicBezTo>
                  <a:cubicBezTo>
                    <a:pt x="229" y="64"/>
                    <a:pt x="229" y="64"/>
                    <a:pt x="229" y="64"/>
                  </a:cubicBezTo>
                  <a:cubicBezTo>
                    <a:pt x="161" y="56"/>
                    <a:pt x="166" y="0"/>
                    <a:pt x="16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458668" y="4863205"/>
              <a:ext cx="46176" cy="54972"/>
            </a:xfrm>
            <a:custGeom>
              <a:avLst/>
              <a:gdLst>
                <a:gd name="T0" fmla="*/ 6 w 38"/>
                <a:gd name="T1" fmla="*/ 0 h 46"/>
                <a:gd name="T2" fmla="*/ 0 w 38"/>
                <a:gd name="T3" fmla="*/ 33 h 46"/>
                <a:gd name="T4" fmla="*/ 0 w 38"/>
                <a:gd name="T5" fmla="*/ 33 h 46"/>
                <a:gd name="T6" fmla="*/ 27 w 38"/>
                <a:gd name="T7" fmla="*/ 25 h 46"/>
                <a:gd name="T8" fmla="*/ 33 w 38"/>
                <a:gd name="T9" fmla="*/ 46 h 46"/>
                <a:gd name="T10" fmla="*/ 38 w 38"/>
                <a:gd name="T11" fmla="*/ 26 h 46"/>
                <a:gd name="T12" fmla="*/ 6 w 3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6">
                  <a:moveTo>
                    <a:pt x="6" y="0"/>
                  </a:moveTo>
                  <a:cubicBezTo>
                    <a:pt x="6" y="0"/>
                    <a:pt x="6" y="1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7" y="34"/>
                    <a:pt x="38" y="26"/>
                    <a:pt x="38" y="26"/>
                  </a:cubicBezTo>
                  <a:cubicBezTo>
                    <a:pt x="38" y="26"/>
                    <a:pt x="22" y="32"/>
                    <a:pt x="6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2475526" y="4899120"/>
              <a:ext cx="16125" cy="13193"/>
            </a:xfrm>
            <a:custGeom>
              <a:avLst/>
              <a:gdLst>
                <a:gd name="T0" fmla="*/ 4 w 22"/>
                <a:gd name="T1" fmla="*/ 0 h 18"/>
                <a:gd name="T2" fmla="*/ 0 w 22"/>
                <a:gd name="T3" fmla="*/ 13 h 18"/>
                <a:gd name="T4" fmla="*/ 18 w 22"/>
                <a:gd name="T5" fmla="*/ 18 h 18"/>
                <a:gd name="T6" fmla="*/ 22 w 22"/>
                <a:gd name="T7" fmla="*/ 5 h 18"/>
                <a:gd name="T8" fmla="*/ 4 w 2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4" y="0"/>
                  </a:moveTo>
                  <a:lnTo>
                    <a:pt x="0" y="13"/>
                  </a:lnTo>
                  <a:lnTo>
                    <a:pt x="18" y="18"/>
                  </a:lnTo>
                  <a:lnTo>
                    <a:pt x="22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2347258" y="4908648"/>
              <a:ext cx="139262" cy="137796"/>
            </a:xfrm>
            <a:custGeom>
              <a:avLst/>
              <a:gdLst>
                <a:gd name="T0" fmla="*/ 109 w 116"/>
                <a:gd name="T1" fmla="*/ 0 h 115"/>
                <a:gd name="T2" fmla="*/ 57 w 116"/>
                <a:gd name="T3" fmla="*/ 61 h 115"/>
                <a:gd name="T4" fmla="*/ 0 w 116"/>
                <a:gd name="T5" fmla="*/ 94 h 115"/>
                <a:gd name="T6" fmla="*/ 3 w 116"/>
                <a:gd name="T7" fmla="*/ 115 h 115"/>
                <a:gd name="T8" fmla="*/ 32 w 116"/>
                <a:gd name="T9" fmla="*/ 113 h 115"/>
                <a:gd name="T10" fmla="*/ 68 w 116"/>
                <a:gd name="T11" fmla="*/ 80 h 115"/>
                <a:gd name="T12" fmla="*/ 116 w 116"/>
                <a:gd name="T13" fmla="*/ 1 h 115"/>
                <a:gd name="T14" fmla="*/ 109 w 116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15">
                  <a:moveTo>
                    <a:pt x="109" y="0"/>
                  </a:moveTo>
                  <a:cubicBezTo>
                    <a:pt x="109" y="0"/>
                    <a:pt x="102" y="48"/>
                    <a:pt x="57" y="61"/>
                  </a:cubicBezTo>
                  <a:cubicBezTo>
                    <a:pt x="12" y="73"/>
                    <a:pt x="0" y="94"/>
                    <a:pt x="0" y="94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32" y="113"/>
                    <a:pt x="45" y="93"/>
                    <a:pt x="68" y="80"/>
                  </a:cubicBezTo>
                  <a:cubicBezTo>
                    <a:pt x="91" y="67"/>
                    <a:pt x="114" y="25"/>
                    <a:pt x="116" y="1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2480657" y="4804568"/>
              <a:ext cx="56438" cy="47642"/>
            </a:xfrm>
            <a:custGeom>
              <a:avLst/>
              <a:gdLst>
                <a:gd name="T0" fmla="*/ 4 w 47"/>
                <a:gd name="T1" fmla="*/ 6 h 40"/>
                <a:gd name="T2" fmla="*/ 1 w 47"/>
                <a:gd name="T3" fmla="*/ 11 h 40"/>
                <a:gd name="T4" fmla="*/ 1 w 47"/>
                <a:gd name="T5" fmla="*/ 38 h 40"/>
                <a:gd name="T6" fmla="*/ 0 w 47"/>
                <a:gd name="T7" fmla="*/ 40 h 40"/>
                <a:gd name="T8" fmla="*/ 12 w 47"/>
                <a:gd name="T9" fmla="*/ 38 h 40"/>
                <a:gd name="T10" fmla="*/ 29 w 47"/>
                <a:gd name="T11" fmla="*/ 25 h 40"/>
                <a:gd name="T12" fmla="*/ 29 w 47"/>
                <a:gd name="T13" fmla="*/ 9 h 40"/>
                <a:gd name="T14" fmla="*/ 47 w 47"/>
                <a:gd name="T15" fmla="*/ 14 h 40"/>
                <a:gd name="T16" fmla="*/ 41 w 47"/>
                <a:gd name="T17" fmla="*/ 3 h 40"/>
                <a:gd name="T18" fmla="*/ 35 w 47"/>
                <a:gd name="T19" fmla="*/ 1 h 40"/>
                <a:gd name="T20" fmla="*/ 4 w 47"/>
                <a:gd name="T2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0">
                  <a:moveTo>
                    <a:pt x="4" y="6"/>
                  </a:moveTo>
                  <a:cubicBezTo>
                    <a:pt x="2" y="7"/>
                    <a:pt x="1" y="9"/>
                    <a:pt x="1" y="11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1"/>
                    <a:pt x="38" y="0"/>
                    <a:pt x="35" y="1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2426418" y="5302980"/>
              <a:ext cx="67432" cy="19057"/>
            </a:xfrm>
            <a:custGeom>
              <a:avLst/>
              <a:gdLst>
                <a:gd name="T0" fmla="*/ 36 w 92"/>
                <a:gd name="T1" fmla="*/ 0 h 26"/>
                <a:gd name="T2" fmla="*/ 10 w 92"/>
                <a:gd name="T3" fmla="*/ 0 h 26"/>
                <a:gd name="T4" fmla="*/ 0 w 92"/>
                <a:gd name="T5" fmla="*/ 26 h 26"/>
                <a:gd name="T6" fmla="*/ 84 w 92"/>
                <a:gd name="T7" fmla="*/ 26 h 26"/>
                <a:gd name="T8" fmla="*/ 92 w 92"/>
                <a:gd name="T9" fmla="*/ 16 h 26"/>
                <a:gd name="T10" fmla="*/ 36 w 92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26">
                  <a:moveTo>
                    <a:pt x="36" y="0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84" y="26"/>
                  </a:lnTo>
                  <a:lnTo>
                    <a:pt x="92" y="1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1986642" y="5036916"/>
              <a:ext cx="50574" cy="54239"/>
            </a:xfrm>
            <a:custGeom>
              <a:avLst/>
              <a:gdLst>
                <a:gd name="T0" fmla="*/ 53 w 69"/>
                <a:gd name="T1" fmla="*/ 44 h 74"/>
                <a:gd name="T2" fmla="*/ 69 w 69"/>
                <a:gd name="T3" fmla="*/ 25 h 74"/>
                <a:gd name="T4" fmla="*/ 56 w 69"/>
                <a:gd name="T5" fmla="*/ 0 h 74"/>
                <a:gd name="T6" fmla="*/ 0 w 69"/>
                <a:gd name="T7" fmla="*/ 62 h 74"/>
                <a:gd name="T8" fmla="*/ 2 w 69"/>
                <a:gd name="T9" fmla="*/ 74 h 74"/>
                <a:gd name="T10" fmla="*/ 53 w 69"/>
                <a:gd name="T11" fmla="*/ 4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74">
                  <a:moveTo>
                    <a:pt x="53" y="44"/>
                  </a:moveTo>
                  <a:lnTo>
                    <a:pt x="69" y="25"/>
                  </a:lnTo>
                  <a:lnTo>
                    <a:pt x="56" y="0"/>
                  </a:lnTo>
                  <a:lnTo>
                    <a:pt x="0" y="62"/>
                  </a:lnTo>
                  <a:lnTo>
                    <a:pt x="2" y="74"/>
                  </a:lnTo>
                  <a:lnTo>
                    <a:pt x="53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2696147" y="4955558"/>
              <a:ext cx="41046" cy="32250"/>
            </a:xfrm>
            <a:custGeom>
              <a:avLst/>
              <a:gdLst>
                <a:gd name="T0" fmla="*/ 26 w 56"/>
                <a:gd name="T1" fmla="*/ 11 h 44"/>
                <a:gd name="T2" fmla="*/ 26 w 56"/>
                <a:gd name="T3" fmla="*/ 0 h 44"/>
                <a:gd name="T4" fmla="*/ 20 w 56"/>
                <a:gd name="T5" fmla="*/ 0 h 44"/>
                <a:gd name="T6" fmla="*/ 0 w 56"/>
                <a:gd name="T7" fmla="*/ 28 h 44"/>
                <a:gd name="T8" fmla="*/ 5 w 56"/>
                <a:gd name="T9" fmla="*/ 44 h 44"/>
                <a:gd name="T10" fmla="*/ 52 w 56"/>
                <a:gd name="T11" fmla="*/ 26 h 44"/>
                <a:gd name="T12" fmla="*/ 56 w 56"/>
                <a:gd name="T13" fmla="*/ 3 h 44"/>
                <a:gd name="T14" fmla="*/ 26 w 56"/>
                <a:gd name="T1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4">
                  <a:moveTo>
                    <a:pt x="26" y="11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0" y="28"/>
                  </a:lnTo>
                  <a:lnTo>
                    <a:pt x="5" y="44"/>
                  </a:lnTo>
                  <a:lnTo>
                    <a:pt x="52" y="26"/>
                  </a:lnTo>
                  <a:lnTo>
                    <a:pt x="56" y="3"/>
                  </a:lnTo>
                  <a:lnTo>
                    <a:pt x="26" y="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2133234" y="4888125"/>
              <a:ext cx="35915" cy="41046"/>
            </a:xfrm>
            <a:custGeom>
              <a:avLst/>
              <a:gdLst>
                <a:gd name="T0" fmla="*/ 29 w 49"/>
                <a:gd name="T1" fmla="*/ 38 h 56"/>
                <a:gd name="T2" fmla="*/ 34 w 49"/>
                <a:gd name="T3" fmla="*/ 51 h 56"/>
                <a:gd name="T4" fmla="*/ 39 w 49"/>
                <a:gd name="T5" fmla="*/ 48 h 56"/>
                <a:gd name="T6" fmla="*/ 49 w 49"/>
                <a:gd name="T7" fmla="*/ 15 h 56"/>
                <a:gd name="T8" fmla="*/ 39 w 49"/>
                <a:gd name="T9" fmla="*/ 0 h 56"/>
                <a:gd name="T10" fmla="*/ 0 w 49"/>
                <a:gd name="T11" fmla="*/ 33 h 56"/>
                <a:gd name="T12" fmla="*/ 5 w 49"/>
                <a:gd name="T13" fmla="*/ 56 h 56"/>
                <a:gd name="T14" fmla="*/ 29 w 49"/>
                <a:gd name="T15" fmla="*/ 3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6">
                  <a:moveTo>
                    <a:pt x="29" y="38"/>
                  </a:moveTo>
                  <a:lnTo>
                    <a:pt x="34" y="51"/>
                  </a:lnTo>
                  <a:lnTo>
                    <a:pt x="39" y="48"/>
                  </a:lnTo>
                  <a:lnTo>
                    <a:pt x="49" y="15"/>
                  </a:lnTo>
                  <a:lnTo>
                    <a:pt x="39" y="0"/>
                  </a:lnTo>
                  <a:lnTo>
                    <a:pt x="0" y="33"/>
                  </a:lnTo>
                  <a:lnTo>
                    <a:pt x="5" y="56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2220456" y="5042047"/>
              <a:ext cx="3665" cy="27119"/>
            </a:xfrm>
            <a:custGeom>
              <a:avLst/>
              <a:gdLst>
                <a:gd name="T0" fmla="*/ 3 w 3"/>
                <a:gd name="T1" fmla="*/ 0 h 23"/>
                <a:gd name="T2" fmla="*/ 0 w 3"/>
                <a:gd name="T3" fmla="*/ 23 h 23"/>
                <a:gd name="T4" fmla="*/ 0 w 3"/>
                <a:gd name="T5" fmla="*/ 23 h 23"/>
                <a:gd name="T6" fmla="*/ 3 w 3"/>
                <a:gd name="T7" fmla="*/ 0 h 23"/>
                <a:gd name="T8" fmla="*/ 3 w 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3">
                  <a:moveTo>
                    <a:pt x="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DBB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2224121" y="5048643"/>
              <a:ext cx="75495" cy="69631"/>
            </a:xfrm>
            <a:custGeom>
              <a:avLst/>
              <a:gdLst>
                <a:gd name="T0" fmla="*/ 57 w 63"/>
                <a:gd name="T1" fmla="*/ 57 h 58"/>
                <a:gd name="T2" fmla="*/ 63 w 63"/>
                <a:gd name="T3" fmla="*/ 58 h 58"/>
                <a:gd name="T4" fmla="*/ 63 w 63"/>
                <a:gd name="T5" fmla="*/ 58 h 58"/>
                <a:gd name="T6" fmla="*/ 63 w 63"/>
                <a:gd name="T7" fmla="*/ 58 h 58"/>
                <a:gd name="T8" fmla="*/ 57 w 63"/>
                <a:gd name="T9" fmla="*/ 57 h 58"/>
                <a:gd name="T10" fmla="*/ 42 w 63"/>
                <a:gd name="T11" fmla="*/ 53 h 58"/>
                <a:gd name="T12" fmla="*/ 57 w 63"/>
                <a:gd name="T13" fmla="*/ 57 h 58"/>
                <a:gd name="T14" fmla="*/ 57 w 63"/>
                <a:gd name="T15" fmla="*/ 57 h 58"/>
                <a:gd name="T16" fmla="*/ 42 w 63"/>
                <a:gd name="T17" fmla="*/ 53 h 58"/>
                <a:gd name="T18" fmla="*/ 41 w 63"/>
                <a:gd name="T19" fmla="*/ 53 h 58"/>
                <a:gd name="T20" fmla="*/ 42 w 63"/>
                <a:gd name="T21" fmla="*/ 53 h 58"/>
                <a:gd name="T22" fmla="*/ 41 w 63"/>
                <a:gd name="T23" fmla="*/ 53 h 58"/>
                <a:gd name="T24" fmla="*/ 41 w 63"/>
                <a:gd name="T25" fmla="*/ 53 h 58"/>
                <a:gd name="T26" fmla="*/ 41 w 63"/>
                <a:gd name="T27" fmla="*/ 53 h 58"/>
                <a:gd name="T28" fmla="*/ 41 w 63"/>
                <a:gd name="T29" fmla="*/ 53 h 58"/>
                <a:gd name="T30" fmla="*/ 41 w 63"/>
                <a:gd name="T31" fmla="*/ 53 h 58"/>
                <a:gd name="T32" fmla="*/ 41 w 63"/>
                <a:gd name="T33" fmla="*/ 53 h 58"/>
                <a:gd name="T34" fmla="*/ 41 w 63"/>
                <a:gd name="T35" fmla="*/ 53 h 58"/>
                <a:gd name="T36" fmla="*/ 0 w 63"/>
                <a:gd name="T37" fmla="*/ 0 h 58"/>
                <a:gd name="T38" fmla="*/ 0 w 63"/>
                <a:gd name="T39" fmla="*/ 1 h 58"/>
                <a:gd name="T40" fmla="*/ 0 w 63"/>
                <a:gd name="T41" fmla="*/ 1 h 58"/>
                <a:gd name="T42" fmla="*/ 0 w 63"/>
                <a:gd name="T4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7" y="57"/>
                  </a:moveTo>
                  <a:cubicBezTo>
                    <a:pt x="59" y="57"/>
                    <a:pt x="61" y="57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1" y="57"/>
                    <a:pt x="59" y="57"/>
                    <a:pt x="57" y="57"/>
                  </a:cubicBezTo>
                  <a:moveTo>
                    <a:pt x="42" y="53"/>
                  </a:moveTo>
                  <a:cubicBezTo>
                    <a:pt x="46" y="55"/>
                    <a:pt x="51" y="56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1" y="56"/>
                    <a:pt x="46" y="55"/>
                    <a:pt x="42" y="53"/>
                  </a:cubicBezTo>
                  <a:moveTo>
                    <a:pt x="41" y="53"/>
                  </a:moveTo>
                  <a:cubicBezTo>
                    <a:pt x="41" y="53"/>
                    <a:pt x="42" y="53"/>
                    <a:pt x="42" y="53"/>
                  </a:cubicBezTo>
                  <a:cubicBezTo>
                    <a:pt x="42" y="53"/>
                    <a:pt x="41" y="53"/>
                    <a:pt x="41" y="53"/>
                  </a:cubicBezTo>
                  <a:moveTo>
                    <a:pt x="41" y="53"/>
                  </a:moveTo>
                  <a:cubicBezTo>
                    <a:pt x="41" y="53"/>
                    <a:pt x="41" y="53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moveTo>
                    <a:pt x="41" y="53"/>
                  </a:moveTo>
                  <a:cubicBezTo>
                    <a:pt x="41" y="53"/>
                    <a:pt x="41" y="53"/>
                    <a:pt x="41" y="53"/>
                  </a:cubicBezTo>
                  <a:cubicBezTo>
                    <a:pt x="41" y="53"/>
                    <a:pt x="41" y="53"/>
                    <a:pt x="41" y="5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E3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2220456" y="5042047"/>
              <a:ext cx="79160" cy="79893"/>
            </a:xfrm>
            <a:custGeom>
              <a:avLst/>
              <a:gdLst>
                <a:gd name="T0" fmla="*/ 3 w 66"/>
                <a:gd name="T1" fmla="*/ 0 h 67"/>
                <a:gd name="T2" fmla="*/ 0 w 66"/>
                <a:gd name="T3" fmla="*/ 23 h 67"/>
                <a:gd name="T4" fmla="*/ 64 w 66"/>
                <a:gd name="T5" fmla="*/ 67 h 67"/>
                <a:gd name="T6" fmla="*/ 66 w 66"/>
                <a:gd name="T7" fmla="*/ 64 h 67"/>
                <a:gd name="T8" fmla="*/ 66 w 66"/>
                <a:gd name="T9" fmla="*/ 64 h 67"/>
                <a:gd name="T10" fmla="*/ 60 w 66"/>
                <a:gd name="T11" fmla="*/ 63 h 67"/>
                <a:gd name="T12" fmla="*/ 60 w 66"/>
                <a:gd name="T13" fmla="*/ 63 h 67"/>
                <a:gd name="T14" fmla="*/ 60 w 66"/>
                <a:gd name="T15" fmla="*/ 63 h 67"/>
                <a:gd name="T16" fmla="*/ 45 w 66"/>
                <a:gd name="T17" fmla="*/ 59 h 67"/>
                <a:gd name="T18" fmla="*/ 45 w 66"/>
                <a:gd name="T19" fmla="*/ 59 h 67"/>
                <a:gd name="T20" fmla="*/ 44 w 66"/>
                <a:gd name="T21" fmla="*/ 59 h 67"/>
                <a:gd name="T22" fmla="*/ 44 w 66"/>
                <a:gd name="T23" fmla="*/ 59 h 67"/>
                <a:gd name="T24" fmla="*/ 44 w 66"/>
                <a:gd name="T25" fmla="*/ 59 h 67"/>
                <a:gd name="T26" fmla="*/ 44 w 66"/>
                <a:gd name="T27" fmla="*/ 59 h 67"/>
                <a:gd name="T28" fmla="*/ 44 w 66"/>
                <a:gd name="T29" fmla="*/ 59 h 67"/>
                <a:gd name="T30" fmla="*/ 3 w 66"/>
                <a:gd name="T31" fmla="*/ 9 h 67"/>
                <a:gd name="T32" fmla="*/ 3 w 66"/>
                <a:gd name="T33" fmla="*/ 7 h 67"/>
                <a:gd name="T34" fmla="*/ 3 w 66"/>
                <a:gd name="T35" fmla="*/ 7 h 67"/>
                <a:gd name="T36" fmla="*/ 3 w 66"/>
                <a:gd name="T37" fmla="*/ 6 h 67"/>
                <a:gd name="T38" fmla="*/ 3 w 66"/>
                <a:gd name="T39" fmla="*/ 5 h 67"/>
                <a:gd name="T40" fmla="*/ 3 w 66"/>
                <a:gd name="T41" fmla="*/ 5 h 67"/>
                <a:gd name="T42" fmla="*/ 3 w 66"/>
                <a:gd name="T43" fmla="*/ 3 h 67"/>
                <a:gd name="T44" fmla="*/ 3 w 66"/>
                <a:gd name="T45" fmla="*/ 3 h 67"/>
                <a:gd name="T46" fmla="*/ 3 w 66"/>
                <a:gd name="T47" fmla="*/ 2 h 67"/>
                <a:gd name="T48" fmla="*/ 3 w 66"/>
                <a:gd name="T49" fmla="*/ 2 h 67"/>
                <a:gd name="T50" fmla="*/ 3 w 66"/>
                <a:gd name="T51" fmla="*/ 0 h 67"/>
                <a:gd name="T52" fmla="*/ 3 w 66"/>
                <a:gd name="T5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6" h="67">
                  <a:moveTo>
                    <a:pt x="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5" y="40"/>
                    <a:pt x="20" y="63"/>
                    <a:pt x="64" y="67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4" y="63"/>
                    <a:pt x="62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54" y="62"/>
                    <a:pt x="49" y="61"/>
                    <a:pt x="45" y="59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9"/>
                    <a:pt x="44" y="5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12" y="47"/>
                    <a:pt x="5" y="22"/>
                    <a:pt x="3" y="9"/>
                  </a:cubicBezTo>
                  <a:cubicBezTo>
                    <a:pt x="3" y="8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7" name="Group 50"/>
          <p:cNvGrpSpPr/>
          <p:nvPr/>
        </p:nvGrpSpPr>
        <p:grpSpPr>
          <a:xfrm>
            <a:off x="3275184" y="2307758"/>
            <a:ext cx="1828000" cy="1827267"/>
            <a:chOff x="3275184" y="2307758"/>
            <a:chExt cx="1828000" cy="1827267"/>
          </a:xfrm>
        </p:grpSpPr>
        <p:sp>
          <p:nvSpPr>
            <p:cNvPr id="28" name="Freeform 25"/>
            <p:cNvSpPr>
              <a:spLocks noEditPoints="1"/>
            </p:cNvSpPr>
            <p:nvPr/>
          </p:nvSpPr>
          <p:spPr bwMode="auto">
            <a:xfrm>
              <a:off x="3275184" y="2307758"/>
              <a:ext cx="1828000" cy="1827267"/>
            </a:xfrm>
            <a:custGeom>
              <a:avLst/>
              <a:gdLst>
                <a:gd name="T0" fmla="*/ 0 w 1526"/>
                <a:gd name="T1" fmla="*/ 627 h 1526"/>
                <a:gd name="T2" fmla="*/ 0 w 1526"/>
                <a:gd name="T3" fmla="*/ 899 h 1526"/>
                <a:gd name="T4" fmla="*/ 29 w 1526"/>
                <a:gd name="T5" fmla="*/ 929 h 1526"/>
                <a:gd name="T6" fmla="*/ 167 w 1526"/>
                <a:gd name="T7" fmla="*/ 929 h 1526"/>
                <a:gd name="T8" fmla="*/ 225 w 1526"/>
                <a:gd name="T9" fmla="*/ 1068 h 1526"/>
                <a:gd name="T10" fmla="*/ 127 w 1526"/>
                <a:gd name="T11" fmla="*/ 1166 h 1526"/>
                <a:gd name="T12" fmla="*/ 127 w 1526"/>
                <a:gd name="T13" fmla="*/ 1207 h 1526"/>
                <a:gd name="T14" fmla="*/ 320 w 1526"/>
                <a:gd name="T15" fmla="*/ 1400 h 1526"/>
                <a:gd name="T16" fmla="*/ 361 w 1526"/>
                <a:gd name="T17" fmla="*/ 1400 h 1526"/>
                <a:gd name="T18" fmla="*/ 459 w 1526"/>
                <a:gd name="T19" fmla="*/ 1301 h 1526"/>
                <a:gd name="T20" fmla="*/ 598 w 1526"/>
                <a:gd name="T21" fmla="*/ 1359 h 1526"/>
                <a:gd name="T22" fmla="*/ 598 w 1526"/>
                <a:gd name="T23" fmla="*/ 1497 h 1526"/>
                <a:gd name="T24" fmla="*/ 627 w 1526"/>
                <a:gd name="T25" fmla="*/ 1526 h 1526"/>
                <a:gd name="T26" fmla="*/ 899 w 1526"/>
                <a:gd name="T27" fmla="*/ 1526 h 1526"/>
                <a:gd name="T28" fmla="*/ 929 w 1526"/>
                <a:gd name="T29" fmla="*/ 1497 h 1526"/>
                <a:gd name="T30" fmla="*/ 929 w 1526"/>
                <a:gd name="T31" fmla="*/ 1359 h 1526"/>
                <a:gd name="T32" fmla="*/ 1067 w 1526"/>
                <a:gd name="T33" fmla="*/ 1301 h 1526"/>
                <a:gd name="T34" fmla="*/ 1165 w 1526"/>
                <a:gd name="T35" fmla="*/ 1399 h 1526"/>
                <a:gd name="T36" fmla="*/ 1206 w 1526"/>
                <a:gd name="T37" fmla="*/ 1399 h 1526"/>
                <a:gd name="T38" fmla="*/ 1399 w 1526"/>
                <a:gd name="T39" fmla="*/ 1206 h 1526"/>
                <a:gd name="T40" fmla="*/ 1399 w 1526"/>
                <a:gd name="T41" fmla="*/ 1165 h 1526"/>
                <a:gd name="T42" fmla="*/ 1301 w 1526"/>
                <a:gd name="T43" fmla="*/ 1067 h 1526"/>
                <a:gd name="T44" fmla="*/ 1359 w 1526"/>
                <a:gd name="T45" fmla="*/ 929 h 1526"/>
                <a:gd name="T46" fmla="*/ 1497 w 1526"/>
                <a:gd name="T47" fmla="*/ 929 h 1526"/>
                <a:gd name="T48" fmla="*/ 1526 w 1526"/>
                <a:gd name="T49" fmla="*/ 899 h 1526"/>
                <a:gd name="T50" fmla="*/ 1526 w 1526"/>
                <a:gd name="T51" fmla="*/ 627 h 1526"/>
                <a:gd name="T52" fmla="*/ 1497 w 1526"/>
                <a:gd name="T53" fmla="*/ 597 h 1526"/>
                <a:gd name="T54" fmla="*/ 1359 w 1526"/>
                <a:gd name="T55" fmla="*/ 597 h 1526"/>
                <a:gd name="T56" fmla="*/ 1302 w 1526"/>
                <a:gd name="T57" fmla="*/ 459 h 1526"/>
                <a:gd name="T58" fmla="*/ 1399 w 1526"/>
                <a:gd name="T59" fmla="*/ 361 h 1526"/>
                <a:gd name="T60" fmla="*/ 1399 w 1526"/>
                <a:gd name="T61" fmla="*/ 320 h 1526"/>
                <a:gd name="T62" fmla="*/ 1206 w 1526"/>
                <a:gd name="T63" fmla="*/ 127 h 1526"/>
                <a:gd name="T64" fmla="*/ 1165 w 1526"/>
                <a:gd name="T65" fmla="*/ 127 h 1526"/>
                <a:gd name="T66" fmla="*/ 1068 w 1526"/>
                <a:gd name="T67" fmla="*/ 225 h 1526"/>
                <a:gd name="T68" fmla="*/ 929 w 1526"/>
                <a:gd name="T69" fmla="*/ 167 h 1526"/>
                <a:gd name="T70" fmla="*/ 929 w 1526"/>
                <a:gd name="T71" fmla="*/ 29 h 1526"/>
                <a:gd name="T72" fmla="*/ 899 w 1526"/>
                <a:gd name="T73" fmla="*/ 0 h 1526"/>
                <a:gd name="T74" fmla="*/ 627 w 1526"/>
                <a:gd name="T75" fmla="*/ 0 h 1526"/>
                <a:gd name="T76" fmla="*/ 598 w 1526"/>
                <a:gd name="T77" fmla="*/ 29 h 1526"/>
                <a:gd name="T78" fmla="*/ 598 w 1526"/>
                <a:gd name="T79" fmla="*/ 167 h 1526"/>
                <a:gd name="T80" fmla="*/ 459 w 1526"/>
                <a:gd name="T81" fmla="*/ 225 h 1526"/>
                <a:gd name="T82" fmla="*/ 361 w 1526"/>
                <a:gd name="T83" fmla="*/ 127 h 1526"/>
                <a:gd name="T84" fmla="*/ 320 w 1526"/>
                <a:gd name="T85" fmla="*/ 127 h 1526"/>
                <a:gd name="T86" fmla="*/ 127 w 1526"/>
                <a:gd name="T87" fmla="*/ 320 h 1526"/>
                <a:gd name="T88" fmla="*/ 127 w 1526"/>
                <a:gd name="T89" fmla="*/ 361 h 1526"/>
                <a:gd name="T90" fmla="*/ 225 w 1526"/>
                <a:gd name="T91" fmla="*/ 459 h 1526"/>
                <a:gd name="T92" fmla="*/ 167 w 1526"/>
                <a:gd name="T93" fmla="*/ 597 h 1526"/>
                <a:gd name="T94" fmla="*/ 29 w 1526"/>
                <a:gd name="T95" fmla="*/ 597 h 1526"/>
                <a:gd name="T96" fmla="*/ 0 w 1526"/>
                <a:gd name="T97" fmla="*/ 627 h 1526"/>
                <a:gd name="T98" fmla="*/ 315 w 1526"/>
                <a:gd name="T99" fmla="*/ 763 h 1526"/>
                <a:gd name="T100" fmla="*/ 763 w 1526"/>
                <a:gd name="T101" fmla="*/ 315 h 1526"/>
                <a:gd name="T102" fmla="*/ 1211 w 1526"/>
                <a:gd name="T103" fmla="*/ 763 h 1526"/>
                <a:gd name="T104" fmla="*/ 763 w 1526"/>
                <a:gd name="T105" fmla="*/ 1211 h 1526"/>
                <a:gd name="T106" fmla="*/ 315 w 1526"/>
                <a:gd name="T107" fmla="*/ 763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6" h="1526">
                  <a:moveTo>
                    <a:pt x="0" y="627"/>
                  </a:moveTo>
                  <a:cubicBezTo>
                    <a:pt x="0" y="899"/>
                    <a:pt x="0" y="899"/>
                    <a:pt x="0" y="899"/>
                  </a:cubicBezTo>
                  <a:cubicBezTo>
                    <a:pt x="0" y="915"/>
                    <a:pt x="13" y="929"/>
                    <a:pt x="29" y="929"/>
                  </a:cubicBezTo>
                  <a:cubicBezTo>
                    <a:pt x="167" y="929"/>
                    <a:pt x="167" y="929"/>
                    <a:pt x="167" y="929"/>
                  </a:cubicBezTo>
                  <a:cubicBezTo>
                    <a:pt x="181" y="978"/>
                    <a:pt x="200" y="1024"/>
                    <a:pt x="225" y="1068"/>
                  </a:cubicBezTo>
                  <a:cubicBezTo>
                    <a:pt x="127" y="1166"/>
                    <a:pt x="127" y="1166"/>
                    <a:pt x="127" y="1166"/>
                  </a:cubicBezTo>
                  <a:cubicBezTo>
                    <a:pt x="116" y="1177"/>
                    <a:pt x="116" y="1195"/>
                    <a:pt x="127" y="1207"/>
                  </a:cubicBezTo>
                  <a:cubicBezTo>
                    <a:pt x="320" y="1400"/>
                    <a:pt x="320" y="1400"/>
                    <a:pt x="320" y="1400"/>
                  </a:cubicBezTo>
                  <a:cubicBezTo>
                    <a:pt x="331" y="1411"/>
                    <a:pt x="350" y="1411"/>
                    <a:pt x="361" y="1400"/>
                  </a:cubicBezTo>
                  <a:cubicBezTo>
                    <a:pt x="459" y="1301"/>
                    <a:pt x="459" y="1301"/>
                    <a:pt x="459" y="1301"/>
                  </a:cubicBezTo>
                  <a:cubicBezTo>
                    <a:pt x="502" y="1326"/>
                    <a:pt x="549" y="1345"/>
                    <a:pt x="598" y="1359"/>
                  </a:cubicBezTo>
                  <a:cubicBezTo>
                    <a:pt x="598" y="1497"/>
                    <a:pt x="598" y="1497"/>
                    <a:pt x="598" y="1497"/>
                  </a:cubicBezTo>
                  <a:cubicBezTo>
                    <a:pt x="598" y="1513"/>
                    <a:pt x="611" y="1526"/>
                    <a:pt x="627" y="1526"/>
                  </a:cubicBezTo>
                  <a:cubicBezTo>
                    <a:pt x="899" y="1526"/>
                    <a:pt x="899" y="1526"/>
                    <a:pt x="899" y="1526"/>
                  </a:cubicBezTo>
                  <a:cubicBezTo>
                    <a:pt x="916" y="1526"/>
                    <a:pt x="929" y="1513"/>
                    <a:pt x="929" y="1497"/>
                  </a:cubicBezTo>
                  <a:cubicBezTo>
                    <a:pt x="929" y="1359"/>
                    <a:pt x="929" y="1359"/>
                    <a:pt x="929" y="1359"/>
                  </a:cubicBezTo>
                  <a:cubicBezTo>
                    <a:pt x="978" y="1345"/>
                    <a:pt x="1024" y="1326"/>
                    <a:pt x="1067" y="1301"/>
                  </a:cubicBezTo>
                  <a:cubicBezTo>
                    <a:pt x="1165" y="1399"/>
                    <a:pt x="1165" y="1399"/>
                    <a:pt x="1165" y="1399"/>
                  </a:cubicBezTo>
                  <a:cubicBezTo>
                    <a:pt x="1177" y="1411"/>
                    <a:pt x="1195" y="1411"/>
                    <a:pt x="1206" y="1399"/>
                  </a:cubicBezTo>
                  <a:cubicBezTo>
                    <a:pt x="1399" y="1206"/>
                    <a:pt x="1399" y="1206"/>
                    <a:pt x="1399" y="1206"/>
                  </a:cubicBezTo>
                  <a:cubicBezTo>
                    <a:pt x="1411" y="1195"/>
                    <a:pt x="1411" y="1176"/>
                    <a:pt x="1399" y="1165"/>
                  </a:cubicBezTo>
                  <a:cubicBezTo>
                    <a:pt x="1301" y="1067"/>
                    <a:pt x="1301" y="1067"/>
                    <a:pt x="1301" y="1067"/>
                  </a:cubicBezTo>
                  <a:cubicBezTo>
                    <a:pt x="1326" y="1024"/>
                    <a:pt x="1345" y="977"/>
                    <a:pt x="1359" y="929"/>
                  </a:cubicBezTo>
                  <a:cubicBezTo>
                    <a:pt x="1497" y="929"/>
                    <a:pt x="1497" y="929"/>
                    <a:pt x="1497" y="929"/>
                  </a:cubicBezTo>
                  <a:cubicBezTo>
                    <a:pt x="1513" y="929"/>
                    <a:pt x="1526" y="915"/>
                    <a:pt x="1526" y="899"/>
                  </a:cubicBezTo>
                  <a:cubicBezTo>
                    <a:pt x="1526" y="627"/>
                    <a:pt x="1526" y="627"/>
                    <a:pt x="1526" y="627"/>
                  </a:cubicBezTo>
                  <a:cubicBezTo>
                    <a:pt x="1526" y="611"/>
                    <a:pt x="1513" y="597"/>
                    <a:pt x="1497" y="597"/>
                  </a:cubicBezTo>
                  <a:cubicBezTo>
                    <a:pt x="1359" y="597"/>
                    <a:pt x="1359" y="597"/>
                    <a:pt x="1359" y="597"/>
                  </a:cubicBezTo>
                  <a:cubicBezTo>
                    <a:pt x="1345" y="549"/>
                    <a:pt x="1326" y="502"/>
                    <a:pt x="1302" y="459"/>
                  </a:cubicBezTo>
                  <a:cubicBezTo>
                    <a:pt x="1399" y="361"/>
                    <a:pt x="1399" y="361"/>
                    <a:pt x="1399" y="361"/>
                  </a:cubicBezTo>
                  <a:cubicBezTo>
                    <a:pt x="1411" y="350"/>
                    <a:pt x="1411" y="332"/>
                    <a:pt x="1399" y="320"/>
                  </a:cubicBezTo>
                  <a:cubicBezTo>
                    <a:pt x="1206" y="127"/>
                    <a:pt x="1206" y="127"/>
                    <a:pt x="1206" y="127"/>
                  </a:cubicBezTo>
                  <a:cubicBezTo>
                    <a:pt x="1195" y="116"/>
                    <a:pt x="1177" y="116"/>
                    <a:pt x="1165" y="127"/>
                  </a:cubicBezTo>
                  <a:cubicBezTo>
                    <a:pt x="1068" y="225"/>
                    <a:pt x="1068" y="225"/>
                    <a:pt x="1068" y="225"/>
                  </a:cubicBezTo>
                  <a:cubicBezTo>
                    <a:pt x="1024" y="200"/>
                    <a:pt x="978" y="181"/>
                    <a:pt x="929" y="167"/>
                  </a:cubicBezTo>
                  <a:cubicBezTo>
                    <a:pt x="929" y="29"/>
                    <a:pt x="929" y="29"/>
                    <a:pt x="929" y="29"/>
                  </a:cubicBezTo>
                  <a:cubicBezTo>
                    <a:pt x="929" y="13"/>
                    <a:pt x="916" y="0"/>
                    <a:pt x="899" y="0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11" y="0"/>
                    <a:pt x="598" y="13"/>
                    <a:pt x="598" y="29"/>
                  </a:cubicBezTo>
                  <a:cubicBezTo>
                    <a:pt x="598" y="167"/>
                    <a:pt x="598" y="167"/>
                    <a:pt x="598" y="167"/>
                  </a:cubicBezTo>
                  <a:cubicBezTo>
                    <a:pt x="549" y="181"/>
                    <a:pt x="502" y="200"/>
                    <a:pt x="459" y="225"/>
                  </a:cubicBezTo>
                  <a:cubicBezTo>
                    <a:pt x="361" y="127"/>
                    <a:pt x="361" y="127"/>
                    <a:pt x="361" y="127"/>
                  </a:cubicBezTo>
                  <a:cubicBezTo>
                    <a:pt x="350" y="115"/>
                    <a:pt x="331" y="115"/>
                    <a:pt x="320" y="127"/>
                  </a:cubicBezTo>
                  <a:cubicBezTo>
                    <a:pt x="127" y="320"/>
                    <a:pt x="127" y="320"/>
                    <a:pt x="127" y="320"/>
                  </a:cubicBezTo>
                  <a:cubicBezTo>
                    <a:pt x="116" y="331"/>
                    <a:pt x="116" y="350"/>
                    <a:pt x="127" y="361"/>
                  </a:cubicBezTo>
                  <a:cubicBezTo>
                    <a:pt x="225" y="459"/>
                    <a:pt x="225" y="459"/>
                    <a:pt x="225" y="459"/>
                  </a:cubicBezTo>
                  <a:cubicBezTo>
                    <a:pt x="200" y="502"/>
                    <a:pt x="181" y="549"/>
                    <a:pt x="167" y="597"/>
                  </a:cubicBezTo>
                  <a:cubicBezTo>
                    <a:pt x="29" y="597"/>
                    <a:pt x="29" y="597"/>
                    <a:pt x="29" y="597"/>
                  </a:cubicBezTo>
                  <a:cubicBezTo>
                    <a:pt x="13" y="597"/>
                    <a:pt x="0" y="611"/>
                    <a:pt x="0" y="627"/>
                  </a:cubicBezTo>
                  <a:moveTo>
                    <a:pt x="315" y="763"/>
                  </a:moveTo>
                  <a:cubicBezTo>
                    <a:pt x="315" y="516"/>
                    <a:pt x="516" y="315"/>
                    <a:pt x="763" y="315"/>
                  </a:cubicBezTo>
                  <a:cubicBezTo>
                    <a:pt x="1010" y="315"/>
                    <a:pt x="1211" y="516"/>
                    <a:pt x="1211" y="763"/>
                  </a:cubicBezTo>
                  <a:cubicBezTo>
                    <a:pt x="1211" y="1010"/>
                    <a:pt x="1010" y="1211"/>
                    <a:pt x="763" y="1211"/>
                  </a:cubicBezTo>
                  <a:cubicBezTo>
                    <a:pt x="516" y="1211"/>
                    <a:pt x="315" y="1010"/>
                    <a:pt x="315" y="763"/>
                  </a:cubicBezTo>
                </a:path>
              </a:pathLst>
            </a:custGeom>
            <a:solidFill>
              <a:srgbClr val="187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3556641" y="2589214"/>
              <a:ext cx="1265087" cy="1264355"/>
            </a:xfrm>
            <a:custGeom>
              <a:avLst/>
              <a:gdLst>
                <a:gd name="T0" fmla="*/ 80 w 1056"/>
                <a:gd name="T1" fmla="*/ 528 h 1056"/>
                <a:gd name="T2" fmla="*/ 80 w 1056"/>
                <a:gd name="T3" fmla="*/ 528 h 1056"/>
                <a:gd name="T4" fmla="*/ 528 w 1056"/>
                <a:gd name="T5" fmla="*/ 80 h 1056"/>
                <a:gd name="T6" fmla="*/ 976 w 1056"/>
                <a:gd name="T7" fmla="*/ 528 h 1056"/>
                <a:gd name="T8" fmla="*/ 976 w 1056"/>
                <a:gd name="T9" fmla="*/ 528 h 1056"/>
                <a:gd name="T10" fmla="*/ 976 w 1056"/>
                <a:gd name="T11" fmla="*/ 528 h 1056"/>
                <a:gd name="T12" fmla="*/ 528 w 1056"/>
                <a:gd name="T13" fmla="*/ 976 h 1056"/>
                <a:gd name="T14" fmla="*/ 80 w 1056"/>
                <a:gd name="T15" fmla="*/ 528 h 1056"/>
                <a:gd name="T16" fmla="*/ 80 w 1056"/>
                <a:gd name="T17" fmla="*/ 528 h 1056"/>
                <a:gd name="T18" fmla="*/ 528 w 1056"/>
                <a:gd name="T19" fmla="*/ 0 h 1056"/>
                <a:gd name="T20" fmla="*/ 0 w 1056"/>
                <a:gd name="T21" fmla="*/ 528 h 1056"/>
                <a:gd name="T22" fmla="*/ 528 w 1056"/>
                <a:gd name="T23" fmla="*/ 1056 h 1056"/>
                <a:gd name="T24" fmla="*/ 1056 w 1056"/>
                <a:gd name="T25" fmla="*/ 528 h 1056"/>
                <a:gd name="T26" fmla="*/ 528 w 1056"/>
                <a:gd name="T27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6" h="1056">
                  <a:moveTo>
                    <a:pt x="80" y="528"/>
                  </a:moveTo>
                  <a:cubicBezTo>
                    <a:pt x="80" y="528"/>
                    <a:pt x="80" y="528"/>
                    <a:pt x="80" y="528"/>
                  </a:cubicBezTo>
                  <a:cubicBezTo>
                    <a:pt x="80" y="281"/>
                    <a:pt x="281" y="80"/>
                    <a:pt x="528" y="80"/>
                  </a:cubicBezTo>
                  <a:cubicBezTo>
                    <a:pt x="775" y="80"/>
                    <a:pt x="976" y="281"/>
                    <a:pt x="976" y="528"/>
                  </a:cubicBezTo>
                  <a:cubicBezTo>
                    <a:pt x="976" y="528"/>
                    <a:pt x="976" y="528"/>
                    <a:pt x="976" y="528"/>
                  </a:cubicBezTo>
                  <a:cubicBezTo>
                    <a:pt x="976" y="528"/>
                    <a:pt x="976" y="528"/>
                    <a:pt x="976" y="528"/>
                  </a:cubicBezTo>
                  <a:cubicBezTo>
                    <a:pt x="976" y="775"/>
                    <a:pt x="775" y="976"/>
                    <a:pt x="528" y="976"/>
                  </a:cubicBezTo>
                  <a:cubicBezTo>
                    <a:pt x="281" y="976"/>
                    <a:pt x="80" y="775"/>
                    <a:pt x="80" y="528"/>
                  </a:cubicBezTo>
                  <a:cubicBezTo>
                    <a:pt x="80" y="528"/>
                    <a:pt x="80" y="528"/>
                    <a:pt x="80" y="528"/>
                  </a:cubicBezTo>
                  <a:moveTo>
                    <a:pt x="528" y="0"/>
                  </a:moveTo>
                  <a:cubicBezTo>
                    <a:pt x="237" y="0"/>
                    <a:pt x="0" y="237"/>
                    <a:pt x="0" y="528"/>
                  </a:cubicBezTo>
                  <a:cubicBezTo>
                    <a:pt x="0" y="819"/>
                    <a:pt x="237" y="1056"/>
                    <a:pt x="528" y="1056"/>
                  </a:cubicBezTo>
                  <a:cubicBezTo>
                    <a:pt x="819" y="1056"/>
                    <a:pt x="1056" y="819"/>
                    <a:pt x="1056" y="528"/>
                  </a:cubicBezTo>
                  <a:cubicBezTo>
                    <a:pt x="1056" y="237"/>
                    <a:pt x="819" y="0"/>
                    <a:pt x="52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0" name="Group 75"/>
          <p:cNvGrpSpPr/>
          <p:nvPr/>
        </p:nvGrpSpPr>
        <p:grpSpPr>
          <a:xfrm flipH="1">
            <a:off x="3812443" y="3173382"/>
            <a:ext cx="750551" cy="517470"/>
            <a:chOff x="3812443" y="3141483"/>
            <a:chExt cx="750551" cy="517470"/>
          </a:xfrm>
        </p:grpSpPr>
        <p:sp>
          <p:nvSpPr>
            <p:cNvPr id="31" name="Freeform 27"/>
            <p:cNvSpPr/>
            <p:nvPr/>
          </p:nvSpPr>
          <p:spPr bwMode="auto">
            <a:xfrm>
              <a:off x="4082172" y="3150279"/>
              <a:ext cx="305644" cy="249939"/>
            </a:xfrm>
            <a:custGeom>
              <a:avLst/>
              <a:gdLst>
                <a:gd name="T0" fmla="*/ 255 w 255"/>
                <a:gd name="T1" fmla="*/ 63 h 209"/>
                <a:gd name="T2" fmla="*/ 114 w 255"/>
                <a:gd name="T3" fmla="*/ 0 h 209"/>
                <a:gd name="T4" fmla="*/ 16 w 255"/>
                <a:gd name="T5" fmla="*/ 42 h 209"/>
                <a:gd name="T6" fmla="*/ 0 w 255"/>
                <a:gd name="T7" fmla="*/ 42 h 209"/>
                <a:gd name="T8" fmla="*/ 98 w 255"/>
                <a:gd name="T9" fmla="*/ 157 h 209"/>
                <a:gd name="T10" fmla="*/ 229 w 255"/>
                <a:gd name="T11" fmla="*/ 209 h 209"/>
                <a:gd name="T12" fmla="*/ 152 w 255"/>
                <a:gd name="T13" fmla="*/ 127 h 209"/>
                <a:gd name="T14" fmla="*/ 69 w 255"/>
                <a:gd name="T15" fmla="*/ 55 h 209"/>
                <a:gd name="T16" fmla="*/ 118 w 255"/>
                <a:gd name="T17" fmla="*/ 27 h 209"/>
                <a:gd name="T18" fmla="*/ 248 w 255"/>
                <a:gd name="T19" fmla="*/ 72 h 209"/>
                <a:gd name="T20" fmla="*/ 255 w 255"/>
                <a:gd name="T21" fmla="*/ 6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5" h="209">
                  <a:moveTo>
                    <a:pt x="255" y="63"/>
                  </a:moveTo>
                  <a:cubicBezTo>
                    <a:pt x="114" y="0"/>
                    <a:pt x="114" y="0"/>
                    <a:pt x="114" y="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" y="141"/>
                    <a:pt x="98" y="157"/>
                  </a:cubicBezTo>
                  <a:cubicBezTo>
                    <a:pt x="194" y="173"/>
                    <a:pt x="229" y="209"/>
                    <a:pt x="229" y="209"/>
                  </a:cubicBezTo>
                  <a:cubicBezTo>
                    <a:pt x="229" y="209"/>
                    <a:pt x="212" y="157"/>
                    <a:pt x="152" y="127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248" y="72"/>
                    <a:pt x="248" y="72"/>
                    <a:pt x="248" y="72"/>
                  </a:cubicBezTo>
                  <a:cubicBezTo>
                    <a:pt x="255" y="63"/>
                    <a:pt x="255" y="63"/>
                    <a:pt x="255" y="6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4000814" y="3141483"/>
              <a:ext cx="81358" cy="97484"/>
            </a:xfrm>
            <a:custGeom>
              <a:avLst/>
              <a:gdLst>
                <a:gd name="T0" fmla="*/ 68 w 68"/>
                <a:gd name="T1" fmla="*/ 49 h 81"/>
                <a:gd name="T2" fmla="*/ 58 w 68"/>
                <a:gd name="T3" fmla="*/ 45 h 81"/>
                <a:gd name="T4" fmla="*/ 56 w 68"/>
                <a:gd name="T5" fmla="*/ 38 h 81"/>
                <a:gd name="T6" fmla="*/ 56 w 68"/>
                <a:gd name="T7" fmla="*/ 13 h 81"/>
                <a:gd name="T8" fmla="*/ 49 w 68"/>
                <a:gd name="T9" fmla="*/ 6 h 81"/>
                <a:gd name="T10" fmla="*/ 23 w 68"/>
                <a:gd name="T11" fmla="*/ 1 h 81"/>
                <a:gd name="T12" fmla="*/ 15 w 68"/>
                <a:gd name="T13" fmla="*/ 4 h 81"/>
                <a:gd name="T14" fmla="*/ 9 w 68"/>
                <a:gd name="T15" fmla="*/ 14 h 81"/>
                <a:gd name="T16" fmla="*/ 9 w 68"/>
                <a:gd name="T17" fmla="*/ 25 h 81"/>
                <a:gd name="T18" fmla="*/ 0 w 68"/>
                <a:gd name="T19" fmla="*/ 43 h 81"/>
                <a:gd name="T20" fmla="*/ 10 w 68"/>
                <a:gd name="T21" fmla="*/ 46 h 81"/>
                <a:gd name="T22" fmla="*/ 10 w 68"/>
                <a:gd name="T23" fmla="*/ 69 h 81"/>
                <a:gd name="T24" fmla="*/ 34 w 68"/>
                <a:gd name="T25" fmla="*/ 69 h 81"/>
                <a:gd name="T26" fmla="*/ 36 w 68"/>
                <a:gd name="T27" fmla="*/ 75 h 81"/>
                <a:gd name="T28" fmla="*/ 68 w 68"/>
                <a:gd name="T29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81">
                  <a:moveTo>
                    <a:pt x="68" y="49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0"/>
                    <a:pt x="53" y="7"/>
                    <a:pt x="49" y="6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9" y="0"/>
                    <a:pt x="16" y="2"/>
                    <a:pt x="15" y="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36" y="75"/>
                    <a:pt x="52" y="81"/>
                    <a:pt x="68" y="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3847626" y="3231637"/>
              <a:ext cx="309309" cy="166382"/>
            </a:xfrm>
            <a:custGeom>
              <a:avLst/>
              <a:gdLst>
                <a:gd name="T0" fmla="*/ 164 w 258"/>
                <a:gd name="T1" fmla="*/ 0 h 139"/>
                <a:gd name="T2" fmla="*/ 144 w 258"/>
                <a:gd name="T3" fmla="*/ 34 h 139"/>
                <a:gd name="T4" fmla="*/ 117 w 258"/>
                <a:gd name="T5" fmla="*/ 107 h 139"/>
                <a:gd name="T6" fmla="*/ 5 w 258"/>
                <a:gd name="T7" fmla="*/ 67 h 139"/>
                <a:gd name="T8" fmla="*/ 0 w 258"/>
                <a:gd name="T9" fmla="*/ 82 h 139"/>
                <a:gd name="T10" fmla="*/ 128 w 258"/>
                <a:gd name="T11" fmla="*/ 139 h 139"/>
                <a:gd name="T12" fmla="*/ 181 w 258"/>
                <a:gd name="T13" fmla="*/ 67 h 139"/>
                <a:gd name="T14" fmla="*/ 258 w 258"/>
                <a:gd name="T15" fmla="*/ 116 h 139"/>
                <a:gd name="T16" fmla="*/ 200 w 258"/>
                <a:gd name="T17" fmla="*/ 69 h 139"/>
                <a:gd name="T18" fmla="*/ 164 w 258"/>
                <a:gd name="T1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139">
                  <a:moveTo>
                    <a:pt x="164" y="0"/>
                  </a:moveTo>
                  <a:cubicBezTo>
                    <a:pt x="164" y="0"/>
                    <a:pt x="154" y="10"/>
                    <a:pt x="144" y="34"/>
                  </a:cubicBezTo>
                  <a:cubicBezTo>
                    <a:pt x="135" y="59"/>
                    <a:pt x="117" y="107"/>
                    <a:pt x="117" y="10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81" y="67"/>
                    <a:pt x="181" y="67"/>
                    <a:pt x="181" y="67"/>
                  </a:cubicBezTo>
                  <a:cubicBezTo>
                    <a:pt x="181" y="67"/>
                    <a:pt x="226" y="103"/>
                    <a:pt x="258" y="116"/>
                  </a:cubicBezTo>
                  <a:cubicBezTo>
                    <a:pt x="258" y="116"/>
                    <a:pt x="215" y="83"/>
                    <a:pt x="200" y="69"/>
                  </a:cubicBezTo>
                  <a:cubicBezTo>
                    <a:pt x="171" y="42"/>
                    <a:pt x="164" y="0"/>
                    <a:pt x="16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4044059" y="3200120"/>
              <a:ext cx="256536" cy="192035"/>
            </a:xfrm>
            <a:custGeom>
              <a:avLst/>
              <a:gdLst>
                <a:gd name="T0" fmla="*/ 32 w 214"/>
                <a:gd name="T1" fmla="*/ 0 h 160"/>
                <a:gd name="T2" fmla="*/ 130 w 214"/>
                <a:gd name="T3" fmla="*/ 115 h 160"/>
                <a:gd name="T4" fmla="*/ 214 w 214"/>
                <a:gd name="T5" fmla="*/ 139 h 160"/>
                <a:gd name="T6" fmla="*/ 114 w 214"/>
                <a:gd name="T7" fmla="*/ 160 h 160"/>
                <a:gd name="T8" fmla="*/ 94 w 214"/>
                <a:gd name="T9" fmla="*/ 142 h 160"/>
                <a:gd name="T10" fmla="*/ 36 w 214"/>
                <a:gd name="T11" fmla="*/ 95 h 160"/>
                <a:gd name="T12" fmla="*/ 0 w 214"/>
                <a:gd name="T13" fmla="*/ 26 h 160"/>
                <a:gd name="T14" fmla="*/ 32 w 214"/>
                <a:gd name="T1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160">
                  <a:moveTo>
                    <a:pt x="32" y="0"/>
                  </a:moveTo>
                  <a:cubicBezTo>
                    <a:pt x="32" y="0"/>
                    <a:pt x="35" y="99"/>
                    <a:pt x="130" y="115"/>
                  </a:cubicBezTo>
                  <a:cubicBezTo>
                    <a:pt x="166" y="121"/>
                    <a:pt x="193" y="130"/>
                    <a:pt x="214" y="139"/>
                  </a:cubicBezTo>
                  <a:cubicBezTo>
                    <a:pt x="114" y="160"/>
                    <a:pt x="114" y="160"/>
                    <a:pt x="114" y="160"/>
                  </a:cubicBezTo>
                  <a:cubicBezTo>
                    <a:pt x="94" y="142"/>
                    <a:pt x="94" y="142"/>
                    <a:pt x="94" y="142"/>
                  </a:cubicBezTo>
                  <a:cubicBezTo>
                    <a:pt x="94" y="142"/>
                    <a:pt x="51" y="109"/>
                    <a:pt x="36" y="95"/>
                  </a:cubicBezTo>
                  <a:cubicBezTo>
                    <a:pt x="7" y="68"/>
                    <a:pt x="0" y="26"/>
                    <a:pt x="0" y="26"/>
                  </a:cubicBezTo>
                  <a:cubicBezTo>
                    <a:pt x="0" y="26"/>
                    <a:pt x="16" y="32"/>
                    <a:pt x="3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31"/>
            <p:cNvSpPr/>
            <p:nvPr/>
          </p:nvSpPr>
          <p:spPr bwMode="auto">
            <a:xfrm>
              <a:off x="4044059" y="3366502"/>
              <a:ext cx="287320" cy="273394"/>
            </a:xfrm>
            <a:custGeom>
              <a:avLst/>
              <a:gdLst>
                <a:gd name="T0" fmla="*/ 114 w 240"/>
                <a:gd name="T1" fmla="*/ 21 h 228"/>
                <a:gd name="T2" fmla="*/ 214 w 240"/>
                <a:gd name="T3" fmla="*/ 0 h 228"/>
                <a:gd name="T4" fmla="*/ 234 w 240"/>
                <a:gd name="T5" fmla="*/ 10 h 228"/>
                <a:gd name="T6" fmla="*/ 160 w 240"/>
                <a:gd name="T7" fmla="*/ 74 h 228"/>
                <a:gd name="T8" fmla="*/ 45 w 240"/>
                <a:gd name="T9" fmla="*/ 71 h 228"/>
                <a:gd name="T10" fmla="*/ 59 w 240"/>
                <a:gd name="T11" fmla="*/ 228 h 228"/>
                <a:gd name="T12" fmla="*/ 44 w 240"/>
                <a:gd name="T13" fmla="*/ 228 h 228"/>
                <a:gd name="T14" fmla="*/ 0 w 240"/>
                <a:gd name="T15" fmla="*/ 52 h 228"/>
                <a:gd name="T16" fmla="*/ 114 w 240"/>
                <a:gd name="T17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228">
                  <a:moveTo>
                    <a:pt x="114" y="21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22" y="3"/>
                    <a:pt x="229" y="6"/>
                    <a:pt x="234" y="10"/>
                  </a:cubicBezTo>
                  <a:cubicBezTo>
                    <a:pt x="234" y="10"/>
                    <a:pt x="240" y="72"/>
                    <a:pt x="160" y="74"/>
                  </a:cubicBezTo>
                  <a:cubicBezTo>
                    <a:pt x="79" y="77"/>
                    <a:pt x="45" y="71"/>
                    <a:pt x="45" y="71"/>
                  </a:cubicBezTo>
                  <a:cubicBezTo>
                    <a:pt x="59" y="228"/>
                    <a:pt x="59" y="228"/>
                    <a:pt x="59" y="228"/>
                  </a:cubicBezTo>
                  <a:cubicBezTo>
                    <a:pt x="44" y="228"/>
                    <a:pt x="44" y="228"/>
                    <a:pt x="44" y="22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14" y="21"/>
                    <a:pt x="114" y="21"/>
                    <a:pt x="114" y="21"/>
                  </a:cubicBezTo>
                </a:path>
              </a:pathLst>
            </a:custGeom>
            <a:solidFill>
              <a:srgbClr val="2943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4044059" y="3366502"/>
              <a:ext cx="287320" cy="273394"/>
            </a:xfrm>
            <a:custGeom>
              <a:avLst/>
              <a:gdLst>
                <a:gd name="T0" fmla="*/ 114 w 240"/>
                <a:gd name="T1" fmla="*/ 21 h 228"/>
                <a:gd name="T2" fmla="*/ 214 w 240"/>
                <a:gd name="T3" fmla="*/ 0 h 228"/>
                <a:gd name="T4" fmla="*/ 234 w 240"/>
                <a:gd name="T5" fmla="*/ 10 h 228"/>
                <a:gd name="T6" fmla="*/ 160 w 240"/>
                <a:gd name="T7" fmla="*/ 74 h 228"/>
                <a:gd name="T8" fmla="*/ 45 w 240"/>
                <a:gd name="T9" fmla="*/ 71 h 228"/>
                <a:gd name="T10" fmla="*/ 59 w 240"/>
                <a:gd name="T11" fmla="*/ 228 h 228"/>
                <a:gd name="T12" fmla="*/ 44 w 240"/>
                <a:gd name="T13" fmla="*/ 228 h 228"/>
                <a:gd name="T14" fmla="*/ 0 w 240"/>
                <a:gd name="T15" fmla="*/ 52 h 228"/>
                <a:gd name="T16" fmla="*/ 114 w 240"/>
                <a:gd name="T17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228">
                  <a:moveTo>
                    <a:pt x="114" y="21"/>
                  </a:moveTo>
                  <a:cubicBezTo>
                    <a:pt x="214" y="0"/>
                    <a:pt x="214" y="0"/>
                    <a:pt x="214" y="0"/>
                  </a:cubicBezTo>
                  <a:cubicBezTo>
                    <a:pt x="222" y="3"/>
                    <a:pt x="229" y="6"/>
                    <a:pt x="234" y="10"/>
                  </a:cubicBezTo>
                  <a:cubicBezTo>
                    <a:pt x="234" y="10"/>
                    <a:pt x="240" y="72"/>
                    <a:pt x="160" y="74"/>
                  </a:cubicBezTo>
                  <a:cubicBezTo>
                    <a:pt x="79" y="77"/>
                    <a:pt x="45" y="71"/>
                    <a:pt x="45" y="71"/>
                  </a:cubicBezTo>
                  <a:cubicBezTo>
                    <a:pt x="59" y="228"/>
                    <a:pt x="59" y="228"/>
                    <a:pt x="59" y="228"/>
                  </a:cubicBezTo>
                  <a:cubicBezTo>
                    <a:pt x="44" y="228"/>
                    <a:pt x="44" y="228"/>
                    <a:pt x="44" y="228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14" y="21"/>
                    <a:pt x="114" y="21"/>
                    <a:pt x="114" y="2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4248554" y="3378962"/>
              <a:ext cx="274860" cy="189836"/>
            </a:xfrm>
            <a:custGeom>
              <a:avLst/>
              <a:gdLst>
                <a:gd name="T0" fmla="*/ 63 w 229"/>
                <a:gd name="T1" fmla="*/ 0 h 159"/>
                <a:gd name="T2" fmla="*/ 78 w 229"/>
                <a:gd name="T3" fmla="*/ 95 h 159"/>
                <a:gd name="T4" fmla="*/ 219 w 229"/>
                <a:gd name="T5" fmla="*/ 11 h 159"/>
                <a:gd name="T6" fmla="*/ 229 w 229"/>
                <a:gd name="T7" fmla="*/ 22 h 159"/>
                <a:gd name="T8" fmla="*/ 80 w 229"/>
                <a:gd name="T9" fmla="*/ 159 h 159"/>
                <a:gd name="T10" fmla="*/ 0 w 229"/>
                <a:gd name="T11" fmla="*/ 64 h 159"/>
                <a:gd name="T12" fmla="*/ 0 w 229"/>
                <a:gd name="T13" fmla="*/ 64 h 159"/>
                <a:gd name="T14" fmla="*/ 63 w 229"/>
                <a:gd name="T1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59">
                  <a:moveTo>
                    <a:pt x="63" y="0"/>
                  </a:moveTo>
                  <a:cubicBezTo>
                    <a:pt x="78" y="95"/>
                    <a:pt x="78" y="95"/>
                    <a:pt x="78" y="95"/>
                  </a:cubicBezTo>
                  <a:cubicBezTo>
                    <a:pt x="219" y="11"/>
                    <a:pt x="219" y="11"/>
                    <a:pt x="219" y="11"/>
                  </a:cubicBezTo>
                  <a:cubicBezTo>
                    <a:pt x="229" y="22"/>
                    <a:pt x="229" y="22"/>
                    <a:pt x="229" y="22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9" y="56"/>
                    <a:pt x="63" y="0"/>
                    <a:pt x="6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4044059" y="3200120"/>
              <a:ext cx="46909" cy="54972"/>
            </a:xfrm>
            <a:custGeom>
              <a:avLst/>
              <a:gdLst>
                <a:gd name="T0" fmla="*/ 32 w 39"/>
                <a:gd name="T1" fmla="*/ 0 h 46"/>
                <a:gd name="T2" fmla="*/ 39 w 39"/>
                <a:gd name="T3" fmla="*/ 33 h 46"/>
                <a:gd name="T4" fmla="*/ 39 w 39"/>
                <a:gd name="T5" fmla="*/ 33 h 46"/>
                <a:gd name="T6" fmla="*/ 11 w 39"/>
                <a:gd name="T7" fmla="*/ 25 h 46"/>
                <a:gd name="T8" fmla="*/ 6 w 39"/>
                <a:gd name="T9" fmla="*/ 46 h 46"/>
                <a:gd name="T10" fmla="*/ 0 w 39"/>
                <a:gd name="T11" fmla="*/ 26 h 46"/>
                <a:gd name="T12" fmla="*/ 32 w 39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6">
                  <a:moveTo>
                    <a:pt x="32" y="0"/>
                  </a:moveTo>
                  <a:cubicBezTo>
                    <a:pt x="32" y="0"/>
                    <a:pt x="33" y="1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1" y="35"/>
                    <a:pt x="0" y="26"/>
                    <a:pt x="0" y="26"/>
                  </a:cubicBezTo>
                  <a:cubicBezTo>
                    <a:pt x="0" y="26"/>
                    <a:pt x="16" y="32"/>
                    <a:pt x="32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4057985" y="3236035"/>
              <a:ext cx="16125" cy="13193"/>
            </a:xfrm>
            <a:custGeom>
              <a:avLst/>
              <a:gdLst>
                <a:gd name="T0" fmla="*/ 18 w 22"/>
                <a:gd name="T1" fmla="*/ 0 h 18"/>
                <a:gd name="T2" fmla="*/ 22 w 22"/>
                <a:gd name="T3" fmla="*/ 13 h 18"/>
                <a:gd name="T4" fmla="*/ 4 w 22"/>
                <a:gd name="T5" fmla="*/ 18 h 18"/>
                <a:gd name="T6" fmla="*/ 0 w 22"/>
                <a:gd name="T7" fmla="*/ 5 h 18"/>
                <a:gd name="T8" fmla="*/ 18 w 2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18" y="0"/>
                  </a:moveTo>
                  <a:lnTo>
                    <a:pt x="22" y="13"/>
                  </a:lnTo>
                  <a:lnTo>
                    <a:pt x="4" y="18"/>
                  </a:lnTo>
                  <a:lnTo>
                    <a:pt x="0" y="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36"/>
            <p:cNvSpPr/>
            <p:nvPr/>
          </p:nvSpPr>
          <p:spPr bwMode="auto">
            <a:xfrm>
              <a:off x="4063115" y="3245564"/>
              <a:ext cx="139262" cy="137796"/>
            </a:xfrm>
            <a:custGeom>
              <a:avLst/>
              <a:gdLst>
                <a:gd name="T0" fmla="*/ 6 w 116"/>
                <a:gd name="T1" fmla="*/ 0 h 115"/>
                <a:gd name="T2" fmla="*/ 58 w 116"/>
                <a:gd name="T3" fmla="*/ 61 h 115"/>
                <a:gd name="T4" fmla="*/ 116 w 116"/>
                <a:gd name="T5" fmla="*/ 94 h 115"/>
                <a:gd name="T6" fmla="*/ 113 w 116"/>
                <a:gd name="T7" fmla="*/ 115 h 115"/>
                <a:gd name="T8" fmla="*/ 84 w 116"/>
                <a:gd name="T9" fmla="*/ 114 h 115"/>
                <a:gd name="T10" fmla="*/ 48 w 116"/>
                <a:gd name="T11" fmla="*/ 80 h 115"/>
                <a:gd name="T12" fmla="*/ 0 w 116"/>
                <a:gd name="T13" fmla="*/ 1 h 115"/>
                <a:gd name="T14" fmla="*/ 6 w 116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15">
                  <a:moveTo>
                    <a:pt x="6" y="0"/>
                  </a:moveTo>
                  <a:cubicBezTo>
                    <a:pt x="6" y="0"/>
                    <a:pt x="14" y="48"/>
                    <a:pt x="58" y="61"/>
                  </a:cubicBezTo>
                  <a:cubicBezTo>
                    <a:pt x="103" y="73"/>
                    <a:pt x="116" y="94"/>
                    <a:pt x="116" y="94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84" y="114"/>
                    <a:pt x="84" y="114"/>
                    <a:pt x="84" y="114"/>
                  </a:cubicBezTo>
                  <a:cubicBezTo>
                    <a:pt x="84" y="114"/>
                    <a:pt x="71" y="93"/>
                    <a:pt x="48" y="80"/>
                  </a:cubicBezTo>
                  <a:cubicBezTo>
                    <a:pt x="24" y="67"/>
                    <a:pt x="1" y="25"/>
                    <a:pt x="0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37"/>
            <p:cNvSpPr/>
            <p:nvPr/>
          </p:nvSpPr>
          <p:spPr bwMode="auto">
            <a:xfrm>
              <a:off x="4011808" y="3141483"/>
              <a:ext cx="56438" cy="48375"/>
            </a:xfrm>
            <a:custGeom>
              <a:avLst/>
              <a:gdLst>
                <a:gd name="T0" fmla="*/ 43 w 47"/>
                <a:gd name="T1" fmla="*/ 6 h 40"/>
                <a:gd name="T2" fmla="*/ 47 w 47"/>
                <a:gd name="T3" fmla="*/ 11 h 40"/>
                <a:gd name="T4" fmla="*/ 47 w 47"/>
                <a:gd name="T5" fmla="*/ 38 h 40"/>
                <a:gd name="T6" fmla="*/ 47 w 47"/>
                <a:gd name="T7" fmla="*/ 40 h 40"/>
                <a:gd name="T8" fmla="*/ 36 w 47"/>
                <a:gd name="T9" fmla="*/ 38 h 40"/>
                <a:gd name="T10" fmla="*/ 18 w 47"/>
                <a:gd name="T11" fmla="*/ 25 h 40"/>
                <a:gd name="T12" fmla="*/ 18 w 47"/>
                <a:gd name="T13" fmla="*/ 9 h 40"/>
                <a:gd name="T14" fmla="*/ 0 w 47"/>
                <a:gd name="T15" fmla="*/ 14 h 40"/>
                <a:gd name="T16" fmla="*/ 6 w 47"/>
                <a:gd name="T17" fmla="*/ 3 h 40"/>
                <a:gd name="T18" fmla="*/ 12 w 47"/>
                <a:gd name="T19" fmla="*/ 1 h 40"/>
                <a:gd name="T20" fmla="*/ 43 w 47"/>
                <a:gd name="T21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0">
                  <a:moveTo>
                    <a:pt x="43" y="6"/>
                  </a:moveTo>
                  <a:cubicBezTo>
                    <a:pt x="45" y="7"/>
                    <a:pt x="47" y="9"/>
                    <a:pt x="47" y="11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1"/>
                    <a:pt x="10" y="0"/>
                    <a:pt x="12" y="1"/>
                  </a:cubicBezTo>
                  <a:lnTo>
                    <a:pt x="43" y="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38"/>
            <p:cNvSpPr/>
            <p:nvPr/>
          </p:nvSpPr>
          <p:spPr bwMode="auto">
            <a:xfrm>
              <a:off x="4055053" y="3639896"/>
              <a:ext cx="66699" cy="19057"/>
            </a:xfrm>
            <a:custGeom>
              <a:avLst/>
              <a:gdLst>
                <a:gd name="T0" fmla="*/ 57 w 91"/>
                <a:gd name="T1" fmla="*/ 0 h 26"/>
                <a:gd name="T2" fmla="*/ 81 w 91"/>
                <a:gd name="T3" fmla="*/ 0 h 26"/>
                <a:gd name="T4" fmla="*/ 91 w 91"/>
                <a:gd name="T5" fmla="*/ 26 h 26"/>
                <a:gd name="T6" fmla="*/ 8 w 91"/>
                <a:gd name="T7" fmla="*/ 26 h 26"/>
                <a:gd name="T8" fmla="*/ 0 w 91"/>
                <a:gd name="T9" fmla="*/ 16 h 26"/>
                <a:gd name="T10" fmla="*/ 57 w 91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6">
                  <a:moveTo>
                    <a:pt x="57" y="0"/>
                  </a:moveTo>
                  <a:lnTo>
                    <a:pt x="81" y="0"/>
                  </a:lnTo>
                  <a:lnTo>
                    <a:pt x="91" y="26"/>
                  </a:lnTo>
                  <a:lnTo>
                    <a:pt x="8" y="26"/>
                  </a:lnTo>
                  <a:lnTo>
                    <a:pt x="0" y="16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39"/>
            <p:cNvSpPr/>
            <p:nvPr/>
          </p:nvSpPr>
          <p:spPr bwMode="auto">
            <a:xfrm>
              <a:off x="4510954" y="3373832"/>
              <a:ext cx="52040" cy="54972"/>
            </a:xfrm>
            <a:custGeom>
              <a:avLst/>
              <a:gdLst>
                <a:gd name="T0" fmla="*/ 17 w 71"/>
                <a:gd name="T1" fmla="*/ 44 h 75"/>
                <a:gd name="T2" fmla="*/ 0 w 71"/>
                <a:gd name="T3" fmla="*/ 25 h 75"/>
                <a:gd name="T4" fmla="*/ 13 w 71"/>
                <a:gd name="T5" fmla="*/ 0 h 75"/>
                <a:gd name="T6" fmla="*/ 71 w 71"/>
                <a:gd name="T7" fmla="*/ 62 h 75"/>
                <a:gd name="T8" fmla="*/ 67 w 71"/>
                <a:gd name="T9" fmla="*/ 75 h 75"/>
                <a:gd name="T10" fmla="*/ 17 w 71"/>
                <a:gd name="T11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5">
                  <a:moveTo>
                    <a:pt x="17" y="44"/>
                  </a:moveTo>
                  <a:lnTo>
                    <a:pt x="0" y="25"/>
                  </a:lnTo>
                  <a:lnTo>
                    <a:pt x="13" y="0"/>
                  </a:lnTo>
                  <a:lnTo>
                    <a:pt x="71" y="62"/>
                  </a:lnTo>
                  <a:lnTo>
                    <a:pt x="67" y="75"/>
                  </a:lnTo>
                  <a:lnTo>
                    <a:pt x="17" y="4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40"/>
            <p:cNvSpPr/>
            <p:nvPr/>
          </p:nvSpPr>
          <p:spPr bwMode="auto">
            <a:xfrm>
              <a:off x="3812443" y="3292473"/>
              <a:ext cx="41046" cy="32250"/>
            </a:xfrm>
            <a:custGeom>
              <a:avLst/>
              <a:gdLst>
                <a:gd name="T0" fmla="*/ 30 w 56"/>
                <a:gd name="T1" fmla="*/ 11 h 44"/>
                <a:gd name="T2" fmla="*/ 30 w 56"/>
                <a:gd name="T3" fmla="*/ 0 h 44"/>
                <a:gd name="T4" fmla="*/ 36 w 56"/>
                <a:gd name="T5" fmla="*/ 0 h 44"/>
                <a:gd name="T6" fmla="*/ 56 w 56"/>
                <a:gd name="T7" fmla="*/ 28 h 44"/>
                <a:gd name="T8" fmla="*/ 49 w 56"/>
                <a:gd name="T9" fmla="*/ 44 h 44"/>
                <a:gd name="T10" fmla="*/ 4 w 56"/>
                <a:gd name="T11" fmla="*/ 26 h 44"/>
                <a:gd name="T12" fmla="*/ 0 w 56"/>
                <a:gd name="T13" fmla="*/ 3 h 44"/>
                <a:gd name="T14" fmla="*/ 30 w 56"/>
                <a:gd name="T15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44">
                  <a:moveTo>
                    <a:pt x="30" y="11"/>
                  </a:moveTo>
                  <a:lnTo>
                    <a:pt x="30" y="0"/>
                  </a:lnTo>
                  <a:lnTo>
                    <a:pt x="36" y="0"/>
                  </a:lnTo>
                  <a:lnTo>
                    <a:pt x="56" y="28"/>
                  </a:lnTo>
                  <a:lnTo>
                    <a:pt x="49" y="44"/>
                  </a:lnTo>
                  <a:lnTo>
                    <a:pt x="4" y="26"/>
                  </a:lnTo>
                  <a:lnTo>
                    <a:pt x="0" y="3"/>
                  </a:lnTo>
                  <a:lnTo>
                    <a:pt x="30" y="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Freeform 41"/>
            <p:cNvSpPr/>
            <p:nvPr/>
          </p:nvSpPr>
          <p:spPr bwMode="auto">
            <a:xfrm>
              <a:off x="4379754" y="3225774"/>
              <a:ext cx="35915" cy="40313"/>
            </a:xfrm>
            <a:custGeom>
              <a:avLst/>
              <a:gdLst>
                <a:gd name="T0" fmla="*/ 19 w 49"/>
                <a:gd name="T1" fmla="*/ 37 h 55"/>
                <a:gd name="T2" fmla="*/ 16 w 49"/>
                <a:gd name="T3" fmla="*/ 50 h 55"/>
                <a:gd name="T4" fmla="*/ 9 w 49"/>
                <a:gd name="T5" fmla="*/ 47 h 55"/>
                <a:gd name="T6" fmla="*/ 0 w 49"/>
                <a:gd name="T7" fmla="*/ 14 h 55"/>
                <a:gd name="T8" fmla="*/ 11 w 49"/>
                <a:gd name="T9" fmla="*/ 0 h 55"/>
                <a:gd name="T10" fmla="*/ 49 w 49"/>
                <a:gd name="T11" fmla="*/ 32 h 55"/>
                <a:gd name="T12" fmla="*/ 45 w 49"/>
                <a:gd name="T13" fmla="*/ 55 h 55"/>
                <a:gd name="T14" fmla="*/ 19 w 49"/>
                <a:gd name="T1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5">
                  <a:moveTo>
                    <a:pt x="19" y="37"/>
                  </a:moveTo>
                  <a:lnTo>
                    <a:pt x="16" y="50"/>
                  </a:lnTo>
                  <a:lnTo>
                    <a:pt x="9" y="4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9" y="32"/>
                  </a:lnTo>
                  <a:lnTo>
                    <a:pt x="45" y="55"/>
                  </a:lnTo>
                  <a:lnTo>
                    <a:pt x="19" y="3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4248554" y="3378962"/>
              <a:ext cx="75495" cy="76228"/>
            </a:xfrm>
            <a:custGeom>
              <a:avLst/>
              <a:gdLst>
                <a:gd name="T0" fmla="*/ 22 w 63"/>
                <a:gd name="T1" fmla="*/ 59 h 64"/>
                <a:gd name="T2" fmla="*/ 7 w 63"/>
                <a:gd name="T3" fmla="*/ 63 h 64"/>
                <a:gd name="T4" fmla="*/ 7 w 63"/>
                <a:gd name="T5" fmla="*/ 63 h 64"/>
                <a:gd name="T6" fmla="*/ 0 w 63"/>
                <a:gd name="T7" fmla="*/ 64 h 64"/>
                <a:gd name="T8" fmla="*/ 0 w 63"/>
                <a:gd name="T9" fmla="*/ 64 h 64"/>
                <a:gd name="T10" fmla="*/ 0 w 63"/>
                <a:gd name="T11" fmla="*/ 64 h 64"/>
                <a:gd name="T12" fmla="*/ 22 w 63"/>
                <a:gd name="T13" fmla="*/ 59 h 64"/>
                <a:gd name="T14" fmla="*/ 22 w 63"/>
                <a:gd name="T15" fmla="*/ 59 h 64"/>
                <a:gd name="T16" fmla="*/ 22 w 63"/>
                <a:gd name="T17" fmla="*/ 59 h 64"/>
                <a:gd name="T18" fmla="*/ 22 w 63"/>
                <a:gd name="T19" fmla="*/ 59 h 64"/>
                <a:gd name="T20" fmla="*/ 23 w 63"/>
                <a:gd name="T21" fmla="*/ 59 h 64"/>
                <a:gd name="T22" fmla="*/ 22 w 63"/>
                <a:gd name="T23" fmla="*/ 59 h 64"/>
                <a:gd name="T24" fmla="*/ 23 w 63"/>
                <a:gd name="T25" fmla="*/ 59 h 64"/>
                <a:gd name="T26" fmla="*/ 23 w 63"/>
                <a:gd name="T27" fmla="*/ 59 h 64"/>
                <a:gd name="T28" fmla="*/ 23 w 63"/>
                <a:gd name="T29" fmla="*/ 59 h 64"/>
                <a:gd name="T30" fmla="*/ 23 w 63"/>
                <a:gd name="T31" fmla="*/ 59 h 64"/>
                <a:gd name="T32" fmla="*/ 23 w 63"/>
                <a:gd name="T33" fmla="*/ 58 h 64"/>
                <a:gd name="T34" fmla="*/ 23 w 63"/>
                <a:gd name="T35" fmla="*/ 58 h 64"/>
                <a:gd name="T36" fmla="*/ 23 w 63"/>
                <a:gd name="T37" fmla="*/ 58 h 64"/>
                <a:gd name="T38" fmla="*/ 63 w 63"/>
                <a:gd name="T39" fmla="*/ 2 h 64"/>
                <a:gd name="T40" fmla="*/ 63 w 63"/>
                <a:gd name="T41" fmla="*/ 3 h 64"/>
                <a:gd name="T42" fmla="*/ 63 w 63"/>
                <a:gd name="T43" fmla="*/ 3 h 64"/>
                <a:gd name="T44" fmla="*/ 63 w 63"/>
                <a:gd name="T45" fmla="*/ 5 h 64"/>
                <a:gd name="T46" fmla="*/ 63 w 63"/>
                <a:gd name="T47" fmla="*/ 5 h 64"/>
                <a:gd name="T48" fmla="*/ 63 w 63"/>
                <a:gd name="T49" fmla="*/ 7 h 64"/>
                <a:gd name="T50" fmla="*/ 63 w 63"/>
                <a:gd name="T51" fmla="*/ 7 h 64"/>
                <a:gd name="T52" fmla="*/ 63 w 63"/>
                <a:gd name="T53" fmla="*/ 8 h 64"/>
                <a:gd name="T54" fmla="*/ 63 w 63"/>
                <a:gd name="T55" fmla="*/ 2 h 64"/>
                <a:gd name="T56" fmla="*/ 63 w 63"/>
                <a:gd name="T57" fmla="*/ 0 h 64"/>
                <a:gd name="T58" fmla="*/ 63 w 63"/>
                <a:gd name="T59" fmla="*/ 0 h 64"/>
                <a:gd name="T60" fmla="*/ 63 w 63"/>
                <a:gd name="T61" fmla="*/ 2 h 64"/>
                <a:gd name="T62" fmla="*/ 63 w 63"/>
                <a:gd name="T63" fmla="*/ 2 h 64"/>
                <a:gd name="T64" fmla="*/ 63 w 63"/>
                <a:gd name="T65" fmla="*/ 0 h 64"/>
                <a:gd name="T66" fmla="*/ 63 w 63"/>
                <a:gd name="T6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64">
                  <a:moveTo>
                    <a:pt x="22" y="59"/>
                  </a:moveTo>
                  <a:cubicBezTo>
                    <a:pt x="17" y="61"/>
                    <a:pt x="12" y="62"/>
                    <a:pt x="7" y="63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5" y="63"/>
                    <a:pt x="3" y="63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9" y="63"/>
                    <a:pt x="16" y="61"/>
                    <a:pt x="22" y="59"/>
                  </a:cubicBezTo>
                  <a:moveTo>
                    <a:pt x="22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moveTo>
                    <a:pt x="23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3" y="59"/>
                  </a:cubicBezTo>
                  <a:moveTo>
                    <a:pt x="23" y="59"/>
                  </a:move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moveTo>
                    <a:pt x="23" y="58"/>
                  </a:moveTo>
                  <a:cubicBezTo>
                    <a:pt x="23" y="58"/>
                    <a:pt x="23" y="58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moveTo>
                    <a:pt x="63" y="2"/>
                  </a:move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6"/>
                    <a:pt x="63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3" y="8"/>
                    <a:pt x="63" y="8"/>
                  </a:cubicBezTo>
                  <a:cubicBezTo>
                    <a:pt x="63" y="6"/>
                    <a:pt x="63" y="4"/>
                    <a:pt x="63" y="2"/>
                  </a:cubicBezTo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1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1E31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43"/>
            <p:cNvSpPr/>
            <p:nvPr/>
          </p:nvSpPr>
          <p:spPr bwMode="auto">
            <a:xfrm>
              <a:off x="4248554" y="3378962"/>
              <a:ext cx="80626" cy="79893"/>
            </a:xfrm>
            <a:custGeom>
              <a:avLst/>
              <a:gdLst>
                <a:gd name="T0" fmla="*/ 63 w 67"/>
                <a:gd name="T1" fmla="*/ 0 h 67"/>
                <a:gd name="T2" fmla="*/ 63 w 67"/>
                <a:gd name="T3" fmla="*/ 2 h 67"/>
                <a:gd name="T4" fmla="*/ 63 w 67"/>
                <a:gd name="T5" fmla="*/ 2 h 67"/>
                <a:gd name="T6" fmla="*/ 63 w 67"/>
                <a:gd name="T7" fmla="*/ 2 h 67"/>
                <a:gd name="T8" fmla="*/ 63 w 67"/>
                <a:gd name="T9" fmla="*/ 8 h 67"/>
                <a:gd name="T10" fmla="*/ 63 w 67"/>
                <a:gd name="T11" fmla="*/ 9 h 67"/>
                <a:gd name="T12" fmla="*/ 23 w 67"/>
                <a:gd name="T13" fmla="*/ 58 h 67"/>
                <a:gd name="T14" fmla="*/ 23 w 67"/>
                <a:gd name="T15" fmla="*/ 58 h 67"/>
                <a:gd name="T16" fmla="*/ 23 w 67"/>
                <a:gd name="T17" fmla="*/ 59 h 67"/>
                <a:gd name="T18" fmla="*/ 23 w 67"/>
                <a:gd name="T19" fmla="*/ 59 h 67"/>
                <a:gd name="T20" fmla="*/ 23 w 67"/>
                <a:gd name="T21" fmla="*/ 59 h 67"/>
                <a:gd name="T22" fmla="*/ 22 w 67"/>
                <a:gd name="T23" fmla="*/ 59 h 67"/>
                <a:gd name="T24" fmla="*/ 22 w 67"/>
                <a:gd name="T25" fmla="*/ 59 h 67"/>
                <a:gd name="T26" fmla="*/ 22 w 67"/>
                <a:gd name="T27" fmla="*/ 59 h 67"/>
                <a:gd name="T28" fmla="*/ 22 w 67"/>
                <a:gd name="T29" fmla="*/ 59 h 67"/>
                <a:gd name="T30" fmla="*/ 0 w 67"/>
                <a:gd name="T31" fmla="*/ 64 h 67"/>
                <a:gd name="T32" fmla="*/ 0 w 67"/>
                <a:gd name="T33" fmla="*/ 64 h 67"/>
                <a:gd name="T34" fmla="*/ 3 w 67"/>
                <a:gd name="T35" fmla="*/ 67 h 67"/>
                <a:gd name="T36" fmla="*/ 67 w 67"/>
                <a:gd name="T37" fmla="*/ 23 h 67"/>
                <a:gd name="T38" fmla="*/ 63 w 67"/>
                <a:gd name="T3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" h="67">
                  <a:moveTo>
                    <a:pt x="63" y="0"/>
                  </a:moveTo>
                  <a:cubicBezTo>
                    <a:pt x="63" y="0"/>
                    <a:pt x="63" y="1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4"/>
                    <a:pt x="63" y="6"/>
                    <a:pt x="63" y="8"/>
                  </a:cubicBezTo>
                  <a:cubicBezTo>
                    <a:pt x="63" y="8"/>
                    <a:pt x="63" y="9"/>
                    <a:pt x="63" y="9"/>
                  </a:cubicBezTo>
                  <a:cubicBezTo>
                    <a:pt x="62" y="22"/>
                    <a:pt x="55" y="47"/>
                    <a:pt x="2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6" y="61"/>
                    <a:pt x="9" y="63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46" y="63"/>
                    <a:pt x="62" y="41"/>
                    <a:pt x="67" y="23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8" name="Group 49"/>
          <p:cNvGrpSpPr/>
          <p:nvPr/>
        </p:nvGrpSpPr>
        <p:grpSpPr>
          <a:xfrm>
            <a:off x="3194559" y="4004558"/>
            <a:ext cx="842170" cy="841437"/>
            <a:chOff x="3194559" y="4004558"/>
            <a:chExt cx="842170" cy="841437"/>
          </a:xfrm>
        </p:grpSpPr>
        <p:sp>
          <p:nvSpPr>
            <p:cNvPr id="49" name="Freeform 44"/>
            <p:cNvSpPr>
              <a:spLocks noEditPoints="1"/>
            </p:cNvSpPr>
            <p:nvPr/>
          </p:nvSpPr>
          <p:spPr bwMode="auto">
            <a:xfrm>
              <a:off x="3194559" y="4004558"/>
              <a:ext cx="842170" cy="841437"/>
            </a:xfrm>
            <a:custGeom>
              <a:avLst/>
              <a:gdLst>
                <a:gd name="T0" fmla="*/ 675 w 703"/>
                <a:gd name="T1" fmla="*/ 458 h 703"/>
                <a:gd name="T2" fmla="*/ 621 w 703"/>
                <a:gd name="T3" fmla="*/ 426 h 703"/>
                <a:gd name="T4" fmla="*/ 631 w 703"/>
                <a:gd name="T5" fmla="*/ 359 h 703"/>
                <a:gd name="T6" fmla="*/ 692 w 703"/>
                <a:gd name="T7" fmla="*/ 344 h 703"/>
                <a:gd name="T8" fmla="*/ 702 w 703"/>
                <a:gd name="T9" fmla="*/ 328 h 703"/>
                <a:gd name="T10" fmla="*/ 672 w 703"/>
                <a:gd name="T11" fmla="*/ 208 h 703"/>
                <a:gd name="T12" fmla="*/ 656 w 703"/>
                <a:gd name="T13" fmla="*/ 198 h 703"/>
                <a:gd name="T14" fmla="*/ 595 w 703"/>
                <a:gd name="T15" fmla="*/ 214 h 703"/>
                <a:gd name="T16" fmla="*/ 555 w 703"/>
                <a:gd name="T17" fmla="*/ 159 h 703"/>
                <a:gd name="T18" fmla="*/ 587 w 703"/>
                <a:gd name="T19" fmla="*/ 105 h 703"/>
                <a:gd name="T20" fmla="*/ 582 w 703"/>
                <a:gd name="T21" fmla="*/ 87 h 703"/>
                <a:gd name="T22" fmla="*/ 476 w 703"/>
                <a:gd name="T23" fmla="*/ 24 h 703"/>
                <a:gd name="T24" fmla="*/ 458 w 703"/>
                <a:gd name="T25" fmla="*/ 28 h 703"/>
                <a:gd name="T26" fmla="*/ 426 w 703"/>
                <a:gd name="T27" fmla="*/ 82 h 703"/>
                <a:gd name="T28" fmla="*/ 359 w 703"/>
                <a:gd name="T29" fmla="*/ 72 h 703"/>
                <a:gd name="T30" fmla="*/ 344 w 703"/>
                <a:gd name="T31" fmla="*/ 12 h 703"/>
                <a:gd name="T32" fmla="*/ 328 w 703"/>
                <a:gd name="T33" fmla="*/ 2 h 703"/>
                <a:gd name="T34" fmla="*/ 208 w 703"/>
                <a:gd name="T35" fmla="*/ 32 h 703"/>
                <a:gd name="T36" fmla="*/ 198 w 703"/>
                <a:gd name="T37" fmla="*/ 48 h 703"/>
                <a:gd name="T38" fmla="*/ 214 w 703"/>
                <a:gd name="T39" fmla="*/ 109 h 703"/>
                <a:gd name="T40" fmla="*/ 159 w 703"/>
                <a:gd name="T41" fmla="*/ 149 h 703"/>
                <a:gd name="T42" fmla="*/ 106 w 703"/>
                <a:gd name="T43" fmla="*/ 117 h 703"/>
                <a:gd name="T44" fmla="*/ 87 w 703"/>
                <a:gd name="T45" fmla="*/ 121 h 703"/>
                <a:gd name="T46" fmla="*/ 24 w 703"/>
                <a:gd name="T47" fmla="*/ 227 h 703"/>
                <a:gd name="T48" fmla="*/ 29 w 703"/>
                <a:gd name="T49" fmla="*/ 245 h 703"/>
                <a:gd name="T50" fmla="*/ 82 w 703"/>
                <a:gd name="T51" fmla="*/ 277 h 703"/>
                <a:gd name="T52" fmla="*/ 72 w 703"/>
                <a:gd name="T53" fmla="*/ 345 h 703"/>
                <a:gd name="T54" fmla="*/ 12 w 703"/>
                <a:gd name="T55" fmla="*/ 360 h 703"/>
                <a:gd name="T56" fmla="*/ 2 w 703"/>
                <a:gd name="T57" fmla="*/ 376 h 703"/>
                <a:gd name="T58" fmla="*/ 32 w 703"/>
                <a:gd name="T59" fmla="*/ 495 h 703"/>
                <a:gd name="T60" fmla="*/ 48 w 703"/>
                <a:gd name="T61" fmla="*/ 505 h 703"/>
                <a:gd name="T62" fmla="*/ 109 w 703"/>
                <a:gd name="T63" fmla="*/ 490 h 703"/>
                <a:gd name="T64" fmla="*/ 149 w 703"/>
                <a:gd name="T65" fmla="*/ 544 h 703"/>
                <a:gd name="T66" fmla="*/ 117 w 703"/>
                <a:gd name="T67" fmla="*/ 598 h 703"/>
                <a:gd name="T68" fmla="*/ 121 w 703"/>
                <a:gd name="T69" fmla="*/ 616 h 703"/>
                <a:gd name="T70" fmla="*/ 227 w 703"/>
                <a:gd name="T71" fmla="*/ 679 h 703"/>
                <a:gd name="T72" fmla="*/ 245 w 703"/>
                <a:gd name="T73" fmla="*/ 675 h 703"/>
                <a:gd name="T74" fmla="*/ 277 w 703"/>
                <a:gd name="T75" fmla="*/ 621 h 703"/>
                <a:gd name="T76" fmla="*/ 344 w 703"/>
                <a:gd name="T77" fmla="*/ 631 h 703"/>
                <a:gd name="T78" fmla="*/ 360 w 703"/>
                <a:gd name="T79" fmla="*/ 692 h 703"/>
                <a:gd name="T80" fmla="*/ 376 w 703"/>
                <a:gd name="T81" fmla="*/ 702 h 703"/>
                <a:gd name="T82" fmla="*/ 495 w 703"/>
                <a:gd name="T83" fmla="*/ 672 h 703"/>
                <a:gd name="T84" fmla="*/ 505 w 703"/>
                <a:gd name="T85" fmla="*/ 656 h 703"/>
                <a:gd name="T86" fmla="*/ 490 w 703"/>
                <a:gd name="T87" fmla="*/ 595 h 703"/>
                <a:gd name="T88" fmla="*/ 544 w 703"/>
                <a:gd name="T89" fmla="*/ 554 h 703"/>
                <a:gd name="T90" fmla="*/ 598 w 703"/>
                <a:gd name="T91" fmla="*/ 587 h 703"/>
                <a:gd name="T92" fmla="*/ 616 w 703"/>
                <a:gd name="T93" fmla="*/ 582 h 703"/>
                <a:gd name="T94" fmla="*/ 680 w 703"/>
                <a:gd name="T95" fmla="*/ 476 h 703"/>
                <a:gd name="T96" fmla="*/ 675 w 703"/>
                <a:gd name="T97" fmla="*/ 458 h 703"/>
                <a:gd name="T98" fmla="*/ 334 w 703"/>
                <a:gd name="T99" fmla="*/ 381 h 703"/>
                <a:gd name="T100" fmla="*/ 323 w 703"/>
                <a:gd name="T101" fmla="*/ 334 h 703"/>
                <a:gd name="T102" fmla="*/ 369 w 703"/>
                <a:gd name="T103" fmla="*/ 323 h 703"/>
                <a:gd name="T104" fmla="*/ 381 w 703"/>
                <a:gd name="T105" fmla="*/ 369 h 703"/>
                <a:gd name="T106" fmla="*/ 334 w 703"/>
                <a:gd name="T107" fmla="*/ 381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3" h="703">
                  <a:moveTo>
                    <a:pt x="675" y="458"/>
                  </a:moveTo>
                  <a:cubicBezTo>
                    <a:pt x="621" y="426"/>
                    <a:pt x="621" y="426"/>
                    <a:pt x="621" y="426"/>
                  </a:cubicBezTo>
                  <a:cubicBezTo>
                    <a:pt x="627" y="404"/>
                    <a:pt x="631" y="381"/>
                    <a:pt x="631" y="359"/>
                  </a:cubicBezTo>
                  <a:cubicBezTo>
                    <a:pt x="692" y="344"/>
                    <a:pt x="692" y="344"/>
                    <a:pt x="692" y="344"/>
                  </a:cubicBezTo>
                  <a:cubicBezTo>
                    <a:pt x="699" y="342"/>
                    <a:pt x="703" y="335"/>
                    <a:pt x="702" y="328"/>
                  </a:cubicBezTo>
                  <a:cubicBezTo>
                    <a:pt x="672" y="208"/>
                    <a:pt x="672" y="208"/>
                    <a:pt x="672" y="208"/>
                  </a:cubicBezTo>
                  <a:cubicBezTo>
                    <a:pt x="670" y="201"/>
                    <a:pt x="663" y="197"/>
                    <a:pt x="656" y="198"/>
                  </a:cubicBezTo>
                  <a:cubicBezTo>
                    <a:pt x="595" y="214"/>
                    <a:pt x="595" y="214"/>
                    <a:pt x="595" y="214"/>
                  </a:cubicBezTo>
                  <a:cubicBezTo>
                    <a:pt x="584" y="194"/>
                    <a:pt x="570" y="176"/>
                    <a:pt x="555" y="159"/>
                  </a:cubicBezTo>
                  <a:cubicBezTo>
                    <a:pt x="587" y="105"/>
                    <a:pt x="587" y="105"/>
                    <a:pt x="587" y="105"/>
                  </a:cubicBezTo>
                  <a:cubicBezTo>
                    <a:pt x="590" y="99"/>
                    <a:pt x="588" y="91"/>
                    <a:pt x="582" y="87"/>
                  </a:cubicBezTo>
                  <a:cubicBezTo>
                    <a:pt x="476" y="24"/>
                    <a:pt x="476" y="24"/>
                    <a:pt x="476" y="24"/>
                  </a:cubicBezTo>
                  <a:cubicBezTo>
                    <a:pt x="470" y="20"/>
                    <a:pt x="462" y="22"/>
                    <a:pt x="458" y="28"/>
                  </a:cubicBezTo>
                  <a:cubicBezTo>
                    <a:pt x="426" y="82"/>
                    <a:pt x="426" y="82"/>
                    <a:pt x="426" y="82"/>
                  </a:cubicBezTo>
                  <a:cubicBezTo>
                    <a:pt x="404" y="76"/>
                    <a:pt x="381" y="73"/>
                    <a:pt x="359" y="72"/>
                  </a:cubicBezTo>
                  <a:cubicBezTo>
                    <a:pt x="344" y="12"/>
                    <a:pt x="344" y="12"/>
                    <a:pt x="344" y="12"/>
                  </a:cubicBezTo>
                  <a:cubicBezTo>
                    <a:pt x="342" y="5"/>
                    <a:pt x="335" y="0"/>
                    <a:pt x="328" y="2"/>
                  </a:cubicBezTo>
                  <a:cubicBezTo>
                    <a:pt x="208" y="32"/>
                    <a:pt x="208" y="32"/>
                    <a:pt x="208" y="32"/>
                  </a:cubicBezTo>
                  <a:cubicBezTo>
                    <a:pt x="201" y="34"/>
                    <a:pt x="197" y="41"/>
                    <a:pt x="198" y="48"/>
                  </a:cubicBezTo>
                  <a:cubicBezTo>
                    <a:pt x="214" y="109"/>
                    <a:pt x="214" y="109"/>
                    <a:pt x="214" y="109"/>
                  </a:cubicBezTo>
                  <a:cubicBezTo>
                    <a:pt x="194" y="120"/>
                    <a:pt x="176" y="133"/>
                    <a:pt x="159" y="149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99" y="113"/>
                    <a:pt x="91" y="115"/>
                    <a:pt x="87" y="121"/>
                  </a:cubicBezTo>
                  <a:cubicBezTo>
                    <a:pt x="24" y="227"/>
                    <a:pt x="24" y="227"/>
                    <a:pt x="24" y="227"/>
                  </a:cubicBezTo>
                  <a:cubicBezTo>
                    <a:pt x="20" y="233"/>
                    <a:pt x="22" y="241"/>
                    <a:pt x="29" y="245"/>
                  </a:cubicBezTo>
                  <a:cubicBezTo>
                    <a:pt x="82" y="277"/>
                    <a:pt x="82" y="277"/>
                    <a:pt x="82" y="277"/>
                  </a:cubicBezTo>
                  <a:cubicBezTo>
                    <a:pt x="76" y="299"/>
                    <a:pt x="73" y="322"/>
                    <a:pt x="72" y="345"/>
                  </a:cubicBezTo>
                  <a:cubicBezTo>
                    <a:pt x="12" y="360"/>
                    <a:pt x="12" y="360"/>
                    <a:pt x="12" y="360"/>
                  </a:cubicBezTo>
                  <a:cubicBezTo>
                    <a:pt x="4" y="361"/>
                    <a:pt x="0" y="369"/>
                    <a:pt x="2" y="376"/>
                  </a:cubicBezTo>
                  <a:cubicBezTo>
                    <a:pt x="32" y="495"/>
                    <a:pt x="32" y="495"/>
                    <a:pt x="32" y="495"/>
                  </a:cubicBezTo>
                  <a:cubicBezTo>
                    <a:pt x="34" y="502"/>
                    <a:pt x="41" y="507"/>
                    <a:pt x="48" y="505"/>
                  </a:cubicBezTo>
                  <a:cubicBezTo>
                    <a:pt x="109" y="490"/>
                    <a:pt x="109" y="490"/>
                    <a:pt x="109" y="490"/>
                  </a:cubicBezTo>
                  <a:cubicBezTo>
                    <a:pt x="120" y="509"/>
                    <a:pt x="133" y="528"/>
                    <a:pt x="149" y="544"/>
                  </a:cubicBezTo>
                  <a:cubicBezTo>
                    <a:pt x="117" y="598"/>
                    <a:pt x="117" y="598"/>
                    <a:pt x="117" y="598"/>
                  </a:cubicBezTo>
                  <a:cubicBezTo>
                    <a:pt x="113" y="604"/>
                    <a:pt x="115" y="612"/>
                    <a:pt x="121" y="616"/>
                  </a:cubicBezTo>
                  <a:cubicBezTo>
                    <a:pt x="227" y="679"/>
                    <a:pt x="227" y="679"/>
                    <a:pt x="227" y="679"/>
                  </a:cubicBezTo>
                  <a:cubicBezTo>
                    <a:pt x="233" y="683"/>
                    <a:pt x="242" y="681"/>
                    <a:pt x="245" y="675"/>
                  </a:cubicBezTo>
                  <a:cubicBezTo>
                    <a:pt x="277" y="621"/>
                    <a:pt x="277" y="621"/>
                    <a:pt x="277" y="621"/>
                  </a:cubicBezTo>
                  <a:cubicBezTo>
                    <a:pt x="300" y="627"/>
                    <a:pt x="322" y="631"/>
                    <a:pt x="344" y="631"/>
                  </a:cubicBezTo>
                  <a:cubicBezTo>
                    <a:pt x="360" y="692"/>
                    <a:pt x="360" y="692"/>
                    <a:pt x="360" y="692"/>
                  </a:cubicBezTo>
                  <a:cubicBezTo>
                    <a:pt x="361" y="699"/>
                    <a:pt x="369" y="703"/>
                    <a:pt x="376" y="702"/>
                  </a:cubicBezTo>
                  <a:cubicBezTo>
                    <a:pt x="495" y="672"/>
                    <a:pt x="495" y="672"/>
                    <a:pt x="495" y="672"/>
                  </a:cubicBezTo>
                  <a:cubicBezTo>
                    <a:pt x="502" y="670"/>
                    <a:pt x="507" y="663"/>
                    <a:pt x="505" y="656"/>
                  </a:cubicBezTo>
                  <a:cubicBezTo>
                    <a:pt x="490" y="595"/>
                    <a:pt x="490" y="595"/>
                    <a:pt x="490" y="595"/>
                  </a:cubicBezTo>
                  <a:cubicBezTo>
                    <a:pt x="509" y="584"/>
                    <a:pt x="528" y="570"/>
                    <a:pt x="544" y="554"/>
                  </a:cubicBezTo>
                  <a:cubicBezTo>
                    <a:pt x="598" y="587"/>
                    <a:pt x="598" y="587"/>
                    <a:pt x="598" y="587"/>
                  </a:cubicBezTo>
                  <a:cubicBezTo>
                    <a:pt x="604" y="590"/>
                    <a:pt x="612" y="588"/>
                    <a:pt x="616" y="582"/>
                  </a:cubicBezTo>
                  <a:cubicBezTo>
                    <a:pt x="680" y="476"/>
                    <a:pt x="680" y="476"/>
                    <a:pt x="680" y="476"/>
                  </a:cubicBezTo>
                  <a:cubicBezTo>
                    <a:pt x="683" y="470"/>
                    <a:pt x="681" y="462"/>
                    <a:pt x="675" y="458"/>
                  </a:cubicBezTo>
                  <a:moveTo>
                    <a:pt x="334" y="381"/>
                  </a:moveTo>
                  <a:cubicBezTo>
                    <a:pt x="318" y="371"/>
                    <a:pt x="313" y="350"/>
                    <a:pt x="323" y="334"/>
                  </a:cubicBezTo>
                  <a:cubicBezTo>
                    <a:pt x="332" y="318"/>
                    <a:pt x="353" y="313"/>
                    <a:pt x="369" y="323"/>
                  </a:cubicBezTo>
                  <a:cubicBezTo>
                    <a:pt x="385" y="332"/>
                    <a:pt x="391" y="353"/>
                    <a:pt x="381" y="369"/>
                  </a:cubicBezTo>
                  <a:cubicBezTo>
                    <a:pt x="371" y="385"/>
                    <a:pt x="350" y="390"/>
                    <a:pt x="334" y="381"/>
                  </a:cubicBezTo>
                </a:path>
              </a:pathLst>
            </a:custGeom>
            <a:solidFill>
              <a:srgbClr val="187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Freeform 45"/>
            <p:cNvSpPr>
              <a:spLocks noEditPoints="1"/>
            </p:cNvSpPr>
            <p:nvPr/>
          </p:nvSpPr>
          <p:spPr bwMode="auto">
            <a:xfrm>
              <a:off x="3379998" y="4189997"/>
              <a:ext cx="472026" cy="472026"/>
            </a:xfrm>
            <a:custGeom>
              <a:avLst/>
              <a:gdLst>
                <a:gd name="T0" fmla="*/ 286 w 394"/>
                <a:gd name="T1" fmla="*/ 49 h 394"/>
                <a:gd name="T2" fmla="*/ 49 w 394"/>
                <a:gd name="T3" fmla="*/ 108 h 394"/>
                <a:gd name="T4" fmla="*/ 108 w 394"/>
                <a:gd name="T5" fmla="*/ 345 h 394"/>
                <a:gd name="T6" fmla="*/ 345 w 394"/>
                <a:gd name="T7" fmla="*/ 285 h 394"/>
                <a:gd name="T8" fmla="*/ 286 w 394"/>
                <a:gd name="T9" fmla="*/ 49 h 394"/>
                <a:gd name="T10" fmla="*/ 179 w 394"/>
                <a:gd name="T11" fmla="*/ 226 h 394"/>
                <a:gd name="T12" fmla="*/ 168 w 394"/>
                <a:gd name="T13" fmla="*/ 179 h 394"/>
                <a:gd name="T14" fmla="*/ 214 w 394"/>
                <a:gd name="T15" fmla="*/ 168 h 394"/>
                <a:gd name="T16" fmla="*/ 226 w 394"/>
                <a:gd name="T17" fmla="*/ 214 h 394"/>
                <a:gd name="T18" fmla="*/ 179 w 394"/>
                <a:gd name="T19" fmla="*/ 22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94">
                  <a:moveTo>
                    <a:pt x="286" y="49"/>
                  </a:moveTo>
                  <a:cubicBezTo>
                    <a:pt x="204" y="0"/>
                    <a:pt x="98" y="26"/>
                    <a:pt x="49" y="108"/>
                  </a:cubicBezTo>
                  <a:cubicBezTo>
                    <a:pt x="0" y="190"/>
                    <a:pt x="26" y="296"/>
                    <a:pt x="108" y="345"/>
                  </a:cubicBezTo>
                  <a:cubicBezTo>
                    <a:pt x="190" y="394"/>
                    <a:pt x="296" y="367"/>
                    <a:pt x="345" y="285"/>
                  </a:cubicBezTo>
                  <a:cubicBezTo>
                    <a:pt x="394" y="204"/>
                    <a:pt x="367" y="98"/>
                    <a:pt x="286" y="49"/>
                  </a:cubicBezTo>
                  <a:moveTo>
                    <a:pt x="179" y="226"/>
                  </a:moveTo>
                  <a:cubicBezTo>
                    <a:pt x="163" y="216"/>
                    <a:pt x="158" y="195"/>
                    <a:pt x="168" y="179"/>
                  </a:cubicBezTo>
                  <a:cubicBezTo>
                    <a:pt x="177" y="163"/>
                    <a:pt x="198" y="158"/>
                    <a:pt x="214" y="168"/>
                  </a:cubicBezTo>
                  <a:cubicBezTo>
                    <a:pt x="230" y="177"/>
                    <a:pt x="236" y="198"/>
                    <a:pt x="226" y="214"/>
                  </a:cubicBezTo>
                  <a:cubicBezTo>
                    <a:pt x="216" y="230"/>
                    <a:pt x="195" y="235"/>
                    <a:pt x="179" y="22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Freeform 46"/>
            <p:cNvSpPr>
              <a:spLocks noEditPoints="1"/>
            </p:cNvSpPr>
            <p:nvPr/>
          </p:nvSpPr>
          <p:spPr bwMode="auto">
            <a:xfrm>
              <a:off x="3536118" y="4354913"/>
              <a:ext cx="159052" cy="140728"/>
            </a:xfrm>
            <a:custGeom>
              <a:avLst/>
              <a:gdLst>
                <a:gd name="T0" fmla="*/ 33 w 133"/>
                <a:gd name="T1" fmla="*/ 59 h 117"/>
                <a:gd name="T2" fmla="*/ 38 w 133"/>
                <a:gd name="T3" fmla="*/ 41 h 117"/>
                <a:gd name="T4" fmla="*/ 67 w 133"/>
                <a:gd name="T5" fmla="*/ 25 h 117"/>
                <a:gd name="T6" fmla="*/ 84 w 133"/>
                <a:gd name="T7" fmla="*/ 30 h 117"/>
                <a:gd name="T8" fmla="*/ 101 w 133"/>
                <a:gd name="T9" fmla="*/ 59 h 117"/>
                <a:gd name="T10" fmla="*/ 96 w 133"/>
                <a:gd name="T11" fmla="*/ 76 h 117"/>
                <a:gd name="T12" fmla="*/ 67 w 133"/>
                <a:gd name="T13" fmla="*/ 93 h 117"/>
                <a:gd name="T14" fmla="*/ 49 w 133"/>
                <a:gd name="T15" fmla="*/ 88 h 117"/>
                <a:gd name="T16" fmla="*/ 33 w 133"/>
                <a:gd name="T17" fmla="*/ 59 h 117"/>
                <a:gd name="T18" fmla="*/ 67 w 133"/>
                <a:gd name="T19" fmla="*/ 0 h 117"/>
                <a:gd name="T20" fmla="*/ 17 w 133"/>
                <a:gd name="T21" fmla="*/ 29 h 117"/>
                <a:gd name="T22" fmla="*/ 37 w 133"/>
                <a:gd name="T23" fmla="*/ 109 h 117"/>
                <a:gd name="T24" fmla="*/ 67 w 133"/>
                <a:gd name="T25" fmla="*/ 117 h 117"/>
                <a:gd name="T26" fmla="*/ 117 w 133"/>
                <a:gd name="T27" fmla="*/ 89 h 117"/>
                <a:gd name="T28" fmla="*/ 97 w 133"/>
                <a:gd name="T29" fmla="*/ 9 h 117"/>
                <a:gd name="T30" fmla="*/ 67 w 133"/>
                <a:gd name="T3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17">
                  <a:moveTo>
                    <a:pt x="33" y="59"/>
                  </a:moveTo>
                  <a:cubicBezTo>
                    <a:pt x="33" y="53"/>
                    <a:pt x="34" y="47"/>
                    <a:pt x="38" y="41"/>
                  </a:cubicBezTo>
                  <a:cubicBezTo>
                    <a:pt x="44" y="31"/>
                    <a:pt x="55" y="25"/>
                    <a:pt x="67" y="25"/>
                  </a:cubicBezTo>
                  <a:cubicBezTo>
                    <a:pt x="73" y="25"/>
                    <a:pt x="79" y="26"/>
                    <a:pt x="84" y="30"/>
                  </a:cubicBezTo>
                  <a:cubicBezTo>
                    <a:pt x="95" y="36"/>
                    <a:pt x="101" y="47"/>
                    <a:pt x="101" y="59"/>
                  </a:cubicBezTo>
                  <a:cubicBezTo>
                    <a:pt x="101" y="65"/>
                    <a:pt x="99" y="71"/>
                    <a:pt x="96" y="76"/>
                  </a:cubicBezTo>
                  <a:cubicBezTo>
                    <a:pt x="90" y="87"/>
                    <a:pt x="78" y="93"/>
                    <a:pt x="67" y="93"/>
                  </a:cubicBezTo>
                  <a:cubicBezTo>
                    <a:pt x="61" y="93"/>
                    <a:pt x="55" y="91"/>
                    <a:pt x="49" y="88"/>
                  </a:cubicBezTo>
                  <a:cubicBezTo>
                    <a:pt x="39" y="81"/>
                    <a:pt x="33" y="70"/>
                    <a:pt x="33" y="59"/>
                  </a:cubicBezTo>
                  <a:moveTo>
                    <a:pt x="67" y="0"/>
                  </a:moveTo>
                  <a:cubicBezTo>
                    <a:pt x="47" y="0"/>
                    <a:pt x="28" y="10"/>
                    <a:pt x="17" y="29"/>
                  </a:cubicBezTo>
                  <a:cubicBezTo>
                    <a:pt x="0" y="56"/>
                    <a:pt x="9" y="92"/>
                    <a:pt x="37" y="109"/>
                  </a:cubicBezTo>
                  <a:cubicBezTo>
                    <a:pt x="46" y="114"/>
                    <a:pt x="57" y="117"/>
                    <a:pt x="67" y="117"/>
                  </a:cubicBezTo>
                  <a:cubicBezTo>
                    <a:pt x="87" y="117"/>
                    <a:pt x="106" y="107"/>
                    <a:pt x="117" y="89"/>
                  </a:cubicBezTo>
                  <a:cubicBezTo>
                    <a:pt x="133" y="61"/>
                    <a:pt x="124" y="25"/>
                    <a:pt x="97" y="9"/>
                  </a:cubicBezTo>
                  <a:cubicBezTo>
                    <a:pt x="87" y="3"/>
                    <a:pt x="77" y="0"/>
                    <a:pt x="67" y="0"/>
                  </a:cubicBezTo>
                </a:path>
              </a:pathLst>
            </a:custGeom>
            <a:solidFill>
              <a:srgbClr val="187A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2" name="Group 62"/>
          <p:cNvGrpSpPr/>
          <p:nvPr/>
        </p:nvGrpSpPr>
        <p:grpSpPr>
          <a:xfrm>
            <a:off x="1148137" y="1042670"/>
            <a:ext cx="2009041" cy="2011240"/>
            <a:chOff x="1148137" y="1042670"/>
            <a:chExt cx="2009041" cy="2011240"/>
          </a:xfrm>
          <a:noFill/>
        </p:grpSpPr>
        <p:grpSp>
          <p:nvGrpSpPr>
            <p:cNvPr id="53" name="Group 52"/>
            <p:cNvGrpSpPr/>
            <p:nvPr/>
          </p:nvGrpSpPr>
          <p:grpSpPr>
            <a:xfrm>
              <a:off x="1591577" y="1568202"/>
              <a:ext cx="1287076" cy="1073785"/>
              <a:chOff x="1591577" y="1568202"/>
              <a:chExt cx="1287076" cy="1073785"/>
            </a:xfrm>
            <a:grpFill/>
          </p:grpSpPr>
          <p:sp>
            <p:nvSpPr>
              <p:cNvPr id="57" name="Freeform 51"/>
              <p:cNvSpPr>
                <a:spLocks noEditPoints="1"/>
              </p:cNvSpPr>
              <p:nvPr/>
            </p:nvSpPr>
            <p:spPr bwMode="auto">
              <a:xfrm>
                <a:off x="1591577" y="1568202"/>
                <a:ext cx="1287076" cy="1073785"/>
              </a:xfrm>
              <a:custGeom>
                <a:avLst/>
                <a:gdLst>
                  <a:gd name="T0" fmla="*/ 633 w 1074"/>
                  <a:gd name="T1" fmla="*/ 422 h 897"/>
                  <a:gd name="T2" fmla="*/ 956 w 1074"/>
                  <a:gd name="T3" fmla="*/ 156 h 897"/>
                  <a:gd name="T4" fmla="*/ 989 w 1074"/>
                  <a:gd name="T5" fmla="*/ 196 h 897"/>
                  <a:gd name="T6" fmla="*/ 1074 w 1074"/>
                  <a:gd name="T7" fmla="*/ 0 h 897"/>
                  <a:gd name="T8" fmla="*/ 865 w 1074"/>
                  <a:gd name="T9" fmla="*/ 46 h 897"/>
                  <a:gd name="T10" fmla="*/ 898 w 1074"/>
                  <a:gd name="T11" fmla="*/ 86 h 897"/>
                  <a:gd name="T12" fmla="*/ 575 w 1074"/>
                  <a:gd name="T13" fmla="*/ 352 h 897"/>
                  <a:gd name="T14" fmla="*/ 459 w 1074"/>
                  <a:gd name="T15" fmla="*/ 366 h 897"/>
                  <a:gd name="T16" fmla="*/ 423 w 1074"/>
                  <a:gd name="T17" fmla="*/ 478 h 897"/>
                  <a:gd name="T18" fmla="*/ 0 w 1074"/>
                  <a:gd name="T19" fmla="*/ 827 h 897"/>
                  <a:gd name="T20" fmla="*/ 58 w 1074"/>
                  <a:gd name="T21" fmla="*/ 897 h 897"/>
                  <a:gd name="T22" fmla="*/ 480 w 1074"/>
                  <a:gd name="T23" fmla="*/ 548 h 897"/>
                  <a:gd name="T24" fmla="*/ 597 w 1074"/>
                  <a:gd name="T25" fmla="*/ 534 h 897"/>
                  <a:gd name="T26" fmla="*/ 633 w 1074"/>
                  <a:gd name="T27" fmla="*/ 422 h 897"/>
                  <a:gd name="T28" fmla="*/ 502 w 1074"/>
                  <a:gd name="T29" fmla="*/ 472 h 897"/>
                  <a:gd name="T30" fmla="*/ 506 w 1074"/>
                  <a:gd name="T31" fmla="*/ 424 h 897"/>
                  <a:gd name="T32" fmla="*/ 554 w 1074"/>
                  <a:gd name="T33" fmla="*/ 429 h 897"/>
                  <a:gd name="T34" fmla="*/ 549 w 1074"/>
                  <a:gd name="T35" fmla="*/ 476 h 897"/>
                  <a:gd name="T36" fmla="*/ 502 w 1074"/>
                  <a:gd name="T37" fmla="*/ 472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4" h="897">
                    <a:moveTo>
                      <a:pt x="633" y="422"/>
                    </a:moveTo>
                    <a:cubicBezTo>
                      <a:pt x="956" y="156"/>
                      <a:pt x="956" y="156"/>
                      <a:pt x="956" y="156"/>
                    </a:cubicBezTo>
                    <a:cubicBezTo>
                      <a:pt x="989" y="196"/>
                      <a:pt x="989" y="196"/>
                      <a:pt x="989" y="196"/>
                    </a:cubicBezTo>
                    <a:cubicBezTo>
                      <a:pt x="1074" y="0"/>
                      <a:pt x="1074" y="0"/>
                      <a:pt x="1074" y="0"/>
                    </a:cubicBezTo>
                    <a:cubicBezTo>
                      <a:pt x="865" y="46"/>
                      <a:pt x="865" y="46"/>
                      <a:pt x="865" y="46"/>
                    </a:cubicBezTo>
                    <a:cubicBezTo>
                      <a:pt x="898" y="86"/>
                      <a:pt x="898" y="86"/>
                      <a:pt x="898" y="86"/>
                    </a:cubicBezTo>
                    <a:cubicBezTo>
                      <a:pt x="575" y="352"/>
                      <a:pt x="575" y="352"/>
                      <a:pt x="575" y="352"/>
                    </a:cubicBezTo>
                    <a:cubicBezTo>
                      <a:pt x="538" y="334"/>
                      <a:pt x="492" y="338"/>
                      <a:pt x="459" y="366"/>
                    </a:cubicBezTo>
                    <a:cubicBezTo>
                      <a:pt x="425" y="394"/>
                      <a:pt x="412" y="438"/>
                      <a:pt x="423" y="478"/>
                    </a:cubicBezTo>
                    <a:cubicBezTo>
                      <a:pt x="0" y="827"/>
                      <a:pt x="0" y="827"/>
                      <a:pt x="0" y="827"/>
                    </a:cubicBezTo>
                    <a:cubicBezTo>
                      <a:pt x="58" y="897"/>
                      <a:pt x="58" y="897"/>
                      <a:pt x="58" y="897"/>
                    </a:cubicBezTo>
                    <a:cubicBezTo>
                      <a:pt x="480" y="548"/>
                      <a:pt x="480" y="548"/>
                      <a:pt x="480" y="548"/>
                    </a:cubicBezTo>
                    <a:cubicBezTo>
                      <a:pt x="518" y="566"/>
                      <a:pt x="563" y="562"/>
                      <a:pt x="597" y="534"/>
                    </a:cubicBezTo>
                    <a:cubicBezTo>
                      <a:pt x="631" y="506"/>
                      <a:pt x="643" y="462"/>
                      <a:pt x="633" y="422"/>
                    </a:cubicBezTo>
                    <a:close/>
                    <a:moveTo>
                      <a:pt x="502" y="472"/>
                    </a:moveTo>
                    <a:cubicBezTo>
                      <a:pt x="490" y="457"/>
                      <a:pt x="492" y="436"/>
                      <a:pt x="506" y="424"/>
                    </a:cubicBezTo>
                    <a:cubicBezTo>
                      <a:pt x="521" y="412"/>
                      <a:pt x="542" y="414"/>
                      <a:pt x="554" y="429"/>
                    </a:cubicBezTo>
                    <a:cubicBezTo>
                      <a:pt x="566" y="443"/>
                      <a:pt x="564" y="464"/>
                      <a:pt x="549" y="476"/>
                    </a:cubicBezTo>
                    <a:cubicBezTo>
                      <a:pt x="535" y="488"/>
                      <a:pt x="514" y="486"/>
                      <a:pt x="502" y="472"/>
                    </a:cubicBezTo>
                    <a:close/>
                  </a:path>
                </a:pathLst>
              </a:custGeom>
              <a:grpFill/>
              <a:ln w="9525">
                <a:solidFill>
                  <a:srgbClr val="187AAB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8" name="Freeform 52"/>
              <p:cNvSpPr>
                <a:spLocks noEditPoints="1"/>
              </p:cNvSpPr>
              <p:nvPr/>
            </p:nvSpPr>
            <p:spPr bwMode="auto">
              <a:xfrm>
                <a:off x="2155956" y="2038762"/>
                <a:ext cx="136330" cy="136330"/>
              </a:xfrm>
              <a:custGeom>
                <a:avLst/>
                <a:gdLst>
                  <a:gd name="T0" fmla="*/ 96 w 114"/>
                  <a:gd name="T1" fmla="*/ 25 h 114"/>
                  <a:gd name="T2" fmla="*/ 24 w 114"/>
                  <a:gd name="T3" fmla="*/ 18 h 114"/>
                  <a:gd name="T4" fmla="*/ 18 w 114"/>
                  <a:gd name="T5" fmla="*/ 89 h 114"/>
                  <a:gd name="T6" fmla="*/ 89 w 114"/>
                  <a:gd name="T7" fmla="*/ 96 h 114"/>
                  <a:gd name="T8" fmla="*/ 96 w 114"/>
                  <a:gd name="T9" fmla="*/ 25 h 114"/>
                  <a:gd name="T10" fmla="*/ 31 w 114"/>
                  <a:gd name="T11" fmla="*/ 79 h 114"/>
                  <a:gd name="T12" fmla="*/ 35 w 114"/>
                  <a:gd name="T13" fmla="*/ 31 h 114"/>
                  <a:gd name="T14" fmla="*/ 83 w 114"/>
                  <a:gd name="T15" fmla="*/ 36 h 114"/>
                  <a:gd name="T16" fmla="*/ 78 w 114"/>
                  <a:gd name="T17" fmla="*/ 83 h 114"/>
                  <a:gd name="T18" fmla="*/ 31 w 114"/>
                  <a:gd name="T19" fmla="*/ 7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" h="114">
                    <a:moveTo>
                      <a:pt x="96" y="25"/>
                    </a:moveTo>
                    <a:cubicBezTo>
                      <a:pt x="78" y="3"/>
                      <a:pt x="46" y="0"/>
                      <a:pt x="24" y="18"/>
                    </a:cubicBezTo>
                    <a:cubicBezTo>
                      <a:pt x="3" y="36"/>
                      <a:pt x="0" y="68"/>
                      <a:pt x="18" y="89"/>
                    </a:cubicBezTo>
                    <a:cubicBezTo>
                      <a:pt x="35" y="111"/>
                      <a:pt x="67" y="114"/>
                      <a:pt x="89" y="96"/>
                    </a:cubicBezTo>
                    <a:cubicBezTo>
                      <a:pt x="111" y="78"/>
                      <a:pt x="114" y="46"/>
                      <a:pt x="96" y="25"/>
                    </a:cubicBezTo>
                    <a:close/>
                    <a:moveTo>
                      <a:pt x="31" y="79"/>
                    </a:moveTo>
                    <a:cubicBezTo>
                      <a:pt x="19" y="64"/>
                      <a:pt x="21" y="43"/>
                      <a:pt x="35" y="31"/>
                    </a:cubicBezTo>
                    <a:cubicBezTo>
                      <a:pt x="50" y="19"/>
                      <a:pt x="71" y="21"/>
                      <a:pt x="83" y="36"/>
                    </a:cubicBezTo>
                    <a:cubicBezTo>
                      <a:pt x="95" y="50"/>
                      <a:pt x="93" y="71"/>
                      <a:pt x="78" y="83"/>
                    </a:cubicBezTo>
                    <a:cubicBezTo>
                      <a:pt x="64" y="95"/>
                      <a:pt x="43" y="93"/>
                      <a:pt x="31" y="79"/>
                    </a:cubicBezTo>
                    <a:close/>
                  </a:path>
                </a:pathLst>
              </a:custGeom>
              <a:grpFill/>
              <a:ln w="9525">
                <a:solidFill>
                  <a:srgbClr val="187AAB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Group 58"/>
            <p:cNvGrpSpPr/>
            <p:nvPr/>
          </p:nvGrpSpPr>
          <p:grpSpPr>
            <a:xfrm>
              <a:off x="1148137" y="1042670"/>
              <a:ext cx="2009041" cy="2011240"/>
              <a:chOff x="1148137" y="1042670"/>
              <a:chExt cx="2009041" cy="2011240"/>
            </a:xfrm>
            <a:grpFill/>
          </p:grpSpPr>
          <p:sp>
            <p:nvSpPr>
              <p:cNvPr id="55" name="Freeform 53"/>
              <p:cNvSpPr/>
              <p:nvPr/>
            </p:nvSpPr>
            <p:spPr bwMode="auto">
              <a:xfrm>
                <a:off x="1148137" y="1042670"/>
                <a:ext cx="1075984" cy="2011240"/>
              </a:xfrm>
              <a:custGeom>
                <a:avLst/>
                <a:gdLst>
                  <a:gd name="T0" fmla="*/ 0 w 898"/>
                  <a:gd name="T1" fmla="*/ 898 h 1680"/>
                  <a:gd name="T2" fmla="*/ 456 w 898"/>
                  <a:gd name="T3" fmla="*/ 1680 h 1680"/>
                  <a:gd name="T4" fmla="*/ 522 w 898"/>
                  <a:gd name="T5" fmla="*/ 1562 h 1680"/>
                  <a:gd name="T6" fmla="*/ 136 w 898"/>
                  <a:gd name="T7" fmla="*/ 898 h 1680"/>
                  <a:gd name="T8" fmla="*/ 898 w 898"/>
                  <a:gd name="T9" fmla="*/ 136 h 1680"/>
                  <a:gd name="T10" fmla="*/ 898 w 898"/>
                  <a:gd name="T11" fmla="*/ 0 h 1680"/>
                  <a:gd name="T12" fmla="*/ 0 w 898"/>
                  <a:gd name="T13" fmla="*/ 898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98" h="1680">
                    <a:moveTo>
                      <a:pt x="0" y="898"/>
                    </a:moveTo>
                    <a:cubicBezTo>
                      <a:pt x="0" y="1234"/>
                      <a:pt x="183" y="1526"/>
                      <a:pt x="456" y="1680"/>
                    </a:cubicBezTo>
                    <a:cubicBezTo>
                      <a:pt x="522" y="1562"/>
                      <a:pt x="522" y="1562"/>
                      <a:pt x="522" y="1562"/>
                    </a:cubicBezTo>
                    <a:cubicBezTo>
                      <a:pt x="292" y="1431"/>
                      <a:pt x="136" y="1183"/>
                      <a:pt x="136" y="898"/>
                    </a:cubicBezTo>
                    <a:cubicBezTo>
                      <a:pt x="136" y="478"/>
                      <a:pt x="477" y="136"/>
                      <a:pt x="898" y="136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402" y="0"/>
                      <a:pt x="0" y="402"/>
                      <a:pt x="0" y="898"/>
                    </a:cubicBezTo>
                    <a:close/>
                  </a:path>
                </a:pathLst>
              </a:custGeom>
              <a:grpFill/>
              <a:ln w="9525">
                <a:solidFill>
                  <a:srgbClr val="187AAB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Freeform 54"/>
              <p:cNvSpPr/>
              <p:nvPr/>
            </p:nvSpPr>
            <p:spPr bwMode="auto">
              <a:xfrm>
                <a:off x="2224121" y="1042670"/>
                <a:ext cx="933057" cy="624481"/>
              </a:xfrm>
              <a:custGeom>
                <a:avLst/>
                <a:gdLst>
                  <a:gd name="T0" fmla="*/ 0 w 779"/>
                  <a:gd name="T1" fmla="*/ 0 h 522"/>
                  <a:gd name="T2" fmla="*/ 0 w 779"/>
                  <a:gd name="T3" fmla="*/ 136 h 522"/>
                  <a:gd name="T4" fmla="*/ 662 w 779"/>
                  <a:gd name="T5" fmla="*/ 522 h 522"/>
                  <a:gd name="T6" fmla="*/ 779 w 779"/>
                  <a:gd name="T7" fmla="*/ 451 h 522"/>
                  <a:gd name="T8" fmla="*/ 0 w 779"/>
                  <a:gd name="T9" fmla="*/ 0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9" h="522">
                    <a:moveTo>
                      <a:pt x="0" y="0"/>
                    </a:moveTo>
                    <a:cubicBezTo>
                      <a:pt x="0" y="136"/>
                      <a:pt x="0" y="136"/>
                      <a:pt x="0" y="136"/>
                    </a:cubicBezTo>
                    <a:cubicBezTo>
                      <a:pt x="284" y="136"/>
                      <a:pt x="531" y="292"/>
                      <a:pt x="662" y="522"/>
                    </a:cubicBezTo>
                    <a:cubicBezTo>
                      <a:pt x="779" y="451"/>
                      <a:pt x="779" y="451"/>
                      <a:pt x="779" y="451"/>
                    </a:cubicBezTo>
                    <a:cubicBezTo>
                      <a:pt x="624" y="182"/>
                      <a:pt x="333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solidFill>
                  <a:srgbClr val="187AAB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9" name="Group 77"/>
          <p:cNvGrpSpPr/>
          <p:nvPr/>
        </p:nvGrpSpPr>
        <p:grpSpPr>
          <a:xfrm>
            <a:off x="2454270" y="2120853"/>
            <a:ext cx="2835819" cy="2201076"/>
            <a:chOff x="2454270" y="2088954"/>
            <a:chExt cx="2835819" cy="2201076"/>
          </a:xfrm>
          <a:solidFill>
            <a:srgbClr val="187AAB"/>
          </a:solidFill>
        </p:grpSpPr>
        <p:sp>
          <p:nvSpPr>
            <p:cNvPr id="60" name="Freeform 57"/>
            <p:cNvSpPr/>
            <p:nvPr/>
          </p:nvSpPr>
          <p:spPr bwMode="auto">
            <a:xfrm>
              <a:off x="2454270" y="2088954"/>
              <a:ext cx="83557" cy="25654"/>
            </a:xfrm>
            <a:custGeom>
              <a:avLst/>
              <a:gdLst>
                <a:gd name="T0" fmla="*/ 59 w 70"/>
                <a:gd name="T1" fmla="*/ 21 h 21"/>
                <a:gd name="T2" fmla="*/ 10 w 70"/>
                <a:gd name="T3" fmla="*/ 21 h 21"/>
                <a:gd name="T4" fmla="*/ 0 w 70"/>
                <a:gd name="T5" fmla="*/ 11 h 21"/>
                <a:gd name="T6" fmla="*/ 10 w 70"/>
                <a:gd name="T7" fmla="*/ 0 h 21"/>
                <a:gd name="T8" fmla="*/ 59 w 70"/>
                <a:gd name="T9" fmla="*/ 0 h 21"/>
                <a:gd name="T10" fmla="*/ 70 w 70"/>
                <a:gd name="T11" fmla="*/ 11 h 21"/>
                <a:gd name="T12" fmla="*/ 59 w 7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1">
                  <a:moveTo>
                    <a:pt x="59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7"/>
                    <a:pt x="0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5" y="0"/>
                    <a:pt x="70" y="5"/>
                    <a:pt x="70" y="11"/>
                  </a:cubicBezTo>
                  <a:cubicBezTo>
                    <a:pt x="70" y="17"/>
                    <a:pt x="65" y="21"/>
                    <a:pt x="5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1" name="Freeform 58"/>
            <p:cNvSpPr>
              <a:spLocks noEditPoints="1"/>
            </p:cNvSpPr>
            <p:nvPr/>
          </p:nvSpPr>
          <p:spPr bwMode="auto">
            <a:xfrm>
              <a:off x="2629447" y="2088954"/>
              <a:ext cx="2660642" cy="2186417"/>
            </a:xfrm>
            <a:custGeom>
              <a:avLst/>
              <a:gdLst>
                <a:gd name="T0" fmla="*/ 1448 w 2221"/>
                <a:gd name="T1" fmla="*/ 1805 h 1826"/>
                <a:gd name="T2" fmla="*/ 1547 w 2221"/>
                <a:gd name="T3" fmla="*/ 1805 h 1826"/>
                <a:gd name="T4" fmla="*/ 1637 w 2221"/>
                <a:gd name="T5" fmla="*/ 1774 h 1826"/>
                <a:gd name="T6" fmla="*/ 1720 w 2221"/>
                <a:gd name="T7" fmla="*/ 1713 h 1826"/>
                <a:gd name="T8" fmla="*/ 1641 w 2221"/>
                <a:gd name="T9" fmla="*/ 1773 h 1826"/>
                <a:gd name="T10" fmla="*/ 1800 w 2221"/>
                <a:gd name="T11" fmla="*/ 1679 h 1826"/>
                <a:gd name="T12" fmla="*/ 1895 w 2221"/>
                <a:gd name="T13" fmla="*/ 1607 h 1826"/>
                <a:gd name="T14" fmla="*/ 1809 w 2221"/>
                <a:gd name="T15" fmla="*/ 1683 h 1826"/>
                <a:gd name="T16" fmla="*/ 1950 w 2221"/>
                <a:gd name="T17" fmla="*/ 1540 h 1826"/>
                <a:gd name="T18" fmla="*/ 2030 w 2221"/>
                <a:gd name="T19" fmla="*/ 1480 h 1826"/>
                <a:gd name="T20" fmla="*/ 2077 w 2221"/>
                <a:gd name="T21" fmla="*/ 1404 h 1826"/>
                <a:gd name="T22" fmla="*/ 2113 w 2221"/>
                <a:gd name="T23" fmla="*/ 1303 h 1826"/>
                <a:gd name="T24" fmla="*/ 2086 w 2221"/>
                <a:gd name="T25" fmla="*/ 1399 h 1826"/>
                <a:gd name="T26" fmla="*/ 2157 w 2221"/>
                <a:gd name="T27" fmla="*/ 1228 h 1826"/>
                <a:gd name="T28" fmla="*/ 2189 w 2221"/>
                <a:gd name="T29" fmla="*/ 1114 h 1826"/>
                <a:gd name="T30" fmla="*/ 2160 w 2221"/>
                <a:gd name="T31" fmla="*/ 1228 h 1826"/>
                <a:gd name="T32" fmla="*/ 2193 w 2221"/>
                <a:gd name="T33" fmla="*/ 1027 h 1826"/>
                <a:gd name="T34" fmla="*/ 2210 w 2221"/>
                <a:gd name="T35" fmla="*/ 920 h 1826"/>
                <a:gd name="T36" fmla="*/ 2204 w 2221"/>
                <a:gd name="T37" fmla="*/ 1039 h 1826"/>
                <a:gd name="T38" fmla="*/ 2182 w 2221"/>
                <a:gd name="T39" fmla="*/ 739 h 1826"/>
                <a:gd name="T40" fmla="*/ 2217 w 2221"/>
                <a:gd name="T41" fmla="*/ 832 h 1826"/>
                <a:gd name="T42" fmla="*/ 2167 w 2221"/>
                <a:gd name="T43" fmla="*/ 653 h 1826"/>
                <a:gd name="T44" fmla="*/ 2129 w 2221"/>
                <a:gd name="T45" fmla="*/ 542 h 1826"/>
                <a:gd name="T46" fmla="*/ 2171 w 2221"/>
                <a:gd name="T47" fmla="*/ 653 h 1826"/>
                <a:gd name="T48" fmla="*/ 2080 w 2221"/>
                <a:gd name="T49" fmla="*/ 470 h 1826"/>
                <a:gd name="T50" fmla="*/ 2044 w 2221"/>
                <a:gd name="T51" fmla="*/ 377 h 1826"/>
                <a:gd name="T52" fmla="*/ 2089 w 2221"/>
                <a:gd name="T53" fmla="*/ 475 h 1826"/>
                <a:gd name="T54" fmla="*/ 1897 w 2221"/>
                <a:gd name="T55" fmla="*/ 247 h 1826"/>
                <a:gd name="T56" fmla="*/ 1982 w 2221"/>
                <a:gd name="T57" fmla="*/ 301 h 1826"/>
                <a:gd name="T58" fmla="*/ 1828 w 2221"/>
                <a:gd name="T59" fmla="*/ 189 h 1826"/>
                <a:gd name="T60" fmla="*/ 1737 w 2221"/>
                <a:gd name="T61" fmla="*/ 121 h 1826"/>
                <a:gd name="T62" fmla="*/ 1837 w 2221"/>
                <a:gd name="T63" fmla="*/ 185 h 1826"/>
                <a:gd name="T64" fmla="*/ 1654 w 2221"/>
                <a:gd name="T65" fmla="*/ 93 h 1826"/>
                <a:gd name="T66" fmla="*/ 1570 w 2221"/>
                <a:gd name="T67" fmla="*/ 40 h 1826"/>
                <a:gd name="T68" fmla="*/ 1659 w 2221"/>
                <a:gd name="T69" fmla="*/ 94 h 1826"/>
                <a:gd name="T70" fmla="*/ 1375 w 2221"/>
                <a:gd name="T71" fmla="*/ 24 h 1826"/>
                <a:gd name="T72" fmla="*/ 1474 w 2221"/>
                <a:gd name="T73" fmla="*/ 16 h 1826"/>
                <a:gd name="T74" fmla="*/ 1278 w 2221"/>
                <a:gd name="T75" fmla="*/ 21 h 1826"/>
                <a:gd name="T76" fmla="*/ 1181 w 2221"/>
                <a:gd name="T77" fmla="*/ 0 h 1826"/>
                <a:gd name="T78" fmla="*/ 1278 w 2221"/>
                <a:gd name="T79" fmla="*/ 21 h 1826"/>
                <a:gd name="T80" fmla="*/ 975 w 2221"/>
                <a:gd name="T81" fmla="*/ 11 h 1826"/>
                <a:gd name="T82" fmla="*/ 1094 w 2221"/>
                <a:gd name="T83" fmla="*/ 11 h 1826"/>
                <a:gd name="T84" fmla="*/ 791 w 2221"/>
                <a:gd name="T85" fmla="*/ 21 h 1826"/>
                <a:gd name="T86" fmla="*/ 888 w 2221"/>
                <a:gd name="T87" fmla="*/ 0 h 1826"/>
                <a:gd name="T88" fmla="*/ 693 w 2221"/>
                <a:gd name="T89" fmla="*/ 21 h 1826"/>
                <a:gd name="T90" fmla="*/ 596 w 2221"/>
                <a:gd name="T91" fmla="*/ 0 h 1826"/>
                <a:gd name="T92" fmla="*/ 693 w 2221"/>
                <a:gd name="T93" fmla="*/ 21 h 1826"/>
                <a:gd name="T94" fmla="*/ 390 w 2221"/>
                <a:gd name="T95" fmla="*/ 11 h 1826"/>
                <a:gd name="T96" fmla="*/ 509 w 2221"/>
                <a:gd name="T97" fmla="*/ 11 h 1826"/>
                <a:gd name="T98" fmla="*/ 206 w 2221"/>
                <a:gd name="T99" fmla="*/ 21 h 1826"/>
                <a:gd name="T100" fmla="*/ 303 w 2221"/>
                <a:gd name="T101" fmla="*/ 0 h 1826"/>
                <a:gd name="T102" fmla="*/ 108 w 2221"/>
                <a:gd name="T103" fmla="*/ 21 h 1826"/>
                <a:gd name="T104" fmla="*/ 11 w 2221"/>
                <a:gd name="T105" fmla="*/ 0 h 1826"/>
                <a:gd name="T106" fmla="*/ 108 w 2221"/>
                <a:gd name="T107" fmla="*/ 21 h 1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1" h="1826">
                  <a:moveTo>
                    <a:pt x="1449" y="1826"/>
                  </a:moveTo>
                  <a:cubicBezTo>
                    <a:pt x="1444" y="1826"/>
                    <a:pt x="1440" y="1822"/>
                    <a:pt x="1439" y="1817"/>
                  </a:cubicBezTo>
                  <a:cubicBezTo>
                    <a:pt x="1438" y="1811"/>
                    <a:pt x="1442" y="1806"/>
                    <a:pt x="1448" y="1805"/>
                  </a:cubicBezTo>
                  <a:cubicBezTo>
                    <a:pt x="1479" y="1800"/>
                    <a:pt x="1511" y="1793"/>
                    <a:pt x="1542" y="1784"/>
                  </a:cubicBezTo>
                  <a:cubicBezTo>
                    <a:pt x="1547" y="1783"/>
                    <a:pt x="1553" y="1786"/>
                    <a:pt x="1555" y="1792"/>
                  </a:cubicBezTo>
                  <a:cubicBezTo>
                    <a:pt x="1556" y="1797"/>
                    <a:pt x="1553" y="1803"/>
                    <a:pt x="1547" y="1805"/>
                  </a:cubicBezTo>
                  <a:cubicBezTo>
                    <a:pt x="1516" y="1813"/>
                    <a:pt x="1483" y="1820"/>
                    <a:pt x="1451" y="1826"/>
                  </a:cubicBezTo>
                  <a:cubicBezTo>
                    <a:pt x="1450" y="1826"/>
                    <a:pt x="1450" y="1826"/>
                    <a:pt x="1449" y="1826"/>
                  </a:cubicBezTo>
                  <a:close/>
                  <a:moveTo>
                    <a:pt x="1637" y="1774"/>
                  </a:moveTo>
                  <a:cubicBezTo>
                    <a:pt x="1633" y="1774"/>
                    <a:pt x="1629" y="1772"/>
                    <a:pt x="1627" y="1767"/>
                  </a:cubicBezTo>
                  <a:cubicBezTo>
                    <a:pt x="1625" y="1762"/>
                    <a:pt x="1627" y="1756"/>
                    <a:pt x="1633" y="1754"/>
                  </a:cubicBezTo>
                  <a:cubicBezTo>
                    <a:pt x="1663" y="1742"/>
                    <a:pt x="1692" y="1728"/>
                    <a:pt x="1720" y="1713"/>
                  </a:cubicBezTo>
                  <a:cubicBezTo>
                    <a:pt x="1725" y="1711"/>
                    <a:pt x="1732" y="1713"/>
                    <a:pt x="1735" y="1718"/>
                  </a:cubicBezTo>
                  <a:cubicBezTo>
                    <a:pt x="1737" y="1723"/>
                    <a:pt x="1735" y="1729"/>
                    <a:pt x="1730" y="1732"/>
                  </a:cubicBezTo>
                  <a:cubicBezTo>
                    <a:pt x="1701" y="1747"/>
                    <a:pt x="1671" y="1761"/>
                    <a:pt x="1641" y="1773"/>
                  </a:cubicBezTo>
                  <a:cubicBezTo>
                    <a:pt x="1639" y="1774"/>
                    <a:pt x="1638" y="1774"/>
                    <a:pt x="1637" y="1774"/>
                  </a:cubicBezTo>
                  <a:close/>
                  <a:moveTo>
                    <a:pt x="1809" y="1683"/>
                  </a:moveTo>
                  <a:cubicBezTo>
                    <a:pt x="1805" y="1683"/>
                    <a:pt x="1802" y="1682"/>
                    <a:pt x="1800" y="1679"/>
                  </a:cubicBezTo>
                  <a:cubicBezTo>
                    <a:pt x="1797" y="1674"/>
                    <a:pt x="1798" y="1667"/>
                    <a:pt x="1803" y="1664"/>
                  </a:cubicBezTo>
                  <a:cubicBezTo>
                    <a:pt x="1829" y="1646"/>
                    <a:pt x="1855" y="1627"/>
                    <a:pt x="1880" y="1606"/>
                  </a:cubicBezTo>
                  <a:cubicBezTo>
                    <a:pt x="1884" y="1602"/>
                    <a:pt x="1891" y="1603"/>
                    <a:pt x="1895" y="1607"/>
                  </a:cubicBezTo>
                  <a:cubicBezTo>
                    <a:pt x="1898" y="1612"/>
                    <a:pt x="1898" y="1618"/>
                    <a:pt x="1893" y="1622"/>
                  </a:cubicBezTo>
                  <a:cubicBezTo>
                    <a:pt x="1868" y="1643"/>
                    <a:pt x="1842" y="1663"/>
                    <a:pt x="1815" y="1682"/>
                  </a:cubicBezTo>
                  <a:cubicBezTo>
                    <a:pt x="1813" y="1683"/>
                    <a:pt x="1811" y="1683"/>
                    <a:pt x="1809" y="1683"/>
                  </a:cubicBezTo>
                  <a:close/>
                  <a:moveTo>
                    <a:pt x="1958" y="1558"/>
                  </a:moveTo>
                  <a:cubicBezTo>
                    <a:pt x="1955" y="1558"/>
                    <a:pt x="1952" y="1557"/>
                    <a:pt x="1950" y="1555"/>
                  </a:cubicBezTo>
                  <a:cubicBezTo>
                    <a:pt x="1946" y="1551"/>
                    <a:pt x="1946" y="1544"/>
                    <a:pt x="1950" y="1540"/>
                  </a:cubicBezTo>
                  <a:cubicBezTo>
                    <a:pt x="1972" y="1517"/>
                    <a:pt x="1993" y="1492"/>
                    <a:pt x="2013" y="1467"/>
                  </a:cubicBezTo>
                  <a:cubicBezTo>
                    <a:pt x="2016" y="1463"/>
                    <a:pt x="2023" y="1462"/>
                    <a:pt x="2028" y="1465"/>
                  </a:cubicBezTo>
                  <a:cubicBezTo>
                    <a:pt x="2032" y="1469"/>
                    <a:pt x="2033" y="1475"/>
                    <a:pt x="2030" y="1480"/>
                  </a:cubicBezTo>
                  <a:cubicBezTo>
                    <a:pt x="2010" y="1506"/>
                    <a:pt x="1988" y="1531"/>
                    <a:pt x="1965" y="1555"/>
                  </a:cubicBezTo>
                  <a:cubicBezTo>
                    <a:pt x="1963" y="1557"/>
                    <a:pt x="1960" y="1558"/>
                    <a:pt x="1958" y="1558"/>
                  </a:cubicBezTo>
                  <a:close/>
                  <a:moveTo>
                    <a:pt x="2077" y="1404"/>
                  </a:moveTo>
                  <a:cubicBezTo>
                    <a:pt x="2075" y="1404"/>
                    <a:pt x="2073" y="1404"/>
                    <a:pt x="2071" y="1402"/>
                  </a:cubicBezTo>
                  <a:cubicBezTo>
                    <a:pt x="2066" y="1399"/>
                    <a:pt x="2065" y="1393"/>
                    <a:pt x="2068" y="1388"/>
                  </a:cubicBezTo>
                  <a:cubicBezTo>
                    <a:pt x="2084" y="1361"/>
                    <a:pt x="2100" y="1332"/>
                    <a:pt x="2113" y="1303"/>
                  </a:cubicBezTo>
                  <a:cubicBezTo>
                    <a:pt x="2116" y="1298"/>
                    <a:pt x="2122" y="1296"/>
                    <a:pt x="2128" y="1298"/>
                  </a:cubicBezTo>
                  <a:cubicBezTo>
                    <a:pt x="2133" y="1301"/>
                    <a:pt x="2135" y="1307"/>
                    <a:pt x="2133" y="1312"/>
                  </a:cubicBezTo>
                  <a:cubicBezTo>
                    <a:pt x="2119" y="1342"/>
                    <a:pt x="2103" y="1371"/>
                    <a:pt x="2086" y="1399"/>
                  </a:cubicBezTo>
                  <a:cubicBezTo>
                    <a:pt x="2084" y="1402"/>
                    <a:pt x="2080" y="1404"/>
                    <a:pt x="2077" y="1404"/>
                  </a:cubicBezTo>
                  <a:close/>
                  <a:moveTo>
                    <a:pt x="2160" y="1228"/>
                  </a:moveTo>
                  <a:cubicBezTo>
                    <a:pt x="2159" y="1228"/>
                    <a:pt x="2158" y="1228"/>
                    <a:pt x="2157" y="1228"/>
                  </a:cubicBezTo>
                  <a:cubicBezTo>
                    <a:pt x="2151" y="1226"/>
                    <a:pt x="2148" y="1220"/>
                    <a:pt x="2150" y="1214"/>
                  </a:cubicBezTo>
                  <a:cubicBezTo>
                    <a:pt x="2161" y="1184"/>
                    <a:pt x="2170" y="1153"/>
                    <a:pt x="2177" y="1122"/>
                  </a:cubicBezTo>
                  <a:cubicBezTo>
                    <a:pt x="2178" y="1116"/>
                    <a:pt x="2184" y="1112"/>
                    <a:pt x="2189" y="1114"/>
                  </a:cubicBezTo>
                  <a:cubicBezTo>
                    <a:pt x="2195" y="1115"/>
                    <a:pt x="2199" y="1121"/>
                    <a:pt x="2197" y="1126"/>
                  </a:cubicBezTo>
                  <a:cubicBezTo>
                    <a:pt x="2190" y="1158"/>
                    <a:pt x="2181" y="1190"/>
                    <a:pt x="2170" y="1221"/>
                  </a:cubicBezTo>
                  <a:cubicBezTo>
                    <a:pt x="2168" y="1225"/>
                    <a:pt x="2164" y="1228"/>
                    <a:pt x="2160" y="1228"/>
                  </a:cubicBezTo>
                  <a:close/>
                  <a:moveTo>
                    <a:pt x="2204" y="1039"/>
                  </a:moveTo>
                  <a:cubicBezTo>
                    <a:pt x="2203" y="1039"/>
                    <a:pt x="2203" y="1038"/>
                    <a:pt x="2203" y="1038"/>
                  </a:cubicBezTo>
                  <a:cubicBezTo>
                    <a:pt x="2197" y="1038"/>
                    <a:pt x="2193" y="1032"/>
                    <a:pt x="2193" y="1027"/>
                  </a:cubicBezTo>
                  <a:cubicBezTo>
                    <a:pt x="2197" y="995"/>
                    <a:pt x="2199" y="963"/>
                    <a:pt x="2200" y="931"/>
                  </a:cubicBezTo>
                  <a:cubicBezTo>
                    <a:pt x="2200" y="925"/>
                    <a:pt x="2204" y="920"/>
                    <a:pt x="2210" y="920"/>
                  </a:cubicBezTo>
                  <a:cubicBezTo>
                    <a:pt x="2210" y="920"/>
                    <a:pt x="2210" y="920"/>
                    <a:pt x="2210" y="920"/>
                  </a:cubicBezTo>
                  <a:cubicBezTo>
                    <a:pt x="2216" y="920"/>
                    <a:pt x="2221" y="925"/>
                    <a:pt x="2221" y="931"/>
                  </a:cubicBezTo>
                  <a:cubicBezTo>
                    <a:pt x="2220" y="964"/>
                    <a:pt x="2218" y="997"/>
                    <a:pt x="2214" y="1029"/>
                  </a:cubicBezTo>
                  <a:cubicBezTo>
                    <a:pt x="2214" y="1035"/>
                    <a:pt x="2209" y="1039"/>
                    <a:pt x="2204" y="1039"/>
                  </a:cubicBezTo>
                  <a:close/>
                  <a:moveTo>
                    <a:pt x="2206" y="844"/>
                  </a:moveTo>
                  <a:cubicBezTo>
                    <a:pt x="2201" y="844"/>
                    <a:pt x="2196" y="840"/>
                    <a:pt x="2196" y="834"/>
                  </a:cubicBezTo>
                  <a:cubicBezTo>
                    <a:pt x="2193" y="802"/>
                    <a:pt x="2188" y="770"/>
                    <a:pt x="2182" y="739"/>
                  </a:cubicBezTo>
                  <a:cubicBezTo>
                    <a:pt x="2180" y="733"/>
                    <a:pt x="2184" y="728"/>
                    <a:pt x="2190" y="727"/>
                  </a:cubicBezTo>
                  <a:cubicBezTo>
                    <a:pt x="2196" y="725"/>
                    <a:pt x="2201" y="729"/>
                    <a:pt x="2202" y="735"/>
                  </a:cubicBezTo>
                  <a:cubicBezTo>
                    <a:pt x="2209" y="767"/>
                    <a:pt x="2214" y="800"/>
                    <a:pt x="2217" y="832"/>
                  </a:cubicBezTo>
                  <a:cubicBezTo>
                    <a:pt x="2217" y="838"/>
                    <a:pt x="2213" y="843"/>
                    <a:pt x="2207" y="844"/>
                  </a:cubicBezTo>
                  <a:lnTo>
                    <a:pt x="2206" y="844"/>
                  </a:lnTo>
                  <a:close/>
                  <a:moveTo>
                    <a:pt x="2167" y="653"/>
                  </a:moveTo>
                  <a:cubicBezTo>
                    <a:pt x="2163" y="653"/>
                    <a:pt x="2159" y="650"/>
                    <a:pt x="2157" y="646"/>
                  </a:cubicBezTo>
                  <a:cubicBezTo>
                    <a:pt x="2148" y="615"/>
                    <a:pt x="2136" y="585"/>
                    <a:pt x="2123" y="556"/>
                  </a:cubicBezTo>
                  <a:cubicBezTo>
                    <a:pt x="2121" y="551"/>
                    <a:pt x="2123" y="544"/>
                    <a:pt x="2129" y="542"/>
                  </a:cubicBezTo>
                  <a:cubicBezTo>
                    <a:pt x="2134" y="540"/>
                    <a:pt x="2140" y="542"/>
                    <a:pt x="2143" y="547"/>
                  </a:cubicBezTo>
                  <a:cubicBezTo>
                    <a:pt x="2156" y="577"/>
                    <a:pt x="2168" y="608"/>
                    <a:pt x="2178" y="640"/>
                  </a:cubicBezTo>
                  <a:cubicBezTo>
                    <a:pt x="2179" y="645"/>
                    <a:pt x="2176" y="651"/>
                    <a:pt x="2171" y="653"/>
                  </a:cubicBezTo>
                  <a:cubicBezTo>
                    <a:pt x="2170" y="653"/>
                    <a:pt x="2169" y="653"/>
                    <a:pt x="2167" y="653"/>
                  </a:cubicBezTo>
                  <a:close/>
                  <a:moveTo>
                    <a:pt x="2089" y="475"/>
                  </a:moveTo>
                  <a:cubicBezTo>
                    <a:pt x="2085" y="475"/>
                    <a:pt x="2081" y="474"/>
                    <a:pt x="2080" y="470"/>
                  </a:cubicBezTo>
                  <a:cubicBezTo>
                    <a:pt x="2064" y="442"/>
                    <a:pt x="2046" y="415"/>
                    <a:pt x="2027" y="390"/>
                  </a:cubicBezTo>
                  <a:cubicBezTo>
                    <a:pt x="2023" y="385"/>
                    <a:pt x="2025" y="378"/>
                    <a:pt x="2029" y="375"/>
                  </a:cubicBezTo>
                  <a:cubicBezTo>
                    <a:pt x="2034" y="371"/>
                    <a:pt x="2041" y="372"/>
                    <a:pt x="2044" y="377"/>
                  </a:cubicBezTo>
                  <a:cubicBezTo>
                    <a:pt x="2063" y="403"/>
                    <a:pt x="2081" y="431"/>
                    <a:pt x="2098" y="460"/>
                  </a:cubicBezTo>
                  <a:cubicBezTo>
                    <a:pt x="2101" y="465"/>
                    <a:pt x="2099" y="471"/>
                    <a:pt x="2094" y="474"/>
                  </a:cubicBezTo>
                  <a:cubicBezTo>
                    <a:pt x="2092" y="475"/>
                    <a:pt x="2090" y="475"/>
                    <a:pt x="2089" y="475"/>
                  </a:cubicBezTo>
                  <a:close/>
                  <a:moveTo>
                    <a:pt x="1974" y="318"/>
                  </a:moveTo>
                  <a:cubicBezTo>
                    <a:pt x="1971" y="318"/>
                    <a:pt x="1968" y="317"/>
                    <a:pt x="1966" y="315"/>
                  </a:cubicBezTo>
                  <a:cubicBezTo>
                    <a:pt x="1944" y="291"/>
                    <a:pt x="1921" y="269"/>
                    <a:pt x="1897" y="247"/>
                  </a:cubicBezTo>
                  <a:cubicBezTo>
                    <a:pt x="1893" y="243"/>
                    <a:pt x="1893" y="237"/>
                    <a:pt x="1897" y="232"/>
                  </a:cubicBezTo>
                  <a:cubicBezTo>
                    <a:pt x="1900" y="228"/>
                    <a:pt x="1907" y="228"/>
                    <a:pt x="1911" y="231"/>
                  </a:cubicBezTo>
                  <a:cubicBezTo>
                    <a:pt x="1936" y="253"/>
                    <a:pt x="1960" y="276"/>
                    <a:pt x="1982" y="301"/>
                  </a:cubicBezTo>
                  <a:cubicBezTo>
                    <a:pt x="1986" y="305"/>
                    <a:pt x="1985" y="312"/>
                    <a:pt x="1981" y="316"/>
                  </a:cubicBezTo>
                  <a:cubicBezTo>
                    <a:pt x="1979" y="317"/>
                    <a:pt x="1976" y="318"/>
                    <a:pt x="1974" y="318"/>
                  </a:cubicBezTo>
                  <a:close/>
                  <a:moveTo>
                    <a:pt x="1828" y="189"/>
                  </a:moveTo>
                  <a:cubicBezTo>
                    <a:pt x="1826" y="189"/>
                    <a:pt x="1824" y="189"/>
                    <a:pt x="1822" y="187"/>
                  </a:cubicBezTo>
                  <a:cubicBezTo>
                    <a:pt x="1796" y="169"/>
                    <a:pt x="1769" y="151"/>
                    <a:pt x="1741" y="136"/>
                  </a:cubicBezTo>
                  <a:cubicBezTo>
                    <a:pt x="1736" y="133"/>
                    <a:pt x="1734" y="126"/>
                    <a:pt x="1737" y="121"/>
                  </a:cubicBezTo>
                  <a:cubicBezTo>
                    <a:pt x="1740" y="116"/>
                    <a:pt x="1746" y="114"/>
                    <a:pt x="1751" y="117"/>
                  </a:cubicBezTo>
                  <a:cubicBezTo>
                    <a:pt x="1780" y="133"/>
                    <a:pt x="1808" y="151"/>
                    <a:pt x="1834" y="170"/>
                  </a:cubicBezTo>
                  <a:cubicBezTo>
                    <a:pt x="1839" y="173"/>
                    <a:pt x="1840" y="180"/>
                    <a:pt x="1837" y="185"/>
                  </a:cubicBezTo>
                  <a:cubicBezTo>
                    <a:pt x="1835" y="188"/>
                    <a:pt x="1832" y="189"/>
                    <a:pt x="1828" y="189"/>
                  </a:cubicBezTo>
                  <a:close/>
                  <a:moveTo>
                    <a:pt x="1659" y="94"/>
                  </a:moveTo>
                  <a:cubicBezTo>
                    <a:pt x="1657" y="94"/>
                    <a:pt x="1656" y="94"/>
                    <a:pt x="1654" y="93"/>
                  </a:cubicBezTo>
                  <a:cubicBezTo>
                    <a:pt x="1625" y="81"/>
                    <a:pt x="1594" y="70"/>
                    <a:pt x="1564" y="60"/>
                  </a:cubicBezTo>
                  <a:cubicBezTo>
                    <a:pt x="1558" y="58"/>
                    <a:pt x="1555" y="53"/>
                    <a:pt x="1557" y="47"/>
                  </a:cubicBezTo>
                  <a:cubicBezTo>
                    <a:pt x="1559" y="41"/>
                    <a:pt x="1564" y="38"/>
                    <a:pt x="1570" y="40"/>
                  </a:cubicBezTo>
                  <a:cubicBezTo>
                    <a:pt x="1601" y="49"/>
                    <a:pt x="1633" y="61"/>
                    <a:pt x="1663" y="74"/>
                  </a:cubicBezTo>
                  <a:cubicBezTo>
                    <a:pt x="1668" y="76"/>
                    <a:pt x="1671" y="82"/>
                    <a:pt x="1668" y="88"/>
                  </a:cubicBezTo>
                  <a:cubicBezTo>
                    <a:pt x="1667" y="92"/>
                    <a:pt x="1663" y="94"/>
                    <a:pt x="1659" y="94"/>
                  </a:cubicBezTo>
                  <a:close/>
                  <a:moveTo>
                    <a:pt x="1472" y="37"/>
                  </a:moveTo>
                  <a:cubicBezTo>
                    <a:pt x="1472" y="37"/>
                    <a:pt x="1471" y="37"/>
                    <a:pt x="1470" y="37"/>
                  </a:cubicBezTo>
                  <a:cubicBezTo>
                    <a:pt x="1439" y="31"/>
                    <a:pt x="1407" y="27"/>
                    <a:pt x="1375" y="24"/>
                  </a:cubicBezTo>
                  <a:cubicBezTo>
                    <a:pt x="1369" y="24"/>
                    <a:pt x="1365" y="19"/>
                    <a:pt x="1365" y="13"/>
                  </a:cubicBezTo>
                  <a:cubicBezTo>
                    <a:pt x="1366" y="7"/>
                    <a:pt x="1371" y="3"/>
                    <a:pt x="1377" y="3"/>
                  </a:cubicBezTo>
                  <a:cubicBezTo>
                    <a:pt x="1409" y="6"/>
                    <a:pt x="1442" y="10"/>
                    <a:pt x="1474" y="16"/>
                  </a:cubicBezTo>
                  <a:cubicBezTo>
                    <a:pt x="1480" y="17"/>
                    <a:pt x="1484" y="23"/>
                    <a:pt x="1483" y="29"/>
                  </a:cubicBezTo>
                  <a:cubicBezTo>
                    <a:pt x="1482" y="34"/>
                    <a:pt x="1477" y="37"/>
                    <a:pt x="1472" y="37"/>
                  </a:cubicBezTo>
                  <a:close/>
                  <a:moveTo>
                    <a:pt x="1278" y="21"/>
                  </a:moveTo>
                  <a:cubicBezTo>
                    <a:pt x="1181" y="21"/>
                    <a:pt x="1181" y="21"/>
                    <a:pt x="1181" y="21"/>
                  </a:cubicBezTo>
                  <a:cubicBezTo>
                    <a:pt x="1175" y="21"/>
                    <a:pt x="1170" y="17"/>
                    <a:pt x="1170" y="11"/>
                  </a:cubicBezTo>
                  <a:cubicBezTo>
                    <a:pt x="1170" y="5"/>
                    <a:pt x="1175" y="0"/>
                    <a:pt x="1181" y="0"/>
                  </a:cubicBezTo>
                  <a:cubicBezTo>
                    <a:pt x="1278" y="0"/>
                    <a:pt x="1278" y="0"/>
                    <a:pt x="1278" y="0"/>
                  </a:cubicBezTo>
                  <a:cubicBezTo>
                    <a:pt x="1284" y="0"/>
                    <a:pt x="1289" y="5"/>
                    <a:pt x="1289" y="11"/>
                  </a:cubicBezTo>
                  <a:cubicBezTo>
                    <a:pt x="1289" y="17"/>
                    <a:pt x="1284" y="21"/>
                    <a:pt x="1278" y="21"/>
                  </a:cubicBezTo>
                  <a:close/>
                  <a:moveTo>
                    <a:pt x="1083" y="21"/>
                  </a:moveTo>
                  <a:cubicBezTo>
                    <a:pt x="986" y="21"/>
                    <a:pt x="986" y="21"/>
                    <a:pt x="986" y="21"/>
                  </a:cubicBezTo>
                  <a:cubicBezTo>
                    <a:pt x="980" y="21"/>
                    <a:pt x="975" y="17"/>
                    <a:pt x="975" y="11"/>
                  </a:cubicBezTo>
                  <a:cubicBezTo>
                    <a:pt x="975" y="5"/>
                    <a:pt x="980" y="0"/>
                    <a:pt x="986" y="0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1089" y="0"/>
                    <a:pt x="1094" y="5"/>
                    <a:pt x="1094" y="11"/>
                  </a:cubicBezTo>
                  <a:cubicBezTo>
                    <a:pt x="1094" y="17"/>
                    <a:pt x="1089" y="21"/>
                    <a:pt x="1083" y="21"/>
                  </a:cubicBezTo>
                  <a:close/>
                  <a:moveTo>
                    <a:pt x="888" y="21"/>
                  </a:moveTo>
                  <a:cubicBezTo>
                    <a:pt x="791" y="21"/>
                    <a:pt x="791" y="21"/>
                    <a:pt x="791" y="21"/>
                  </a:cubicBezTo>
                  <a:cubicBezTo>
                    <a:pt x="785" y="21"/>
                    <a:pt x="780" y="17"/>
                    <a:pt x="780" y="11"/>
                  </a:cubicBezTo>
                  <a:cubicBezTo>
                    <a:pt x="780" y="5"/>
                    <a:pt x="785" y="0"/>
                    <a:pt x="791" y="0"/>
                  </a:cubicBezTo>
                  <a:cubicBezTo>
                    <a:pt x="888" y="0"/>
                    <a:pt x="888" y="0"/>
                    <a:pt x="888" y="0"/>
                  </a:cubicBezTo>
                  <a:cubicBezTo>
                    <a:pt x="894" y="0"/>
                    <a:pt x="899" y="5"/>
                    <a:pt x="899" y="11"/>
                  </a:cubicBezTo>
                  <a:cubicBezTo>
                    <a:pt x="899" y="17"/>
                    <a:pt x="894" y="21"/>
                    <a:pt x="888" y="21"/>
                  </a:cubicBezTo>
                  <a:close/>
                  <a:moveTo>
                    <a:pt x="693" y="21"/>
                  </a:moveTo>
                  <a:cubicBezTo>
                    <a:pt x="596" y="21"/>
                    <a:pt x="596" y="21"/>
                    <a:pt x="596" y="21"/>
                  </a:cubicBezTo>
                  <a:cubicBezTo>
                    <a:pt x="590" y="21"/>
                    <a:pt x="585" y="17"/>
                    <a:pt x="585" y="11"/>
                  </a:cubicBezTo>
                  <a:cubicBezTo>
                    <a:pt x="585" y="5"/>
                    <a:pt x="590" y="0"/>
                    <a:pt x="596" y="0"/>
                  </a:cubicBezTo>
                  <a:cubicBezTo>
                    <a:pt x="693" y="0"/>
                    <a:pt x="693" y="0"/>
                    <a:pt x="693" y="0"/>
                  </a:cubicBezTo>
                  <a:cubicBezTo>
                    <a:pt x="699" y="0"/>
                    <a:pt x="704" y="5"/>
                    <a:pt x="704" y="11"/>
                  </a:cubicBezTo>
                  <a:cubicBezTo>
                    <a:pt x="704" y="17"/>
                    <a:pt x="699" y="21"/>
                    <a:pt x="693" y="21"/>
                  </a:cubicBezTo>
                  <a:close/>
                  <a:moveTo>
                    <a:pt x="498" y="21"/>
                  </a:moveTo>
                  <a:cubicBezTo>
                    <a:pt x="401" y="21"/>
                    <a:pt x="401" y="21"/>
                    <a:pt x="401" y="21"/>
                  </a:cubicBezTo>
                  <a:cubicBezTo>
                    <a:pt x="395" y="21"/>
                    <a:pt x="390" y="17"/>
                    <a:pt x="390" y="11"/>
                  </a:cubicBezTo>
                  <a:cubicBezTo>
                    <a:pt x="390" y="5"/>
                    <a:pt x="395" y="0"/>
                    <a:pt x="401" y="0"/>
                  </a:cubicBezTo>
                  <a:cubicBezTo>
                    <a:pt x="498" y="0"/>
                    <a:pt x="498" y="0"/>
                    <a:pt x="498" y="0"/>
                  </a:cubicBezTo>
                  <a:cubicBezTo>
                    <a:pt x="504" y="0"/>
                    <a:pt x="509" y="5"/>
                    <a:pt x="509" y="11"/>
                  </a:cubicBezTo>
                  <a:cubicBezTo>
                    <a:pt x="509" y="17"/>
                    <a:pt x="504" y="21"/>
                    <a:pt x="498" y="21"/>
                  </a:cubicBezTo>
                  <a:close/>
                  <a:moveTo>
                    <a:pt x="303" y="21"/>
                  </a:moveTo>
                  <a:cubicBezTo>
                    <a:pt x="206" y="21"/>
                    <a:pt x="206" y="21"/>
                    <a:pt x="206" y="21"/>
                  </a:cubicBezTo>
                  <a:cubicBezTo>
                    <a:pt x="200" y="21"/>
                    <a:pt x="195" y="17"/>
                    <a:pt x="195" y="11"/>
                  </a:cubicBezTo>
                  <a:cubicBezTo>
                    <a:pt x="195" y="5"/>
                    <a:pt x="200" y="0"/>
                    <a:pt x="206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09" y="0"/>
                    <a:pt x="314" y="5"/>
                    <a:pt x="314" y="11"/>
                  </a:cubicBezTo>
                  <a:cubicBezTo>
                    <a:pt x="314" y="17"/>
                    <a:pt x="309" y="21"/>
                    <a:pt x="303" y="21"/>
                  </a:cubicBezTo>
                  <a:close/>
                  <a:moveTo>
                    <a:pt x="108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5" y="21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4" y="0"/>
                    <a:pt x="119" y="5"/>
                    <a:pt x="119" y="11"/>
                  </a:cubicBezTo>
                  <a:cubicBezTo>
                    <a:pt x="119" y="17"/>
                    <a:pt x="114" y="21"/>
                    <a:pt x="10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4175991" y="4262178"/>
              <a:ext cx="85023" cy="27852"/>
            </a:xfrm>
            <a:custGeom>
              <a:avLst/>
              <a:gdLst>
                <a:gd name="T0" fmla="*/ 11 w 71"/>
                <a:gd name="T1" fmla="*/ 23 h 23"/>
                <a:gd name="T2" fmla="*/ 0 w 71"/>
                <a:gd name="T3" fmla="*/ 12 h 23"/>
                <a:gd name="T4" fmla="*/ 11 w 71"/>
                <a:gd name="T5" fmla="*/ 2 h 23"/>
                <a:gd name="T6" fmla="*/ 60 w 71"/>
                <a:gd name="T7" fmla="*/ 0 h 23"/>
                <a:gd name="T8" fmla="*/ 71 w 71"/>
                <a:gd name="T9" fmla="*/ 10 h 23"/>
                <a:gd name="T10" fmla="*/ 61 w 71"/>
                <a:gd name="T11" fmla="*/ 21 h 23"/>
                <a:gd name="T12" fmla="*/ 11 w 71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6"/>
                    <a:pt x="5" y="2"/>
                    <a:pt x="11" y="2"/>
                  </a:cubicBezTo>
                  <a:cubicBezTo>
                    <a:pt x="27" y="2"/>
                    <a:pt x="44" y="1"/>
                    <a:pt x="60" y="0"/>
                  </a:cubicBezTo>
                  <a:cubicBezTo>
                    <a:pt x="66" y="0"/>
                    <a:pt x="71" y="4"/>
                    <a:pt x="71" y="10"/>
                  </a:cubicBezTo>
                  <a:cubicBezTo>
                    <a:pt x="71" y="16"/>
                    <a:pt x="67" y="21"/>
                    <a:pt x="61" y="21"/>
                  </a:cubicBezTo>
                  <a:cubicBezTo>
                    <a:pt x="44" y="22"/>
                    <a:pt x="28" y="23"/>
                    <a:pt x="11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63" name="TextBox 4"/>
          <p:cNvSpPr txBox="1"/>
          <p:nvPr/>
        </p:nvSpPr>
        <p:spPr>
          <a:xfrm>
            <a:off x="4036729" y="5813973"/>
            <a:ext cx="151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SUCCESS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STEP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262381" y="2993578"/>
            <a:ext cx="4503615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Roboto Bold"/>
              </a:rPr>
              <a:t>Fusce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Roboto Bold"/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Roboto Bold"/>
              </a:rPr>
              <a:t>posuere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Roboto Bold"/>
              </a:rPr>
              <a:t>, magna sed pulvinar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Roboto Bold"/>
              </a:rPr>
              <a:t>ultricies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Roboto Bold"/>
              </a:rPr>
              <a:t>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Roboto Bold"/>
              </a:rPr>
              <a:t>purus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Roboto Bold"/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Roboto Bold"/>
              </a:rPr>
              <a:t>lectus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Roboto Bold"/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Roboto Bold"/>
              </a:rPr>
              <a:t>malesuada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Roboto Bold"/>
              </a:rPr>
              <a:t> libero, sit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Roboto Bold"/>
              </a:rPr>
              <a:t>amet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Roboto Bold"/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Roboto Bold"/>
              </a:rPr>
              <a:t>commodo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Roboto Bold"/>
              </a:rPr>
              <a:t> magna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Roboto Bold"/>
              </a:rPr>
              <a:t>eros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Roboto Bold"/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Roboto Bold"/>
              </a:rPr>
              <a:t>quis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Roboto Bold"/>
              </a:rPr>
              <a:t>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Roboto Bold"/>
              </a:rPr>
              <a:t>urna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Roboto Bold"/>
              </a:rPr>
              <a:t>.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Roboto Bold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317913" y="3940526"/>
            <a:ext cx="4725950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Fusce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posuere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, magna sed pulvinar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ultricies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purus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lectus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malesuada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libero, sit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amet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commodo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magna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eros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quis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urna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Bold"/>
              </a:rPr>
              <a:t>.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Roboto Bold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62381" y="2186690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187AAB"/>
                </a:solidFill>
                <a:latin typeface="Aa以梦为马" panose="02010600010101010101" pitchFamily="2" charset="-122"/>
                <a:ea typeface="Aa以梦为马" panose="02010600010101010101" pitchFamily="2" charset="-122"/>
              </a:rPr>
              <a:t>追逐梦想 无畏远方</a:t>
            </a:r>
            <a:endParaRPr lang="zh-CN" altLang="en-US" sz="3200" b="1" dirty="0">
              <a:solidFill>
                <a:srgbClr val="187AAB"/>
              </a:solidFill>
              <a:latin typeface="Aa以梦为马" panose="02010600010101010101" pitchFamily="2" charset="-122"/>
              <a:ea typeface="Aa以梦为马" panose="0201060001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2621</Words>
  <Application>WPS 演示</Application>
  <PresentationFormat>宽屏</PresentationFormat>
  <Paragraphs>152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Aa以梦为马</vt:lpstr>
      <vt:lpstr>微软雅黑 Light</vt:lpstr>
      <vt:lpstr>Aharoni</vt:lpstr>
      <vt:lpstr>Yu Gothic UI Semibold</vt:lpstr>
      <vt:lpstr>Roboto Bold</vt:lpstr>
      <vt:lpstr>魂心</vt:lpstr>
      <vt:lpstr>Gill Sans</vt:lpstr>
      <vt:lpstr>微软雅黑</vt:lpstr>
      <vt:lpstr>Calibri</vt:lpstr>
      <vt:lpstr>Arial Unicode MS</vt:lpstr>
      <vt:lpstr>Gill Sans MT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uying</dc:creator>
  <cp:lastModifiedBy>凡</cp:lastModifiedBy>
  <cp:revision>38</cp:revision>
  <dcterms:created xsi:type="dcterms:W3CDTF">2019-04-10T11:58:00Z</dcterms:created>
  <dcterms:modified xsi:type="dcterms:W3CDTF">2019-04-23T07:38:19Z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