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7442-E3FC-41CF-B3DC-8DDCB7763E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BDD8-C5AF-487D-9206-EB741A300A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162843" y="1680736"/>
            <a:ext cx="7866315" cy="1847325"/>
            <a:chOff x="2162843" y="1680736"/>
            <a:chExt cx="7866315" cy="1847325"/>
          </a:xfrm>
        </p:grpSpPr>
        <p:grpSp>
          <p:nvGrpSpPr>
            <p:cNvPr id="5" name="组合 4"/>
            <p:cNvGrpSpPr/>
            <p:nvPr/>
          </p:nvGrpSpPr>
          <p:grpSpPr>
            <a:xfrm>
              <a:off x="2162843" y="1680736"/>
              <a:ext cx="7866315" cy="1356848"/>
              <a:chOff x="1993025" y="1925863"/>
              <a:chExt cx="7866315" cy="135684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993025" y="1925863"/>
                <a:ext cx="786631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200" b="1" spc="79" dirty="0">
                    <a:solidFill>
                      <a:schemeClr val="bg1"/>
                    </a:solidFill>
                    <a:latin typeface="华康少女文字W3" panose="040F0309000000000000" charset="-122"/>
                    <a:ea typeface="华康少女文字W3" panose="040F0309000000000000" charset="-122"/>
                    <a:sym typeface="FZHei-B01S" panose="02010601030101010101" pitchFamily="2" charset="-122"/>
                  </a:rPr>
                  <a:t>逐梦治愈系</a:t>
                </a:r>
                <a:r>
                  <a:rPr lang="ja-JP" altLang="en-US" sz="5200" b="1" spc="79" dirty="0">
                    <a:solidFill>
                      <a:schemeClr val="bg1"/>
                    </a:solidFill>
                    <a:latin typeface="华康少女文字W3" panose="040F0309000000000000" charset="-122"/>
                    <a:ea typeface="华康少女文字W3" panose="040F0309000000000000" charset="-122"/>
                    <a:sym typeface="FZHei-B01S" panose="02010601030101010101" pitchFamily="2" charset="-122"/>
                  </a:rPr>
                  <a:t>の</a:t>
                </a:r>
                <a:r>
                  <a:rPr lang="zh-CN" altLang="en-US" sz="5200" b="1" spc="79" dirty="0">
                    <a:solidFill>
                      <a:schemeClr val="bg1"/>
                    </a:solidFill>
                    <a:latin typeface="华康少女文字W3" panose="040F0309000000000000" charset="-122"/>
                    <a:ea typeface="华康少女文字W3" panose="040F0309000000000000" charset="-122"/>
                    <a:sym typeface="FZHei-B01S" panose="02010601030101010101" pitchFamily="2" charset="-122"/>
                  </a:rPr>
                  <a:t>小清新模板</a:t>
                </a:r>
                <a:endParaRPr lang="zh-CN" altLang="en-US" sz="5200" b="1" spc="79" dirty="0">
                  <a:solidFill>
                    <a:schemeClr val="bg1"/>
                  </a:solidFill>
                  <a:latin typeface="华康少女文字W3" panose="040F0309000000000000" charset="-122"/>
                  <a:ea typeface="华康少女文字W3" panose="040F0309000000000000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307771" y="2769942"/>
                <a:ext cx="7236823" cy="51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200000"/>
                  </a:lnSpc>
                </a:pPr>
                <a:r>
                  <a:rPr lang="en-US" altLang="zh-CN" sz="1600" spc="79" dirty="0">
                    <a:solidFill>
                      <a:schemeClr val="bg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CI CHU KE SHU RU ZI JI DE ZHU TI YING WEN, CI CHU KE</a:t>
                </a:r>
                <a:endParaRPr lang="zh-CN" altLang="en-US" sz="1600" spc="79" dirty="0">
                  <a:solidFill>
                    <a:schemeClr val="bg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9" name="千图网"/>
            <p:cNvSpPr txBox="1"/>
            <p:nvPr/>
          </p:nvSpPr>
          <p:spPr>
            <a:xfrm>
              <a:off x="2789861" y="3141545"/>
              <a:ext cx="6612279" cy="38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书宋简体" panose="03000509000000000000" pitchFamily="65" charset="-122"/>
                  <a:ea typeface="方正仿宋简体" panose="02010601030101010101" pitchFamily="2" charset="-122"/>
                  <a:sym typeface="方正书宋简体" panose="03000509000000000000" pitchFamily="65" charset="-122"/>
                </a:rPr>
                <a:t>单击此处输入您的正文主要文字；单击此处输入您的正文主要文字；单击此处输入</a:t>
              </a:r>
              <a:endParaRPr lang="en-US" altLang="zh-CN" sz="1400" dirty="0">
                <a:solidFill>
                  <a:schemeClr val="bg1"/>
                </a:solidFill>
                <a:latin typeface="方正书宋简体" panose="03000509000000000000" pitchFamily="65" charset="-122"/>
                <a:ea typeface="方正仿宋简体" panose="02010601030101010101" pitchFamily="2" charset="-122"/>
                <a:sym typeface="方正书宋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236856" y="1350644"/>
            <a:ext cx="1250950" cy="0"/>
          </a:xfrm>
          <a:prstGeom prst="line">
            <a:avLst/>
          </a:prstGeom>
          <a:ln w="12700" cmpd="sng">
            <a:solidFill>
              <a:srgbClr val="164E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83186" y="845548"/>
            <a:ext cx="2373630" cy="3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输入您的文字</a:t>
            </a:r>
            <a:endParaRPr lang="zh-CN" altLang="en-US" b="1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7311" y="1371600"/>
            <a:ext cx="6302829" cy="426175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rgbClr val="164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7119465" y="2059246"/>
            <a:ext cx="533658" cy="312422"/>
            <a:chOff x="7088171" y="2059246"/>
            <a:chExt cx="533658" cy="312422"/>
          </a:xfrm>
          <a:solidFill>
            <a:srgbClr val="164E8E"/>
          </a:solidFill>
        </p:grpSpPr>
        <p:sp>
          <p:nvSpPr>
            <p:cNvPr id="12" name="L 形 11"/>
            <p:cNvSpPr/>
            <p:nvPr/>
          </p:nvSpPr>
          <p:spPr>
            <a:xfrm rot="13500000">
              <a:off x="7316151" y="2065990"/>
              <a:ext cx="312422" cy="298934"/>
            </a:xfrm>
            <a:prstGeom prst="corner">
              <a:avLst>
                <a:gd name="adj1" fmla="val 19521"/>
                <a:gd name="adj2" fmla="val 22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13500000">
              <a:off x="7081427" y="2065990"/>
              <a:ext cx="312422" cy="298934"/>
            </a:xfrm>
            <a:prstGeom prst="corner">
              <a:avLst>
                <a:gd name="adj1" fmla="val 19521"/>
                <a:gd name="adj2" fmla="val 22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172448" y="1872373"/>
            <a:ext cx="3633110" cy="69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请输入您的文字，请输入您的文字，请输入您的文字请输入您的文字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19465" y="3346267"/>
            <a:ext cx="533658" cy="312422"/>
            <a:chOff x="7088171" y="2059246"/>
            <a:chExt cx="533658" cy="312422"/>
          </a:xfrm>
          <a:solidFill>
            <a:srgbClr val="164E8E"/>
          </a:solidFill>
        </p:grpSpPr>
        <p:sp>
          <p:nvSpPr>
            <p:cNvPr id="17" name="L 形 16"/>
            <p:cNvSpPr/>
            <p:nvPr/>
          </p:nvSpPr>
          <p:spPr>
            <a:xfrm rot="13500000">
              <a:off x="7316151" y="2065990"/>
              <a:ext cx="312422" cy="298934"/>
            </a:xfrm>
            <a:prstGeom prst="corner">
              <a:avLst>
                <a:gd name="adj1" fmla="val 19521"/>
                <a:gd name="adj2" fmla="val 22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L 形 17"/>
            <p:cNvSpPr/>
            <p:nvPr/>
          </p:nvSpPr>
          <p:spPr>
            <a:xfrm rot="13500000">
              <a:off x="7081427" y="2065990"/>
              <a:ext cx="312422" cy="298934"/>
            </a:xfrm>
            <a:prstGeom prst="corner">
              <a:avLst>
                <a:gd name="adj1" fmla="val 19521"/>
                <a:gd name="adj2" fmla="val 22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119465" y="4573352"/>
            <a:ext cx="533658" cy="312422"/>
            <a:chOff x="7088171" y="2059246"/>
            <a:chExt cx="533658" cy="312422"/>
          </a:xfrm>
          <a:solidFill>
            <a:srgbClr val="164E8E"/>
          </a:solidFill>
        </p:grpSpPr>
        <p:sp>
          <p:nvSpPr>
            <p:cNvPr id="20" name="L 形 19"/>
            <p:cNvSpPr/>
            <p:nvPr/>
          </p:nvSpPr>
          <p:spPr>
            <a:xfrm rot="13500000">
              <a:off x="7316151" y="2065990"/>
              <a:ext cx="312422" cy="298934"/>
            </a:xfrm>
            <a:prstGeom prst="corner">
              <a:avLst>
                <a:gd name="adj1" fmla="val 19521"/>
                <a:gd name="adj2" fmla="val 22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L 形 21"/>
            <p:cNvSpPr/>
            <p:nvPr/>
          </p:nvSpPr>
          <p:spPr>
            <a:xfrm rot="13500000">
              <a:off x="7081427" y="2065990"/>
              <a:ext cx="312422" cy="298934"/>
            </a:xfrm>
            <a:prstGeom prst="corner">
              <a:avLst>
                <a:gd name="adj1" fmla="val 19521"/>
                <a:gd name="adj2" fmla="val 226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172448" y="3149881"/>
            <a:ext cx="3633110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请输入您的文字，请输入您的文字，请输入您的文字请输入您的文字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172448" y="4513416"/>
            <a:ext cx="3633110" cy="7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请输入您的文字，请输入您的文字，请输入您的文字请输入您的文字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89214" y="1829359"/>
            <a:ext cx="5306786" cy="3346236"/>
          </a:xfrm>
          <a:prstGeom prst="rect">
            <a:avLst/>
          </a:prstGeom>
          <a:noFill/>
          <a:ln>
            <a:solidFill>
              <a:srgbClr val="164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162843" y="1680736"/>
            <a:ext cx="7866315" cy="1847325"/>
            <a:chOff x="2162843" y="1680736"/>
            <a:chExt cx="7866315" cy="1847325"/>
          </a:xfrm>
        </p:grpSpPr>
        <p:grpSp>
          <p:nvGrpSpPr>
            <p:cNvPr id="5" name="组合 4"/>
            <p:cNvGrpSpPr/>
            <p:nvPr/>
          </p:nvGrpSpPr>
          <p:grpSpPr>
            <a:xfrm>
              <a:off x="2162843" y="1680736"/>
              <a:ext cx="7866315" cy="1356848"/>
              <a:chOff x="1993025" y="1925863"/>
              <a:chExt cx="7866315" cy="1356848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1993025" y="1925863"/>
                <a:ext cx="7866315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200" b="1" spc="79" dirty="0">
                    <a:solidFill>
                      <a:schemeClr val="bg1"/>
                    </a:solidFill>
                    <a:latin typeface="华康少女文字W3" panose="040F0309000000000000" charset="-122"/>
                    <a:ea typeface="华康少女文字W3" panose="040F0309000000000000" charset="-122"/>
                    <a:sym typeface="FZHei-B01S" panose="02010601030101010101" pitchFamily="2" charset="-122"/>
                  </a:rPr>
                  <a:t>逐梦治愈系</a:t>
                </a:r>
                <a:r>
                  <a:rPr lang="ja-JP" altLang="en-US" sz="5200" b="1" spc="79" dirty="0">
                    <a:solidFill>
                      <a:schemeClr val="bg1"/>
                    </a:solidFill>
                    <a:latin typeface="华康少女文字W3" panose="040F0309000000000000" charset="-122"/>
                    <a:ea typeface="华康少女文字W3" panose="040F0309000000000000" charset="-122"/>
                    <a:sym typeface="FZHei-B01S" panose="02010601030101010101" pitchFamily="2" charset="-122"/>
                  </a:rPr>
                  <a:t>の</a:t>
                </a:r>
                <a:r>
                  <a:rPr lang="zh-CN" altLang="en-US" sz="5200" b="1" spc="79" dirty="0">
                    <a:solidFill>
                      <a:schemeClr val="bg1"/>
                    </a:solidFill>
                    <a:latin typeface="华康少女文字W3" panose="040F0309000000000000" charset="-122"/>
                    <a:ea typeface="华康少女文字W3" panose="040F0309000000000000" charset="-122"/>
                    <a:sym typeface="FZHei-B01S" panose="02010601030101010101" pitchFamily="2" charset="-122"/>
                  </a:rPr>
                  <a:t>小清新模板</a:t>
                </a:r>
                <a:endParaRPr lang="zh-CN" altLang="en-US" sz="5200" b="1" spc="79" dirty="0">
                  <a:solidFill>
                    <a:schemeClr val="bg1"/>
                  </a:solidFill>
                  <a:latin typeface="华康少女文字W3" panose="040F0309000000000000" charset="-122"/>
                  <a:ea typeface="华康少女文字W3" panose="040F0309000000000000" charset="-122"/>
                  <a:sym typeface="FZHei-B01S" panose="02010601030101010101" pitchFamily="2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2307771" y="2769942"/>
                <a:ext cx="7236823" cy="512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>
                  <a:lnSpc>
                    <a:spcPct val="200000"/>
                  </a:lnSpc>
                </a:pPr>
                <a:r>
                  <a:rPr lang="en-US" altLang="zh-CN" sz="1600" spc="79" dirty="0">
                    <a:solidFill>
                      <a:schemeClr val="bg1"/>
                    </a:solidFill>
                    <a:latin typeface="FZHei-B01S" panose="02010601030101010101" pitchFamily="2" charset="-122"/>
                    <a:ea typeface="FZHei-B01S" panose="02010601030101010101" pitchFamily="2" charset="-122"/>
                    <a:sym typeface="FZHei-B01S" panose="02010601030101010101" pitchFamily="2" charset="-122"/>
                  </a:rPr>
                  <a:t>CI CHU KE SHU RU ZI JI DE ZHU TI YING WEN, CI CHU KE</a:t>
                </a:r>
                <a:endParaRPr lang="zh-CN" altLang="en-US" sz="1600" spc="79" dirty="0">
                  <a:solidFill>
                    <a:schemeClr val="bg1"/>
                  </a:solidFill>
                  <a:latin typeface="FZHei-B01S" panose="02010601030101010101" pitchFamily="2" charset="-122"/>
                  <a:ea typeface="FZHei-B01S" panose="02010601030101010101" pitchFamily="2" charset="-122"/>
                  <a:sym typeface="FZHei-B01S" panose="02010601030101010101" pitchFamily="2" charset="-122"/>
                </a:endParaRPr>
              </a:p>
            </p:txBody>
          </p:sp>
        </p:grpSp>
        <p:sp>
          <p:nvSpPr>
            <p:cNvPr id="9" name="千图网"/>
            <p:cNvSpPr txBox="1"/>
            <p:nvPr/>
          </p:nvSpPr>
          <p:spPr>
            <a:xfrm>
              <a:off x="2789861" y="3141545"/>
              <a:ext cx="6612279" cy="386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方正书宋简体" panose="03000509000000000000" pitchFamily="65" charset="-122"/>
                  <a:ea typeface="方正仿宋简体" panose="02010601030101010101" pitchFamily="2" charset="-122"/>
                  <a:sym typeface="方正书宋简体" panose="03000509000000000000" pitchFamily="65" charset="-122"/>
                </a:rPr>
                <a:t>单击此处输入您的正文主要文字；单击此处输入您的正文主要文字；单击此处输入</a:t>
              </a:r>
              <a:endParaRPr lang="en-US" altLang="zh-CN" sz="1400" dirty="0">
                <a:solidFill>
                  <a:schemeClr val="bg1"/>
                </a:solidFill>
                <a:latin typeface="方正书宋简体" panose="03000509000000000000" pitchFamily="65" charset="-122"/>
                <a:ea typeface="方正仿宋简体" panose="02010601030101010101" pitchFamily="2" charset="-122"/>
                <a:sym typeface="方正书宋简体" panose="03000509000000000000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378960" y="1038860"/>
            <a:ext cx="2914015" cy="1309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sz="6600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目 录</a:t>
            </a:r>
            <a:endParaRPr lang="en-US" altLang="zh-CN" sz="6600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62636" y="3026888"/>
            <a:ext cx="4467860" cy="645160"/>
            <a:chOff x="930275" y="2800350"/>
            <a:chExt cx="4467860" cy="645160"/>
          </a:xfrm>
        </p:grpSpPr>
        <p:sp>
          <p:nvSpPr>
            <p:cNvPr id="13" name="文本框 12"/>
            <p:cNvSpPr txBox="1"/>
            <p:nvPr/>
          </p:nvSpPr>
          <p:spPr>
            <a:xfrm>
              <a:off x="930275" y="2800350"/>
              <a:ext cx="8928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02</a:t>
              </a:r>
              <a:endPara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18995" y="3002407"/>
              <a:ext cx="3279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请输入您的文字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852486" y="3026888"/>
            <a:ext cx="4467860" cy="645160"/>
            <a:chOff x="930275" y="1762760"/>
            <a:chExt cx="4467860" cy="645160"/>
          </a:xfrm>
        </p:grpSpPr>
        <p:sp>
          <p:nvSpPr>
            <p:cNvPr id="18" name="文本框 17"/>
            <p:cNvSpPr txBox="1"/>
            <p:nvPr/>
          </p:nvSpPr>
          <p:spPr>
            <a:xfrm>
              <a:off x="930275" y="1762760"/>
              <a:ext cx="8928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01</a:t>
              </a:r>
              <a:endPara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118995" y="1951754"/>
              <a:ext cx="3279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请输入您的文字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852486" y="4461100"/>
            <a:ext cx="4467860" cy="645160"/>
            <a:chOff x="930275" y="3838575"/>
            <a:chExt cx="4467860" cy="645160"/>
          </a:xfrm>
        </p:grpSpPr>
        <p:sp>
          <p:nvSpPr>
            <p:cNvPr id="23" name="文本框 22"/>
            <p:cNvSpPr txBox="1"/>
            <p:nvPr/>
          </p:nvSpPr>
          <p:spPr>
            <a:xfrm>
              <a:off x="930275" y="3838575"/>
              <a:ext cx="8928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03</a:t>
              </a:r>
              <a:endPara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118995" y="4024976"/>
              <a:ext cx="3279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请输入您的文字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862636" y="4461100"/>
            <a:ext cx="4467860" cy="645160"/>
            <a:chOff x="930275" y="4876800"/>
            <a:chExt cx="4467860" cy="645160"/>
          </a:xfrm>
        </p:grpSpPr>
        <p:sp>
          <p:nvSpPr>
            <p:cNvPr id="28" name="文本框 27"/>
            <p:cNvSpPr txBox="1"/>
            <p:nvPr/>
          </p:nvSpPr>
          <p:spPr>
            <a:xfrm>
              <a:off x="930275" y="4876800"/>
              <a:ext cx="89281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04</a:t>
              </a:r>
              <a:endPara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118995" y="5063201"/>
              <a:ext cx="3279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请输入您的文字</a:t>
              </a:r>
              <a:endPara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</p:grpSp>
      <p:sp>
        <p:nvSpPr>
          <p:cNvPr id="32" name="TextBox 20"/>
          <p:cNvSpPr txBox="1"/>
          <p:nvPr/>
        </p:nvSpPr>
        <p:spPr>
          <a:xfrm>
            <a:off x="4575876" y="2259798"/>
            <a:ext cx="25748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3000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CONTENTS</a:t>
            </a:r>
            <a:endParaRPr lang="zh-CN" altLang="en-US" sz="3000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4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32" grpId="0"/>
      <p:bldP spid="32" grpId="1"/>
      <p:bldP spid="32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9469" y="2122363"/>
            <a:ext cx="175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第壹章</a:t>
            </a:r>
            <a:endParaRPr lang="zh-CN" altLang="en-US" sz="3600" dirty="0">
              <a:solidFill>
                <a:schemeClr val="bg1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0282" y="2768694"/>
            <a:ext cx="4571436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在此输入您的文字，在此输入您的文字，在此输入您的文字，在此输入您的文字，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236856" y="1350644"/>
            <a:ext cx="1250950" cy="0"/>
          </a:xfrm>
          <a:prstGeom prst="line">
            <a:avLst/>
          </a:prstGeom>
          <a:ln w="12700" cmpd="sng">
            <a:solidFill>
              <a:srgbClr val="164E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83186" y="845548"/>
            <a:ext cx="2373630" cy="3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输入您的文字</a:t>
            </a:r>
            <a:endParaRPr lang="zh-CN" altLang="en-US" b="1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83186" y="1767467"/>
            <a:ext cx="9637064" cy="3196627"/>
            <a:chOff x="1083186" y="1767467"/>
            <a:chExt cx="9637064" cy="3196627"/>
          </a:xfrm>
        </p:grpSpPr>
        <p:sp>
          <p:nvSpPr>
            <p:cNvPr id="19" name="文本框 6"/>
            <p:cNvSpPr txBox="1"/>
            <p:nvPr/>
          </p:nvSpPr>
          <p:spPr>
            <a:xfrm>
              <a:off x="1083186" y="2008477"/>
              <a:ext cx="5719671" cy="295561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>
              <a:defPPr>
                <a:defRPr lang="zh-CN"/>
              </a:defPPr>
              <a:lvl1pPr algn="just">
                <a:lnSpc>
                  <a:spcPct val="200000"/>
                </a:lnSpc>
                <a:defRPr sz="1000">
                  <a:solidFill>
                    <a:schemeClr val="accent6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ea typeface="+mn-ea"/>
                </a:rPr>
                <a:t>输入文字，在这里输入您的文字，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输入文字，在这里输入您的文字输入文字，在这里输入您的文字输入文字，在这里输入您的输入文字，在这里输入您的文字输入文字，在这里输入您的文字输入文字，在这里输入您的文字输入文字，在这里输入您的文字输入文字，在这里输入您的文字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125" y="1767467"/>
              <a:ext cx="2905125" cy="27336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236856" y="1350644"/>
            <a:ext cx="1250950" cy="0"/>
          </a:xfrm>
          <a:prstGeom prst="line">
            <a:avLst/>
          </a:prstGeom>
          <a:ln w="12700" cmpd="sng">
            <a:solidFill>
              <a:srgbClr val="164E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83186" y="845548"/>
            <a:ext cx="2373630" cy="3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输入您的文字</a:t>
            </a:r>
            <a:endParaRPr lang="zh-CN" altLang="en-US" b="1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83186" y="1882598"/>
            <a:ext cx="9109387" cy="3323227"/>
            <a:chOff x="1449859" y="1531869"/>
            <a:chExt cx="9109387" cy="3323227"/>
          </a:xfrm>
        </p:grpSpPr>
        <p:sp>
          <p:nvSpPr>
            <p:cNvPr id="6" name="文本框 5"/>
            <p:cNvSpPr txBox="1"/>
            <p:nvPr/>
          </p:nvSpPr>
          <p:spPr>
            <a:xfrm>
              <a:off x="1449859" y="1531869"/>
              <a:ext cx="2769842" cy="128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700" b="1" dirty="0">
                  <a:solidFill>
                    <a:srgbClr val="164E8E"/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您的主题</a:t>
              </a:r>
              <a:endParaRPr lang="en-US" altLang="zh-CN" sz="1700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在这里输入您的文字输入文字，在这里输入您的文字输入文字，在这里输入您的文字输入文字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449859" y="3357167"/>
              <a:ext cx="2769842" cy="1283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zh-CN" altLang="en-US" sz="1700" b="1" dirty="0">
                  <a:solidFill>
                    <a:srgbClr val="164E8E"/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您的主题</a:t>
              </a:r>
              <a:endParaRPr lang="en-US" altLang="zh-CN" sz="1700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在这里输入您的文字输入文字，在这里输入您的文字输入文字，在这里输入您的文字输入文字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789404" y="1531869"/>
              <a:ext cx="2769842" cy="128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1700" b="1" dirty="0">
                  <a:solidFill>
                    <a:srgbClr val="164E8E"/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您的主题</a:t>
              </a:r>
              <a:endParaRPr lang="en-US" altLang="zh-CN" sz="1700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在这里输入您的文字输入文字，在这里输入您的文字输入文字，在这里输入您的文字输入文字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789404" y="3567499"/>
              <a:ext cx="2769842" cy="1287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lnSpc>
                  <a:spcPct val="150000"/>
                </a:lnSpc>
                <a:defRPr/>
              </a:pPr>
              <a:r>
                <a:rPr lang="zh-CN" altLang="en-US" sz="1700" b="1" dirty="0">
                  <a:solidFill>
                    <a:srgbClr val="164E8E"/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您的主题</a:t>
              </a:r>
              <a:endParaRPr lang="en-US" altLang="zh-CN" sz="1700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在这里输入您的文字输入文字，在这里输入您的文字输入文字，在这里输入您的文字输入文字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16" y="1882598"/>
            <a:ext cx="4804176" cy="3323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9469" y="2122363"/>
            <a:ext cx="175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第贰章</a:t>
            </a:r>
            <a:endParaRPr lang="zh-CN" altLang="en-US" sz="3600" dirty="0">
              <a:solidFill>
                <a:schemeClr val="bg1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0282" y="2768694"/>
            <a:ext cx="4571436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在此输入您的文字，在此输入您的文字，在此输入您的文字，在此输入您的文字，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236856" y="1350644"/>
            <a:ext cx="1250950" cy="0"/>
          </a:xfrm>
          <a:prstGeom prst="line">
            <a:avLst/>
          </a:prstGeom>
          <a:ln w="12700" cmpd="sng">
            <a:solidFill>
              <a:srgbClr val="164E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83186" y="845548"/>
            <a:ext cx="2373630" cy="3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输入您的文字</a:t>
            </a:r>
            <a:endParaRPr lang="zh-CN" altLang="en-US" b="1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326515" y="1849093"/>
            <a:ext cx="4781755" cy="842296"/>
            <a:chOff x="6445839" y="2443611"/>
            <a:chExt cx="4781755" cy="842296"/>
          </a:xfrm>
        </p:grpSpPr>
        <p:sp>
          <p:nvSpPr>
            <p:cNvPr id="9" name="矩形 8"/>
            <p:cNvSpPr/>
            <p:nvPr/>
          </p:nvSpPr>
          <p:spPr>
            <a:xfrm>
              <a:off x="6445840" y="2785514"/>
              <a:ext cx="4781754" cy="50039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  <a:cs typeface="+mn-ea"/>
                  <a:sym typeface="Arial" panose="020B0604020202020204" pitchFamily="34" charset="0"/>
                </a:rPr>
                <a:t>请您输入文字内容；请您输入文字内容；请您输入文字内容；请您输入文字内容；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34"/>
            <p:cNvSpPr txBox="1"/>
            <p:nvPr/>
          </p:nvSpPr>
          <p:spPr>
            <a:xfrm>
              <a:off x="6445839" y="2443611"/>
              <a:ext cx="1257973" cy="246221"/>
            </a:xfrm>
            <a:prstGeom prst="rect">
              <a:avLst/>
            </a:prstGeom>
            <a:solidFill>
              <a:srgbClr val="164E8E"/>
            </a:solidFill>
          </p:spPr>
          <p:txBody>
            <a:bodyPr wrap="square" lIns="0" tIns="0" rIns="0" bIns="0" rtlCol="0" anchor="ctr" anchorCtr="1">
              <a:noAutofit/>
            </a:bodyPr>
            <a:lstStyle/>
            <a:p>
              <a:pPr algn="ctr"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华康少女文字W3" panose="040F0309000000000000" charset="-122"/>
                  <a:ea typeface="华康少女文字W3" panose="040F0309000000000000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400" dirty="0">
                <a:solidFill>
                  <a:schemeClr val="bg1"/>
                </a:solidFill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26515" y="2997867"/>
            <a:ext cx="4781755" cy="830047"/>
            <a:chOff x="6445839" y="3592385"/>
            <a:chExt cx="4781755" cy="830047"/>
          </a:xfrm>
        </p:grpSpPr>
        <p:sp>
          <p:nvSpPr>
            <p:cNvPr id="15" name="矩形 14"/>
            <p:cNvSpPr/>
            <p:nvPr/>
          </p:nvSpPr>
          <p:spPr>
            <a:xfrm>
              <a:off x="6445840" y="3928514"/>
              <a:ext cx="4781754" cy="4939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  <a:cs typeface="+mn-ea"/>
                  <a:sym typeface="Arial" panose="020B0604020202020204" pitchFamily="34" charset="0"/>
                </a:rPr>
                <a:t>请您输入文字内容；请您输入文字内容；请您输入文字内容；请您输入文字内容；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37"/>
            <p:cNvSpPr txBox="1"/>
            <p:nvPr/>
          </p:nvSpPr>
          <p:spPr>
            <a:xfrm>
              <a:off x="6445839" y="3592385"/>
              <a:ext cx="1257973" cy="246221"/>
            </a:xfrm>
            <a:prstGeom prst="rect">
              <a:avLst/>
            </a:prstGeom>
            <a:solidFill>
              <a:srgbClr val="164E8E"/>
            </a:solidFill>
          </p:spPr>
          <p:txBody>
            <a:bodyPr wrap="square" lIns="0" tIns="0" rIns="0" bIns="0" rtlCol="0" anchor="ctr" anchorCtr="1">
              <a:no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华康少女文字W3" panose="040F0309000000000000" charset="-122"/>
                  <a:ea typeface="华康少女文字W3" panose="040F0309000000000000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400" dirty="0">
                <a:solidFill>
                  <a:schemeClr val="bg1"/>
                </a:solidFill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26515" y="4147516"/>
            <a:ext cx="4781755" cy="823398"/>
            <a:chOff x="6445839" y="4742034"/>
            <a:chExt cx="4781755" cy="823398"/>
          </a:xfrm>
        </p:grpSpPr>
        <p:sp>
          <p:nvSpPr>
            <p:cNvPr id="18" name="矩形 17"/>
            <p:cNvSpPr/>
            <p:nvPr/>
          </p:nvSpPr>
          <p:spPr>
            <a:xfrm>
              <a:off x="6445840" y="5071514"/>
              <a:ext cx="4781754" cy="49391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1216660"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  <a:cs typeface="+mn-ea"/>
                  <a:sym typeface="Arial" panose="020B0604020202020204" pitchFamily="34" charset="0"/>
                </a:rPr>
                <a:t>请您输入文字内容；请您输入文字内容；请您输入文字内容；请您输入文字内容；</a:t>
              </a:r>
              <a:endPara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13"/>
            <p:cNvSpPr txBox="1"/>
            <p:nvPr/>
          </p:nvSpPr>
          <p:spPr>
            <a:xfrm>
              <a:off x="6445839" y="4742034"/>
              <a:ext cx="1257973" cy="246221"/>
            </a:xfrm>
            <a:prstGeom prst="rect">
              <a:avLst/>
            </a:prstGeom>
            <a:solidFill>
              <a:srgbClr val="164E8E"/>
            </a:solidFill>
          </p:spPr>
          <p:txBody>
            <a:bodyPr wrap="square" lIns="0" tIns="0" rIns="0" bIns="0" rtlCol="0" anchor="ctr" anchorCtr="1">
              <a:noAutofit/>
            </a:bodyPr>
            <a:lstStyle/>
            <a:p>
              <a:pPr defTabSz="1216660">
                <a:spcBef>
                  <a:spcPct val="20000"/>
                </a:spcBef>
                <a:defRPr/>
              </a:pPr>
              <a:r>
                <a:rPr lang="zh-CN" altLang="en-US" sz="1400" dirty="0">
                  <a:solidFill>
                    <a:schemeClr val="bg1"/>
                  </a:solidFill>
                  <a:latin typeface="华康少女文字W3" panose="040F0309000000000000" charset="-122"/>
                  <a:ea typeface="华康少女文字W3" panose="040F0309000000000000" charset="-122"/>
                  <a:cs typeface="+mn-ea"/>
                  <a:sym typeface="Arial" panose="020B0604020202020204" pitchFamily="34" charset="0"/>
                </a:rPr>
                <a:t>单击编辑标题</a:t>
              </a:r>
              <a:endParaRPr lang="en-US" sz="1400" dirty="0">
                <a:solidFill>
                  <a:schemeClr val="bg1"/>
                </a:solidFill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6365484" y="1809000"/>
            <a:ext cx="4500000" cy="324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236856" y="1350644"/>
            <a:ext cx="1250950" cy="0"/>
          </a:xfrm>
          <a:prstGeom prst="line">
            <a:avLst/>
          </a:prstGeom>
          <a:ln w="12700" cmpd="sng">
            <a:solidFill>
              <a:srgbClr val="164E8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1083186" y="845548"/>
            <a:ext cx="2373630" cy="39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输入您的文字</a:t>
            </a:r>
            <a:endParaRPr lang="zh-CN" altLang="en-US" b="1" dirty="0">
              <a:solidFill>
                <a:srgbClr val="164E8E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83186" y="2170277"/>
            <a:ext cx="9389130" cy="2902901"/>
            <a:chOff x="1083186" y="2170277"/>
            <a:chExt cx="9389130" cy="2902901"/>
          </a:xfrm>
        </p:grpSpPr>
        <p:sp>
          <p:nvSpPr>
            <p:cNvPr id="10" name="矩形 9"/>
            <p:cNvSpPr/>
            <p:nvPr/>
          </p:nvSpPr>
          <p:spPr>
            <a:xfrm>
              <a:off x="4787717" y="2170277"/>
              <a:ext cx="5684599" cy="511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164E8E"/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输入主题</a:t>
              </a:r>
              <a:endParaRPr lang="en-US" altLang="zh-CN" sz="2400" b="1" dirty="0">
                <a:solidFill>
                  <a:srgbClr val="164E8E"/>
                </a:solidFill>
                <a:latin typeface="华康少女文字W3" panose="040F0309000000000000" charset="-122"/>
                <a:ea typeface="华康少女文字W3" panose="040F0309000000000000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87717" y="2849941"/>
              <a:ext cx="5684599" cy="22232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  <a:spcAft>
                  <a:spcPts val="1200"/>
                </a:spcAft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华康少女文字W3" panose="040F0309000000000000" charset="-122"/>
                  <a:ea typeface="华康少女文字W3" panose="040F0309000000000000" charset="-122"/>
                </a:rPr>
                <a:t>输入您的文字，请输入您的文字，请输入您请输入您的文字，请输入您的文字，请输入您输入您的文字，请输入您的文字，请输入您请输入您的文字，请输入您的文字，请输入您</a:t>
              </a:r>
              <a:endParaRPr lang="zh-CN" altLang="en-US" dirty="0">
                <a:latin typeface="华康少女文字W3" panose="040F0309000000000000" charset="-122"/>
                <a:ea typeface="华康少女文字W3" panose="040F0309000000000000" charset="-122"/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186" y="2170277"/>
              <a:ext cx="2905125" cy="27336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219469" y="2122363"/>
            <a:ext cx="1753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chemeClr val="bg1"/>
                </a:solidFill>
                <a:latin typeface="华康少女文字W3" panose="040F0309000000000000" charset="-122"/>
                <a:ea typeface="华康少女文字W3" panose="040F0309000000000000" charset="-122"/>
              </a:rPr>
              <a:t>第叁章</a:t>
            </a:r>
            <a:endParaRPr lang="zh-CN" altLang="en-US" sz="3600" dirty="0">
              <a:solidFill>
                <a:schemeClr val="bg1"/>
              </a:solidFill>
              <a:latin typeface="华康少女文字W3" panose="040F0309000000000000" charset="-122"/>
              <a:ea typeface="华康少女文字W3" panose="040F0309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0282" y="2768694"/>
            <a:ext cx="4571436" cy="10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在此输入您的文字，在此输入您的文字，在此输入您的文字，在此输入您的文字，</a:t>
            </a:r>
            <a:endParaRPr lang="en-US" altLang="zh-CN" sz="1400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400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演示</Application>
  <PresentationFormat>宽屏</PresentationFormat>
  <Paragraphs>94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0" baseType="lpstr">
      <vt:lpstr>Arial</vt:lpstr>
      <vt:lpstr>宋体</vt:lpstr>
      <vt:lpstr>Wingdings</vt:lpstr>
      <vt:lpstr>方正卡通简体</vt:lpstr>
      <vt:lpstr>FZHei-B01S</vt:lpstr>
      <vt:lpstr>方正书宋简体</vt:lpstr>
      <vt:lpstr>方正仿宋简体</vt:lpstr>
      <vt:lpstr>Calibri</vt:lpstr>
      <vt:lpstr>微软雅黑</vt:lpstr>
      <vt:lpstr>Arial Unicode MS</vt:lpstr>
      <vt:lpstr>等线 Light</vt:lpstr>
      <vt:lpstr>等线</vt:lpstr>
      <vt:lpstr>兰米妙笔千山</vt:lpstr>
      <vt:lpstr>MS PGothic</vt:lpstr>
      <vt:lpstr>兰米完美邂逅</vt:lpstr>
      <vt:lpstr>兰米欣喜相逢</vt:lpstr>
      <vt:lpstr>兰米邻家女孩</vt:lpstr>
      <vt:lpstr>华康少女文字W3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凡</cp:lastModifiedBy>
  <cp:revision>16</cp:revision>
  <dcterms:created xsi:type="dcterms:W3CDTF">2019-04-22T08:45:00Z</dcterms:created>
  <dcterms:modified xsi:type="dcterms:W3CDTF">2019-04-24T01:34:35Z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2052-11.1.0.8612</vt:lpwstr>
  </property>
</Properties>
</file>