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4" r:id="rId6"/>
    <p:sldId id="265" r:id="rId7"/>
    <p:sldId id="266" r:id="rId8"/>
    <p:sldId id="260" r:id="rId9"/>
    <p:sldId id="267" r:id="rId10"/>
    <p:sldId id="268" r:id="rId11"/>
    <p:sldId id="261" r:id="rId12"/>
    <p:sldId id="269" r:id="rId13"/>
    <p:sldId id="262" r:id="rId14"/>
    <p:sldId id="270" r:id="rId15"/>
    <p:sldId id="25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9CE"/>
    <a:srgbClr val="EA9C76"/>
    <a:srgbClr val="BC5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561309387222795E-2"/>
          <c:y val="0.18580661817187799"/>
          <c:w val="0.899307268039792"/>
          <c:h val="0.696404197482118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DE9CE"/>
            </a:solidFill>
            <a:ln cap="rnd">
              <a:noFill/>
              <a:round/>
            </a:ln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1</c:v>
                </c:pt>
                <c:pt idx="2">
                  <c:v>3.5</c:v>
                </c:pt>
                <c:pt idx="3">
                  <c:v>2.4</c:v>
                </c:pt>
                <c:pt idx="4">
                  <c:v>4.0999999999999996</c:v>
                </c:pt>
                <c:pt idx="5">
                  <c:v>1.5</c:v>
                </c:pt>
                <c:pt idx="6">
                  <c:v>2.6</c:v>
                </c:pt>
                <c:pt idx="7">
                  <c:v>2</c:v>
                </c:pt>
                <c:pt idx="8">
                  <c:v>4.5999999999999996</c:v>
                </c:pt>
                <c:pt idx="9">
                  <c:v>4.9000000000000004</c:v>
                </c:pt>
                <c:pt idx="10">
                  <c:v>2.6</c:v>
                </c:pt>
                <c:pt idx="11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76-4246-ABAA-2570102F9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949494"/>
            </a:solidFill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4.3</c:v>
                </c:pt>
                <c:pt idx="1">
                  <c:v>2</c:v>
                </c:pt>
                <c:pt idx="2">
                  <c:v>5</c:v>
                </c:pt>
                <c:pt idx="3">
                  <c:v>1.4</c:v>
                </c:pt>
                <c:pt idx="4">
                  <c:v>4.0999999999999996</c:v>
                </c:pt>
                <c:pt idx="5">
                  <c:v>1.5</c:v>
                </c:pt>
                <c:pt idx="6">
                  <c:v>2.6</c:v>
                </c:pt>
                <c:pt idx="7">
                  <c:v>2</c:v>
                </c:pt>
                <c:pt idx="8">
                  <c:v>2</c:v>
                </c:pt>
                <c:pt idx="9">
                  <c:v>4.9000000000000004</c:v>
                </c:pt>
                <c:pt idx="10">
                  <c:v>2.6</c:v>
                </c:pt>
                <c:pt idx="11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76-4246-ABAA-2570102F9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122</c:v>
                </c:pt>
              </c:strCache>
            </c:strRef>
          </c:tx>
          <c:spPr>
            <a:solidFill>
              <a:srgbClr val="3D3743"/>
            </a:solidFill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4.3</c:v>
                </c:pt>
                <c:pt idx="1">
                  <c:v>2</c:v>
                </c:pt>
                <c:pt idx="2">
                  <c:v>5</c:v>
                </c:pt>
                <c:pt idx="3">
                  <c:v>1.4</c:v>
                </c:pt>
                <c:pt idx="4">
                  <c:v>4.0999999999999996</c:v>
                </c:pt>
                <c:pt idx="5">
                  <c:v>1.5</c:v>
                </c:pt>
                <c:pt idx="6">
                  <c:v>2.6</c:v>
                </c:pt>
                <c:pt idx="7">
                  <c:v>2</c:v>
                </c:pt>
                <c:pt idx="8">
                  <c:v>2</c:v>
                </c:pt>
                <c:pt idx="9">
                  <c:v>4.9000000000000004</c:v>
                </c:pt>
                <c:pt idx="10">
                  <c:v>2.6</c:v>
                </c:pt>
                <c:pt idx="11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76-4246-ABAA-2570102F9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38489984"/>
        <c:axId val="538491520"/>
      </c:barChart>
      <c:catAx>
        <c:axId val="53848998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50" b="0" i="0" u="none" strike="noStrike" kern="1200" baseline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pPr>
            <a:endParaRPr lang="zh-CN"/>
          </a:p>
        </c:txPr>
        <c:crossAx val="538491520"/>
        <c:crosses val="autoZero"/>
        <c:auto val="1"/>
        <c:lblAlgn val="ctr"/>
        <c:lblOffset val="100"/>
        <c:noMultiLvlLbl val="0"/>
      </c:catAx>
      <c:valAx>
        <c:axId val="538491520"/>
        <c:scaling>
          <c:orientation val="minMax"/>
        </c:scaling>
        <c:delete val="0"/>
        <c:axPos val="b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</a:ln>
          </c:spPr>
        </c:majorGridlines>
        <c:numFmt formatCode="#\ ?/?" sourceLinked="0"/>
        <c:majorTickMark val="in"/>
        <c:minorTickMark val="in"/>
        <c:tickLblPos val="low"/>
        <c:txPr>
          <a:bodyPr rot="-60000000" spcFirstLastPara="0" vertOverflow="ellipsis" vert="horz" wrap="square" anchor="ctr" anchorCtr="1"/>
          <a:lstStyle/>
          <a:p>
            <a:pPr>
              <a:defRPr lang="zh-CN" sz="1050" b="0" i="0" u="none" strike="noStrike" kern="1200" baseline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pPr>
            <a:endParaRPr lang="zh-CN"/>
          </a:p>
        </c:txPr>
        <c:crossAx val="538489984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lang="zh-CN" sz="1050" b="0" i="0">
          <a:latin typeface="华文新魏" panose="02010800040101010101" pitchFamily="2" charset="-122"/>
          <a:ea typeface="华文新魏" panose="02010800040101010101" pitchFamily="2" charset="-122"/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0555-548B-4AA8-809B-1550255102F0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BE7B-9A1F-4AF0-8E9E-C68CCE288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24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0555-548B-4AA8-809B-1550255102F0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BE7B-9A1F-4AF0-8E9E-C68CCE288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99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0555-548B-4AA8-809B-1550255102F0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BE7B-9A1F-4AF0-8E9E-C68CCE288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96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0555-548B-4AA8-809B-1550255102F0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BE7B-9A1F-4AF0-8E9E-C68CCE288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56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0555-548B-4AA8-809B-1550255102F0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BE7B-9A1F-4AF0-8E9E-C68CCE288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18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0555-548B-4AA8-809B-1550255102F0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BE7B-9A1F-4AF0-8E9E-C68CCE288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4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0555-548B-4AA8-809B-1550255102F0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BE7B-9A1F-4AF0-8E9E-C68CCE288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03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0555-548B-4AA8-809B-1550255102F0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BE7B-9A1F-4AF0-8E9E-C68CCE288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19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0555-548B-4AA8-809B-1550255102F0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BE7B-9A1F-4AF0-8E9E-C68CCE288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68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0555-548B-4AA8-809B-1550255102F0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BE7B-9A1F-4AF0-8E9E-C68CCE288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49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0555-548B-4AA8-809B-1550255102F0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BE7B-9A1F-4AF0-8E9E-C68CCE288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56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20555-548B-4AA8-809B-1550255102F0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6BE7B-9A1F-4AF0-8E9E-C68CCE288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66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2"/>
          <a:stretch/>
        </p:blipFill>
        <p:spPr>
          <a:xfrm rot="5400000">
            <a:off x="2674033" y="-2659965"/>
            <a:ext cx="6843933" cy="12192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 rot="5400000">
            <a:off x="3871415" y="948841"/>
            <a:ext cx="7861110" cy="4960961"/>
            <a:chOff x="398059" y="1214649"/>
            <a:chExt cx="11395881" cy="4769893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897EFC4-758B-4986-8400-22FEE94B94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09" r="8962" b="11559"/>
            <a:stretch/>
          </p:blipFill>
          <p:spPr>
            <a:xfrm>
              <a:off x="398059" y="1214649"/>
              <a:ext cx="11395881" cy="4769893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1269242" y="1514901"/>
              <a:ext cx="9717206" cy="38077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106DB60-7AA8-4D8A-BE6E-483D01F72E47}"/>
              </a:ext>
            </a:extLst>
          </p:cNvPr>
          <p:cNvSpPr txBox="1"/>
          <p:nvPr/>
        </p:nvSpPr>
        <p:spPr>
          <a:xfrm>
            <a:off x="7801970" y="911966"/>
            <a:ext cx="1024577" cy="4154984"/>
          </a:xfrm>
          <a:prstGeom prst="rect">
            <a:avLst/>
          </a:prstGeom>
          <a:noFill/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6600" dirty="0">
                <a:latin typeface="经典繁勘亭" panose="02010609010101010101" pitchFamily="49" charset="-122"/>
                <a:ea typeface="经典繁勘亭" panose="02010609010101010101" pitchFamily="49" charset="-122"/>
                <a:cs typeface="经典繁勘亭" panose="02010609010101010101" pitchFamily="49" charset="-122"/>
              </a:rPr>
              <a:t>时间煮雨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1DC3EE-5B23-4B05-8E94-AFA8047B1594}"/>
              </a:ext>
            </a:extLst>
          </p:cNvPr>
          <p:cNvSpPr txBox="1"/>
          <p:nvPr/>
        </p:nvSpPr>
        <p:spPr>
          <a:xfrm>
            <a:off x="6696979" y="2548305"/>
            <a:ext cx="1038746" cy="37106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12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点击输入本栏的具体文字，简明扼要的说明分项内容，此为概念图解，请根据您的具体内容酌情修改。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  <a:cs typeface="全字库正楷体" panose="0201060400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62533" y="905721"/>
            <a:ext cx="2298084" cy="2197289"/>
          </a:xfrm>
          <a:prstGeom prst="rect">
            <a:avLst/>
          </a:prstGeom>
          <a:solidFill>
            <a:srgbClr val="FDE9C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548085" y="5619710"/>
            <a:ext cx="844171" cy="807145"/>
          </a:xfrm>
          <a:prstGeom prst="rect">
            <a:avLst/>
          </a:prstGeom>
          <a:solidFill>
            <a:srgbClr val="FDE9C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36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DE9B3D0-6B9C-4B1D-BD96-53BD56F97E50}"/>
              </a:ext>
            </a:extLst>
          </p:cNvPr>
          <p:cNvGrpSpPr/>
          <p:nvPr/>
        </p:nvGrpSpPr>
        <p:grpSpPr>
          <a:xfrm>
            <a:off x="1615978" y="1279477"/>
            <a:ext cx="8960042" cy="4503553"/>
            <a:chOff x="1958480" y="1943839"/>
            <a:chExt cx="8960042" cy="4503553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2A5D932-CB0B-4E63-A829-C9274DE9A524}"/>
                </a:ext>
              </a:extLst>
            </p:cNvPr>
            <p:cNvSpPr/>
            <p:nvPr/>
          </p:nvSpPr>
          <p:spPr>
            <a:xfrm>
              <a:off x="2035072" y="1948887"/>
              <a:ext cx="819825" cy="746251"/>
            </a:xfrm>
            <a:prstGeom prst="rect">
              <a:avLst/>
            </a:prstGeom>
            <a:solidFill>
              <a:srgbClr val="FDE9C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全字库正楷体" panose="02010604000101010101" pitchFamily="2" charset="-122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07F8357-8555-486C-AF21-4DCF965F5893}"/>
                </a:ext>
              </a:extLst>
            </p:cNvPr>
            <p:cNvSpPr/>
            <p:nvPr/>
          </p:nvSpPr>
          <p:spPr>
            <a:xfrm>
              <a:off x="2035070" y="3534594"/>
              <a:ext cx="819825" cy="746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全字库正楷体" panose="02010604000101010101" pitchFamily="2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0B6BFEA-44DD-4E1D-A9E9-E6DE8ED82E24}"/>
                </a:ext>
              </a:extLst>
            </p:cNvPr>
            <p:cNvSpPr/>
            <p:nvPr/>
          </p:nvSpPr>
          <p:spPr>
            <a:xfrm>
              <a:off x="2035070" y="5061305"/>
              <a:ext cx="819825" cy="746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全字库正楷体" panose="02010604000101010101" pitchFamily="2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9712A4E-7DA7-492B-B810-A10A8D3E7BDC}"/>
                </a:ext>
              </a:extLst>
            </p:cNvPr>
            <p:cNvSpPr txBox="1"/>
            <p:nvPr/>
          </p:nvSpPr>
          <p:spPr>
            <a:xfrm>
              <a:off x="1968419" y="2041962"/>
              <a:ext cx="9342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  <a:cs typeface="全字库正楷体" panose="02010604000101010101" pitchFamily="2" charset="-122"/>
                </a:rPr>
                <a:t>01</a:t>
              </a:r>
              <a:endPara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全字库正楷体" panose="02010604000101010101" pitchFamily="2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FA17CAC-8A01-4A93-A952-6BA147C24496}"/>
                </a:ext>
              </a:extLst>
            </p:cNvPr>
            <p:cNvSpPr txBox="1"/>
            <p:nvPr/>
          </p:nvSpPr>
          <p:spPr>
            <a:xfrm>
              <a:off x="1981670" y="3657165"/>
              <a:ext cx="9342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  <a:cs typeface="全字库正楷体" panose="02010604000101010101" pitchFamily="2" charset="-122"/>
                </a:rPr>
                <a:t>02</a:t>
              </a:r>
              <a:endPara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全字库正楷体" panose="02010604000101010101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7DE65D8-01A2-4C95-94EA-008247ED5697}"/>
                </a:ext>
              </a:extLst>
            </p:cNvPr>
            <p:cNvSpPr txBox="1"/>
            <p:nvPr/>
          </p:nvSpPr>
          <p:spPr>
            <a:xfrm>
              <a:off x="1958480" y="5183876"/>
              <a:ext cx="9342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  <a:cs typeface="全字库正楷体" panose="02010604000101010101" pitchFamily="2" charset="-122"/>
                </a:rPr>
                <a:t>03</a:t>
              </a:r>
              <a:endPara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全字库正楷体" panose="02010604000101010101" pitchFamily="2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D1EF112-FD8F-4E48-AF8E-57DCEB469FD9}"/>
                </a:ext>
              </a:extLst>
            </p:cNvPr>
            <p:cNvSpPr/>
            <p:nvPr/>
          </p:nvSpPr>
          <p:spPr>
            <a:xfrm>
              <a:off x="3559229" y="2402669"/>
              <a:ext cx="7359293" cy="890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latin typeface="楷体" panose="02010609060101010101" pitchFamily="49" charset="-122"/>
                  <a:ea typeface="楷体" panose="02010609060101010101" pitchFamily="49" charset="-122"/>
                  <a:cs typeface="全字库正楷体" panose="02010604000101010101" pitchFamily="2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</a:t>
              </a:r>
            </a:p>
            <a:p>
              <a:pPr>
                <a:lnSpc>
                  <a:spcPct val="150000"/>
                </a:lnSpc>
              </a:pPr>
              <a:endParaRPr lang="zh-CN" altLang="en-US" sz="1200" dirty="0">
                <a:latin typeface="楷体" panose="02010609060101010101" pitchFamily="49" charset="-122"/>
                <a:ea typeface="楷体" panose="02010609060101010101" pitchFamily="49" charset="-122"/>
                <a:cs typeface="全字库正楷体" panose="02010604000101010101" pitchFamily="2" charset="-122"/>
              </a:endParaRPr>
            </a:p>
          </p:txBody>
        </p:sp>
        <p:sp>
          <p:nvSpPr>
            <p:cNvPr id="10" name="文本框 65">
              <a:extLst>
                <a:ext uri="{FF2B5EF4-FFF2-40B4-BE49-F238E27FC236}">
                  <a16:creationId xmlns:a16="http://schemas.microsoft.com/office/drawing/2014/main" id="{0E8494D2-6E1E-4683-BC72-AD6FB2099D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2482" y="1943839"/>
              <a:ext cx="3194100" cy="400110"/>
            </a:xfrm>
            <a:prstGeom prst="rect">
              <a:avLst/>
            </a:prstGeom>
            <a:solidFill>
              <a:srgbClr val="FDE9CE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eaLnBrk="1" hangingPunct="1"/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  <a:cs typeface="全字库正楷体" panose="02010604000101010101" pitchFamily="2" charset="-122"/>
                </a:rPr>
                <a:t>此处添加标题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998B8DD-940B-420F-B2F4-565F3E14E533}"/>
                </a:ext>
              </a:extLst>
            </p:cNvPr>
            <p:cNvSpPr/>
            <p:nvPr/>
          </p:nvSpPr>
          <p:spPr>
            <a:xfrm>
              <a:off x="3545977" y="4014880"/>
              <a:ext cx="7359293" cy="890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latin typeface="楷体" panose="02010609060101010101" pitchFamily="49" charset="-122"/>
                  <a:ea typeface="楷体" panose="02010609060101010101" pitchFamily="49" charset="-122"/>
                  <a:cs typeface="全字库正楷体" panose="02010604000101010101" pitchFamily="2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</a:t>
              </a:r>
            </a:p>
            <a:p>
              <a:pPr>
                <a:lnSpc>
                  <a:spcPct val="150000"/>
                </a:lnSpc>
              </a:pPr>
              <a:endParaRPr lang="zh-CN" altLang="en-US" sz="1200" dirty="0">
                <a:latin typeface="楷体" panose="02010609060101010101" pitchFamily="49" charset="-122"/>
                <a:ea typeface="楷体" panose="02010609060101010101" pitchFamily="49" charset="-122"/>
                <a:cs typeface="全字库正楷体" panose="02010604000101010101" pitchFamily="2" charset="-122"/>
              </a:endParaRPr>
            </a:p>
          </p:txBody>
        </p:sp>
        <p:sp>
          <p:nvSpPr>
            <p:cNvPr id="12" name="文本框 65">
              <a:extLst>
                <a:ext uri="{FF2B5EF4-FFF2-40B4-BE49-F238E27FC236}">
                  <a16:creationId xmlns:a16="http://schemas.microsoft.com/office/drawing/2014/main" id="{056F5194-9044-48B3-9A6F-0DDF321629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9230" y="3556050"/>
              <a:ext cx="319410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  <a:cs typeface="全字库正楷体" panose="02010604000101010101" pitchFamily="2" charset="-122"/>
                </a:rPr>
                <a:t>此处添加标题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FE63FE3-0D7D-4092-9908-55E3015E20DC}"/>
                </a:ext>
              </a:extLst>
            </p:cNvPr>
            <p:cNvSpPr/>
            <p:nvPr/>
          </p:nvSpPr>
          <p:spPr>
            <a:xfrm>
              <a:off x="3532725" y="5556507"/>
              <a:ext cx="7359293" cy="890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latin typeface="楷体" panose="02010609060101010101" pitchFamily="49" charset="-122"/>
                  <a:ea typeface="楷体" panose="02010609060101010101" pitchFamily="49" charset="-122"/>
                  <a:cs typeface="全字库正楷体" panose="02010604000101010101" pitchFamily="2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</a:t>
              </a:r>
            </a:p>
            <a:p>
              <a:pPr>
                <a:lnSpc>
                  <a:spcPct val="150000"/>
                </a:lnSpc>
              </a:pPr>
              <a:endParaRPr lang="zh-CN" altLang="en-US" sz="1200" dirty="0">
                <a:latin typeface="楷体" panose="02010609060101010101" pitchFamily="49" charset="-122"/>
                <a:ea typeface="楷体" panose="02010609060101010101" pitchFamily="49" charset="-122"/>
                <a:cs typeface="全字库正楷体" panose="02010604000101010101" pitchFamily="2" charset="-122"/>
              </a:endParaRPr>
            </a:p>
          </p:txBody>
        </p:sp>
        <p:sp>
          <p:nvSpPr>
            <p:cNvPr id="14" name="文本框 65">
              <a:extLst>
                <a:ext uri="{FF2B5EF4-FFF2-40B4-BE49-F238E27FC236}">
                  <a16:creationId xmlns:a16="http://schemas.microsoft.com/office/drawing/2014/main" id="{0949C16E-9314-4B9F-AD10-667980DAEA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5978" y="5097677"/>
              <a:ext cx="319410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  <a:cs typeface="全字库正楷体" panose="02010604000101010101" pitchFamily="2" charset="-122"/>
                </a:rPr>
                <a:t>此处添加标题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839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2"/>
          <a:stretch/>
        </p:blipFill>
        <p:spPr>
          <a:xfrm rot="5400000">
            <a:off x="2674033" y="-2659965"/>
            <a:ext cx="6843933" cy="12192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 rot="5400000">
            <a:off x="3871415" y="948841"/>
            <a:ext cx="7861110" cy="4960961"/>
            <a:chOff x="398059" y="1214649"/>
            <a:chExt cx="11395881" cy="4769893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897EFC4-758B-4986-8400-22FEE94B94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09" r="8962" b="11559"/>
            <a:stretch/>
          </p:blipFill>
          <p:spPr>
            <a:xfrm>
              <a:off x="398059" y="1214649"/>
              <a:ext cx="11395881" cy="4769893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1269242" y="1514901"/>
              <a:ext cx="9717206" cy="38077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106DB60-7AA8-4D8A-BE6E-483D01F72E47}"/>
              </a:ext>
            </a:extLst>
          </p:cNvPr>
          <p:cNvSpPr txBox="1"/>
          <p:nvPr/>
        </p:nvSpPr>
        <p:spPr>
          <a:xfrm>
            <a:off x="7801970" y="911966"/>
            <a:ext cx="1024577" cy="4154984"/>
          </a:xfrm>
          <a:prstGeom prst="rect">
            <a:avLst/>
          </a:prstGeom>
          <a:noFill/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6600" dirty="0">
                <a:latin typeface="经典行书简" panose="02010609010101010101" pitchFamily="49" charset="-122"/>
                <a:ea typeface="经典行书简" panose="02010609010101010101" pitchFamily="49" charset="-122"/>
                <a:cs typeface="经典行书简" panose="02010609010101010101" pitchFamily="49" charset="-122"/>
              </a:rPr>
              <a:t>第三部分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1DC3EE-5B23-4B05-8E94-AFA8047B1594}"/>
              </a:ext>
            </a:extLst>
          </p:cNvPr>
          <p:cNvSpPr txBox="1"/>
          <p:nvPr/>
        </p:nvSpPr>
        <p:spPr>
          <a:xfrm>
            <a:off x="6696979" y="2548305"/>
            <a:ext cx="1038746" cy="37106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12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点击输入本栏的具体文字，简明扼要的说明分项内容，此为概念图解，请根据您的具体内容酌情修改。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  <a:cs typeface="全字库正楷体" panose="0201060400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62533" y="905721"/>
            <a:ext cx="2298084" cy="2197289"/>
          </a:xfrm>
          <a:prstGeom prst="rect">
            <a:avLst/>
          </a:prstGeom>
          <a:solidFill>
            <a:srgbClr val="FDE9C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548085" y="5619710"/>
            <a:ext cx="844171" cy="807145"/>
          </a:xfrm>
          <a:prstGeom prst="rect">
            <a:avLst/>
          </a:prstGeom>
          <a:solidFill>
            <a:srgbClr val="FDE9C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12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99699A2-7DE1-4B06-9930-2A62AA834560}"/>
              </a:ext>
            </a:extLst>
          </p:cNvPr>
          <p:cNvGrpSpPr/>
          <p:nvPr/>
        </p:nvGrpSpPr>
        <p:grpSpPr>
          <a:xfrm>
            <a:off x="4891599" y="2014330"/>
            <a:ext cx="2408802" cy="2409546"/>
            <a:chOff x="4778031" y="2406919"/>
            <a:chExt cx="2241550" cy="2242243"/>
          </a:xfrm>
        </p:grpSpPr>
        <p:sp>
          <p:nvSpPr>
            <p:cNvPr id="3" name="Freeform 22">
              <a:extLst>
                <a:ext uri="{FF2B5EF4-FFF2-40B4-BE49-F238E27FC236}">
                  <a16:creationId xmlns:a16="http://schemas.microsoft.com/office/drawing/2014/main" id="{D73F841D-7B47-42A4-9651-4017BF8E4905}"/>
                </a:ext>
              </a:extLst>
            </p:cNvPr>
            <p:cNvSpPr/>
            <p:nvPr/>
          </p:nvSpPr>
          <p:spPr bwMode="auto">
            <a:xfrm>
              <a:off x="5951192" y="2406920"/>
              <a:ext cx="1068388" cy="1281508"/>
            </a:xfrm>
            <a:custGeom>
              <a:avLst/>
              <a:gdLst>
                <a:gd name="T0" fmla="*/ 0 w 285"/>
                <a:gd name="T1" fmla="*/ 0 h 342"/>
                <a:gd name="T2" fmla="*/ 0 w 285"/>
                <a:gd name="T3" fmla="*/ 68 h 342"/>
                <a:gd name="T4" fmla="*/ 52 w 285"/>
                <a:gd name="T5" fmla="*/ 143 h 342"/>
                <a:gd name="T6" fmla="*/ 0 w 285"/>
                <a:gd name="T7" fmla="*/ 217 h 342"/>
                <a:gd name="T8" fmla="*/ 0 w 285"/>
                <a:gd name="T9" fmla="*/ 285 h 342"/>
                <a:gd name="T10" fmla="*/ 86 w 285"/>
                <a:gd name="T11" fmla="*/ 285 h 342"/>
                <a:gd name="T12" fmla="*/ 142 w 285"/>
                <a:gd name="T13" fmla="*/ 342 h 342"/>
                <a:gd name="T14" fmla="*/ 199 w 285"/>
                <a:gd name="T15" fmla="*/ 285 h 342"/>
                <a:gd name="T16" fmla="*/ 285 w 285"/>
                <a:gd name="T17" fmla="*/ 285 h 342"/>
                <a:gd name="T18" fmla="*/ 285 w 285"/>
                <a:gd name="T19" fmla="*/ 0 h 342"/>
                <a:gd name="T20" fmla="*/ 0 w 285"/>
                <a:gd name="T21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5" h="342">
                  <a:moveTo>
                    <a:pt x="0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30" y="79"/>
                    <a:pt x="52" y="108"/>
                    <a:pt x="52" y="143"/>
                  </a:cubicBezTo>
                  <a:cubicBezTo>
                    <a:pt x="52" y="177"/>
                    <a:pt x="30" y="206"/>
                    <a:pt x="0" y="217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86" y="285"/>
                    <a:pt x="86" y="285"/>
                    <a:pt x="86" y="285"/>
                  </a:cubicBezTo>
                  <a:cubicBezTo>
                    <a:pt x="86" y="316"/>
                    <a:pt x="111" y="342"/>
                    <a:pt x="142" y="342"/>
                  </a:cubicBezTo>
                  <a:cubicBezTo>
                    <a:pt x="173" y="342"/>
                    <a:pt x="199" y="316"/>
                    <a:pt x="199" y="285"/>
                  </a:cubicBezTo>
                  <a:cubicBezTo>
                    <a:pt x="285" y="285"/>
                    <a:pt x="285" y="285"/>
                    <a:pt x="285" y="285"/>
                  </a:cubicBezTo>
                  <a:cubicBezTo>
                    <a:pt x="285" y="0"/>
                    <a:pt x="285" y="0"/>
                    <a:pt x="28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9EA9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E1D5854A-CA1F-461D-A723-E04C03339EBE}"/>
                </a:ext>
              </a:extLst>
            </p:cNvPr>
            <p:cNvGrpSpPr/>
            <p:nvPr/>
          </p:nvGrpSpPr>
          <p:grpSpPr>
            <a:xfrm>
              <a:off x="6379817" y="2702285"/>
              <a:ext cx="292100" cy="401762"/>
              <a:chOff x="5054600" y="1884362"/>
              <a:chExt cx="292100" cy="401638"/>
            </a:xfrm>
            <a:solidFill>
              <a:srgbClr val="F8F8F8"/>
            </a:solidFill>
          </p:grpSpPr>
          <p:sp>
            <p:nvSpPr>
              <p:cNvPr id="17" name="Freeform 26">
                <a:extLst>
                  <a:ext uri="{FF2B5EF4-FFF2-40B4-BE49-F238E27FC236}">
                    <a16:creationId xmlns:a16="http://schemas.microsoft.com/office/drawing/2014/main" id="{D499CBA9-F949-41F0-88B7-84673232129A}"/>
                  </a:ext>
                </a:extLst>
              </p:cNvPr>
              <p:cNvSpPr/>
              <p:nvPr/>
            </p:nvSpPr>
            <p:spPr bwMode="auto">
              <a:xfrm>
                <a:off x="5099050" y="1884362"/>
                <a:ext cx="209550" cy="123825"/>
              </a:xfrm>
              <a:custGeom>
                <a:avLst/>
                <a:gdLst>
                  <a:gd name="T0" fmla="*/ 13 w 56"/>
                  <a:gd name="T1" fmla="*/ 33 h 33"/>
                  <a:gd name="T2" fmla="*/ 13 w 56"/>
                  <a:gd name="T3" fmla="*/ 22 h 33"/>
                  <a:gd name="T4" fmla="*/ 22 w 56"/>
                  <a:gd name="T5" fmla="*/ 12 h 33"/>
                  <a:gd name="T6" fmla="*/ 33 w 56"/>
                  <a:gd name="T7" fmla="*/ 12 h 33"/>
                  <a:gd name="T8" fmla="*/ 43 w 56"/>
                  <a:gd name="T9" fmla="*/ 22 h 33"/>
                  <a:gd name="T10" fmla="*/ 43 w 56"/>
                  <a:gd name="T11" fmla="*/ 33 h 33"/>
                  <a:gd name="T12" fmla="*/ 56 w 56"/>
                  <a:gd name="T13" fmla="*/ 33 h 33"/>
                  <a:gd name="T14" fmla="*/ 56 w 56"/>
                  <a:gd name="T15" fmla="*/ 22 h 33"/>
                  <a:gd name="T16" fmla="*/ 33 w 56"/>
                  <a:gd name="T17" fmla="*/ 0 h 33"/>
                  <a:gd name="T18" fmla="*/ 22 w 56"/>
                  <a:gd name="T19" fmla="*/ 0 h 33"/>
                  <a:gd name="T20" fmla="*/ 0 w 56"/>
                  <a:gd name="T21" fmla="*/ 22 h 33"/>
                  <a:gd name="T22" fmla="*/ 0 w 56"/>
                  <a:gd name="T23" fmla="*/ 33 h 33"/>
                  <a:gd name="T24" fmla="*/ 13 w 56"/>
                  <a:gd name="T2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33">
                    <a:moveTo>
                      <a:pt x="13" y="33"/>
                    </a:move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17"/>
                      <a:pt x="17" y="13"/>
                      <a:pt x="22" y="12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9" y="13"/>
                      <a:pt x="43" y="17"/>
                      <a:pt x="43" y="2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0"/>
                      <a:pt x="46" y="0"/>
                      <a:pt x="3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3"/>
                      <a:pt x="0" y="33"/>
                      <a:pt x="0" y="33"/>
                    </a:cubicBezTo>
                    <a:lnTo>
                      <a:pt x="13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Freeform 27">
                <a:extLst>
                  <a:ext uri="{FF2B5EF4-FFF2-40B4-BE49-F238E27FC236}">
                    <a16:creationId xmlns:a16="http://schemas.microsoft.com/office/drawing/2014/main" id="{B0BC4113-CEFB-4ED6-8067-C1CF3F46B2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54600" y="2030412"/>
                <a:ext cx="292100" cy="255588"/>
              </a:xfrm>
              <a:custGeom>
                <a:avLst/>
                <a:gdLst>
                  <a:gd name="T0" fmla="*/ 0 w 78"/>
                  <a:gd name="T1" fmla="*/ 0 h 68"/>
                  <a:gd name="T2" fmla="*/ 0 w 78"/>
                  <a:gd name="T3" fmla="*/ 35 h 68"/>
                  <a:gd name="T4" fmla="*/ 34 w 78"/>
                  <a:gd name="T5" fmla="*/ 68 h 68"/>
                  <a:gd name="T6" fmla="*/ 44 w 78"/>
                  <a:gd name="T7" fmla="*/ 68 h 68"/>
                  <a:gd name="T8" fmla="*/ 78 w 78"/>
                  <a:gd name="T9" fmla="*/ 35 h 68"/>
                  <a:gd name="T10" fmla="*/ 78 w 78"/>
                  <a:gd name="T11" fmla="*/ 0 h 68"/>
                  <a:gd name="T12" fmla="*/ 0 w 78"/>
                  <a:gd name="T13" fmla="*/ 0 h 68"/>
                  <a:gd name="T14" fmla="*/ 44 w 78"/>
                  <a:gd name="T15" fmla="*/ 31 h 68"/>
                  <a:gd name="T16" fmla="*/ 44 w 78"/>
                  <a:gd name="T17" fmla="*/ 46 h 68"/>
                  <a:gd name="T18" fmla="*/ 41 w 78"/>
                  <a:gd name="T19" fmla="*/ 50 h 68"/>
                  <a:gd name="T20" fmla="*/ 37 w 78"/>
                  <a:gd name="T21" fmla="*/ 46 h 68"/>
                  <a:gd name="T22" fmla="*/ 37 w 78"/>
                  <a:gd name="T23" fmla="*/ 31 h 68"/>
                  <a:gd name="T24" fmla="*/ 32 w 78"/>
                  <a:gd name="T25" fmla="*/ 23 h 68"/>
                  <a:gd name="T26" fmla="*/ 41 w 78"/>
                  <a:gd name="T27" fmla="*/ 14 h 68"/>
                  <a:gd name="T28" fmla="*/ 50 w 78"/>
                  <a:gd name="T29" fmla="*/ 23 h 68"/>
                  <a:gd name="T30" fmla="*/ 44 w 78"/>
                  <a:gd name="T31" fmla="*/ 3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8" h="68">
                    <a:moveTo>
                      <a:pt x="0" y="0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53"/>
                      <a:pt x="15" y="68"/>
                      <a:pt x="3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63" y="68"/>
                      <a:pt x="78" y="53"/>
                      <a:pt x="78" y="35"/>
                    </a:cubicBezTo>
                    <a:cubicBezTo>
                      <a:pt x="78" y="0"/>
                      <a:pt x="78" y="0"/>
                      <a:pt x="78" y="0"/>
                    </a:cubicBezTo>
                    <a:lnTo>
                      <a:pt x="0" y="0"/>
                    </a:lnTo>
                    <a:close/>
                    <a:moveTo>
                      <a:pt x="44" y="31"/>
                    </a:moveTo>
                    <a:cubicBezTo>
                      <a:pt x="44" y="46"/>
                      <a:pt x="44" y="46"/>
                      <a:pt x="44" y="46"/>
                    </a:cubicBezTo>
                    <a:cubicBezTo>
                      <a:pt x="44" y="48"/>
                      <a:pt x="43" y="50"/>
                      <a:pt x="41" y="50"/>
                    </a:cubicBezTo>
                    <a:cubicBezTo>
                      <a:pt x="39" y="50"/>
                      <a:pt x="37" y="48"/>
                      <a:pt x="37" y="46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4" y="30"/>
                      <a:pt x="32" y="27"/>
                      <a:pt x="32" y="23"/>
                    </a:cubicBezTo>
                    <a:cubicBezTo>
                      <a:pt x="32" y="18"/>
                      <a:pt x="36" y="14"/>
                      <a:pt x="41" y="14"/>
                    </a:cubicBezTo>
                    <a:cubicBezTo>
                      <a:pt x="46" y="14"/>
                      <a:pt x="50" y="18"/>
                      <a:pt x="50" y="23"/>
                    </a:cubicBezTo>
                    <a:cubicBezTo>
                      <a:pt x="50" y="27"/>
                      <a:pt x="47" y="30"/>
                      <a:pt x="44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5" name="Freeform 23">
              <a:extLst>
                <a:ext uri="{FF2B5EF4-FFF2-40B4-BE49-F238E27FC236}">
                  <a16:creationId xmlns:a16="http://schemas.microsoft.com/office/drawing/2014/main" id="{D6E71AFF-32E2-4247-AF74-22887DF3A161}"/>
                </a:ext>
              </a:extLst>
            </p:cNvPr>
            <p:cNvSpPr/>
            <p:nvPr/>
          </p:nvSpPr>
          <p:spPr bwMode="auto">
            <a:xfrm>
              <a:off x="5738468" y="3580445"/>
              <a:ext cx="1281113" cy="1068717"/>
            </a:xfrm>
            <a:custGeom>
              <a:avLst/>
              <a:gdLst>
                <a:gd name="T0" fmla="*/ 274 w 342"/>
                <a:gd name="T1" fmla="*/ 0 h 285"/>
                <a:gd name="T2" fmla="*/ 199 w 342"/>
                <a:gd name="T3" fmla="*/ 52 h 285"/>
                <a:gd name="T4" fmla="*/ 124 w 342"/>
                <a:gd name="T5" fmla="*/ 0 h 285"/>
                <a:gd name="T6" fmla="*/ 57 w 342"/>
                <a:gd name="T7" fmla="*/ 0 h 285"/>
                <a:gd name="T8" fmla="*/ 57 w 342"/>
                <a:gd name="T9" fmla="*/ 86 h 285"/>
                <a:gd name="T10" fmla="*/ 0 w 342"/>
                <a:gd name="T11" fmla="*/ 142 h 285"/>
                <a:gd name="T12" fmla="*/ 57 w 342"/>
                <a:gd name="T13" fmla="*/ 199 h 285"/>
                <a:gd name="T14" fmla="*/ 57 w 342"/>
                <a:gd name="T15" fmla="*/ 285 h 285"/>
                <a:gd name="T16" fmla="*/ 342 w 342"/>
                <a:gd name="T17" fmla="*/ 285 h 285"/>
                <a:gd name="T18" fmla="*/ 342 w 342"/>
                <a:gd name="T19" fmla="*/ 0 h 285"/>
                <a:gd name="T20" fmla="*/ 274 w 342"/>
                <a:gd name="T21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2" h="285">
                  <a:moveTo>
                    <a:pt x="274" y="0"/>
                  </a:moveTo>
                  <a:cubicBezTo>
                    <a:pt x="263" y="30"/>
                    <a:pt x="234" y="52"/>
                    <a:pt x="199" y="52"/>
                  </a:cubicBezTo>
                  <a:cubicBezTo>
                    <a:pt x="165" y="52"/>
                    <a:pt x="136" y="30"/>
                    <a:pt x="12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25" y="86"/>
                    <a:pt x="0" y="111"/>
                    <a:pt x="0" y="142"/>
                  </a:cubicBezTo>
                  <a:cubicBezTo>
                    <a:pt x="0" y="173"/>
                    <a:pt x="25" y="199"/>
                    <a:pt x="57" y="199"/>
                  </a:cubicBezTo>
                  <a:cubicBezTo>
                    <a:pt x="57" y="285"/>
                    <a:pt x="57" y="285"/>
                    <a:pt x="57" y="285"/>
                  </a:cubicBezTo>
                  <a:cubicBezTo>
                    <a:pt x="342" y="285"/>
                    <a:pt x="342" y="285"/>
                    <a:pt x="342" y="285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F29EA9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8DF0107D-AF5D-435D-B10A-AC2DAF595542}"/>
                </a:ext>
              </a:extLst>
            </p:cNvPr>
            <p:cNvGrpSpPr/>
            <p:nvPr/>
          </p:nvGrpSpPr>
          <p:grpSpPr>
            <a:xfrm>
              <a:off x="6311556" y="3977442"/>
              <a:ext cx="434975" cy="427169"/>
              <a:chOff x="4986338" y="3159125"/>
              <a:chExt cx="434975" cy="427037"/>
            </a:xfrm>
            <a:solidFill>
              <a:srgbClr val="F8F8F8"/>
            </a:solidFill>
          </p:grpSpPr>
          <p:sp>
            <p:nvSpPr>
              <p:cNvPr id="15" name="Freeform 28">
                <a:extLst>
                  <a:ext uri="{FF2B5EF4-FFF2-40B4-BE49-F238E27FC236}">
                    <a16:creationId xmlns:a16="http://schemas.microsoft.com/office/drawing/2014/main" id="{15EA604A-AF82-4BF6-B0A7-B9DE3D7C3B0F}"/>
                  </a:ext>
                </a:extLst>
              </p:cNvPr>
              <p:cNvSpPr/>
              <p:nvPr/>
            </p:nvSpPr>
            <p:spPr bwMode="auto">
              <a:xfrm>
                <a:off x="5129213" y="3302000"/>
                <a:ext cx="146050" cy="142875"/>
              </a:xfrm>
              <a:custGeom>
                <a:avLst/>
                <a:gdLst>
                  <a:gd name="T0" fmla="*/ 37 w 39"/>
                  <a:gd name="T1" fmla="*/ 2 h 38"/>
                  <a:gd name="T2" fmla="*/ 37 w 39"/>
                  <a:gd name="T3" fmla="*/ 9 h 38"/>
                  <a:gd name="T4" fmla="*/ 9 w 39"/>
                  <a:gd name="T5" fmla="*/ 36 h 38"/>
                  <a:gd name="T6" fmla="*/ 2 w 39"/>
                  <a:gd name="T7" fmla="*/ 36 h 38"/>
                  <a:gd name="T8" fmla="*/ 2 w 39"/>
                  <a:gd name="T9" fmla="*/ 36 h 38"/>
                  <a:gd name="T10" fmla="*/ 2 w 39"/>
                  <a:gd name="T11" fmla="*/ 30 h 38"/>
                  <a:gd name="T12" fmla="*/ 30 w 39"/>
                  <a:gd name="T13" fmla="*/ 2 h 38"/>
                  <a:gd name="T14" fmla="*/ 37 w 39"/>
                  <a:gd name="T15" fmla="*/ 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37" y="2"/>
                    </a:moveTo>
                    <a:cubicBezTo>
                      <a:pt x="39" y="4"/>
                      <a:pt x="39" y="7"/>
                      <a:pt x="37" y="9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7" y="38"/>
                      <a:pt x="4" y="38"/>
                      <a:pt x="2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5"/>
                      <a:pt x="0" y="32"/>
                      <a:pt x="2" y="30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2" y="0"/>
                      <a:pt x="35" y="0"/>
                      <a:pt x="3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6" name="Freeform 29">
                <a:extLst>
                  <a:ext uri="{FF2B5EF4-FFF2-40B4-BE49-F238E27FC236}">
                    <a16:creationId xmlns:a16="http://schemas.microsoft.com/office/drawing/2014/main" id="{3C53EDF5-E894-4CA2-80EB-8398ED5749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86338" y="3159125"/>
                <a:ext cx="434975" cy="427037"/>
              </a:xfrm>
              <a:custGeom>
                <a:avLst/>
                <a:gdLst>
                  <a:gd name="T0" fmla="*/ 28 w 116"/>
                  <a:gd name="T1" fmla="*/ 96 h 114"/>
                  <a:gd name="T2" fmla="*/ 20 w 116"/>
                  <a:gd name="T3" fmla="*/ 96 h 114"/>
                  <a:gd name="T4" fmla="*/ 18 w 116"/>
                  <a:gd name="T5" fmla="*/ 94 h 114"/>
                  <a:gd name="T6" fmla="*/ 18 w 116"/>
                  <a:gd name="T7" fmla="*/ 86 h 114"/>
                  <a:gd name="T8" fmla="*/ 32 w 116"/>
                  <a:gd name="T9" fmla="*/ 73 h 114"/>
                  <a:gd name="T10" fmla="*/ 41 w 116"/>
                  <a:gd name="T11" fmla="*/ 57 h 114"/>
                  <a:gd name="T12" fmla="*/ 22 w 116"/>
                  <a:gd name="T13" fmla="*/ 62 h 114"/>
                  <a:gd name="T14" fmla="*/ 8 w 116"/>
                  <a:gd name="T15" fmla="*/ 76 h 114"/>
                  <a:gd name="T16" fmla="*/ 8 w 116"/>
                  <a:gd name="T17" fmla="*/ 104 h 114"/>
                  <a:gd name="T18" fmla="*/ 9 w 116"/>
                  <a:gd name="T19" fmla="*/ 106 h 114"/>
                  <a:gd name="T20" fmla="*/ 38 w 116"/>
                  <a:gd name="T21" fmla="*/ 106 h 114"/>
                  <a:gd name="T22" fmla="*/ 53 w 116"/>
                  <a:gd name="T23" fmla="*/ 92 h 114"/>
                  <a:gd name="T24" fmla="*/ 58 w 116"/>
                  <a:gd name="T25" fmla="*/ 73 h 114"/>
                  <a:gd name="T26" fmla="*/ 42 w 116"/>
                  <a:gd name="T27" fmla="*/ 82 h 114"/>
                  <a:gd name="T28" fmla="*/ 28 w 116"/>
                  <a:gd name="T29" fmla="*/ 96 h 114"/>
                  <a:gd name="T30" fmla="*/ 77 w 116"/>
                  <a:gd name="T31" fmla="*/ 8 h 114"/>
                  <a:gd name="T32" fmla="*/ 63 w 116"/>
                  <a:gd name="T33" fmla="*/ 22 h 114"/>
                  <a:gd name="T34" fmla="*/ 57 w 116"/>
                  <a:gd name="T35" fmla="*/ 40 h 114"/>
                  <a:gd name="T36" fmla="*/ 74 w 116"/>
                  <a:gd name="T37" fmla="*/ 32 h 114"/>
                  <a:gd name="T38" fmla="*/ 88 w 116"/>
                  <a:gd name="T39" fmla="*/ 18 h 114"/>
                  <a:gd name="T40" fmla="*/ 96 w 116"/>
                  <a:gd name="T41" fmla="*/ 18 h 114"/>
                  <a:gd name="T42" fmla="*/ 98 w 116"/>
                  <a:gd name="T43" fmla="*/ 20 h 114"/>
                  <a:gd name="T44" fmla="*/ 98 w 116"/>
                  <a:gd name="T45" fmla="*/ 28 h 114"/>
                  <a:gd name="T46" fmla="*/ 84 w 116"/>
                  <a:gd name="T47" fmla="*/ 42 h 114"/>
                  <a:gd name="T48" fmla="*/ 75 w 116"/>
                  <a:gd name="T49" fmla="*/ 57 h 114"/>
                  <a:gd name="T50" fmla="*/ 94 w 116"/>
                  <a:gd name="T51" fmla="*/ 52 h 114"/>
                  <a:gd name="T52" fmla="*/ 108 w 116"/>
                  <a:gd name="T53" fmla="*/ 38 h 114"/>
                  <a:gd name="T54" fmla="*/ 108 w 116"/>
                  <a:gd name="T55" fmla="*/ 10 h 114"/>
                  <a:gd name="T56" fmla="*/ 106 w 116"/>
                  <a:gd name="T57" fmla="*/ 8 h 114"/>
                  <a:gd name="T58" fmla="*/ 77 w 116"/>
                  <a:gd name="T59" fmla="*/ 8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114">
                    <a:moveTo>
                      <a:pt x="28" y="96"/>
                    </a:moveTo>
                    <a:cubicBezTo>
                      <a:pt x="26" y="98"/>
                      <a:pt x="22" y="98"/>
                      <a:pt x="20" y="96"/>
                    </a:cubicBezTo>
                    <a:cubicBezTo>
                      <a:pt x="18" y="94"/>
                      <a:pt x="18" y="94"/>
                      <a:pt x="18" y="94"/>
                    </a:cubicBezTo>
                    <a:cubicBezTo>
                      <a:pt x="16" y="92"/>
                      <a:pt x="16" y="88"/>
                      <a:pt x="18" y="86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3" y="71"/>
                      <a:pt x="38" y="65"/>
                      <a:pt x="41" y="57"/>
                    </a:cubicBezTo>
                    <a:cubicBezTo>
                      <a:pt x="34" y="55"/>
                      <a:pt x="27" y="57"/>
                      <a:pt x="22" y="62"/>
                    </a:cubicBezTo>
                    <a:cubicBezTo>
                      <a:pt x="8" y="76"/>
                      <a:pt x="8" y="76"/>
                      <a:pt x="8" y="76"/>
                    </a:cubicBezTo>
                    <a:cubicBezTo>
                      <a:pt x="0" y="84"/>
                      <a:pt x="0" y="97"/>
                      <a:pt x="8" y="104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17" y="114"/>
                      <a:pt x="30" y="114"/>
                      <a:pt x="38" y="106"/>
                    </a:cubicBezTo>
                    <a:cubicBezTo>
                      <a:pt x="53" y="92"/>
                      <a:pt x="53" y="92"/>
                      <a:pt x="53" y="92"/>
                    </a:cubicBezTo>
                    <a:cubicBezTo>
                      <a:pt x="58" y="87"/>
                      <a:pt x="60" y="80"/>
                      <a:pt x="58" y="73"/>
                    </a:cubicBezTo>
                    <a:cubicBezTo>
                      <a:pt x="52" y="76"/>
                      <a:pt x="46" y="79"/>
                      <a:pt x="42" y="82"/>
                    </a:cubicBezTo>
                    <a:lnTo>
                      <a:pt x="28" y="96"/>
                    </a:lnTo>
                    <a:close/>
                    <a:moveTo>
                      <a:pt x="77" y="8"/>
                    </a:moveTo>
                    <a:cubicBezTo>
                      <a:pt x="63" y="22"/>
                      <a:pt x="63" y="22"/>
                      <a:pt x="63" y="22"/>
                    </a:cubicBezTo>
                    <a:cubicBezTo>
                      <a:pt x="58" y="27"/>
                      <a:pt x="56" y="34"/>
                      <a:pt x="57" y="40"/>
                    </a:cubicBezTo>
                    <a:cubicBezTo>
                      <a:pt x="62" y="38"/>
                      <a:pt x="67" y="36"/>
                      <a:pt x="74" y="32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90" y="16"/>
                      <a:pt x="94" y="16"/>
                      <a:pt x="96" y="18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100" y="22"/>
                      <a:pt x="100" y="26"/>
                      <a:pt x="98" y="28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78" y="49"/>
                      <a:pt x="76" y="54"/>
                      <a:pt x="75" y="57"/>
                    </a:cubicBezTo>
                    <a:cubicBezTo>
                      <a:pt x="82" y="59"/>
                      <a:pt x="89" y="57"/>
                      <a:pt x="94" y="52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16" y="30"/>
                      <a:pt x="116" y="17"/>
                      <a:pt x="108" y="10"/>
                    </a:cubicBezTo>
                    <a:cubicBezTo>
                      <a:pt x="106" y="8"/>
                      <a:pt x="106" y="8"/>
                      <a:pt x="106" y="8"/>
                    </a:cubicBezTo>
                    <a:cubicBezTo>
                      <a:pt x="98" y="0"/>
                      <a:pt x="85" y="0"/>
                      <a:pt x="77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7" name="Freeform 24">
              <a:extLst>
                <a:ext uri="{FF2B5EF4-FFF2-40B4-BE49-F238E27FC236}">
                  <a16:creationId xmlns:a16="http://schemas.microsoft.com/office/drawing/2014/main" id="{1DC66EC8-A525-4BD6-811E-56EDD7D09A56}"/>
                </a:ext>
              </a:extLst>
            </p:cNvPr>
            <p:cNvSpPr/>
            <p:nvPr/>
          </p:nvSpPr>
          <p:spPr bwMode="auto">
            <a:xfrm>
              <a:off x="4778031" y="3366065"/>
              <a:ext cx="1068387" cy="1283096"/>
            </a:xfrm>
            <a:custGeom>
              <a:avLst/>
              <a:gdLst>
                <a:gd name="T0" fmla="*/ 285 w 285"/>
                <a:gd name="T1" fmla="*/ 124 h 342"/>
                <a:gd name="T2" fmla="*/ 285 w 285"/>
                <a:gd name="T3" fmla="*/ 57 h 342"/>
                <a:gd name="T4" fmla="*/ 199 w 285"/>
                <a:gd name="T5" fmla="*/ 57 h 342"/>
                <a:gd name="T6" fmla="*/ 142 w 285"/>
                <a:gd name="T7" fmla="*/ 0 h 342"/>
                <a:gd name="T8" fmla="*/ 86 w 285"/>
                <a:gd name="T9" fmla="*/ 57 h 342"/>
                <a:gd name="T10" fmla="*/ 0 w 285"/>
                <a:gd name="T11" fmla="*/ 57 h 342"/>
                <a:gd name="T12" fmla="*/ 0 w 285"/>
                <a:gd name="T13" fmla="*/ 342 h 342"/>
                <a:gd name="T14" fmla="*/ 285 w 285"/>
                <a:gd name="T15" fmla="*/ 342 h 342"/>
                <a:gd name="T16" fmla="*/ 285 w 285"/>
                <a:gd name="T17" fmla="*/ 274 h 342"/>
                <a:gd name="T18" fmla="*/ 233 w 285"/>
                <a:gd name="T19" fmla="*/ 199 h 342"/>
                <a:gd name="T20" fmla="*/ 285 w 285"/>
                <a:gd name="T21" fmla="*/ 124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5" h="342">
                  <a:moveTo>
                    <a:pt x="285" y="124"/>
                  </a:moveTo>
                  <a:cubicBezTo>
                    <a:pt x="285" y="57"/>
                    <a:pt x="285" y="57"/>
                    <a:pt x="285" y="57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99" y="25"/>
                    <a:pt x="174" y="0"/>
                    <a:pt x="142" y="0"/>
                  </a:cubicBezTo>
                  <a:cubicBezTo>
                    <a:pt x="111" y="0"/>
                    <a:pt x="86" y="25"/>
                    <a:pt x="86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285" y="342"/>
                    <a:pt x="285" y="342"/>
                    <a:pt x="285" y="342"/>
                  </a:cubicBezTo>
                  <a:cubicBezTo>
                    <a:pt x="285" y="274"/>
                    <a:pt x="285" y="274"/>
                    <a:pt x="285" y="274"/>
                  </a:cubicBezTo>
                  <a:cubicBezTo>
                    <a:pt x="255" y="263"/>
                    <a:pt x="233" y="234"/>
                    <a:pt x="233" y="199"/>
                  </a:cubicBezTo>
                  <a:cubicBezTo>
                    <a:pt x="233" y="165"/>
                    <a:pt x="255" y="136"/>
                    <a:pt x="285" y="124"/>
                  </a:cubicBezTo>
                  <a:close/>
                </a:path>
              </a:pathLst>
            </a:custGeom>
            <a:solidFill>
              <a:srgbClr val="F29EA9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A8E1EF7-AA28-448A-9DAF-068FA46AFF82}"/>
                </a:ext>
              </a:extLst>
            </p:cNvPr>
            <p:cNvGrpSpPr/>
            <p:nvPr/>
          </p:nvGrpSpPr>
          <p:grpSpPr>
            <a:xfrm>
              <a:off x="5127280" y="3883750"/>
              <a:ext cx="352424" cy="479573"/>
              <a:chOff x="3802063" y="3065462"/>
              <a:chExt cx="352424" cy="479425"/>
            </a:xfrm>
            <a:solidFill>
              <a:srgbClr val="F8F8F8"/>
            </a:solidFill>
          </p:grpSpPr>
          <p:sp>
            <p:nvSpPr>
              <p:cNvPr id="11" name="Freeform 30">
                <a:extLst>
                  <a:ext uri="{FF2B5EF4-FFF2-40B4-BE49-F238E27FC236}">
                    <a16:creationId xmlns:a16="http://schemas.microsoft.com/office/drawing/2014/main" id="{AB97F5C4-7BBE-4198-847F-01DDC33D663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62388" y="3117850"/>
                <a:ext cx="157162" cy="195263"/>
              </a:xfrm>
              <a:custGeom>
                <a:avLst/>
                <a:gdLst>
                  <a:gd name="T0" fmla="*/ 40 w 42"/>
                  <a:gd name="T1" fmla="*/ 10 h 52"/>
                  <a:gd name="T2" fmla="*/ 1 w 42"/>
                  <a:gd name="T3" fmla="*/ 10 h 52"/>
                  <a:gd name="T4" fmla="*/ 0 w 42"/>
                  <a:gd name="T5" fmla="*/ 11 h 52"/>
                  <a:gd name="T6" fmla="*/ 1 w 42"/>
                  <a:gd name="T7" fmla="*/ 13 h 52"/>
                  <a:gd name="T8" fmla="*/ 40 w 42"/>
                  <a:gd name="T9" fmla="*/ 13 h 52"/>
                  <a:gd name="T10" fmla="*/ 42 w 42"/>
                  <a:gd name="T11" fmla="*/ 11 h 52"/>
                  <a:gd name="T12" fmla="*/ 40 w 42"/>
                  <a:gd name="T13" fmla="*/ 10 h 52"/>
                  <a:gd name="T14" fmla="*/ 1 w 42"/>
                  <a:gd name="T15" fmla="*/ 3 h 52"/>
                  <a:gd name="T16" fmla="*/ 40 w 42"/>
                  <a:gd name="T17" fmla="*/ 3 h 52"/>
                  <a:gd name="T18" fmla="*/ 42 w 42"/>
                  <a:gd name="T19" fmla="*/ 1 h 52"/>
                  <a:gd name="T20" fmla="*/ 40 w 42"/>
                  <a:gd name="T21" fmla="*/ 0 h 52"/>
                  <a:gd name="T22" fmla="*/ 1 w 42"/>
                  <a:gd name="T23" fmla="*/ 0 h 52"/>
                  <a:gd name="T24" fmla="*/ 0 w 42"/>
                  <a:gd name="T25" fmla="*/ 1 h 52"/>
                  <a:gd name="T26" fmla="*/ 1 w 42"/>
                  <a:gd name="T27" fmla="*/ 3 h 52"/>
                  <a:gd name="T28" fmla="*/ 0 w 42"/>
                  <a:gd name="T29" fmla="*/ 21 h 52"/>
                  <a:gd name="T30" fmla="*/ 1 w 42"/>
                  <a:gd name="T31" fmla="*/ 23 h 52"/>
                  <a:gd name="T32" fmla="*/ 29 w 42"/>
                  <a:gd name="T33" fmla="*/ 23 h 52"/>
                  <a:gd name="T34" fmla="*/ 39 w 42"/>
                  <a:gd name="T35" fmla="*/ 19 h 52"/>
                  <a:gd name="T36" fmla="*/ 1 w 42"/>
                  <a:gd name="T37" fmla="*/ 19 h 52"/>
                  <a:gd name="T38" fmla="*/ 0 w 42"/>
                  <a:gd name="T39" fmla="*/ 21 h 52"/>
                  <a:gd name="T40" fmla="*/ 0 w 42"/>
                  <a:gd name="T41" fmla="*/ 31 h 52"/>
                  <a:gd name="T42" fmla="*/ 1 w 42"/>
                  <a:gd name="T43" fmla="*/ 33 h 52"/>
                  <a:gd name="T44" fmla="*/ 18 w 42"/>
                  <a:gd name="T45" fmla="*/ 33 h 52"/>
                  <a:gd name="T46" fmla="*/ 21 w 42"/>
                  <a:gd name="T47" fmla="*/ 29 h 52"/>
                  <a:gd name="T48" fmla="*/ 1 w 42"/>
                  <a:gd name="T49" fmla="*/ 29 h 52"/>
                  <a:gd name="T50" fmla="*/ 0 w 42"/>
                  <a:gd name="T51" fmla="*/ 31 h 52"/>
                  <a:gd name="T52" fmla="*/ 0 w 42"/>
                  <a:gd name="T53" fmla="*/ 41 h 52"/>
                  <a:gd name="T54" fmla="*/ 1 w 42"/>
                  <a:gd name="T55" fmla="*/ 43 h 52"/>
                  <a:gd name="T56" fmla="*/ 12 w 42"/>
                  <a:gd name="T57" fmla="*/ 43 h 52"/>
                  <a:gd name="T58" fmla="*/ 14 w 42"/>
                  <a:gd name="T59" fmla="*/ 39 h 52"/>
                  <a:gd name="T60" fmla="*/ 1 w 42"/>
                  <a:gd name="T61" fmla="*/ 39 h 52"/>
                  <a:gd name="T62" fmla="*/ 0 w 42"/>
                  <a:gd name="T63" fmla="*/ 41 h 52"/>
                  <a:gd name="T64" fmla="*/ 0 w 42"/>
                  <a:gd name="T65" fmla="*/ 51 h 52"/>
                  <a:gd name="T66" fmla="*/ 1 w 42"/>
                  <a:gd name="T67" fmla="*/ 52 h 52"/>
                  <a:gd name="T68" fmla="*/ 11 w 42"/>
                  <a:gd name="T69" fmla="*/ 52 h 52"/>
                  <a:gd name="T70" fmla="*/ 11 w 42"/>
                  <a:gd name="T71" fmla="*/ 49 h 52"/>
                  <a:gd name="T72" fmla="*/ 1 w 42"/>
                  <a:gd name="T73" fmla="*/ 49 h 52"/>
                  <a:gd name="T74" fmla="*/ 0 w 42"/>
                  <a:gd name="T75" fmla="*/ 5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" h="52">
                    <a:moveTo>
                      <a:pt x="40" y="10"/>
                    </a:move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1" y="13"/>
                      <a:pt x="42" y="12"/>
                      <a:pt x="42" y="11"/>
                    </a:cubicBezTo>
                    <a:cubicBezTo>
                      <a:pt x="42" y="10"/>
                      <a:pt x="41" y="10"/>
                      <a:pt x="40" y="10"/>
                    </a:cubicBezTo>
                    <a:close/>
                    <a:moveTo>
                      <a:pt x="1" y="3"/>
                    </a:moveTo>
                    <a:cubicBezTo>
                      <a:pt x="40" y="3"/>
                      <a:pt x="40" y="3"/>
                      <a:pt x="40" y="3"/>
                    </a:cubicBezTo>
                    <a:cubicBezTo>
                      <a:pt x="41" y="3"/>
                      <a:pt x="42" y="2"/>
                      <a:pt x="42" y="1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lose/>
                    <a:moveTo>
                      <a:pt x="0" y="21"/>
                    </a:moveTo>
                    <a:cubicBezTo>
                      <a:pt x="0" y="22"/>
                      <a:pt x="0" y="23"/>
                      <a:pt x="1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2" y="21"/>
                      <a:pt x="36" y="20"/>
                      <a:pt x="39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9"/>
                      <a:pt x="0" y="20"/>
                      <a:pt x="0" y="21"/>
                    </a:cubicBezTo>
                    <a:close/>
                    <a:moveTo>
                      <a:pt x="0" y="31"/>
                    </a:moveTo>
                    <a:cubicBezTo>
                      <a:pt x="0" y="32"/>
                      <a:pt x="0" y="33"/>
                      <a:pt x="1" y="33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9" y="32"/>
                      <a:pt x="20" y="30"/>
                      <a:pt x="21" y="29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0" y="29"/>
                      <a:pt x="0" y="30"/>
                      <a:pt x="0" y="31"/>
                    </a:cubicBezTo>
                    <a:close/>
                    <a:moveTo>
                      <a:pt x="0" y="41"/>
                    </a:moveTo>
                    <a:cubicBezTo>
                      <a:pt x="0" y="42"/>
                      <a:pt x="0" y="43"/>
                      <a:pt x="1" y="43"/>
                    </a:cubicBezTo>
                    <a:cubicBezTo>
                      <a:pt x="12" y="43"/>
                      <a:pt x="12" y="43"/>
                      <a:pt x="12" y="43"/>
                    </a:cubicBezTo>
                    <a:cubicBezTo>
                      <a:pt x="13" y="41"/>
                      <a:pt x="13" y="40"/>
                      <a:pt x="14" y="39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0" y="39"/>
                      <a:pt x="0" y="40"/>
                      <a:pt x="0" y="41"/>
                    </a:cubicBezTo>
                    <a:close/>
                    <a:moveTo>
                      <a:pt x="0" y="51"/>
                    </a:moveTo>
                    <a:cubicBezTo>
                      <a:pt x="0" y="52"/>
                      <a:pt x="0" y="52"/>
                      <a:pt x="1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1"/>
                      <a:pt x="11" y="50"/>
                      <a:pt x="11" y="49"/>
                    </a:cubicBezTo>
                    <a:cubicBezTo>
                      <a:pt x="1" y="49"/>
                      <a:pt x="1" y="49"/>
                      <a:pt x="1" y="49"/>
                    </a:cubicBezTo>
                    <a:cubicBezTo>
                      <a:pt x="0" y="49"/>
                      <a:pt x="0" y="50"/>
                      <a:pt x="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Freeform 31">
                <a:extLst>
                  <a:ext uri="{FF2B5EF4-FFF2-40B4-BE49-F238E27FC236}">
                    <a16:creationId xmlns:a16="http://schemas.microsoft.com/office/drawing/2014/main" id="{2383978C-D5A3-4C08-A9DB-B3BE263A5F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17950" y="3205162"/>
                <a:ext cx="236537" cy="231775"/>
              </a:xfrm>
              <a:custGeom>
                <a:avLst/>
                <a:gdLst>
                  <a:gd name="T0" fmla="*/ 52 w 63"/>
                  <a:gd name="T1" fmla="*/ 11 h 62"/>
                  <a:gd name="T2" fmla="*/ 11 w 63"/>
                  <a:gd name="T3" fmla="*/ 11 h 62"/>
                  <a:gd name="T4" fmla="*/ 11 w 63"/>
                  <a:gd name="T5" fmla="*/ 51 h 62"/>
                  <a:gd name="T6" fmla="*/ 52 w 63"/>
                  <a:gd name="T7" fmla="*/ 51 h 62"/>
                  <a:gd name="T8" fmla="*/ 52 w 63"/>
                  <a:gd name="T9" fmla="*/ 11 h 62"/>
                  <a:gd name="T10" fmla="*/ 17 w 63"/>
                  <a:gd name="T11" fmla="*/ 45 h 62"/>
                  <a:gd name="T12" fmla="*/ 17 w 63"/>
                  <a:gd name="T13" fmla="*/ 17 h 62"/>
                  <a:gd name="T14" fmla="*/ 46 w 63"/>
                  <a:gd name="T15" fmla="*/ 17 h 62"/>
                  <a:gd name="T16" fmla="*/ 46 w 63"/>
                  <a:gd name="T17" fmla="*/ 45 h 62"/>
                  <a:gd name="T18" fmla="*/ 17 w 63"/>
                  <a:gd name="T19" fmla="*/ 4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62">
                    <a:moveTo>
                      <a:pt x="52" y="11"/>
                    </a:moveTo>
                    <a:cubicBezTo>
                      <a:pt x="40" y="0"/>
                      <a:pt x="22" y="0"/>
                      <a:pt x="11" y="11"/>
                    </a:cubicBezTo>
                    <a:cubicBezTo>
                      <a:pt x="0" y="22"/>
                      <a:pt x="0" y="40"/>
                      <a:pt x="11" y="51"/>
                    </a:cubicBezTo>
                    <a:cubicBezTo>
                      <a:pt x="22" y="62"/>
                      <a:pt x="40" y="62"/>
                      <a:pt x="52" y="51"/>
                    </a:cubicBezTo>
                    <a:cubicBezTo>
                      <a:pt x="63" y="40"/>
                      <a:pt x="63" y="22"/>
                      <a:pt x="52" y="11"/>
                    </a:cubicBezTo>
                    <a:close/>
                    <a:moveTo>
                      <a:pt x="17" y="45"/>
                    </a:moveTo>
                    <a:cubicBezTo>
                      <a:pt x="9" y="37"/>
                      <a:pt x="9" y="25"/>
                      <a:pt x="17" y="17"/>
                    </a:cubicBezTo>
                    <a:cubicBezTo>
                      <a:pt x="25" y="9"/>
                      <a:pt x="38" y="9"/>
                      <a:pt x="46" y="17"/>
                    </a:cubicBezTo>
                    <a:cubicBezTo>
                      <a:pt x="53" y="25"/>
                      <a:pt x="53" y="37"/>
                      <a:pt x="46" y="45"/>
                    </a:cubicBezTo>
                    <a:cubicBezTo>
                      <a:pt x="38" y="53"/>
                      <a:pt x="25" y="53"/>
                      <a:pt x="17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Freeform 32">
                <a:extLst>
                  <a:ext uri="{FF2B5EF4-FFF2-40B4-BE49-F238E27FC236}">
                    <a16:creationId xmlns:a16="http://schemas.microsoft.com/office/drawing/2014/main" id="{17A3E71A-A402-4A5F-AE9C-D68FCB04DB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02063" y="3398837"/>
                <a:ext cx="149225" cy="146050"/>
              </a:xfrm>
              <a:custGeom>
                <a:avLst/>
                <a:gdLst>
                  <a:gd name="T0" fmla="*/ 38 w 40"/>
                  <a:gd name="T1" fmla="*/ 2 h 39"/>
                  <a:gd name="T2" fmla="*/ 30 w 40"/>
                  <a:gd name="T3" fmla="*/ 2 h 39"/>
                  <a:gd name="T4" fmla="*/ 30 w 40"/>
                  <a:gd name="T5" fmla="*/ 2 h 39"/>
                  <a:gd name="T6" fmla="*/ 38 w 40"/>
                  <a:gd name="T7" fmla="*/ 11 h 39"/>
                  <a:gd name="T8" fmla="*/ 38 w 40"/>
                  <a:gd name="T9" fmla="*/ 10 h 39"/>
                  <a:gd name="T10" fmla="*/ 38 w 40"/>
                  <a:gd name="T11" fmla="*/ 2 h 39"/>
                  <a:gd name="T12" fmla="*/ 2 w 40"/>
                  <a:gd name="T13" fmla="*/ 29 h 39"/>
                  <a:gd name="T14" fmla="*/ 2 w 40"/>
                  <a:gd name="T15" fmla="*/ 37 h 39"/>
                  <a:gd name="T16" fmla="*/ 11 w 40"/>
                  <a:gd name="T17" fmla="*/ 37 h 39"/>
                  <a:gd name="T18" fmla="*/ 35 w 40"/>
                  <a:gd name="T19" fmla="*/ 13 h 39"/>
                  <a:gd name="T20" fmla="*/ 27 w 40"/>
                  <a:gd name="T21" fmla="*/ 5 h 39"/>
                  <a:gd name="T22" fmla="*/ 2 w 40"/>
                  <a:gd name="T23" fmla="*/ 2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" h="39">
                    <a:moveTo>
                      <a:pt x="38" y="2"/>
                    </a:moveTo>
                    <a:cubicBezTo>
                      <a:pt x="36" y="0"/>
                      <a:pt x="32" y="0"/>
                      <a:pt x="30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40" y="8"/>
                      <a:pt x="40" y="4"/>
                      <a:pt x="38" y="2"/>
                    </a:cubicBezTo>
                    <a:close/>
                    <a:moveTo>
                      <a:pt x="2" y="29"/>
                    </a:moveTo>
                    <a:cubicBezTo>
                      <a:pt x="0" y="31"/>
                      <a:pt x="0" y="35"/>
                      <a:pt x="2" y="37"/>
                    </a:cubicBezTo>
                    <a:cubicBezTo>
                      <a:pt x="5" y="39"/>
                      <a:pt x="8" y="39"/>
                      <a:pt x="11" y="37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27" y="5"/>
                      <a:pt x="27" y="5"/>
                      <a:pt x="27" y="5"/>
                    </a:cubicBezTo>
                    <a:lnTo>
                      <a:pt x="2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4" name="Freeform 33">
                <a:extLst>
                  <a:ext uri="{FF2B5EF4-FFF2-40B4-BE49-F238E27FC236}">
                    <a16:creationId xmlns:a16="http://schemas.microsoft.com/office/drawing/2014/main" id="{586D0A1D-30C9-44D5-B4A5-E79CC770E41E}"/>
                  </a:ext>
                </a:extLst>
              </p:cNvPr>
              <p:cNvSpPr/>
              <p:nvPr/>
            </p:nvSpPr>
            <p:spPr bwMode="auto">
              <a:xfrm>
                <a:off x="3810000" y="3065462"/>
                <a:ext cx="261937" cy="296863"/>
              </a:xfrm>
              <a:custGeom>
                <a:avLst/>
                <a:gdLst>
                  <a:gd name="T0" fmla="*/ 33 w 70"/>
                  <a:gd name="T1" fmla="*/ 73 h 79"/>
                  <a:gd name="T2" fmla="*/ 11 w 70"/>
                  <a:gd name="T3" fmla="*/ 73 h 79"/>
                  <a:gd name="T4" fmla="*/ 7 w 70"/>
                  <a:gd name="T5" fmla="*/ 69 h 79"/>
                  <a:gd name="T6" fmla="*/ 7 w 70"/>
                  <a:gd name="T7" fmla="*/ 10 h 79"/>
                  <a:gd name="T8" fmla="*/ 11 w 70"/>
                  <a:gd name="T9" fmla="*/ 6 h 79"/>
                  <a:gd name="T10" fmla="*/ 59 w 70"/>
                  <a:gd name="T11" fmla="*/ 6 h 79"/>
                  <a:gd name="T12" fmla="*/ 63 w 70"/>
                  <a:gd name="T13" fmla="*/ 10 h 79"/>
                  <a:gd name="T14" fmla="*/ 63 w 70"/>
                  <a:gd name="T15" fmla="*/ 41 h 79"/>
                  <a:gd name="T16" fmla="*/ 70 w 70"/>
                  <a:gd name="T17" fmla="*/ 42 h 79"/>
                  <a:gd name="T18" fmla="*/ 70 w 70"/>
                  <a:gd name="T19" fmla="*/ 10 h 79"/>
                  <a:gd name="T20" fmla="*/ 59 w 70"/>
                  <a:gd name="T21" fmla="*/ 0 h 79"/>
                  <a:gd name="T22" fmla="*/ 11 w 70"/>
                  <a:gd name="T23" fmla="*/ 0 h 79"/>
                  <a:gd name="T24" fmla="*/ 0 w 70"/>
                  <a:gd name="T25" fmla="*/ 10 h 79"/>
                  <a:gd name="T26" fmla="*/ 0 w 70"/>
                  <a:gd name="T27" fmla="*/ 69 h 79"/>
                  <a:gd name="T28" fmla="*/ 11 w 70"/>
                  <a:gd name="T29" fmla="*/ 79 h 79"/>
                  <a:gd name="T30" fmla="*/ 36 w 70"/>
                  <a:gd name="T31" fmla="*/ 79 h 79"/>
                  <a:gd name="T32" fmla="*/ 33 w 70"/>
                  <a:gd name="T33" fmla="*/ 73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0" h="79">
                    <a:moveTo>
                      <a:pt x="33" y="73"/>
                    </a:moveTo>
                    <a:cubicBezTo>
                      <a:pt x="11" y="73"/>
                      <a:pt x="11" y="73"/>
                      <a:pt x="11" y="73"/>
                    </a:cubicBezTo>
                    <a:cubicBezTo>
                      <a:pt x="9" y="73"/>
                      <a:pt x="7" y="71"/>
                      <a:pt x="7" y="69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8"/>
                      <a:pt x="9" y="6"/>
                      <a:pt x="11" y="6"/>
                    </a:cubicBezTo>
                    <a:cubicBezTo>
                      <a:pt x="59" y="6"/>
                      <a:pt x="59" y="6"/>
                      <a:pt x="59" y="6"/>
                    </a:cubicBezTo>
                    <a:cubicBezTo>
                      <a:pt x="61" y="6"/>
                      <a:pt x="63" y="8"/>
                      <a:pt x="63" y="10"/>
                    </a:cubicBezTo>
                    <a:cubicBezTo>
                      <a:pt x="63" y="41"/>
                      <a:pt x="63" y="41"/>
                      <a:pt x="63" y="41"/>
                    </a:cubicBezTo>
                    <a:cubicBezTo>
                      <a:pt x="65" y="41"/>
                      <a:pt x="68" y="41"/>
                      <a:pt x="70" y="42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70" y="4"/>
                      <a:pt x="65" y="0"/>
                      <a:pt x="59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5"/>
                      <a:pt x="5" y="79"/>
                      <a:pt x="11" y="79"/>
                    </a:cubicBezTo>
                    <a:cubicBezTo>
                      <a:pt x="36" y="79"/>
                      <a:pt x="36" y="79"/>
                      <a:pt x="36" y="79"/>
                    </a:cubicBezTo>
                    <a:cubicBezTo>
                      <a:pt x="35" y="77"/>
                      <a:pt x="34" y="75"/>
                      <a:pt x="33" y="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9" name="Freeform 25">
              <a:extLst>
                <a:ext uri="{FF2B5EF4-FFF2-40B4-BE49-F238E27FC236}">
                  <a16:creationId xmlns:a16="http://schemas.microsoft.com/office/drawing/2014/main" id="{18091FB7-3D3C-4792-B7AC-10A5504A17FC}"/>
                </a:ext>
              </a:extLst>
            </p:cNvPr>
            <p:cNvSpPr/>
            <p:nvPr/>
          </p:nvSpPr>
          <p:spPr bwMode="auto">
            <a:xfrm>
              <a:off x="4778031" y="2406919"/>
              <a:ext cx="1277937" cy="1068718"/>
            </a:xfrm>
            <a:custGeom>
              <a:avLst/>
              <a:gdLst>
                <a:gd name="T0" fmla="*/ 217 w 341"/>
                <a:gd name="T1" fmla="*/ 285 h 285"/>
                <a:gd name="T2" fmla="*/ 285 w 341"/>
                <a:gd name="T3" fmla="*/ 285 h 285"/>
                <a:gd name="T4" fmla="*/ 285 w 341"/>
                <a:gd name="T5" fmla="*/ 199 h 285"/>
                <a:gd name="T6" fmla="*/ 341 w 341"/>
                <a:gd name="T7" fmla="*/ 143 h 285"/>
                <a:gd name="T8" fmla="*/ 285 w 341"/>
                <a:gd name="T9" fmla="*/ 86 h 285"/>
                <a:gd name="T10" fmla="*/ 285 w 341"/>
                <a:gd name="T11" fmla="*/ 0 h 285"/>
                <a:gd name="T12" fmla="*/ 0 w 341"/>
                <a:gd name="T13" fmla="*/ 0 h 285"/>
                <a:gd name="T14" fmla="*/ 0 w 341"/>
                <a:gd name="T15" fmla="*/ 285 h 285"/>
                <a:gd name="T16" fmla="*/ 68 w 341"/>
                <a:gd name="T17" fmla="*/ 285 h 285"/>
                <a:gd name="T18" fmla="*/ 142 w 341"/>
                <a:gd name="T19" fmla="*/ 233 h 285"/>
                <a:gd name="T20" fmla="*/ 217 w 341"/>
                <a:gd name="T21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1" h="285">
                  <a:moveTo>
                    <a:pt x="217" y="285"/>
                  </a:moveTo>
                  <a:cubicBezTo>
                    <a:pt x="285" y="285"/>
                    <a:pt x="285" y="285"/>
                    <a:pt x="285" y="285"/>
                  </a:cubicBezTo>
                  <a:cubicBezTo>
                    <a:pt x="285" y="199"/>
                    <a:pt x="285" y="199"/>
                    <a:pt x="285" y="199"/>
                  </a:cubicBezTo>
                  <a:cubicBezTo>
                    <a:pt x="316" y="199"/>
                    <a:pt x="341" y="174"/>
                    <a:pt x="341" y="143"/>
                  </a:cubicBezTo>
                  <a:cubicBezTo>
                    <a:pt x="341" y="111"/>
                    <a:pt x="316" y="86"/>
                    <a:pt x="285" y="86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68" y="285"/>
                    <a:pt x="68" y="285"/>
                    <a:pt x="68" y="285"/>
                  </a:cubicBezTo>
                  <a:cubicBezTo>
                    <a:pt x="79" y="255"/>
                    <a:pt x="108" y="233"/>
                    <a:pt x="142" y="233"/>
                  </a:cubicBezTo>
                  <a:cubicBezTo>
                    <a:pt x="177" y="233"/>
                    <a:pt x="206" y="255"/>
                    <a:pt x="217" y="285"/>
                  </a:cubicBezTo>
                  <a:close/>
                </a:path>
              </a:pathLst>
            </a:custGeom>
            <a:solidFill>
              <a:srgbClr val="F29EA9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" name="Freeform 34">
              <a:extLst>
                <a:ext uri="{FF2B5EF4-FFF2-40B4-BE49-F238E27FC236}">
                  <a16:creationId xmlns:a16="http://schemas.microsoft.com/office/drawing/2014/main" id="{0EAA194E-E7C7-4BAA-8EF6-5E9633B36B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5843" y="2702286"/>
              <a:ext cx="415925" cy="390646"/>
            </a:xfrm>
            <a:custGeom>
              <a:avLst/>
              <a:gdLst>
                <a:gd name="T0" fmla="*/ 18 w 111"/>
                <a:gd name="T1" fmla="*/ 67 h 104"/>
                <a:gd name="T2" fmla="*/ 16 w 111"/>
                <a:gd name="T3" fmla="*/ 60 h 104"/>
                <a:gd name="T4" fmla="*/ 14 w 111"/>
                <a:gd name="T5" fmla="*/ 16 h 104"/>
                <a:gd name="T6" fmla="*/ 34 w 111"/>
                <a:gd name="T7" fmla="*/ 17 h 104"/>
                <a:gd name="T8" fmla="*/ 34 w 111"/>
                <a:gd name="T9" fmla="*/ 0 h 104"/>
                <a:gd name="T10" fmla="*/ 77 w 111"/>
                <a:gd name="T11" fmla="*/ 18 h 104"/>
                <a:gd name="T12" fmla="*/ 80 w 111"/>
                <a:gd name="T13" fmla="*/ 20 h 104"/>
                <a:gd name="T14" fmla="*/ 111 w 111"/>
                <a:gd name="T15" fmla="*/ 54 h 104"/>
                <a:gd name="T16" fmla="*/ 93 w 111"/>
                <a:gd name="T17" fmla="*/ 64 h 104"/>
                <a:gd name="T18" fmla="*/ 104 w 111"/>
                <a:gd name="T19" fmla="*/ 78 h 104"/>
                <a:gd name="T20" fmla="*/ 60 w 111"/>
                <a:gd name="T21" fmla="*/ 90 h 104"/>
                <a:gd name="T22" fmla="*/ 55 w 111"/>
                <a:gd name="T23" fmla="*/ 90 h 104"/>
                <a:gd name="T24" fmla="*/ 54 w 111"/>
                <a:gd name="T25" fmla="*/ 90 h 104"/>
                <a:gd name="T26" fmla="*/ 9 w 111"/>
                <a:gd name="T27" fmla="*/ 79 h 104"/>
                <a:gd name="T28" fmla="*/ 25 w 111"/>
                <a:gd name="T29" fmla="*/ 53 h 104"/>
                <a:gd name="T30" fmla="*/ 29 w 111"/>
                <a:gd name="T31" fmla="*/ 65 h 104"/>
                <a:gd name="T32" fmla="*/ 30 w 111"/>
                <a:gd name="T33" fmla="*/ 68 h 104"/>
                <a:gd name="T34" fmla="*/ 42 w 111"/>
                <a:gd name="T35" fmla="*/ 90 h 104"/>
                <a:gd name="T36" fmla="*/ 52 w 111"/>
                <a:gd name="T37" fmla="*/ 80 h 104"/>
                <a:gd name="T38" fmla="*/ 55 w 111"/>
                <a:gd name="T39" fmla="*/ 80 h 104"/>
                <a:gd name="T40" fmla="*/ 61 w 111"/>
                <a:gd name="T41" fmla="*/ 80 h 104"/>
                <a:gd name="T42" fmla="*/ 72 w 111"/>
                <a:gd name="T43" fmla="*/ 89 h 104"/>
                <a:gd name="T44" fmla="*/ 82 w 111"/>
                <a:gd name="T45" fmla="*/ 65 h 104"/>
                <a:gd name="T46" fmla="*/ 85 w 111"/>
                <a:gd name="T47" fmla="*/ 55 h 104"/>
                <a:gd name="T48" fmla="*/ 86 w 111"/>
                <a:gd name="T49" fmla="*/ 52 h 104"/>
                <a:gd name="T50" fmla="*/ 92 w 111"/>
                <a:gd name="T51" fmla="*/ 26 h 104"/>
                <a:gd name="T52" fmla="*/ 76 w 111"/>
                <a:gd name="T53" fmla="*/ 29 h 104"/>
                <a:gd name="T54" fmla="*/ 69 w 111"/>
                <a:gd name="T55" fmla="*/ 25 h 104"/>
                <a:gd name="T56" fmla="*/ 67 w 111"/>
                <a:gd name="T57" fmla="*/ 10 h 104"/>
                <a:gd name="T58" fmla="*/ 44 w 111"/>
                <a:gd name="T59" fmla="*/ 23 h 104"/>
                <a:gd name="T60" fmla="*/ 34 w 111"/>
                <a:gd name="T61" fmla="*/ 30 h 104"/>
                <a:gd name="T62" fmla="*/ 32 w 111"/>
                <a:gd name="T63" fmla="*/ 32 h 104"/>
                <a:gd name="T64" fmla="*/ 13 w 111"/>
                <a:gd name="T65" fmla="*/ 49 h 104"/>
                <a:gd name="T66" fmla="*/ 56 w 111"/>
                <a:gd name="T67" fmla="*/ 33 h 104"/>
                <a:gd name="T68" fmla="*/ 74 w 111"/>
                <a:gd name="T69" fmla="*/ 51 h 104"/>
                <a:gd name="T70" fmla="*/ 56 w 111"/>
                <a:gd name="T71" fmla="*/ 68 h 104"/>
                <a:gd name="T72" fmla="*/ 56 w 111"/>
                <a:gd name="T73" fmla="*/ 63 h 104"/>
                <a:gd name="T74" fmla="*/ 64 w 111"/>
                <a:gd name="T75" fmla="*/ 51 h 104"/>
                <a:gd name="T76" fmla="*/ 56 w 111"/>
                <a:gd name="T77" fmla="*/ 43 h 104"/>
                <a:gd name="T78" fmla="*/ 49 w 111"/>
                <a:gd name="T79" fmla="*/ 51 h 104"/>
                <a:gd name="T80" fmla="*/ 56 w 111"/>
                <a:gd name="T81" fmla="*/ 58 h 104"/>
                <a:gd name="T82" fmla="*/ 56 w 111"/>
                <a:gd name="T83" fmla="*/ 63 h 104"/>
                <a:gd name="T84" fmla="*/ 39 w 111"/>
                <a:gd name="T8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104">
                  <a:moveTo>
                    <a:pt x="9" y="79"/>
                  </a:moveTo>
                  <a:cubicBezTo>
                    <a:pt x="18" y="67"/>
                    <a:pt x="18" y="67"/>
                    <a:pt x="18" y="67"/>
                  </a:cubicBezTo>
                  <a:cubicBezTo>
                    <a:pt x="18" y="65"/>
                    <a:pt x="17" y="62"/>
                    <a:pt x="16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1" y="19"/>
                    <a:pt x="32" y="18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8" y="18"/>
                    <a:pt x="79" y="19"/>
                    <a:pt x="80" y="20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61"/>
                    <a:pt x="94" y="62"/>
                    <a:pt x="93" y="64"/>
                  </a:cubicBezTo>
                  <a:cubicBezTo>
                    <a:pt x="93" y="64"/>
                    <a:pt x="93" y="64"/>
                    <a:pt x="93" y="64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58" y="90"/>
                    <a:pt x="57" y="90"/>
                    <a:pt x="55" y="90"/>
                  </a:cubicBezTo>
                  <a:cubicBezTo>
                    <a:pt x="55" y="90"/>
                    <a:pt x="55" y="90"/>
                    <a:pt x="55" y="90"/>
                  </a:cubicBezTo>
                  <a:cubicBezTo>
                    <a:pt x="55" y="90"/>
                    <a:pt x="54" y="90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44" y="104"/>
                    <a:pt x="44" y="104"/>
                    <a:pt x="44" y="104"/>
                  </a:cubicBezTo>
                  <a:cubicBezTo>
                    <a:pt x="9" y="79"/>
                    <a:pt x="9" y="79"/>
                    <a:pt x="9" y="79"/>
                  </a:cubicBezTo>
                  <a:close/>
                  <a:moveTo>
                    <a:pt x="13" y="49"/>
                  </a:moveTo>
                  <a:cubicBezTo>
                    <a:pt x="25" y="53"/>
                    <a:pt x="25" y="53"/>
                    <a:pt x="25" y="53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6" y="59"/>
                    <a:pt x="27" y="62"/>
                    <a:pt x="29" y="65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23" y="77"/>
                    <a:pt x="23" y="77"/>
                    <a:pt x="23" y="77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53" y="80"/>
                    <a:pt x="54" y="80"/>
                    <a:pt x="55" y="8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0"/>
                    <a:pt x="59" y="80"/>
                    <a:pt x="61" y="80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4" y="60"/>
                    <a:pt x="85" y="58"/>
                    <a:pt x="85" y="55"/>
                  </a:cubicBezTo>
                  <a:cubicBezTo>
                    <a:pt x="85" y="55"/>
                    <a:pt x="85" y="55"/>
                    <a:pt x="85" y="55"/>
                  </a:cubicBezTo>
                  <a:cubicBezTo>
                    <a:pt x="86" y="52"/>
                    <a:pt x="86" y="52"/>
                    <a:pt x="86" y="52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74" y="27"/>
                    <a:pt x="72" y="26"/>
                    <a:pt x="69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39" y="26"/>
                    <a:pt x="36" y="28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3" y="49"/>
                    <a:pt x="13" y="49"/>
                    <a:pt x="13" y="49"/>
                  </a:cubicBezTo>
                  <a:close/>
                  <a:moveTo>
                    <a:pt x="39" y="51"/>
                  </a:moveTo>
                  <a:cubicBezTo>
                    <a:pt x="39" y="41"/>
                    <a:pt x="46" y="33"/>
                    <a:pt x="56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66" y="33"/>
                    <a:pt x="74" y="41"/>
                    <a:pt x="74" y="51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4" y="60"/>
                    <a:pt x="66" y="68"/>
                    <a:pt x="56" y="68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60" y="58"/>
                    <a:pt x="64" y="55"/>
                    <a:pt x="64" y="51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64" y="46"/>
                    <a:pt x="60" y="43"/>
                    <a:pt x="56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2" y="43"/>
                    <a:pt x="49" y="46"/>
                    <a:pt x="49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55"/>
                    <a:pt x="52" y="58"/>
                    <a:pt x="56" y="58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46" y="68"/>
                    <a:pt x="39" y="60"/>
                    <a:pt x="39" y="51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9" name="矩形 23">
            <a:extLst>
              <a:ext uri="{FF2B5EF4-FFF2-40B4-BE49-F238E27FC236}">
                <a16:creationId xmlns:a16="http://schemas.microsoft.com/office/drawing/2014/main" id="{4452A4F1-0161-40FD-BEFF-7D023BF65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9741" y="2094190"/>
            <a:ext cx="4103146" cy="76463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2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点击输入本栏的具体文字，简明扼要的说明分项内容，此为概念图解，请根据您的具体内容酌情修改。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1B5969D-D5C4-4745-B0BE-B108F636C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9741" y="3237878"/>
            <a:ext cx="4103146" cy="76463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2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点击输入本栏的具体文字，简明扼要的说明分项内容，此为概念图解，请根据您的具体内容酌情修改。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矩形 23">
            <a:extLst>
              <a:ext uri="{FF2B5EF4-FFF2-40B4-BE49-F238E27FC236}">
                <a16:creationId xmlns:a16="http://schemas.microsoft.com/office/drawing/2014/main" id="{F0353E80-0256-42C9-9E90-E153D3ED5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09" y="2034691"/>
            <a:ext cx="4231736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zh-CN" altLang="en-US" sz="12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点击输入本栏的具体文字，简明扼要的说明分项内容，此为概念图解，请根据您的具体内容酌情修改。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271FA7C-6F20-4F55-ADFF-BFED454EF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843" y="3237878"/>
            <a:ext cx="4231736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zh-CN" altLang="en-US" sz="12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点击输入本栏的具体文字，简明扼要的说明分项内容，此为概念图解，请根据您的具体内容酌情修改。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E51488E-4D9D-4B22-BA6A-6C61EA7BEE80}"/>
              </a:ext>
            </a:extLst>
          </p:cNvPr>
          <p:cNvSpPr/>
          <p:nvPr/>
        </p:nvSpPr>
        <p:spPr>
          <a:xfrm>
            <a:off x="1714749" y="5106438"/>
            <a:ext cx="8649908" cy="115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点击输入本栏的具体文字，简明扼要的说明分项内容，此为概念图解，请根据您的具体内容酌情修改。点击输入本栏的具体文字，简明扼要的说明分项内容，此为概念图解，请根据您的具体内容酌情修改。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579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2"/>
          <a:stretch/>
        </p:blipFill>
        <p:spPr>
          <a:xfrm rot="5400000">
            <a:off x="2674033" y="-2659965"/>
            <a:ext cx="6843933" cy="12192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 rot="5400000">
            <a:off x="3871415" y="948841"/>
            <a:ext cx="7861110" cy="4960961"/>
            <a:chOff x="398059" y="1214649"/>
            <a:chExt cx="11395881" cy="4769893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897EFC4-758B-4986-8400-22FEE94B94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09" r="8962" b="11559"/>
            <a:stretch/>
          </p:blipFill>
          <p:spPr>
            <a:xfrm>
              <a:off x="398059" y="1214649"/>
              <a:ext cx="11395881" cy="4769893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1269242" y="1514901"/>
              <a:ext cx="9717206" cy="38077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106DB60-7AA8-4D8A-BE6E-483D01F72E47}"/>
              </a:ext>
            </a:extLst>
          </p:cNvPr>
          <p:cNvSpPr txBox="1"/>
          <p:nvPr/>
        </p:nvSpPr>
        <p:spPr>
          <a:xfrm>
            <a:off x="7801970" y="911966"/>
            <a:ext cx="1024577" cy="4154984"/>
          </a:xfrm>
          <a:prstGeom prst="rect">
            <a:avLst/>
          </a:prstGeom>
          <a:noFill/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6600" dirty="0">
                <a:latin typeface="经典行书简" panose="02010609010101010101" pitchFamily="49" charset="-122"/>
                <a:ea typeface="经典行书简" panose="02010609010101010101" pitchFamily="49" charset="-122"/>
                <a:cs typeface="经典行书简" panose="02010609010101010101" pitchFamily="49" charset="-122"/>
              </a:rPr>
              <a:t>第四部分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1DC3EE-5B23-4B05-8E94-AFA8047B1594}"/>
              </a:ext>
            </a:extLst>
          </p:cNvPr>
          <p:cNvSpPr txBox="1"/>
          <p:nvPr/>
        </p:nvSpPr>
        <p:spPr>
          <a:xfrm>
            <a:off x="6696979" y="2548305"/>
            <a:ext cx="1038746" cy="37106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12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点击输入本栏的具体文字，简明扼要的说明分项内容，此为概念图解，请根据您的具体内容酌情修改。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  <a:cs typeface="全字库正楷体" panose="0201060400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62533" y="905721"/>
            <a:ext cx="2298084" cy="2197289"/>
          </a:xfrm>
          <a:prstGeom prst="rect">
            <a:avLst/>
          </a:prstGeom>
          <a:solidFill>
            <a:srgbClr val="FDE9C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548085" y="5619710"/>
            <a:ext cx="844171" cy="807145"/>
          </a:xfrm>
          <a:prstGeom prst="rect">
            <a:avLst/>
          </a:prstGeom>
          <a:solidFill>
            <a:srgbClr val="FDE9C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33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E8E1D13-3AF4-4D57-97BF-45E57017ABD1}"/>
              </a:ext>
            </a:extLst>
          </p:cNvPr>
          <p:cNvSpPr txBox="1"/>
          <p:nvPr/>
        </p:nvSpPr>
        <p:spPr>
          <a:xfrm>
            <a:off x="1663658" y="1532939"/>
            <a:ext cx="1374082" cy="707886"/>
          </a:xfrm>
          <a:prstGeom prst="rect">
            <a:avLst/>
          </a:prstGeom>
          <a:noFill/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242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0 1</a:t>
            </a:r>
            <a:endParaRPr lang="zh-CN" altLang="en-US" sz="4000" b="1" dirty="0">
              <a:solidFill>
                <a:srgbClr val="24202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22D0D5-568F-4981-BD13-820E71853BB2}"/>
              </a:ext>
            </a:extLst>
          </p:cNvPr>
          <p:cNvSpPr txBox="1"/>
          <p:nvPr/>
        </p:nvSpPr>
        <p:spPr>
          <a:xfrm>
            <a:off x="1663658" y="2580481"/>
            <a:ext cx="1374082" cy="707886"/>
          </a:xfrm>
          <a:prstGeom prst="rect">
            <a:avLst/>
          </a:prstGeom>
          <a:noFill/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242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0 2</a:t>
            </a:r>
            <a:endParaRPr lang="zh-CN" altLang="en-US" sz="4000" b="1" dirty="0">
              <a:solidFill>
                <a:srgbClr val="24202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56779F-0963-4D1B-968E-F92406EA8FBA}"/>
              </a:ext>
            </a:extLst>
          </p:cNvPr>
          <p:cNvSpPr txBox="1"/>
          <p:nvPr/>
        </p:nvSpPr>
        <p:spPr>
          <a:xfrm>
            <a:off x="1663658" y="3628023"/>
            <a:ext cx="1374082" cy="707886"/>
          </a:xfrm>
          <a:prstGeom prst="rect">
            <a:avLst/>
          </a:prstGeom>
          <a:noFill/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242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0 3</a:t>
            </a:r>
            <a:endParaRPr lang="zh-CN" altLang="en-US" sz="4000" b="1" dirty="0">
              <a:solidFill>
                <a:srgbClr val="24202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6E15AB-32E8-4FD2-A61C-D4AD5F50251F}"/>
              </a:ext>
            </a:extLst>
          </p:cNvPr>
          <p:cNvSpPr txBox="1"/>
          <p:nvPr/>
        </p:nvSpPr>
        <p:spPr>
          <a:xfrm>
            <a:off x="1663658" y="4675565"/>
            <a:ext cx="1374082" cy="707886"/>
          </a:xfrm>
          <a:prstGeom prst="rect">
            <a:avLst/>
          </a:prstGeom>
          <a:noFill/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242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0 4</a:t>
            </a:r>
            <a:endParaRPr lang="zh-CN" altLang="en-US" sz="4000" b="1" dirty="0">
              <a:solidFill>
                <a:srgbClr val="24202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E8FEF9AE-22B4-4733-A422-4844F591791A}"/>
              </a:ext>
            </a:extLst>
          </p:cNvPr>
          <p:cNvSpPr txBox="1"/>
          <p:nvPr/>
        </p:nvSpPr>
        <p:spPr>
          <a:xfrm>
            <a:off x="3441536" y="1566067"/>
            <a:ext cx="70433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点击输入本栏的具体文字，简明扼要的说明分项内容，此为概念图解，请根据您的具体内容酌情修改。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A0A271E6-3FE2-4B61-B1AD-A665D7DC00C7}"/>
              </a:ext>
            </a:extLst>
          </p:cNvPr>
          <p:cNvSpPr txBox="1"/>
          <p:nvPr/>
        </p:nvSpPr>
        <p:spPr>
          <a:xfrm>
            <a:off x="3441536" y="2573253"/>
            <a:ext cx="70433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点击输入本栏的具体文字，简明扼要的说明分项内容，此为概念图解，请根据您的具体内容酌情修改。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4E2A88A7-8E76-4675-B980-394E435CDB84}"/>
              </a:ext>
            </a:extLst>
          </p:cNvPr>
          <p:cNvSpPr txBox="1"/>
          <p:nvPr/>
        </p:nvSpPr>
        <p:spPr>
          <a:xfrm>
            <a:off x="3409620" y="3608524"/>
            <a:ext cx="70433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点击输入本栏的具体文字，简明扼要的说明分项内容，此为概念图解，请根据您的具体内容酌情修改。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FBEBFB95-DC68-42D0-8AB4-C8FE10535FBC}"/>
              </a:ext>
            </a:extLst>
          </p:cNvPr>
          <p:cNvSpPr txBox="1"/>
          <p:nvPr/>
        </p:nvSpPr>
        <p:spPr>
          <a:xfrm>
            <a:off x="3441536" y="4615710"/>
            <a:ext cx="70433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点击输入本栏的具体文字，简明扼要的说明分项内容，此为概念图解，请根据您的具体内容酌情修改。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527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2"/>
          <a:stretch/>
        </p:blipFill>
        <p:spPr>
          <a:xfrm rot="5400000">
            <a:off x="2674033" y="-2659965"/>
            <a:ext cx="6843933" cy="12192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 rot="5400000">
            <a:off x="3871415" y="948841"/>
            <a:ext cx="7861110" cy="4960961"/>
            <a:chOff x="398059" y="1214649"/>
            <a:chExt cx="11395881" cy="4769893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897EFC4-758B-4986-8400-22FEE94B94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09" r="8962" b="11559"/>
            <a:stretch/>
          </p:blipFill>
          <p:spPr>
            <a:xfrm>
              <a:off x="398059" y="1214649"/>
              <a:ext cx="11395881" cy="4769893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1269242" y="1514901"/>
              <a:ext cx="9717206" cy="38077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106DB60-7AA8-4D8A-BE6E-483D01F72E47}"/>
              </a:ext>
            </a:extLst>
          </p:cNvPr>
          <p:cNvSpPr txBox="1"/>
          <p:nvPr/>
        </p:nvSpPr>
        <p:spPr>
          <a:xfrm>
            <a:off x="7801970" y="911966"/>
            <a:ext cx="1024577" cy="4154984"/>
          </a:xfrm>
          <a:prstGeom prst="rect">
            <a:avLst/>
          </a:prstGeom>
          <a:noFill/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6600" dirty="0">
                <a:latin typeface="经典行书简" panose="02010609010101010101" pitchFamily="49" charset="-122"/>
                <a:ea typeface="经典行书简" panose="02010609010101010101" pitchFamily="49" charset="-122"/>
                <a:cs typeface="经典行书简" panose="02010609010101010101" pitchFamily="49" charset="-122"/>
              </a:rPr>
              <a:t>谢谢大家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1DC3EE-5B23-4B05-8E94-AFA8047B1594}"/>
              </a:ext>
            </a:extLst>
          </p:cNvPr>
          <p:cNvSpPr txBox="1"/>
          <p:nvPr/>
        </p:nvSpPr>
        <p:spPr>
          <a:xfrm>
            <a:off x="6696979" y="2548305"/>
            <a:ext cx="1038746" cy="37106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12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点击输入本栏的具体文字，简明扼要的说明分项内容，此为概念图解，请根据您的具体内容酌情修改。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  <a:cs typeface="全字库正楷体" panose="0201060400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62533" y="905721"/>
            <a:ext cx="2298084" cy="2197289"/>
          </a:xfrm>
          <a:prstGeom prst="rect">
            <a:avLst/>
          </a:prstGeom>
          <a:solidFill>
            <a:srgbClr val="FDE9C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548085" y="5619710"/>
            <a:ext cx="844171" cy="807145"/>
          </a:xfrm>
          <a:prstGeom prst="rect">
            <a:avLst/>
          </a:prstGeom>
          <a:solidFill>
            <a:srgbClr val="FDE9C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33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FF3EC11-47C0-4D96-B05F-D72756234BE7}"/>
              </a:ext>
            </a:extLst>
          </p:cNvPr>
          <p:cNvSpPr txBox="1"/>
          <p:nvPr/>
        </p:nvSpPr>
        <p:spPr>
          <a:xfrm>
            <a:off x="1861018" y="1821380"/>
            <a:ext cx="800219" cy="2821670"/>
          </a:xfrm>
          <a:prstGeom prst="rect">
            <a:avLst/>
          </a:prstGeom>
          <a:solidFill>
            <a:srgbClr val="F8F4E8"/>
          </a:solidFill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4000" dirty="0">
                <a:latin typeface="方正字迹-叶根友特楷简体" panose="02010601030101010101" pitchFamily="2" charset="-122"/>
                <a:ea typeface="方正字迹-叶根友特楷简体" panose="02010601030101010101" pitchFamily="2" charset="-122"/>
              </a:rPr>
              <a:t>目    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F383E5-1DE4-449A-A858-3F3466D1D6AC}"/>
              </a:ext>
            </a:extLst>
          </p:cNvPr>
          <p:cNvSpPr txBox="1"/>
          <p:nvPr/>
        </p:nvSpPr>
        <p:spPr>
          <a:xfrm>
            <a:off x="8683375" y="1821380"/>
            <a:ext cx="923330" cy="5533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kern="0" dirty="0">
                <a:latin typeface="方正字迹-叶根友特楷简体" panose="02010601030101010101" pitchFamily="2" charset="-122"/>
                <a:ea typeface="方正字迹-叶根友特楷简体" panose="02010601030101010101" pitchFamily="2" charset="-122"/>
              </a:rPr>
              <a:t>壹</a:t>
            </a:r>
            <a:endParaRPr lang="en-US" altLang="zh-CN" sz="4800" kern="0" dirty="0">
              <a:latin typeface="方正字迹-叶根友特楷简体" panose="02010601030101010101" pitchFamily="2" charset="-122"/>
              <a:ea typeface="方正字迹-叶根友特楷简体" panose="02010601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F383E5-1DE4-449A-A858-3F3466D1D6AC}"/>
              </a:ext>
            </a:extLst>
          </p:cNvPr>
          <p:cNvSpPr txBox="1"/>
          <p:nvPr/>
        </p:nvSpPr>
        <p:spPr>
          <a:xfrm>
            <a:off x="8898818" y="2488929"/>
            <a:ext cx="492443" cy="25567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000" kern="0" dirty="0">
                <a:latin typeface="方正字迹-叶根友特楷简体" panose="02010601030101010101" pitchFamily="2" charset="-122"/>
                <a:ea typeface="方正字迹-叶根友特楷简体" panose="02010601030101010101" pitchFamily="2" charset="-122"/>
              </a:rPr>
              <a:t>点击此处添加标题</a:t>
            </a:r>
            <a:endParaRPr lang="en-US" altLang="zh-CN" sz="2000" kern="0" dirty="0">
              <a:latin typeface="方正字迹-叶根友特楷简体" panose="02010601030101010101" pitchFamily="2" charset="-122"/>
              <a:ea typeface="方正字迹-叶根友特楷简体" panose="02010601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F383E5-1DE4-449A-A858-3F3466D1D6AC}"/>
              </a:ext>
            </a:extLst>
          </p:cNvPr>
          <p:cNvSpPr txBox="1"/>
          <p:nvPr/>
        </p:nvSpPr>
        <p:spPr>
          <a:xfrm>
            <a:off x="7131147" y="1821380"/>
            <a:ext cx="923330" cy="5533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kern="0" dirty="0">
                <a:latin typeface="方正字迹-叶根友特楷简体" panose="02010601030101010101" pitchFamily="2" charset="-122"/>
                <a:ea typeface="方正字迹-叶根友特楷简体" panose="02010601030101010101" pitchFamily="2" charset="-122"/>
              </a:rPr>
              <a:t>贰</a:t>
            </a:r>
            <a:endParaRPr lang="en-US" altLang="zh-CN" sz="4800" kern="0" dirty="0">
              <a:latin typeface="方正字迹-叶根友特楷简体" panose="02010601030101010101" pitchFamily="2" charset="-122"/>
              <a:ea typeface="方正字迹-叶根友特楷简体" panose="02010601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DF383E5-1DE4-449A-A858-3F3466D1D6AC}"/>
              </a:ext>
            </a:extLst>
          </p:cNvPr>
          <p:cNvSpPr txBox="1"/>
          <p:nvPr/>
        </p:nvSpPr>
        <p:spPr>
          <a:xfrm>
            <a:off x="7346590" y="2488929"/>
            <a:ext cx="492443" cy="25567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000" kern="0" dirty="0">
                <a:latin typeface="方正字迹-叶根友特楷简体" panose="02010601030101010101" pitchFamily="2" charset="-122"/>
                <a:ea typeface="方正字迹-叶根友特楷简体" panose="02010601030101010101" pitchFamily="2" charset="-122"/>
              </a:rPr>
              <a:t>点击此处添加标题</a:t>
            </a:r>
            <a:endParaRPr lang="en-US" altLang="zh-CN" sz="2000" kern="0" dirty="0">
              <a:latin typeface="方正字迹-叶根友特楷简体" panose="02010601030101010101" pitchFamily="2" charset="-122"/>
              <a:ea typeface="方正字迹-叶根友特楷简体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F383E5-1DE4-449A-A858-3F3466D1D6AC}"/>
              </a:ext>
            </a:extLst>
          </p:cNvPr>
          <p:cNvSpPr txBox="1"/>
          <p:nvPr/>
        </p:nvSpPr>
        <p:spPr>
          <a:xfrm>
            <a:off x="5561532" y="1821380"/>
            <a:ext cx="923330" cy="5533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kern="0" dirty="0">
                <a:latin typeface="方正字迹-叶根友特楷简体" panose="02010601030101010101" pitchFamily="2" charset="-122"/>
                <a:ea typeface="方正字迹-叶根友特楷简体" panose="02010601030101010101" pitchFamily="2" charset="-122"/>
              </a:rPr>
              <a:t>叁</a:t>
            </a:r>
            <a:endParaRPr lang="en-US" altLang="zh-CN" sz="4800" kern="0" dirty="0">
              <a:latin typeface="方正字迹-叶根友特楷简体" panose="02010601030101010101" pitchFamily="2" charset="-122"/>
              <a:ea typeface="方正字迹-叶根友特楷简体" panose="02010601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F383E5-1DE4-449A-A858-3F3466D1D6AC}"/>
              </a:ext>
            </a:extLst>
          </p:cNvPr>
          <p:cNvSpPr txBox="1"/>
          <p:nvPr/>
        </p:nvSpPr>
        <p:spPr>
          <a:xfrm>
            <a:off x="5776975" y="2488929"/>
            <a:ext cx="492443" cy="25567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000" kern="0" dirty="0">
                <a:latin typeface="方正字迹-叶根友特楷简体" panose="02010601030101010101" pitchFamily="2" charset="-122"/>
                <a:ea typeface="方正字迹-叶根友特楷简体" panose="02010601030101010101" pitchFamily="2" charset="-122"/>
              </a:rPr>
              <a:t>点击此处添加标题</a:t>
            </a:r>
            <a:endParaRPr lang="en-US" altLang="zh-CN" sz="2000" kern="0" dirty="0">
              <a:latin typeface="方正字迹-叶根友特楷简体" panose="02010601030101010101" pitchFamily="2" charset="-122"/>
              <a:ea typeface="方正字迹-叶根友特楷简体" panose="02010601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F383E5-1DE4-449A-A858-3F3466D1D6AC}"/>
              </a:ext>
            </a:extLst>
          </p:cNvPr>
          <p:cNvSpPr txBox="1"/>
          <p:nvPr/>
        </p:nvSpPr>
        <p:spPr>
          <a:xfrm>
            <a:off x="3982008" y="1821380"/>
            <a:ext cx="923330" cy="5533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kern="0" dirty="0">
                <a:latin typeface="方正字迹-叶根友特楷简体" panose="02010601030101010101" pitchFamily="2" charset="-122"/>
                <a:ea typeface="方正字迹-叶根友特楷简体" panose="02010601030101010101" pitchFamily="2" charset="-122"/>
              </a:rPr>
              <a:t>肆</a:t>
            </a:r>
            <a:endParaRPr lang="en-US" altLang="zh-CN" sz="4800" kern="0" dirty="0">
              <a:latin typeface="方正字迹-叶根友特楷简体" panose="02010601030101010101" pitchFamily="2" charset="-122"/>
              <a:ea typeface="方正字迹-叶根友特楷简体" panose="02010601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DF383E5-1DE4-449A-A858-3F3466D1D6AC}"/>
              </a:ext>
            </a:extLst>
          </p:cNvPr>
          <p:cNvSpPr txBox="1"/>
          <p:nvPr/>
        </p:nvSpPr>
        <p:spPr>
          <a:xfrm>
            <a:off x="4197451" y="2488929"/>
            <a:ext cx="492443" cy="25567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000" kern="0" dirty="0">
                <a:latin typeface="方正字迹-叶根友特楷简体" panose="02010601030101010101" pitchFamily="2" charset="-122"/>
                <a:ea typeface="方正字迹-叶根友特楷简体" panose="02010601030101010101" pitchFamily="2" charset="-122"/>
              </a:rPr>
              <a:t>点击此处添加标题</a:t>
            </a:r>
            <a:endParaRPr lang="en-US" altLang="zh-CN" sz="2000" kern="0" dirty="0">
              <a:latin typeface="方正字迹-叶根友特楷简体" panose="02010601030101010101" pitchFamily="2" charset="-122"/>
              <a:ea typeface="方正字迹-叶根友特楷简体" panose="0201060103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2" r="64089"/>
          <a:stretch/>
        </p:blipFill>
        <p:spPr>
          <a:xfrm rot="5400000">
            <a:off x="5578387" y="-5117942"/>
            <a:ext cx="944792" cy="1172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0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2"/>
          <a:stretch/>
        </p:blipFill>
        <p:spPr>
          <a:xfrm rot="5400000">
            <a:off x="2674033" y="-2659965"/>
            <a:ext cx="6843933" cy="12192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 rot="5400000">
            <a:off x="3871415" y="948841"/>
            <a:ext cx="7861110" cy="4960961"/>
            <a:chOff x="398059" y="1214649"/>
            <a:chExt cx="11395881" cy="4769893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897EFC4-758B-4986-8400-22FEE94B94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09" r="8962" b="11559"/>
            <a:stretch/>
          </p:blipFill>
          <p:spPr>
            <a:xfrm>
              <a:off x="398059" y="1214649"/>
              <a:ext cx="11395881" cy="4769893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1269242" y="1514901"/>
              <a:ext cx="9717206" cy="38077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106DB60-7AA8-4D8A-BE6E-483D01F72E47}"/>
              </a:ext>
            </a:extLst>
          </p:cNvPr>
          <p:cNvSpPr txBox="1"/>
          <p:nvPr/>
        </p:nvSpPr>
        <p:spPr>
          <a:xfrm>
            <a:off x="7801970" y="911966"/>
            <a:ext cx="1024577" cy="4154984"/>
          </a:xfrm>
          <a:prstGeom prst="rect">
            <a:avLst/>
          </a:prstGeom>
          <a:noFill/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6600" dirty="0">
                <a:latin typeface="经典行书简" panose="02010609010101010101" pitchFamily="49" charset="-122"/>
                <a:ea typeface="经典行书简" panose="02010609010101010101" pitchFamily="49" charset="-122"/>
                <a:cs typeface="经典行书简" panose="02010609010101010101" pitchFamily="49" charset="-122"/>
              </a:rPr>
              <a:t>第一部分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1DC3EE-5B23-4B05-8E94-AFA8047B1594}"/>
              </a:ext>
            </a:extLst>
          </p:cNvPr>
          <p:cNvSpPr txBox="1"/>
          <p:nvPr/>
        </p:nvSpPr>
        <p:spPr>
          <a:xfrm>
            <a:off x="6696979" y="2548305"/>
            <a:ext cx="1038746" cy="37106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12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点击输入本栏的具体文字，简明扼要的说明分项内容，此为概念图解，请根据您的具体内容酌情修改。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  <a:cs typeface="全字库正楷体" panose="0201060400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62533" y="905721"/>
            <a:ext cx="2298084" cy="2197289"/>
          </a:xfrm>
          <a:prstGeom prst="rect">
            <a:avLst/>
          </a:prstGeom>
          <a:solidFill>
            <a:srgbClr val="FDE9C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548085" y="5619710"/>
            <a:ext cx="844171" cy="807145"/>
          </a:xfrm>
          <a:prstGeom prst="rect">
            <a:avLst/>
          </a:prstGeom>
          <a:solidFill>
            <a:srgbClr val="FDE9C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66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947664-02AB-4EE5-9C03-665993E29C69}"/>
              </a:ext>
            </a:extLst>
          </p:cNvPr>
          <p:cNvSpPr txBox="1"/>
          <p:nvPr/>
        </p:nvSpPr>
        <p:spPr>
          <a:xfrm>
            <a:off x="2590851" y="1759226"/>
            <a:ext cx="461665" cy="2120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点击添加标题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0ACD75-8992-479A-A613-D1E69001290A}"/>
              </a:ext>
            </a:extLst>
          </p:cNvPr>
          <p:cNvSpPr txBox="1"/>
          <p:nvPr/>
        </p:nvSpPr>
        <p:spPr>
          <a:xfrm>
            <a:off x="1653420" y="1759226"/>
            <a:ext cx="1107996" cy="35361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12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点击输入本栏的具体文字，简明扼要的说明分项内容，点击输入本栏的具体文字</a:t>
            </a:r>
            <a:endParaRPr lang="zh-CN" altLang="en-US" sz="1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85FCFA-96C5-4CFE-B5AA-7C476487F4DC}"/>
              </a:ext>
            </a:extLst>
          </p:cNvPr>
          <p:cNvSpPr txBox="1"/>
          <p:nvPr/>
        </p:nvSpPr>
        <p:spPr>
          <a:xfrm>
            <a:off x="4556289" y="1759226"/>
            <a:ext cx="461665" cy="2120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点击添加标题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4A7F94-6D7A-4D29-B2B5-14639424505E}"/>
              </a:ext>
            </a:extLst>
          </p:cNvPr>
          <p:cNvSpPr txBox="1"/>
          <p:nvPr/>
        </p:nvSpPr>
        <p:spPr>
          <a:xfrm>
            <a:off x="3626118" y="1759226"/>
            <a:ext cx="1107996" cy="35361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12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点击输入本栏的具体文字，简明扼要的说明分项内容，点击输入本栏的具体文字</a:t>
            </a:r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2" t="40336"/>
          <a:stretch/>
        </p:blipFill>
        <p:spPr>
          <a:xfrm rot="5400000">
            <a:off x="6158009" y="941027"/>
            <a:ext cx="4866512" cy="517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8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2CFED23F-A15B-431A-AB5F-2ECF2B0D6713}"/>
              </a:ext>
            </a:extLst>
          </p:cNvPr>
          <p:cNvCxnSpPr/>
          <p:nvPr/>
        </p:nvCxnSpPr>
        <p:spPr>
          <a:xfrm>
            <a:off x="6077242" y="2236764"/>
            <a:ext cx="0" cy="22789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FC4638D1-4818-4BC8-B117-A43343523D72}"/>
              </a:ext>
            </a:extLst>
          </p:cNvPr>
          <p:cNvGrpSpPr/>
          <p:nvPr/>
        </p:nvGrpSpPr>
        <p:grpSpPr>
          <a:xfrm>
            <a:off x="2883877" y="1901026"/>
            <a:ext cx="815926" cy="815926"/>
            <a:chOff x="2771336" y="1532293"/>
            <a:chExt cx="815926" cy="815926"/>
          </a:xfrm>
        </p:grpSpPr>
        <p:sp>
          <p:nvSpPr>
            <p:cNvPr id="4" name="AutoShape 18">
              <a:extLst>
                <a:ext uri="{FF2B5EF4-FFF2-40B4-BE49-F238E27FC236}">
                  <a16:creationId xmlns:a16="http://schemas.microsoft.com/office/drawing/2014/main" id="{6B343620-1D91-45FF-9FF3-07551FB068B4}"/>
                </a:ext>
              </a:extLst>
            </p:cNvPr>
            <p:cNvSpPr/>
            <p:nvPr/>
          </p:nvSpPr>
          <p:spPr bwMode="auto">
            <a:xfrm>
              <a:off x="2992702" y="1745344"/>
              <a:ext cx="386680" cy="36111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1152"/>
                  </a:moveTo>
                  <a:lnTo>
                    <a:pt x="0" y="5936"/>
                  </a:lnTo>
                  <a:cubicBezTo>
                    <a:pt x="0" y="5498"/>
                    <a:pt x="132" y="5116"/>
                    <a:pt x="396" y="4796"/>
                  </a:cubicBezTo>
                  <a:cubicBezTo>
                    <a:pt x="663" y="4479"/>
                    <a:pt x="979" y="4317"/>
                    <a:pt x="1346" y="4317"/>
                  </a:cubicBezTo>
                  <a:lnTo>
                    <a:pt x="6316" y="4317"/>
                  </a:lnTo>
                  <a:lnTo>
                    <a:pt x="6316" y="1072"/>
                  </a:lnTo>
                  <a:cubicBezTo>
                    <a:pt x="6316" y="781"/>
                    <a:pt x="6399" y="528"/>
                    <a:pt x="6568" y="320"/>
                  </a:cubicBezTo>
                  <a:cubicBezTo>
                    <a:pt x="6737" y="108"/>
                    <a:pt x="6945" y="0"/>
                    <a:pt x="7195" y="0"/>
                  </a:cubicBezTo>
                  <a:lnTo>
                    <a:pt x="14402" y="0"/>
                  </a:lnTo>
                  <a:cubicBezTo>
                    <a:pt x="14661" y="0"/>
                    <a:pt x="14877" y="108"/>
                    <a:pt x="15053" y="320"/>
                  </a:cubicBezTo>
                  <a:cubicBezTo>
                    <a:pt x="15227" y="528"/>
                    <a:pt x="15318" y="781"/>
                    <a:pt x="15318" y="1072"/>
                  </a:cubicBezTo>
                  <a:lnTo>
                    <a:pt x="15318" y="4317"/>
                  </a:lnTo>
                  <a:lnTo>
                    <a:pt x="20263" y="4317"/>
                  </a:lnTo>
                  <a:cubicBezTo>
                    <a:pt x="20630" y="4317"/>
                    <a:pt x="20943" y="4479"/>
                    <a:pt x="21205" y="4796"/>
                  </a:cubicBezTo>
                  <a:cubicBezTo>
                    <a:pt x="21467" y="5116"/>
                    <a:pt x="21599" y="5498"/>
                    <a:pt x="21599" y="5936"/>
                  </a:cubicBezTo>
                  <a:lnTo>
                    <a:pt x="21599" y="11152"/>
                  </a:lnTo>
                  <a:lnTo>
                    <a:pt x="0" y="11152"/>
                  </a:lnTo>
                  <a:close/>
                  <a:moveTo>
                    <a:pt x="21599" y="12782"/>
                  </a:moveTo>
                  <a:lnTo>
                    <a:pt x="21599" y="19981"/>
                  </a:lnTo>
                  <a:cubicBezTo>
                    <a:pt x="21599" y="20425"/>
                    <a:pt x="21467" y="20801"/>
                    <a:pt x="21205" y="21121"/>
                  </a:cubicBezTo>
                  <a:cubicBezTo>
                    <a:pt x="20943" y="21438"/>
                    <a:pt x="20630" y="21599"/>
                    <a:pt x="20263" y="21599"/>
                  </a:cubicBezTo>
                  <a:lnTo>
                    <a:pt x="1346" y="21599"/>
                  </a:lnTo>
                  <a:cubicBezTo>
                    <a:pt x="979" y="21599"/>
                    <a:pt x="663" y="21438"/>
                    <a:pt x="396" y="21121"/>
                  </a:cubicBezTo>
                  <a:cubicBezTo>
                    <a:pt x="132" y="20801"/>
                    <a:pt x="0" y="20425"/>
                    <a:pt x="0" y="19981"/>
                  </a:cubicBezTo>
                  <a:lnTo>
                    <a:pt x="0" y="12782"/>
                  </a:lnTo>
                  <a:lnTo>
                    <a:pt x="8355" y="12782"/>
                  </a:lnTo>
                  <a:cubicBezTo>
                    <a:pt x="8340" y="12841"/>
                    <a:pt x="8333" y="12929"/>
                    <a:pt x="8333" y="13052"/>
                  </a:cubicBezTo>
                  <a:lnTo>
                    <a:pt x="8333" y="15199"/>
                  </a:lnTo>
                  <a:cubicBezTo>
                    <a:pt x="8333" y="15713"/>
                    <a:pt x="8482" y="16160"/>
                    <a:pt x="8783" y="16542"/>
                  </a:cubicBezTo>
                  <a:cubicBezTo>
                    <a:pt x="9085" y="16921"/>
                    <a:pt x="9462" y="17112"/>
                    <a:pt x="9914" y="17112"/>
                  </a:cubicBezTo>
                  <a:lnTo>
                    <a:pt x="11707" y="17112"/>
                  </a:lnTo>
                  <a:cubicBezTo>
                    <a:pt x="12137" y="17112"/>
                    <a:pt x="12507" y="16924"/>
                    <a:pt x="12816" y="16548"/>
                  </a:cubicBezTo>
                  <a:cubicBezTo>
                    <a:pt x="13124" y="16175"/>
                    <a:pt x="13278" y="15725"/>
                    <a:pt x="13278" y="15199"/>
                  </a:cubicBezTo>
                  <a:lnTo>
                    <a:pt x="13278" y="13052"/>
                  </a:lnTo>
                  <a:cubicBezTo>
                    <a:pt x="13278" y="12938"/>
                    <a:pt x="13266" y="12847"/>
                    <a:pt x="13242" y="12782"/>
                  </a:cubicBezTo>
                  <a:lnTo>
                    <a:pt x="21599" y="12782"/>
                  </a:lnTo>
                  <a:close/>
                  <a:moveTo>
                    <a:pt x="8108" y="4320"/>
                  </a:moveTo>
                  <a:lnTo>
                    <a:pt x="13511" y="4320"/>
                  </a:lnTo>
                  <a:lnTo>
                    <a:pt x="13511" y="2170"/>
                  </a:lnTo>
                  <a:lnTo>
                    <a:pt x="8108" y="2170"/>
                  </a:lnTo>
                  <a:lnTo>
                    <a:pt x="8108" y="4320"/>
                  </a:lnTo>
                  <a:close/>
                  <a:moveTo>
                    <a:pt x="11707" y="12782"/>
                  </a:moveTo>
                  <a:cubicBezTo>
                    <a:pt x="11849" y="12782"/>
                    <a:pt x="11922" y="12873"/>
                    <a:pt x="11929" y="13052"/>
                  </a:cubicBezTo>
                  <a:lnTo>
                    <a:pt x="11929" y="15199"/>
                  </a:lnTo>
                  <a:cubicBezTo>
                    <a:pt x="11929" y="15367"/>
                    <a:pt x="11856" y="15455"/>
                    <a:pt x="11707" y="15467"/>
                  </a:cubicBezTo>
                  <a:lnTo>
                    <a:pt x="9914" y="15467"/>
                  </a:lnTo>
                  <a:cubicBezTo>
                    <a:pt x="9758" y="15467"/>
                    <a:pt x="9675" y="15379"/>
                    <a:pt x="9667" y="15199"/>
                  </a:cubicBezTo>
                  <a:lnTo>
                    <a:pt x="9667" y="13052"/>
                  </a:lnTo>
                  <a:cubicBezTo>
                    <a:pt x="9667" y="12882"/>
                    <a:pt x="9750" y="12794"/>
                    <a:pt x="9914" y="12782"/>
                  </a:cubicBezTo>
                  <a:lnTo>
                    <a:pt x="11707" y="1278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lIns="101578" tIns="101578" rIns="101578" bIns="101578" anchor="ctr"/>
            <a:lstStyle/>
            <a:p>
              <a:pPr defTabSz="913765">
                <a:defRPr/>
              </a:pPr>
              <a:endParaRPr lang="es-ES" sz="5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2B3EDEDD-E37A-44A3-AE53-2B521A0B5531}"/>
                </a:ext>
              </a:extLst>
            </p:cNvPr>
            <p:cNvSpPr/>
            <p:nvPr/>
          </p:nvSpPr>
          <p:spPr>
            <a:xfrm>
              <a:off x="2771336" y="1532293"/>
              <a:ext cx="815926" cy="81592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82034765-F264-4DE6-9FDB-C2E1505B5820}"/>
              </a:ext>
            </a:extLst>
          </p:cNvPr>
          <p:cNvGrpSpPr/>
          <p:nvPr/>
        </p:nvGrpSpPr>
        <p:grpSpPr>
          <a:xfrm>
            <a:off x="8461573" y="1886669"/>
            <a:ext cx="815926" cy="815926"/>
            <a:chOff x="6870382" y="1544131"/>
            <a:chExt cx="815926" cy="815926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D9A7C4F-1191-4B0D-AF72-A3207E3050F7}"/>
                </a:ext>
              </a:extLst>
            </p:cNvPr>
            <p:cNvGrpSpPr/>
            <p:nvPr/>
          </p:nvGrpSpPr>
          <p:grpSpPr>
            <a:xfrm>
              <a:off x="7004123" y="1644837"/>
              <a:ext cx="549687" cy="562123"/>
              <a:chOff x="0" y="0"/>
              <a:chExt cx="701675" cy="717550"/>
            </a:xfrm>
            <a:solidFill>
              <a:schemeClr val="tx1"/>
            </a:solidFill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CE8A30D2-D58A-4EAF-8C34-E5D3754673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625" y="174625"/>
                <a:ext cx="350838" cy="542925"/>
              </a:xfrm>
              <a:custGeom>
                <a:avLst/>
                <a:gdLst>
                  <a:gd name="T0" fmla="*/ 46 w 92"/>
                  <a:gd name="T1" fmla="*/ 0 h 142"/>
                  <a:gd name="T2" fmla="*/ 0 w 92"/>
                  <a:gd name="T3" fmla="*/ 44 h 142"/>
                  <a:gd name="T4" fmla="*/ 20 w 92"/>
                  <a:gd name="T5" fmla="*/ 97 h 142"/>
                  <a:gd name="T6" fmla="*/ 28 w 92"/>
                  <a:gd name="T7" fmla="*/ 108 h 142"/>
                  <a:gd name="T8" fmla="*/ 26 w 92"/>
                  <a:gd name="T9" fmla="*/ 111 h 142"/>
                  <a:gd name="T10" fmla="*/ 29 w 92"/>
                  <a:gd name="T11" fmla="*/ 115 h 142"/>
                  <a:gd name="T12" fmla="*/ 27 w 92"/>
                  <a:gd name="T13" fmla="*/ 118 h 142"/>
                  <a:gd name="T14" fmla="*/ 29 w 92"/>
                  <a:gd name="T15" fmla="*/ 122 h 142"/>
                  <a:gd name="T16" fmla="*/ 26 w 92"/>
                  <a:gd name="T17" fmla="*/ 125 h 142"/>
                  <a:gd name="T18" fmla="*/ 30 w 92"/>
                  <a:gd name="T19" fmla="*/ 129 h 142"/>
                  <a:gd name="T20" fmla="*/ 29 w 92"/>
                  <a:gd name="T21" fmla="*/ 132 h 142"/>
                  <a:gd name="T22" fmla="*/ 40 w 92"/>
                  <a:gd name="T23" fmla="*/ 138 h 142"/>
                  <a:gd name="T24" fmla="*/ 46 w 92"/>
                  <a:gd name="T25" fmla="*/ 142 h 142"/>
                  <a:gd name="T26" fmla="*/ 52 w 92"/>
                  <a:gd name="T27" fmla="*/ 138 h 142"/>
                  <a:gd name="T28" fmla="*/ 63 w 92"/>
                  <a:gd name="T29" fmla="*/ 132 h 142"/>
                  <a:gd name="T30" fmla="*/ 62 w 92"/>
                  <a:gd name="T31" fmla="*/ 129 h 142"/>
                  <a:gd name="T32" fmla="*/ 66 w 92"/>
                  <a:gd name="T33" fmla="*/ 125 h 142"/>
                  <a:gd name="T34" fmla="*/ 63 w 92"/>
                  <a:gd name="T35" fmla="*/ 122 h 142"/>
                  <a:gd name="T36" fmla="*/ 66 w 92"/>
                  <a:gd name="T37" fmla="*/ 118 h 142"/>
                  <a:gd name="T38" fmla="*/ 63 w 92"/>
                  <a:gd name="T39" fmla="*/ 115 h 142"/>
                  <a:gd name="T40" fmla="*/ 66 w 92"/>
                  <a:gd name="T41" fmla="*/ 111 h 142"/>
                  <a:gd name="T42" fmla="*/ 64 w 92"/>
                  <a:gd name="T43" fmla="*/ 108 h 142"/>
                  <a:gd name="T44" fmla="*/ 72 w 92"/>
                  <a:gd name="T45" fmla="*/ 97 h 142"/>
                  <a:gd name="T46" fmla="*/ 92 w 92"/>
                  <a:gd name="T47" fmla="*/ 44 h 142"/>
                  <a:gd name="T48" fmla="*/ 46 w 92"/>
                  <a:gd name="T49" fmla="*/ 0 h 142"/>
                  <a:gd name="T50" fmla="*/ 70 w 92"/>
                  <a:gd name="T51" fmla="*/ 72 h 142"/>
                  <a:gd name="T52" fmla="*/ 60 w 92"/>
                  <a:gd name="T53" fmla="*/ 96 h 142"/>
                  <a:gd name="T54" fmla="*/ 46 w 92"/>
                  <a:gd name="T55" fmla="*/ 101 h 142"/>
                  <a:gd name="T56" fmla="*/ 32 w 92"/>
                  <a:gd name="T57" fmla="*/ 96 h 142"/>
                  <a:gd name="T58" fmla="*/ 22 w 92"/>
                  <a:gd name="T59" fmla="*/ 72 h 142"/>
                  <a:gd name="T60" fmla="*/ 12 w 92"/>
                  <a:gd name="T61" fmla="*/ 44 h 142"/>
                  <a:gd name="T62" fmla="*/ 46 w 92"/>
                  <a:gd name="T63" fmla="*/ 12 h 142"/>
                  <a:gd name="T64" fmla="*/ 80 w 92"/>
                  <a:gd name="T65" fmla="*/ 44 h 142"/>
                  <a:gd name="T66" fmla="*/ 70 w 92"/>
                  <a:gd name="T67" fmla="*/ 7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2" h="142">
                    <a:moveTo>
                      <a:pt x="46" y="0"/>
                    </a:moveTo>
                    <a:cubicBezTo>
                      <a:pt x="20" y="0"/>
                      <a:pt x="0" y="20"/>
                      <a:pt x="0" y="44"/>
                    </a:cubicBezTo>
                    <a:cubicBezTo>
                      <a:pt x="0" y="73"/>
                      <a:pt x="20" y="81"/>
                      <a:pt x="20" y="97"/>
                    </a:cubicBezTo>
                    <a:cubicBezTo>
                      <a:pt x="20" y="102"/>
                      <a:pt x="23" y="106"/>
                      <a:pt x="28" y="108"/>
                    </a:cubicBezTo>
                    <a:cubicBezTo>
                      <a:pt x="27" y="109"/>
                      <a:pt x="26" y="110"/>
                      <a:pt x="26" y="111"/>
                    </a:cubicBezTo>
                    <a:cubicBezTo>
                      <a:pt x="26" y="112"/>
                      <a:pt x="27" y="114"/>
                      <a:pt x="29" y="115"/>
                    </a:cubicBezTo>
                    <a:cubicBezTo>
                      <a:pt x="27" y="116"/>
                      <a:pt x="27" y="117"/>
                      <a:pt x="27" y="118"/>
                    </a:cubicBezTo>
                    <a:cubicBezTo>
                      <a:pt x="27" y="119"/>
                      <a:pt x="28" y="120"/>
                      <a:pt x="29" y="122"/>
                    </a:cubicBezTo>
                    <a:cubicBezTo>
                      <a:pt x="27" y="123"/>
                      <a:pt x="26" y="124"/>
                      <a:pt x="26" y="125"/>
                    </a:cubicBezTo>
                    <a:cubicBezTo>
                      <a:pt x="26" y="127"/>
                      <a:pt x="28" y="128"/>
                      <a:pt x="30" y="129"/>
                    </a:cubicBezTo>
                    <a:cubicBezTo>
                      <a:pt x="29" y="130"/>
                      <a:pt x="29" y="131"/>
                      <a:pt x="29" y="132"/>
                    </a:cubicBezTo>
                    <a:cubicBezTo>
                      <a:pt x="29" y="135"/>
                      <a:pt x="34" y="137"/>
                      <a:pt x="40" y="138"/>
                    </a:cubicBezTo>
                    <a:cubicBezTo>
                      <a:pt x="41" y="141"/>
                      <a:pt x="43" y="142"/>
                      <a:pt x="46" y="142"/>
                    </a:cubicBezTo>
                    <a:cubicBezTo>
                      <a:pt x="49" y="142"/>
                      <a:pt x="51" y="141"/>
                      <a:pt x="52" y="138"/>
                    </a:cubicBezTo>
                    <a:cubicBezTo>
                      <a:pt x="59" y="137"/>
                      <a:pt x="63" y="135"/>
                      <a:pt x="63" y="132"/>
                    </a:cubicBezTo>
                    <a:cubicBezTo>
                      <a:pt x="63" y="131"/>
                      <a:pt x="63" y="130"/>
                      <a:pt x="62" y="129"/>
                    </a:cubicBezTo>
                    <a:cubicBezTo>
                      <a:pt x="65" y="128"/>
                      <a:pt x="66" y="127"/>
                      <a:pt x="66" y="125"/>
                    </a:cubicBezTo>
                    <a:cubicBezTo>
                      <a:pt x="66" y="124"/>
                      <a:pt x="65" y="123"/>
                      <a:pt x="63" y="122"/>
                    </a:cubicBezTo>
                    <a:cubicBezTo>
                      <a:pt x="65" y="121"/>
                      <a:pt x="66" y="119"/>
                      <a:pt x="66" y="118"/>
                    </a:cubicBezTo>
                    <a:cubicBezTo>
                      <a:pt x="66" y="117"/>
                      <a:pt x="65" y="116"/>
                      <a:pt x="63" y="115"/>
                    </a:cubicBezTo>
                    <a:cubicBezTo>
                      <a:pt x="65" y="114"/>
                      <a:pt x="66" y="112"/>
                      <a:pt x="66" y="111"/>
                    </a:cubicBezTo>
                    <a:cubicBezTo>
                      <a:pt x="66" y="110"/>
                      <a:pt x="65" y="109"/>
                      <a:pt x="64" y="108"/>
                    </a:cubicBezTo>
                    <a:cubicBezTo>
                      <a:pt x="69" y="105"/>
                      <a:pt x="72" y="102"/>
                      <a:pt x="72" y="97"/>
                    </a:cubicBezTo>
                    <a:cubicBezTo>
                      <a:pt x="72" y="81"/>
                      <a:pt x="92" y="73"/>
                      <a:pt x="92" y="44"/>
                    </a:cubicBezTo>
                    <a:cubicBezTo>
                      <a:pt x="92" y="20"/>
                      <a:pt x="72" y="0"/>
                      <a:pt x="46" y="0"/>
                    </a:cubicBezTo>
                    <a:close/>
                    <a:moveTo>
                      <a:pt x="70" y="72"/>
                    </a:moveTo>
                    <a:cubicBezTo>
                      <a:pt x="66" y="78"/>
                      <a:pt x="60" y="86"/>
                      <a:pt x="60" y="96"/>
                    </a:cubicBezTo>
                    <a:cubicBezTo>
                      <a:pt x="58" y="98"/>
                      <a:pt x="53" y="101"/>
                      <a:pt x="46" y="101"/>
                    </a:cubicBezTo>
                    <a:cubicBezTo>
                      <a:pt x="39" y="101"/>
                      <a:pt x="34" y="98"/>
                      <a:pt x="32" y="96"/>
                    </a:cubicBezTo>
                    <a:cubicBezTo>
                      <a:pt x="32" y="86"/>
                      <a:pt x="26" y="78"/>
                      <a:pt x="22" y="72"/>
                    </a:cubicBezTo>
                    <a:cubicBezTo>
                      <a:pt x="17" y="64"/>
                      <a:pt x="12" y="57"/>
                      <a:pt x="12" y="44"/>
                    </a:cubicBezTo>
                    <a:cubicBezTo>
                      <a:pt x="12" y="26"/>
                      <a:pt x="27" y="12"/>
                      <a:pt x="46" y="12"/>
                    </a:cubicBezTo>
                    <a:cubicBezTo>
                      <a:pt x="65" y="12"/>
                      <a:pt x="80" y="26"/>
                      <a:pt x="80" y="44"/>
                    </a:cubicBezTo>
                    <a:cubicBezTo>
                      <a:pt x="80" y="57"/>
                      <a:pt x="75" y="64"/>
                      <a:pt x="70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0135A303-94AC-42EA-83BC-00FBEA039F29}"/>
                  </a:ext>
                </a:extLst>
              </p:cNvPr>
              <p:cNvSpPr/>
              <p:nvPr/>
            </p:nvSpPr>
            <p:spPr bwMode="auto">
              <a:xfrm>
                <a:off x="327025" y="0"/>
                <a:ext cx="46038" cy="114300"/>
              </a:xfrm>
              <a:custGeom>
                <a:avLst/>
                <a:gdLst>
                  <a:gd name="T0" fmla="*/ 6 w 12"/>
                  <a:gd name="T1" fmla="*/ 30 h 30"/>
                  <a:gd name="T2" fmla="*/ 12 w 12"/>
                  <a:gd name="T3" fmla="*/ 22 h 30"/>
                  <a:gd name="T4" fmla="*/ 12 w 12"/>
                  <a:gd name="T5" fmla="*/ 8 h 30"/>
                  <a:gd name="T6" fmla="*/ 6 w 12"/>
                  <a:gd name="T7" fmla="*/ 0 h 30"/>
                  <a:gd name="T8" fmla="*/ 0 w 12"/>
                  <a:gd name="T9" fmla="*/ 8 h 30"/>
                  <a:gd name="T10" fmla="*/ 0 w 12"/>
                  <a:gd name="T11" fmla="*/ 22 h 30"/>
                  <a:gd name="T12" fmla="*/ 6 w 12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0">
                    <a:moveTo>
                      <a:pt x="6" y="30"/>
                    </a:moveTo>
                    <a:cubicBezTo>
                      <a:pt x="9" y="30"/>
                      <a:pt x="12" y="27"/>
                      <a:pt x="12" y="22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4"/>
                      <a:pt x="9" y="0"/>
                      <a:pt x="6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7"/>
                      <a:pt x="3" y="30"/>
                      <a:pt x="6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67812F01-267D-49A1-A974-09FF3B3E9EDD}"/>
                  </a:ext>
                </a:extLst>
              </p:cNvPr>
              <p:cNvSpPr/>
              <p:nvPr/>
            </p:nvSpPr>
            <p:spPr bwMode="auto">
              <a:xfrm>
                <a:off x="160338" y="41275"/>
                <a:ext cx="82550" cy="111125"/>
              </a:xfrm>
              <a:custGeom>
                <a:avLst/>
                <a:gdLst>
                  <a:gd name="T0" fmla="*/ 19 w 22"/>
                  <a:gd name="T1" fmla="*/ 28 h 29"/>
                  <a:gd name="T2" fmla="*/ 20 w 22"/>
                  <a:gd name="T3" fmla="*/ 18 h 29"/>
                  <a:gd name="T4" fmla="*/ 13 w 22"/>
                  <a:gd name="T5" fmla="*/ 5 h 29"/>
                  <a:gd name="T6" fmla="*/ 4 w 22"/>
                  <a:gd name="T7" fmla="*/ 1 h 29"/>
                  <a:gd name="T8" fmla="*/ 3 w 22"/>
                  <a:gd name="T9" fmla="*/ 11 h 29"/>
                  <a:gd name="T10" fmla="*/ 10 w 22"/>
                  <a:gd name="T11" fmla="*/ 24 h 29"/>
                  <a:gd name="T12" fmla="*/ 19 w 22"/>
                  <a:gd name="T13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9">
                    <a:moveTo>
                      <a:pt x="19" y="28"/>
                    </a:moveTo>
                    <a:cubicBezTo>
                      <a:pt x="22" y="26"/>
                      <a:pt x="22" y="21"/>
                      <a:pt x="20" y="18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1" y="1"/>
                      <a:pt x="7" y="0"/>
                      <a:pt x="4" y="1"/>
                    </a:cubicBezTo>
                    <a:cubicBezTo>
                      <a:pt x="1" y="3"/>
                      <a:pt x="0" y="8"/>
                      <a:pt x="3" y="11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2" y="27"/>
                      <a:pt x="16" y="29"/>
                      <a:pt x="19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E1137564-A4EE-4721-AB52-E67F3FF8FBC4}"/>
                  </a:ext>
                </a:extLst>
              </p:cNvPr>
              <p:cNvSpPr/>
              <p:nvPr/>
            </p:nvSpPr>
            <p:spPr bwMode="auto">
              <a:xfrm>
                <a:off x="38100" y="163513"/>
                <a:ext cx="114300" cy="84138"/>
              </a:xfrm>
              <a:custGeom>
                <a:avLst/>
                <a:gdLst>
                  <a:gd name="T0" fmla="*/ 24 w 30"/>
                  <a:gd name="T1" fmla="*/ 9 h 22"/>
                  <a:gd name="T2" fmla="*/ 12 w 30"/>
                  <a:gd name="T3" fmla="*/ 2 h 22"/>
                  <a:gd name="T4" fmla="*/ 2 w 30"/>
                  <a:gd name="T5" fmla="*/ 3 h 22"/>
                  <a:gd name="T6" fmla="*/ 6 w 30"/>
                  <a:gd name="T7" fmla="*/ 12 h 22"/>
                  <a:gd name="T8" fmla="*/ 18 w 30"/>
                  <a:gd name="T9" fmla="*/ 20 h 22"/>
                  <a:gd name="T10" fmla="*/ 28 w 30"/>
                  <a:gd name="T11" fmla="*/ 18 h 22"/>
                  <a:gd name="T12" fmla="*/ 24 w 30"/>
                  <a:gd name="T13" fmla="*/ 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2">
                    <a:moveTo>
                      <a:pt x="24" y="9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8" y="0"/>
                      <a:pt x="4" y="0"/>
                      <a:pt x="2" y="3"/>
                    </a:cubicBezTo>
                    <a:cubicBezTo>
                      <a:pt x="0" y="6"/>
                      <a:pt x="2" y="10"/>
                      <a:pt x="6" y="12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22" y="22"/>
                      <a:pt x="27" y="21"/>
                      <a:pt x="28" y="18"/>
                    </a:cubicBezTo>
                    <a:cubicBezTo>
                      <a:pt x="30" y="15"/>
                      <a:pt x="28" y="11"/>
                      <a:pt x="2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50659483-D2C7-44A5-8CC0-829B07F5949B}"/>
                  </a:ext>
                </a:extLst>
              </p:cNvPr>
              <p:cNvSpPr/>
              <p:nvPr/>
            </p:nvSpPr>
            <p:spPr bwMode="auto">
              <a:xfrm>
                <a:off x="549275" y="457200"/>
                <a:ext cx="114300" cy="84138"/>
              </a:xfrm>
              <a:custGeom>
                <a:avLst/>
                <a:gdLst>
                  <a:gd name="T0" fmla="*/ 24 w 30"/>
                  <a:gd name="T1" fmla="*/ 9 h 22"/>
                  <a:gd name="T2" fmla="*/ 12 w 30"/>
                  <a:gd name="T3" fmla="*/ 2 h 22"/>
                  <a:gd name="T4" fmla="*/ 2 w 30"/>
                  <a:gd name="T5" fmla="*/ 3 h 22"/>
                  <a:gd name="T6" fmla="*/ 6 w 30"/>
                  <a:gd name="T7" fmla="*/ 13 h 22"/>
                  <a:gd name="T8" fmla="*/ 18 w 30"/>
                  <a:gd name="T9" fmla="*/ 20 h 22"/>
                  <a:gd name="T10" fmla="*/ 28 w 30"/>
                  <a:gd name="T11" fmla="*/ 18 h 22"/>
                  <a:gd name="T12" fmla="*/ 24 w 30"/>
                  <a:gd name="T13" fmla="*/ 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2">
                    <a:moveTo>
                      <a:pt x="24" y="9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8" y="0"/>
                      <a:pt x="3" y="0"/>
                      <a:pt x="2" y="3"/>
                    </a:cubicBezTo>
                    <a:cubicBezTo>
                      <a:pt x="0" y="6"/>
                      <a:pt x="2" y="10"/>
                      <a:pt x="6" y="13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22" y="22"/>
                      <a:pt x="26" y="21"/>
                      <a:pt x="28" y="18"/>
                    </a:cubicBezTo>
                    <a:cubicBezTo>
                      <a:pt x="30" y="16"/>
                      <a:pt x="28" y="11"/>
                      <a:pt x="2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4A57FAB6-873C-4851-9D2B-C4219CD42C29}"/>
                  </a:ext>
                </a:extLst>
              </p:cNvPr>
              <p:cNvSpPr/>
              <p:nvPr/>
            </p:nvSpPr>
            <p:spPr bwMode="auto">
              <a:xfrm>
                <a:off x="0" y="327025"/>
                <a:ext cx="114300" cy="46038"/>
              </a:xfrm>
              <a:custGeom>
                <a:avLst/>
                <a:gdLst>
                  <a:gd name="T0" fmla="*/ 30 w 30"/>
                  <a:gd name="T1" fmla="*/ 6 h 12"/>
                  <a:gd name="T2" fmla="*/ 22 w 30"/>
                  <a:gd name="T3" fmla="*/ 0 h 12"/>
                  <a:gd name="T4" fmla="*/ 8 w 30"/>
                  <a:gd name="T5" fmla="*/ 0 h 12"/>
                  <a:gd name="T6" fmla="*/ 0 w 30"/>
                  <a:gd name="T7" fmla="*/ 6 h 12"/>
                  <a:gd name="T8" fmla="*/ 8 w 30"/>
                  <a:gd name="T9" fmla="*/ 12 h 12"/>
                  <a:gd name="T10" fmla="*/ 22 w 30"/>
                  <a:gd name="T11" fmla="*/ 12 h 12"/>
                  <a:gd name="T12" fmla="*/ 30 w 30"/>
                  <a:gd name="T13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30" y="6"/>
                    </a:moveTo>
                    <a:cubicBezTo>
                      <a:pt x="30" y="3"/>
                      <a:pt x="26" y="0"/>
                      <a:pt x="2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2"/>
                      <a:pt x="8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6" y="12"/>
                      <a:pt x="30" y="10"/>
                      <a:pt x="3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9BF3D6C9-3360-4E83-A591-6636AEF7357D}"/>
                  </a:ext>
                </a:extLst>
              </p:cNvPr>
              <p:cNvSpPr/>
              <p:nvPr/>
            </p:nvSpPr>
            <p:spPr bwMode="auto">
              <a:xfrm>
                <a:off x="587375" y="327025"/>
                <a:ext cx="114300" cy="46038"/>
              </a:xfrm>
              <a:custGeom>
                <a:avLst/>
                <a:gdLst>
                  <a:gd name="T0" fmla="*/ 22 w 30"/>
                  <a:gd name="T1" fmla="*/ 0 h 12"/>
                  <a:gd name="T2" fmla="*/ 8 w 30"/>
                  <a:gd name="T3" fmla="*/ 0 h 12"/>
                  <a:gd name="T4" fmla="*/ 0 w 30"/>
                  <a:gd name="T5" fmla="*/ 6 h 12"/>
                  <a:gd name="T6" fmla="*/ 8 w 30"/>
                  <a:gd name="T7" fmla="*/ 12 h 12"/>
                  <a:gd name="T8" fmla="*/ 22 w 30"/>
                  <a:gd name="T9" fmla="*/ 12 h 12"/>
                  <a:gd name="T10" fmla="*/ 30 w 30"/>
                  <a:gd name="T11" fmla="*/ 6 h 12"/>
                  <a:gd name="T12" fmla="*/ 22 w 3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2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6"/>
                    </a:cubicBezTo>
                    <a:cubicBezTo>
                      <a:pt x="0" y="10"/>
                      <a:pt x="4" y="12"/>
                      <a:pt x="8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7" y="12"/>
                      <a:pt x="30" y="10"/>
                      <a:pt x="30" y="6"/>
                    </a:cubicBezTo>
                    <a:cubicBezTo>
                      <a:pt x="30" y="3"/>
                      <a:pt x="27" y="0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0EDAA9A1-8A5B-4EBB-BFAB-2CE52D699ECC}"/>
                  </a:ext>
                </a:extLst>
              </p:cNvPr>
              <p:cNvSpPr/>
              <p:nvPr/>
            </p:nvSpPr>
            <p:spPr bwMode="auto">
              <a:xfrm>
                <a:off x="38100" y="457200"/>
                <a:ext cx="114300" cy="84138"/>
              </a:xfrm>
              <a:custGeom>
                <a:avLst/>
                <a:gdLst>
                  <a:gd name="T0" fmla="*/ 18 w 30"/>
                  <a:gd name="T1" fmla="*/ 2 h 22"/>
                  <a:gd name="T2" fmla="*/ 6 w 30"/>
                  <a:gd name="T3" fmla="*/ 9 h 22"/>
                  <a:gd name="T4" fmla="*/ 2 w 30"/>
                  <a:gd name="T5" fmla="*/ 18 h 22"/>
                  <a:gd name="T6" fmla="*/ 12 w 30"/>
                  <a:gd name="T7" fmla="*/ 20 h 22"/>
                  <a:gd name="T8" fmla="*/ 24 w 30"/>
                  <a:gd name="T9" fmla="*/ 13 h 22"/>
                  <a:gd name="T10" fmla="*/ 28 w 30"/>
                  <a:gd name="T11" fmla="*/ 3 h 22"/>
                  <a:gd name="T12" fmla="*/ 18 w 30"/>
                  <a:gd name="T13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2">
                    <a:moveTo>
                      <a:pt x="18" y="2"/>
                    </a:moveTo>
                    <a:cubicBezTo>
                      <a:pt x="6" y="9"/>
                      <a:pt x="6" y="9"/>
                      <a:pt x="6" y="9"/>
                    </a:cubicBezTo>
                    <a:cubicBezTo>
                      <a:pt x="2" y="11"/>
                      <a:pt x="0" y="16"/>
                      <a:pt x="2" y="18"/>
                    </a:cubicBezTo>
                    <a:cubicBezTo>
                      <a:pt x="4" y="21"/>
                      <a:pt x="8" y="22"/>
                      <a:pt x="12" y="20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8" y="10"/>
                      <a:pt x="30" y="6"/>
                      <a:pt x="28" y="3"/>
                    </a:cubicBezTo>
                    <a:cubicBezTo>
                      <a:pt x="27" y="0"/>
                      <a:pt x="22" y="0"/>
                      <a:pt x="1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524BAE47-4F3E-49EC-A797-8FE0A09D7A26}"/>
                  </a:ext>
                </a:extLst>
              </p:cNvPr>
              <p:cNvSpPr/>
              <p:nvPr/>
            </p:nvSpPr>
            <p:spPr bwMode="auto">
              <a:xfrm>
                <a:off x="549275" y="163513"/>
                <a:ext cx="114300" cy="84138"/>
              </a:xfrm>
              <a:custGeom>
                <a:avLst/>
                <a:gdLst>
                  <a:gd name="T0" fmla="*/ 12 w 30"/>
                  <a:gd name="T1" fmla="*/ 20 h 22"/>
                  <a:gd name="T2" fmla="*/ 24 w 30"/>
                  <a:gd name="T3" fmla="*/ 12 h 22"/>
                  <a:gd name="T4" fmla="*/ 28 w 30"/>
                  <a:gd name="T5" fmla="*/ 3 h 22"/>
                  <a:gd name="T6" fmla="*/ 18 w 30"/>
                  <a:gd name="T7" fmla="*/ 2 h 22"/>
                  <a:gd name="T8" fmla="*/ 6 w 30"/>
                  <a:gd name="T9" fmla="*/ 9 h 22"/>
                  <a:gd name="T10" fmla="*/ 2 w 30"/>
                  <a:gd name="T11" fmla="*/ 18 h 22"/>
                  <a:gd name="T12" fmla="*/ 12 w 30"/>
                  <a:gd name="T13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2">
                    <a:moveTo>
                      <a:pt x="12" y="20"/>
                    </a:moveTo>
                    <a:cubicBezTo>
                      <a:pt x="24" y="12"/>
                      <a:pt x="24" y="12"/>
                      <a:pt x="24" y="12"/>
                    </a:cubicBezTo>
                    <a:cubicBezTo>
                      <a:pt x="28" y="10"/>
                      <a:pt x="30" y="6"/>
                      <a:pt x="28" y="3"/>
                    </a:cubicBezTo>
                    <a:cubicBezTo>
                      <a:pt x="26" y="0"/>
                      <a:pt x="22" y="0"/>
                      <a:pt x="18" y="2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2" y="11"/>
                      <a:pt x="0" y="15"/>
                      <a:pt x="2" y="18"/>
                    </a:cubicBezTo>
                    <a:cubicBezTo>
                      <a:pt x="3" y="21"/>
                      <a:pt x="8" y="22"/>
                      <a:pt x="12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0EFBE857-D6DB-4937-B634-5DFADB63E474}"/>
                  </a:ext>
                </a:extLst>
              </p:cNvPr>
              <p:cNvSpPr/>
              <p:nvPr/>
            </p:nvSpPr>
            <p:spPr bwMode="auto">
              <a:xfrm>
                <a:off x="457200" y="41275"/>
                <a:ext cx="84138" cy="111125"/>
              </a:xfrm>
              <a:custGeom>
                <a:avLst/>
                <a:gdLst>
                  <a:gd name="T0" fmla="*/ 18 w 22"/>
                  <a:gd name="T1" fmla="*/ 1 h 29"/>
                  <a:gd name="T2" fmla="*/ 9 w 22"/>
                  <a:gd name="T3" fmla="*/ 5 h 29"/>
                  <a:gd name="T4" fmla="*/ 2 w 22"/>
                  <a:gd name="T5" fmla="*/ 18 h 29"/>
                  <a:gd name="T6" fmla="*/ 3 w 22"/>
                  <a:gd name="T7" fmla="*/ 28 h 29"/>
                  <a:gd name="T8" fmla="*/ 12 w 22"/>
                  <a:gd name="T9" fmla="*/ 24 h 29"/>
                  <a:gd name="T10" fmla="*/ 19 w 22"/>
                  <a:gd name="T11" fmla="*/ 11 h 29"/>
                  <a:gd name="T12" fmla="*/ 18 w 22"/>
                  <a:gd name="T13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9">
                    <a:moveTo>
                      <a:pt x="18" y="1"/>
                    </a:moveTo>
                    <a:cubicBezTo>
                      <a:pt x="15" y="0"/>
                      <a:pt x="11" y="1"/>
                      <a:pt x="9" y="5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0" y="21"/>
                      <a:pt x="0" y="26"/>
                      <a:pt x="3" y="28"/>
                    </a:cubicBezTo>
                    <a:cubicBezTo>
                      <a:pt x="6" y="29"/>
                      <a:pt x="10" y="27"/>
                      <a:pt x="12" y="24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22" y="8"/>
                      <a:pt x="21" y="3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E0BF2652-64AF-4A65-B9E6-D44C9306D3DC}"/>
                </a:ext>
              </a:extLst>
            </p:cNvPr>
            <p:cNvSpPr/>
            <p:nvPr/>
          </p:nvSpPr>
          <p:spPr>
            <a:xfrm>
              <a:off x="6870382" y="1544131"/>
              <a:ext cx="815926" cy="81592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480258D-353E-427E-A5DB-2D68C96663F8}"/>
              </a:ext>
            </a:extLst>
          </p:cNvPr>
          <p:cNvSpPr/>
          <p:nvPr/>
        </p:nvSpPr>
        <p:spPr>
          <a:xfrm>
            <a:off x="722045" y="3057665"/>
            <a:ext cx="5139589" cy="1512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2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，点击输入本栏的具体文字。点击输入本栏的具体文字，简明扼要的说明分项内容点击输入本栏的具体文字，简明扼要的说明分项内容，点击输入本栏的具体文字。点击输入本栏的具体文字，简明扼要的说明分项内容</a:t>
            </a:r>
            <a:endParaRPr lang="en-US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5EF31E3-0F49-43D8-8893-E0C8D52C5FF3}"/>
              </a:ext>
            </a:extLst>
          </p:cNvPr>
          <p:cNvSpPr/>
          <p:nvPr/>
        </p:nvSpPr>
        <p:spPr>
          <a:xfrm>
            <a:off x="6317774" y="3057665"/>
            <a:ext cx="5139589" cy="1512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2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，点击输入本栏的具体文字。点击输入本栏的具体文字，简明扼要的说明分项内容点击输入本栏的具体文字，简明扼要的说明分项内容，点击输入本栏的具体文字。点击输入本栏的具体文字，简明扼要的说明分项内容</a:t>
            </a:r>
            <a:endParaRPr lang="en-US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3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1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3">
            <a:extLst>
              <a:ext uri="{FF2B5EF4-FFF2-40B4-BE49-F238E27FC236}">
                <a16:creationId xmlns:a16="http://schemas.microsoft.com/office/drawing/2014/main" id="{E4130675-F64F-43C0-BBCD-7D7B12582E14}"/>
              </a:ext>
            </a:extLst>
          </p:cNvPr>
          <p:cNvSpPr/>
          <p:nvPr/>
        </p:nvSpPr>
        <p:spPr>
          <a:xfrm>
            <a:off x="1680043" y="1868629"/>
            <a:ext cx="749300" cy="985520"/>
          </a:xfrm>
          <a:prstGeom prst="homePlate">
            <a:avLst/>
          </a:prstGeom>
          <a:solidFill>
            <a:srgbClr val="FDE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F7FA060-5A2D-4E6D-9E87-A8241D5EEC50}"/>
              </a:ext>
            </a:extLst>
          </p:cNvPr>
          <p:cNvGrpSpPr/>
          <p:nvPr/>
        </p:nvGrpSpPr>
        <p:grpSpPr>
          <a:xfrm>
            <a:off x="2583648" y="2017854"/>
            <a:ext cx="3924300" cy="850900"/>
            <a:chOff x="2342" y="1093"/>
            <a:chExt cx="10188" cy="1340"/>
          </a:xfrm>
        </p:grpSpPr>
        <p:sp>
          <p:nvSpPr>
            <p:cNvPr id="4" name="文本框 22">
              <a:extLst>
                <a:ext uri="{FF2B5EF4-FFF2-40B4-BE49-F238E27FC236}">
                  <a16:creationId xmlns:a16="http://schemas.microsoft.com/office/drawing/2014/main" id="{F4C6E26A-585C-48FA-9776-326637003A37}"/>
                </a:ext>
              </a:extLst>
            </p:cNvPr>
            <p:cNvSpPr txBox="1"/>
            <p:nvPr/>
          </p:nvSpPr>
          <p:spPr>
            <a:xfrm flipH="1">
              <a:off x="2342" y="1093"/>
              <a:ext cx="10188" cy="883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defTabSz="1450340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全字库正楷体" panose="02010604000101010101" pitchFamily="2" charset="-122"/>
                </a:rPr>
                <a:t>您的内容打在这里，或者通过复制您的文本后，在此框中选择粘贴，并选择只保留文字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全字库正楷体" panose="02010604000101010101" pitchFamily="2" charset="-122"/>
                </a:rPr>
                <a:t>,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全字库正楷体" panose="02010604000101010101" pitchFamily="2" charset="-122"/>
                </a:rPr>
                <a:t>您的内容打在这里。</a:t>
              </a:r>
              <a:endPara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全字库正楷体" panose="02010604000101010101" pitchFamily="2" charset="-122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2A20189C-5BE5-4381-989A-947BF55D418E}"/>
                </a:ext>
              </a:extLst>
            </p:cNvPr>
            <p:cNvCxnSpPr/>
            <p:nvPr/>
          </p:nvCxnSpPr>
          <p:spPr>
            <a:xfrm>
              <a:off x="2620" y="2433"/>
              <a:ext cx="7937" cy="0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五边形 5">
            <a:extLst>
              <a:ext uri="{FF2B5EF4-FFF2-40B4-BE49-F238E27FC236}">
                <a16:creationId xmlns:a16="http://schemas.microsoft.com/office/drawing/2014/main" id="{83091EE2-7E60-4416-96D2-CC95E12211B9}"/>
              </a:ext>
            </a:extLst>
          </p:cNvPr>
          <p:cNvSpPr/>
          <p:nvPr/>
        </p:nvSpPr>
        <p:spPr>
          <a:xfrm>
            <a:off x="1680043" y="4192094"/>
            <a:ext cx="749300" cy="985520"/>
          </a:xfrm>
          <a:prstGeom prst="homePlate">
            <a:avLst/>
          </a:prstGeom>
          <a:solidFill>
            <a:srgbClr val="65A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5372CBC-40C8-4027-916A-81BCBC7F6389}"/>
              </a:ext>
            </a:extLst>
          </p:cNvPr>
          <p:cNvGrpSpPr/>
          <p:nvPr/>
        </p:nvGrpSpPr>
        <p:grpSpPr>
          <a:xfrm>
            <a:off x="2583648" y="4310204"/>
            <a:ext cx="3924300" cy="882015"/>
            <a:chOff x="2342" y="1044"/>
            <a:chExt cx="10188" cy="1389"/>
          </a:xfrm>
        </p:grpSpPr>
        <p:sp>
          <p:nvSpPr>
            <p:cNvPr id="8" name="文本框 22">
              <a:extLst>
                <a:ext uri="{FF2B5EF4-FFF2-40B4-BE49-F238E27FC236}">
                  <a16:creationId xmlns:a16="http://schemas.microsoft.com/office/drawing/2014/main" id="{8405CA24-76A4-45D4-940A-C4CBC6C33DE5}"/>
                </a:ext>
              </a:extLst>
            </p:cNvPr>
            <p:cNvSpPr txBox="1"/>
            <p:nvPr/>
          </p:nvSpPr>
          <p:spPr>
            <a:xfrm flipH="1">
              <a:off x="2342" y="1044"/>
              <a:ext cx="10188" cy="883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defTabSz="1450340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全字库正楷体" panose="02010604000101010101" pitchFamily="2" charset="-122"/>
                </a:rPr>
                <a:t>您的内容打在这里，或者通过复制您的文本后，在此框中选择粘贴，并选择只保留文字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全字库正楷体" panose="02010604000101010101" pitchFamily="2" charset="-122"/>
                </a:rPr>
                <a:t>,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全字库正楷体" panose="02010604000101010101" pitchFamily="2" charset="-122"/>
                </a:rPr>
                <a:t>您的内容打在这里</a:t>
              </a:r>
              <a:endPara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全字库正楷体" panose="02010604000101010101" pitchFamily="2" charset="-122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2D005CB-B5D4-48C1-9ECE-2AF380A5F920}"/>
                </a:ext>
              </a:extLst>
            </p:cNvPr>
            <p:cNvCxnSpPr/>
            <p:nvPr/>
          </p:nvCxnSpPr>
          <p:spPr>
            <a:xfrm>
              <a:off x="2620" y="2433"/>
              <a:ext cx="7937" cy="0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五边形 9">
            <a:extLst>
              <a:ext uri="{FF2B5EF4-FFF2-40B4-BE49-F238E27FC236}">
                <a16:creationId xmlns:a16="http://schemas.microsoft.com/office/drawing/2014/main" id="{CEDFD3A1-FAC1-4834-9DE1-FE5BB3D1A3EF}"/>
              </a:ext>
            </a:extLst>
          </p:cNvPr>
          <p:cNvSpPr/>
          <p:nvPr/>
        </p:nvSpPr>
        <p:spPr>
          <a:xfrm flipH="1">
            <a:off x="10395585" y="3104974"/>
            <a:ext cx="749300" cy="985520"/>
          </a:xfrm>
          <a:prstGeom prst="homePlate">
            <a:avLst/>
          </a:prstGeom>
          <a:solidFill>
            <a:srgbClr val="FDE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271AD7C-8F08-4636-8465-B95FED647409}"/>
              </a:ext>
            </a:extLst>
          </p:cNvPr>
          <p:cNvGrpSpPr/>
          <p:nvPr/>
        </p:nvGrpSpPr>
        <p:grpSpPr>
          <a:xfrm flipH="1">
            <a:off x="6316980" y="3223084"/>
            <a:ext cx="3924300" cy="882015"/>
            <a:chOff x="2342" y="1044"/>
            <a:chExt cx="10188" cy="1389"/>
          </a:xfrm>
        </p:grpSpPr>
        <p:sp>
          <p:nvSpPr>
            <p:cNvPr id="12" name="文本框 22">
              <a:extLst>
                <a:ext uri="{FF2B5EF4-FFF2-40B4-BE49-F238E27FC236}">
                  <a16:creationId xmlns:a16="http://schemas.microsoft.com/office/drawing/2014/main" id="{CDA79116-2D4D-42A9-AA5C-5751AA6232B9}"/>
                </a:ext>
              </a:extLst>
            </p:cNvPr>
            <p:cNvSpPr txBox="1"/>
            <p:nvPr/>
          </p:nvSpPr>
          <p:spPr>
            <a:xfrm flipH="1">
              <a:off x="2342" y="1044"/>
              <a:ext cx="10188" cy="883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algn="r" defTabSz="1450340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全字库正楷体" panose="02010604000101010101" pitchFamily="2" charset="-122"/>
                </a:rPr>
                <a:t>您的内容打在这里，或者通过复制您的文本后，在此框中选择粘贴，并选择只保留文字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全字库正楷体" panose="02010604000101010101" pitchFamily="2" charset="-122"/>
                </a:rPr>
                <a:t>,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全字库正楷体" panose="02010604000101010101" pitchFamily="2" charset="-122"/>
                </a:rPr>
                <a:t>您的内容打在这里</a:t>
              </a:r>
              <a:endPara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全字库正楷体" panose="02010604000101010101" pitchFamily="2" charset="-122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7DBD241B-F3FD-4D55-8696-A56859487580}"/>
                </a:ext>
              </a:extLst>
            </p:cNvPr>
            <p:cNvCxnSpPr/>
            <p:nvPr/>
          </p:nvCxnSpPr>
          <p:spPr>
            <a:xfrm>
              <a:off x="2620" y="2433"/>
              <a:ext cx="7937" cy="0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20">
            <a:extLst>
              <a:ext uri="{FF2B5EF4-FFF2-40B4-BE49-F238E27FC236}">
                <a16:creationId xmlns:a16="http://schemas.microsoft.com/office/drawing/2014/main" id="{C5B67DB7-462F-4D1B-8C1A-DDE1A21A1B2F}"/>
              </a:ext>
            </a:extLst>
          </p:cNvPr>
          <p:cNvSpPr txBox="1"/>
          <p:nvPr/>
        </p:nvSpPr>
        <p:spPr>
          <a:xfrm flipH="1">
            <a:off x="630388" y="1998239"/>
            <a:ext cx="1268730" cy="70788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STEP</a:t>
            </a:r>
          </a:p>
          <a:p>
            <a:pPr lvl="0" algn="ctr"/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15" name="文本框 20">
            <a:extLst>
              <a:ext uri="{FF2B5EF4-FFF2-40B4-BE49-F238E27FC236}">
                <a16:creationId xmlns:a16="http://schemas.microsoft.com/office/drawing/2014/main" id="{26B801B9-5543-431E-9ABC-FB421C13B181}"/>
              </a:ext>
            </a:extLst>
          </p:cNvPr>
          <p:cNvSpPr txBox="1"/>
          <p:nvPr/>
        </p:nvSpPr>
        <p:spPr>
          <a:xfrm flipH="1">
            <a:off x="646898" y="4340119"/>
            <a:ext cx="1268730" cy="70788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STEP</a:t>
            </a:r>
          </a:p>
          <a:p>
            <a:pPr lvl="0" algn="ctr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16" name="文本框 20">
            <a:extLst>
              <a:ext uri="{FF2B5EF4-FFF2-40B4-BE49-F238E27FC236}">
                <a16:creationId xmlns:a16="http://schemas.microsoft.com/office/drawing/2014/main" id="{794385B2-190E-45B2-9AA9-0F9B17EFC9BB}"/>
              </a:ext>
            </a:extLst>
          </p:cNvPr>
          <p:cNvSpPr txBox="1"/>
          <p:nvPr/>
        </p:nvSpPr>
        <p:spPr>
          <a:xfrm flipH="1">
            <a:off x="10923270" y="3134184"/>
            <a:ext cx="1268730" cy="70788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STEP</a:t>
            </a:r>
          </a:p>
          <a:p>
            <a:pPr lvl="0" algn="ctr"/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17" name="放大镜">
            <a:extLst>
              <a:ext uri="{FF2B5EF4-FFF2-40B4-BE49-F238E27FC236}">
                <a16:creationId xmlns:a16="http://schemas.microsoft.com/office/drawing/2014/main" id="{FC3A640E-E99F-4C7F-AF7B-4F9D4ECDB30A}"/>
              </a:ext>
            </a:extLst>
          </p:cNvPr>
          <p:cNvSpPr/>
          <p:nvPr/>
        </p:nvSpPr>
        <p:spPr>
          <a:xfrm>
            <a:off x="1779738" y="4437839"/>
            <a:ext cx="431800" cy="467995"/>
          </a:xfrm>
          <a:custGeom>
            <a:avLst/>
            <a:gdLst>
              <a:gd name="connsiteX0" fmla="*/ 1638300 w 4396363"/>
              <a:gd name="connsiteY0" fmla="*/ 558403 h 5128349"/>
              <a:gd name="connsiteX1" fmla="*/ 558403 w 4396363"/>
              <a:gd name="connsiteY1" fmla="*/ 1638300 h 5128349"/>
              <a:gd name="connsiteX2" fmla="*/ 1638300 w 4396363"/>
              <a:gd name="connsiteY2" fmla="*/ 2718197 h 5128349"/>
              <a:gd name="connsiteX3" fmla="*/ 2718197 w 4396363"/>
              <a:gd name="connsiteY3" fmla="*/ 1638300 h 5128349"/>
              <a:gd name="connsiteX4" fmla="*/ 1638300 w 4396363"/>
              <a:gd name="connsiteY4" fmla="*/ 558403 h 5128349"/>
              <a:gd name="connsiteX5" fmla="*/ 1638300 w 4396363"/>
              <a:gd name="connsiteY5" fmla="*/ 0 h 5128349"/>
              <a:gd name="connsiteX6" fmla="*/ 3276600 w 4396363"/>
              <a:gd name="connsiteY6" fmla="*/ 1638300 h 5128349"/>
              <a:gd name="connsiteX7" fmla="*/ 2902492 w 4396363"/>
              <a:gd name="connsiteY7" fmla="*/ 2680411 h 5128349"/>
              <a:gd name="connsiteX8" fmla="*/ 2816386 w 4396363"/>
              <a:gd name="connsiteY8" fmla="*/ 2775151 h 5128349"/>
              <a:gd name="connsiteX9" fmla="*/ 2928393 w 4396363"/>
              <a:gd name="connsiteY9" fmla="*/ 2923790 h 5128349"/>
              <a:gd name="connsiteX10" fmla="*/ 2942554 w 4396363"/>
              <a:gd name="connsiteY10" fmla="*/ 2913119 h 5128349"/>
              <a:gd name="connsiteX11" fmla="*/ 3136485 w 4396363"/>
              <a:gd name="connsiteY11" fmla="*/ 2942400 h 5128349"/>
              <a:gd name="connsiteX12" fmla="*/ 4367683 w 4396363"/>
              <a:gd name="connsiteY12" fmla="*/ 4576254 h 5128349"/>
              <a:gd name="connsiteX13" fmla="*/ 4342375 w 4396363"/>
              <a:gd name="connsiteY13" fmla="*/ 4770744 h 5128349"/>
              <a:gd name="connsiteX14" fmla="*/ 3903910 w 4396363"/>
              <a:gd name="connsiteY14" fmla="*/ 5101151 h 5128349"/>
              <a:gd name="connsiteX15" fmla="*/ 3709978 w 4396363"/>
              <a:gd name="connsiteY15" fmla="*/ 5071870 h 5128349"/>
              <a:gd name="connsiteX16" fmla="*/ 2478781 w 4396363"/>
              <a:gd name="connsiteY16" fmla="*/ 3438015 h 5128349"/>
              <a:gd name="connsiteX17" fmla="*/ 2504089 w 4396363"/>
              <a:gd name="connsiteY17" fmla="*/ 3243526 h 5128349"/>
              <a:gd name="connsiteX18" fmla="*/ 2518249 w 4396363"/>
              <a:gd name="connsiteY18" fmla="*/ 3232855 h 5128349"/>
              <a:gd name="connsiteX19" fmla="*/ 2406738 w 4396363"/>
              <a:gd name="connsiteY19" fmla="*/ 3084875 h 5128349"/>
              <a:gd name="connsiteX20" fmla="*/ 2276001 w 4396363"/>
              <a:gd name="connsiteY20" fmla="*/ 3147854 h 5128349"/>
              <a:gd name="connsiteX21" fmla="*/ 1638300 w 4396363"/>
              <a:gd name="connsiteY21" fmla="*/ 3276600 h 5128349"/>
              <a:gd name="connsiteX22" fmla="*/ 0 w 4396363"/>
              <a:gd name="connsiteY22" fmla="*/ 1638300 h 5128349"/>
              <a:gd name="connsiteX23" fmla="*/ 1638300 w 4396363"/>
              <a:gd name="connsiteY23" fmla="*/ 0 h 5128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396363" h="5128349">
                <a:moveTo>
                  <a:pt x="1638300" y="558403"/>
                </a:moveTo>
                <a:cubicBezTo>
                  <a:pt x="1041889" y="558403"/>
                  <a:pt x="558403" y="1041889"/>
                  <a:pt x="558403" y="1638300"/>
                </a:cubicBezTo>
                <a:cubicBezTo>
                  <a:pt x="558403" y="2234711"/>
                  <a:pt x="1041889" y="2718197"/>
                  <a:pt x="1638300" y="2718197"/>
                </a:cubicBezTo>
                <a:cubicBezTo>
                  <a:pt x="2234711" y="2718197"/>
                  <a:pt x="2718197" y="2234711"/>
                  <a:pt x="2718197" y="1638300"/>
                </a:cubicBezTo>
                <a:cubicBezTo>
                  <a:pt x="2718197" y="1041889"/>
                  <a:pt x="2234711" y="558403"/>
                  <a:pt x="1638300" y="558403"/>
                </a:cubicBezTo>
                <a:close/>
                <a:moveTo>
                  <a:pt x="1638300" y="0"/>
                </a:moveTo>
                <a:cubicBezTo>
                  <a:pt x="2543108" y="0"/>
                  <a:pt x="3276600" y="733492"/>
                  <a:pt x="3276600" y="1638300"/>
                </a:cubicBezTo>
                <a:cubicBezTo>
                  <a:pt x="3276600" y="2034154"/>
                  <a:pt x="3136205" y="2397216"/>
                  <a:pt x="2902492" y="2680411"/>
                </a:cubicBezTo>
                <a:lnTo>
                  <a:pt x="2816386" y="2775151"/>
                </a:lnTo>
                <a:lnTo>
                  <a:pt x="2928393" y="2923790"/>
                </a:lnTo>
                <a:lnTo>
                  <a:pt x="2942554" y="2913119"/>
                </a:lnTo>
                <a:cubicBezTo>
                  <a:pt x="3003095" y="2867498"/>
                  <a:pt x="3089921" y="2880607"/>
                  <a:pt x="3136485" y="2942400"/>
                </a:cubicBezTo>
                <a:lnTo>
                  <a:pt x="4367683" y="4576254"/>
                </a:lnTo>
                <a:cubicBezTo>
                  <a:pt x="4414247" y="4638047"/>
                  <a:pt x="4402916" y="4725123"/>
                  <a:pt x="4342375" y="4770744"/>
                </a:cubicBezTo>
                <a:lnTo>
                  <a:pt x="3903910" y="5101151"/>
                </a:lnTo>
                <a:cubicBezTo>
                  <a:pt x="3843369" y="5146772"/>
                  <a:pt x="3756543" y="5133662"/>
                  <a:pt x="3709978" y="5071870"/>
                </a:cubicBezTo>
                <a:lnTo>
                  <a:pt x="2478781" y="3438015"/>
                </a:lnTo>
                <a:cubicBezTo>
                  <a:pt x="2432217" y="3376223"/>
                  <a:pt x="2443548" y="3289147"/>
                  <a:pt x="2504089" y="3243526"/>
                </a:cubicBezTo>
                <a:lnTo>
                  <a:pt x="2518249" y="3232855"/>
                </a:lnTo>
                <a:lnTo>
                  <a:pt x="2406738" y="3084875"/>
                </a:lnTo>
                <a:lnTo>
                  <a:pt x="2276001" y="3147854"/>
                </a:lnTo>
                <a:cubicBezTo>
                  <a:pt x="2079997" y="3230757"/>
                  <a:pt x="1864502" y="3276600"/>
                  <a:pt x="1638300" y="3276600"/>
                </a:cubicBezTo>
                <a:cubicBezTo>
                  <a:pt x="733492" y="3276600"/>
                  <a:pt x="0" y="2543108"/>
                  <a:pt x="0" y="1638300"/>
                </a:cubicBezTo>
                <a:cubicBezTo>
                  <a:pt x="0" y="733492"/>
                  <a:pt x="733492" y="0"/>
                  <a:pt x="16383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扳手">
            <a:extLst>
              <a:ext uri="{FF2B5EF4-FFF2-40B4-BE49-F238E27FC236}">
                <a16:creationId xmlns:a16="http://schemas.microsoft.com/office/drawing/2014/main" id="{07CCDF22-C9B1-455E-A8D7-C6450703A66A}"/>
              </a:ext>
            </a:extLst>
          </p:cNvPr>
          <p:cNvSpPr/>
          <p:nvPr/>
        </p:nvSpPr>
        <p:spPr bwMode="auto">
          <a:xfrm>
            <a:off x="1751163" y="2118184"/>
            <a:ext cx="460375" cy="460375"/>
          </a:xfrm>
          <a:custGeom>
            <a:avLst/>
            <a:gdLst>
              <a:gd name="T0" fmla="*/ 1166395 w 3845"/>
              <a:gd name="T1" fmla="*/ 911373 h 3810"/>
              <a:gd name="T2" fmla="*/ 1340582 w 3845"/>
              <a:gd name="T3" fmla="*/ 945561 h 3810"/>
              <a:gd name="T4" fmla="*/ 1800397 w 3845"/>
              <a:gd name="T5" fmla="*/ 485660 h 3810"/>
              <a:gd name="T6" fmla="*/ 1793842 w 3845"/>
              <a:gd name="T7" fmla="*/ 407917 h 3810"/>
              <a:gd name="T8" fmla="*/ 1467476 w 3845"/>
              <a:gd name="T9" fmla="*/ 757292 h 3810"/>
              <a:gd name="T10" fmla="*/ 1159371 w 3845"/>
              <a:gd name="T11" fmla="*/ 701561 h 3810"/>
              <a:gd name="T12" fmla="*/ 1053548 w 3845"/>
              <a:gd name="T13" fmla="*/ 406512 h 3810"/>
              <a:gd name="T14" fmla="*/ 1405199 w 3845"/>
              <a:gd name="T15" fmla="*/ 30442 h 3810"/>
              <a:gd name="T16" fmla="*/ 1340582 w 3845"/>
              <a:gd name="T17" fmla="*/ 25290 h 3810"/>
              <a:gd name="T18" fmla="*/ 880766 w 3845"/>
              <a:gd name="T19" fmla="*/ 485660 h 3810"/>
              <a:gd name="T20" fmla="*/ 919162 w 3845"/>
              <a:gd name="T21" fmla="*/ 669246 h 3810"/>
              <a:gd name="T22" fmla="*/ 480418 w 3845"/>
              <a:gd name="T23" fmla="*/ 1205485 h 3810"/>
              <a:gd name="T24" fmla="*/ 398475 w 3845"/>
              <a:gd name="T25" fmla="*/ 1193309 h 3810"/>
              <a:gd name="T26" fmla="*/ 114720 w 3845"/>
              <a:gd name="T27" fmla="*/ 1477586 h 3810"/>
              <a:gd name="T28" fmla="*/ 398475 w 3845"/>
              <a:gd name="T29" fmla="*/ 1761395 h 3810"/>
              <a:gd name="T30" fmla="*/ 682699 w 3845"/>
              <a:gd name="T31" fmla="*/ 1477586 h 3810"/>
              <a:gd name="T32" fmla="*/ 661628 w 3845"/>
              <a:gd name="T33" fmla="*/ 1370338 h 3810"/>
              <a:gd name="T34" fmla="*/ 1166395 w 3845"/>
              <a:gd name="T35" fmla="*/ 911373 h 3810"/>
              <a:gd name="T36" fmla="*/ 398475 w 3845"/>
              <a:gd name="T37" fmla="*/ 1628389 h 3810"/>
              <a:gd name="T38" fmla="*/ 247701 w 3845"/>
              <a:gd name="T39" fmla="*/ 1477586 h 3810"/>
              <a:gd name="T40" fmla="*/ 398475 w 3845"/>
              <a:gd name="T41" fmla="*/ 1326315 h 3810"/>
              <a:gd name="T42" fmla="*/ 549718 w 3845"/>
              <a:gd name="T43" fmla="*/ 1477586 h 3810"/>
              <a:gd name="T44" fmla="*/ 398475 w 3845"/>
              <a:gd name="T45" fmla="*/ 1628389 h 3810"/>
              <a:gd name="T46" fmla="*/ 426102 w 3845"/>
              <a:gd name="T47" fmla="*/ 554973 h 3810"/>
              <a:gd name="T48" fmla="*/ 694874 w 3845"/>
              <a:gd name="T49" fmla="*/ 830820 h 3810"/>
              <a:gd name="T50" fmla="*/ 824109 w 3845"/>
              <a:gd name="T51" fmla="*/ 701561 h 3810"/>
              <a:gd name="T52" fmla="*/ 554869 w 3845"/>
              <a:gd name="T53" fmla="*/ 425713 h 3810"/>
              <a:gd name="T54" fmla="*/ 619486 w 3845"/>
              <a:gd name="T55" fmla="*/ 361084 h 3810"/>
              <a:gd name="T56" fmla="*/ 258471 w 3845"/>
              <a:gd name="T57" fmla="*/ 0 h 3810"/>
              <a:gd name="T58" fmla="*/ 0 w 3845"/>
              <a:gd name="T59" fmla="*/ 258051 h 3810"/>
              <a:gd name="T60" fmla="*/ 361484 w 3845"/>
              <a:gd name="T61" fmla="*/ 619134 h 3810"/>
              <a:gd name="T62" fmla="*/ 426102 w 3845"/>
              <a:gd name="T63" fmla="*/ 554973 h 3810"/>
              <a:gd name="T64" fmla="*/ 889663 w 3845"/>
              <a:gd name="T65" fmla="*/ 1296342 h 3810"/>
              <a:gd name="T66" fmla="*/ 890131 w 3845"/>
              <a:gd name="T67" fmla="*/ 1296342 h 3810"/>
              <a:gd name="T68" fmla="*/ 889663 w 3845"/>
              <a:gd name="T69" fmla="*/ 1296342 h 3810"/>
              <a:gd name="T70" fmla="*/ 1263321 w 3845"/>
              <a:gd name="T71" fmla="*/ 971788 h 3810"/>
              <a:gd name="T72" fmla="*/ 890131 w 3845"/>
              <a:gd name="T73" fmla="*/ 1296342 h 3810"/>
              <a:gd name="T74" fmla="*/ 1297035 w 3845"/>
              <a:gd name="T75" fmla="*/ 1713157 h 3810"/>
              <a:gd name="T76" fmla="*/ 1555037 w 3845"/>
              <a:gd name="T77" fmla="*/ 1713157 h 3810"/>
              <a:gd name="T78" fmla="*/ 1658519 w 3845"/>
              <a:gd name="T79" fmla="*/ 1610124 h 3810"/>
              <a:gd name="T80" fmla="*/ 1658519 w 3845"/>
              <a:gd name="T81" fmla="*/ 1352073 h 3810"/>
              <a:gd name="T82" fmla="*/ 1263321 w 3845"/>
              <a:gd name="T83" fmla="*/ 971788 h 3810"/>
              <a:gd name="T84" fmla="*/ 1441254 w 3845"/>
              <a:gd name="T85" fmla="*/ 1641970 h 3810"/>
              <a:gd name="T86" fmla="*/ 1376636 w 3845"/>
              <a:gd name="T87" fmla="*/ 1641970 h 3810"/>
              <a:gd name="T88" fmla="*/ 1044652 w 3845"/>
              <a:gd name="T89" fmla="*/ 1310392 h 3810"/>
              <a:gd name="T90" fmla="*/ 1044652 w 3845"/>
              <a:gd name="T91" fmla="*/ 1245293 h 3810"/>
              <a:gd name="T92" fmla="*/ 1109738 w 3845"/>
              <a:gd name="T93" fmla="*/ 1245293 h 3810"/>
              <a:gd name="T94" fmla="*/ 1441254 w 3845"/>
              <a:gd name="T95" fmla="*/ 1577340 h 3810"/>
              <a:gd name="T96" fmla="*/ 1441254 w 3845"/>
              <a:gd name="T97" fmla="*/ 1641970 h 3810"/>
              <a:gd name="T98" fmla="*/ 1587346 w 3845"/>
              <a:gd name="T99" fmla="*/ 1495851 h 3810"/>
              <a:gd name="T100" fmla="*/ 1522260 w 3845"/>
              <a:gd name="T101" fmla="*/ 1495851 h 3810"/>
              <a:gd name="T102" fmla="*/ 1190744 w 3845"/>
              <a:gd name="T103" fmla="*/ 1164272 h 3810"/>
              <a:gd name="T104" fmla="*/ 1190744 w 3845"/>
              <a:gd name="T105" fmla="*/ 1099642 h 3810"/>
              <a:gd name="T106" fmla="*/ 1255830 w 3845"/>
              <a:gd name="T107" fmla="*/ 1099642 h 3810"/>
              <a:gd name="T108" fmla="*/ 1587346 w 3845"/>
              <a:gd name="T109" fmla="*/ 1431221 h 3810"/>
              <a:gd name="T110" fmla="*/ 1587346 w 3845"/>
              <a:gd name="T111" fmla="*/ 1495851 h 381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3845" h="3810">
                <a:moveTo>
                  <a:pt x="2491" y="1946"/>
                </a:moveTo>
                <a:cubicBezTo>
                  <a:pt x="2606" y="1993"/>
                  <a:pt x="2731" y="2019"/>
                  <a:pt x="2863" y="2019"/>
                </a:cubicBezTo>
                <a:cubicBezTo>
                  <a:pt x="3405" y="2019"/>
                  <a:pt x="3845" y="1579"/>
                  <a:pt x="3845" y="1037"/>
                </a:cubicBezTo>
                <a:cubicBezTo>
                  <a:pt x="3845" y="980"/>
                  <a:pt x="3840" y="925"/>
                  <a:pt x="3831" y="871"/>
                </a:cubicBezTo>
                <a:cubicBezTo>
                  <a:pt x="3134" y="1617"/>
                  <a:pt x="3134" y="1617"/>
                  <a:pt x="3134" y="1617"/>
                </a:cubicBezTo>
                <a:cubicBezTo>
                  <a:pt x="2476" y="1498"/>
                  <a:pt x="2476" y="1498"/>
                  <a:pt x="2476" y="1498"/>
                </a:cubicBezTo>
                <a:cubicBezTo>
                  <a:pt x="2250" y="868"/>
                  <a:pt x="2250" y="868"/>
                  <a:pt x="2250" y="868"/>
                </a:cubicBezTo>
                <a:cubicBezTo>
                  <a:pt x="3001" y="65"/>
                  <a:pt x="3001" y="65"/>
                  <a:pt x="3001" y="65"/>
                </a:cubicBezTo>
                <a:cubicBezTo>
                  <a:pt x="2956" y="59"/>
                  <a:pt x="2910" y="54"/>
                  <a:pt x="2863" y="54"/>
                </a:cubicBezTo>
                <a:cubicBezTo>
                  <a:pt x="2320" y="54"/>
                  <a:pt x="1881" y="494"/>
                  <a:pt x="1881" y="1037"/>
                </a:cubicBezTo>
                <a:cubicBezTo>
                  <a:pt x="1881" y="1176"/>
                  <a:pt x="1910" y="1309"/>
                  <a:pt x="1963" y="1429"/>
                </a:cubicBezTo>
                <a:cubicBezTo>
                  <a:pt x="1659" y="1963"/>
                  <a:pt x="1205" y="2409"/>
                  <a:pt x="1026" y="2574"/>
                </a:cubicBezTo>
                <a:cubicBezTo>
                  <a:pt x="971" y="2557"/>
                  <a:pt x="912" y="2548"/>
                  <a:pt x="851" y="2548"/>
                </a:cubicBezTo>
                <a:cubicBezTo>
                  <a:pt x="516" y="2548"/>
                  <a:pt x="245" y="2820"/>
                  <a:pt x="245" y="3155"/>
                </a:cubicBezTo>
                <a:cubicBezTo>
                  <a:pt x="245" y="3490"/>
                  <a:pt x="516" y="3761"/>
                  <a:pt x="851" y="3761"/>
                </a:cubicBezTo>
                <a:cubicBezTo>
                  <a:pt x="1186" y="3761"/>
                  <a:pt x="1458" y="3490"/>
                  <a:pt x="1458" y="3155"/>
                </a:cubicBezTo>
                <a:cubicBezTo>
                  <a:pt x="1458" y="3074"/>
                  <a:pt x="1442" y="2997"/>
                  <a:pt x="1413" y="2926"/>
                </a:cubicBezTo>
                <a:cubicBezTo>
                  <a:pt x="1548" y="2747"/>
                  <a:pt x="1914" y="2308"/>
                  <a:pt x="2491" y="1946"/>
                </a:cubicBezTo>
                <a:close/>
                <a:moveTo>
                  <a:pt x="851" y="3477"/>
                </a:moveTo>
                <a:cubicBezTo>
                  <a:pt x="673" y="3477"/>
                  <a:pt x="529" y="3333"/>
                  <a:pt x="529" y="3155"/>
                </a:cubicBezTo>
                <a:cubicBezTo>
                  <a:pt x="529" y="2976"/>
                  <a:pt x="673" y="2832"/>
                  <a:pt x="851" y="2832"/>
                </a:cubicBezTo>
                <a:cubicBezTo>
                  <a:pt x="1029" y="2832"/>
                  <a:pt x="1174" y="2976"/>
                  <a:pt x="1174" y="3155"/>
                </a:cubicBezTo>
                <a:cubicBezTo>
                  <a:pt x="1174" y="3333"/>
                  <a:pt x="1029" y="3477"/>
                  <a:pt x="851" y="3477"/>
                </a:cubicBezTo>
                <a:close/>
                <a:moveTo>
                  <a:pt x="910" y="1185"/>
                </a:moveTo>
                <a:cubicBezTo>
                  <a:pt x="1484" y="1774"/>
                  <a:pt x="1484" y="1774"/>
                  <a:pt x="1484" y="1774"/>
                </a:cubicBezTo>
                <a:cubicBezTo>
                  <a:pt x="1760" y="1498"/>
                  <a:pt x="1760" y="1498"/>
                  <a:pt x="1760" y="1498"/>
                </a:cubicBezTo>
                <a:cubicBezTo>
                  <a:pt x="1185" y="909"/>
                  <a:pt x="1185" y="909"/>
                  <a:pt x="1185" y="909"/>
                </a:cubicBezTo>
                <a:cubicBezTo>
                  <a:pt x="1323" y="771"/>
                  <a:pt x="1323" y="771"/>
                  <a:pt x="1323" y="771"/>
                </a:cubicBezTo>
                <a:cubicBezTo>
                  <a:pt x="552" y="0"/>
                  <a:pt x="552" y="0"/>
                  <a:pt x="552" y="0"/>
                </a:cubicBezTo>
                <a:cubicBezTo>
                  <a:pt x="0" y="551"/>
                  <a:pt x="0" y="551"/>
                  <a:pt x="0" y="551"/>
                </a:cubicBezTo>
                <a:cubicBezTo>
                  <a:pt x="772" y="1322"/>
                  <a:pt x="772" y="1322"/>
                  <a:pt x="772" y="1322"/>
                </a:cubicBezTo>
                <a:lnTo>
                  <a:pt x="910" y="1185"/>
                </a:lnTo>
                <a:close/>
                <a:moveTo>
                  <a:pt x="1900" y="2768"/>
                </a:moveTo>
                <a:cubicBezTo>
                  <a:pt x="1900" y="2768"/>
                  <a:pt x="1901" y="2768"/>
                  <a:pt x="1901" y="2768"/>
                </a:cubicBezTo>
                <a:cubicBezTo>
                  <a:pt x="1900" y="2767"/>
                  <a:pt x="1900" y="2768"/>
                  <a:pt x="1900" y="2768"/>
                </a:cubicBezTo>
                <a:close/>
                <a:moveTo>
                  <a:pt x="2698" y="2075"/>
                </a:moveTo>
                <a:cubicBezTo>
                  <a:pt x="2698" y="2075"/>
                  <a:pt x="2225" y="2203"/>
                  <a:pt x="1901" y="2768"/>
                </a:cubicBezTo>
                <a:cubicBezTo>
                  <a:pt x="1926" y="2776"/>
                  <a:pt x="2770" y="3658"/>
                  <a:pt x="2770" y="3658"/>
                </a:cubicBezTo>
                <a:cubicBezTo>
                  <a:pt x="2923" y="3810"/>
                  <a:pt x="3169" y="3810"/>
                  <a:pt x="3321" y="3658"/>
                </a:cubicBezTo>
                <a:cubicBezTo>
                  <a:pt x="3542" y="3438"/>
                  <a:pt x="3542" y="3438"/>
                  <a:pt x="3542" y="3438"/>
                </a:cubicBezTo>
                <a:cubicBezTo>
                  <a:pt x="3694" y="3285"/>
                  <a:pt x="3694" y="3039"/>
                  <a:pt x="3542" y="2887"/>
                </a:cubicBezTo>
                <a:lnTo>
                  <a:pt x="2698" y="2075"/>
                </a:lnTo>
                <a:close/>
                <a:moveTo>
                  <a:pt x="3078" y="3506"/>
                </a:moveTo>
                <a:cubicBezTo>
                  <a:pt x="3040" y="3544"/>
                  <a:pt x="2978" y="3544"/>
                  <a:pt x="2940" y="3506"/>
                </a:cubicBezTo>
                <a:cubicBezTo>
                  <a:pt x="2231" y="2798"/>
                  <a:pt x="2231" y="2798"/>
                  <a:pt x="2231" y="2798"/>
                </a:cubicBezTo>
                <a:cubicBezTo>
                  <a:pt x="2193" y="2760"/>
                  <a:pt x="2193" y="2698"/>
                  <a:pt x="2231" y="2659"/>
                </a:cubicBezTo>
                <a:cubicBezTo>
                  <a:pt x="2270" y="2621"/>
                  <a:pt x="2332" y="2621"/>
                  <a:pt x="2370" y="2659"/>
                </a:cubicBezTo>
                <a:cubicBezTo>
                  <a:pt x="3078" y="3368"/>
                  <a:pt x="3078" y="3368"/>
                  <a:pt x="3078" y="3368"/>
                </a:cubicBezTo>
                <a:cubicBezTo>
                  <a:pt x="3116" y="3406"/>
                  <a:pt x="3116" y="3468"/>
                  <a:pt x="3078" y="3506"/>
                </a:cubicBezTo>
                <a:close/>
                <a:moveTo>
                  <a:pt x="3390" y="3194"/>
                </a:moveTo>
                <a:cubicBezTo>
                  <a:pt x="3352" y="3233"/>
                  <a:pt x="3290" y="3233"/>
                  <a:pt x="3251" y="3194"/>
                </a:cubicBezTo>
                <a:cubicBezTo>
                  <a:pt x="2543" y="2486"/>
                  <a:pt x="2543" y="2486"/>
                  <a:pt x="2543" y="2486"/>
                </a:cubicBezTo>
                <a:cubicBezTo>
                  <a:pt x="2505" y="2448"/>
                  <a:pt x="2505" y="2386"/>
                  <a:pt x="2543" y="2348"/>
                </a:cubicBezTo>
                <a:cubicBezTo>
                  <a:pt x="2581" y="2309"/>
                  <a:pt x="2643" y="2309"/>
                  <a:pt x="2682" y="2348"/>
                </a:cubicBezTo>
                <a:cubicBezTo>
                  <a:pt x="3390" y="3056"/>
                  <a:pt x="3390" y="3056"/>
                  <a:pt x="3390" y="3056"/>
                </a:cubicBezTo>
                <a:cubicBezTo>
                  <a:pt x="3428" y="3094"/>
                  <a:pt x="3428" y="3156"/>
                  <a:pt x="3390" y="3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锁">
            <a:extLst>
              <a:ext uri="{FF2B5EF4-FFF2-40B4-BE49-F238E27FC236}">
                <a16:creationId xmlns:a16="http://schemas.microsoft.com/office/drawing/2014/main" id="{F39CE7E9-764B-4F0B-8D3D-8075DEF18755}"/>
              </a:ext>
            </a:extLst>
          </p:cNvPr>
          <p:cNvSpPr/>
          <p:nvPr/>
        </p:nvSpPr>
        <p:spPr>
          <a:xfrm>
            <a:off x="10631805" y="3389454"/>
            <a:ext cx="421005" cy="421005"/>
          </a:xfrm>
          <a:custGeom>
            <a:avLst/>
            <a:gdLst>
              <a:gd name="connsiteX0" fmla="*/ 1594270 w 6020639"/>
              <a:gd name="connsiteY0" fmla="*/ 0 h 5899621"/>
              <a:gd name="connsiteX1" fmla="*/ 3180309 w 6020639"/>
              <a:gd name="connsiteY1" fmla="*/ 1431265 h 5899621"/>
              <a:gd name="connsiteX2" fmla="*/ 3187901 w 6020639"/>
              <a:gd name="connsiteY2" fmla="*/ 1581620 h 5899621"/>
              <a:gd name="connsiteX3" fmla="*/ 3188539 w 6020639"/>
              <a:gd name="connsiteY3" fmla="*/ 1581620 h 5899621"/>
              <a:gd name="connsiteX4" fmla="*/ 3188539 w 6020639"/>
              <a:gd name="connsiteY4" fmla="*/ 1594250 h 5899621"/>
              <a:gd name="connsiteX5" fmla="*/ 3188540 w 6020639"/>
              <a:gd name="connsiteY5" fmla="*/ 1594270 h 5899621"/>
              <a:gd name="connsiteX6" fmla="*/ 3188539 w 6020639"/>
              <a:gd name="connsiteY6" fmla="*/ 1594270 h 5899621"/>
              <a:gd name="connsiteX7" fmla="*/ 3188539 w 6020639"/>
              <a:gd name="connsiteY7" fmla="*/ 2800821 h 5899621"/>
              <a:gd name="connsiteX8" fmla="*/ 5779057 w 6020639"/>
              <a:gd name="connsiteY8" fmla="*/ 2800821 h 5899621"/>
              <a:gd name="connsiteX9" fmla="*/ 6020639 w 6020639"/>
              <a:gd name="connsiteY9" fmla="*/ 3042403 h 5899621"/>
              <a:gd name="connsiteX10" fmla="*/ 6020639 w 6020639"/>
              <a:gd name="connsiteY10" fmla="*/ 5658039 h 5899621"/>
              <a:gd name="connsiteX11" fmla="*/ 5779057 w 6020639"/>
              <a:gd name="connsiteY11" fmla="*/ 5899621 h 5899621"/>
              <a:gd name="connsiteX12" fmla="*/ 2033121 w 6020639"/>
              <a:gd name="connsiteY12" fmla="*/ 5899621 h 5899621"/>
              <a:gd name="connsiteX13" fmla="*/ 1791539 w 6020639"/>
              <a:gd name="connsiteY13" fmla="*/ 5658039 h 5899621"/>
              <a:gd name="connsiteX14" fmla="*/ 1791539 w 6020639"/>
              <a:gd name="connsiteY14" fmla="*/ 3042403 h 5899621"/>
              <a:gd name="connsiteX15" fmla="*/ 2033121 w 6020639"/>
              <a:gd name="connsiteY15" fmla="*/ 2800821 h 5899621"/>
              <a:gd name="connsiteX16" fmla="*/ 2390775 w 6020639"/>
              <a:gd name="connsiteY16" fmla="*/ 2800821 h 5899621"/>
              <a:gd name="connsiteX17" fmla="*/ 2390775 w 6020639"/>
              <a:gd name="connsiteY17" fmla="*/ 1581814 h 5899621"/>
              <a:gd name="connsiteX18" fmla="*/ 2387289 w 6020639"/>
              <a:gd name="connsiteY18" fmla="*/ 1512768 h 5899621"/>
              <a:gd name="connsiteX19" fmla="*/ 1594269 w 6020639"/>
              <a:gd name="connsiteY19" fmla="*/ 797135 h 5899621"/>
              <a:gd name="connsiteX20" fmla="*/ 801250 w 6020639"/>
              <a:gd name="connsiteY20" fmla="*/ 1512768 h 5899621"/>
              <a:gd name="connsiteX21" fmla="*/ 797764 w 6020639"/>
              <a:gd name="connsiteY21" fmla="*/ 1581793 h 5899621"/>
              <a:gd name="connsiteX22" fmla="*/ 797764 w 6020639"/>
              <a:gd name="connsiteY22" fmla="*/ 2465904 h 5899621"/>
              <a:gd name="connsiteX23" fmla="*/ 329587 w 6020639"/>
              <a:gd name="connsiteY23" fmla="*/ 2465904 h 5899621"/>
              <a:gd name="connsiteX24" fmla="*/ 797764 w 6020639"/>
              <a:gd name="connsiteY24" fmla="*/ 3008564 h 5899621"/>
              <a:gd name="connsiteX25" fmla="*/ 797764 w 6020639"/>
              <a:gd name="connsiteY25" fmla="*/ 3159595 h 5899621"/>
              <a:gd name="connsiteX26" fmla="*/ 0 w 6020639"/>
              <a:gd name="connsiteY26" fmla="*/ 3159595 h 5899621"/>
              <a:gd name="connsiteX27" fmla="*/ 0 w 6020639"/>
              <a:gd name="connsiteY27" fmla="*/ 1594270 h 5899621"/>
              <a:gd name="connsiteX28" fmla="*/ 0 w 6020639"/>
              <a:gd name="connsiteY28" fmla="*/ 1581620 h 5899621"/>
              <a:gd name="connsiteX29" fmla="*/ 639 w 6020639"/>
              <a:gd name="connsiteY29" fmla="*/ 1581620 h 5899621"/>
              <a:gd name="connsiteX30" fmla="*/ 8231 w 6020639"/>
              <a:gd name="connsiteY30" fmla="*/ 1431265 h 5899621"/>
              <a:gd name="connsiteX31" fmla="*/ 1594270 w 6020639"/>
              <a:gd name="connsiteY31" fmla="*/ 0 h 58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20639" h="5899621">
                <a:moveTo>
                  <a:pt x="1594270" y="0"/>
                </a:moveTo>
                <a:cubicBezTo>
                  <a:pt x="2419731" y="0"/>
                  <a:pt x="3098667" y="627345"/>
                  <a:pt x="3180309" y="1431265"/>
                </a:cubicBezTo>
                <a:lnTo>
                  <a:pt x="3187901" y="1581620"/>
                </a:lnTo>
                <a:lnTo>
                  <a:pt x="3188539" y="1581620"/>
                </a:lnTo>
                <a:lnTo>
                  <a:pt x="3188539" y="1594250"/>
                </a:lnTo>
                <a:lnTo>
                  <a:pt x="3188540" y="1594270"/>
                </a:lnTo>
                <a:lnTo>
                  <a:pt x="3188539" y="1594270"/>
                </a:lnTo>
                <a:lnTo>
                  <a:pt x="3188539" y="2800821"/>
                </a:lnTo>
                <a:lnTo>
                  <a:pt x="5779057" y="2800821"/>
                </a:lnTo>
                <a:cubicBezTo>
                  <a:pt x="5912479" y="2800821"/>
                  <a:pt x="6020639" y="2908981"/>
                  <a:pt x="6020639" y="3042403"/>
                </a:cubicBezTo>
                <a:lnTo>
                  <a:pt x="6020639" y="5658039"/>
                </a:lnTo>
                <a:cubicBezTo>
                  <a:pt x="6020639" y="5791461"/>
                  <a:pt x="5912479" y="5899621"/>
                  <a:pt x="5779057" y="5899621"/>
                </a:cubicBezTo>
                <a:lnTo>
                  <a:pt x="2033121" y="5899621"/>
                </a:lnTo>
                <a:cubicBezTo>
                  <a:pt x="1899699" y="5899621"/>
                  <a:pt x="1791539" y="5791461"/>
                  <a:pt x="1791539" y="5658039"/>
                </a:cubicBezTo>
                <a:lnTo>
                  <a:pt x="1791539" y="3042403"/>
                </a:lnTo>
                <a:cubicBezTo>
                  <a:pt x="1791539" y="2908981"/>
                  <a:pt x="1899699" y="2800821"/>
                  <a:pt x="2033121" y="2800821"/>
                </a:cubicBezTo>
                <a:lnTo>
                  <a:pt x="2390775" y="2800821"/>
                </a:lnTo>
                <a:lnTo>
                  <a:pt x="2390775" y="1581814"/>
                </a:lnTo>
                <a:lnTo>
                  <a:pt x="2387289" y="1512768"/>
                </a:lnTo>
                <a:cubicBezTo>
                  <a:pt x="2346468" y="1110807"/>
                  <a:pt x="2007000" y="797135"/>
                  <a:pt x="1594269" y="797135"/>
                </a:cubicBezTo>
                <a:cubicBezTo>
                  <a:pt x="1181539" y="797135"/>
                  <a:pt x="842071" y="1110807"/>
                  <a:pt x="801250" y="1512768"/>
                </a:cubicBezTo>
                <a:lnTo>
                  <a:pt x="797764" y="1581793"/>
                </a:lnTo>
                <a:lnTo>
                  <a:pt x="797764" y="2465904"/>
                </a:lnTo>
                <a:lnTo>
                  <a:pt x="329587" y="2465904"/>
                </a:lnTo>
                <a:lnTo>
                  <a:pt x="797764" y="3008564"/>
                </a:lnTo>
                <a:lnTo>
                  <a:pt x="797764" y="3159595"/>
                </a:lnTo>
                <a:lnTo>
                  <a:pt x="0" y="3159595"/>
                </a:lnTo>
                <a:lnTo>
                  <a:pt x="0" y="1594270"/>
                </a:lnTo>
                <a:lnTo>
                  <a:pt x="0" y="1581620"/>
                </a:lnTo>
                <a:lnTo>
                  <a:pt x="639" y="1581620"/>
                </a:lnTo>
                <a:lnTo>
                  <a:pt x="8231" y="1431265"/>
                </a:lnTo>
                <a:cubicBezTo>
                  <a:pt x="89874" y="627345"/>
                  <a:pt x="768810" y="0"/>
                  <a:pt x="15942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tIns="828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380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0" grpId="0" animBg="1"/>
      <p:bldP spid="14" grpId="0"/>
      <p:bldP spid="15" grpId="0"/>
      <p:bldP spid="16" grpId="0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9D4ACFE-1F2E-44FA-B0D3-C9FB738A0B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0364469"/>
              </p:ext>
            </p:extLst>
          </p:nvPr>
        </p:nvGraphicFramePr>
        <p:xfrm>
          <a:off x="779254" y="1873593"/>
          <a:ext cx="5575093" cy="3566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AF8ECB00-C254-4523-9A13-D7255FF97063}"/>
              </a:ext>
            </a:extLst>
          </p:cNvPr>
          <p:cNvGrpSpPr/>
          <p:nvPr/>
        </p:nvGrpSpPr>
        <p:grpSpPr>
          <a:xfrm>
            <a:off x="6823395" y="1736092"/>
            <a:ext cx="4356438" cy="1293431"/>
            <a:chOff x="7516695" y="2076507"/>
            <a:chExt cx="4356438" cy="1293431"/>
          </a:xfrm>
        </p:grpSpPr>
        <p:sp>
          <p:nvSpPr>
            <p:cNvPr id="4" name="Rectangle 58">
              <a:extLst>
                <a:ext uri="{FF2B5EF4-FFF2-40B4-BE49-F238E27FC236}">
                  <a16:creationId xmlns:a16="http://schemas.microsoft.com/office/drawing/2014/main" id="{A0C8848C-D5F4-41C1-AADE-02881DD5691F}"/>
                </a:ext>
              </a:extLst>
            </p:cNvPr>
            <p:cNvSpPr/>
            <p:nvPr/>
          </p:nvSpPr>
          <p:spPr>
            <a:xfrm>
              <a:off x="7833089" y="2076507"/>
              <a:ext cx="4956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3D3743"/>
                  </a:solidFill>
                  <a:latin typeface="New Cicle" pitchFamily="2" charset="0"/>
                </a:rPr>
                <a:t>01</a:t>
              </a:r>
              <a:endParaRPr lang="bg-BG" sz="2400" dirty="0">
                <a:solidFill>
                  <a:srgbClr val="3D3743"/>
                </a:solidFill>
              </a:endParaRPr>
            </a:p>
          </p:txBody>
        </p:sp>
        <p:sp>
          <p:nvSpPr>
            <p:cNvPr id="5" name="Rectangle 59">
              <a:extLst>
                <a:ext uri="{FF2B5EF4-FFF2-40B4-BE49-F238E27FC236}">
                  <a16:creationId xmlns:a16="http://schemas.microsoft.com/office/drawing/2014/main" id="{61F9146A-7AAA-4B79-8856-F2B39793370C}"/>
                </a:ext>
              </a:extLst>
            </p:cNvPr>
            <p:cNvSpPr/>
            <p:nvPr/>
          </p:nvSpPr>
          <p:spPr>
            <a:xfrm>
              <a:off x="7516695" y="2476617"/>
              <a:ext cx="4356438" cy="8933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Clr>
                  <a:srgbClr val="CC0099"/>
                </a:buClr>
              </a:pPr>
              <a:r>
                <a:rPr lang="zh-CN" altLang="en-US" sz="1200" kern="0" dirty="0">
                  <a:latin typeface="楷体" panose="02010609060101010101" pitchFamily="49" charset="-122"/>
                  <a:ea typeface="楷体" panose="02010609060101010101" pitchFamily="49" charset="-122"/>
                </a:rPr>
                <a:t>点击输入本栏的具体文字，简明扼要的说明分项内容，点击输入本栏的具体文字。点击输入本栏的具体文字，简明扼要的说明分项内容</a:t>
              </a:r>
              <a:endParaRPr lang="en-US" altLang="zh-CN" sz="12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CD322A0-AAA6-43AA-99D2-97FEC6283BFC}"/>
              </a:ext>
            </a:extLst>
          </p:cNvPr>
          <p:cNvGrpSpPr/>
          <p:nvPr/>
        </p:nvGrpSpPr>
        <p:grpSpPr>
          <a:xfrm>
            <a:off x="6795259" y="3108802"/>
            <a:ext cx="4356438" cy="1293431"/>
            <a:chOff x="7516695" y="2076507"/>
            <a:chExt cx="4356438" cy="1293431"/>
          </a:xfrm>
        </p:grpSpPr>
        <p:sp>
          <p:nvSpPr>
            <p:cNvPr id="7" name="Rectangle 58">
              <a:extLst>
                <a:ext uri="{FF2B5EF4-FFF2-40B4-BE49-F238E27FC236}">
                  <a16:creationId xmlns:a16="http://schemas.microsoft.com/office/drawing/2014/main" id="{62E1D005-6B5A-438A-B5C2-914AE008DA7A}"/>
                </a:ext>
              </a:extLst>
            </p:cNvPr>
            <p:cNvSpPr/>
            <p:nvPr/>
          </p:nvSpPr>
          <p:spPr>
            <a:xfrm>
              <a:off x="7815836" y="2076507"/>
              <a:ext cx="4956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3D3743"/>
                  </a:solidFill>
                  <a:latin typeface="New Cicle" pitchFamily="2" charset="0"/>
                </a:rPr>
                <a:t>02</a:t>
              </a:r>
              <a:endParaRPr lang="bg-BG" sz="2400" dirty="0">
                <a:solidFill>
                  <a:srgbClr val="3D3743"/>
                </a:solidFill>
              </a:endParaRPr>
            </a:p>
          </p:txBody>
        </p:sp>
        <p:sp>
          <p:nvSpPr>
            <p:cNvPr id="8" name="Rectangle 59">
              <a:extLst>
                <a:ext uri="{FF2B5EF4-FFF2-40B4-BE49-F238E27FC236}">
                  <a16:creationId xmlns:a16="http://schemas.microsoft.com/office/drawing/2014/main" id="{8AF4CF58-825E-467D-A426-28B9E530A4F3}"/>
                </a:ext>
              </a:extLst>
            </p:cNvPr>
            <p:cNvSpPr/>
            <p:nvPr/>
          </p:nvSpPr>
          <p:spPr>
            <a:xfrm>
              <a:off x="7516695" y="2476617"/>
              <a:ext cx="4356438" cy="8933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Clr>
                  <a:srgbClr val="CC0099"/>
                </a:buClr>
              </a:pPr>
              <a:r>
                <a:rPr lang="zh-CN" altLang="en-US" sz="1200" kern="0" dirty="0">
                  <a:latin typeface="楷体" panose="02010609060101010101" pitchFamily="49" charset="-122"/>
                  <a:ea typeface="楷体" panose="02010609060101010101" pitchFamily="49" charset="-122"/>
                </a:rPr>
                <a:t>点击输入本栏的具体文字，简明扼要的说明分项内容，点击输入本栏的具体文字。点击输入本栏的具体文字，简明扼要的说明分项内容</a:t>
              </a:r>
              <a:endParaRPr lang="en-US" altLang="zh-CN" sz="12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C0B37CA-BE01-4D4F-BD53-F342B93A158B}"/>
              </a:ext>
            </a:extLst>
          </p:cNvPr>
          <p:cNvGrpSpPr/>
          <p:nvPr/>
        </p:nvGrpSpPr>
        <p:grpSpPr>
          <a:xfrm>
            <a:off x="6795259" y="4485565"/>
            <a:ext cx="4356438" cy="1293431"/>
            <a:chOff x="7516695" y="2076507"/>
            <a:chExt cx="4356438" cy="1293431"/>
          </a:xfrm>
        </p:grpSpPr>
        <p:sp>
          <p:nvSpPr>
            <p:cNvPr id="10" name="Rectangle 58">
              <a:extLst>
                <a:ext uri="{FF2B5EF4-FFF2-40B4-BE49-F238E27FC236}">
                  <a16:creationId xmlns:a16="http://schemas.microsoft.com/office/drawing/2014/main" id="{93E4A5AB-C54D-4FB5-A9F7-691519C0C368}"/>
                </a:ext>
              </a:extLst>
            </p:cNvPr>
            <p:cNvSpPr/>
            <p:nvPr/>
          </p:nvSpPr>
          <p:spPr>
            <a:xfrm>
              <a:off x="7833089" y="2076507"/>
              <a:ext cx="4956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3D3743"/>
                  </a:solidFill>
                  <a:latin typeface="New Cicle" pitchFamily="2" charset="0"/>
                </a:rPr>
                <a:t>03</a:t>
              </a:r>
              <a:endParaRPr lang="bg-BG" sz="2400" dirty="0">
                <a:solidFill>
                  <a:srgbClr val="3D3743"/>
                </a:solidFill>
              </a:endParaRPr>
            </a:p>
          </p:txBody>
        </p:sp>
        <p:sp>
          <p:nvSpPr>
            <p:cNvPr id="11" name="Rectangle 59">
              <a:extLst>
                <a:ext uri="{FF2B5EF4-FFF2-40B4-BE49-F238E27FC236}">
                  <a16:creationId xmlns:a16="http://schemas.microsoft.com/office/drawing/2014/main" id="{9A18C8C2-F5C2-447D-885F-CDB7AEDEF51D}"/>
                </a:ext>
              </a:extLst>
            </p:cNvPr>
            <p:cNvSpPr/>
            <p:nvPr/>
          </p:nvSpPr>
          <p:spPr>
            <a:xfrm>
              <a:off x="7516695" y="2476617"/>
              <a:ext cx="4356438" cy="8933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Clr>
                  <a:srgbClr val="CC0099"/>
                </a:buClr>
              </a:pPr>
              <a:r>
                <a:rPr lang="zh-CN" altLang="en-US" sz="1200" kern="0" dirty="0">
                  <a:latin typeface="楷体" panose="02010609060101010101" pitchFamily="49" charset="-122"/>
                  <a:ea typeface="楷体" panose="02010609060101010101" pitchFamily="49" charset="-122"/>
                </a:rPr>
                <a:t>点击输入本栏的具体文字，简明扼要的说明分项内容，点击输入本栏的具体文字。点击输入本栏的具体文字，简明扼要的说明分项内容</a:t>
              </a:r>
              <a:endParaRPr lang="en-US" altLang="zh-CN" sz="12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426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2"/>
          <a:stretch/>
        </p:blipFill>
        <p:spPr>
          <a:xfrm rot="5400000">
            <a:off x="2674033" y="-2659965"/>
            <a:ext cx="6843933" cy="12192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 rot="5400000">
            <a:off x="3871415" y="948841"/>
            <a:ext cx="7861110" cy="4960961"/>
            <a:chOff x="398059" y="1214649"/>
            <a:chExt cx="11395881" cy="4769893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897EFC4-758B-4986-8400-22FEE94B94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09" r="8962" b="11559"/>
            <a:stretch/>
          </p:blipFill>
          <p:spPr>
            <a:xfrm>
              <a:off x="398059" y="1214649"/>
              <a:ext cx="11395881" cy="4769893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1269242" y="1514901"/>
              <a:ext cx="9717206" cy="38077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106DB60-7AA8-4D8A-BE6E-483D01F72E47}"/>
              </a:ext>
            </a:extLst>
          </p:cNvPr>
          <p:cNvSpPr txBox="1"/>
          <p:nvPr/>
        </p:nvSpPr>
        <p:spPr>
          <a:xfrm>
            <a:off x="7801970" y="911966"/>
            <a:ext cx="1024577" cy="4154984"/>
          </a:xfrm>
          <a:prstGeom prst="rect">
            <a:avLst/>
          </a:prstGeom>
          <a:noFill/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6600" dirty="0">
                <a:latin typeface="经典行书简" panose="02010609010101010101" pitchFamily="49" charset="-122"/>
                <a:ea typeface="经典行书简" panose="02010609010101010101" pitchFamily="49" charset="-122"/>
                <a:cs typeface="经典行书简" panose="02010609010101010101" pitchFamily="49" charset="-122"/>
              </a:rPr>
              <a:t>第二部分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1DC3EE-5B23-4B05-8E94-AFA8047B1594}"/>
              </a:ext>
            </a:extLst>
          </p:cNvPr>
          <p:cNvSpPr txBox="1"/>
          <p:nvPr/>
        </p:nvSpPr>
        <p:spPr>
          <a:xfrm>
            <a:off x="6696979" y="2548305"/>
            <a:ext cx="1038746" cy="37106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12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点击输入本栏的具体文字，简明扼要的说明分项内容，此为概念图解，请根据您的具体内容酌情修改。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  <a:cs typeface="全字库正楷体" panose="0201060400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62533" y="905721"/>
            <a:ext cx="2298084" cy="2197289"/>
          </a:xfrm>
          <a:prstGeom prst="rect">
            <a:avLst/>
          </a:prstGeom>
          <a:solidFill>
            <a:srgbClr val="FDE9C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548085" y="5619710"/>
            <a:ext cx="844171" cy="807145"/>
          </a:xfrm>
          <a:prstGeom prst="rect">
            <a:avLst/>
          </a:prstGeom>
          <a:solidFill>
            <a:srgbClr val="FDE9C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32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C430C4A-079C-4B6E-A5BD-5C16B8BFFAA9}"/>
              </a:ext>
            </a:extLst>
          </p:cNvPr>
          <p:cNvSpPr txBox="1"/>
          <p:nvPr/>
        </p:nvSpPr>
        <p:spPr>
          <a:xfrm>
            <a:off x="3688265" y="1672065"/>
            <a:ext cx="553998" cy="2933826"/>
          </a:xfrm>
          <a:prstGeom prst="rect">
            <a:avLst/>
          </a:prstGeom>
          <a:noFill/>
          <a:effectLst>
            <a:outerShdw dir="5400000" algn="ctr" rotWithShape="0">
              <a:srgbClr val="000000">
                <a:alpha val="43137"/>
              </a:srgbClr>
            </a:outerShdw>
          </a:effectLst>
        </p:spPr>
        <p:txBody>
          <a:bodyPr vert="eaVert"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添 加 标 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D167A9-26D1-4C45-A98B-C05B4B22D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7773" y="1672065"/>
            <a:ext cx="1800493" cy="378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776288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776288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776288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776288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50000"/>
              </a:lnSpc>
            </a:pPr>
            <a:r>
              <a:rPr lang="zh-CN" altLang="en-US" sz="14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点击输入本栏的具体文字，简明扼要的说明分项内容，此为概念图解，请根据您的具体内容酌情修改。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A56E17B-0F1C-4357-941B-5E4844FD8F53}"/>
              </a:ext>
            </a:extLst>
          </p:cNvPr>
          <p:cNvSpPr txBox="1"/>
          <p:nvPr/>
        </p:nvSpPr>
        <p:spPr>
          <a:xfrm>
            <a:off x="6872324" y="1672065"/>
            <a:ext cx="553998" cy="2933826"/>
          </a:xfrm>
          <a:prstGeom prst="rect">
            <a:avLst/>
          </a:prstGeom>
          <a:noFill/>
          <a:effectLst>
            <a:outerShdw dir="5400000" algn="ctr" rotWithShape="0">
              <a:srgbClr val="000000">
                <a:alpha val="43137"/>
              </a:srgbClr>
            </a:outerShdw>
          </a:effectLst>
        </p:spPr>
        <p:txBody>
          <a:bodyPr vert="eaVert"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添 加 标 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E8DE7C-3043-4643-AE30-B89B53947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1832" y="1672065"/>
            <a:ext cx="1800493" cy="378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776288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776288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776288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776288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50000"/>
              </a:lnSpc>
            </a:pPr>
            <a:r>
              <a:rPr lang="zh-CN" altLang="en-US" sz="14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点击输入本栏的具体文字，简明扼要的说明分项内容，此为概念图解，请根据您的具体内容酌情修改。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39" t="20497"/>
          <a:stretch/>
        </p:blipFill>
        <p:spPr>
          <a:xfrm flipH="1">
            <a:off x="8121068" y="0"/>
            <a:ext cx="4070931" cy="509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1165</Words>
  <Application>Microsoft Office PowerPoint</Application>
  <PresentationFormat>宽屏</PresentationFormat>
  <Paragraphs>68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Gill Sans</vt:lpstr>
      <vt:lpstr>New Cicle</vt:lpstr>
      <vt:lpstr>等线</vt:lpstr>
      <vt:lpstr>等线 Light</vt:lpstr>
      <vt:lpstr>方正字迹-叶根友特楷简体</vt:lpstr>
      <vt:lpstr>华文新魏</vt:lpstr>
      <vt:lpstr>经典繁勘亭</vt:lpstr>
      <vt:lpstr>经典行书简</vt:lpstr>
      <vt:lpstr>Arial</vt:lpstr>
      <vt:lpstr>楷体</vt:lpstr>
      <vt:lpstr>微软雅黑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16</cp:revision>
  <dcterms:created xsi:type="dcterms:W3CDTF">2019-03-28T09:55:06Z</dcterms:created>
  <dcterms:modified xsi:type="dcterms:W3CDTF">2020-10-22T01:45:54Z</dcterms:modified>
</cp:coreProperties>
</file>