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5" r:id="rId8"/>
    <p:sldId id="261" r:id="rId9"/>
    <p:sldId id="267" r:id="rId10"/>
    <p:sldId id="266" r:id="rId11"/>
    <p:sldId id="268" r:id="rId12"/>
    <p:sldId id="269" r:id="rId13"/>
    <p:sldId id="262" r:id="rId14"/>
    <p:sldId id="271" r:id="rId15"/>
    <p:sldId id="270" r:id="rId16"/>
    <p:sldId id="272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6" autoAdjust="0"/>
    <p:restoredTop sz="94660"/>
  </p:normalViewPr>
  <p:slideViewPr>
    <p:cSldViewPr snapToGrid="0">
      <p:cViewPr>
        <p:scale>
          <a:sx n="75" d="100"/>
          <a:sy n="75" d="100"/>
        </p:scale>
        <p:origin x="558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2020/10/22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EFBDD1-C032-4BB5-AB59-AB75EA035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36FECB0-1AE8-4CB9-BAD3-86DD736F1FF5}"/>
              </a:ext>
            </a:extLst>
          </p:cNvPr>
          <p:cNvSpPr/>
          <p:nvPr/>
        </p:nvSpPr>
        <p:spPr>
          <a:xfrm>
            <a:off x="0" y="2057400"/>
            <a:ext cx="6002226" cy="25080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53C036D7-8176-4CE2-823A-C7B7658B613D}"/>
              </a:ext>
            </a:extLst>
          </p:cNvPr>
          <p:cNvSpPr txBox="1"/>
          <p:nvPr/>
        </p:nvSpPr>
        <p:spPr>
          <a:xfrm>
            <a:off x="752893" y="2973000"/>
            <a:ext cx="339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我的梦想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0AEDC090-29C2-4F07-9761-E2AD5E578A26}"/>
              </a:ext>
            </a:extLst>
          </p:cNvPr>
          <p:cNvSpPr txBox="1"/>
          <p:nvPr/>
        </p:nvSpPr>
        <p:spPr>
          <a:xfrm>
            <a:off x="859426" y="3844201"/>
            <a:ext cx="4982082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CB3C9E7-74D8-412F-988A-4C8B2F769B6C}"/>
              </a:ext>
            </a:extLst>
          </p:cNvPr>
          <p:cNvSpPr/>
          <p:nvPr/>
        </p:nvSpPr>
        <p:spPr>
          <a:xfrm>
            <a:off x="862845" y="2329780"/>
            <a:ext cx="1832706" cy="4319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F2C0D10F-26EF-407B-A622-6687EC669642}"/>
              </a:ext>
            </a:extLst>
          </p:cNvPr>
          <p:cNvSpPr txBox="1"/>
          <p:nvPr/>
        </p:nvSpPr>
        <p:spPr>
          <a:xfrm>
            <a:off x="1072169" y="2361085"/>
            <a:ext cx="138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森焱创意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8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">
            <a:extLst>
              <a:ext uri="{FF2B5EF4-FFF2-40B4-BE49-F238E27FC236}">
                <a16:creationId xmlns:a16="http://schemas.microsoft.com/office/drawing/2014/main" id="{E4751F9F-5B00-426E-8FB5-9917B470AF1C}"/>
              </a:ext>
            </a:extLst>
          </p:cNvPr>
          <p:cNvSpPr txBox="1"/>
          <p:nvPr/>
        </p:nvSpPr>
        <p:spPr>
          <a:xfrm>
            <a:off x="964483" y="2151984"/>
            <a:ext cx="4534711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 </a:t>
            </a:r>
            <a:endParaRPr lang="en-US" altLang="zh-CN" sz="10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zh-CN" altLang="en-US" sz="1000" dirty="0">
              <a:latin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8EF8F7-28EB-4536-9425-6A148AC7B594}"/>
              </a:ext>
            </a:extLst>
          </p:cNvPr>
          <p:cNvSpPr/>
          <p:nvPr/>
        </p:nvSpPr>
        <p:spPr>
          <a:xfrm>
            <a:off x="531548" y="1321723"/>
            <a:ext cx="5400583" cy="421455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E92F1F-E779-4669-A606-2947130AB8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3" r="1242"/>
          <a:stretch/>
        </p:blipFill>
        <p:spPr>
          <a:xfrm>
            <a:off x="6235135" y="1321723"/>
            <a:ext cx="5400584" cy="4214554"/>
          </a:xfrm>
          <a:prstGeom prst="rect">
            <a:avLst/>
          </a:prstGeom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05655C7A-7751-4102-BB95-BDFEC04A1DFA}"/>
              </a:ext>
            </a:extLst>
          </p:cNvPr>
          <p:cNvSpPr txBox="1"/>
          <p:nvPr/>
        </p:nvSpPr>
        <p:spPr>
          <a:xfrm>
            <a:off x="1573906" y="1670121"/>
            <a:ext cx="3315867" cy="48186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ADD YOUR TITTLE HERE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EB6F3EA2-302B-4777-B85F-DEC520C9DC20}"/>
              </a:ext>
            </a:extLst>
          </p:cNvPr>
          <p:cNvSpPr txBox="1"/>
          <p:nvPr/>
        </p:nvSpPr>
        <p:spPr>
          <a:xfrm>
            <a:off x="964483" y="4018330"/>
            <a:ext cx="4534711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 </a:t>
            </a:r>
            <a:endParaRPr lang="en-US" altLang="zh-CN" sz="10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zh-CN" altLang="en-US" sz="1000" dirty="0">
              <a:latin typeface="+mn-ea"/>
              <a:cs typeface="+mn-ea"/>
              <a:sym typeface="+mn-lt"/>
            </a:endParaRP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8B4E8DD6-25DD-4915-9C0D-5F40F6D7ADF8}"/>
              </a:ext>
            </a:extLst>
          </p:cNvPr>
          <p:cNvSpPr txBox="1"/>
          <p:nvPr/>
        </p:nvSpPr>
        <p:spPr>
          <a:xfrm>
            <a:off x="1573906" y="3536467"/>
            <a:ext cx="3315867" cy="48186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ADD YOUR TITTLE HERE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74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>
            <a:extLst>
              <a:ext uri="{FF2B5EF4-FFF2-40B4-BE49-F238E27FC236}">
                <a16:creationId xmlns:a16="http://schemas.microsoft.com/office/drawing/2014/main" id="{CC8232FB-E838-48D2-90E0-B205B03D6EFF}"/>
              </a:ext>
            </a:extLst>
          </p:cNvPr>
          <p:cNvSpPr/>
          <p:nvPr/>
        </p:nvSpPr>
        <p:spPr>
          <a:xfrm>
            <a:off x="4050008" y="1386417"/>
            <a:ext cx="1792501" cy="17925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Oval 9">
            <a:extLst>
              <a:ext uri="{FF2B5EF4-FFF2-40B4-BE49-F238E27FC236}">
                <a16:creationId xmlns:a16="http://schemas.microsoft.com/office/drawing/2014/main" id="{A2FC61AA-E212-4B95-B14C-37FEE1C09750}"/>
              </a:ext>
            </a:extLst>
          </p:cNvPr>
          <p:cNvSpPr/>
          <p:nvPr/>
        </p:nvSpPr>
        <p:spPr>
          <a:xfrm>
            <a:off x="6370882" y="1364812"/>
            <a:ext cx="1792501" cy="17925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12">
            <a:extLst>
              <a:ext uri="{FF2B5EF4-FFF2-40B4-BE49-F238E27FC236}">
                <a16:creationId xmlns:a16="http://schemas.microsoft.com/office/drawing/2014/main" id="{1EFE5046-1EF1-4C05-994D-BE33C2799D1B}"/>
              </a:ext>
            </a:extLst>
          </p:cNvPr>
          <p:cNvSpPr/>
          <p:nvPr/>
        </p:nvSpPr>
        <p:spPr>
          <a:xfrm>
            <a:off x="6370882" y="3700689"/>
            <a:ext cx="1792501" cy="17925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15">
            <a:extLst>
              <a:ext uri="{FF2B5EF4-FFF2-40B4-BE49-F238E27FC236}">
                <a16:creationId xmlns:a16="http://schemas.microsoft.com/office/drawing/2014/main" id="{7E565898-EFB8-4DE1-83F5-CCA4871FED5B}"/>
              </a:ext>
            </a:extLst>
          </p:cNvPr>
          <p:cNvSpPr/>
          <p:nvPr/>
        </p:nvSpPr>
        <p:spPr>
          <a:xfrm>
            <a:off x="4050008" y="3678163"/>
            <a:ext cx="1792501" cy="17925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1C4C08C1-2D05-4E44-9347-9C045960270B}"/>
              </a:ext>
            </a:extLst>
          </p:cNvPr>
          <p:cNvSpPr/>
          <p:nvPr/>
        </p:nvSpPr>
        <p:spPr>
          <a:xfrm>
            <a:off x="4981774" y="2264529"/>
            <a:ext cx="2223395" cy="2223394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22">
            <a:extLst>
              <a:ext uri="{FF2B5EF4-FFF2-40B4-BE49-F238E27FC236}">
                <a16:creationId xmlns:a16="http://schemas.microsoft.com/office/drawing/2014/main" id="{8E058183-CB48-416E-A731-9B36F65FD3EC}"/>
              </a:ext>
            </a:extLst>
          </p:cNvPr>
          <p:cNvSpPr/>
          <p:nvPr/>
        </p:nvSpPr>
        <p:spPr>
          <a:xfrm>
            <a:off x="5105265" y="2580284"/>
            <a:ext cx="249565" cy="2495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23">
            <a:extLst>
              <a:ext uri="{FF2B5EF4-FFF2-40B4-BE49-F238E27FC236}">
                <a16:creationId xmlns:a16="http://schemas.microsoft.com/office/drawing/2014/main" id="{676072CF-5679-48A6-9E2D-C6450471FDEE}"/>
              </a:ext>
            </a:extLst>
          </p:cNvPr>
          <p:cNvSpPr/>
          <p:nvPr/>
        </p:nvSpPr>
        <p:spPr>
          <a:xfrm>
            <a:off x="6851962" y="2580284"/>
            <a:ext cx="249565" cy="2495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24">
            <a:extLst>
              <a:ext uri="{FF2B5EF4-FFF2-40B4-BE49-F238E27FC236}">
                <a16:creationId xmlns:a16="http://schemas.microsoft.com/office/drawing/2014/main" id="{E46076A9-9D80-47D5-9310-0E5C4820A9BE}"/>
              </a:ext>
            </a:extLst>
          </p:cNvPr>
          <p:cNvSpPr/>
          <p:nvPr/>
        </p:nvSpPr>
        <p:spPr>
          <a:xfrm>
            <a:off x="5105265" y="3939309"/>
            <a:ext cx="249565" cy="2495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520B0BA0-DCF9-41CA-BEFF-94F68FD3155F}"/>
              </a:ext>
            </a:extLst>
          </p:cNvPr>
          <p:cNvSpPr/>
          <p:nvPr/>
        </p:nvSpPr>
        <p:spPr>
          <a:xfrm>
            <a:off x="6851962" y="3939309"/>
            <a:ext cx="249565" cy="2495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EB3A5E24-BBA4-4CE6-B03A-19993B88F175}"/>
              </a:ext>
            </a:extLst>
          </p:cNvPr>
          <p:cNvSpPr txBox="1"/>
          <p:nvPr/>
        </p:nvSpPr>
        <p:spPr>
          <a:xfrm>
            <a:off x="7151384" y="1714873"/>
            <a:ext cx="582449" cy="565146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等线 Light" panose="02010600030101010101" pitchFamily="2" charset="-122"/>
              </a:rPr>
              <a:t>02</a:t>
            </a:r>
            <a:endParaRPr lang="id-ID" sz="3200" dirty="0">
              <a:latin typeface="等线 Light" panose="02010600030101010101" pitchFamily="2" charset="-122"/>
            </a:endParaRP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A2CF6153-21EA-46E5-99BA-542DE71AEBEC}"/>
              </a:ext>
            </a:extLst>
          </p:cNvPr>
          <p:cNvSpPr txBox="1"/>
          <p:nvPr/>
        </p:nvSpPr>
        <p:spPr>
          <a:xfrm>
            <a:off x="7155103" y="4435138"/>
            <a:ext cx="575011" cy="565146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等线 Light" panose="02010600030101010101" pitchFamily="2" charset="-122"/>
              </a:rPr>
              <a:t>03</a:t>
            </a:r>
            <a:endParaRPr lang="id-ID" sz="3200" dirty="0">
              <a:latin typeface="等线 Light" panose="02010600030101010101" pitchFamily="2" charset="-122"/>
            </a:endParaRPr>
          </a:p>
        </p:txBody>
      </p:sp>
      <p:sp>
        <p:nvSpPr>
          <p:cNvPr id="13" name="TextBox 30">
            <a:extLst>
              <a:ext uri="{FF2B5EF4-FFF2-40B4-BE49-F238E27FC236}">
                <a16:creationId xmlns:a16="http://schemas.microsoft.com/office/drawing/2014/main" id="{51907D75-5028-4354-B912-280D27AABC2F}"/>
              </a:ext>
            </a:extLst>
          </p:cNvPr>
          <p:cNvSpPr txBox="1"/>
          <p:nvPr/>
        </p:nvSpPr>
        <p:spPr>
          <a:xfrm>
            <a:off x="4627419" y="1714873"/>
            <a:ext cx="568600" cy="565146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latin typeface="等线 Light" panose="02010600030101010101" pitchFamily="2" charset="-122"/>
              </a:rPr>
              <a:t>01</a:t>
            </a:r>
            <a:endParaRPr lang="id-ID" sz="3200" dirty="0">
              <a:latin typeface="等线 Light" panose="02010600030101010101" pitchFamily="2" charset="-122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9A6957D-B707-4FBE-B5FF-E5EADE2E2888}"/>
              </a:ext>
            </a:extLst>
          </p:cNvPr>
          <p:cNvSpPr txBox="1"/>
          <p:nvPr/>
        </p:nvSpPr>
        <p:spPr>
          <a:xfrm>
            <a:off x="4619404" y="4435138"/>
            <a:ext cx="584630" cy="565146"/>
          </a:xfrm>
          <a:prstGeom prst="rect">
            <a:avLst/>
          </a:prstGeom>
          <a:noFill/>
        </p:spPr>
        <p:txBody>
          <a:bodyPr wrap="none" lIns="72000" tIns="36000" rIns="72000" bIns="360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latin typeface="等线 Light" panose="02010600030101010101" pitchFamily="2" charset="-122"/>
              </a:rPr>
              <a:t>04</a:t>
            </a:r>
            <a:endParaRPr lang="id-ID" sz="3200" dirty="0">
              <a:latin typeface="等线 Light" panose="02010600030101010101" pitchFamily="2" charset="-122"/>
            </a:endParaRPr>
          </a:p>
        </p:txBody>
      </p:sp>
      <p:sp>
        <p:nvSpPr>
          <p:cNvPr id="24" name="文本框 99">
            <a:extLst>
              <a:ext uri="{FF2B5EF4-FFF2-40B4-BE49-F238E27FC236}">
                <a16:creationId xmlns:a16="http://schemas.microsoft.com/office/drawing/2014/main" id="{B94D6947-5378-4A68-9CFE-D3682D6E4DE4}"/>
              </a:ext>
            </a:extLst>
          </p:cNvPr>
          <p:cNvSpPr txBox="1"/>
          <p:nvPr/>
        </p:nvSpPr>
        <p:spPr>
          <a:xfrm>
            <a:off x="717584" y="1865475"/>
            <a:ext cx="2485767" cy="1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25" name="文本框 100">
            <a:extLst>
              <a:ext uri="{FF2B5EF4-FFF2-40B4-BE49-F238E27FC236}">
                <a16:creationId xmlns:a16="http://schemas.microsoft.com/office/drawing/2014/main" id="{B9468F5D-A977-480A-A971-A2FA54E10D5C}"/>
              </a:ext>
            </a:extLst>
          </p:cNvPr>
          <p:cNvSpPr txBox="1"/>
          <p:nvPr/>
        </p:nvSpPr>
        <p:spPr>
          <a:xfrm>
            <a:off x="1216158" y="1364812"/>
            <a:ext cx="148861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26" name="文本框 99">
            <a:extLst>
              <a:ext uri="{FF2B5EF4-FFF2-40B4-BE49-F238E27FC236}">
                <a16:creationId xmlns:a16="http://schemas.microsoft.com/office/drawing/2014/main" id="{AEBB693B-F695-4DD6-B489-71B9AD3D35E8}"/>
              </a:ext>
            </a:extLst>
          </p:cNvPr>
          <p:cNvSpPr txBox="1"/>
          <p:nvPr/>
        </p:nvSpPr>
        <p:spPr>
          <a:xfrm>
            <a:off x="717584" y="4210518"/>
            <a:ext cx="2485767" cy="1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27" name="文本框 100">
            <a:extLst>
              <a:ext uri="{FF2B5EF4-FFF2-40B4-BE49-F238E27FC236}">
                <a16:creationId xmlns:a16="http://schemas.microsoft.com/office/drawing/2014/main" id="{0EA0C86C-BCC4-40E9-B97C-7B97DADD2565}"/>
              </a:ext>
            </a:extLst>
          </p:cNvPr>
          <p:cNvSpPr txBox="1"/>
          <p:nvPr/>
        </p:nvSpPr>
        <p:spPr>
          <a:xfrm>
            <a:off x="1216158" y="3709855"/>
            <a:ext cx="148861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32" name="文本框 99">
            <a:extLst>
              <a:ext uri="{FF2B5EF4-FFF2-40B4-BE49-F238E27FC236}">
                <a16:creationId xmlns:a16="http://schemas.microsoft.com/office/drawing/2014/main" id="{D4492CD6-C3FF-4513-83B1-CD0D8E9291B0}"/>
              </a:ext>
            </a:extLst>
          </p:cNvPr>
          <p:cNvSpPr txBox="1"/>
          <p:nvPr/>
        </p:nvSpPr>
        <p:spPr>
          <a:xfrm>
            <a:off x="8691756" y="1867782"/>
            <a:ext cx="2485767" cy="1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33" name="文本框 100">
            <a:extLst>
              <a:ext uri="{FF2B5EF4-FFF2-40B4-BE49-F238E27FC236}">
                <a16:creationId xmlns:a16="http://schemas.microsoft.com/office/drawing/2014/main" id="{B8C82C2F-F564-4B0A-8E2F-4251CDE1E086}"/>
              </a:ext>
            </a:extLst>
          </p:cNvPr>
          <p:cNvSpPr txBox="1"/>
          <p:nvPr/>
        </p:nvSpPr>
        <p:spPr>
          <a:xfrm>
            <a:off x="9190330" y="1367119"/>
            <a:ext cx="148861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34" name="文本框 99">
            <a:extLst>
              <a:ext uri="{FF2B5EF4-FFF2-40B4-BE49-F238E27FC236}">
                <a16:creationId xmlns:a16="http://schemas.microsoft.com/office/drawing/2014/main" id="{4DE1E19D-CD25-47E5-A077-2C05C808BCBD}"/>
              </a:ext>
            </a:extLst>
          </p:cNvPr>
          <p:cNvSpPr txBox="1"/>
          <p:nvPr/>
        </p:nvSpPr>
        <p:spPr>
          <a:xfrm>
            <a:off x="8691756" y="4212825"/>
            <a:ext cx="2485767" cy="1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35" name="文本框 100">
            <a:extLst>
              <a:ext uri="{FF2B5EF4-FFF2-40B4-BE49-F238E27FC236}">
                <a16:creationId xmlns:a16="http://schemas.microsoft.com/office/drawing/2014/main" id="{5F260A2D-3A40-48D3-AE91-2E1D50E862AE}"/>
              </a:ext>
            </a:extLst>
          </p:cNvPr>
          <p:cNvSpPr txBox="1"/>
          <p:nvPr/>
        </p:nvSpPr>
        <p:spPr>
          <a:xfrm>
            <a:off x="9190330" y="3712162"/>
            <a:ext cx="148861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36" name="文本框 100">
            <a:extLst>
              <a:ext uri="{FF2B5EF4-FFF2-40B4-BE49-F238E27FC236}">
                <a16:creationId xmlns:a16="http://schemas.microsoft.com/office/drawing/2014/main" id="{808F1480-9294-4B44-9719-37DD5F03F66C}"/>
              </a:ext>
            </a:extLst>
          </p:cNvPr>
          <p:cNvSpPr txBox="1"/>
          <p:nvPr/>
        </p:nvSpPr>
        <p:spPr>
          <a:xfrm>
            <a:off x="5363344" y="3173881"/>
            <a:ext cx="148861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24567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24" grpId="0"/>
      <p:bldP spid="25" grpId="0"/>
      <p:bldP spid="26" grpId="0"/>
      <p:bldP spid="27" grpId="0"/>
      <p:bldP spid="32" grpId="0"/>
      <p:bldP spid="33" grpId="0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ṣḷiḑè">
            <a:extLst>
              <a:ext uri="{FF2B5EF4-FFF2-40B4-BE49-F238E27FC236}">
                <a16:creationId xmlns:a16="http://schemas.microsoft.com/office/drawing/2014/main" id="{861572F5-2C44-45F9-98C1-9F550D6EC785}"/>
              </a:ext>
            </a:extLst>
          </p:cNvPr>
          <p:cNvSpPr/>
          <p:nvPr/>
        </p:nvSpPr>
        <p:spPr>
          <a:xfrm>
            <a:off x="1215303" y="1589654"/>
            <a:ext cx="9761393" cy="36786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350" dirty="0"/>
          </a:p>
        </p:txBody>
      </p:sp>
      <p:sp>
        <p:nvSpPr>
          <p:cNvPr id="3" name="ïśļiḓê">
            <a:extLst>
              <a:ext uri="{FF2B5EF4-FFF2-40B4-BE49-F238E27FC236}">
                <a16:creationId xmlns:a16="http://schemas.microsoft.com/office/drawing/2014/main" id="{E81B5ED9-F3DE-4CB8-BB59-811DDF168D6E}"/>
              </a:ext>
            </a:extLst>
          </p:cNvPr>
          <p:cNvSpPr/>
          <p:nvPr/>
        </p:nvSpPr>
        <p:spPr>
          <a:xfrm>
            <a:off x="1445160" y="1737392"/>
            <a:ext cx="3062706" cy="33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350"/>
          </a:p>
        </p:txBody>
      </p:sp>
      <p:sp>
        <p:nvSpPr>
          <p:cNvPr id="4" name="îṩľíḓé">
            <a:extLst>
              <a:ext uri="{FF2B5EF4-FFF2-40B4-BE49-F238E27FC236}">
                <a16:creationId xmlns:a16="http://schemas.microsoft.com/office/drawing/2014/main" id="{72EC240E-9CB0-4677-ACFA-36B690490309}"/>
              </a:ext>
            </a:extLst>
          </p:cNvPr>
          <p:cNvSpPr/>
          <p:nvPr/>
        </p:nvSpPr>
        <p:spPr>
          <a:xfrm>
            <a:off x="2801554" y="2334624"/>
            <a:ext cx="349917" cy="364464"/>
          </a:xfrm>
          <a:custGeom>
            <a:avLst/>
            <a:gdLst>
              <a:gd name="connsiteX0" fmla="*/ 582177 w 584267"/>
              <a:gd name="connsiteY0" fmla="*/ 293917 h 608556"/>
              <a:gd name="connsiteX1" fmla="*/ 583869 w 584267"/>
              <a:gd name="connsiteY1" fmla="*/ 302971 h 608556"/>
              <a:gd name="connsiteX2" fmla="*/ 279094 w 584267"/>
              <a:gd name="connsiteY2" fmla="*/ 594692 h 608556"/>
              <a:gd name="connsiteX3" fmla="*/ 274201 w 584267"/>
              <a:gd name="connsiteY3" fmla="*/ 594173 h 608556"/>
              <a:gd name="connsiteX4" fmla="*/ 481444 w 584267"/>
              <a:gd name="connsiteY4" fmla="*/ 395362 h 608556"/>
              <a:gd name="connsiteX5" fmla="*/ 482901 w 584267"/>
              <a:gd name="connsiteY5" fmla="*/ 382579 h 608556"/>
              <a:gd name="connsiteX6" fmla="*/ 473950 w 584267"/>
              <a:gd name="connsiteY6" fmla="*/ 392556 h 608556"/>
              <a:gd name="connsiteX7" fmla="*/ 261711 w 584267"/>
              <a:gd name="connsiteY7" fmla="*/ 583988 h 608556"/>
              <a:gd name="connsiteX8" fmla="*/ 259837 w 584267"/>
              <a:gd name="connsiteY8" fmla="*/ 575778 h 608556"/>
              <a:gd name="connsiteX9" fmla="*/ 259837 w 584267"/>
              <a:gd name="connsiteY9" fmla="*/ 464577 h 608556"/>
              <a:gd name="connsiteX10" fmla="*/ 267019 w 584267"/>
              <a:gd name="connsiteY10" fmla="*/ 427579 h 608556"/>
              <a:gd name="connsiteX11" fmla="*/ 360492 w 584267"/>
              <a:gd name="connsiteY11" fmla="*/ 347971 h 608556"/>
              <a:gd name="connsiteX12" fmla="*/ 572210 w 584267"/>
              <a:gd name="connsiteY12" fmla="*/ 296632 h 608556"/>
              <a:gd name="connsiteX13" fmla="*/ 582177 w 584267"/>
              <a:gd name="connsiteY13" fmla="*/ 293917 h 608556"/>
              <a:gd name="connsiteX14" fmla="*/ 274656 w 584267"/>
              <a:gd name="connsiteY14" fmla="*/ 289106 h 608556"/>
              <a:gd name="connsiteX15" fmla="*/ 323064 w 584267"/>
              <a:gd name="connsiteY15" fmla="*/ 289106 h 608556"/>
              <a:gd name="connsiteX16" fmla="*/ 323064 w 584267"/>
              <a:gd name="connsiteY16" fmla="*/ 331845 h 608556"/>
              <a:gd name="connsiteX17" fmla="*/ 274656 w 584267"/>
              <a:gd name="connsiteY17" fmla="*/ 367928 h 608556"/>
              <a:gd name="connsiteX18" fmla="*/ 207690 w 584267"/>
              <a:gd name="connsiteY18" fmla="*/ 289106 h 608556"/>
              <a:gd name="connsiteX19" fmla="*/ 256098 w 584267"/>
              <a:gd name="connsiteY19" fmla="*/ 289106 h 608556"/>
              <a:gd name="connsiteX20" fmla="*/ 256098 w 584267"/>
              <a:gd name="connsiteY20" fmla="*/ 390148 h 608556"/>
              <a:gd name="connsiteX21" fmla="*/ 251413 w 584267"/>
              <a:gd name="connsiteY21" fmla="*/ 397424 h 608556"/>
              <a:gd name="connsiteX22" fmla="*/ 244230 w 584267"/>
              <a:gd name="connsiteY22" fmla="*/ 397424 h 608556"/>
              <a:gd name="connsiteX23" fmla="*/ 207690 w 584267"/>
              <a:gd name="connsiteY23" fmla="*/ 354388 h 608556"/>
              <a:gd name="connsiteX24" fmla="*/ 32007 w 584267"/>
              <a:gd name="connsiteY24" fmla="*/ 259919 h 608556"/>
              <a:gd name="connsiteX25" fmla="*/ 41076 w 584267"/>
              <a:gd name="connsiteY25" fmla="*/ 266907 h 608556"/>
              <a:gd name="connsiteX26" fmla="*/ 137781 w 584267"/>
              <a:gd name="connsiteY26" fmla="*/ 344838 h 608556"/>
              <a:gd name="connsiteX27" fmla="*/ 240315 w 584267"/>
              <a:gd name="connsiteY27" fmla="*/ 447188 h 608556"/>
              <a:gd name="connsiteX28" fmla="*/ 245936 w 584267"/>
              <a:gd name="connsiteY28" fmla="*/ 484802 h 608556"/>
              <a:gd name="connsiteX29" fmla="*/ 245936 w 584267"/>
              <a:gd name="connsiteY29" fmla="*/ 592762 h 608556"/>
              <a:gd name="connsiteX30" fmla="*/ 243854 w 584267"/>
              <a:gd name="connsiteY30" fmla="*/ 601075 h 608556"/>
              <a:gd name="connsiteX31" fmla="*/ 64914 w 584267"/>
              <a:gd name="connsiteY31" fmla="*/ 379959 h 608556"/>
              <a:gd name="connsiteX32" fmla="*/ 58668 w 584267"/>
              <a:gd name="connsiteY32" fmla="*/ 368322 h 608556"/>
              <a:gd name="connsiteX33" fmla="*/ 57523 w 584267"/>
              <a:gd name="connsiteY33" fmla="*/ 381102 h 608556"/>
              <a:gd name="connsiteX34" fmla="*/ 225637 w 584267"/>
              <a:gd name="connsiteY34" fmla="*/ 608556 h 608556"/>
              <a:gd name="connsiteX35" fmla="*/ 32852 w 584267"/>
              <a:gd name="connsiteY35" fmla="*/ 465579 h 608556"/>
              <a:gd name="connsiteX36" fmla="*/ 24108 w 584267"/>
              <a:gd name="connsiteY36" fmla="*/ 266803 h 608556"/>
              <a:gd name="connsiteX37" fmla="*/ 32007 w 584267"/>
              <a:gd name="connsiteY37" fmla="*/ 259919 h 608556"/>
              <a:gd name="connsiteX38" fmla="*/ 274656 w 584267"/>
              <a:gd name="connsiteY38" fmla="*/ 196948 h 608556"/>
              <a:gd name="connsiteX39" fmla="*/ 276946 w 584267"/>
              <a:gd name="connsiteY39" fmla="*/ 196948 h 608556"/>
              <a:gd name="connsiteX40" fmla="*/ 323064 w 584267"/>
              <a:gd name="connsiteY40" fmla="*/ 243106 h 608556"/>
              <a:gd name="connsiteX41" fmla="*/ 323064 w 584267"/>
              <a:gd name="connsiteY41" fmla="*/ 270759 h 608556"/>
              <a:gd name="connsiteX42" fmla="*/ 274656 w 584267"/>
              <a:gd name="connsiteY42" fmla="*/ 270759 h 608556"/>
              <a:gd name="connsiteX43" fmla="*/ 253808 w 584267"/>
              <a:gd name="connsiteY43" fmla="*/ 196948 h 608556"/>
              <a:gd name="connsiteX44" fmla="*/ 256098 w 584267"/>
              <a:gd name="connsiteY44" fmla="*/ 196948 h 608556"/>
              <a:gd name="connsiteX45" fmla="*/ 256098 w 584267"/>
              <a:gd name="connsiteY45" fmla="*/ 270759 h 608556"/>
              <a:gd name="connsiteX46" fmla="*/ 207690 w 584267"/>
              <a:gd name="connsiteY46" fmla="*/ 270759 h 608556"/>
              <a:gd name="connsiteX47" fmla="*/ 207690 w 584267"/>
              <a:gd name="connsiteY47" fmla="*/ 243106 h 608556"/>
              <a:gd name="connsiteX48" fmla="*/ 253808 w 584267"/>
              <a:gd name="connsiteY48" fmla="*/ 196948 h 608556"/>
              <a:gd name="connsiteX49" fmla="*/ 267670 w 584267"/>
              <a:gd name="connsiteY49" fmla="*/ 0 h 608556"/>
              <a:gd name="connsiteX50" fmla="*/ 312522 w 584267"/>
              <a:gd name="connsiteY50" fmla="*/ 15795 h 608556"/>
              <a:gd name="connsiteX51" fmla="*/ 445310 w 584267"/>
              <a:gd name="connsiteY51" fmla="*/ 125946 h 608556"/>
              <a:gd name="connsiteX52" fmla="*/ 479860 w 584267"/>
              <a:gd name="connsiteY52" fmla="*/ 199622 h 608556"/>
              <a:gd name="connsiteX53" fmla="*/ 479860 w 584267"/>
              <a:gd name="connsiteY53" fmla="*/ 283378 h 608556"/>
              <a:gd name="connsiteX54" fmla="*/ 406077 w 584267"/>
              <a:gd name="connsiteY54" fmla="*/ 296992 h 608556"/>
              <a:gd name="connsiteX55" fmla="*/ 406077 w 584267"/>
              <a:gd name="connsiteY55" fmla="*/ 199622 h 608556"/>
              <a:gd name="connsiteX56" fmla="*/ 398064 w 584267"/>
              <a:gd name="connsiteY56" fmla="*/ 182580 h 608556"/>
              <a:gd name="connsiteX57" fmla="*/ 267670 w 584267"/>
              <a:gd name="connsiteY57" fmla="*/ 74403 h 608556"/>
              <a:gd name="connsiteX58" fmla="*/ 137276 w 584267"/>
              <a:gd name="connsiteY58" fmla="*/ 182580 h 608556"/>
              <a:gd name="connsiteX59" fmla="*/ 129263 w 584267"/>
              <a:gd name="connsiteY59" fmla="*/ 199622 h 608556"/>
              <a:gd name="connsiteX60" fmla="*/ 129263 w 584267"/>
              <a:gd name="connsiteY60" fmla="*/ 307383 h 608556"/>
              <a:gd name="connsiteX61" fmla="*/ 55480 w 584267"/>
              <a:gd name="connsiteY61" fmla="*/ 245657 h 608556"/>
              <a:gd name="connsiteX62" fmla="*/ 55480 w 584267"/>
              <a:gd name="connsiteY62" fmla="*/ 199622 h 608556"/>
              <a:gd name="connsiteX63" fmla="*/ 90134 w 584267"/>
              <a:gd name="connsiteY63" fmla="*/ 125946 h 608556"/>
              <a:gd name="connsiteX64" fmla="*/ 222818 w 584267"/>
              <a:gd name="connsiteY64" fmla="*/ 15795 h 608556"/>
              <a:gd name="connsiteX65" fmla="*/ 267670 w 584267"/>
              <a:gd name="connsiteY65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84267" h="608556">
                <a:moveTo>
                  <a:pt x="582177" y="293917"/>
                </a:moveTo>
                <a:cubicBezTo>
                  <a:pt x="584155" y="294839"/>
                  <a:pt x="584753" y="297723"/>
                  <a:pt x="583869" y="302971"/>
                </a:cubicBezTo>
                <a:cubicBezTo>
                  <a:pt x="573043" y="369172"/>
                  <a:pt x="519229" y="585339"/>
                  <a:pt x="279094" y="594692"/>
                </a:cubicBezTo>
                <a:cubicBezTo>
                  <a:pt x="277324" y="594796"/>
                  <a:pt x="275763" y="594484"/>
                  <a:pt x="274201" y="594173"/>
                </a:cubicBezTo>
                <a:cubicBezTo>
                  <a:pt x="316982" y="575362"/>
                  <a:pt x="434083" y="514565"/>
                  <a:pt x="481444" y="395362"/>
                </a:cubicBezTo>
                <a:cubicBezTo>
                  <a:pt x="484046" y="388918"/>
                  <a:pt x="484567" y="383202"/>
                  <a:pt x="482901" y="382579"/>
                </a:cubicBezTo>
                <a:cubicBezTo>
                  <a:pt x="481236" y="382059"/>
                  <a:pt x="477385" y="386632"/>
                  <a:pt x="473950" y="392556"/>
                </a:cubicBezTo>
                <a:cubicBezTo>
                  <a:pt x="425444" y="474761"/>
                  <a:pt x="294811" y="562891"/>
                  <a:pt x="261711" y="583988"/>
                </a:cubicBezTo>
                <a:cubicBezTo>
                  <a:pt x="260566" y="581494"/>
                  <a:pt x="259837" y="578688"/>
                  <a:pt x="259837" y="575778"/>
                </a:cubicBezTo>
                <a:lnTo>
                  <a:pt x="259837" y="464577"/>
                </a:lnTo>
                <a:cubicBezTo>
                  <a:pt x="259837" y="453872"/>
                  <a:pt x="261711" y="436724"/>
                  <a:pt x="267019" y="427579"/>
                </a:cubicBezTo>
                <a:cubicBezTo>
                  <a:pt x="277220" y="409703"/>
                  <a:pt x="301785" y="380292"/>
                  <a:pt x="360492" y="347971"/>
                </a:cubicBezTo>
                <a:cubicBezTo>
                  <a:pt x="443556" y="302348"/>
                  <a:pt x="532448" y="319288"/>
                  <a:pt x="572210" y="296632"/>
                </a:cubicBezTo>
                <a:cubicBezTo>
                  <a:pt x="576842" y="294034"/>
                  <a:pt x="580199" y="292994"/>
                  <a:pt x="582177" y="293917"/>
                </a:cubicBezTo>
                <a:close/>
                <a:moveTo>
                  <a:pt x="274656" y="289106"/>
                </a:moveTo>
                <a:lnTo>
                  <a:pt x="323064" y="289106"/>
                </a:lnTo>
                <a:lnTo>
                  <a:pt x="323064" y="331845"/>
                </a:lnTo>
                <a:cubicBezTo>
                  <a:pt x="302660" y="344427"/>
                  <a:pt x="286836" y="356698"/>
                  <a:pt x="274656" y="367928"/>
                </a:cubicBezTo>
                <a:close/>
                <a:moveTo>
                  <a:pt x="207690" y="289106"/>
                </a:moveTo>
                <a:lnTo>
                  <a:pt x="256098" y="289106"/>
                </a:lnTo>
                <a:lnTo>
                  <a:pt x="256098" y="390148"/>
                </a:lnTo>
                <a:cubicBezTo>
                  <a:pt x="254328" y="392642"/>
                  <a:pt x="252767" y="395033"/>
                  <a:pt x="251413" y="397424"/>
                </a:cubicBezTo>
                <a:lnTo>
                  <a:pt x="244230" y="397424"/>
                </a:lnTo>
                <a:cubicBezTo>
                  <a:pt x="235798" y="384118"/>
                  <a:pt x="224034" y="369461"/>
                  <a:pt x="207690" y="354388"/>
                </a:cubicBezTo>
                <a:close/>
                <a:moveTo>
                  <a:pt x="32007" y="259919"/>
                </a:moveTo>
                <a:cubicBezTo>
                  <a:pt x="34960" y="260049"/>
                  <a:pt x="38109" y="262491"/>
                  <a:pt x="41076" y="266907"/>
                </a:cubicBezTo>
                <a:cubicBezTo>
                  <a:pt x="52110" y="283325"/>
                  <a:pt x="77822" y="310445"/>
                  <a:pt x="137781" y="344838"/>
                </a:cubicBezTo>
                <a:cubicBezTo>
                  <a:pt x="205026" y="383388"/>
                  <a:pt x="230634" y="424328"/>
                  <a:pt x="240315" y="447188"/>
                </a:cubicBezTo>
                <a:cubicBezTo>
                  <a:pt x="244374" y="457059"/>
                  <a:pt x="245936" y="474204"/>
                  <a:pt x="245936" y="484802"/>
                </a:cubicBezTo>
                <a:lnTo>
                  <a:pt x="245936" y="592762"/>
                </a:lnTo>
                <a:cubicBezTo>
                  <a:pt x="245936" y="595879"/>
                  <a:pt x="245103" y="598685"/>
                  <a:pt x="243854" y="601075"/>
                </a:cubicBezTo>
                <a:cubicBezTo>
                  <a:pt x="202008" y="562006"/>
                  <a:pt x="87815" y="449889"/>
                  <a:pt x="64914" y="379959"/>
                </a:cubicBezTo>
                <a:cubicBezTo>
                  <a:pt x="62728" y="373413"/>
                  <a:pt x="60334" y="368010"/>
                  <a:pt x="58668" y="368322"/>
                </a:cubicBezTo>
                <a:cubicBezTo>
                  <a:pt x="56899" y="368529"/>
                  <a:pt x="56274" y="374244"/>
                  <a:pt x="57523" y="381102"/>
                </a:cubicBezTo>
                <a:cubicBezTo>
                  <a:pt x="79279" y="494777"/>
                  <a:pt x="177025" y="574890"/>
                  <a:pt x="225637" y="608556"/>
                </a:cubicBezTo>
                <a:cubicBezTo>
                  <a:pt x="154540" y="593490"/>
                  <a:pt x="100410" y="549744"/>
                  <a:pt x="32852" y="465579"/>
                </a:cubicBezTo>
                <a:cubicBezTo>
                  <a:pt x="-24400" y="394402"/>
                  <a:pt x="7037" y="304003"/>
                  <a:pt x="24108" y="266803"/>
                </a:cubicBezTo>
                <a:cubicBezTo>
                  <a:pt x="26294" y="261972"/>
                  <a:pt x="29053" y="259789"/>
                  <a:pt x="32007" y="259919"/>
                </a:cubicBezTo>
                <a:close/>
                <a:moveTo>
                  <a:pt x="274656" y="196948"/>
                </a:moveTo>
                <a:lnTo>
                  <a:pt x="276946" y="196948"/>
                </a:lnTo>
                <a:cubicBezTo>
                  <a:pt x="302452" y="196948"/>
                  <a:pt x="323064" y="217636"/>
                  <a:pt x="323064" y="243106"/>
                </a:cubicBezTo>
                <a:lnTo>
                  <a:pt x="323064" y="270759"/>
                </a:lnTo>
                <a:lnTo>
                  <a:pt x="274656" y="270759"/>
                </a:lnTo>
                <a:close/>
                <a:moveTo>
                  <a:pt x="253808" y="196948"/>
                </a:moveTo>
                <a:lnTo>
                  <a:pt x="256098" y="196948"/>
                </a:lnTo>
                <a:lnTo>
                  <a:pt x="256098" y="270759"/>
                </a:lnTo>
                <a:lnTo>
                  <a:pt x="207690" y="270759"/>
                </a:lnTo>
                <a:lnTo>
                  <a:pt x="207690" y="243106"/>
                </a:lnTo>
                <a:cubicBezTo>
                  <a:pt x="207690" y="217636"/>
                  <a:pt x="228302" y="196948"/>
                  <a:pt x="253808" y="196948"/>
                </a:cubicBezTo>
                <a:close/>
                <a:moveTo>
                  <a:pt x="267670" y="0"/>
                </a:moveTo>
                <a:cubicBezTo>
                  <a:pt x="284321" y="0"/>
                  <a:pt x="300243" y="5611"/>
                  <a:pt x="312522" y="15795"/>
                </a:cubicBezTo>
                <a:lnTo>
                  <a:pt x="445310" y="125946"/>
                </a:lnTo>
                <a:cubicBezTo>
                  <a:pt x="465291" y="142572"/>
                  <a:pt x="479860" y="173539"/>
                  <a:pt x="479860" y="199622"/>
                </a:cubicBezTo>
                <a:lnTo>
                  <a:pt x="479860" y="283378"/>
                </a:lnTo>
                <a:cubicBezTo>
                  <a:pt x="457070" y="285976"/>
                  <a:pt x="431990" y="289613"/>
                  <a:pt x="406077" y="296992"/>
                </a:cubicBezTo>
                <a:lnTo>
                  <a:pt x="406077" y="199622"/>
                </a:lnTo>
                <a:cubicBezTo>
                  <a:pt x="406077" y="195258"/>
                  <a:pt x="401499" y="185386"/>
                  <a:pt x="398064" y="182580"/>
                </a:cubicBezTo>
                <a:lnTo>
                  <a:pt x="267670" y="74403"/>
                </a:lnTo>
                <a:lnTo>
                  <a:pt x="137276" y="182580"/>
                </a:lnTo>
                <a:cubicBezTo>
                  <a:pt x="133945" y="185386"/>
                  <a:pt x="129263" y="195258"/>
                  <a:pt x="129263" y="199622"/>
                </a:cubicBezTo>
                <a:lnTo>
                  <a:pt x="129263" y="307383"/>
                </a:lnTo>
                <a:cubicBezTo>
                  <a:pt x="82849" y="278702"/>
                  <a:pt x="63285" y="256984"/>
                  <a:pt x="55480" y="245657"/>
                </a:cubicBezTo>
                <a:lnTo>
                  <a:pt x="55480" y="199622"/>
                </a:lnTo>
                <a:cubicBezTo>
                  <a:pt x="55480" y="173539"/>
                  <a:pt x="70049" y="142572"/>
                  <a:pt x="90134" y="125946"/>
                </a:cubicBezTo>
                <a:lnTo>
                  <a:pt x="222818" y="15795"/>
                </a:lnTo>
                <a:cubicBezTo>
                  <a:pt x="235097" y="5611"/>
                  <a:pt x="251019" y="0"/>
                  <a:pt x="26767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350"/>
          </a:p>
        </p:txBody>
      </p:sp>
      <p:sp>
        <p:nvSpPr>
          <p:cNvPr id="5" name="ïśļiḓê">
            <a:extLst>
              <a:ext uri="{FF2B5EF4-FFF2-40B4-BE49-F238E27FC236}">
                <a16:creationId xmlns:a16="http://schemas.microsoft.com/office/drawing/2014/main" id="{40B3367C-BF8B-49F9-A6DF-F7E533495717}"/>
              </a:ext>
            </a:extLst>
          </p:cNvPr>
          <p:cNvSpPr/>
          <p:nvPr/>
        </p:nvSpPr>
        <p:spPr>
          <a:xfrm>
            <a:off x="4721807" y="1737392"/>
            <a:ext cx="2906165" cy="33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350" dirty="0"/>
          </a:p>
        </p:txBody>
      </p:sp>
      <p:sp>
        <p:nvSpPr>
          <p:cNvPr id="6" name="i$lïdè">
            <a:extLst>
              <a:ext uri="{FF2B5EF4-FFF2-40B4-BE49-F238E27FC236}">
                <a16:creationId xmlns:a16="http://schemas.microsoft.com/office/drawing/2014/main" id="{9B755F0C-CE55-4E41-AAE7-C4366CB7196E}"/>
              </a:ext>
            </a:extLst>
          </p:cNvPr>
          <p:cNvSpPr/>
          <p:nvPr/>
        </p:nvSpPr>
        <p:spPr>
          <a:xfrm>
            <a:off x="5999930" y="2334624"/>
            <a:ext cx="349917" cy="364464"/>
          </a:xfrm>
          <a:custGeom>
            <a:avLst/>
            <a:gdLst>
              <a:gd name="connsiteX0" fmla="*/ 582177 w 584267"/>
              <a:gd name="connsiteY0" fmla="*/ 293917 h 608556"/>
              <a:gd name="connsiteX1" fmla="*/ 583869 w 584267"/>
              <a:gd name="connsiteY1" fmla="*/ 302971 h 608556"/>
              <a:gd name="connsiteX2" fmla="*/ 279094 w 584267"/>
              <a:gd name="connsiteY2" fmla="*/ 594692 h 608556"/>
              <a:gd name="connsiteX3" fmla="*/ 274201 w 584267"/>
              <a:gd name="connsiteY3" fmla="*/ 594173 h 608556"/>
              <a:gd name="connsiteX4" fmla="*/ 481444 w 584267"/>
              <a:gd name="connsiteY4" fmla="*/ 395362 h 608556"/>
              <a:gd name="connsiteX5" fmla="*/ 482901 w 584267"/>
              <a:gd name="connsiteY5" fmla="*/ 382579 h 608556"/>
              <a:gd name="connsiteX6" fmla="*/ 473950 w 584267"/>
              <a:gd name="connsiteY6" fmla="*/ 392556 h 608556"/>
              <a:gd name="connsiteX7" fmla="*/ 261711 w 584267"/>
              <a:gd name="connsiteY7" fmla="*/ 583988 h 608556"/>
              <a:gd name="connsiteX8" fmla="*/ 259837 w 584267"/>
              <a:gd name="connsiteY8" fmla="*/ 575778 h 608556"/>
              <a:gd name="connsiteX9" fmla="*/ 259837 w 584267"/>
              <a:gd name="connsiteY9" fmla="*/ 464577 h 608556"/>
              <a:gd name="connsiteX10" fmla="*/ 267019 w 584267"/>
              <a:gd name="connsiteY10" fmla="*/ 427579 h 608556"/>
              <a:gd name="connsiteX11" fmla="*/ 360492 w 584267"/>
              <a:gd name="connsiteY11" fmla="*/ 347971 h 608556"/>
              <a:gd name="connsiteX12" fmla="*/ 572210 w 584267"/>
              <a:gd name="connsiteY12" fmla="*/ 296632 h 608556"/>
              <a:gd name="connsiteX13" fmla="*/ 582177 w 584267"/>
              <a:gd name="connsiteY13" fmla="*/ 293917 h 608556"/>
              <a:gd name="connsiteX14" fmla="*/ 274656 w 584267"/>
              <a:gd name="connsiteY14" fmla="*/ 289106 h 608556"/>
              <a:gd name="connsiteX15" fmla="*/ 323064 w 584267"/>
              <a:gd name="connsiteY15" fmla="*/ 289106 h 608556"/>
              <a:gd name="connsiteX16" fmla="*/ 323064 w 584267"/>
              <a:gd name="connsiteY16" fmla="*/ 331845 h 608556"/>
              <a:gd name="connsiteX17" fmla="*/ 274656 w 584267"/>
              <a:gd name="connsiteY17" fmla="*/ 367928 h 608556"/>
              <a:gd name="connsiteX18" fmla="*/ 207690 w 584267"/>
              <a:gd name="connsiteY18" fmla="*/ 289106 h 608556"/>
              <a:gd name="connsiteX19" fmla="*/ 256098 w 584267"/>
              <a:gd name="connsiteY19" fmla="*/ 289106 h 608556"/>
              <a:gd name="connsiteX20" fmla="*/ 256098 w 584267"/>
              <a:gd name="connsiteY20" fmla="*/ 390148 h 608556"/>
              <a:gd name="connsiteX21" fmla="*/ 251413 w 584267"/>
              <a:gd name="connsiteY21" fmla="*/ 397424 h 608556"/>
              <a:gd name="connsiteX22" fmla="*/ 244230 w 584267"/>
              <a:gd name="connsiteY22" fmla="*/ 397424 h 608556"/>
              <a:gd name="connsiteX23" fmla="*/ 207690 w 584267"/>
              <a:gd name="connsiteY23" fmla="*/ 354388 h 608556"/>
              <a:gd name="connsiteX24" fmla="*/ 32007 w 584267"/>
              <a:gd name="connsiteY24" fmla="*/ 259919 h 608556"/>
              <a:gd name="connsiteX25" fmla="*/ 41076 w 584267"/>
              <a:gd name="connsiteY25" fmla="*/ 266907 h 608556"/>
              <a:gd name="connsiteX26" fmla="*/ 137781 w 584267"/>
              <a:gd name="connsiteY26" fmla="*/ 344838 h 608556"/>
              <a:gd name="connsiteX27" fmla="*/ 240315 w 584267"/>
              <a:gd name="connsiteY27" fmla="*/ 447188 h 608556"/>
              <a:gd name="connsiteX28" fmla="*/ 245936 w 584267"/>
              <a:gd name="connsiteY28" fmla="*/ 484802 h 608556"/>
              <a:gd name="connsiteX29" fmla="*/ 245936 w 584267"/>
              <a:gd name="connsiteY29" fmla="*/ 592762 h 608556"/>
              <a:gd name="connsiteX30" fmla="*/ 243854 w 584267"/>
              <a:gd name="connsiteY30" fmla="*/ 601075 h 608556"/>
              <a:gd name="connsiteX31" fmla="*/ 64914 w 584267"/>
              <a:gd name="connsiteY31" fmla="*/ 379959 h 608556"/>
              <a:gd name="connsiteX32" fmla="*/ 58668 w 584267"/>
              <a:gd name="connsiteY32" fmla="*/ 368322 h 608556"/>
              <a:gd name="connsiteX33" fmla="*/ 57523 w 584267"/>
              <a:gd name="connsiteY33" fmla="*/ 381102 h 608556"/>
              <a:gd name="connsiteX34" fmla="*/ 225637 w 584267"/>
              <a:gd name="connsiteY34" fmla="*/ 608556 h 608556"/>
              <a:gd name="connsiteX35" fmla="*/ 32852 w 584267"/>
              <a:gd name="connsiteY35" fmla="*/ 465579 h 608556"/>
              <a:gd name="connsiteX36" fmla="*/ 24108 w 584267"/>
              <a:gd name="connsiteY36" fmla="*/ 266803 h 608556"/>
              <a:gd name="connsiteX37" fmla="*/ 32007 w 584267"/>
              <a:gd name="connsiteY37" fmla="*/ 259919 h 608556"/>
              <a:gd name="connsiteX38" fmla="*/ 274656 w 584267"/>
              <a:gd name="connsiteY38" fmla="*/ 196948 h 608556"/>
              <a:gd name="connsiteX39" fmla="*/ 276946 w 584267"/>
              <a:gd name="connsiteY39" fmla="*/ 196948 h 608556"/>
              <a:gd name="connsiteX40" fmla="*/ 323064 w 584267"/>
              <a:gd name="connsiteY40" fmla="*/ 243106 h 608556"/>
              <a:gd name="connsiteX41" fmla="*/ 323064 w 584267"/>
              <a:gd name="connsiteY41" fmla="*/ 270759 h 608556"/>
              <a:gd name="connsiteX42" fmla="*/ 274656 w 584267"/>
              <a:gd name="connsiteY42" fmla="*/ 270759 h 608556"/>
              <a:gd name="connsiteX43" fmla="*/ 253808 w 584267"/>
              <a:gd name="connsiteY43" fmla="*/ 196948 h 608556"/>
              <a:gd name="connsiteX44" fmla="*/ 256098 w 584267"/>
              <a:gd name="connsiteY44" fmla="*/ 196948 h 608556"/>
              <a:gd name="connsiteX45" fmla="*/ 256098 w 584267"/>
              <a:gd name="connsiteY45" fmla="*/ 270759 h 608556"/>
              <a:gd name="connsiteX46" fmla="*/ 207690 w 584267"/>
              <a:gd name="connsiteY46" fmla="*/ 270759 h 608556"/>
              <a:gd name="connsiteX47" fmla="*/ 207690 w 584267"/>
              <a:gd name="connsiteY47" fmla="*/ 243106 h 608556"/>
              <a:gd name="connsiteX48" fmla="*/ 253808 w 584267"/>
              <a:gd name="connsiteY48" fmla="*/ 196948 h 608556"/>
              <a:gd name="connsiteX49" fmla="*/ 267670 w 584267"/>
              <a:gd name="connsiteY49" fmla="*/ 0 h 608556"/>
              <a:gd name="connsiteX50" fmla="*/ 312522 w 584267"/>
              <a:gd name="connsiteY50" fmla="*/ 15795 h 608556"/>
              <a:gd name="connsiteX51" fmla="*/ 445310 w 584267"/>
              <a:gd name="connsiteY51" fmla="*/ 125946 h 608556"/>
              <a:gd name="connsiteX52" fmla="*/ 479860 w 584267"/>
              <a:gd name="connsiteY52" fmla="*/ 199622 h 608556"/>
              <a:gd name="connsiteX53" fmla="*/ 479860 w 584267"/>
              <a:gd name="connsiteY53" fmla="*/ 283378 h 608556"/>
              <a:gd name="connsiteX54" fmla="*/ 406077 w 584267"/>
              <a:gd name="connsiteY54" fmla="*/ 296992 h 608556"/>
              <a:gd name="connsiteX55" fmla="*/ 406077 w 584267"/>
              <a:gd name="connsiteY55" fmla="*/ 199622 h 608556"/>
              <a:gd name="connsiteX56" fmla="*/ 398064 w 584267"/>
              <a:gd name="connsiteY56" fmla="*/ 182580 h 608556"/>
              <a:gd name="connsiteX57" fmla="*/ 267670 w 584267"/>
              <a:gd name="connsiteY57" fmla="*/ 74403 h 608556"/>
              <a:gd name="connsiteX58" fmla="*/ 137276 w 584267"/>
              <a:gd name="connsiteY58" fmla="*/ 182580 h 608556"/>
              <a:gd name="connsiteX59" fmla="*/ 129263 w 584267"/>
              <a:gd name="connsiteY59" fmla="*/ 199622 h 608556"/>
              <a:gd name="connsiteX60" fmla="*/ 129263 w 584267"/>
              <a:gd name="connsiteY60" fmla="*/ 307383 h 608556"/>
              <a:gd name="connsiteX61" fmla="*/ 55480 w 584267"/>
              <a:gd name="connsiteY61" fmla="*/ 245657 h 608556"/>
              <a:gd name="connsiteX62" fmla="*/ 55480 w 584267"/>
              <a:gd name="connsiteY62" fmla="*/ 199622 h 608556"/>
              <a:gd name="connsiteX63" fmla="*/ 90134 w 584267"/>
              <a:gd name="connsiteY63" fmla="*/ 125946 h 608556"/>
              <a:gd name="connsiteX64" fmla="*/ 222818 w 584267"/>
              <a:gd name="connsiteY64" fmla="*/ 15795 h 608556"/>
              <a:gd name="connsiteX65" fmla="*/ 267670 w 584267"/>
              <a:gd name="connsiteY65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84267" h="608556">
                <a:moveTo>
                  <a:pt x="582177" y="293917"/>
                </a:moveTo>
                <a:cubicBezTo>
                  <a:pt x="584155" y="294839"/>
                  <a:pt x="584753" y="297723"/>
                  <a:pt x="583869" y="302971"/>
                </a:cubicBezTo>
                <a:cubicBezTo>
                  <a:pt x="573043" y="369172"/>
                  <a:pt x="519229" y="585339"/>
                  <a:pt x="279094" y="594692"/>
                </a:cubicBezTo>
                <a:cubicBezTo>
                  <a:pt x="277324" y="594796"/>
                  <a:pt x="275763" y="594484"/>
                  <a:pt x="274201" y="594173"/>
                </a:cubicBezTo>
                <a:cubicBezTo>
                  <a:pt x="316982" y="575362"/>
                  <a:pt x="434083" y="514565"/>
                  <a:pt x="481444" y="395362"/>
                </a:cubicBezTo>
                <a:cubicBezTo>
                  <a:pt x="484046" y="388918"/>
                  <a:pt x="484567" y="383202"/>
                  <a:pt x="482901" y="382579"/>
                </a:cubicBezTo>
                <a:cubicBezTo>
                  <a:pt x="481236" y="382059"/>
                  <a:pt x="477385" y="386632"/>
                  <a:pt x="473950" y="392556"/>
                </a:cubicBezTo>
                <a:cubicBezTo>
                  <a:pt x="425444" y="474761"/>
                  <a:pt x="294811" y="562891"/>
                  <a:pt x="261711" y="583988"/>
                </a:cubicBezTo>
                <a:cubicBezTo>
                  <a:pt x="260566" y="581494"/>
                  <a:pt x="259837" y="578688"/>
                  <a:pt x="259837" y="575778"/>
                </a:cubicBezTo>
                <a:lnTo>
                  <a:pt x="259837" y="464577"/>
                </a:lnTo>
                <a:cubicBezTo>
                  <a:pt x="259837" y="453872"/>
                  <a:pt x="261711" y="436724"/>
                  <a:pt x="267019" y="427579"/>
                </a:cubicBezTo>
                <a:cubicBezTo>
                  <a:pt x="277220" y="409703"/>
                  <a:pt x="301785" y="380292"/>
                  <a:pt x="360492" y="347971"/>
                </a:cubicBezTo>
                <a:cubicBezTo>
                  <a:pt x="443556" y="302348"/>
                  <a:pt x="532448" y="319288"/>
                  <a:pt x="572210" y="296632"/>
                </a:cubicBezTo>
                <a:cubicBezTo>
                  <a:pt x="576842" y="294034"/>
                  <a:pt x="580199" y="292994"/>
                  <a:pt x="582177" y="293917"/>
                </a:cubicBezTo>
                <a:close/>
                <a:moveTo>
                  <a:pt x="274656" y="289106"/>
                </a:moveTo>
                <a:lnTo>
                  <a:pt x="323064" y="289106"/>
                </a:lnTo>
                <a:lnTo>
                  <a:pt x="323064" y="331845"/>
                </a:lnTo>
                <a:cubicBezTo>
                  <a:pt x="302660" y="344427"/>
                  <a:pt x="286836" y="356698"/>
                  <a:pt x="274656" y="367928"/>
                </a:cubicBezTo>
                <a:close/>
                <a:moveTo>
                  <a:pt x="207690" y="289106"/>
                </a:moveTo>
                <a:lnTo>
                  <a:pt x="256098" y="289106"/>
                </a:lnTo>
                <a:lnTo>
                  <a:pt x="256098" y="390148"/>
                </a:lnTo>
                <a:cubicBezTo>
                  <a:pt x="254328" y="392642"/>
                  <a:pt x="252767" y="395033"/>
                  <a:pt x="251413" y="397424"/>
                </a:cubicBezTo>
                <a:lnTo>
                  <a:pt x="244230" y="397424"/>
                </a:lnTo>
                <a:cubicBezTo>
                  <a:pt x="235798" y="384118"/>
                  <a:pt x="224034" y="369461"/>
                  <a:pt x="207690" y="354388"/>
                </a:cubicBezTo>
                <a:close/>
                <a:moveTo>
                  <a:pt x="32007" y="259919"/>
                </a:moveTo>
                <a:cubicBezTo>
                  <a:pt x="34960" y="260049"/>
                  <a:pt x="38109" y="262491"/>
                  <a:pt x="41076" y="266907"/>
                </a:cubicBezTo>
                <a:cubicBezTo>
                  <a:pt x="52110" y="283325"/>
                  <a:pt x="77822" y="310445"/>
                  <a:pt x="137781" y="344838"/>
                </a:cubicBezTo>
                <a:cubicBezTo>
                  <a:pt x="205026" y="383388"/>
                  <a:pt x="230634" y="424328"/>
                  <a:pt x="240315" y="447188"/>
                </a:cubicBezTo>
                <a:cubicBezTo>
                  <a:pt x="244374" y="457059"/>
                  <a:pt x="245936" y="474204"/>
                  <a:pt x="245936" y="484802"/>
                </a:cubicBezTo>
                <a:lnTo>
                  <a:pt x="245936" y="592762"/>
                </a:lnTo>
                <a:cubicBezTo>
                  <a:pt x="245936" y="595879"/>
                  <a:pt x="245103" y="598685"/>
                  <a:pt x="243854" y="601075"/>
                </a:cubicBezTo>
                <a:cubicBezTo>
                  <a:pt x="202008" y="562006"/>
                  <a:pt x="87815" y="449889"/>
                  <a:pt x="64914" y="379959"/>
                </a:cubicBezTo>
                <a:cubicBezTo>
                  <a:pt x="62728" y="373413"/>
                  <a:pt x="60334" y="368010"/>
                  <a:pt x="58668" y="368322"/>
                </a:cubicBezTo>
                <a:cubicBezTo>
                  <a:pt x="56899" y="368529"/>
                  <a:pt x="56274" y="374244"/>
                  <a:pt x="57523" y="381102"/>
                </a:cubicBezTo>
                <a:cubicBezTo>
                  <a:pt x="79279" y="494777"/>
                  <a:pt x="177025" y="574890"/>
                  <a:pt x="225637" y="608556"/>
                </a:cubicBezTo>
                <a:cubicBezTo>
                  <a:pt x="154540" y="593490"/>
                  <a:pt x="100410" y="549744"/>
                  <a:pt x="32852" y="465579"/>
                </a:cubicBezTo>
                <a:cubicBezTo>
                  <a:pt x="-24400" y="394402"/>
                  <a:pt x="7037" y="304003"/>
                  <a:pt x="24108" y="266803"/>
                </a:cubicBezTo>
                <a:cubicBezTo>
                  <a:pt x="26294" y="261972"/>
                  <a:pt x="29053" y="259789"/>
                  <a:pt x="32007" y="259919"/>
                </a:cubicBezTo>
                <a:close/>
                <a:moveTo>
                  <a:pt x="274656" y="196948"/>
                </a:moveTo>
                <a:lnTo>
                  <a:pt x="276946" y="196948"/>
                </a:lnTo>
                <a:cubicBezTo>
                  <a:pt x="302452" y="196948"/>
                  <a:pt x="323064" y="217636"/>
                  <a:pt x="323064" y="243106"/>
                </a:cubicBezTo>
                <a:lnTo>
                  <a:pt x="323064" y="270759"/>
                </a:lnTo>
                <a:lnTo>
                  <a:pt x="274656" y="270759"/>
                </a:lnTo>
                <a:close/>
                <a:moveTo>
                  <a:pt x="253808" y="196948"/>
                </a:moveTo>
                <a:lnTo>
                  <a:pt x="256098" y="196948"/>
                </a:lnTo>
                <a:lnTo>
                  <a:pt x="256098" y="270759"/>
                </a:lnTo>
                <a:lnTo>
                  <a:pt x="207690" y="270759"/>
                </a:lnTo>
                <a:lnTo>
                  <a:pt x="207690" y="243106"/>
                </a:lnTo>
                <a:cubicBezTo>
                  <a:pt x="207690" y="217636"/>
                  <a:pt x="228302" y="196948"/>
                  <a:pt x="253808" y="196948"/>
                </a:cubicBezTo>
                <a:close/>
                <a:moveTo>
                  <a:pt x="267670" y="0"/>
                </a:moveTo>
                <a:cubicBezTo>
                  <a:pt x="284321" y="0"/>
                  <a:pt x="300243" y="5611"/>
                  <a:pt x="312522" y="15795"/>
                </a:cubicBezTo>
                <a:lnTo>
                  <a:pt x="445310" y="125946"/>
                </a:lnTo>
                <a:cubicBezTo>
                  <a:pt x="465291" y="142572"/>
                  <a:pt x="479860" y="173539"/>
                  <a:pt x="479860" y="199622"/>
                </a:cubicBezTo>
                <a:lnTo>
                  <a:pt x="479860" y="283378"/>
                </a:lnTo>
                <a:cubicBezTo>
                  <a:pt x="457070" y="285976"/>
                  <a:pt x="431990" y="289613"/>
                  <a:pt x="406077" y="296992"/>
                </a:cubicBezTo>
                <a:lnTo>
                  <a:pt x="406077" y="199622"/>
                </a:lnTo>
                <a:cubicBezTo>
                  <a:pt x="406077" y="195258"/>
                  <a:pt x="401499" y="185386"/>
                  <a:pt x="398064" y="182580"/>
                </a:cubicBezTo>
                <a:lnTo>
                  <a:pt x="267670" y="74403"/>
                </a:lnTo>
                <a:lnTo>
                  <a:pt x="137276" y="182580"/>
                </a:lnTo>
                <a:cubicBezTo>
                  <a:pt x="133945" y="185386"/>
                  <a:pt x="129263" y="195258"/>
                  <a:pt x="129263" y="199622"/>
                </a:cubicBezTo>
                <a:lnTo>
                  <a:pt x="129263" y="307383"/>
                </a:lnTo>
                <a:cubicBezTo>
                  <a:pt x="82849" y="278702"/>
                  <a:pt x="63285" y="256984"/>
                  <a:pt x="55480" y="245657"/>
                </a:cubicBezTo>
                <a:lnTo>
                  <a:pt x="55480" y="199622"/>
                </a:lnTo>
                <a:cubicBezTo>
                  <a:pt x="55480" y="173539"/>
                  <a:pt x="70049" y="142572"/>
                  <a:pt x="90134" y="125946"/>
                </a:cubicBezTo>
                <a:lnTo>
                  <a:pt x="222818" y="15795"/>
                </a:lnTo>
                <a:cubicBezTo>
                  <a:pt x="235097" y="5611"/>
                  <a:pt x="251019" y="0"/>
                  <a:pt x="26767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350"/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0E06E19E-90A1-4B02-81E0-8BD1CBA20EE7}"/>
              </a:ext>
            </a:extLst>
          </p:cNvPr>
          <p:cNvSpPr txBox="1"/>
          <p:nvPr/>
        </p:nvSpPr>
        <p:spPr>
          <a:xfrm>
            <a:off x="1553505" y="3428999"/>
            <a:ext cx="2846013" cy="132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D5FDCC71-7AD9-4F83-BAF7-82F6F70E9B75}"/>
              </a:ext>
            </a:extLst>
          </p:cNvPr>
          <p:cNvSpPr txBox="1"/>
          <p:nvPr/>
        </p:nvSpPr>
        <p:spPr>
          <a:xfrm>
            <a:off x="2131068" y="2947136"/>
            <a:ext cx="1690885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05DAD855-07F3-4C6C-925C-95F44B566021}"/>
              </a:ext>
            </a:extLst>
          </p:cNvPr>
          <p:cNvSpPr txBox="1"/>
          <p:nvPr/>
        </p:nvSpPr>
        <p:spPr>
          <a:xfrm>
            <a:off x="4751883" y="3428999"/>
            <a:ext cx="2846013" cy="132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D5207423-C56B-49F3-A3F8-9E99E2CF6EDA}"/>
              </a:ext>
            </a:extLst>
          </p:cNvPr>
          <p:cNvSpPr txBox="1"/>
          <p:nvPr/>
        </p:nvSpPr>
        <p:spPr>
          <a:xfrm>
            <a:off x="5329446" y="2947136"/>
            <a:ext cx="1690885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2" name="ïśļiḓê">
            <a:extLst>
              <a:ext uri="{FF2B5EF4-FFF2-40B4-BE49-F238E27FC236}">
                <a16:creationId xmlns:a16="http://schemas.microsoft.com/office/drawing/2014/main" id="{72357BB4-0274-4594-AFB2-9B4A292CE6D3}"/>
              </a:ext>
            </a:extLst>
          </p:cNvPr>
          <p:cNvSpPr/>
          <p:nvPr/>
        </p:nvSpPr>
        <p:spPr>
          <a:xfrm>
            <a:off x="7841913" y="1737392"/>
            <a:ext cx="2906165" cy="3385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350" dirty="0"/>
          </a:p>
        </p:txBody>
      </p:sp>
      <p:sp>
        <p:nvSpPr>
          <p:cNvPr id="13" name="i$lïdè">
            <a:extLst>
              <a:ext uri="{FF2B5EF4-FFF2-40B4-BE49-F238E27FC236}">
                <a16:creationId xmlns:a16="http://schemas.microsoft.com/office/drawing/2014/main" id="{A06A7AEF-9770-49F2-A21A-D1C2FF7FFBAB}"/>
              </a:ext>
            </a:extLst>
          </p:cNvPr>
          <p:cNvSpPr/>
          <p:nvPr/>
        </p:nvSpPr>
        <p:spPr>
          <a:xfrm>
            <a:off x="9120036" y="2334624"/>
            <a:ext cx="349917" cy="364464"/>
          </a:xfrm>
          <a:custGeom>
            <a:avLst/>
            <a:gdLst>
              <a:gd name="connsiteX0" fmla="*/ 582177 w 584267"/>
              <a:gd name="connsiteY0" fmla="*/ 293917 h 608556"/>
              <a:gd name="connsiteX1" fmla="*/ 583869 w 584267"/>
              <a:gd name="connsiteY1" fmla="*/ 302971 h 608556"/>
              <a:gd name="connsiteX2" fmla="*/ 279094 w 584267"/>
              <a:gd name="connsiteY2" fmla="*/ 594692 h 608556"/>
              <a:gd name="connsiteX3" fmla="*/ 274201 w 584267"/>
              <a:gd name="connsiteY3" fmla="*/ 594173 h 608556"/>
              <a:gd name="connsiteX4" fmla="*/ 481444 w 584267"/>
              <a:gd name="connsiteY4" fmla="*/ 395362 h 608556"/>
              <a:gd name="connsiteX5" fmla="*/ 482901 w 584267"/>
              <a:gd name="connsiteY5" fmla="*/ 382579 h 608556"/>
              <a:gd name="connsiteX6" fmla="*/ 473950 w 584267"/>
              <a:gd name="connsiteY6" fmla="*/ 392556 h 608556"/>
              <a:gd name="connsiteX7" fmla="*/ 261711 w 584267"/>
              <a:gd name="connsiteY7" fmla="*/ 583988 h 608556"/>
              <a:gd name="connsiteX8" fmla="*/ 259837 w 584267"/>
              <a:gd name="connsiteY8" fmla="*/ 575778 h 608556"/>
              <a:gd name="connsiteX9" fmla="*/ 259837 w 584267"/>
              <a:gd name="connsiteY9" fmla="*/ 464577 h 608556"/>
              <a:gd name="connsiteX10" fmla="*/ 267019 w 584267"/>
              <a:gd name="connsiteY10" fmla="*/ 427579 h 608556"/>
              <a:gd name="connsiteX11" fmla="*/ 360492 w 584267"/>
              <a:gd name="connsiteY11" fmla="*/ 347971 h 608556"/>
              <a:gd name="connsiteX12" fmla="*/ 572210 w 584267"/>
              <a:gd name="connsiteY12" fmla="*/ 296632 h 608556"/>
              <a:gd name="connsiteX13" fmla="*/ 582177 w 584267"/>
              <a:gd name="connsiteY13" fmla="*/ 293917 h 608556"/>
              <a:gd name="connsiteX14" fmla="*/ 274656 w 584267"/>
              <a:gd name="connsiteY14" fmla="*/ 289106 h 608556"/>
              <a:gd name="connsiteX15" fmla="*/ 323064 w 584267"/>
              <a:gd name="connsiteY15" fmla="*/ 289106 h 608556"/>
              <a:gd name="connsiteX16" fmla="*/ 323064 w 584267"/>
              <a:gd name="connsiteY16" fmla="*/ 331845 h 608556"/>
              <a:gd name="connsiteX17" fmla="*/ 274656 w 584267"/>
              <a:gd name="connsiteY17" fmla="*/ 367928 h 608556"/>
              <a:gd name="connsiteX18" fmla="*/ 207690 w 584267"/>
              <a:gd name="connsiteY18" fmla="*/ 289106 h 608556"/>
              <a:gd name="connsiteX19" fmla="*/ 256098 w 584267"/>
              <a:gd name="connsiteY19" fmla="*/ 289106 h 608556"/>
              <a:gd name="connsiteX20" fmla="*/ 256098 w 584267"/>
              <a:gd name="connsiteY20" fmla="*/ 390148 h 608556"/>
              <a:gd name="connsiteX21" fmla="*/ 251413 w 584267"/>
              <a:gd name="connsiteY21" fmla="*/ 397424 h 608556"/>
              <a:gd name="connsiteX22" fmla="*/ 244230 w 584267"/>
              <a:gd name="connsiteY22" fmla="*/ 397424 h 608556"/>
              <a:gd name="connsiteX23" fmla="*/ 207690 w 584267"/>
              <a:gd name="connsiteY23" fmla="*/ 354388 h 608556"/>
              <a:gd name="connsiteX24" fmla="*/ 32007 w 584267"/>
              <a:gd name="connsiteY24" fmla="*/ 259919 h 608556"/>
              <a:gd name="connsiteX25" fmla="*/ 41076 w 584267"/>
              <a:gd name="connsiteY25" fmla="*/ 266907 h 608556"/>
              <a:gd name="connsiteX26" fmla="*/ 137781 w 584267"/>
              <a:gd name="connsiteY26" fmla="*/ 344838 h 608556"/>
              <a:gd name="connsiteX27" fmla="*/ 240315 w 584267"/>
              <a:gd name="connsiteY27" fmla="*/ 447188 h 608556"/>
              <a:gd name="connsiteX28" fmla="*/ 245936 w 584267"/>
              <a:gd name="connsiteY28" fmla="*/ 484802 h 608556"/>
              <a:gd name="connsiteX29" fmla="*/ 245936 w 584267"/>
              <a:gd name="connsiteY29" fmla="*/ 592762 h 608556"/>
              <a:gd name="connsiteX30" fmla="*/ 243854 w 584267"/>
              <a:gd name="connsiteY30" fmla="*/ 601075 h 608556"/>
              <a:gd name="connsiteX31" fmla="*/ 64914 w 584267"/>
              <a:gd name="connsiteY31" fmla="*/ 379959 h 608556"/>
              <a:gd name="connsiteX32" fmla="*/ 58668 w 584267"/>
              <a:gd name="connsiteY32" fmla="*/ 368322 h 608556"/>
              <a:gd name="connsiteX33" fmla="*/ 57523 w 584267"/>
              <a:gd name="connsiteY33" fmla="*/ 381102 h 608556"/>
              <a:gd name="connsiteX34" fmla="*/ 225637 w 584267"/>
              <a:gd name="connsiteY34" fmla="*/ 608556 h 608556"/>
              <a:gd name="connsiteX35" fmla="*/ 32852 w 584267"/>
              <a:gd name="connsiteY35" fmla="*/ 465579 h 608556"/>
              <a:gd name="connsiteX36" fmla="*/ 24108 w 584267"/>
              <a:gd name="connsiteY36" fmla="*/ 266803 h 608556"/>
              <a:gd name="connsiteX37" fmla="*/ 32007 w 584267"/>
              <a:gd name="connsiteY37" fmla="*/ 259919 h 608556"/>
              <a:gd name="connsiteX38" fmla="*/ 274656 w 584267"/>
              <a:gd name="connsiteY38" fmla="*/ 196948 h 608556"/>
              <a:gd name="connsiteX39" fmla="*/ 276946 w 584267"/>
              <a:gd name="connsiteY39" fmla="*/ 196948 h 608556"/>
              <a:gd name="connsiteX40" fmla="*/ 323064 w 584267"/>
              <a:gd name="connsiteY40" fmla="*/ 243106 h 608556"/>
              <a:gd name="connsiteX41" fmla="*/ 323064 w 584267"/>
              <a:gd name="connsiteY41" fmla="*/ 270759 h 608556"/>
              <a:gd name="connsiteX42" fmla="*/ 274656 w 584267"/>
              <a:gd name="connsiteY42" fmla="*/ 270759 h 608556"/>
              <a:gd name="connsiteX43" fmla="*/ 253808 w 584267"/>
              <a:gd name="connsiteY43" fmla="*/ 196948 h 608556"/>
              <a:gd name="connsiteX44" fmla="*/ 256098 w 584267"/>
              <a:gd name="connsiteY44" fmla="*/ 196948 h 608556"/>
              <a:gd name="connsiteX45" fmla="*/ 256098 w 584267"/>
              <a:gd name="connsiteY45" fmla="*/ 270759 h 608556"/>
              <a:gd name="connsiteX46" fmla="*/ 207690 w 584267"/>
              <a:gd name="connsiteY46" fmla="*/ 270759 h 608556"/>
              <a:gd name="connsiteX47" fmla="*/ 207690 w 584267"/>
              <a:gd name="connsiteY47" fmla="*/ 243106 h 608556"/>
              <a:gd name="connsiteX48" fmla="*/ 253808 w 584267"/>
              <a:gd name="connsiteY48" fmla="*/ 196948 h 608556"/>
              <a:gd name="connsiteX49" fmla="*/ 267670 w 584267"/>
              <a:gd name="connsiteY49" fmla="*/ 0 h 608556"/>
              <a:gd name="connsiteX50" fmla="*/ 312522 w 584267"/>
              <a:gd name="connsiteY50" fmla="*/ 15795 h 608556"/>
              <a:gd name="connsiteX51" fmla="*/ 445310 w 584267"/>
              <a:gd name="connsiteY51" fmla="*/ 125946 h 608556"/>
              <a:gd name="connsiteX52" fmla="*/ 479860 w 584267"/>
              <a:gd name="connsiteY52" fmla="*/ 199622 h 608556"/>
              <a:gd name="connsiteX53" fmla="*/ 479860 w 584267"/>
              <a:gd name="connsiteY53" fmla="*/ 283378 h 608556"/>
              <a:gd name="connsiteX54" fmla="*/ 406077 w 584267"/>
              <a:gd name="connsiteY54" fmla="*/ 296992 h 608556"/>
              <a:gd name="connsiteX55" fmla="*/ 406077 w 584267"/>
              <a:gd name="connsiteY55" fmla="*/ 199622 h 608556"/>
              <a:gd name="connsiteX56" fmla="*/ 398064 w 584267"/>
              <a:gd name="connsiteY56" fmla="*/ 182580 h 608556"/>
              <a:gd name="connsiteX57" fmla="*/ 267670 w 584267"/>
              <a:gd name="connsiteY57" fmla="*/ 74403 h 608556"/>
              <a:gd name="connsiteX58" fmla="*/ 137276 w 584267"/>
              <a:gd name="connsiteY58" fmla="*/ 182580 h 608556"/>
              <a:gd name="connsiteX59" fmla="*/ 129263 w 584267"/>
              <a:gd name="connsiteY59" fmla="*/ 199622 h 608556"/>
              <a:gd name="connsiteX60" fmla="*/ 129263 w 584267"/>
              <a:gd name="connsiteY60" fmla="*/ 307383 h 608556"/>
              <a:gd name="connsiteX61" fmla="*/ 55480 w 584267"/>
              <a:gd name="connsiteY61" fmla="*/ 245657 h 608556"/>
              <a:gd name="connsiteX62" fmla="*/ 55480 w 584267"/>
              <a:gd name="connsiteY62" fmla="*/ 199622 h 608556"/>
              <a:gd name="connsiteX63" fmla="*/ 90134 w 584267"/>
              <a:gd name="connsiteY63" fmla="*/ 125946 h 608556"/>
              <a:gd name="connsiteX64" fmla="*/ 222818 w 584267"/>
              <a:gd name="connsiteY64" fmla="*/ 15795 h 608556"/>
              <a:gd name="connsiteX65" fmla="*/ 267670 w 584267"/>
              <a:gd name="connsiteY65" fmla="*/ 0 h 60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84267" h="608556">
                <a:moveTo>
                  <a:pt x="582177" y="293917"/>
                </a:moveTo>
                <a:cubicBezTo>
                  <a:pt x="584155" y="294839"/>
                  <a:pt x="584753" y="297723"/>
                  <a:pt x="583869" y="302971"/>
                </a:cubicBezTo>
                <a:cubicBezTo>
                  <a:pt x="573043" y="369172"/>
                  <a:pt x="519229" y="585339"/>
                  <a:pt x="279094" y="594692"/>
                </a:cubicBezTo>
                <a:cubicBezTo>
                  <a:pt x="277324" y="594796"/>
                  <a:pt x="275763" y="594484"/>
                  <a:pt x="274201" y="594173"/>
                </a:cubicBezTo>
                <a:cubicBezTo>
                  <a:pt x="316982" y="575362"/>
                  <a:pt x="434083" y="514565"/>
                  <a:pt x="481444" y="395362"/>
                </a:cubicBezTo>
                <a:cubicBezTo>
                  <a:pt x="484046" y="388918"/>
                  <a:pt x="484567" y="383202"/>
                  <a:pt x="482901" y="382579"/>
                </a:cubicBezTo>
                <a:cubicBezTo>
                  <a:pt x="481236" y="382059"/>
                  <a:pt x="477385" y="386632"/>
                  <a:pt x="473950" y="392556"/>
                </a:cubicBezTo>
                <a:cubicBezTo>
                  <a:pt x="425444" y="474761"/>
                  <a:pt x="294811" y="562891"/>
                  <a:pt x="261711" y="583988"/>
                </a:cubicBezTo>
                <a:cubicBezTo>
                  <a:pt x="260566" y="581494"/>
                  <a:pt x="259837" y="578688"/>
                  <a:pt x="259837" y="575778"/>
                </a:cubicBezTo>
                <a:lnTo>
                  <a:pt x="259837" y="464577"/>
                </a:lnTo>
                <a:cubicBezTo>
                  <a:pt x="259837" y="453872"/>
                  <a:pt x="261711" y="436724"/>
                  <a:pt x="267019" y="427579"/>
                </a:cubicBezTo>
                <a:cubicBezTo>
                  <a:pt x="277220" y="409703"/>
                  <a:pt x="301785" y="380292"/>
                  <a:pt x="360492" y="347971"/>
                </a:cubicBezTo>
                <a:cubicBezTo>
                  <a:pt x="443556" y="302348"/>
                  <a:pt x="532448" y="319288"/>
                  <a:pt x="572210" y="296632"/>
                </a:cubicBezTo>
                <a:cubicBezTo>
                  <a:pt x="576842" y="294034"/>
                  <a:pt x="580199" y="292994"/>
                  <a:pt x="582177" y="293917"/>
                </a:cubicBezTo>
                <a:close/>
                <a:moveTo>
                  <a:pt x="274656" y="289106"/>
                </a:moveTo>
                <a:lnTo>
                  <a:pt x="323064" y="289106"/>
                </a:lnTo>
                <a:lnTo>
                  <a:pt x="323064" y="331845"/>
                </a:lnTo>
                <a:cubicBezTo>
                  <a:pt x="302660" y="344427"/>
                  <a:pt x="286836" y="356698"/>
                  <a:pt x="274656" y="367928"/>
                </a:cubicBezTo>
                <a:close/>
                <a:moveTo>
                  <a:pt x="207690" y="289106"/>
                </a:moveTo>
                <a:lnTo>
                  <a:pt x="256098" y="289106"/>
                </a:lnTo>
                <a:lnTo>
                  <a:pt x="256098" y="390148"/>
                </a:lnTo>
                <a:cubicBezTo>
                  <a:pt x="254328" y="392642"/>
                  <a:pt x="252767" y="395033"/>
                  <a:pt x="251413" y="397424"/>
                </a:cubicBezTo>
                <a:lnTo>
                  <a:pt x="244230" y="397424"/>
                </a:lnTo>
                <a:cubicBezTo>
                  <a:pt x="235798" y="384118"/>
                  <a:pt x="224034" y="369461"/>
                  <a:pt x="207690" y="354388"/>
                </a:cubicBezTo>
                <a:close/>
                <a:moveTo>
                  <a:pt x="32007" y="259919"/>
                </a:moveTo>
                <a:cubicBezTo>
                  <a:pt x="34960" y="260049"/>
                  <a:pt x="38109" y="262491"/>
                  <a:pt x="41076" y="266907"/>
                </a:cubicBezTo>
                <a:cubicBezTo>
                  <a:pt x="52110" y="283325"/>
                  <a:pt x="77822" y="310445"/>
                  <a:pt x="137781" y="344838"/>
                </a:cubicBezTo>
                <a:cubicBezTo>
                  <a:pt x="205026" y="383388"/>
                  <a:pt x="230634" y="424328"/>
                  <a:pt x="240315" y="447188"/>
                </a:cubicBezTo>
                <a:cubicBezTo>
                  <a:pt x="244374" y="457059"/>
                  <a:pt x="245936" y="474204"/>
                  <a:pt x="245936" y="484802"/>
                </a:cubicBezTo>
                <a:lnTo>
                  <a:pt x="245936" y="592762"/>
                </a:lnTo>
                <a:cubicBezTo>
                  <a:pt x="245936" y="595879"/>
                  <a:pt x="245103" y="598685"/>
                  <a:pt x="243854" y="601075"/>
                </a:cubicBezTo>
                <a:cubicBezTo>
                  <a:pt x="202008" y="562006"/>
                  <a:pt x="87815" y="449889"/>
                  <a:pt x="64914" y="379959"/>
                </a:cubicBezTo>
                <a:cubicBezTo>
                  <a:pt x="62728" y="373413"/>
                  <a:pt x="60334" y="368010"/>
                  <a:pt x="58668" y="368322"/>
                </a:cubicBezTo>
                <a:cubicBezTo>
                  <a:pt x="56899" y="368529"/>
                  <a:pt x="56274" y="374244"/>
                  <a:pt x="57523" y="381102"/>
                </a:cubicBezTo>
                <a:cubicBezTo>
                  <a:pt x="79279" y="494777"/>
                  <a:pt x="177025" y="574890"/>
                  <a:pt x="225637" y="608556"/>
                </a:cubicBezTo>
                <a:cubicBezTo>
                  <a:pt x="154540" y="593490"/>
                  <a:pt x="100410" y="549744"/>
                  <a:pt x="32852" y="465579"/>
                </a:cubicBezTo>
                <a:cubicBezTo>
                  <a:pt x="-24400" y="394402"/>
                  <a:pt x="7037" y="304003"/>
                  <a:pt x="24108" y="266803"/>
                </a:cubicBezTo>
                <a:cubicBezTo>
                  <a:pt x="26294" y="261972"/>
                  <a:pt x="29053" y="259789"/>
                  <a:pt x="32007" y="259919"/>
                </a:cubicBezTo>
                <a:close/>
                <a:moveTo>
                  <a:pt x="274656" y="196948"/>
                </a:moveTo>
                <a:lnTo>
                  <a:pt x="276946" y="196948"/>
                </a:lnTo>
                <a:cubicBezTo>
                  <a:pt x="302452" y="196948"/>
                  <a:pt x="323064" y="217636"/>
                  <a:pt x="323064" y="243106"/>
                </a:cubicBezTo>
                <a:lnTo>
                  <a:pt x="323064" y="270759"/>
                </a:lnTo>
                <a:lnTo>
                  <a:pt x="274656" y="270759"/>
                </a:lnTo>
                <a:close/>
                <a:moveTo>
                  <a:pt x="253808" y="196948"/>
                </a:moveTo>
                <a:lnTo>
                  <a:pt x="256098" y="196948"/>
                </a:lnTo>
                <a:lnTo>
                  <a:pt x="256098" y="270759"/>
                </a:lnTo>
                <a:lnTo>
                  <a:pt x="207690" y="270759"/>
                </a:lnTo>
                <a:lnTo>
                  <a:pt x="207690" y="243106"/>
                </a:lnTo>
                <a:cubicBezTo>
                  <a:pt x="207690" y="217636"/>
                  <a:pt x="228302" y="196948"/>
                  <a:pt x="253808" y="196948"/>
                </a:cubicBezTo>
                <a:close/>
                <a:moveTo>
                  <a:pt x="267670" y="0"/>
                </a:moveTo>
                <a:cubicBezTo>
                  <a:pt x="284321" y="0"/>
                  <a:pt x="300243" y="5611"/>
                  <a:pt x="312522" y="15795"/>
                </a:cubicBezTo>
                <a:lnTo>
                  <a:pt x="445310" y="125946"/>
                </a:lnTo>
                <a:cubicBezTo>
                  <a:pt x="465291" y="142572"/>
                  <a:pt x="479860" y="173539"/>
                  <a:pt x="479860" y="199622"/>
                </a:cubicBezTo>
                <a:lnTo>
                  <a:pt x="479860" y="283378"/>
                </a:lnTo>
                <a:cubicBezTo>
                  <a:pt x="457070" y="285976"/>
                  <a:pt x="431990" y="289613"/>
                  <a:pt x="406077" y="296992"/>
                </a:cubicBezTo>
                <a:lnTo>
                  <a:pt x="406077" y="199622"/>
                </a:lnTo>
                <a:cubicBezTo>
                  <a:pt x="406077" y="195258"/>
                  <a:pt x="401499" y="185386"/>
                  <a:pt x="398064" y="182580"/>
                </a:cubicBezTo>
                <a:lnTo>
                  <a:pt x="267670" y="74403"/>
                </a:lnTo>
                <a:lnTo>
                  <a:pt x="137276" y="182580"/>
                </a:lnTo>
                <a:cubicBezTo>
                  <a:pt x="133945" y="185386"/>
                  <a:pt x="129263" y="195258"/>
                  <a:pt x="129263" y="199622"/>
                </a:cubicBezTo>
                <a:lnTo>
                  <a:pt x="129263" y="307383"/>
                </a:lnTo>
                <a:cubicBezTo>
                  <a:pt x="82849" y="278702"/>
                  <a:pt x="63285" y="256984"/>
                  <a:pt x="55480" y="245657"/>
                </a:cubicBezTo>
                <a:lnTo>
                  <a:pt x="55480" y="199622"/>
                </a:lnTo>
                <a:cubicBezTo>
                  <a:pt x="55480" y="173539"/>
                  <a:pt x="70049" y="142572"/>
                  <a:pt x="90134" y="125946"/>
                </a:cubicBezTo>
                <a:lnTo>
                  <a:pt x="222818" y="15795"/>
                </a:lnTo>
                <a:cubicBezTo>
                  <a:pt x="235097" y="5611"/>
                  <a:pt x="251019" y="0"/>
                  <a:pt x="26767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1350"/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8ACE2D9D-638A-427A-9CFF-B4B7C6519239}"/>
              </a:ext>
            </a:extLst>
          </p:cNvPr>
          <p:cNvSpPr txBox="1"/>
          <p:nvPr/>
        </p:nvSpPr>
        <p:spPr>
          <a:xfrm>
            <a:off x="7871989" y="3428999"/>
            <a:ext cx="2846013" cy="132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319CC503-D306-467B-BB7A-0F7C9ACF9E61}"/>
              </a:ext>
            </a:extLst>
          </p:cNvPr>
          <p:cNvSpPr txBox="1"/>
          <p:nvPr/>
        </p:nvSpPr>
        <p:spPr>
          <a:xfrm>
            <a:off x="8449552" y="2947136"/>
            <a:ext cx="1690885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2311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2" grpId="0" animBg="1"/>
      <p:bldP spid="13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82E6EF-FA09-4336-8E28-DD9A13128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10068B3-0B8F-422A-A79A-DFF3A84F6457}"/>
              </a:ext>
            </a:extLst>
          </p:cNvPr>
          <p:cNvSpPr/>
          <p:nvPr/>
        </p:nvSpPr>
        <p:spPr>
          <a:xfrm>
            <a:off x="0" y="2059086"/>
            <a:ext cx="6210948" cy="2595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96C7221-8BA7-4601-81FB-69E2C01521E8}"/>
              </a:ext>
            </a:extLst>
          </p:cNvPr>
          <p:cNvSpPr txBox="1"/>
          <p:nvPr/>
        </p:nvSpPr>
        <p:spPr>
          <a:xfrm>
            <a:off x="1751797" y="2510170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grpSp>
        <p:nvGrpSpPr>
          <p:cNvPr id="5" name="1">
            <a:extLst>
              <a:ext uri="{FF2B5EF4-FFF2-40B4-BE49-F238E27FC236}">
                <a16:creationId xmlns:a16="http://schemas.microsoft.com/office/drawing/2014/main" id="{0206869F-4BAF-416B-99ED-1E1BA3103438}"/>
              </a:ext>
            </a:extLst>
          </p:cNvPr>
          <p:cNvGrpSpPr/>
          <p:nvPr/>
        </p:nvGrpSpPr>
        <p:grpSpPr>
          <a:xfrm>
            <a:off x="797404" y="3142957"/>
            <a:ext cx="685011" cy="584775"/>
            <a:chOff x="4164320" y="633441"/>
            <a:chExt cx="685011" cy="584775"/>
          </a:xfrm>
        </p:grpSpPr>
        <p:sp>
          <p:nvSpPr>
            <p:cNvPr id="7" name="PA_文本框 16">
              <a:extLst>
                <a:ext uri="{FF2B5EF4-FFF2-40B4-BE49-F238E27FC236}">
                  <a16:creationId xmlns:a16="http://schemas.microsoft.com/office/drawing/2014/main" id="{404F36D4-FF91-4334-89F6-4F098D895BEA}"/>
                </a:ext>
              </a:extLst>
            </p:cNvPr>
            <p:cNvSpPr txBox="1"/>
            <p:nvPr/>
          </p:nvSpPr>
          <p:spPr>
            <a:xfrm>
              <a:off x="4164320" y="63344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PA_淘宝店chenying0907 39">
              <a:extLst>
                <a:ext uri="{FF2B5EF4-FFF2-40B4-BE49-F238E27FC236}">
                  <a16:creationId xmlns:a16="http://schemas.microsoft.com/office/drawing/2014/main" id="{B24A6C00-E137-421C-95E5-7438335D266A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59DC3210-93DF-4155-8BFA-10C99DBF21D6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38A44A2-BA74-4CFC-B2C2-E13014C7D553}"/>
                  </a:ext>
                </a:extLst>
              </p:cNvPr>
              <p:cNvCxnSpPr>
                <a:stCxn id="9" idx="4"/>
                <a:endCxn id="9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29">
            <a:extLst>
              <a:ext uri="{FF2B5EF4-FFF2-40B4-BE49-F238E27FC236}">
                <a16:creationId xmlns:a16="http://schemas.microsoft.com/office/drawing/2014/main" id="{53D8C369-69AD-4E0B-A897-DE9230AF1856}"/>
              </a:ext>
            </a:extLst>
          </p:cNvPr>
          <p:cNvSpPr txBox="1"/>
          <p:nvPr/>
        </p:nvSpPr>
        <p:spPr>
          <a:xfrm>
            <a:off x="1815182" y="3366603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349103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0">
            <a:extLst>
              <a:ext uri="{FF2B5EF4-FFF2-40B4-BE49-F238E27FC236}">
                <a16:creationId xmlns:a16="http://schemas.microsoft.com/office/drawing/2014/main" id="{13260D0D-B749-420A-B5CB-822F2C9AAC65}"/>
              </a:ext>
            </a:extLst>
          </p:cNvPr>
          <p:cNvSpPr txBox="1"/>
          <p:nvPr/>
        </p:nvSpPr>
        <p:spPr>
          <a:xfrm>
            <a:off x="1144295" y="2977759"/>
            <a:ext cx="228593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F1BBBA-0BCA-4524-8402-B040ADCEE25F}"/>
              </a:ext>
            </a:extLst>
          </p:cNvPr>
          <p:cNvSpPr/>
          <p:nvPr/>
        </p:nvSpPr>
        <p:spPr>
          <a:xfrm>
            <a:off x="1608202" y="2554686"/>
            <a:ext cx="13581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TITLE HERE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Oval 37">
            <a:extLst>
              <a:ext uri="{FF2B5EF4-FFF2-40B4-BE49-F238E27FC236}">
                <a16:creationId xmlns:a16="http://schemas.microsoft.com/office/drawing/2014/main" id="{0EBFC89B-2A6F-4768-B6EE-B0884004A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40" y="1650263"/>
            <a:ext cx="723900" cy="693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35" dirty="0">
              <a:latin typeface="汉仪良品线简" panose="00020600040101010101" pitchFamily="18" charset="-122"/>
              <a:ea typeface="汉仪良品线简" panose="00020600040101010101" pitchFamily="18" charset="-122"/>
              <a:sym typeface="Arial" panose="020B0604020202020204"/>
            </a:endParaRPr>
          </a:p>
        </p:txBody>
      </p:sp>
      <p:sp>
        <p:nvSpPr>
          <p:cNvPr id="5" name="文本框 30">
            <a:extLst>
              <a:ext uri="{FF2B5EF4-FFF2-40B4-BE49-F238E27FC236}">
                <a16:creationId xmlns:a16="http://schemas.microsoft.com/office/drawing/2014/main" id="{67C7C833-3EAF-43DE-A379-5EF3F0EC7732}"/>
              </a:ext>
            </a:extLst>
          </p:cNvPr>
          <p:cNvSpPr txBox="1"/>
          <p:nvPr/>
        </p:nvSpPr>
        <p:spPr>
          <a:xfrm>
            <a:off x="3621039" y="2950277"/>
            <a:ext cx="2285934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A3F1FF-CC74-4486-9D35-69C6290F0E7C}"/>
              </a:ext>
            </a:extLst>
          </p:cNvPr>
          <p:cNvSpPr/>
          <p:nvPr/>
        </p:nvSpPr>
        <p:spPr>
          <a:xfrm>
            <a:off x="4084946" y="2557429"/>
            <a:ext cx="135812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TITLE HERE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Oval 37">
            <a:extLst>
              <a:ext uri="{FF2B5EF4-FFF2-40B4-BE49-F238E27FC236}">
                <a16:creationId xmlns:a16="http://schemas.microsoft.com/office/drawing/2014/main" id="{62312538-E743-417B-9F84-A75383DAA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184" y="1653006"/>
            <a:ext cx="723900" cy="6937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35" dirty="0">
              <a:latin typeface="汉仪良品线简" panose="00020600040101010101" pitchFamily="18" charset="-122"/>
              <a:ea typeface="汉仪良品线简" panose="00020600040101010101" pitchFamily="18" charset="-122"/>
              <a:sym typeface="Arial" panose="020B06040202020202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257964-EEA0-432F-8714-3BBA759B296D}"/>
              </a:ext>
            </a:extLst>
          </p:cNvPr>
          <p:cNvSpPr txBox="1"/>
          <p:nvPr/>
        </p:nvSpPr>
        <p:spPr>
          <a:xfrm>
            <a:off x="1995123" y="1771207"/>
            <a:ext cx="1007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腾祥睿黑简-W4" panose="01010104010101010101" charset="-122"/>
                <a:ea typeface="腾祥睿黑简-W4" panose="01010104010101010101" charset="-122"/>
              </a:rPr>
              <a:t>01</a:t>
            </a:r>
          </a:p>
        </p:txBody>
      </p:sp>
      <p:sp>
        <p:nvSpPr>
          <p:cNvPr id="9" name="文本框 9">
            <a:extLst>
              <a:ext uri="{FF2B5EF4-FFF2-40B4-BE49-F238E27FC236}">
                <a16:creationId xmlns:a16="http://schemas.microsoft.com/office/drawing/2014/main" id="{30C3940A-235C-420F-8C17-EB60624296BC}"/>
              </a:ext>
            </a:extLst>
          </p:cNvPr>
          <p:cNvSpPr txBox="1"/>
          <p:nvPr/>
        </p:nvSpPr>
        <p:spPr>
          <a:xfrm>
            <a:off x="4463854" y="1759580"/>
            <a:ext cx="1212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腾祥睿黑简-W4" panose="01010104010101010101" charset="-122"/>
                <a:ea typeface="腾祥睿黑简-W4" panose="01010104010101010101" charset="-122"/>
              </a:rPr>
              <a:t>02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051FB203-2883-4C22-8AC7-2882EBF9DECC}"/>
              </a:ext>
            </a:extLst>
          </p:cNvPr>
          <p:cNvSpPr txBox="1"/>
          <p:nvPr/>
        </p:nvSpPr>
        <p:spPr>
          <a:xfrm>
            <a:off x="1007807" y="4466050"/>
            <a:ext cx="10176386" cy="10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</a:t>
            </a:r>
            <a:r>
              <a:rPr lang="zh-CN" altLang="en-US" sz="1050" dirty="0">
                <a:latin typeface="宋体" panose="02010600030101010101" pitchFamily="2" charset="-122"/>
                <a:cs typeface="+mn-ea"/>
                <a:sym typeface="+mn-lt"/>
              </a:rPr>
              <a:t>And I'vewaited longer for you than I've waited for any woman. I love you more than I've ever loved any woman.  I love you more than I've ever loved any woman. And I'vewaited longer for you than I've waited for any woman. I love you more than I've ever loved any woman. </a:t>
            </a: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BEF7ED-33C6-47D3-8FE8-5E52445452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4" r="1240"/>
          <a:stretch/>
        </p:blipFill>
        <p:spPr>
          <a:xfrm>
            <a:off x="6561690" y="1487010"/>
            <a:ext cx="4044087" cy="25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 animBg="1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5">
            <a:extLst>
              <a:ext uri="{FF2B5EF4-FFF2-40B4-BE49-F238E27FC236}">
                <a16:creationId xmlns:a16="http://schemas.microsoft.com/office/drawing/2014/main" id="{6299153C-B6CE-4873-8048-51D04069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75" y="1937535"/>
            <a:ext cx="1106488" cy="1106488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Rounded Rectangle 11">
            <a:extLst>
              <a:ext uri="{FF2B5EF4-FFF2-40B4-BE49-F238E27FC236}">
                <a16:creationId xmlns:a16="http://schemas.microsoft.com/office/drawing/2014/main" id="{EA22D890-68EF-428F-8972-E31A53FF6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74" y="1937535"/>
            <a:ext cx="1104900" cy="1106488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F01E8322-A220-4E66-BC6D-2AC3DFAE9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75" y="3894678"/>
            <a:ext cx="1106488" cy="1106487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BB33EC0A-608D-4523-83AF-3F39F6431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74" y="3894678"/>
            <a:ext cx="1104900" cy="1106487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Freeform 44">
            <a:extLst>
              <a:ext uri="{FF2B5EF4-FFF2-40B4-BE49-F238E27FC236}">
                <a16:creationId xmlns:a16="http://schemas.microsoft.com/office/drawing/2014/main" id="{4ADEFF22-A8DE-4A8A-A894-548C65EE9F04}"/>
              </a:ext>
            </a:extLst>
          </p:cNvPr>
          <p:cNvSpPr>
            <a:spLocks noEditPoints="1"/>
          </p:cNvSpPr>
          <p:nvPr/>
        </p:nvSpPr>
        <p:spPr bwMode="auto">
          <a:xfrm>
            <a:off x="1044800" y="2216935"/>
            <a:ext cx="530225" cy="522288"/>
          </a:xfrm>
          <a:custGeom>
            <a:avLst/>
            <a:gdLst>
              <a:gd name="T0" fmla="*/ 2147483647 w 121"/>
              <a:gd name="T1" fmla="*/ 2147483647 h 119"/>
              <a:gd name="T2" fmla="*/ 2147483647 w 121"/>
              <a:gd name="T3" fmla="*/ 2147483647 h 119"/>
              <a:gd name="T4" fmla="*/ 2147483647 w 121"/>
              <a:gd name="T5" fmla="*/ 2147483647 h 119"/>
              <a:gd name="T6" fmla="*/ 2147483647 w 121"/>
              <a:gd name="T7" fmla="*/ 2147483647 h 119"/>
              <a:gd name="T8" fmla="*/ 2147483647 w 121"/>
              <a:gd name="T9" fmla="*/ 2147483647 h 119"/>
              <a:gd name="T10" fmla="*/ 2147483647 w 121"/>
              <a:gd name="T11" fmla="*/ 2147483647 h 119"/>
              <a:gd name="T12" fmla="*/ 2147483647 w 121"/>
              <a:gd name="T13" fmla="*/ 2147483647 h 119"/>
              <a:gd name="T14" fmla="*/ 2147483647 w 121"/>
              <a:gd name="T15" fmla="*/ 2147483647 h 119"/>
              <a:gd name="T16" fmla="*/ 2147483647 w 121"/>
              <a:gd name="T17" fmla="*/ 2147483647 h 119"/>
              <a:gd name="T18" fmla="*/ 2147483647 w 121"/>
              <a:gd name="T19" fmla="*/ 2147483647 h 119"/>
              <a:gd name="T20" fmla="*/ 2147483647 w 121"/>
              <a:gd name="T21" fmla="*/ 2147483647 h 119"/>
              <a:gd name="T22" fmla="*/ 2147483647 w 121"/>
              <a:gd name="T23" fmla="*/ 2147483647 h 119"/>
              <a:gd name="T24" fmla="*/ 2147483647 w 121"/>
              <a:gd name="T25" fmla="*/ 2147483647 h 119"/>
              <a:gd name="T26" fmla="*/ 2147483647 w 121"/>
              <a:gd name="T27" fmla="*/ 2147483647 h 119"/>
              <a:gd name="T28" fmla="*/ 2147483647 w 121"/>
              <a:gd name="T29" fmla="*/ 2147483647 h 119"/>
              <a:gd name="T30" fmla="*/ 2147483647 w 121"/>
              <a:gd name="T31" fmla="*/ 2147483647 h 119"/>
              <a:gd name="T32" fmla="*/ 2147483647 w 121"/>
              <a:gd name="T33" fmla="*/ 2147483647 h 119"/>
              <a:gd name="T34" fmla="*/ 2147483647 w 121"/>
              <a:gd name="T35" fmla="*/ 2147483647 h 119"/>
              <a:gd name="T36" fmla="*/ 2147483647 w 121"/>
              <a:gd name="T37" fmla="*/ 2147483647 h 119"/>
              <a:gd name="T38" fmla="*/ 2147483647 w 121"/>
              <a:gd name="T39" fmla="*/ 2147483647 h 119"/>
              <a:gd name="T40" fmla="*/ 2147483647 w 121"/>
              <a:gd name="T41" fmla="*/ 2147483647 h 119"/>
              <a:gd name="T42" fmla="*/ 2147483647 w 121"/>
              <a:gd name="T43" fmla="*/ 2147483647 h 119"/>
              <a:gd name="T44" fmla="*/ 2147483647 w 121"/>
              <a:gd name="T45" fmla="*/ 2147483647 h 119"/>
              <a:gd name="T46" fmla="*/ 2147483647 w 121"/>
              <a:gd name="T47" fmla="*/ 2147483647 h 119"/>
              <a:gd name="T48" fmla="*/ 2147483647 w 121"/>
              <a:gd name="T49" fmla="*/ 2147483647 h 119"/>
              <a:gd name="T50" fmla="*/ 2147483647 w 121"/>
              <a:gd name="T51" fmla="*/ 2147483647 h 119"/>
              <a:gd name="T52" fmla="*/ 2147483647 w 121"/>
              <a:gd name="T53" fmla="*/ 2147483647 h 119"/>
              <a:gd name="T54" fmla="*/ 2147483647 w 121"/>
              <a:gd name="T55" fmla="*/ 2147483647 h 119"/>
              <a:gd name="T56" fmla="*/ 2147483647 w 121"/>
              <a:gd name="T57" fmla="*/ 2147483647 h 119"/>
              <a:gd name="T58" fmla="*/ 2147483647 w 121"/>
              <a:gd name="T59" fmla="*/ 2147483647 h 119"/>
              <a:gd name="T60" fmla="*/ 2147483647 w 121"/>
              <a:gd name="T61" fmla="*/ 2147483647 h 119"/>
              <a:gd name="T62" fmla="*/ 2147483647 w 121"/>
              <a:gd name="T63" fmla="*/ 2147483647 h 119"/>
              <a:gd name="T64" fmla="*/ 2147483647 w 121"/>
              <a:gd name="T65" fmla="*/ 2147483647 h 119"/>
              <a:gd name="T66" fmla="*/ 2147483647 w 121"/>
              <a:gd name="T67" fmla="*/ 2147483647 h 119"/>
              <a:gd name="T68" fmla="*/ 2147483647 w 121"/>
              <a:gd name="T69" fmla="*/ 2147483647 h 119"/>
              <a:gd name="T70" fmla="*/ 2147483647 w 121"/>
              <a:gd name="T71" fmla="*/ 2147483647 h 1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21" h="119">
                <a:moveTo>
                  <a:pt x="114" y="89"/>
                </a:moveTo>
                <a:cubicBezTo>
                  <a:pt x="88" y="62"/>
                  <a:pt x="88" y="62"/>
                  <a:pt x="88" y="62"/>
                </a:cubicBezTo>
                <a:cubicBezTo>
                  <a:pt x="83" y="58"/>
                  <a:pt x="77" y="57"/>
                  <a:pt x="71" y="58"/>
                </a:cubicBezTo>
                <a:cubicBezTo>
                  <a:pt x="61" y="48"/>
                  <a:pt x="61" y="48"/>
                  <a:pt x="61" y="48"/>
                </a:cubicBezTo>
                <a:cubicBezTo>
                  <a:pt x="62" y="43"/>
                  <a:pt x="61" y="37"/>
                  <a:pt x="56" y="33"/>
                </a:cubicBezTo>
                <a:cubicBezTo>
                  <a:pt x="30" y="6"/>
                  <a:pt x="30" y="6"/>
                  <a:pt x="30" y="6"/>
                </a:cubicBezTo>
                <a:cubicBezTo>
                  <a:pt x="23" y="0"/>
                  <a:pt x="13" y="0"/>
                  <a:pt x="7" y="6"/>
                </a:cubicBezTo>
                <a:cubicBezTo>
                  <a:pt x="0" y="13"/>
                  <a:pt x="0" y="23"/>
                  <a:pt x="7" y="29"/>
                </a:cubicBezTo>
                <a:cubicBezTo>
                  <a:pt x="33" y="56"/>
                  <a:pt x="33" y="56"/>
                  <a:pt x="33" y="56"/>
                </a:cubicBezTo>
                <a:cubicBezTo>
                  <a:pt x="38" y="61"/>
                  <a:pt x="45" y="62"/>
                  <a:pt x="51" y="60"/>
                </a:cubicBezTo>
                <a:cubicBezTo>
                  <a:pt x="60" y="70"/>
                  <a:pt x="60" y="70"/>
                  <a:pt x="60" y="70"/>
                </a:cubicBezTo>
                <a:cubicBezTo>
                  <a:pt x="59" y="75"/>
                  <a:pt x="60" y="81"/>
                  <a:pt x="65" y="85"/>
                </a:cubicBezTo>
                <a:cubicBezTo>
                  <a:pt x="91" y="112"/>
                  <a:pt x="91" y="112"/>
                  <a:pt x="91" y="112"/>
                </a:cubicBezTo>
                <a:cubicBezTo>
                  <a:pt x="98" y="119"/>
                  <a:pt x="108" y="119"/>
                  <a:pt x="114" y="112"/>
                </a:cubicBezTo>
                <a:cubicBezTo>
                  <a:pt x="121" y="106"/>
                  <a:pt x="121" y="95"/>
                  <a:pt x="114" y="89"/>
                </a:cubicBezTo>
                <a:close/>
                <a:moveTo>
                  <a:pt x="36" y="51"/>
                </a:moveTo>
                <a:cubicBezTo>
                  <a:pt x="12" y="27"/>
                  <a:pt x="12" y="27"/>
                  <a:pt x="12" y="27"/>
                </a:cubicBezTo>
                <a:cubicBezTo>
                  <a:pt x="7" y="22"/>
                  <a:pt x="7" y="15"/>
                  <a:pt x="11" y="11"/>
                </a:cubicBezTo>
                <a:cubicBezTo>
                  <a:pt x="16" y="7"/>
                  <a:pt x="23" y="7"/>
                  <a:pt x="27" y="12"/>
                </a:cubicBezTo>
                <a:cubicBezTo>
                  <a:pt x="51" y="36"/>
                  <a:pt x="51" y="36"/>
                  <a:pt x="51" y="36"/>
                </a:cubicBezTo>
                <a:cubicBezTo>
                  <a:pt x="53" y="37"/>
                  <a:pt x="54" y="40"/>
                  <a:pt x="54" y="42"/>
                </a:cubicBezTo>
                <a:cubicBezTo>
                  <a:pt x="51" y="39"/>
                  <a:pt x="46" y="39"/>
                  <a:pt x="43" y="42"/>
                </a:cubicBezTo>
                <a:cubicBezTo>
                  <a:pt x="40" y="45"/>
                  <a:pt x="40" y="50"/>
                  <a:pt x="43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2" y="54"/>
                  <a:pt x="38" y="53"/>
                  <a:pt x="36" y="51"/>
                </a:cubicBezTo>
                <a:close/>
                <a:moveTo>
                  <a:pt x="110" y="107"/>
                </a:moveTo>
                <a:cubicBezTo>
                  <a:pt x="105" y="111"/>
                  <a:pt x="98" y="111"/>
                  <a:pt x="94" y="107"/>
                </a:cubicBezTo>
                <a:cubicBezTo>
                  <a:pt x="70" y="83"/>
                  <a:pt x="70" y="83"/>
                  <a:pt x="70" y="83"/>
                </a:cubicBezTo>
                <a:cubicBezTo>
                  <a:pt x="68" y="81"/>
                  <a:pt x="67" y="78"/>
                  <a:pt x="67" y="76"/>
                </a:cubicBezTo>
                <a:cubicBezTo>
                  <a:pt x="71" y="80"/>
                  <a:pt x="71" y="80"/>
                  <a:pt x="71" y="80"/>
                </a:cubicBezTo>
                <a:cubicBezTo>
                  <a:pt x="74" y="83"/>
                  <a:pt x="79" y="83"/>
                  <a:pt x="82" y="80"/>
                </a:cubicBezTo>
                <a:cubicBezTo>
                  <a:pt x="85" y="77"/>
                  <a:pt x="85" y="72"/>
                  <a:pt x="82" y="69"/>
                </a:cubicBezTo>
                <a:cubicBezTo>
                  <a:pt x="77" y="64"/>
                  <a:pt x="77" y="64"/>
                  <a:pt x="77" y="64"/>
                </a:cubicBezTo>
                <a:cubicBezTo>
                  <a:pt x="80" y="64"/>
                  <a:pt x="83" y="65"/>
                  <a:pt x="85" y="68"/>
                </a:cubicBezTo>
                <a:cubicBezTo>
                  <a:pt x="109" y="92"/>
                  <a:pt x="109" y="92"/>
                  <a:pt x="109" y="92"/>
                </a:cubicBezTo>
                <a:cubicBezTo>
                  <a:pt x="114" y="96"/>
                  <a:pt x="114" y="103"/>
                  <a:pt x="110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Group 24">
            <a:extLst>
              <a:ext uri="{FF2B5EF4-FFF2-40B4-BE49-F238E27FC236}">
                <a16:creationId xmlns:a16="http://schemas.microsoft.com/office/drawing/2014/main" id="{719BE54C-1E6F-4BF7-8E64-273D7D64325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436" y="2242335"/>
            <a:ext cx="5413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组合 47">
            <a:extLst>
              <a:ext uri="{FF2B5EF4-FFF2-40B4-BE49-F238E27FC236}">
                <a16:creationId xmlns:a16="http://schemas.microsoft.com/office/drawing/2014/main" id="{5D458E3B-2111-4B48-BA8A-D81B4469626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88" y="4235990"/>
            <a:ext cx="5048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组合 52">
            <a:extLst>
              <a:ext uri="{FF2B5EF4-FFF2-40B4-BE49-F238E27FC236}">
                <a16:creationId xmlns:a16="http://schemas.microsoft.com/office/drawing/2014/main" id="{C6D9B2D0-9BD0-4775-B966-1DCDD0A03B3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436" y="4156615"/>
            <a:ext cx="5540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29">
            <a:extLst>
              <a:ext uri="{FF2B5EF4-FFF2-40B4-BE49-F238E27FC236}">
                <a16:creationId xmlns:a16="http://schemas.microsoft.com/office/drawing/2014/main" id="{7156BF54-5CF7-4997-BFA0-F4C9DA23C4A7}"/>
              </a:ext>
            </a:extLst>
          </p:cNvPr>
          <p:cNvSpPr txBox="1"/>
          <p:nvPr/>
        </p:nvSpPr>
        <p:spPr>
          <a:xfrm>
            <a:off x="2115326" y="2068021"/>
            <a:ext cx="3823739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11" name="文本框 30">
            <a:extLst>
              <a:ext uri="{FF2B5EF4-FFF2-40B4-BE49-F238E27FC236}">
                <a16:creationId xmlns:a16="http://schemas.microsoft.com/office/drawing/2014/main" id="{D8671B5B-61E6-4B81-BF73-6A2CC705B0BA}"/>
              </a:ext>
            </a:extLst>
          </p:cNvPr>
          <p:cNvSpPr txBox="1"/>
          <p:nvPr/>
        </p:nvSpPr>
        <p:spPr>
          <a:xfrm>
            <a:off x="2074586" y="1735556"/>
            <a:ext cx="210883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</a:rPr>
              <a:t>YOUR TITLE HERE</a:t>
            </a:r>
          </a:p>
        </p:txBody>
      </p:sp>
      <p:sp>
        <p:nvSpPr>
          <p:cNvPr id="12" name="文本框 29">
            <a:extLst>
              <a:ext uri="{FF2B5EF4-FFF2-40B4-BE49-F238E27FC236}">
                <a16:creationId xmlns:a16="http://schemas.microsoft.com/office/drawing/2014/main" id="{B11376B9-3A86-437E-8E4D-7091C1EBEED3}"/>
              </a:ext>
            </a:extLst>
          </p:cNvPr>
          <p:cNvSpPr txBox="1"/>
          <p:nvPr/>
        </p:nvSpPr>
        <p:spPr>
          <a:xfrm>
            <a:off x="7599686" y="2068021"/>
            <a:ext cx="3823739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13" name="文本框 30">
            <a:extLst>
              <a:ext uri="{FF2B5EF4-FFF2-40B4-BE49-F238E27FC236}">
                <a16:creationId xmlns:a16="http://schemas.microsoft.com/office/drawing/2014/main" id="{03E13470-E6F1-4A5E-9504-23CBE8A412F6}"/>
              </a:ext>
            </a:extLst>
          </p:cNvPr>
          <p:cNvSpPr txBox="1"/>
          <p:nvPr/>
        </p:nvSpPr>
        <p:spPr>
          <a:xfrm>
            <a:off x="7558946" y="1735556"/>
            <a:ext cx="210883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</a:rPr>
              <a:t>YOUR TITLE HERE</a:t>
            </a:r>
          </a:p>
        </p:txBody>
      </p:sp>
      <p:sp>
        <p:nvSpPr>
          <p:cNvPr id="14" name="文本框 29">
            <a:extLst>
              <a:ext uri="{FF2B5EF4-FFF2-40B4-BE49-F238E27FC236}">
                <a16:creationId xmlns:a16="http://schemas.microsoft.com/office/drawing/2014/main" id="{09048A3E-B911-47B8-B363-84A5572B5A08}"/>
              </a:ext>
            </a:extLst>
          </p:cNvPr>
          <p:cNvSpPr txBox="1"/>
          <p:nvPr/>
        </p:nvSpPr>
        <p:spPr>
          <a:xfrm>
            <a:off x="2115326" y="4058435"/>
            <a:ext cx="3823739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15" name="文本框 30">
            <a:extLst>
              <a:ext uri="{FF2B5EF4-FFF2-40B4-BE49-F238E27FC236}">
                <a16:creationId xmlns:a16="http://schemas.microsoft.com/office/drawing/2014/main" id="{A795975E-A5E3-462C-AEC3-B7EF8A94FA1F}"/>
              </a:ext>
            </a:extLst>
          </p:cNvPr>
          <p:cNvSpPr txBox="1"/>
          <p:nvPr/>
        </p:nvSpPr>
        <p:spPr>
          <a:xfrm>
            <a:off x="2074586" y="3725970"/>
            <a:ext cx="210883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</a:rPr>
              <a:t>YOUR TITLE HERE</a:t>
            </a:r>
          </a:p>
        </p:txBody>
      </p:sp>
      <p:sp>
        <p:nvSpPr>
          <p:cNvPr id="16" name="文本框 29">
            <a:extLst>
              <a:ext uri="{FF2B5EF4-FFF2-40B4-BE49-F238E27FC236}">
                <a16:creationId xmlns:a16="http://schemas.microsoft.com/office/drawing/2014/main" id="{5C51F974-10F3-496A-BA46-C38285525A1E}"/>
              </a:ext>
            </a:extLst>
          </p:cNvPr>
          <p:cNvSpPr txBox="1"/>
          <p:nvPr/>
        </p:nvSpPr>
        <p:spPr>
          <a:xfrm>
            <a:off x="7599686" y="4058435"/>
            <a:ext cx="3823739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I love you more than I've ever loved any woman. </a:t>
            </a:r>
          </a:p>
        </p:txBody>
      </p:sp>
      <p:sp>
        <p:nvSpPr>
          <p:cNvPr id="17" name="文本框 30">
            <a:extLst>
              <a:ext uri="{FF2B5EF4-FFF2-40B4-BE49-F238E27FC236}">
                <a16:creationId xmlns:a16="http://schemas.microsoft.com/office/drawing/2014/main" id="{E4F0A109-CEB9-4992-AFA8-8234DD142C72}"/>
              </a:ext>
            </a:extLst>
          </p:cNvPr>
          <p:cNvSpPr txBox="1"/>
          <p:nvPr/>
        </p:nvSpPr>
        <p:spPr>
          <a:xfrm>
            <a:off x="7558946" y="3725970"/>
            <a:ext cx="210883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25519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56F22C9-0EC0-4F4C-853F-88B202669BFC}"/>
              </a:ext>
            </a:extLst>
          </p:cNvPr>
          <p:cNvSpPr/>
          <p:nvPr/>
        </p:nvSpPr>
        <p:spPr>
          <a:xfrm>
            <a:off x="124264" y="968269"/>
            <a:ext cx="11943471" cy="28734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A0D0B8"/>
            </a:solidFill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Rectangle 85">
            <a:extLst>
              <a:ext uri="{FF2B5EF4-FFF2-40B4-BE49-F238E27FC236}">
                <a16:creationId xmlns:a16="http://schemas.microsoft.com/office/drawing/2014/main" id="{AD5968F5-B993-43E0-A074-EA21F527C1FB}"/>
              </a:ext>
            </a:extLst>
          </p:cNvPr>
          <p:cNvSpPr/>
          <p:nvPr/>
        </p:nvSpPr>
        <p:spPr>
          <a:xfrm>
            <a:off x="4089410" y="1108441"/>
            <a:ext cx="4063689" cy="2576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Freeform 110">
            <a:extLst>
              <a:ext uri="{FF2B5EF4-FFF2-40B4-BE49-F238E27FC236}">
                <a16:creationId xmlns:a16="http://schemas.microsoft.com/office/drawing/2014/main" id="{98DF47A2-C736-476C-8E8C-222832EB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795" y="1731695"/>
            <a:ext cx="732727" cy="58180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89">
            <a:extLst>
              <a:ext uri="{FF2B5EF4-FFF2-40B4-BE49-F238E27FC236}">
                <a16:creationId xmlns:a16="http://schemas.microsoft.com/office/drawing/2014/main" id="{0A224779-9E7A-4D13-94F4-D9F14FC461D5}"/>
              </a:ext>
            </a:extLst>
          </p:cNvPr>
          <p:cNvSpPr txBox="1"/>
          <p:nvPr/>
        </p:nvSpPr>
        <p:spPr>
          <a:xfrm>
            <a:off x="4593071" y="2469823"/>
            <a:ext cx="2901041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+mn-ea"/>
                <a:cs typeface="Aparajita" panose="020B0604020202020204" pitchFamily="34" charset="0"/>
              </a:rPr>
              <a:t>ADD TITTLE HERE</a:t>
            </a: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AFC4510B-3340-4D18-9202-044A7219A7DC}"/>
              </a:ext>
            </a:extLst>
          </p:cNvPr>
          <p:cNvSpPr txBox="1"/>
          <p:nvPr/>
        </p:nvSpPr>
        <p:spPr>
          <a:xfrm>
            <a:off x="408373" y="4259862"/>
            <a:ext cx="10510255" cy="16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zh-CN" altLang="en-US" sz="105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</a:t>
            </a:r>
            <a:endParaRPr lang="en-US" altLang="zh-CN" sz="105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50000"/>
              </a:lnSpc>
            </a:pPr>
            <a:r>
              <a:rPr lang="zh-CN" altLang="en-US" sz="1050" dirty="0">
                <a:latin typeface="+mn-ea"/>
                <a:cs typeface="+mn-ea"/>
                <a:sym typeface="+mn-lt"/>
              </a:rPr>
              <a:t>I love you more than I've ever loved any woman.  And I've waited longer for you than I've waited for any woman. I love you more than I've ever loved any woman. And I've waited longer for you than I've waited for any woman. I love you more than I've ever loved any woman. And I've waited longer for you than I've waited for any woman. </a:t>
            </a:r>
            <a:endParaRPr lang="en-US" altLang="zh-CN" sz="1050" dirty="0">
              <a:latin typeface="+mn-ea"/>
              <a:cs typeface="+mn-ea"/>
              <a:sym typeface="+mn-lt"/>
            </a:endParaRPr>
          </a:p>
        </p:txBody>
      </p:sp>
      <p:pic>
        <p:nvPicPr>
          <p:cNvPr id="7" name="Picture 2" descr="夏天的最后一个章节－念念 | 池袋西瓜 ...">
            <a:extLst>
              <a:ext uri="{FF2B5EF4-FFF2-40B4-BE49-F238E27FC236}">
                <a16:creationId xmlns:a16="http://schemas.microsoft.com/office/drawing/2014/main" id="{AA2EEAC0-822D-4E4D-A36A-79D8CFD61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5"/>
          <a:stretch>
            <a:fillRect/>
          </a:stretch>
        </p:blipFill>
        <p:spPr bwMode="auto">
          <a:xfrm>
            <a:off x="8229191" y="1141741"/>
            <a:ext cx="3724498" cy="254350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A0DDEB-5FE0-4A5E-B978-2872CF2FDB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2" r="1240"/>
          <a:stretch/>
        </p:blipFill>
        <p:spPr>
          <a:xfrm>
            <a:off x="250866" y="1152653"/>
            <a:ext cx="3724498" cy="25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EFBDD1-C032-4BB5-AB59-AB75EA035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36FECB0-1AE8-4CB9-BAD3-86DD736F1FF5}"/>
              </a:ext>
            </a:extLst>
          </p:cNvPr>
          <p:cNvSpPr/>
          <p:nvPr/>
        </p:nvSpPr>
        <p:spPr>
          <a:xfrm>
            <a:off x="0" y="2059086"/>
            <a:ext cx="6210948" cy="2595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7">
            <a:extLst>
              <a:ext uri="{FF2B5EF4-FFF2-40B4-BE49-F238E27FC236}">
                <a16:creationId xmlns:a16="http://schemas.microsoft.com/office/drawing/2014/main" id="{53C036D7-8176-4CE2-823A-C7B7658B613D}"/>
              </a:ext>
            </a:extLst>
          </p:cNvPr>
          <p:cNvSpPr txBox="1"/>
          <p:nvPr/>
        </p:nvSpPr>
        <p:spPr>
          <a:xfrm>
            <a:off x="752893" y="2973000"/>
            <a:ext cx="3392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54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谢谢欣赏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0AEDC090-29C2-4F07-9761-E2AD5E578A26}"/>
              </a:ext>
            </a:extLst>
          </p:cNvPr>
          <p:cNvSpPr txBox="1"/>
          <p:nvPr/>
        </p:nvSpPr>
        <p:spPr>
          <a:xfrm>
            <a:off x="859426" y="3844201"/>
            <a:ext cx="4982082" cy="52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88A3E-81A2-44D6-B63D-916BC2C3BC7B}"/>
              </a:ext>
            </a:extLst>
          </p:cNvPr>
          <p:cNvSpPr/>
          <p:nvPr/>
        </p:nvSpPr>
        <p:spPr>
          <a:xfrm>
            <a:off x="862845" y="2329780"/>
            <a:ext cx="1832706" cy="4319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10">
            <a:extLst>
              <a:ext uri="{FF2B5EF4-FFF2-40B4-BE49-F238E27FC236}">
                <a16:creationId xmlns:a16="http://schemas.microsoft.com/office/drawing/2014/main" id="{3F550C20-337E-4B2C-BCED-66A9AF2FEF13}"/>
              </a:ext>
            </a:extLst>
          </p:cNvPr>
          <p:cNvSpPr txBox="1"/>
          <p:nvPr/>
        </p:nvSpPr>
        <p:spPr>
          <a:xfrm>
            <a:off x="1072169" y="2361085"/>
            <a:ext cx="138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森焱创意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17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8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937ECCE3-4115-4136-97EC-C5170BF1ED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9A36AA1-7537-4639-9155-C177F090F908}"/>
              </a:ext>
            </a:extLst>
          </p:cNvPr>
          <p:cNvSpPr/>
          <p:nvPr/>
        </p:nvSpPr>
        <p:spPr>
          <a:xfrm>
            <a:off x="0" y="470916"/>
            <a:ext cx="12192000" cy="5916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043327D-ABF7-4B38-BE73-816BDB809ABC}"/>
              </a:ext>
            </a:extLst>
          </p:cNvPr>
          <p:cNvSpPr/>
          <p:nvPr/>
        </p:nvSpPr>
        <p:spPr bwMode="auto">
          <a:xfrm>
            <a:off x="4474501" y="1936951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noFill/>
            <a:round/>
          </a:ln>
        </p:spPr>
        <p:txBody>
          <a:bodyPr lIns="51410" tIns="25705" rIns="51410" bIns="25705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2E1565A-3649-47A8-BF0D-80B24152E7FD}"/>
              </a:ext>
            </a:extLst>
          </p:cNvPr>
          <p:cNvSpPr/>
          <p:nvPr/>
        </p:nvSpPr>
        <p:spPr bwMode="auto">
          <a:xfrm>
            <a:off x="4474501" y="2833571"/>
            <a:ext cx="462470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noFill/>
            <a:round/>
          </a:ln>
        </p:spPr>
        <p:txBody>
          <a:bodyPr lIns="51410" tIns="25705" rIns="51410" bIns="25705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4C80090F-517B-450C-94AE-5669EBC74C40}"/>
              </a:ext>
            </a:extLst>
          </p:cNvPr>
          <p:cNvSpPr/>
          <p:nvPr/>
        </p:nvSpPr>
        <p:spPr bwMode="auto">
          <a:xfrm>
            <a:off x="4474501" y="3730826"/>
            <a:ext cx="4624070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noFill/>
            <a:round/>
          </a:ln>
        </p:spPr>
        <p:txBody>
          <a:bodyPr lIns="51410" tIns="25705" rIns="51410" bIns="25705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1B86590B-6692-41ED-85E4-62EFC84B4FF2}"/>
              </a:ext>
            </a:extLst>
          </p:cNvPr>
          <p:cNvSpPr/>
          <p:nvPr/>
        </p:nvSpPr>
        <p:spPr bwMode="auto">
          <a:xfrm>
            <a:off x="4474501" y="4627446"/>
            <a:ext cx="4623435" cy="539115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noFill/>
          <a:ln w="10" cap="flat" cmpd="sng">
            <a:noFill/>
            <a:round/>
          </a:ln>
        </p:spPr>
        <p:txBody>
          <a:bodyPr lIns="51410" tIns="25705" rIns="51410" bIns="25705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D63B77E8-0AF9-44F9-B3A9-658DF649B323}"/>
              </a:ext>
            </a:extLst>
          </p:cNvPr>
          <p:cNvSpPr txBox="1"/>
          <p:nvPr/>
        </p:nvSpPr>
        <p:spPr>
          <a:xfrm>
            <a:off x="2170131" y="2146283"/>
            <a:ext cx="2001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目  录</a:t>
            </a:r>
          </a:p>
        </p:txBody>
      </p:sp>
      <p:sp>
        <p:nvSpPr>
          <p:cNvPr id="8" name="文本框 16">
            <a:extLst>
              <a:ext uri="{FF2B5EF4-FFF2-40B4-BE49-F238E27FC236}">
                <a16:creationId xmlns:a16="http://schemas.microsoft.com/office/drawing/2014/main" id="{4BA6EF48-3622-4B56-AA80-89C3C40ABDF8}"/>
              </a:ext>
            </a:extLst>
          </p:cNvPr>
          <p:cNvSpPr txBox="1"/>
          <p:nvPr/>
        </p:nvSpPr>
        <p:spPr>
          <a:xfrm>
            <a:off x="2156266" y="4133899"/>
            <a:ext cx="20015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Contents</a:t>
            </a:r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2F5001C4-2D8A-4752-A7D2-EDA9EA5CCBD1}"/>
              </a:ext>
            </a:extLst>
          </p:cNvPr>
          <p:cNvSpPr txBox="1"/>
          <p:nvPr/>
        </p:nvSpPr>
        <p:spPr>
          <a:xfrm>
            <a:off x="4822877" y="1644563"/>
            <a:ext cx="895864" cy="584775"/>
          </a:xfrm>
          <a:prstGeom prst="rect">
            <a:avLst/>
          </a:prstGeom>
          <a:solidFill>
            <a:srgbClr val="F9D7D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汉仪晓波折纸体简" panose="00020600040101010101" pitchFamily="18" charset="-122"/>
                <a:ea typeface="汉仪晓波折纸体简" panose="00020600040101010101" pitchFamily="18" charset="-122"/>
              </a:rPr>
              <a:t>01</a:t>
            </a:r>
            <a:endParaRPr lang="zh-CN" altLang="en-US" sz="3200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1ED3574B-8B76-45E6-8E2E-D8B96F68A9A7}"/>
              </a:ext>
            </a:extLst>
          </p:cNvPr>
          <p:cNvSpPr txBox="1"/>
          <p:nvPr/>
        </p:nvSpPr>
        <p:spPr>
          <a:xfrm>
            <a:off x="4885691" y="3129233"/>
            <a:ext cx="895864" cy="584775"/>
          </a:xfrm>
          <a:prstGeom prst="rect">
            <a:avLst/>
          </a:prstGeom>
          <a:solidFill>
            <a:srgbClr val="F9D7D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汉仪晓波折纸体简" panose="00020600040101010101" pitchFamily="18" charset="-122"/>
                <a:ea typeface="汉仪晓波折纸体简" panose="00020600040101010101" pitchFamily="18" charset="-122"/>
              </a:rPr>
              <a:t>02</a:t>
            </a:r>
            <a:endParaRPr lang="zh-CN" altLang="en-US" sz="3200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B58EFE18-B796-4873-9478-6BD544939ACC}"/>
              </a:ext>
            </a:extLst>
          </p:cNvPr>
          <p:cNvSpPr txBox="1"/>
          <p:nvPr/>
        </p:nvSpPr>
        <p:spPr>
          <a:xfrm>
            <a:off x="4885691" y="4678071"/>
            <a:ext cx="895864" cy="584775"/>
          </a:xfrm>
          <a:prstGeom prst="rect">
            <a:avLst/>
          </a:prstGeom>
          <a:solidFill>
            <a:srgbClr val="F9D7D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汉仪晓波折纸体简" panose="00020600040101010101" pitchFamily="18" charset="-122"/>
                <a:ea typeface="汉仪晓波折纸体简" panose="00020600040101010101" pitchFamily="18" charset="-122"/>
              </a:rPr>
              <a:t>03</a:t>
            </a:r>
            <a:endParaRPr lang="zh-CN" altLang="en-US" sz="3200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1AF3096-3E36-4F58-A177-F08CB8EE0B78}"/>
              </a:ext>
            </a:extLst>
          </p:cNvPr>
          <p:cNvGrpSpPr/>
          <p:nvPr/>
        </p:nvGrpSpPr>
        <p:grpSpPr>
          <a:xfrm>
            <a:off x="6026026" y="1507005"/>
            <a:ext cx="3947565" cy="870781"/>
            <a:chOff x="6572405" y="1702736"/>
            <a:chExt cx="5149935" cy="870781"/>
          </a:xfrm>
        </p:grpSpPr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817BAFF1-BF9B-4552-B6FB-9EE48BF5C83E}"/>
                </a:ext>
              </a:extLst>
            </p:cNvPr>
            <p:cNvSpPr txBox="1"/>
            <p:nvPr/>
          </p:nvSpPr>
          <p:spPr>
            <a:xfrm>
              <a:off x="6572405" y="2032984"/>
              <a:ext cx="5149935" cy="540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I love you more than I've ever loved any woman. And I've waited longer for you than I've waited for any woman</a:t>
              </a:r>
            </a:p>
          </p:txBody>
        </p:sp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21A00355-009B-4E2E-BC15-15C9410AF0F9}"/>
                </a:ext>
              </a:extLst>
            </p:cNvPr>
            <p:cNvSpPr txBox="1"/>
            <p:nvPr/>
          </p:nvSpPr>
          <p:spPr>
            <a:xfrm>
              <a:off x="6572405" y="1702736"/>
              <a:ext cx="2843854" cy="36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694690">
                <a:lnSpc>
                  <a:spcPct val="15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ADD YOUR TITLE HERE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083846-3C42-4D59-9CFD-9881C04E45C9}"/>
              </a:ext>
            </a:extLst>
          </p:cNvPr>
          <p:cNvGrpSpPr/>
          <p:nvPr/>
        </p:nvGrpSpPr>
        <p:grpSpPr>
          <a:xfrm>
            <a:off x="6030142" y="3019305"/>
            <a:ext cx="4005593" cy="879659"/>
            <a:chOff x="6572405" y="1693858"/>
            <a:chExt cx="5225638" cy="879659"/>
          </a:xfrm>
        </p:grpSpPr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459F563F-19B0-4F5B-B8EC-C6376DD797AD}"/>
                </a:ext>
              </a:extLst>
            </p:cNvPr>
            <p:cNvSpPr txBox="1"/>
            <p:nvPr/>
          </p:nvSpPr>
          <p:spPr>
            <a:xfrm>
              <a:off x="6572405" y="2032984"/>
              <a:ext cx="5225638" cy="540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I love you more than I've ever loved any woman. And I've waited longer for you than I've waited for any woman</a:t>
              </a:r>
            </a:p>
          </p:txBody>
        </p:sp>
        <p:sp>
          <p:nvSpPr>
            <p:cNvPr id="18" name="文本框 6">
              <a:extLst>
                <a:ext uri="{FF2B5EF4-FFF2-40B4-BE49-F238E27FC236}">
                  <a16:creationId xmlns:a16="http://schemas.microsoft.com/office/drawing/2014/main" id="{8DC3794A-5D2E-47E4-914A-2109877E4034}"/>
                </a:ext>
              </a:extLst>
            </p:cNvPr>
            <p:cNvSpPr txBox="1"/>
            <p:nvPr/>
          </p:nvSpPr>
          <p:spPr>
            <a:xfrm>
              <a:off x="6572405" y="1693858"/>
              <a:ext cx="2843853" cy="36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694690">
                <a:lnSpc>
                  <a:spcPct val="15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ADD YOUR TITLE HERE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14E9DD3-5898-4EF5-9B3C-F0F2D27CEA1B}"/>
              </a:ext>
            </a:extLst>
          </p:cNvPr>
          <p:cNvGrpSpPr/>
          <p:nvPr/>
        </p:nvGrpSpPr>
        <p:grpSpPr>
          <a:xfrm>
            <a:off x="6011235" y="4498767"/>
            <a:ext cx="3962356" cy="879659"/>
            <a:chOff x="6572405" y="1693858"/>
            <a:chExt cx="5169232" cy="879659"/>
          </a:xfrm>
        </p:grpSpPr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89462952-580F-4A7F-9082-1CDFBC212291}"/>
                </a:ext>
              </a:extLst>
            </p:cNvPr>
            <p:cNvSpPr txBox="1"/>
            <p:nvPr/>
          </p:nvSpPr>
          <p:spPr>
            <a:xfrm>
              <a:off x="6572405" y="2032984"/>
              <a:ext cx="5169232" cy="540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zh-CN" altLang="en-US" sz="800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I love you more than I've ever loved any woman. And I've waited longer for you than I've waited for any woman</a:t>
              </a:r>
            </a:p>
          </p:txBody>
        </p:sp>
        <p:sp>
          <p:nvSpPr>
            <p:cNvPr id="16" name="文本框 6">
              <a:extLst>
                <a:ext uri="{FF2B5EF4-FFF2-40B4-BE49-F238E27FC236}">
                  <a16:creationId xmlns:a16="http://schemas.microsoft.com/office/drawing/2014/main" id="{7CF692A9-92BD-404C-888D-0C15994D559D}"/>
                </a:ext>
              </a:extLst>
            </p:cNvPr>
            <p:cNvSpPr txBox="1"/>
            <p:nvPr/>
          </p:nvSpPr>
          <p:spPr>
            <a:xfrm>
              <a:off x="6572405" y="1693858"/>
              <a:ext cx="2843853" cy="365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694690">
                <a:lnSpc>
                  <a:spcPct val="15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+mn-lt"/>
                </a:rPr>
                <a:t>ADD YOUR TITLE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2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82E6EF-FA09-4336-8E28-DD9A13128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10068B3-0B8F-422A-A79A-DFF3A84F6457}"/>
              </a:ext>
            </a:extLst>
          </p:cNvPr>
          <p:cNvSpPr/>
          <p:nvPr/>
        </p:nvSpPr>
        <p:spPr>
          <a:xfrm>
            <a:off x="0" y="2059086"/>
            <a:ext cx="6210948" cy="2595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96C7221-8BA7-4601-81FB-69E2C01521E8}"/>
              </a:ext>
            </a:extLst>
          </p:cNvPr>
          <p:cNvSpPr txBox="1"/>
          <p:nvPr/>
        </p:nvSpPr>
        <p:spPr>
          <a:xfrm>
            <a:off x="1751797" y="2510170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grpSp>
        <p:nvGrpSpPr>
          <p:cNvPr id="5" name="1">
            <a:extLst>
              <a:ext uri="{FF2B5EF4-FFF2-40B4-BE49-F238E27FC236}">
                <a16:creationId xmlns:a16="http://schemas.microsoft.com/office/drawing/2014/main" id="{0206869F-4BAF-416B-99ED-1E1BA3103438}"/>
              </a:ext>
            </a:extLst>
          </p:cNvPr>
          <p:cNvGrpSpPr/>
          <p:nvPr/>
        </p:nvGrpSpPr>
        <p:grpSpPr>
          <a:xfrm>
            <a:off x="797404" y="3142957"/>
            <a:ext cx="685011" cy="584775"/>
            <a:chOff x="4164320" y="633441"/>
            <a:chExt cx="685011" cy="584775"/>
          </a:xfrm>
        </p:grpSpPr>
        <p:sp>
          <p:nvSpPr>
            <p:cNvPr id="7" name="PA_文本框 16">
              <a:extLst>
                <a:ext uri="{FF2B5EF4-FFF2-40B4-BE49-F238E27FC236}">
                  <a16:creationId xmlns:a16="http://schemas.microsoft.com/office/drawing/2014/main" id="{404F36D4-FF91-4334-89F6-4F098D895BEA}"/>
                </a:ext>
              </a:extLst>
            </p:cNvPr>
            <p:cNvSpPr txBox="1"/>
            <p:nvPr/>
          </p:nvSpPr>
          <p:spPr>
            <a:xfrm>
              <a:off x="4164320" y="63344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PA_淘宝店chenying0907 39">
              <a:extLst>
                <a:ext uri="{FF2B5EF4-FFF2-40B4-BE49-F238E27FC236}">
                  <a16:creationId xmlns:a16="http://schemas.microsoft.com/office/drawing/2014/main" id="{B24A6C00-E137-421C-95E5-7438335D266A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59DC3210-93DF-4155-8BFA-10C99DBF21D6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38A44A2-BA74-4CFC-B2C2-E13014C7D553}"/>
                  </a:ext>
                </a:extLst>
              </p:cNvPr>
              <p:cNvCxnSpPr>
                <a:stCxn id="9" idx="4"/>
                <a:endCxn id="9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29">
            <a:extLst>
              <a:ext uri="{FF2B5EF4-FFF2-40B4-BE49-F238E27FC236}">
                <a16:creationId xmlns:a16="http://schemas.microsoft.com/office/drawing/2014/main" id="{53D8C369-69AD-4E0B-A897-DE9230AF1856}"/>
              </a:ext>
            </a:extLst>
          </p:cNvPr>
          <p:cNvSpPr txBox="1"/>
          <p:nvPr/>
        </p:nvSpPr>
        <p:spPr>
          <a:xfrm>
            <a:off x="1815182" y="3366603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37508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>
            <a:extLst>
              <a:ext uri="{FF2B5EF4-FFF2-40B4-BE49-F238E27FC236}">
                <a16:creationId xmlns:a16="http://schemas.microsoft.com/office/drawing/2014/main" id="{30841938-5B42-4AF5-8CA3-1DF23FD4954C}"/>
              </a:ext>
            </a:extLst>
          </p:cNvPr>
          <p:cNvGrpSpPr/>
          <p:nvPr/>
        </p:nvGrpSpPr>
        <p:grpSpPr bwMode="auto">
          <a:xfrm>
            <a:off x="834048" y="1604148"/>
            <a:ext cx="1738312" cy="1737982"/>
            <a:chOff x="3446463" y="2957513"/>
            <a:chExt cx="1271587" cy="1271587"/>
          </a:xfrm>
        </p:grpSpPr>
        <p:sp>
          <p:nvSpPr>
            <p:cNvPr id="30" name="任意多边形 51">
              <a:extLst>
                <a:ext uri="{FF2B5EF4-FFF2-40B4-BE49-F238E27FC236}">
                  <a16:creationId xmlns:a16="http://schemas.microsoft.com/office/drawing/2014/main" id="{DE486242-075E-49D5-AD29-6186CF76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圆角矩形 12">
              <a:extLst>
                <a:ext uri="{FF2B5EF4-FFF2-40B4-BE49-F238E27FC236}">
                  <a16:creationId xmlns:a16="http://schemas.microsoft.com/office/drawing/2014/main" id="{19B9D2E1-3721-467A-AAEF-07B5D57EA3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16E21E2-B002-448C-82F9-7E96B54DE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D34A710-E8F6-4CAD-92B9-0529F8961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C000"/>
              </a:solidFill>
              <a:rou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" name="Group 23">
            <a:extLst>
              <a:ext uri="{FF2B5EF4-FFF2-40B4-BE49-F238E27FC236}">
                <a16:creationId xmlns:a16="http://schemas.microsoft.com/office/drawing/2014/main" id="{C7459963-D09E-4602-BEC2-14F29E220E1B}"/>
              </a:ext>
            </a:extLst>
          </p:cNvPr>
          <p:cNvGrpSpPr/>
          <p:nvPr/>
        </p:nvGrpSpPr>
        <p:grpSpPr bwMode="auto">
          <a:xfrm>
            <a:off x="3786214" y="1578485"/>
            <a:ext cx="1738312" cy="1737982"/>
            <a:chOff x="3446463" y="2957513"/>
            <a:chExt cx="1271587" cy="1271587"/>
          </a:xfrm>
        </p:grpSpPr>
        <p:sp>
          <p:nvSpPr>
            <p:cNvPr id="26" name="任意多边形 51">
              <a:extLst>
                <a:ext uri="{FF2B5EF4-FFF2-40B4-BE49-F238E27FC236}">
                  <a16:creationId xmlns:a16="http://schemas.microsoft.com/office/drawing/2014/main" id="{4F9818EC-4E10-4F74-BAC6-97ECB85F2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圆角矩形 12">
              <a:extLst>
                <a:ext uri="{FF2B5EF4-FFF2-40B4-BE49-F238E27FC236}">
                  <a16:creationId xmlns:a16="http://schemas.microsoft.com/office/drawing/2014/main" id="{6BB2F94C-4EAB-448D-8007-D5FCB61163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2EBE1C2-B60C-4A86-889F-5F5F7C43F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88E184E-9187-47B4-B61D-B672B3E31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C000"/>
              </a:solidFill>
              <a:rou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711C96DB-D6AE-4068-8233-025CACBA11CB}"/>
              </a:ext>
            </a:extLst>
          </p:cNvPr>
          <p:cNvGrpSpPr/>
          <p:nvPr/>
        </p:nvGrpSpPr>
        <p:grpSpPr bwMode="auto">
          <a:xfrm>
            <a:off x="6740552" y="1604148"/>
            <a:ext cx="1738312" cy="1737982"/>
            <a:chOff x="3446463" y="2957513"/>
            <a:chExt cx="1271587" cy="1271587"/>
          </a:xfrm>
        </p:grpSpPr>
        <p:sp>
          <p:nvSpPr>
            <p:cNvPr id="22" name="任意多边形 51">
              <a:extLst>
                <a:ext uri="{FF2B5EF4-FFF2-40B4-BE49-F238E27FC236}">
                  <a16:creationId xmlns:a16="http://schemas.microsoft.com/office/drawing/2014/main" id="{B17612D5-4C76-42EF-A58E-AAFB0902B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圆角矩形 12">
              <a:extLst>
                <a:ext uri="{FF2B5EF4-FFF2-40B4-BE49-F238E27FC236}">
                  <a16:creationId xmlns:a16="http://schemas.microsoft.com/office/drawing/2014/main" id="{30C28FF3-07DE-4081-9C8A-7698ED8DF9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5716762-7A91-4D83-80A9-CA56AA04F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A0123C2-B3AD-4A22-911C-984942754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C000"/>
              </a:solidFill>
              <a:rou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9E0B5C96-0312-45C0-9BA8-63E291C79143}"/>
              </a:ext>
            </a:extLst>
          </p:cNvPr>
          <p:cNvGrpSpPr/>
          <p:nvPr/>
        </p:nvGrpSpPr>
        <p:grpSpPr bwMode="auto">
          <a:xfrm>
            <a:off x="9699257" y="1604148"/>
            <a:ext cx="1738312" cy="1737982"/>
            <a:chOff x="3446463" y="2957513"/>
            <a:chExt cx="1271587" cy="1271587"/>
          </a:xfrm>
        </p:grpSpPr>
        <p:sp>
          <p:nvSpPr>
            <p:cNvPr id="18" name="任意多边形 51">
              <a:extLst>
                <a:ext uri="{FF2B5EF4-FFF2-40B4-BE49-F238E27FC236}">
                  <a16:creationId xmlns:a16="http://schemas.microsoft.com/office/drawing/2014/main" id="{65DE3317-57B7-4CFB-AF5F-F312451D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463" y="2957513"/>
              <a:ext cx="1271587" cy="1271587"/>
            </a:xfrm>
            <a:custGeom>
              <a:avLst/>
              <a:gdLst>
                <a:gd name="T0" fmla="*/ 918080 w 1058191"/>
                <a:gd name="T1" fmla="*/ 0 h 1058190"/>
                <a:gd name="T2" fmla="*/ 1043823 w 1058191"/>
                <a:gd name="T3" fmla="*/ 52085 h 1058190"/>
                <a:gd name="T4" fmla="*/ 1784074 w 1058191"/>
                <a:gd name="T5" fmla="*/ 792339 h 1058190"/>
                <a:gd name="T6" fmla="*/ 1784074 w 1058191"/>
                <a:gd name="T7" fmla="*/ 1043824 h 1058190"/>
                <a:gd name="T8" fmla="*/ 1043823 w 1058191"/>
                <a:gd name="T9" fmla="*/ 1784078 h 1058190"/>
                <a:gd name="T10" fmla="*/ 792336 w 1058191"/>
                <a:gd name="T11" fmla="*/ 1784078 h 1058190"/>
                <a:gd name="T12" fmla="*/ 52085 w 1058191"/>
                <a:gd name="T13" fmla="*/ 1043824 h 1058190"/>
                <a:gd name="T14" fmla="*/ 52085 w 1058191"/>
                <a:gd name="T15" fmla="*/ 792339 h 1058190"/>
                <a:gd name="T16" fmla="*/ 792336 w 1058191"/>
                <a:gd name="T17" fmla="*/ 52085 h 1058190"/>
                <a:gd name="T18" fmla="*/ 918080 w 1058191"/>
                <a:gd name="T19" fmla="*/ 0 h 1058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8191"/>
                <a:gd name="T31" fmla="*/ 0 h 1058190"/>
                <a:gd name="T32" fmla="*/ 1058191 w 1058191"/>
                <a:gd name="T33" fmla="*/ 1058190 h 1058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8191" h="1058190">
                  <a:moveTo>
                    <a:pt x="529096" y="0"/>
                  </a:moveTo>
                  <a:cubicBezTo>
                    <a:pt x="555323" y="0"/>
                    <a:pt x="581551" y="10006"/>
                    <a:pt x="601562" y="30017"/>
                  </a:cubicBezTo>
                  <a:lnTo>
                    <a:pt x="1028174" y="456629"/>
                  </a:lnTo>
                  <a:cubicBezTo>
                    <a:pt x="1068197" y="496651"/>
                    <a:pt x="1068197" y="561540"/>
                    <a:pt x="1028174" y="601562"/>
                  </a:cubicBezTo>
                  <a:lnTo>
                    <a:pt x="601562" y="1028174"/>
                  </a:lnTo>
                  <a:cubicBezTo>
                    <a:pt x="561540" y="1068196"/>
                    <a:pt x="496651" y="1068196"/>
                    <a:pt x="456629" y="1028174"/>
                  </a:cubicBezTo>
                  <a:lnTo>
                    <a:pt x="30017" y="601562"/>
                  </a:lnTo>
                  <a:cubicBezTo>
                    <a:pt x="-10006" y="561540"/>
                    <a:pt x="-10006" y="496651"/>
                    <a:pt x="30017" y="456629"/>
                  </a:cubicBezTo>
                  <a:lnTo>
                    <a:pt x="456629" y="30017"/>
                  </a:lnTo>
                  <a:cubicBezTo>
                    <a:pt x="476640" y="10006"/>
                    <a:pt x="502868" y="0"/>
                    <a:pt x="529096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圆角矩形 12">
              <a:extLst>
                <a:ext uri="{FF2B5EF4-FFF2-40B4-BE49-F238E27FC236}">
                  <a16:creationId xmlns:a16="http://schemas.microsoft.com/office/drawing/2014/main" id="{3216EDC3-944E-4E4D-BCD8-4B689C82F7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630613" y="3140075"/>
              <a:ext cx="904875" cy="904875"/>
            </a:xfrm>
            <a:prstGeom prst="roundRect">
              <a:avLst>
                <a:gd name="adj" fmla="val 12681"/>
              </a:avLst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3DD6209-0F4F-4FBB-B214-191DC7F3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725" y="3108325"/>
              <a:ext cx="119063" cy="1190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ECCBF25-62F4-4D69-A4B0-4F046B605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3082925"/>
              <a:ext cx="168275" cy="16986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C000"/>
              </a:solidFill>
              <a:round/>
            </a:ln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C54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C54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C54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95C54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4" name="五角星 3">
            <a:extLst>
              <a:ext uri="{FF2B5EF4-FFF2-40B4-BE49-F238E27FC236}">
                <a16:creationId xmlns:a16="http://schemas.microsoft.com/office/drawing/2014/main" id="{27848513-E3CD-4B15-853E-47B25E2652E6}"/>
              </a:ext>
            </a:extLst>
          </p:cNvPr>
          <p:cNvSpPr/>
          <p:nvPr/>
        </p:nvSpPr>
        <p:spPr>
          <a:xfrm>
            <a:off x="1400309" y="2240211"/>
            <a:ext cx="605790" cy="605790"/>
          </a:xfrm>
          <a:prstGeom prst="star5">
            <a:avLst/>
          </a:prstGeom>
          <a:solidFill>
            <a:srgbClr val="FFC000"/>
          </a:solidFill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5" name="椭圆形标注 5">
            <a:extLst>
              <a:ext uri="{FF2B5EF4-FFF2-40B4-BE49-F238E27FC236}">
                <a16:creationId xmlns:a16="http://schemas.microsoft.com/office/drawing/2014/main" id="{F1B77AF4-07B9-4951-99AC-8CDC07494C3F}"/>
              </a:ext>
            </a:extLst>
          </p:cNvPr>
          <p:cNvSpPr/>
          <p:nvPr/>
        </p:nvSpPr>
        <p:spPr>
          <a:xfrm>
            <a:off x="4384397" y="2315380"/>
            <a:ext cx="539750" cy="411480"/>
          </a:xfrm>
          <a:prstGeom prst="wedgeEllipseCallout">
            <a:avLst/>
          </a:prstGeom>
          <a:solidFill>
            <a:srgbClr val="FFC000"/>
          </a:solidFill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6" name="环形箭头 6">
            <a:extLst>
              <a:ext uri="{FF2B5EF4-FFF2-40B4-BE49-F238E27FC236}">
                <a16:creationId xmlns:a16="http://schemas.microsoft.com/office/drawing/2014/main" id="{CA1905B2-C762-4951-A21F-CA062E8D18DB}"/>
              </a:ext>
            </a:extLst>
          </p:cNvPr>
          <p:cNvSpPr/>
          <p:nvPr/>
        </p:nvSpPr>
        <p:spPr>
          <a:xfrm rot="16200000">
            <a:off x="7310316" y="2254259"/>
            <a:ext cx="615315" cy="6184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70159"/>
              <a:gd name="adj5" fmla="val 12500"/>
            </a:avLst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流程图: 多文档 16">
            <a:extLst>
              <a:ext uri="{FF2B5EF4-FFF2-40B4-BE49-F238E27FC236}">
                <a16:creationId xmlns:a16="http://schemas.microsoft.com/office/drawing/2014/main" id="{029C110B-0F0E-4C7F-AC31-AF3BC97EE31A}"/>
              </a:ext>
            </a:extLst>
          </p:cNvPr>
          <p:cNvSpPr/>
          <p:nvPr/>
        </p:nvSpPr>
        <p:spPr>
          <a:xfrm>
            <a:off x="10225830" y="2273866"/>
            <a:ext cx="685165" cy="538480"/>
          </a:xfrm>
          <a:prstGeom prst="flowChartMultidocument">
            <a:avLst/>
          </a:prstGeom>
          <a:solidFill>
            <a:srgbClr val="FFC000"/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4" name="文本框 99">
            <a:extLst>
              <a:ext uri="{FF2B5EF4-FFF2-40B4-BE49-F238E27FC236}">
                <a16:creationId xmlns:a16="http://schemas.microsoft.com/office/drawing/2014/main" id="{966EE9C6-0AF4-4194-81F8-98E2F9BF8B42}"/>
              </a:ext>
            </a:extLst>
          </p:cNvPr>
          <p:cNvSpPr txBox="1"/>
          <p:nvPr/>
        </p:nvSpPr>
        <p:spPr>
          <a:xfrm>
            <a:off x="460320" y="4138542"/>
            <a:ext cx="2485767" cy="1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35" name="文本框 100">
            <a:extLst>
              <a:ext uri="{FF2B5EF4-FFF2-40B4-BE49-F238E27FC236}">
                <a16:creationId xmlns:a16="http://schemas.microsoft.com/office/drawing/2014/main" id="{722375A5-0E06-4956-9348-0382FC6694CD}"/>
              </a:ext>
            </a:extLst>
          </p:cNvPr>
          <p:cNvSpPr txBox="1"/>
          <p:nvPr/>
        </p:nvSpPr>
        <p:spPr>
          <a:xfrm>
            <a:off x="958894" y="3637879"/>
            <a:ext cx="148861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36" name="文本框 99">
            <a:extLst>
              <a:ext uri="{FF2B5EF4-FFF2-40B4-BE49-F238E27FC236}">
                <a16:creationId xmlns:a16="http://schemas.microsoft.com/office/drawing/2014/main" id="{E294DC4F-D68A-4B7C-ACF2-6F2190E6C10A}"/>
              </a:ext>
            </a:extLst>
          </p:cNvPr>
          <p:cNvSpPr txBox="1"/>
          <p:nvPr/>
        </p:nvSpPr>
        <p:spPr>
          <a:xfrm>
            <a:off x="3393251" y="4138542"/>
            <a:ext cx="2485767" cy="1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37" name="文本框 100">
            <a:extLst>
              <a:ext uri="{FF2B5EF4-FFF2-40B4-BE49-F238E27FC236}">
                <a16:creationId xmlns:a16="http://schemas.microsoft.com/office/drawing/2014/main" id="{5D1AF215-958A-47DA-91B0-93608FA76488}"/>
              </a:ext>
            </a:extLst>
          </p:cNvPr>
          <p:cNvSpPr txBox="1"/>
          <p:nvPr/>
        </p:nvSpPr>
        <p:spPr>
          <a:xfrm>
            <a:off x="3891825" y="3637879"/>
            <a:ext cx="148861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38" name="文本框 99">
            <a:extLst>
              <a:ext uri="{FF2B5EF4-FFF2-40B4-BE49-F238E27FC236}">
                <a16:creationId xmlns:a16="http://schemas.microsoft.com/office/drawing/2014/main" id="{8F46830F-05DA-4EAA-BF44-D4D23695FA3F}"/>
              </a:ext>
            </a:extLst>
          </p:cNvPr>
          <p:cNvSpPr txBox="1"/>
          <p:nvPr/>
        </p:nvSpPr>
        <p:spPr>
          <a:xfrm>
            <a:off x="6326182" y="4138542"/>
            <a:ext cx="2485767" cy="1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39" name="文本框 100">
            <a:extLst>
              <a:ext uri="{FF2B5EF4-FFF2-40B4-BE49-F238E27FC236}">
                <a16:creationId xmlns:a16="http://schemas.microsoft.com/office/drawing/2014/main" id="{CE90EBFF-ED5B-4A54-B54B-17630B02174C}"/>
              </a:ext>
            </a:extLst>
          </p:cNvPr>
          <p:cNvSpPr txBox="1"/>
          <p:nvPr/>
        </p:nvSpPr>
        <p:spPr>
          <a:xfrm>
            <a:off x="6824756" y="3637879"/>
            <a:ext cx="148861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40" name="文本框 99">
            <a:extLst>
              <a:ext uri="{FF2B5EF4-FFF2-40B4-BE49-F238E27FC236}">
                <a16:creationId xmlns:a16="http://schemas.microsoft.com/office/drawing/2014/main" id="{CE9DDBD6-187A-4891-81F1-7B6B080F8F62}"/>
              </a:ext>
            </a:extLst>
          </p:cNvPr>
          <p:cNvSpPr txBox="1"/>
          <p:nvPr/>
        </p:nvSpPr>
        <p:spPr>
          <a:xfrm>
            <a:off x="9259113" y="4138542"/>
            <a:ext cx="2485767" cy="115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9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9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41" name="文本框 100">
            <a:extLst>
              <a:ext uri="{FF2B5EF4-FFF2-40B4-BE49-F238E27FC236}">
                <a16:creationId xmlns:a16="http://schemas.microsoft.com/office/drawing/2014/main" id="{68DC7D73-83EE-429B-BB5B-CF38DFC2327C}"/>
              </a:ext>
            </a:extLst>
          </p:cNvPr>
          <p:cNvSpPr txBox="1"/>
          <p:nvPr/>
        </p:nvSpPr>
        <p:spPr>
          <a:xfrm>
            <a:off x="9757687" y="3637879"/>
            <a:ext cx="148861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888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4F7CB1E-D8B8-4B1B-AB9F-64462E603924}"/>
              </a:ext>
            </a:extLst>
          </p:cNvPr>
          <p:cNvGrpSpPr/>
          <p:nvPr/>
        </p:nvGrpSpPr>
        <p:grpSpPr>
          <a:xfrm>
            <a:off x="1849780" y="1516283"/>
            <a:ext cx="3535834" cy="3804128"/>
            <a:chOff x="-1846320" y="1505604"/>
            <a:chExt cx="2362837" cy="2542125"/>
          </a:xfrm>
        </p:grpSpPr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260CCFDC-CEB3-46C7-A39F-74F9A1F7026A}"/>
                </a:ext>
              </a:extLst>
            </p:cNvPr>
            <p:cNvSpPr/>
            <p:nvPr/>
          </p:nvSpPr>
          <p:spPr bwMode="auto">
            <a:xfrm rot="2707862">
              <a:off x="-1789130" y="1505604"/>
              <a:ext cx="1111710" cy="1111709"/>
            </a:xfrm>
            <a:custGeom>
              <a:avLst/>
              <a:gdLst>
                <a:gd name="T0" fmla="*/ 183 w 819"/>
                <a:gd name="T1" fmla="*/ 216 h 819"/>
                <a:gd name="T2" fmla="*/ 256 w 819"/>
                <a:gd name="T3" fmla="*/ 180 h 819"/>
                <a:gd name="T4" fmla="*/ 217 w 819"/>
                <a:gd name="T5" fmla="*/ 88 h 819"/>
                <a:gd name="T6" fmla="*/ 385 w 819"/>
                <a:gd name="T7" fmla="*/ 88 h 819"/>
                <a:gd name="T8" fmla="*/ 347 w 819"/>
                <a:gd name="T9" fmla="*/ 180 h 819"/>
                <a:gd name="T10" fmla="*/ 420 w 819"/>
                <a:gd name="T11" fmla="*/ 216 h 819"/>
                <a:gd name="T12" fmla="*/ 603 w 819"/>
                <a:gd name="T13" fmla="*/ 216 h 819"/>
                <a:gd name="T14" fmla="*/ 603 w 819"/>
                <a:gd name="T15" fmla="*/ 399 h 819"/>
                <a:gd name="T16" fmla="*/ 638 w 819"/>
                <a:gd name="T17" fmla="*/ 472 h 819"/>
                <a:gd name="T18" fmla="*/ 731 w 819"/>
                <a:gd name="T19" fmla="*/ 433 h 819"/>
                <a:gd name="T20" fmla="*/ 731 w 819"/>
                <a:gd name="T21" fmla="*/ 601 h 819"/>
                <a:gd name="T22" fmla="*/ 638 w 819"/>
                <a:gd name="T23" fmla="*/ 563 h 819"/>
                <a:gd name="T24" fmla="*/ 603 w 819"/>
                <a:gd name="T25" fmla="*/ 636 h 819"/>
                <a:gd name="T26" fmla="*/ 603 w 819"/>
                <a:gd name="T27" fmla="*/ 819 h 819"/>
                <a:gd name="T28" fmla="*/ 420 w 819"/>
                <a:gd name="T29" fmla="*/ 819 h 819"/>
                <a:gd name="T30" fmla="*/ 347 w 819"/>
                <a:gd name="T31" fmla="*/ 784 h 819"/>
                <a:gd name="T32" fmla="*/ 385 w 819"/>
                <a:gd name="T33" fmla="*/ 691 h 819"/>
                <a:gd name="T34" fmla="*/ 217 w 819"/>
                <a:gd name="T35" fmla="*/ 691 h 819"/>
                <a:gd name="T36" fmla="*/ 256 w 819"/>
                <a:gd name="T37" fmla="*/ 784 h 819"/>
                <a:gd name="T38" fmla="*/ 183 w 819"/>
                <a:gd name="T39" fmla="*/ 819 h 819"/>
                <a:gd name="T40" fmla="*/ 0 w 819"/>
                <a:gd name="T41" fmla="*/ 819 h 819"/>
                <a:gd name="T42" fmla="*/ 0 w 819"/>
                <a:gd name="T43" fmla="*/ 636 h 819"/>
                <a:gd name="T44" fmla="*/ 35 w 819"/>
                <a:gd name="T45" fmla="*/ 563 h 819"/>
                <a:gd name="T46" fmla="*/ 128 w 819"/>
                <a:gd name="T47" fmla="*/ 601 h 819"/>
                <a:gd name="T48" fmla="*/ 128 w 819"/>
                <a:gd name="T49" fmla="*/ 433 h 819"/>
                <a:gd name="T50" fmla="*/ 35 w 819"/>
                <a:gd name="T51" fmla="*/ 472 h 819"/>
                <a:gd name="T52" fmla="*/ 0 w 819"/>
                <a:gd name="T53" fmla="*/ 399 h 819"/>
                <a:gd name="T54" fmla="*/ 0 w 819"/>
                <a:gd name="T55" fmla="*/ 216 h 819"/>
                <a:gd name="T56" fmla="*/ 183 w 819"/>
                <a:gd name="T57" fmla="*/ 21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10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10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3ACE32F-F51C-4882-AFB9-729B525A051D}"/>
                </a:ext>
              </a:extLst>
            </p:cNvPr>
            <p:cNvGrpSpPr/>
            <p:nvPr/>
          </p:nvGrpSpPr>
          <p:grpSpPr>
            <a:xfrm>
              <a:off x="-1846320" y="2451704"/>
              <a:ext cx="2362837" cy="1596025"/>
              <a:chOff x="-1846320" y="2451704"/>
              <a:chExt cx="2362837" cy="1596025"/>
            </a:xfrm>
          </p:grpSpPr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D7F71FF3-7091-4329-89AF-AE08125517F4}"/>
                  </a:ext>
                </a:extLst>
              </p:cNvPr>
              <p:cNvSpPr/>
              <p:nvPr/>
            </p:nvSpPr>
            <p:spPr bwMode="auto">
              <a:xfrm rot="20889290">
                <a:off x="-595193" y="2451704"/>
                <a:ext cx="1111710" cy="1111709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1E04FAAC-5992-4A8B-97DA-07AB1D56DC7C}"/>
                  </a:ext>
                </a:extLst>
              </p:cNvPr>
              <p:cNvSpPr/>
              <p:nvPr/>
            </p:nvSpPr>
            <p:spPr bwMode="auto">
              <a:xfrm rot="1460867">
                <a:off x="-1809745" y="3283624"/>
                <a:ext cx="764105" cy="76410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A7AF9572-6DDE-4B19-A8D4-21F27A54056D}"/>
                  </a:ext>
                </a:extLst>
              </p:cNvPr>
              <p:cNvSpPr/>
              <p:nvPr/>
            </p:nvSpPr>
            <p:spPr bwMode="auto">
              <a:xfrm rot="2598298">
                <a:off x="-1150290" y="2817260"/>
                <a:ext cx="470486" cy="470485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8F2C7260-D341-469B-8192-9CF96EEDDD01}"/>
                  </a:ext>
                </a:extLst>
              </p:cNvPr>
              <p:cNvSpPr/>
              <p:nvPr/>
            </p:nvSpPr>
            <p:spPr bwMode="auto">
              <a:xfrm rot="20676794">
                <a:off x="-1846320" y="2840280"/>
                <a:ext cx="286892" cy="286892"/>
              </a:xfrm>
              <a:custGeom>
                <a:avLst/>
                <a:gdLst>
                  <a:gd name="T0" fmla="*/ 183 w 819"/>
                  <a:gd name="T1" fmla="*/ 216 h 819"/>
                  <a:gd name="T2" fmla="*/ 256 w 819"/>
                  <a:gd name="T3" fmla="*/ 180 h 819"/>
                  <a:gd name="T4" fmla="*/ 217 w 819"/>
                  <a:gd name="T5" fmla="*/ 88 h 819"/>
                  <a:gd name="T6" fmla="*/ 385 w 819"/>
                  <a:gd name="T7" fmla="*/ 88 h 819"/>
                  <a:gd name="T8" fmla="*/ 347 w 819"/>
                  <a:gd name="T9" fmla="*/ 180 h 819"/>
                  <a:gd name="T10" fmla="*/ 420 w 819"/>
                  <a:gd name="T11" fmla="*/ 216 h 819"/>
                  <a:gd name="T12" fmla="*/ 603 w 819"/>
                  <a:gd name="T13" fmla="*/ 216 h 819"/>
                  <a:gd name="T14" fmla="*/ 603 w 819"/>
                  <a:gd name="T15" fmla="*/ 399 h 819"/>
                  <a:gd name="T16" fmla="*/ 638 w 819"/>
                  <a:gd name="T17" fmla="*/ 472 h 819"/>
                  <a:gd name="T18" fmla="*/ 731 w 819"/>
                  <a:gd name="T19" fmla="*/ 433 h 819"/>
                  <a:gd name="T20" fmla="*/ 731 w 819"/>
                  <a:gd name="T21" fmla="*/ 601 h 819"/>
                  <a:gd name="T22" fmla="*/ 638 w 819"/>
                  <a:gd name="T23" fmla="*/ 563 h 819"/>
                  <a:gd name="T24" fmla="*/ 603 w 819"/>
                  <a:gd name="T25" fmla="*/ 636 h 819"/>
                  <a:gd name="T26" fmla="*/ 603 w 819"/>
                  <a:gd name="T27" fmla="*/ 819 h 819"/>
                  <a:gd name="T28" fmla="*/ 420 w 819"/>
                  <a:gd name="T29" fmla="*/ 819 h 819"/>
                  <a:gd name="T30" fmla="*/ 347 w 819"/>
                  <a:gd name="T31" fmla="*/ 784 h 819"/>
                  <a:gd name="T32" fmla="*/ 385 w 819"/>
                  <a:gd name="T33" fmla="*/ 691 h 819"/>
                  <a:gd name="T34" fmla="*/ 217 w 819"/>
                  <a:gd name="T35" fmla="*/ 691 h 819"/>
                  <a:gd name="T36" fmla="*/ 256 w 819"/>
                  <a:gd name="T37" fmla="*/ 784 h 819"/>
                  <a:gd name="T38" fmla="*/ 183 w 819"/>
                  <a:gd name="T39" fmla="*/ 819 h 819"/>
                  <a:gd name="T40" fmla="*/ 0 w 819"/>
                  <a:gd name="T41" fmla="*/ 819 h 819"/>
                  <a:gd name="T42" fmla="*/ 0 w 819"/>
                  <a:gd name="T43" fmla="*/ 636 h 819"/>
                  <a:gd name="T44" fmla="*/ 35 w 819"/>
                  <a:gd name="T45" fmla="*/ 563 h 819"/>
                  <a:gd name="T46" fmla="*/ 128 w 819"/>
                  <a:gd name="T47" fmla="*/ 601 h 819"/>
                  <a:gd name="T48" fmla="*/ 128 w 819"/>
                  <a:gd name="T49" fmla="*/ 433 h 819"/>
                  <a:gd name="T50" fmla="*/ 35 w 819"/>
                  <a:gd name="T51" fmla="*/ 472 h 819"/>
                  <a:gd name="T52" fmla="*/ 0 w 819"/>
                  <a:gd name="T53" fmla="*/ 399 h 819"/>
                  <a:gd name="T54" fmla="*/ 0 w 819"/>
                  <a:gd name="T55" fmla="*/ 216 h 819"/>
                  <a:gd name="T56" fmla="*/ 183 w 819"/>
                  <a:gd name="T57" fmla="*/ 216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19" h="819">
                    <a:moveTo>
                      <a:pt x="183" y="216"/>
                    </a:moveTo>
                    <a:cubicBezTo>
                      <a:pt x="249" y="216"/>
                      <a:pt x="264" y="200"/>
                      <a:pt x="256" y="180"/>
                    </a:cubicBezTo>
                    <a:cubicBezTo>
                      <a:pt x="239" y="144"/>
                      <a:pt x="209" y="139"/>
                      <a:pt x="217" y="88"/>
                    </a:cubicBezTo>
                    <a:cubicBezTo>
                      <a:pt x="231" y="0"/>
                      <a:pt x="372" y="0"/>
                      <a:pt x="385" y="88"/>
                    </a:cubicBezTo>
                    <a:cubicBezTo>
                      <a:pt x="393" y="139"/>
                      <a:pt x="364" y="144"/>
                      <a:pt x="347" y="180"/>
                    </a:cubicBezTo>
                    <a:cubicBezTo>
                      <a:pt x="338" y="200"/>
                      <a:pt x="354" y="216"/>
                      <a:pt x="420" y="216"/>
                    </a:cubicBezTo>
                    <a:cubicBezTo>
                      <a:pt x="603" y="216"/>
                      <a:pt x="603" y="216"/>
                      <a:pt x="603" y="216"/>
                    </a:cubicBezTo>
                    <a:cubicBezTo>
                      <a:pt x="603" y="399"/>
                      <a:pt x="603" y="399"/>
                      <a:pt x="603" y="399"/>
                    </a:cubicBezTo>
                    <a:cubicBezTo>
                      <a:pt x="603" y="465"/>
                      <a:pt x="619" y="480"/>
                      <a:pt x="638" y="472"/>
                    </a:cubicBezTo>
                    <a:cubicBezTo>
                      <a:pt x="675" y="455"/>
                      <a:pt x="680" y="425"/>
                      <a:pt x="731" y="433"/>
                    </a:cubicBezTo>
                    <a:cubicBezTo>
                      <a:pt x="819" y="447"/>
                      <a:pt x="819" y="588"/>
                      <a:pt x="731" y="601"/>
                    </a:cubicBezTo>
                    <a:cubicBezTo>
                      <a:pt x="680" y="610"/>
                      <a:pt x="675" y="580"/>
                      <a:pt x="638" y="563"/>
                    </a:cubicBezTo>
                    <a:cubicBezTo>
                      <a:pt x="619" y="554"/>
                      <a:pt x="603" y="570"/>
                      <a:pt x="603" y="636"/>
                    </a:cubicBezTo>
                    <a:cubicBezTo>
                      <a:pt x="603" y="819"/>
                      <a:pt x="603" y="819"/>
                      <a:pt x="603" y="819"/>
                    </a:cubicBezTo>
                    <a:cubicBezTo>
                      <a:pt x="420" y="819"/>
                      <a:pt x="420" y="819"/>
                      <a:pt x="420" y="819"/>
                    </a:cubicBezTo>
                    <a:cubicBezTo>
                      <a:pt x="354" y="819"/>
                      <a:pt x="338" y="803"/>
                      <a:pt x="347" y="784"/>
                    </a:cubicBezTo>
                    <a:cubicBezTo>
                      <a:pt x="364" y="747"/>
                      <a:pt x="393" y="742"/>
                      <a:pt x="385" y="691"/>
                    </a:cubicBezTo>
                    <a:cubicBezTo>
                      <a:pt x="372" y="603"/>
                      <a:pt x="231" y="603"/>
                      <a:pt x="217" y="691"/>
                    </a:cubicBezTo>
                    <a:cubicBezTo>
                      <a:pt x="209" y="742"/>
                      <a:pt x="239" y="747"/>
                      <a:pt x="256" y="784"/>
                    </a:cubicBezTo>
                    <a:cubicBezTo>
                      <a:pt x="264" y="803"/>
                      <a:pt x="249" y="819"/>
                      <a:pt x="183" y="819"/>
                    </a:cubicBezTo>
                    <a:cubicBezTo>
                      <a:pt x="0" y="819"/>
                      <a:pt x="0" y="819"/>
                      <a:pt x="0" y="819"/>
                    </a:cubicBezTo>
                    <a:cubicBezTo>
                      <a:pt x="0" y="636"/>
                      <a:pt x="0" y="636"/>
                      <a:pt x="0" y="636"/>
                    </a:cubicBezTo>
                    <a:cubicBezTo>
                      <a:pt x="0" y="570"/>
                      <a:pt x="16" y="554"/>
                      <a:pt x="35" y="563"/>
                    </a:cubicBezTo>
                    <a:cubicBezTo>
                      <a:pt x="72" y="580"/>
                      <a:pt x="76" y="610"/>
                      <a:pt x="128" y="601"/>
                    </a:cubicBezTo>
                    <a:cubicBezTo>
                      <a:pt x="216" y="588"/>
                      <a:pt x="216" y="447"/>
                      <a:pt x="128" y="433"/>
                    </a:cubicBezTo>
                    <a:cubicBezTo>
                      <a:pt x="76" y="425"/>
                      <a:pt x="72" y="455"/>
                      <a:pt x="35" y="472"/>
                    </a:cubicBezTo>
                    <a:cubicBezTo>
                      <a:pt x="16" y="480"/>
                      <a:pt x="0" y="465"/>
                      <a:pt x="0" y="399"/>
                    </a:cubicBezTo>
                    <a:cubicBezTo>
                      <a:pt x="0" y="216"/>
                      <a:pt x="0" y="216"/>
                      <a:pt x="0" y="216"/>
                    </a:cubicBezTo>
                    <a:lnTo>
                      <a:pt x="183" y="216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4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2ACFCE-B168-4458-BFCE-0DBA4C7152E6}"/>
              </a:ext>
            </a:extLst>
          </p:cNvPr>
          <p:cNvGrpSpPr/>
          <p:nvPr/>
        </p:nvGrpSpPr>
        <p:grpSpPr>
          <a:xfrm>
            <a:off x="6270923" y="1601980"/>
            <a:ext cx="748500" cy="748500"/>
            <a:chOff x="4539432" y="2407063"/>
            <a:chExt cx="887522" cy="887522"/>
          </a:xfrm>
        </p:grpSpPr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DA49B803-EE3F-4D27-B02E-2CD60D941706}"/>
                </a:ext>
              </a:extLst>
            </p:cNvPr>
            <p:cNvSpPr/>
            <p:nvPr/>
          </p:nvSpPr>
          <p:spPr>
            <a:xfrm>
              <a:off x="4539432" y="2407063"/>
              <a:ext cx="887522" cy="88752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8576" tIns="19289" rIns="38576" bIns="19289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77">
              <a:extLst>
                <a:ext uri="{FF2B5EF4-FFF2-40B4-BE49-F238E27FC236}">
                  <a16:creationId xmlns:a16="http://schemas.microsoft.com/office/drawing/2014/main" id="{101904BC-6440-4CE7-95A0-66784D8EC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4519" y="2638150"/>
              <a:ext cx="297347" cy="43440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35"/>
                </a:cxn>
                <a:cxn ang="0">
                  <a:pos x="16" y="74"/>
                </a:cxn>
                <a:cxn ang="0">
                  <a:pos x="35" y="102"/>
                </a:cxn>
                <a:cxn ang="0">
                  <a:pos x="54" y="74"/>
                </a:cxn>
                <a:cxn ang="0">
                  <a:pos x="70" y="35"/>
                </a:cxn>
                <a:cxn ang="0">
                  <a:pos x="35" y="0"/>
                </a:cxn>
                <a:cxn ang="0">
                  <a:pos x="43" y="87"/>
                </a:cxn>
                <a:cxn ang="0">
                  <a:pos x="27" y="89"/>
                </a:cxn>
                <a:cxn ang="0">
                  <a:pos x="26" y="83"/>
                </a:cxn>
                <a:cxn ang="0">
                  <a:pos x="26" y="83"/>
                </a:cxn>
                <a:cxn ang="0">
                  <a:pos x="45" y="80"/>
                </a:cxn>
                <a:cxn ang="0">
                  <a:pos x="44" y="83"/>
                </a:cxn>
                <a:cxn ang="0">
                  <a:pos x="43" y="87"/>
                </a:cxn>
                <a:cxn ang="0">
                  <a:pos x="25" y="79"/>
                </a:cxn>
                <a:cxn ang="0">
                  <a:pos x="23" y="73"/>
                </a:cxn>
                <a:cxn ang="0">
                  <a:pos x="47" y="73"/>
                </a:cxn>
                <a:cxn ang="0">
                  <a:pos x="46" y="77"/>
                </a:cxn>
                <a:cxn ang="0">
                  <a:pos x="25" y="79"/>
                </a:cxn>
                <a:cxn ang="0">
                  <a:pos x="35" y="96"/>
                </a:cxn>
                <a:cxn ang="0">
                  <a:pos x="29" y="92"/>
                </a:cxn>
                <a:cxn ang="0">
                  <a:pos x="42" y="90"/>
                </a:cxn>
                <a:cxn ang="0">
                  <a:pos x="35" y="96"/>
                </a:cxn>
                <a:cxn ang="0">
                  <a:pos x="50" y="67"/>
                </a:cxn>
                <a:cxn ang="0">
                  <a:pos x="20" y="67"/>
                </a:cxn>
                <a:cxn ang="0">
                  <a:pos x="15" y="57"/>
                </a:cxn>
                <a:cxn ang="0">
                  <a:pos x="6" y="35"/>
                </a:cxn>
                <a:cxn ang="0">
                  <a:pos x="35" y="6"/>
                </a:cxn>
                <a:cxn ang="0">
                  <a:pos x="64" y="35"/>
                </a:cxn>
                <a:cxn ang="0">
                  <a:pos x="55" y="57"/>
                </a:cxn>
                <a:cxn ang="0">
                  <a:pos x="50" y="67"/>
                </a:cxn>
                <a:cxn ang="0">
                  <a:pos x="50" y="67"/>
                </a:cxn>
                <a:cxn ang="0">
                  <a:pos x="50" y="67"/>
                </a:cxn>
              </a:cxnLst>
              <a:rect l="0" t="0" r="r" b="b"/>
              <a:pathLst>
                <a:path w="70" h="102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48"/>
                    <a:pt x="12" y="62"/>
                    <a:pt x="16" y="74"/>
                  </a:cubicBezTo>
                  <a:cubicBezTo>
                    <a:pt x="22" y="91"/>
                    <a:pt x="22" y="102"/>
                    <a:pt x="35" y="102"/>
                  </a:cubicBezTo>
                  <a:cubicBezTo>
                    <a:pt x="49" y="102"/>
                    <a:pt x="48" y="92"/>
                    <a:pt x="54" y="74"/>
                  </a:cubicBezTo>
                  <a:cubicBezTo>
                    <a:pt x="58" y="62"/>
                    <a:pt x="70" y="48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43" y="87"/>
                  </a:moveTo>
                  <a:cubicBezTo>
                    <a:pt x="27" y="89"/>
                    <a:pt x="27" y="89"/>
                    <a:pt x="27" y="89"/>
                  </a:cubicBezTo>
                  <a:cubicBezTo>
                    <a:pt x="27" y="87"/>
                    <a:pt x="26" y="85"/>
                    <a:pt x="26" y="83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5" y="82"/>
                    <a:pt x="44" y="83"/>
                  </a:cubicBezTo>
                  <a:cubicBezTo>
                    <a:pt x="44" y="84"/>
                    <a:pt x="44" y="86"/>
                    <a:pt x="43" y="87"/>
                  </a:cubicBezTo>
                  <a:close/>
                  <a:moveTo>
                    <a:pt x="25" y="79"/>
                  </a:moveTo>
                  <a:cubicBezTo>
                    <a:pt x="24" y="78"/>
                    <a:pt x="23" y="76"/>
                    <a:pt x="23" y="73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7" y="75"/>
                    <a:pt x="47" y="76"/>
                    <a:pt x="46" y="77"/>
                  </a:cubicBezTo>
                  <a:lnTo>
                    <a:pt x="25" y="79"/>
                  </a:lnTo>
                  <a:close/>
                  <a:moveTo>
                    <a:pt x="35" y="96"/>
                  </a:moveTo>
                  <a:cubicBezTo>
                    <a:pt x="32" y="96"/>
                    <a:pt x="30" y="95"/>
                    <a:pt x="29" y="92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40" y="95"/>
                    <a:pt x="39" y="96"/>
                    <a:pt x="35" y="96"/>
                  </a:cubicBezTo>
                  <a:close/>
                  <a:moveTo>
                    <a:pt x="50" y="67"/>
                  </a:moveTo>
                  <a:cubicBezTo>
                    <a:pt x="20" y="67"/>
                    <a:pt x="20" y="67"/>
                    <a:pt x="20" y="67"/>
                  </a:cubicBezTo>
                  <a:cubicBezTo>
                    <a:pt x="19" y="64"/>
                    <a:pt x="17" y="60"/>
                    <a:pt x="15" y="57"/>
                  </a:cubicBezTo>
                  <a:cubicBezTo>
                    <a:pt x="11" y="49"/>
                    <a:pt x="6" y="41"/>
                    <a:pt x="6" y="35"/>
                  </a:cubicBezTo>
                  <a:cubicBezTo>
                    <a:pt x="6" y="19"/>
                    <a:pt x="19" y="6"/>
                    <a:pt x="35" y="6"/>
                  </a:cubicBezTo>
                  <a:cubicBezTo>
                    <a:pt x="51" y="6"/>
                    <a:pt x="64" y="19"/>
                    <a:pt x="64" y="35"/>
                  </a:cubicBezTo>
                  <a:cubicBezTo>
                    <a:pt x="64" y="41"/>
                    <a:pt x="60" y="49"/>
                    <a:pt x="55" y="57"/>
                  </a:cubicBezTo>
                  <a:cubicBezTo>
                    <a:pt x="53" y="60"/>
                    <a:pt x="52" y="64"/>
                    <a:pt x="50" y="67"/>
                  </a:cubicBezTo>
                  <a:close/>
                  <a:moveTo>
                    <a:pt x="50" y="67"/>
                  </a:moveTo>
                  <a:cubicBezTo>
                    <a:pt x="50" y="67"/>
                    <a:pt x="50" y="67"/>
                    <a:pt x="50" y="6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9526" tIns="49764" rIns="99526" bIns="49764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sz="139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E8A722-221D-4320-86A0-74CFAC000912}"/>
              </a:ext>
            </a:extLst>
          </p:cNvPr>
          <p:cNvGrpSpPr/>
          <p:nvPr/>
        </p:nvGrpSpPr>
        <p:grpSpPr>
          <a:xfrm>
            <a:off x="6270923" y="4559348"/>
            <a:ext cx="748500" cy="748500"/>
            <a:chOff x="8918870" y="2407063"/>
            <a:chExt cx="887522" cy="887522"/>
          </a:xfrm>
        </p:grpSpPr>
        <p:sp>
          <p:nvSpPr>
            <p:cNvPr id="27" name="Oval 44">
              <a:extLst>
                <a:ext uri="{FF2B5EF4-FFF2-40B4-BE49-F238E27FC236}">
                  <a16:creationId xmlns:a16="http://schemas.microsoft.com/office/drawing/2014/main" id="{CC1E9115-798B-4E8B-9437-7C419D8883D0}"/>
                </a:ext>
              </a:extLst>
            </p:cNvPr>
            <p:cNvSpPr/>
            <p:nvPr/>
          </p:nvSpPr>
          <p:spPr>
            <a:xfrm>
              <a:off x="8918870" y="2407063"/>
              <a:ext cx="887522" cy="88752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8576" tIns="19289" rIns="38576" bIns="19289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8" name="AutoShape 103">
              <a:extLst>
                <a:ext uri="{FF2B5EF4-FFF2-40B4-BE49-F238E27FC236}">
                  <a16:creationId xmlns:a16="http://schemas.microsoft.com/office/drawing/2014/main" id="{D5413373-ED14-4C7F-B7B4-54BE364F6E2C}"/>
                </a:ext>
              </a:extLst>
            </p:cNvPr>
            <p:cNvSpPr/>
            <p:nvPr/>
          </p:nvSpPr>
          <p:spPr bwMode="auto">
            <a:xfrm>
              <a:off x="9241686" y="2751465"/>
              <a:ext cx="132058" cy="8678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  <a:effectLst/>
          </p:spPr>
          <p:txBody>
            <a:bodyPr lIns="28575" tIns="28575" rIns="28575" bIns="2857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265"/>
              <a:endParaRPr lang="en-US" sz="225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29" name="AutoShape 104">
              <a:extLst>
                <a:ext uri="{FF2B5EF4-FFF2-40B4-BE49-F238E27FC236}">
                  <a16:creationId xmlns:a16="http://schemas.microsoft.com/office/drawing/2014/main" id="{FD763C2C-9F4E-459C-AD01-AE398B059D36}"/>
                </a:ext>
              </a:extLst>
            </p:cNvPr>
            <p:cNvSpPr/>
            <p:nvPr/>
          </p:nvSpPr>
          <p:spPr bwMode="auto">
            <a:xfrm>
              <a:off x="9183832" y="2694240"/>
              <a:ext cx="367876" cy="3219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28575" tIns="28575" rIns="28575" bIns="2857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265"/>
              <a:endParaRPr lang="en-US" sz="225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43A50B0-41AD-4649-BEC0-5B6364190AA6}"/>
              </a:ext>
            </a:extLst>
          </p:cNvPr>
          <p:cNvGrpSpPr/>
          <p:nvPr/>
        </p:nvGrpSpPr>
        <p:grpSpPr>
          <a:xfrm>
            <a:off x="6270923" y="3080664"/>
            <a:ext cx="748500" cy="748500"/>
            <a:chOff x="6765048" y="2407063"/>
            <a:chExt cx="887522" cy="887522"/>
          </a:xfrm>
        </p:grpSpPr>
        <p:sp>
          <p:nvSpPr>
            <p:cNvPr id="15" name="Oval 32">
              <a:extLst>
                <a:ext uri="{FF2B5EF4-FFF2-40B4-BE49-F238E27FC236}">
                  <a16:creationId xmlns:a16="http://schemas.microsoft.com/office/drawing/2014/main" id="{D3CE9394-BBAB-4370-9A79-A89D1AB62E9D}"/>
                </a:ext>
              </a:extLst>
            </p:cNvPr>
            <p:cNvSpPr/>
            <p:nvPr/>
          </p:nvSpPr>
          <p:spPr>
            <a:xfrm>
              <a:off x="6765048" y="2407063"/>
              <a:ext cx="887522" cy="887522"/>
            </a:xfrm>
            <a:prstGeom prst="ellipse">
              <a:avLst/>
            </a:prstGeom>
            <a:solidFill>
              <a:srgbClr val="FFC00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8576" tIns="19289" rIns="38576" bIns="19289" numCol="1" spcCol="0" rtlCol="0" fromWordArt="0" anchor="ctr" anchorCtr="0" forceAA="0" compatLnSpc="1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grpSp>
          <p:nvGrpSpPr>
            <p:cNvPr id="16" name="Group 83">
              <a:extLst>
                <a:ext uri="{FF2B5EF4-FFF2-40B4-BE49-F238E27FC236}">
                  <a16:creationId xmlns:a16="http://schemas.microsoft.com/office/drawing/2014/main" id="{E78FD5AE-758F-4325-B747-518BFABCE0FF}"/>
                </a:ext>
              </a:extLst>
            </p:cNvPr>
            <p:cNvGrpSpPr/>
            <p:nvPr/>
          </p:nvGrpSpPr>
          <p:grpSpPr>
            <a:xfrm>
              <a:off x="7013164" y="2663783"/>
              <a:ext cx="367874" cy="368504"/>
              <a:chOff x="6853177" y="4545107"/>
              <a:chExt cx="366050" cy="366676"/>
            </a:xfrm>
            <a:solidFill>
              <a:schemeClr val="bg1"/>
            </a:solidFill>
          </p:grpSpPr>
          <p:sp>
            <p:nvSpPr>
              <p:cNvPr id="17" name="AutoShape 18">
                <a:extLst>
                  <a:ext uri="{FF2B5EF4-FFF2-40B4-BE49-F238E27FC236}">
                    <a16:creationId xmlns:a16="http://schemas.microsoft.com/office/drawing/2014/main" id="{329D01C5-786E-4303-9AC4-F30ED9759F03}"/>
                  </a:ext>
                </a:extLst>
              </p:cNvPr>
              <p:cNvSpPr/>
              <p:nvPr/>
            </p:nvSpPr>
            <p:spPr bwMode="auto">
              <a:xfrm>
                <a:off x="6853177" y="4545107"/>
                <a:ext cx="366050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AutoShape 19">
                <a:extLst>
                  <a:ext uri="{FF2B5EF4-FFF2-40B4-BE49-F238E27FC236}">
                    <a16:creationId xmlns:a16="http://schemas.microsoft.com/office/drawing/2014/main" id="{6390FD75-05B1-4BCD-9B49-EF35A5A34F0B}"/>
                  </a:ext>
                </a:extLst>
              </p:cNvPr>
              <p:cNvSpPr/>
              <p:nvPr/>
            </p:nvSpPr>
            <p:spPr bwMode="auto">
              <a:xfrm>
                <a:off x="6933270" y="4682768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9" name="AutoShape 20">
                <a:extLst>
                  <a:ext uri="{FF2B5EF4-FFF2-40B4-BE49-F238E27FC236}">
                    <a16:creationId xmlns:a16="http://schemas.microsoft.com/office/drawing/2014/main" id="{847DADFF-4097-447B-B17A-22242A7F5276}"/>
                  </a:ext>
                </a:extLst>
              </p:cNvPr>
              <p:cNvSpPr/>
              <p:nvPr/>
            </p:nvSpPr>
            <p:spPr bwMode="auto">
              <a:xfrm>
                <a:off x="6933270" y="4739710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" name="AutoShape 21">
                <a:extLst>
                  <a:ext uri="{FF2B5EF4-FFF2-40B4-BE49-F238E27FC236}">
                    <a16:creationId xmlns:a16="http://schemas.microsoft.com/office/drawing/2014/main" id="{C7EB0A88-C9C5-4C62-A7BF-7F51AD268B8F}"/>
                  </a:ext>
                </a:extLst>
              </p:cNvPr>
              <p:cNvSpPr/>
              <p:nvPr/>
            </p:nvSpPr>
            <p:spPr bwMode="auto">
              <a:xfrm>
                <a:off x="6933270" y="4797277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1" name="AutoShape 22">
                <a:extLst>
                  <a:ext uri="{FF2B5EF4-FFF2-40B4-BE49-F238E27FC236}">
                    <a16:creationId xmlns:a16="http://schemas.microsoft.com/office/drawing/2014/main" id="{59D2E7C0-2DCF-40E8-8504-BF135C458DD5}"/>
                  </a:ext>
                </a:extLst>
              </p:cNvPr>
              <p:cNvSpPr/>
              <p:nvPr/>
            </p:nvSpPr>
            <p:spPr bwMode="auto">
              <a:xfrm>
                <a:off x="7013363" y="4797277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2" name="AutoShape 23">
                <a:extLst>
                  <a:ext uri="{FF2B5EF4-FFF2-40B4-BE49-F238E27FC236}">
                    <a16:creationId xmlns:a16="http://schemas.microsoft.com/office/drawing/2014/main" id="{B62A2D2E-CA90-4F10-AA8B-F5DA3AE11657}"/>
                  </a:ext>
                </a:extLst>
              </p:cNvPr>
              <p:cNvSpPr/>
              <p:nvPr/>
            </p:nvSpPr>
            <p:spPr bwMode="auto">
              <a:xfrm>
                <a:off x="7013363" y="4739710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3" name="AutoShape 24">
                <a:extLst>
                  <a:ext uri="{FF2B5EF4-FFF2-40B4-BE49-F238E27FC236}">
                    <a16:creationId xmlns:a16="http://schemas.microsoft.com/office/drawing/2014/main" id="{040DF338-EE0B-4F26-8B84-ABA790797A1C}"/>
                  </a:ext>
                </a:extLst>
              </p:cNvPr>
              <p:cNvSpPr/>
              <p:nvPr/>
            </p:nvSpPr>
            <p:spPr bwMode="auto">
              <a:xfrm>
                <a:off x="7013363" y="4682768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4" name="AutoShape 25">
                <a:extLst>
                  <a:ext uri="{FF2B5EF4-FFF2-40B4-BE49-F238E27FC236}">
                    <a16:creationId xmlns:a16="http://schemas.microsoft.com/office/drawing/2014/main" id="{0FAF3542-F8EC-4F5D-8224-AC57EE45EB1D}"/>
                  </a:ext>
                </a:extLst>
              </p:cNvPr>
              <p:cNvSpPr/>
              <p:nvPr/>
            </p:nvSpPr>
            <p:spPr bwMode="auto">
              <a:xfrm>
                <a:off x="7093457" y="4797277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AutoShape 26">
                <a:extLst>
                  <a:ext uri="{FF2B5EF4-FFF2-40B4-BE49-F238E27FC236}">
                    <a16:creationId xmlns:a16="http://schemas.microsoft.com/office/drawing/2014/main" id="{D135A738-07E4-4CE8-B3B2-40C82E6273C3}"/>
                  </a:ext>
                </a:extLst>
              </p:cNvPr>
              <p:cNvSpPr/>
              <p:nvPr/>
            </p:nvSpPr>
            <p:spPr bwMode="auto">
              <a:xfrm>
                <a:off x="7093457" y="4739710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6" name="AutoShape 27">
                <a:extLst>
                  <a:ext uri="{FF2B5EF4-FFF2-40B4-BE49-F238E27FC236}">
                    <a16:creationId xmlns:a16="http://schemas.microsoft.com/office/drawing/2014/main" id="{ECE3A142-9361-4E63-9AC6-67420706CF43}"/>
                  </a:ext>
                </a:extLst>
              </p:cNvPr>
              <p:cNvSpPr/>
              <p:nvPr/>
            </p:nvSpPr>
            <p:spPr bwMode="auto">
              <a:xfrm>
                <a:off x="7093457" y="4682768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grpFill/>
              <a:ln w="12700" cap="flat" cmpd="sng">
                <a:solidFill>
                  <a:schemeClr val="bg1"/>
                </a:solidFill>
                <a:prstDash val="solid"/>
                <a:miter lim="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265"/>
                <a:endParaRPr lang="en-US" sz="225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文本框 99">
            <a:extLst>
              <a:ext uri="{FF2B5EF4-FFF2-40B4-BE49-F238E27FC236}">
                <a16:creationId xmlns:a16="http://schemas.microsoft.com/office/drawing/2014/main" id="{448A9212-A4F6-4524-9A1C-2883FD08DCD5}"/>
              </a:ext>
            </a:extLst>
          </p:cNvPr>
          <p:cNvSpPr txBox="1"/>
          <p:nvPr/>
        </p:nvSpPr>
        <p:spPr>
          <a:xfrm>
            <a:off x="7406948" y="1720827"/>
            <a:ext cx="4147001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've ever loved </a:t>
            </a:r>
          </a:p>
        </p:txBody>
      </p:sp>
      <p:sp>
        <p:nvSpPr>
          <p:cNvPr id="39" name="文本框 100">
            <a:extLst>
              <a:ext uri="{FF2B5EF4-FFF2-40B4-BE49-F238E27FC236}">
                <a16:creationId xmlns:a16="http://schemas.microsoft.com/office/drawing/2014/main" id="{7FF09F19-2789-46EE-BA00-8A3CE7E1719D}"/>
              </a:ext>
            </a:extLst>
          </p:cNvPr>
          <p:cNvSpPr txBox="1"/>
          <p:nvPr/>
        </p:nvSpPr>
        <p:spPr>
          <a:xfrm>
            <a:off x="7406948" y="1261919"/>
            <a:ext cx="193989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40" name="文本框 99">
            <a:extLst>
              <a:ext uri="{FF2B5EF4-FFF2-40B4-BE49-F238E27FC236}">
                <a16:creationId xmlns:a16="http://schemas.microsoft.com/office/drawing/2014/main" id="{C7744BC6-78F1-4344-BD47-148581A34530}"/>
              </a:ext>
            </a:extLst>
          </p:cNvPr>
          <p:cNvSpPr txBox="1"/>
          <p:nvPr/>
        </p:nvSpPr>
        <p:spPr>
          <a:xfrm>
            <a:off x="7406948" y="3232617"/>
            <a:ext cx="4147001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've ever loved </a:t>
            </a:r>
          </a:p>
        </p:txBody>
      </p:sp>
      <p:sp>
        <p:nvSpPr>
          <p:cNvPr id="41" name="文本框 100">
            <a:extLst>
              <a:ext uri="{FF2B5EF4-FFF2-40B4-BE49-F238E27FC236}">
                <a16:creationId xmlns:a16="http://schemas.microsoft.com/office/drawing/2014/main" id="{A5793B15-E33D-40DB-AE5D-538E381107F1}"/>
              </a:ext>
            </a:extLst>
          </p:cNvPr>
          <p:cNvSpPr txBox="1"/>
          <p:nvPr/>
        </p:nvSpPr>
        <p:spPr>
          <a:xfrm>
            <a:off x="7406948" y="2773709"/>
            <a:ext cx="193989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42" name="文本框 99">
            <a:extLst>
              <a:ext uri="{FF2B5EF4-FFF2-40B4-BE49-F238E27FC236}">
                <a16:creationId xmlns:a16="http://schemas.microsoft.com/office/drawing/2014/main" id="{471118EF-BE1E-48B0-8B59-756ADC5575F8}"/>
              </a:ext>
            </a:extLst>
          </p:cNvPr>
          <p:cNvSpPr txBox="1"/>
          <p:nvPr/>
        </p:nvSpPr>
        <p:spPr>
          <a:xfrm>
            <a:off x="7406948" y="4838438"/>
            <a:ext cx="4147001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10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 've ever loved </a:t>
            </a:r>
          </a:p>
        </p:txBody>
      </p:sp>
      <p:sp>
        <p:nvSpPr>
          <p:cNvPr id="43" name="文本框 100">
            <a:extLst>
              <a:ext uri="{FF2B5EF4-FFF2-40B4-BE49-F238E27FC236}">
                <a16:creationId xmlns:a16="http://schemas.microsoft.com/office/drawing/2014/main" id="{FE023536-CF78-4D0D-97C8-CFBD4B7FECB9}"/>
              </a:ext>
            </a:extLst>
          </p:cNvPr>
          <p:cNvSpPr txBox="1"/>
          <p:nvPr/>
        </p:nvSpPr>
        <p:spPr>
          <a:xfrm>
            <a:off x="7406948" y="4379530"/>
            <a:ext cx="193989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99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4">
            <a:extLst>
              <a:ext uri="{FF2B5EF4-FFF2-40B4-BE49-F238E27FC236}">
                <a16:creationId xmlns:a16="http://schemas.microsoft.com/office/drawing/2014/main" id="{78E5A1C5-77BE-4CEE-8A0B-92238D32F101}"/>
              </a:ext>
            </a:extLst>
          </p:cNvPr>
          <p:cNvSpPr/>
          <p:nvPr/>
        </p:nvSpPr>
        <p:spPr bwMode="auto">
          <a:xfrm>
            <a:off x="6252963" y="3497041"/>
            <a:ext cx="1904482" cy="16498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3" name="Freeform 60">
            <a:extLst>
              <a:ext uri="{FF2B5EF4-FFF2-40B4-BE49-F238E27FC236}">
                <a16:creationId xmlns:a16="http://schemas.microsoft.com/office/drawing/2014/main" id="{BDC62FBC-953B-43A1-825F-B07AD416B54E}"/>
              </a:ext>
            </a:extLst>
          </p:cNvPr>
          <p:cNvSpPr/>
          <p:nvPr/>
        </p:nvSpPr>
        <p:spPr bwMode="auto">
          <a:xfrm>
            <a:off x="5143759" y="1672785"/>
            <a:ext cx="1904482" cy="16498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4" name="Freeform 62">
            <a:extLst>
              <a:ext uri="{FF2B5EF4-FFF2-40B4-BE49-F238E27FC236}">
                <a16:creationId xmlns:a16="http://schemas.microsoft.com/office/drawing/2014/main" id="{12E9DB96-FA2B-4407-A2D6-276D16DA6F12}"/>
              </a:ext>
            </a:extLst>
          </p:cNvPr>
          <p:cNvSpPr/>
          <p:nvPr/>
        </p:nvSpPr>
        <p:spPr bwMode="auto">
          <a:xfrm flipV="1">
            <a:off x="5143759" y="3409840"/>
            <a:ext cx="1904482" cy="164985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5" name="Freeform 66">
            <a:extLst>
              <a:ext uri="{FF2B5EF4-FFF2-40B4-BE49-F238E27FC236}">
                <a16:creationId xmlns:a16="http://schemas.microsoft.com/office/drawing/2014/main" id="{7D4E62D7-B332-40D8-B887-DD31558B75F8}"/>
              </a:ext>
            </a:extLst>
          </p:cNvPr>
          <p:cNvSpPr/>
          <p:nvPr/>
        </p:nvSpPr>
        <p:spPr bwMode="auto">
          <a:xfrm>
            <a:off x="4034555" y="3481016"/>
            <a:ext cx="1904482" cy="1649855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119C2BC3-CBA6-4592-9DEC-4EB62191927F}"/>
              </a:ext>
            </a:extLst>
          </p:cNvPr>
          <p:cNvGrpSpPr/>
          <p:nvPr/>
        </p:nvGrpSpPr>
        <p:grpSpPr>
          <a:xfrm>
            <a:off x="5850548" y="3700869"/>
            <a:ext cx="490870" cy="533898"/>
            <a:chOff x="6778626" y="4584700"/>
            <a:chExt cx="398462" cy="433388"/>
          </a:xfrm>
          <a:solidFill>
            <a:srgbClr val="EFEFEF"/>
          </a:solidFill>
        </p:grpSpPr>
        <p:sp>
          <p:nvSpPr>
            <p:cNvPr id="37" name="Oval 19">
              <a:extLst>
                <a:ext uri="{FF2B5EF4-FFF2-40B4-BE49-F238E27FC236}">
                  <a16:creationId xmlns:a16="http://schemas.microsoft.com/office/drawing/2014/main" id="{89720628-AB22-4E58-99AA-1130559EA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775" y="4730750"/>
              <a:ext cx="71437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AA1BC3DB-40DC-4080-B1FA-CC3B2BBA08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8626" y="4584700"/>
              <a:ext cx="398462" cy="433388"/>
            </a:xfrm>
            <a:custGeom>
              <a:avLst/>
              <a:gdLst>
                <a:gd name="T0" fmla="*/ 20 w 106"/>
                <a:gd name="T1" fmla="*/ 15 h 116"/>
                <a:gd name="T2" fmla="*/ 5 w 106"/>
                <a:gd name="T3" fmla="*/ 65 h 116"/>
                <a:gd name="T4" fmla="*/ 8 w 106"/>
                <a:gd name="T5" fmla="*/ 83 h 116"/>
                <a:gd name="T6" fmla="*/ 12 w 106"/>
                <a:gd name="T7" fmla="*/ 95 h 116"/>
                <a:gd name="T8" fmla="*/ 42 w 106"/>
                <a:gd name="T9" fmla="*/ 116 h 116"/>
                <a:gd name="T10" fmla="*/ 101 w 106"/>
                <a:gd name="T11" fmla="*/ 67 h 116"/>
                <a:gd name="T12" fmla="*/ 85 w 106"/>
                <a:gd name="T13" fmla="*/ 54 h 116"/>
                <a:gd name="T14" fmla="*/ 80 w 106"/>
                <a:gd name="T15" fmla="*/ 54 h 116"/>
                <a:gd name="T16" fmla="*/ 78 w 106"/>
                <a:gd name="T17" fmla="*/ 60 h 116"/>
                <a:gd name="T18" fmla="*/ 80 w 106"/>
                <a:gd name="T19" fmla="*/ 62 h 116"/>
                <a:gd name="T20" fmla="*/ 78 w 106"/>
                <a:gd name="T21" fmla="*/ 70 h 116"/>
                <a:gd name="T22" fmla="*/ 71 w 106"/>
                <a:gd name="T23" fmla="*/ 68 h 116"/>
                <a:gd name="T24" fmla="*/ 68 w 106"/>
                <a:gd name="T25" fmla="*/ 67 h 116"/>
                <a:gd name="T26" fmla="*/ 67 w 106"/>
                <a:gd name="T27" fmla="*/ 67 h 116"/>
                <a:gd name="T28" fmla="*/ 66 w 106"/>
                <a:gd name="T29" fmla="*/ 67 h 116"/>
                <a:gd name="T30" fmla="*/ 66 w 106"/>
                <a:gd name="T31" fmla="*/ 67 h 116"/>
                <a:gd name="T32" fmla="*/ 65 w 106"/>
                <a:gd name="T33" fmla="*/ 68 h 116"/>
                <a:gd name="T34" fmla="*/ 64 w 106"/>
                <a:gd name="T35" fmla="*/ 70 h 116"/>
                <a:gd name="T36" fmla="*/ 64 w 106"/>
                <a:gd name="T37" fmla="*/ 74 h 116"/>
                <a:gd name="T38" fmla="*/ 53 w 106"/>
                <a:gd name="T39" fmla="*/ 74 h 116"/>
                <a:gd name="T40" fmla="*/ 53 w 106"/>
                <a:gd name="T41" fmla="*/ 70 h 116"/>
                <a:gd name="T42" fmla="*/ 49 w 106"/>
                <a:gd name="T43" fmla="*/ 67 h 116"/>
                <a:gd name="T44" fmla="*/ 48 w 106"/>
                <a:gd name="T45" fmla="*/ 67 h 116"/>
                <a:gd name="T46" fmla="*/ 48 w 106"/>
                <a:gd name="T47" fmla="*/ 67 h 116"/>
                <a:gd name="T48" fmla="*/ 47 w 106"/>
                <a:gd name="T49" fmla="*/ 67 h 116"/>
                <a:gd name="T50" fmla="*/ 47 w 106"/>
                <a:gd name="T51" fmla="*/ 67 h 116"/>
                <a:gd name="T52" fmla="*/ 45 w 106"/>
                <a:gd name="T53" fmla="*/ 69 h 116"/>
                <a:gd name="T54" fmla="*/ 36 w 106"/>
                <a:gd name="T55" fmla="*/ 68 h 116"/>
                <a:gd name="T56" fmla="*/ 38 w 106"/>
                <a:gd name="T57" fmla="*/ 60 h 116"/>
                <a:gd name="T58" fmla="*/ 40 w 106"/>
                <a:gd name="T59" fmla="*/ 57 h 116"/>
                <a:gd name="T60" fmla="*/ 37 w 106"/>
                <a:gd name="T61" fmla="*/ 54 h 116"/>
                <a:gd name="T62" fmla="*/ 34 w 106"/>
                <a:gd name="T63" fmla="*/ 54 h 116"/>
                <a:gd name="T64" fmla="*/ 29 w 106"/>
                <a:gd name="T65" fmla="*/ 46 h 116"/>
                <a:gd name="T66" fmla="*/ 36 w 106"/>
                <a:gd name="T67" fmla="*/ 42 h 116"/>
                <a:gd name="T68" fmla="*/ 39 w 106"/>
                <a:gd name="T69" fmla="*/ 41 h 116"/>
                <a:gd name="T70" fmla="*/ 40 w 106"/>
                <a:gd name="T71" fmla="*/ 38 h 116"/>
                <a:gd name="T72" fmla="*/ 40 w 106"/>
                <a:gd name="T73" fmla="*/ 37 h 116"/>
                <a:gd name="T74" fmla="*/ 39 w 106"/>
                <a:gd name="T75" fmla="*/ 37 h 116"/>
                <a:gd name="T76" fmla="*/ 39 w 106"/>
                <a:gd name="T77" fmla="*/ 36 h 116"/>
                <a:gd name="T78" fmla="*/ 37 w 106"/>
                <a:gd name="T79" fmla="*/ 34 h 116"/>
                <a:gd name="T80" fmla="*/ 39 w 106"/>
                <a:gd name="T81" fmla="*/ 26 h 116"/>
                <a:gd name="T82" fmla="*/ 46 w 106"/>
                <a:gd name="T83" fmla="*/ 28 h 116"/>
                <a:gd name="T84" fmla="*/ 52 w 106"/>
                <a:gd name="T85" fmla="*/ 28 h 116"/>
                <a:gd name="T86" fmla="*/ 53 w 106"/>
                <a:gd name="T87" fmla="*/ 27 h 116"/>
                <a:gd name="T88" fmla="*/ 53 w 106"/>
                <a:gd name="T89" fmla="*/ 27 h 116"/>
                <a:gd name="T90" fmla="*/ 53 w 106"/>
                <a:gd name="T91" fmla="*/ 26 h 116"/>
                <a:gd name="T92" fmla="*/ 53 w 106"/>
                <a:gd name="T93" fmla="*/ 25 h 116"/>
                <a:gd name="T94" fmla="*/ 57 w 106"/>
                <a:gd name="T95" fmla="*/ 18 h 116"/>
                <a:gd name="T96" fmla="*/ 64 w 106"/>
                <a:gd name="T97" fmla="*/ 23 h 116"/>
                <a:gd name="T98" fmla="*/ 65 w 106"/>
                <a:gd name="T99" fmla="*/ 28 h 116"/>
                <a:gd name="T100" fmla="*/ 70 w 106"/>
                <a:gd name="T101" fmla="*/ 28 h 116"/>
                <a:gd name="T102" fmla="*/ 73 w 106"/>
                <a:gd name="T103" fmla="*/ 26 h 116"/>
                <a:gd name="T104" fmla="*/ 81 w 106"/>
                <a:gd name="T105" fmla="*/ 33 h 116"/>
                <a:gd name="T106" fmla="*/ 78 w 106"/>
                <a:gd name="T107" fmla="*/ 36 h 116"/>
                <a:gd name="T108" fmla="*/ 79 w 106"/>
                <a:gd name="T109" fmla="*/ 42 h 116"/>
                <a:gd name="T110" fmla="*/ 80 w 106"/>
                <a:gd name="T111" fmla="*/ 42 h 116"/>
                <a:gd name="T112" fmla="*/ 88 w 106"/>
                <a:gd name="T113" fmla="*/ 4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6" h="116">
                  <a:moveTo>
                    <a:pt x="103" y="37"/>
                  </a:moveTo>
                  <a:cubicBezTo>
                    <a:pt x="95" y="0"/>
                    <a:pt x="58" y="2"/>
                    <a:pt x="58" y="2"/>
                  </a:cubicBezTo>
                  <a:cubicBezTo>
                    <a:pt x="33" y="1"/>
                    <a:pt x="20" y="15"/>
                    <a:pt x="20" y="15"/>
                  </a:cubicBezTo>
                  <a:cubicBezTo>
                    <a:pt x="14" y="20"/>
                    <a:pt x="4" y="43"/>
                    <a:pt x="9" y="47"/>
                  </a:cubicBezTo>
                  <a:cubicBezTo>
                    <a:pt x="13" y="50"/>
                    <a:pt x="11" y="53"/>
                    <a:pt x="11" y="53"/>
                  </a:cubicBezTo>
                  <a:cubicBezTo>
                    <a:pt x="11" y="53"/>
                    <a:pt x="9" y="60"/>
                    <a:pt x="5" y="65"/>
                  </a:cubicBezTo>
                  <a:cubicBezTo>
                    <a:pt x="0" y="69"/>
                    <a:pt x="1" y="71"/>
                    <a:pt x="1" y="71"/>
                  </a:cubicBezTo>
                  <a:cubicBezTo>
                    <a:pt x="1" y="78"/>
                    <a:pt x="10" y="76"/>
                    <a:pt x="11" y="77"/>
                  </a:cubicBezTo>
                  <a:cubicBezTo>
                    <a:pt x="11" y="78"/>
                    <a:pt x="8" y="81"/>
                    <a:pt x="8" y="83"/>
                  </a:cubicBezTo>
                  <a:cubicBezTo>
                    <a:pt x="8" y="84"/>
                    <a:pt x="11" y="86"/>
                    <a:pt x="11" y="86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90"/>
                    <a:pt x="15" y="93"/>
                    <a:pt x="12" y="95"/>
                  </a:cubicBezTo>
                  <a:cubicBezTo>
                    <a:pt x="8" y="97"/>
                    <a:pt x="9" y="102"/>
                    <a:pt x="9" y="102"/>
                  </a:cubicBezTo>
                  <a:cubicBezTo>
                    <a:pt x="10" y="110"/>
                    <a:pt x="29" y="106"/>
                    <a:pt x="29" y="106"/>
                  </a:cubicBezTo>
                  <a:cubicBezTo>
                    <a:pt x="39" y="106"/>
                    <a:pt x="42" y="116"/>
                    <a:pt x="42" y="116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92" y="109"/>
                    <a:pt x="91" y="106"/>
                    <a:pt x="90" y="101"/>
                  </a:cubicBezTo>
                  <a:cubicBezTo>
                    <a:pt x="88" y="83"/>
                    <a:pt x="95" y="78"/>
                    <a:pt x="101" y="67"/>
                  </a:cubicBezTo>
                  <a:cubicBezTo>
                    <a:pt x="106" y="58"/>
                    <a:pt x="103" y="37"/>
                    <a:pt x="103" y="37"/>
                  </a:cubicBezTo>
                  <a:close/>
                  <a:moveTo>
                    <a:pt x="88" y="50"/>
                  </a:moveTo>
                  <a:cubicBezTo>
                    <a:pt x="88" y="52"/>
                    <a:pt x="86" y="53"/>
                    <a:pt x="85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4"/>
                    <a:pt x="80" y="54"/>
                    <a:pt x="79" y="54"/>
                  </a:cubicBezTo>
                  <a:cubicBezTo>
                    <a:pt x="79" y="54"/>
                    <a:pt x="79" y="54"/>
                    <a:pt x="78" y="55"/>
                  </a:cubicBezTo>
                  <a:cubicBezTo>
                    <a:pt x="77" y="56"/>
                    <a:pt x="77" y="58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2" y="64"/>
                    <a:pt x="82" y="66"/>
                    <a:pt x="81" y="6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7" y="71"/>
                    <a:pt x="74" y="72"/>
                    <a:pt x="73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69" y="67"/>
                    <a:pt x="69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5" y="67"/>
                    <a:pt x="65" y="68"/>
                    <a:pt x="6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4" y="69"/>
                    <a:pt x="64" y="69"/>
                    <a:pt x="64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6"/>
                    <a:pt x="62" y="77"/>
                    <a:pt x="60" y="78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5" y="77"/>
                    <a:pt x="53" y="76"/>
                    <a:pt x="53" y="74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69"/>
                    <a:pt x="52" y="68"/>
                    <a:pt x="52" y="68"/>
                  </a:cubicBezTo>
                  <a:cubicBezTo>
                    <a:pt x="51" y="67"/>
                    <a:pt x="50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8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2" y="72"/>
                    <a:pt x="40" y="71"/>
                    <a:pt x="39" y="70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5" y="66"/>
                    <a:pt x="35" y="64"/>
                    <a:pt x="36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40" y="58"/>
                    <a:pt x="40" y="57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6"/>
                    <a:pt x="39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4"/>
                    <a:pt x="37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3"/>
                    <a:pt x="29" y="52"/>
                    <a:pt x="29" y="50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29" y="44"/>
                    <a:pt x="30" y="43"/>
                    <a:pt x="32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7" y="42"/>
                    <a:pt x="38" y="42"/>
                    <a:pt x="39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0"/>
                    <a:pt x="40" y="39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2"/>
                    <a:pt x="35" y="30"/>
                    <a:pt x="36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4"/>
                    <a:pt x="42" y="24"/>
                    <a:pt x="44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9"/>
                    <a:pt x="48" y="29"/>
                    <a:pt x="49" y="29"/>
                  </a:cubicBezTo>
                  <a:cubicBezTo>
                    <a:pt x="50" y="29"/>
                    <a:pt x="51" y="29"/>
                    <a:pt x="52" y="28"/>
                  </a:cubicBezTo>
                  <a:cubicBezTo>
                    <a:pt x="52" y="28"/>
                    <a:pt x="52" y="28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2" y="27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3" y="20"/>
                    <a:pt x="55" y="18"/>
                    <a:pt x="57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2" y="18"/>
                    <a:pt x="64" y="20"/>
                    <a:pt x="64" y="22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27"/>
                    <a:pt x="64" y="28"/>
                    <a:pt x="65" y="28"/>
                  </a:cubicBezTo>
                  <a:cubicBezTo>
                    <a:pt x="65" y="29"/>
                    <a:pt x="66" y="29"/>
                    <a:pt x="66" y="29"/>
                  </a:cubicBezTo>
                  <a:cubicBezTo>
                    <a:pt x="67" y="29"/>
                    <a:pt x="69" y="29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4" y="24"/>
                    <a:pt x="77" y="24"/>
                    <a:pt x="78" y="26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2" y="30"/>
                    <a:pt x="82" y="32"/>
                    <a:pt x="81" y="33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8" y="37"/>
                    <a:pt x="77" y="37"/>
                    <a:pt x="77" y="37"/>
                  </a:cubicBezTo>
                  <a:cubicBezTo>
                    <a:pt x="77" y="38"/>
                    <a:pt x="77" y="38"/>
                    <a:pt x="77" y="39"/>
                  </a:cubicBezTo>
                  <a:cubicBezTo>
                    <a:pt x="77" y="40"/>
                    <a:pt x="78" y="41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80" y="42"/>
                    <a:pt x="80" y="42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3"/>
                    <a:pt x="88" y="44"/>
                    <a:pt x="88" y="46"/>
                  </a:cubicBezTo>
                  <a:lnTo>
                    <a:pt x="88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B4173693-3A1C-4301-991D-E369F4A02FFF}"/>
              </a:ext>
            </a:extLst>
          </p:cNvPr>
          <p:cNvGrpSpPr/>
          <p:nvPr/>
        </p:nvGrpSpPr>
        <p:grpSpPr>
          <a:xfrm>
            <a:off x="5894451" y="2455677"/>
            <a:ext cx="403098" cy="366334"/>
            <a:chOff x="5191125" y="2239963"/>
            <a:chExt cx="487363" cy="442912"/>
          </a:xfrm>
          <a:solidFill>
            <a:srgbClr val="EFEFEF"/>
          </a:solidFill>
        </p:grpSpPr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F1030A5F-1BCE-4604-8993-D41190ED3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2622550"/>
              <a:ext cx="487363" cy="60325"/>
            </a:xfrm>
            <a:custGeom>
              <a:avLst/>
              <a:gdLst>
                <a:gd name="T0" fmla="*/ 130 w 130"/>
                <a:gd name="T1" fmla="*/ 8 h 16"/>
                <a:gd name="T2" fmla="*/ 122 w 130"/>
                <a:gd name="T3" fmla="*/ 16 h 16"/>
                <a:gd name="T4" fmla="*/ 9 w 130"/>
                <a:gd name="T5" fmla="*/ 16 h 16"/>
                <a:gd name="T6" fmla="*/ 0 w 130"/>
                <a:gd name="T7" fmla="*/ 8 h 16"/>
                <a:gd name="T8" fmla="*/ 0 w 130"/>
                <a:gd name="T9" fmla="*/ 8 h 16"/>
                <a:gd name="T10" fmla="*/ 9 w 130"/>
                <a:gd name="T11" fmla="*/ 0 h 16"/>
                <a:gd name="T12" fmla="*/ 122 w 130"/>
                <a:gd name="T13" fmla="*/ 0 h 16"/>
                <a:gd name="T14" fmla="*/ 130 w 130"/>
                <a:gd name="T15" fmla="*/ 8 h 16"/>
                <a:gd name="T16" fmla="*/ 81 w 130"/>
                <a:gd name="T17" fmla="*/ 8 h 16"/>
                <a:gd name="T18" fmla="*/ 77 w 130"/>
                <a:gd name="T19" fmla="*/ 4 h 16"/>
                <a:gd name="T20" fmla="*/ 53 w 130"/>
                <a:gd name="T21" fmla="*/ 4 h 16"/>
                <a:gd name="T22" fmla="*/ 49 w 130"/>
                <a:gd name="T23" fmla="*/ 8 h 16"/>
                <a:gd name="T24" fmla="*/ 49 w 130"/>
                <a:gd name="T25" fmla="*/ 8 h 16"/>
                <a:gd name="T26" fmla="*/ 53 w 130"/>
                <a:gd name="T27" fmla="*/ 12 h 16"/>
                <a:gd name="T28" fmla="*/ 77 w 130"/>
                <a:gd name="T29" fmla="*/ 12 h 16"/>
                <a:gd name="T30" fmla="*/ 81 w 130"/>
                <a:gd name="T3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0" h="16">
                  <a:moveTo>
                    <a:pt x="130" y="8"/>
                  </a:moveTo>
                  <a:cubicBezTo>
                    <a:pt x="130" y="13"/>
                    <a:pt x="127" y="16"/>
                    <a:pt x="12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7" y="0"/>
                    <a:pt x="130" y="4"/>
                    <a:pt x="130" y="8"/>
                  </a:cubicBezTo>
                  <a:close/>
                  <a:moveTo>
                    <a:pt x="81" y="8"/>
                  </a:moveTo>
                  <a:cubicBezTo>
                    <a:pt x="81" y="6"/>
                    <a:pt x="80" y="4"/>
                    <a:pt x="77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49" y="6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11"/>
                    <a:pt x="51" y="12"/>
                    <a:pt x="53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80" y="12"/>
                    <a:pt x="81" y="11"/>
                    <a:pt x="8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DADEF11E-F3B5-4AEB-AB58-008F2056B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9063" y="2239963"/>
              <a:ext cx="473075" cy="349250"/>
            </a:xfrm>
            <a:custGeom>
              <a:avLst/>
              <a:gdLst>
                <a:gd name="T0" fmla="*/ 99 w 126"/>
                <a:gd name="T1" fmla="*/ 93 h 93"/>
                <a:gd name="T2" fmla="*/ 27 w 126"/>
                <a:gd name="T3" fmla="*/ 93 h 93"/>
                <a:gd name="T4" fmla="*/ 0 w 126"/>
                <a:gd name="T5" fmla="*/ 66 h 93"/>
                <a:gd name="T6" fmla="*/ 0 w 126"/>
                <a:gd name="T7" fmla="*/ 27 h 93"/>
                <a:gd name="T8" fmla="*/ 27 w 126"/>
                <a:gd name="T9" fmla="*/ 0 h 93"/>
                <a:gd name="T10" fmla="*/ 99 w 126"/>
                <a:gd name="T11" fmla="*/ 0 h 93"/>
                <a:gd name="T12" fmla="*/ 126 w 126"/>
                <a:gd name="T13" fmla="*/ 27 h 93"/>
                <a:gd name="T14" fmla="*/ 126 w 126"/>
                <a:gd name="T15" fmla="*/ 66 h 93"/>
                <a:gd name="T16" fmla="*/ 99 w 126"/>
                <a:gd name="T17" fmla="*/ 93 h 93"/>
                <a:gd name="T18" fmla="*/ 27 w 126"/>
                <a:gd name="T19" fmla="*/ 11 h 93"/>
                <a:gd name="T20" fmla="*/ 10 w 126"/>
                <a:gd name="T21" fmla="*/ 27 h 93"/>
                <a:gd name="T22" fmla="*/ 10 w 126"/>
                <a:gd name="T23" fmla="*/ 66 h 93"/>
                <a:gd name="T24" fmla="*/ 27 w 126"/>
                <a:gd name="T25" fmla="*/ 83 h 93"/>
                <a:gd name="T26" fmla="*/ 99 w 126"/>
                <a:gd name="T27" fmla="*/ 83 h 93"/>
                <a:gd name="T28" fmla="*/ 116 w 126"/>
                <a:gd name="T29" fmla="*/ 66 h 93"/>
                <a:gd name="T30" fmla="*/ 116 w 126"/>
                <a:gd name="T31" fmla="*/ 27 h 93"/>
                <a:gd name="T32" fmla="*/ 99 w 126"/>
                <a:gd name="T33" fmla="*/ 11 h 93"/>
                <a:gd name="T34" fmla="*/ 27 w 126"/>
                <a:gd name="T35" fmla="*/ 1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93">
                  <a:moveTo>
                    <a:pt x="99" y="93"/>
                  </a:moveTo>
                  <a:cubicBezTo>
                    <a:pt x="27" y="93"/>
                    <a:pt x="27" y="93"/>
                    <a:pt x="27" y="93"/>
                  </a:cubicBezTo>
                  <a:cubicBezTo>
                    <a:pt x="12" y="93"/>
                    <a:pt x="0" y="81"/>
                    <a:pt x="0" y="6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14" y="0"/>
                    <a:pt x="126" y="12"/>
                    <a:pt x="126" y="2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81"/>
                    <a:pt x="114" y="93"/>
                    <a:pt x="99" y="93"/>
                  </a:cubicBezTo>
                  <a:close/>
                  <a:moveTo>
                    <a:pt x="27" y="11"/>
                  </a:moveTo>
                  <a:cubicBezTo>
                    <a:pt x="18" y="11"/>
                    <a:pt x="10" y="18"/>
                    <a:pt x="10" y="27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76"/>
                    <a:pt x="18" y="83"/>
                    <a:pt x="27" y="83"/>
                  </a:cubicBezTo>
                  <a:cubicBezTo>
                    <a:pt x="99" y="83"/>
                    <a:pt x="99" y="83"/>
                    <a:pt x="99" y="83"/>
                  </a:cubicBezTo>
                  <a:cubicBezTo>
                    <a:pt x="109" y="83"/>
                    <a:pt x="116" y="76"/>
                    <a:pt x="116" y="66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8"/>
                    <a:pt x="109" y="11"/>
                    <a:pt x="99" y="11"/>
                  </a:cubicBezTo>
                  <a:lnTo>
                    <a:pt x="2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0E464DCA-244D-49D3-BB8B-133961685638}"/>
                </a:ext>
              </a:extLst>
            </p:cNvPr>
            <p:cNvSpPr/>
            <p:nvPr/>
          </p:nvSpPr>
          <p:spPr bwMode="auto">
            <a:xfrm>
              <a:off x="5416550" y="2360613"/>
              <a:ext cx="131763" cy="127000"/>
            </a:xfrm>
            <a:custGeom>
              <a:avLst/>
              <a:gdLst>
                <a:gd name="T0" fmla="*/ 29 w 35"/>
                <a:gd name="T1" fmla="*/ 6 h 34"/>
                <a:gd name="T2" fmla="*/ 2 w 35"/>
                <a:gd name="T3" fmla="*/ 0 h 34"/>
                <a:gd name="T4" fmla="*/ 0 w 35"/>
                <a:gd name="T5" fmla="*/ 2 h 34"/>
                <a:gd name="T6" fmla="*/ 6 w 35"/>
                <a:gd name="T7" fmla="*/ 29 h 34"/>
                <a:gd name="T8" fmla="*/ 9 w 35"/>
                <a:gd name="T9" fmla="*/ 31 h 34"/>
                <a:gd name="T10" fmla="*/ 15 w 35"/>
                <a:gd name="T11" fmla="*/ 25 h 34"/>
                <a:gd name="T12" fmla="*/ 25 w 35"/>
                <a:gd name="T13" fmla="*/ 34 h 34"/>
                <a:gd name="T14" fmla="*/ 35 w 35"/>
                <a:gd name="T15" fmla="*/ 25 h 34"/>
                <a:gd name="T16" fmla="*/ 25 w 35"/>
                <a:gd name="T17" fmla="*/ 15 h 34"/>
                <a:gd name="T18" fmla="*/ 31 w 35"/>
                <a:gd name="T19" fmla="*/ 9 h 34"/>
                <a:gd name="T20" fmla="*/ 29 w 35"/>
                <a:gd name="T21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4">
                  <a:moveTo>
                    <a:pt x="29" y="6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1"/>
                    <a:pt x="8" y="32"/>
                    <a:pt x="9" y="31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8"/>
                    <a:pt x="31" y="6"/>
                    <a:pt x="2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</p:grpSp>
      <p:grpSp>
        <p:nvGrpSpPr>
          <p:cNvPr id="8" name="Group 25">
            <a:extLst>
              <a:ext uri="{FF2B5EF4-FFF2-40B4-BE49-F238E27FC236}">
                <a16:creationId xmlns:a16="http://schemas.microsoft.com/office/drawing/2014/main" id="{EA24EB17-8749-4748-9CB5-9F43857DCBFA}"/>
              </a:ext>
            </a:extLst>
          </p:cNvPr>
          <p:cNvGrpSpPr/>
          <p:nvPr/>
        </p:nvGrpSpPr>
        <p:grpSpPr>
          <a:xfrm>
            <a:off x="7036480" y="4301054"/>
            <a:ext cx="337447" cy="341386"/>
            <a:chOff x="7578725" y="3176587"/>
            <a:chExt cx="407988" cy="412751"/>
          </a:xfrm>
          <a:solidFill>
            <a:srgbClr val="EFEFEF"/>
          </a:solidFill>
        </p:grpSpPr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E741FF95-5EC8-4971-A6D3-1BA19330E8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8725" y="3214688"/>
              <a:ext cx="407988" cy="374650"/>
            </a:xfrm>
            <a:custGeom>
              <a:avLst/>
              <a:gdLst>
                <a:gd name="T0" fmla="*/ 99 w 109"/>
                <a:gd name="T1" fmla="*/ 36 h 100"/>
                <a:gd name="T2" fmla="*/ 40 w 109"/>
                <a:gd name="T3" fmla="*/ 2 h 100"/>
                <a:gd name="T4" fmla="*/ 31 w 109"/>
                <a:gd name="T5" fmla="*/ 4 h 100"/>
                <a:gd name="T6" fmla="*/ 33 w 109"/>
                <a:gd name="T7" fmla="*/ 14 h 100"/>
                <a:gd name="T8" fmla="*/ 69 w 109"/>
                <a:gd name="T9" fmla="*/ 34 h 100"/>
                <a:gd name="T10" fmla="*/ 18 w 109"/>
                <a:gd name="T11" fmla="*/ 34 h 100"/>
                <a:gd name="T12" fmla="*/ 0 w 109"/>
                <a:gd name="T13" fmla="*/ 52 h 100"/>
                <a:gd name="T14" fmla="*/ 0 w 109"/>
                <a:gd name="T15" fmla="*/ 82 h 100"/>
                <a:gd name="T16" fmla="*/ 18 w 109"/>
                <a:gd name="T17" fmla="*/ 100 h 100"/>
                <a:gd name="T18" fmla="*/ 91 w 109"/>
                <a:gd name="T19" fmla="*/ 100 h 100"/>
                <a:gd name="T20" fmla="*/ 109 w 109"/>
                <a:gd name="T21" fmla="*/ 82 h 100"/>
                <a:gd name="T22" fmla="*/ 109 w 109"/>
                <a:gd name="T23" fmla="*/ 52 h 100"/>
                <a:gd name="T24" fmla="*/ 99 w 109"/>
                <a:gd name="T25" fmla="*/ 36 h 100"/>
                <a:gd name="T26" fmla="*/ 34 w 109"/>
                <a:gd name="T27" fmla="*/ 87 h 100"/>
                <a:gd name="T28" fmla="*/ 14 w 109"/>
                <a:gd name="T29" fmla="*/ 67 h 100"/>
                <a:gd name="T30" fmla="*/ 34 w 109"/>
                <a:gd name="T31" fmla="*/ 46 h 100"/>
                <a:gd name="T32" fmla="*/ 55 w 109"/>
                <a:gd name="T33" fmla="*/ 67 h 100"/>
                <a:gd name="T34" fmla="*/ 34 w 109"/>
                <a:gd name="T35" fmla="*/ 87 h 100"/>
                <a:gd name="T36" fmla="*/ 96 w 109"/>
                <a:gd name="T37" fmla="*/ 80 h 100"/>
                <a:gd name="T38" fmla="*/ 89 w 109"/>
                <a:gd name="T39" fmla="*/ 87 h 100"/>
                <a:gd name="T40" fmla="*/ 82 w 109"/>
                <a:gd name="T41" fmla="*/ 80 h 100"/>
                <a:gd name="T42" fmla="*/ 82 w 109"/>
                <a:gd name="T43" fmla="*/ 79 h 100"/>
                <a:gd name="T44" fmla="*/ 86 w 109"/>
                <a:gd name="T45" fmla="*/ 79 h 100"/>
                <a:gd name="T46" fmla="*/ 89 w 109"/>
                <a:gd name="T47" fmla="*/ 76 h 100"/>
                <a:gd name="T48" fmla="*/ 86 w 109"/>
                <a:gd name="T49" fmla="*/ 72 h 100"/>
                <a:gd name="T50" fmla="*/ 82 w 109"/>
                <a:gd name="T51" fmla="*/ 72 h 100"/>
                <a:gd name="T52" fmla="*/ 82 w 109"/>
                <a:gd name="T53" fmla="*/ 53 h 100"/>
                <a:gd name="T54" fmla="*/ 89 w 109"/>
                <a:gd name="T55" fmla="*/ 46 h 100"/>
                <a:gd name="T56" fmla="*/ 96 w 109"/>
                <a:gd name="T57" fmla="*/ 53 h 100"/>
                <a:gd name="T58" fmla="*/ 96 w 109"/>
                <a:gd name="T59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9" h="100">
                  <a:moveTo>
                    <a:pt x="99" y="36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37" y="0"/>
                    <a:pt x="33" y="1"/>
                    <a:pt x="31" y="4"/>
                  </a:cubicBezTo>
                  <a:cubicBezTo>
                    <a:pt x="29" y="8"/>
                    <a:pt x="30" y="12"/>
                    <a:pt x="33" y="1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8" y="34"/>
                    <a:pt x="0" y="42"/>
                    <a:pt x="0" y="5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2"/>
                    <a:pt x="8" y="100"/>
                    <a:pt x="18" y="100"/>
                  </a:cubicBezTo>
                  <a:cubicBezTo>
                    <a:pt x="91" y="100"/>
                    <a:pt x="91" y="100"/>
                    <a:pt x="91" y="100"/>
                  </a:cubicBezTo>
                  <a:cubicBezTo>
                    <a:pt x="101" y="100"/>
                    <a:pt x="109" y="92"/>
                    <a:pt x="109" y="8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09" y="45"/>
                    <a:pt x="105" y="39"/>
                    <a:pt x="99" y="36"/>
                  </a:cubicBezTo>
                  <a:close/>
                  <a:moveTo>
                    <a:pt x="34" y="87"/>
                  </a:moveTo>
                  <a:cubicBezTo>
                    <a:pt x="23" y="87"/>
                    <a:pt x="14" y="78"/>
                    <a:pt x="14" y="67"/>
                  </a:cubicBezTo>
                  <a:cubicBezTo>
                    <a:pt x="14" y="56"/>
                    <a:pt x="23" y="46"/>
                    <a:pt x="34" y="46"/>
                  </a:cubicBezTo>
                  <a:cubicBezTo>
                    <a:pt x="46" y="46"/>
                    <a:pt x="55" y="56"/>
                    <a:pt x="55" y="67"/>
                  </a:cubicBezTo>
                  <a:cubicBezTo>
                    <a:pt x="55" y="78"/>
                    <a:pt x="46" y="87"/>
                    <a:pt x="34" y="87"/>
                  </a:cubicBezTo>
                  <a:close/>
                  <a:moveTo>
                    <a:pt x="96" y="80"/>
                  </a:moveTo>
                  <a:cubicBezTo>
                    <a:pt x="96" y="84"/>
                    <a:pt x="93" y="87"/>
                    <a:pt x="89" y="87"/>
                  </a:cubicBezTo>
                  <a:cubicBezTo>
                    <a:pt x="85" y="87"/>
                    <a:pt x="82" y="84"/>
                    <a:pt x="82" y="80"/>
                  </a:cubicBezTo>
                  <a:cubicBezTo>
                    <a:pt x="82" y="79"/>
                    <a:pt x="82" y="79"/>
                    <a:pt x="82" y="79"/>
                  </a:cubicBezTo>
                  <a:cubicBezTo>
                    <a:pt x="86" y="79"/>
                    <a:pt x="86" y="79"/>
                    <a:pt x="86" y="79"/>
                  </a:cubicBezTo>
                  <a:cubicBezTo>
                    <a:pt x="87" y="79"/>
                    <a:pt x="89" y="78"/>
                    <a:pt x="89" y="76"/>
                  </a:cubicBezTo>
                  <a:cubicBezTo>
                    <a:pt x="89" y="74"/>
                    <a:pt x="87" y="72"/>
                    <a:pt x="86" y="72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2" y="50"/>
                    <a:pt x="85" y="46"/>
                    <a:pt x="89" y="46"/>
                  </a:cubicBezTo>
                  <a:cubicBezTo>
                    <a:pt x="93" y="46"/>
                    <a:pt x="96" y="50"/>
                    <a:pt x="96" y="53"/>
                  </a:cubicBezTo>
                  <a:lnTo>
                    <a:pt x="9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6A6CD85C-1528-4FCB-BD17-09601606F6DE}"/>
                </a:ext>
              </a:extLst>
            </p:cNvPr>
            <p:cNvSpPr/>
            <p:nvPr/>
          </p:nvSpPr>
          <p:spPr bwMode="auto">
            <a:xfrm>
              <a:off x="7620000" y="3176587"/>
              <a:ext cx="58738" cy="57150"/>
            </a:xfrm>
            <a:custGeom>
              <a:avLst/>
              <a:gdLst>
                <a:gd name="T0" fmla="*/ 5 w 16"/>
                <a:gd name="T1" fmla="*/ 13 h 15"/>
                <a:gd name="T2" fmla="*/ 14 w 16"/>
                <a:gd name="T3" fmla="*/ 11 h 15"/>
                <a:gd name="T4" fmla="*/ 11 w 16"/>
                <a:gd name="T5" fmla="*/ 2 h 15"/>
                <a:gd name="T6" fmla="*/ 2 w 16"/>
                <a:gd name="T7" fmla="*/ 4 h 15"/>
                <a:gd name="T8" fmla="*/ 5 w 16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5" y="13"/>
                  </a:moveTo>
                  <a:cubicBezTo>
                    <a:pt x="8" y="15"/>
                    <a:pt x="12" y="14"/>
                    <a:pt x="14" y="11"/>
                  </a:cubicBezTo>
                  <a:cubicBezTo>
                    <a:pt x="16" y="8"/>
                    <a:pt x="15" y="3"/>
                    <a:pt x="11" y="2"/>
                  </a:cubicBezTo>
                  <a:cubicBezTo>
                    <a:pt x="8" y="0"/>
                    <a:pt x="4" y="1"/>
                    <a:pt x="2" y="4"/>
                  </a:cubicBezTo>
                  <a:cubicBezTo>
                    <a:pt x="0" y="7"/>
                    <a:pt x="1" y="12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7D0532A5-7FAB-4023-A628-07E9A7CBEE93}"/>
              </a:ext>
            </a:extLst>
          </p:cNvPr>
          <p:cNvGrpSpPr/>
          <p:nvPr/>
        </p:nvGrpSpPr>
        <p:grpSpPr>
          <a:xfrm>
            <a:off x="4797980" y="4256997"/>
            <a:ext cx="377631" cy="397451"/>
            <a:chOff x="6523038" y="4214813"/>
            <a:chExt cx="517525" cy="520700"/>
          </a:xfrm>
          <a:solidFill>
            <a:srgbClr val="EFEFEF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9E179C1-7670-4AC3-BD52-C7FBFA81E9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2263" y="4368801"/>
              <a:ext cx="323850" cy="322263"/>
            </a:xfrm>
            <a:custGeom>
              <a:avLst/>
              <a:gdLst>
                <a:gd name="T0" fmla="*/ 83 w 86"/>
                <a:gd name="T1" fmla="*/ 69 h 86"/>
                <a:gd name="T2" fmla="*/ 55 w 86"/>
                <a:gd name="T3" fmla="*/ 41 h 86"/>
                <a:gd name="T4" fmla="*/ 58 w 86"/>
                <a:gd name="T5" fmla="*/ 29 h 86"/>
                <a:gd name="T6" fmla="*/ 29 w 86"/>
                <a:gd name="T7" fmla="*/ 0 h 86"/>
                <a:gd name="T8" fmla="*/ 21 w 86"/>
                <a:gd name="T9" fmla="*/ 1 h 86"/>
                <a:gd name="T10" fmla="*/ 34 w 86"/>
                <a:gd name="T11" fmla="*/ 13 h 86"/>
                <a:gd name="T12" fmla="*/ 33 w 86"/>
                <a:gd name="T13" fmla="*/ 32 h 86"/>
                <a:gd name="T14" fmla="*/ 13 w 86"/>
                <a:gd name="T15" fmla="*/ 33 h 86"/>
                <a:gd name="T16" fmla="*/ 1 w 86"/>
                <a:gd name="T17" fmla="*/ 21 h 86"/>
                <a:gd name="T18" fmla="*/ 0 w 86"/>
                <a:gd name="T19" fmla="*/ 29 h 86"/>
                <a:gd name="T20" fmla="*/ 29 w 86"/>
                <a:gd name="T21" fmla="*/ 58 h 86"/>
                <a:gd name="T22" fmla="*/ 41 w 86"/>
                <a:gd name="T23" fmla="*/ 55 h 86"/>
                <a:gd name="T24" fmla="*/ 69 w 86"/>
                <a:gd name="T25" fmla="*/ 82 h 86"/>
                <a:gd name="T26" fmla="*/ 82 w 86"/>
                <a:gd name="T27" fmla="*/ 82 h 86"/>
                <a:gd name="T28" fmla="*/ 83 w 86"/>
                <a:gd name="T29" fmla="*/ 69 h 86"/>
                <a:gd name="T30" fmla="*/ 75 w 86"/>
                <a:gd name="T31" fmla="*/ 80 h 86"/>
                <a:gd name="T32" fmla="*/ 70 w 86"/>
                <a:gd name="T33" fmla="*/ 75 h 86"/>
                <a:gd name="T34" fmla="*/ 75 w 86"/>
                <a:gd name="T35" fmla="*/ 70 h 86"/>
                <a:gd name="T36" fmla="*/ 80 w 86"/>
                <a:gd name="T37" fmla="*/ 75 h 86"/>
                <a:gd name="T38" fmla="*/ 75 w 86"/>
                <a:gd name="T3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86">
                  <a:moveTo>
                    <a:pt x="83" y="69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7" y="37"/>
                    <a:pt x="58" y="33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26" y="0"/>
                    <a:pt x="24" y="0"/>
                    <a:pt x="21" y="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9" y="18"/>
                    <a:pt x="38" y="27"/>
                    <a:pt x="33" y="32"/>
                  </a:cubicBezTo>
                  <a:cubicBezTo>
                    <a:pt x="27" y="38"/>
                    <a:pt x="19" y="38"/>
                    <a:pt x="13" y="33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3"/>
                    <a:pt x="0" y="26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3" y="58"/>
                    <a:pt x="38" y="57"/>
                    <a:pt x="41" y="55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3" y="86"/>
                    <a:pt x="79" y="86"/>
                    <a:pt x="82" y="82"/>
                  </a:cubicBezTo>
                  <a:cubicBezTo>
                    <a:pt x="86" y="78"/>
                    <a:pt x="86" y="72"/>
                    <a:pt x="83" y="69"/>
                  </a:cubicBezTo>
                  <a:close/>
                  <a:moveTo>
                    <a:pt x="75" y="80"/>
                  </a:moveTo>
                  <a:cubicBezTo>
                    <a:pt x="73" y="80"/>
                    <a:pt x="70" y="78"/>
                    <a:pt x="70" y="75"/>
                  </a:cubicBezTo>
                  <a:cubicBezTo>
                    <a:pt x="70" y="72"/>
                    <a:pt x="73" y="70"/>
                    <a:pt x="75" y="70"/>
                  </a:cubicBezTo>
                  <a:cubicBezTo>
                    <a:pt x="78" y="70"/>
                    <a:pt x="80" y="72"/>
                    <a:pt x="80" y="75"/>
                  </a:cubicBezTo>
                  <a:cubicBezTo>
                    <a:pt x="80" y="78"/>
                    <a:pt x="78" y="80"/>
                    <a:pt x="7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F31D1BE-8D20-4EAD-865B-6111D5631A2A}"/>
                </a:ext>
              </a:extLst>
            </p:cNvPr>
            <p:cNvSpPr/>
            <p:nvPr/>
          </p:nvSpPr>
          <p:spPr bwMode="auto">
            <a:xfrm>
              <a:off x="6523038" y="4214813"/>
              <a:ext cx="517525" cy="520700"/>
            </a:xfrm>
            <a:custGeom>
              <a:avLst/>
              <a:gdLst>
                <a:gd name="T0" fmla="*/ 120 w 138"/>
                <a:gd name="T1" fmla="*/ 57 h 139"/>
                <a:gd name="T2" fmla="*/ 116 w 138"/>
                <a:gd name="T3" fmla="*/ 55 h 139"/>
                <a:gd name="T4" fmla="*/ 114 w 138"/>
                <a:gd name="T5" fmla="*/ 43 h 139"/>
                <a:gd name="T6" fmla="*/ 121 w 138"/>
                <a:gd name="T7" fmla="*/ 36 h 139"/>
                <a:gd name="T8" fmla="*/ 103 w 138"/>
                <a:gd name="T9" fmla="*/ 18 h 139"/>
                <a:gd name="T10" fmla="*/ 96 w 138"/>
                <a:gd name="T11" fmla="*/ 24 h 139"/>
                <a:gd name="T12" fmla="*/ 84 w 138"/>
                <a:gd name="T13" fmla="*/ 24 h 139"/>
                <a:gd name="T14" fmla="*/ 82 w 138"/>
                <a:gd name="T15" fmla="*/ 12 h 139"/>
                <a:gd name="T16" fmla="*/ 65 w 138"/>
                <a:gd name="T17" fmla="*/ 0 h 139"/>
                <a:gd name="T18" fmla="*/ 56 w 138"/>
                <a:gd name="T19" fmla="*/ 16 h 139"/>
                <a:gd name="T20" fmla="*/ 56 w 138"/>
                <a:gd name="T21" fmla="*/ 18 h 139"/>
                <a:gd name="T22" fmla="*/ 56 w 138"/>
                <a:gd name="T23" fmla="*/ 20 h 139"/>
                <a:gd name="T24" fmla="*/ 55 w 138"/>
                <a:gd name="T25" fmla="*/ 21 h 139"/>
                <a:gd name="T26" fmla="*/ 53 w 138"/>
                <a:gd name="T27" fmla="*/ 24 h 139"/>
                <a:gd name="T28" fmla="*/ 41 w 138"/>
                <a:gd name="T29" fmla="*/ 23 h 139"/>
                <a:gd name="T30" fmla="*/ 23 w 138"/>
                <a:gd name="T31" fmla="*/ 18 h 139"/>
                <a:gd name="T32" fmla="*/ 19 w 138"/>
                <a:gd name="T33" fmla="*/ 38 h 139"/>
                <a:gd name="T34" fmla="*/ 24 w 138"/>
                <a:gd name="T35" fmla="*/ 43 h 139"/>
                <a:gd name="T36" fmla="*/ 24 w 138"/>
                <a:gd name="T37" fmla="*/ 44 h 139"/>
                <a:gd name="T38" fmla="*/ 25 w 138"/>
                <a:gd name="T39" fmla="*/ 45 h 139"/>
                <a:gd name="T40" fmla="*/ 25 w 138"/>
                <a:gd name="T41" fmla="*/ 46 h 139"/>
                <a:gd name="T42" fmla="*/ 23 w 138"/>
                <a:gd name="T43" fmla="*/ 54 h 139"/>
                <a:gd name="T44" fmla="*/ 16 w 138"/>
                <a:gd name="T45" fmla="*/ 56 h 139"/>
                <a:gd name="T46" fmla="*/ 0 w 138"/>
                <a:gd name="T47" fmla="*/ 65 h 139"/>
                <a:gd name="T48" fmla="*/ 11 w 138"/>
                <a:gd name="T49" fmla="*/ 82 h 139"/>
                <a:gd name="T50" fmla="*/ 19 w 138"/>
                <a:gd name="T51" fmla="*/ 83 h 139"/>
                <a:gd name="T52" fmla="*/ 25 w 138"/>
                <a:gd name="T53" fmla="*/ 91 h 139"/>
                <a:gd name="T54" fmla="*/ 22 w 138"/>
                <a:gd name="T55" fmla="*/ 98 h 139"/>
                <a:gd name="T56" fmla="*/ 17 w 138"/>
                <a:gd name="T57" fmla="*/ 116 h 139"/>
                <a:gd name="T58" fmla="*/ 37 w 138"/>
                <a:gd name="T59" fmla="*/ 120 h 139"/>
                <a:gd name="T60" fmla="*/ 42 w 138"/>
                <a:gd name="T61" fmla="*/ 115 h 139"/>
                <a:gd name="T62" fmla="*/ 43 w 138"/>
                <a:gd name="T63" fmla="*/ 114 h 139"/>
                <a:gd name="T64" fmla="*/ 45 w 138"/>
                <a:gd name="T65" fmla="*/ 114 h 139"/>
                <a:gd name="T66" fmla="*/ 45 w 138"/>
                <a:gd name="T67" fmla="*/ 113 h 139"/>
                <a:gd name="T68" fmla="*/ 46 w 138"/>
                <a:gd name="T69" fmla="*/ 113 h 139"/>
                <a:gd name="T70" fmla="*/ 56 w 138"/>
                <a:gd name="T71" fmla="*/ 121 h 139"/>
                <a:gd name="T72" fmla="*/ 56 w 138"/>
                <a:gd name="T73" fmla="*/ 130 h 139"/>
                <a:gd name="T74" fmla="*/ 82 w 138"/>
                <a:gd name="T75" fmla="*/ 130 h 139"/>
                <a:gd name="T76" fmla="*/ 82 w 138"/>
                <a:gd name="T77" fmla="*/ 121 h 139"/>
                <a:gd name="T78" fmla="*/ 84 w 138"/>
                <a:gd name="T79" fmla="*/ 116 h 139"/>
                <a:gd name="T80" fmla="*/ 86 w 138"/>
                <a:gd name="T81" fmla="*/ 115 h 139"/>
                <a:gd name="T82" fmla="*/ 87 w 138"/>
                <a:gd name="T83" fmla="*/ 114 h 139"/>
                <a:gd name="T84" fmla="*/ 79 w 138"/>
                <a:gd name="T85" fmla="*/ 106 h 139"/>
                <a:gd name="T86" fmla="*/ 69 w 138"/>
                <a:gd name="T87" fmla="*/ 32 h 139"/>
                <a:gd name="T88" fmla="*/ 113 w 138"/>
                <a:gd name="T89" fmla="*/ 88 h 139"/>
                <a:gd name="T90" fmla="*/ 120 w 138"/>
                <a:gd name="T91" fmla="*/ 83 h 139"/>
                <a:gd name="T92" fmla="*/ 130 w 138"/>
                <a:gd name="T93" fmla="*/ 83 h 139"/>
                <a:gd name="T94" fmla="*/ 130 w 138"/>
                <a:gd name="T9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8" h="139">
                  <a:moveTo>
                    <a:pt x="130" y="57"/>
                  </a:moveTo>
                  <a:cubicBezTo>
                    <a:pt x="127" y="57"/>
                    <a:pt x="127" y="57"/>
                    <a:pt x="127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9" y="57"/>
                    <a:pt x="118" y="56"/>
                    <a:pt x="116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4" y="54"/>
                    <a:pt x="112" y="51"/>
                    <a:pt x="112" y="48"/>
                  </a:cubicBezTo>
                  <a:cubicBezTo>
                    <a:pt x="112" y="47"/>
                    <a:pt x="113" y="46"/>
                    <a:pt x="113" y="45"/>
                  </a:cubicBezTo>
                  <a:cubicBezTo>
                    <a:pt x="113" y="44"/>
                    <a:pt x="114" y="44"/>
                    <a:pt x="114" y="43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4" y="32"/>
                    <a:pt x="124" y="27"/>
                    <a:pt x="121" y="24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2" y="15"/>
                    <a:pt x="106" y="15"/>
                    <a:pt x="103" y="18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3" y="26"/>
                    <a:pt x="90" y="27"/>
                    <a:pt x="87" y="25"/>
                  </a:cubicBezTo>
                  <a:cubicBezTo>
                    <a:pt x="86" y="25"/>
                    <a:pt x="85" y="24"/>
                    <a:pt x="84" y="24"/>
                  </a:cubicBezTo>
                  <a:cubicBezTo>
                    <a:pt x="83" y="22"/>
                    <a:pt x="82" y="20"/>
                    <a:pt x="82" y="19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4"/>
                    <a:pt x="78" y="1"/>
                    <a:pt x="7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1"/>
                    <a:pt x="57" y="4"/>
                    <a:pt x="56" y="9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20"/>
                    <a:pt x="56" y="20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20"/>
                    <a:pt x="56" y="20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2"/>
                    <a:pt x="54" y="23"/>
                    <a:pt x="53" y="24"/>
                  </a:cubicBezTo>
                  <a:cubicBezTo>
                    <a:pt x="52" y="25"/>
                    <a:pt x="50" y="26"/>
                    <a:pt x="47" y="26"/>
                  </a:cubicBezTo>
                  <a:cubicBezTo>
                    <a:pt x="45" y="26"/>
                    <a:pt x="44" y="25"/>
                    <a:pt x="42" y="24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2" y="15"/>
                    <a:pt x="27" y="15"/>
                    <a:pt x="23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7"/>
                    <a:pt x="14" y="32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4" y="43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9"/>
                    <a:pt x="25" y="52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1" y="55"/>
                    <a:pt x="20" y="56"/>
                    <a:pt x="18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4" y="57"/>
                    <a:pt x="0" y="61"/>
                    <a:pt x="0" y="6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8"/>
                    <a:pt x="4" y="82"/>
                    <a:pt x="8" y="82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3" y="84"/>
                    <a:pt x="25" y="87"/>
                    <a:pt x="25" y="91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5" y="93"/>
                    <a:pt x="25" y="95"/>
                    <a:pt x="23" y="97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7" y="103"/>
                    <a:pt x="17" y="103"/>
                    <a:pt x="17" y="103"/>
                  </a:cubicBezTo>
                  <a:cubicBezTo>
                    <a:pt x="14" y="107"/>
                    <a:pt x="14" y="112"/>
                    <a:pt x="17" y="116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6" y="124"/>
                    <a:pt x="31" y="124"/>
                    <a:pt x="35" y="122"/>
                  </a:cubicBezTo>
                  <a:cubicBezTo>
                    <a:pt x="37" y="120"/>
                    <a:pt x="37" y="120"/>
                    <a:pt x="37" y="120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4"/>
                    <a:pt x="43" y="114"/>
                    <a:pt x="44" y="114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4"/>
                    <a:pt x="44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47" y="113"/>
                    <a:pt x="47" y="113"/>
                  </a:cubicBezTo>
                  <a:cubicBezTo>
                    <a:pt x="49" y="113"/>
                    <a:pt x="52" y="114"/>
                    <a:pt x="53" y="116"/>
                  </a:cubicBezTo>
                  <a:cubicBezTo>
                    <a:pt x="55" y="117"/>
                    <a:pt x="56" y="119"/>
                    <a:pt x="56" y="121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6" y="130"/>
                    <a:pt x="56" y="130"/>
                    <a:pt x="56" y="130"/>
                  </a:cubicBezTo>
                  <a:cubicBezTo>
                    <a:pt x="56" y="135"/>
                    <a:pt x="60" y="139"/>
                    <a:pt x="65" y="139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7" y="139"/>
                    <a:pt x="81" y="135"/>
                    <a:pt x="82" y="130"/>
                  </a:cubicBezTo>
                  <a:cubicBezTo>
                    <a:pt x="82" y="128"/>
                    <a:pt x="82" y="128"/>
                    <a:pt x="82" y="128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21"/>
                    <a:pt x="82" y="121"/>
                    <a:pt x="82" y="121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4" y="116"/>
                    <a:pt x="84" y="116"/>
                    <a:pt x="84" y="116"/>
                  </a:cubicBezTo>
                  <a:cubicBezTo>
                    <a:pt x="85" y="115"/>
                    <a:pt x="85" y="115"/>
                    <a:pt x="86" y="115"/>
                  </a:cubicBezTo>
                  <a:cubicBezTo>
                    <a:pt x="86" y="115"/>
                    <a:pt x="86" y="115"/>
                    <a:pt x="86" y="115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86" y="114"/>
                    <a:pt x="86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6" y="107"/>
                    <a:pt x="72" y="108"/>
                    <a:pt x="69" y="108"/>
                  </a:cubicBezTo>
                  <a:cubicBezTo>
                    <a:pt x="48" y="108"/>
                    <a:pt x="31" y="91"/>
                    <a:pt x="31" y="70"/>
                  </a:cubicBezTo>
                  <a:cubicBezTo>
                    <a:pt x="31" y="49"/>
                    <a:pt x="48" y="32"/>
                    <a:pt x="69" y="32"/>
                  </a:cubicBezTo>
                  <a:cubicBezTo>
                    <a:pt x="90" y="32"/>
                    <a:pt x="107" y="49"/>
                    <a:pt x="107" y="70"/>
                  </a:cubicBezTo>
                  <a:cubicBezTo>
                    <a:pt x="107" y="73"/>
                    <a:pt x="106" y="77"/>
                    <a:pt x="105" y="80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4" y="87"/>
                    <a:pt x="114" y="86"/>
                    <a:pt x="115" y="85"/>
                  </a:cubicBezTo>
                  <a:cubicBezTo>
                    <a:pt x="116" y="84"/>
                    <a:pt x="117" y="84"/>
                    <a:pt x="118" y="83"/>
                  </a:cubicBezTo>
                  <a:cubicBezTo>
                    <a:pt x="119" y="83"/>
                    <a:pt x="119" y="83"/>
                    <a:pt x="120" y="83"/>
                  </a:cubicBezTo>
                  <a:cubicBezTo>
                    <a:pt x="122" y="83"/>
                    <a:pt x="122" y="83"/>
                    <a:pt x="122" y="83"/>
                  </a:cubicBezTo>
                  <a:cubicBezTo>
                    <a:pt x="127" y="83"/>
                    <a:pt x="127" y="83"/>
                    <a:pt x="127" y="83"/>
                  </a:cubicBezTo>
                  <a:cubicBezTo>
                    <a:pt x="130" y="83"/>
                    <a:pt x="130" y="83"/>
                    <a:pt x="130" y="83"/>
                  </a:cubicBezTo>
                  <a:cubicBezTo>
                    <a:pt x="134" y="82"/>
                    <a:pt x="138" y="79"/>
                    <a:pt x="138" y="74"/>
                  </a:cubicBezTo>
                  <a:cubicBezTo>
                    <a:pt x="138" y="66"/>
                    <a:pt x="138" y="66"/>
                    <a:pt x="138" y="66"/>
                  </a:cubicBezTo>
                  <a:cubicBezTo>
                    <a:pt x="138" y="61"/>
                    <a:pt x="134" y="57"/>
                    <a:pt x="13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</p:grpSp>
      <p:grpSp>
        <p:nvGrpSpPr>
          <p:cNvPr id="10" name="Group 43">
            <a:extLst>
              <a:ext uri="{FF2B5EF4-FFF2-40B4-BE49-F238E27FC236}">
                <a16:creationId xmlns:a16="http://schemas.microsoft.com/office/drawing/2014/main" id="{61C4F3D1-B265-4DB3-B1DA-B114FC43165B}"/>
              </a:ext>
            </a:extLst>
          </p:cNvPr>
          <p:cNvGrpSpPr/>
          <p:nvPr/>
        </p:nvGrpSpPr>
        <p:grpSpPr>
          <a:xfrm>
            <a:off x="8209570" y="2423306"/>
            <a:ext cx="277647" cy="276818"/>
            <a:chOff x="2138511" y="2464802"/>
            <a:chExt cx="354012" cy="352956"/>
          </a:xfrm>
          <a:solidFill>
            <a:schemeClr val="tx1"/>
          </a:solidFill>
        </p:grpSpPr>
        <p:sp>
          <p:nvSpPr>
            <p:cNvPr id="28" name="Oval 44">
              <a:extLst>
                <a:ext uri="{FF2B5EF4-FFF2-40B4-BE49-F238E27FC236}">
                  <a16:creationId xmlns:a16="http://schemas.microsoft.com/office/drawing/2014/main" id="{956FC9D2-CBE4-4A97-B7B3-C4FDDBC2D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9" name="Freeform 45">
              <a:extLst>
                <a:ext uri="{FF2B5EF4-FFF2-40B4-BE49-F238E27FC236}">
                  <a16:creationId xmlns:a16="http://schemas.microsoft.com/office/drawing/2014/main" id="{6645C4DB-0615-48CD-B77E-E0B52C84B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grpSp>
        <p:nvGrpSpPr>
          <p:cNvPr id="11" name="Group 49">
            <a:extLst>
              <a:ext uri="{FF2B5EF4-FFF2-40B4-BE49-F238E27FC236}">
                <a16:creationId xmlns:a16="http://schemas.microsoft.com/office/drawing/2014/main" id="{79E98BF8-4F74-4FC1-AEA9-A8CADE640824}"/>
              </a:ext>
            </a:extLst>
          </p:cNvPr>
          <p:cNvGrpSpPr/>
          <p:nvPr/>
        </p:nvGrpSpPr>
        <p:grpSpPr>
          <a:xfrm>
            <a:off x="8203420" y="4217163"/>
            <a:ext cx="277647" cy="276818"/>
            <a:chOff x="2138511" y="2464802"/>
            <a:chExt cx="354012" cy="352956"/>
          </a:xfrm>
          <a:solidFill>
            <a:schemeClr val="tx1"/>
          </a:solidFill>
        </p:grpSpPr>
        <p:sp>
          <p:nvSpPr>
            <p:cNvPr id="26" name="Oval 50">
              <a:extLst>
                <a:ext uri="{FF2B5EF4-FFF2-40B4-BE49-F238E27FC236}">
                  <a16:creationId xmlns:a16="http://schemas.microsoft.com/office/drawing/2014/main" id="{51813E23-5260-423D-BEAA-8542366E9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EF075BAE-00C4-4559-825B-168F033B96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grpSp>
        <p:nvGrpSpPr>
          <p:cNvPr id="12" name="Group 55">
            <a:extLst>
              <a:ext uri="{FF2B5EF4-FFF2-40B4-BE49-F238E27FC236}">
                <a16:creationId xmlns:a16="http://schemas.microsoft.com/office/drawing/2014/main" id="{C8857BC5-47B1-4C7F-AEB6-E5C574E92BD1}"/>
              </a:ext>
            </a:extLst>
          </p:cNvPr>
          <p:cNvGrpSpPr/>
          <p:nvPr/>
        </p:nvGrpSpPr>
        <p:grpSpPr>
          <a:xfrm flipH="1">
            <a:off x="3720050" y="2426681"/>
            <a:ext cx="277647" cy="276818"/>
            <a:chOff x="2138511" y="2464802"/>
            <a:chExt cx="354012" cy="352956"/>
          </a:xfrm>
          <a:solidFill>
            <a:schemeClr val="tx1"/>
          </a:solidFill>
        </p:grpSpPr>
        <p:sp>
          <p:nvSpPr>
            <p:cNvPr id="24" name="Oval 56">
              <a:extLst>
                <a:ext uri="{FF2B5EF4-FFF2-40B4-BE49-F238E27FC236}">
                  <a16:creationId xmlns:a16="http://schemas.microsoft.com/office/drawing/2014/main" id="{9B8BB1AF-9157-4CFF-A2B3-E90749320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/>
            </a:p>
          </p:txBody>
        </p:sp>
        <p:sp>
          <p:nvSpPr>
            <p:cNvPr id="25" name="Freeform 57">
              <a:extLst>
                <a:ext uri="{FF2B5EF4-FFF2-40B4-BE49-F238E27FC236}">
                  <a16:creationId xmlns:a16="http://schemas.microsoft.com/office/drawing/2014/main" id="{1C885F3D-D615-432F-B6D8-34A641E3F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/>
            </a:p>
          </p:txBody>
        </p:sp>
      </p:grpSp>
      <p:grpSp>
        <p:nvGrpSpPr>
          <p:cNvPr id="13" name="Group 61">
            <a:extLst>
              <a:ext uri="{FF2B5EF4-FFF2-40B4-BE49-F238E27FC236}">
                <a16:creationId xmlns:a16="http://schemas.microsoft.com/office/drawing/2014/main" id="{F3ED7C18-3474-40DC-A8EA-EA7E6AB95422}"/>
              </a:ext>
            </a:extLst>
          </p:cNvPr>
          <p:cNvGrpSpPr/>
          <p:nvPr/>
        </p:nvGrpSpPr>
        <p:grpSpPr>
          <a:xfrm flipH="1">
            <a:off x="3720050" y="4215942"/>
            <a:ext cx="277647" cy="276818"/>
            <a:chOff x="2138511" y="2464802"/>
            <a:chExt cx="354012" cy="352956"/>
          </a:xfrm>
          <a:solidFill>
            <a:schemeClr val="tx1"/>
          </a:solidFill>
        </p:grpSpPr>
        <p:sp>
          <p:nvSpPr>
            <p:cNvPr id="22" name="Oval 62">
              <a:extLst>
                <a:ext uri="{FF2B5EF4-FFF2-40B4-BE49-F238E27FC236}">
                  <a16:creationId xmlns:a16="http://schemas.microsoft.com/office/drawing/2014/main" id="{A2251908-DE37-4FFD-B083-E2796EDC1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/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D31CCAF6-4F55-49EE-8303-AFDEDF993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id-ID"/>
            </a:p>
          </p:txBody>
        </p:sp>
      </p:grpSp>
      <p:sp>
        <p:nvSpPr>
          <p:cNvPr id="14" name="文本框 99">
            <a:extLst>
              <a:ext uri="{FF2B5EF4-FFF2-40B4-BE49-F238E27FC236}">
                <a16:creationId xmlns:a16="http://schemas.microsoft.com/office/drawing/2014/main" id="{0B0D218F-9BFF-4A6D-8EDD-D05C90052991}"/>
              </a:ext>
            </a:extLst>
          </p:cNvPr>
          <p:cNvSpPr txBox="1"/>
          <p:nvPr/>
        </p:nvSpPr>
        <p:spPr>
          <a:xfrm>
            <a:off x="8646547" y="2100997"/>
            <a:ext cx="2942902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15" name="文本框 100">
            <a:extLst>
              <a:ext uri="{FF2B5EF4-FFF2-40B4-BE49-F238E27FC236}">
                <a16:creationId xmlns:a16="http://schemas.microsoft.com/office/drawing/2014/main" id="{0F5807E6-EEA6-40AA-BF6D-1D67D0F86FEE}"/>
              </a:ext>
            </a:extLst>
          </p:cNvPr>
          <p:cNvSpPr txBox="1"/>
          <p:nvPr/>
        </p:nvSpPr>
        <p:spPr>
          <a:xfrm>
            <a:off x="8646546" y="1735961"/>
            <a:ext cx="1376638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6" name="文本框 99">
            <a:extLst>
              <a:ext uri="{FF2B5EF4-FFF2-40B4-BE49-F238E27FC236}">
                <a16:creationId xmlns:a16="http://schemas.microsoft.com/office/drawing/2014/main" id="{22545755-9902-4406-86A9-B0695A523BC4}"/>
              </a:ext>
            </a:extLst>
          </p:cNvPr>
          <p:cNvSpPr txBox="1"/>
          <p:nvPr/>
        </p:nvSpPr>
        <p:spPr>
          <a:xfrm>
            <a:off x="8646547" y="4352801"/>
            <a:ext cx="2942902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17" name="文本框 100">
            <a:extLst>
              <a:ext uri="{FF2B5EF4-FFF2-40B4-BE49-F238E27FC236}">
                <a16:creationId xmlns:a16="http://schemas.microsoft.com/office/drawing/2014/main" id="{B1B7BAA0-5EB2-4807-A51D-AA71429F38EA}"/>
              </a:ext>
            </a:extLst>
          </p:cNvPr>
          <p:cNvSpPr txBox="1"/>
          <p:nvPr/>
        </p:nvSpPr>
        <p:spPr>
          <a:xfrm>
            <a:off x="8646546" y="3987765"/>
            <a:ext cx="1376638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8" name="文本框 99">
            <a:extLst>
              <a:ext uri="{FF2B5EF4-FFF2-40B4-BE49-F238E27FC236}">
                <a16:creationId xmlns:a16="http://schemas.microsoft.com/office/drawing/2014/main" id="{0CF6E665-64DB-4A1E-847C-51B5A5F1052F}"/>
              </a:ext>
            </a:extLst>
          </p:cNvPr>
          <p:cNvSpPr txBox="1"/>
          <p:nvPr/>
        </p:nvSpPr>
        <p:spPr>
          <a:xfrm>
            <a:off x="602553" y="2146656"/>
            <a:ext cx="2942902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19" name="文本框 100">
            <a:extLst>
              <a:ext uri="{FF2B5EF4-FFF2-40B4-BE49-F238E27FC236}">
                <a16:creationId xmlns:a16="http://schemas.microsoft.com/office/drawing/2014/main" id="{0175410B-A90B-4A98-A728-A5CCB84B89A3}"/>
              </a:ext>
            </a:extLst>
          </p:cNvPr>
          <p:cNvSpPr txBox="1"/>
          <p:nvPr/>
        </p:nvSpPr>
        <p:spPr>
          <a:xfrm>
            <a:off x="602552" y="1781620"/>
            <a:ext cx="1376638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20" name="文本框 99">
            <a:extLst>
              <a:ext uri="{FF2B5EF4-FFF2-40B4-BE49-F238E27FC236}">
                <a16:creationId xmlns:a16="http://schemas.microsoft.com/office/drawing/2014/main" id="{255AE0E6-2050-4B47-8760-B7E0D5E1C02D}"/>
              </a:ext>
            </a:extLst>
          </p:cNvPr>
          <p:cNvSpPr txBox="1"/>
          <p:nvPr/>
        </p:nvSpPr>
        <p:spPr>
          <a:xfrm>
            <a:off x="602553" y="4398460"/>
            <a:ext cx="2942902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</a:t>
            </a:r>
            <a:r>
              <a:rPr lang="en-US" altLang="zh-CN" sz="800" dirty="0">
                <a:latin typeface="+mn-ea"/>
                <a:cs typeface="Malgun Gothic Semilight" panose="020B0502040204020203" pitchFamily="34" charset="-122"/>
                <a:sym typeface="+mn-lt"/>
              </a:rPr>
              <a:t>.</a:t>
            </a:r>
            <a:r>
              <a:rPr lang="zh-CN" altLang="en-US" sz="800" dirty="0">
                <a:latin typeface="+mn-ea"/>
                <a:cs typeface="Malgun Gothic Semilight" panose="020B0502040204020203" pitchFamily="34" charset="-122"/>
                <a:sym typeface="+mn-lt"/>
              </a:rPr>
              <a:t> I love you more than</a:t>
            </a:r>
          </a:p>
        </p:txBody>
      </p:sp>
      <p:sp>
        <p:nvSpPr>
          <p:cNvPr id="21" name="文本框 100">
            <a:extLst>
              <a:ext uri="{FF2B5EF4-FFF2-40B4-BE49-F238E27FC236}">
                <a16:creationId xmlns:a16="http://schemas.microsoft.com/office/drawing/2014/main" id="{3210FEB2-6EC7-4539-9FC5-EBE99C8D67AE}"/>
              </a:ext>
            </a:extLst>
          </p:cNvPr>
          <p:cNvSpPr txBox="1"/>
          <p:nvPr/>
        </p:nvSpPr>
        <p:spPr>
          <a:xfrm>
            <a:off x="602552" y="4033424"/>
            <a:ext cx="1376638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111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D63B7B1-8F3F-4B5E-92E3-64C10C52C5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884081" y="2663301"/>
            <a:ext cx="4922073" cy="276866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4C9AF69-5CD3-4726-8C3F-8B292B519379}"/>
              </a:ext>
            </a:extLst>
          </p:cNvPr>
          <p:cNvGrpSpPr/>
          <p:nvPr/>
        </p:nvGrpSpPr>
        <p:grpSpPr>
          <a:xfrm>
            <a:off x="5392405" y="2482551"/>
            <a:ext cx="6041995" cy="3450571"/>
            <a:chOff x="4342766" y="2269757"/>
            <a:chExt cx="4531493" cy="2587928"/>
          </a:xfrm>
        </p:grpSpPr>
        <p:sp>
          <p:nvSpPr>
            <p:cNvPr id="7" name="TextBox 6177">
              <a:extLst>
                <a:ext uri="{FF2B5EF4-FFF2-40B4-BE49-F238E27FC236}">
                  <a16:creationId xmlns:a16="http://schemas.microsoft.com/office/drawing/2014/main" id="{0F76F4CE-6FF6-44DE-9C90-D2A307D376B6}"/>
                </a:ext>
              </a:extLst>
            </p:cNvPr>
            <p:cNvSpPr txBox="1"/>
            <p:nvPr/>
          </p:nvSpPr>
          <p:spPr>
            <a:xfrm>
              <a:off x="4342766" y="2269757"/>
              <a:ext cx="1061829" cy="117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“</a:t>
              </a:r>
            </a:p>
          </p:txBody>
        </p:sp>
        <p:sp>
          <p:nvSpPr>
            <p:cNvPr id="8" name="TextBox 72">
              <a:extLst>
                <a:ext uri="{FF2B5EF4-FFF2-40B4-BE49-F238E27FC236}">
                  <a16:creationId xmlns:a16="http://schemas.microsoft.com/office/drawing/2014/main" id="{F4877B2A-B292-4F7D-B461-E5A7B3657D68}"/>
                </a:ext>
              </a:extLst>
            </p:cNvPr>
            <p:cNvSpPr txBox="1"/>
            <p:nvPr/>
          </p:nvSpPr>
          <p:spPr>
            <a:xfrm>
              <a:off x="7812430" y="3680440"/>
              <a:ext cx="1061829" cy="1177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rPr>
                <a:t>“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8D6A014-2540-4BB5-834B-B089F01E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05" y="1426033"/>
            <a:ext cx="10395034" cy="6805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I’ve ever loved any woman. And I've waited longer for you than I've waited for any woman. I love you more than I've ever loved any woman. </a:t>
            </a:r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F621382B-3D43-48F4-9859-7719E8A7880F}"/>
              </a:ext>
            </a:extLst>
          </p:cNvPr>
          <p:cNvSpPr txBox="1"/>
          <p:nvPr/>
        </p:nvSpPr>
        <p:spPr>
          <a:xfrm>
            <a:off x="757605" y="924878"/>
            <a:ext cx="3315867" cy="481863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ADD YOUR TITTLE HERE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6380FA-2E2E-449C-8A94-2147BDCF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99" y="2759972"/>
            <a:ext cx="3820365" cy="19732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 than </a:t>
            </a:r>
            <a:endParaRPr lang="en-US" altLang="zh-CN" sz="105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I’ve ever loved any woman. And I've waited longer for you than I've waited for any woman. 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27691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582E6EF-FA09-4336-8E28-DD9A13128E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10068B3-0B8F-422A-A79A-DFF3A84F6457}"/>
              </a:ext>
            </a:extLst>
          </p:cNvPr>
          <p:cNvSpPr/>
          <p:nvPr/>
        </p:nvSpPr>
        <p:spPr>
          <a:xfrm>
            <a:off x="0" y="2059086"/>
            <a:ext cx="6210948" cy="25952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96C7221-8BA7-4601-81FB-69E2C01521E8}"/>
              </a:ext>
            </a:extLst>
          </p:cNvPr>
          <p:cNvSpPr txBox="1"/>
          <p:nvPr/>
        </p:nvSpPr>
        <p:spPr>
          <a:xfrm>
            <a:off x="1751797" y="2510170"/>
            <a:ext cx="2564516" cy="925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全字库正楷体" panose="02010604000101010101" pitchFamily="2" charset="-122"/>
              </a:rPr>
              <a:t>请输入你的题目</a:t>
            </a:r>
            <a:endParaRPr lang="en-GB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全字库正楷体" panose="02010604000101010101" pitchFamily="2" charset="-122"/>
            </a:endParaRPr>
          </a:p>
        </p:txBody>
      </p:sp>
      <p:grpSp>
        <p:nvGrpSpPr>
          <p:cNvPr id="5" name="1">
            <a:extLst>
              <a:ext uri="{FF2B5EF4-FFF2-40B4-BE49-F238E27FC236}">
                <a16:creationId xmlns:a16="http://schemas.microsoft.com/office/drawing/2014/main" id="{0206869F-4BAF-416B-99ED-1E1BA3103438}"/>
              </a:ext>
            </a:extLst>
          </p:cNvPr>
          <p:cNvGrpSpPr/>
          <p:nvPr/>
        </p:nvGrpSpPr>
        <p:grpSpPr>
          <a:xfrm>
            <a:off x="797404" y="3142957"/>
            <a:ext cx="685011" cy="584775"/>
            <a:chOff x="4164320" y="633441"/>
            <a:chExt cx="685011" cy="584775"/>
          </a:xfrm>
        </p:grpSpPr>
        <p:sp>
          <p:nvSpPr>
            <p:cNvPr id="7" name="PA_文本框 16">
              <a:extLst>
                <a:ext uri="{FF2B5EF4-FFF2-40B4-BE49-F238E27FC236}">
                  <a16:creationId xmlns:a16="http://schemas.microsoft.com/office/drawing/2014/main" id="{404F36D4-FF91-4334-89F6-4F098D895BEA}"/>
                </a:ext>
              </a:extLst>
            </p:cNvPr>
            <p:cNvSpPr txBox="1"/>
            <p:nvPr/>
          </p:nvSpPr>
          <p:spPr>
            <a:xfrm>
              <a:off x="4164320" y="63344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2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" name="PA_淘宝店chenying0907 39">
              <a:extLst>
                <a:ext uri="{FF2B5EF4-FFF2-40B4-BE49-F238E27FC236}">
                  <a16:creationId xmlns:a16="http://schemas.microsoft.com/office/drawing/2014/main" id="{B24A6C00-E137-421C-95E5-7438335D266A}"/>
                </a:ext>
              </a:extLst>
            </p:cNvPr>
            <p:cNvGrpSpPr/>
            <p:nvPr/>
          </p:nvGrpSpPr>
          <p:grpSpPr>
            <a:xfrm>
              <a:off x="4542179" y="719179"/>
              <a:ext cx="307152" cy="413301"/>
              <a:chOff x="4211959" y="594800"/>
              <a:chExt cx="374479" cy="662059"/>
            </a:xfrm>
          </p:grpSpPr>
          <p:sp>
            <p:nvSpPr>
              <p:cNvPr id="9" name="直角三角形 8">
                <a:extLst>
                  <a:ext uri="{FF2B5EF4-FFF2-40B4-BE49-F238E27FC236}">
                    <a16:creationId xmlns:a16="http://schemas.microsoft.com/office/drawing/2014/main" id="{59DC3210-93DF-4155-8BFA-10C99DBF21D6}"/>
                  </a:ext>
                </a:extLst>
              </p:cNvPr>
              <p:cNvSpPr/>
              <p:nvPr/>
            </p:nvSpPr>
            <p:spPr>
              <a:xfrm rot="16200000">
                <a:off x="4068171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38A44A2-BA74-4CFC-B2C2-E13014C7D553}"/>
                  </a:ext>
                </a:extLst>
              </p:cNvPr>
              <p:cNvCxnSpPr>
                <a:stCxn id="9" idx="4"/>
                <a:endCxn id="9" idx="0"/>
              </p:cNvCxnSpPr>
              <p:nvPr/>
            </p:nvCxnSpPr>
            <p:spPr>
              <a:xfrm flipH="1">
                <a:off x="4211959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文本框 29">
            <a:extLst>
              <a:ext uri="{FF2B5EF4-FFF2-40B4-BE49-F238E27FC236}">
                <a16:creationId xmlns:a16="http://schemas.microsoft.com/office/drawing/2014/main" id="{53D8C369-69AD-4E0B-A897-DE9230AF1856}"/>
              </a:ext>
            </a:extLst>
          </p:cNvPr>
          <p:cNvSpPr txBox="1"/>
          <p:nvPr/>
        </p:nvSpPr>
        <p:spPr>
          <a:xfrm>
            <a:off x="1815182" y="3366603"/>
            <a:ext cx="3897706" cy="39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I love you more than I've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220741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3AA291-9CE6-4775-A74C-4C9162E796FB}"/>
              </a:ext>
            </a:extLst>
          </p:cNvPr>
          <p:cNvSpPr/>
          <p:nvPr/>
        </p:nvSpPr>
        <p:spPr bwMode="auto">
          <a:xfrm>
            <a:off x="1572080" y="1418828"/>
            <a:ext cx="3664511" cy="54960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+mn-lt"/>
              <a:sym typeface="Century Gothic" panose="020B0502020202020204" pitchFamily="34" charset="0"/>
            </a:endParaRPr>
          </a:p>
        </p:txBody>
      </p:sp>
      <p:sp>
        <p:nvSpPr>
          <p:cNvPr id="3" name="文本框 30">
            <a:extLst>
              <a:ext uri="{FF2B5EF4-FFF2-40B4-BE49-F238E27FC236}">
                <a16:creationId xmlns:a16="http://schemas.microsoft.com/office/drawing/2014/main" id="{7169956C-516F-48D7-B1FD-AFB2CA65E95E}"/>
              </a:ext>
            </a:extLst>
          </p:cNvPr>
          <p:cNvSpPr txBox="1"/>
          <p:nvPr/>
        </p:nvSpPr>
        <p:spPr>
          <a:xfrm>
            <a:off x="1935682" y="2138442"/>
            <a:ext cx="8611738" cy="9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 for any woman. . I love you more than I've ever loved any woman. And I've waited longer for you than I've waited for any woman. </a:t>
            </a:r>
            <a:endParaRPr lang="en-US" altLang="zh-CN" sz="10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5EC5612E-7679-4493-B988-F8290E07B4B0}"/>
              </a:ext>
            </a:extLst>
          </p:cNvPr>
          <p:cNvSpPr txBox="1"/>
          <p:nvPr/>
        </p:nvSpPr>
        <p:spPr>
          <a:xfrm>
            <a:off x="1935682" y="1465135"/>
            <a:ext cx="26493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67356F-743E-4459-AD96-CFFB916E1789}"/>
              </a:ext>
            </a:extLst>
          </p:cNvPr>
          <p:cNvSpPr/>
          <p:nvPr/>
        </p:nvSpPr>
        <p:spPr bwMode="auto">
          <a:xfrm>
            <a:off x="1644581" y="3750319"/>
            <a:ext cx="3664511" cy="54960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127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ea typeface="思源黑体 CN Normal" panose="020B0400000000000000" pitchFamily="34" charset="-122"/>
              <a:cs typeface="+mn-lt"/>
              <a:sym typeface="Century Gothic" panose="020B0502020202020204" pitchFamily="34" charset="0"/>
            </a:endParaRPr>
          </a:p>
        </p:txBody>
      </p:sp>
      <p:sp>
        <p:nvSpPr>
          <p:cNvPr id="6" name="文本框 30">
            <a:extLst>
              <a:ext uri="{FF2B5EF4-FFF2-40B4-BE49-F238E27FC236}">
                <a16:creationId xmlns:a16="http://schemas.microsoft.com/office/drawing/2014/main" id="{F83D13C7-6C21-4D2A-831F-C1B137E00BBB}"/>
              </a:ext>
            </a:extLst>
          </p:cNvPr>
          <p:cNvSpPr txBox="1"/>
          <p:nvPr/>
        </p:nvSpPr>
        <p:spPr>
          <a:xfrm>
            <a:off x="2008183" y="4469933"/>
            <a:ext cx="8611738" cy="96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 for any woman. . I love you more than I've ever loved any woman. And I've waited longer for you than I've waited for any woman. </a:t>
            </a:r>
            <a:endParaRPr lang="en-US" altLang="zh-CN" sz="1000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75400E61-F256-4E0F-9A4E-6AE776807862}"/>
              </a:ext>
            </a:extLst>
          </p:cNvPr>
          <p:cNvSpPr txBox="1"/>
          <p:nvPr/>
        </p:nvSpPr>
        <p:spPr>
          <a:xfrm>
            <a:off x="2008183" y="3796626"/>
            <a:ext cx="264930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8006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1828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等线</vt:lpstr>
      <vt:lpstr>等线 Light</vt:lpstr>
      <vt:lpstr>汉仪良品线简</vt:lpstr>
      <vt:lpstr>汉仪晓波折纸体简</vt:lpstr>
      <vt:lpstr>楷体</vt:lpstr>
      <vt:lpstr>隶书</vt:lpstr>
      <vt:lpstr>宋体</vt:lpstr>
      <vt:lpstr>腾祥睿黑简-W4</vt:lpstr>
      <vt:lpstr>微软雅黑</vt:lpstr>
      <vt:lpstr>文悦古典明朝体 (非商业使用) W5</vt:lpstr>
      <vt:lpstr>印品黑体</vt:lpstr>
      <vt:lpstr>Arial</vt:lpstr>
      <vt:lpstr>Calibri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Windows 用户</cp:lastModifiedBy>
  <cp:revision>10</cp:revision>
  <dcterms:created xsi:type="dcterms:W3CDTF">2019-05-27T08:30:31Z</dcterms:created>
  <dcterms:modified xsi:type="dcterms:W3CDTF">2020-10-22T01:59:37Z</dcterms:modified>
</cp:coreProperties>
</file>