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62" r:id="rId6"/>
    <p:sldId id="263" r:id="rId7"/>
    <p:sldId id="259" r:id="rId8"/>
    <p:sldId id="266" r:id="rId9"/>
    <p:sldId id="265" r:id="rId10"/>
    <p:sldId id="267" r:id="rId11"/>
    <p:sldId id="261" r:id="rId12"/>
    <p:sldId id="273" r:id="rId13"/>
    <p:sldId id="274" r:id="rId14"/>
    <p:sldId id="275" r:id="rId15"/>
    <p:sldId id="260" r:id="rId16"/>
    <p:sldId id="277" r:id="rId17"/>
    <p:sldId id="276" r:id="rId18"/>
    <p:sldId id="278" r:id="rId19"/>
    <p:sldId id="279"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80B1"/>
    <a:srgbClr val="FBF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5" d="100"/>
          <a:sy n="85" d="100"/>
        </p:scale>
        <p:origin x="126" y="198"/>
      </p:cViewPr>
      <p:guideLst>
        <p:guide orient="horz" pos="224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BFB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WechatIMG126"/>
          <p:cNvPicPr>
            <a:picLocks noChangeAspect="1"/>
          </p:cNvPicPr>
          <p:nvPr/>
        </p:nvPicPr>
        <p:blipFill>
          <a:blip r:embed="rId2"/>
          <a:stretch>
            <a:fillRect/>
          </a:stretch>
        </p:blipFill>
        <p:spPr>
          <a:xfrm rot="16200000">
            <a:off x="2665730" y="-2665730"/>
            <a:ext cx="6858635" cy="12190095"/>
          </a:xfrm>
          <a:prstGeom prst="rect">
            <a:avLst/>
          </a:prstGeom>
        </p:spPr>
      </p:pic>
      <p:sp>
        <p:nvSpPr>
          <p:cNvPr id="7" name="文本框 6"/>
          <p:cNvSpPr txBox="1"/>
          <p:nvPr/>
        </p:nvSpPr>
        <p:spPr>
          <a:xfrm>
            <a:off x="3506470" y="2230120"/>
            <a:ext cx="5179695" cy="1198880"/>
          </a:xfrm>
          <a:prstGeom prst="rect">
            <a:avLst/>
          </a:prstGeom>
          <a:noFill/>
        </p:spPr>
        <p:txBody>
          <a:bodyPr wrap="square" rtlCol="0">
            <a:spAutoFit/>
          </a:bodyPr>
          <a:lstStyle/>
          <a:p>
            <a:pPr algn="ctr"/>
            <a:r>
              <a:rPr lang="zh-CN" altLang="en-US" sz="7200" b="1" dirty="0">
                <a:solidFill>
                  <a:schemeClr val="bg1"/>
                </a:solidFill>
                <a:effectLst>
                  <a:outerShdw blurRad="50800" dist="38100" dir="5400000" algn="t" rotWithShape="0">
                    <a:prstClr val="black">
                      <a:alpha val="40000"/>
                    </a:prstClr>
                  </a:outerShdw>
                </a:effectLst>
                <a:latin typeface="方正苏新诗柳楷简体" panose="02000000000000000000" pitchFamily="2" charset="-122"/>
                <a:ea typeface="方正苏新诗柳楷简体" panose="02000000000000000000" pitchFamily="2" charset="-122"/>
                <a:cs typeface="经典繁行书" panose="02010609010101010101" pitchFamily="49" charset="-122"/>
              </a:rPr>
              <a:t>空に恋して</a:t>
            </a:r>
          </a:p>
        </p:txBody>
      </p:sp>
      <p:sp>
        <p:nvSpPr>
          <p:cNvPr id="8" name="文本框 7"/>
          <p:cNvSpPr txBox="1"/>
          <p:nvPr/>
        </p:nvSpPr>
        <p:spPr>
          <a:xfrm>
            <a:off x="2354580" y="3863340"/>
            <a:ext cx="7479665" cy="460375"/>
          </a:xfrm>
          <a:prstGeom prst="rect">
            <a:avLst/>
          </a:prstGeom>
          <a:noFill/>
        </p:spPr>
        <p:txBody>
          <a:bodyPr wrap="square" rtlCol="0">
            <a:spAutoFit/>
          </a:bodyPr>
          <a:lstStyle/>
          <a:p>
            <a:pPr algn="ctr"/>
            <a:r>
              <a:rPr lang="zh-CN" altLang="en-US" sz="1200" spc="300">
                <a:solidFill>
                  <a:schemeClr val="bg1"/>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9" name="文本框 8"/>
          <p:cNvSpPr txBox="1"/>
          <p:nvPr/>
        </p:nvSpPr>
        <p:spPr>
          <a:xfrm>
            <a:off x="3850640" y="3375025"/>
            <a:ext cx="4480560" cy="337185"/>
          </a:xfrm>
          <a:prstGeom prst="rect">
            <a:avLst/>
          </a:prstGeom>
          <a:noFill/>
        </p:spPr>
        <p:txBody>
          <a:bodyPr wrap="square" rtlCol="0">
            <a:spAutoFit/>
          </a:bodyPr>
          <a:lstStyle/>
          <a:p>
            <a:pPr algn="dist"/>
            <a:r>
              <a:rPr lang="zh-CN" altLang="en-US" sz="1600">
                <a:solidFill>
                  <a:schemeClr val="bg1"/>
                </a:solidFill>
                <a:effectLst>
                  <a:outerShdw blurRad="50800" dist="38100" dir="5400000" algn="t" rotWithShape="0">
                    <a:prstClr val="black">
                      <a:alpha val="40000"/>
                    </a:prstClr>
                  </a:outerShdw>
                </a:effectLst>
                <a:latin typeface="手札体-简" panose="03000500000000000000" charset="-122"/>
                <a:ea typeface="手札体-简" panose="03000500000000000000" charset="-122"/>
              </a:rPr>
              <a:t>永遠に君を愛している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80415" y="747395"/>
            <a:ext cx="10312400" cy="2641600"/>
            <a:chOff x="1229" y="2077"/>
            <a:chExt cx="16240" cy="4160"/>
          </a:xfrm>
        </p:grpSpPr>
        <p:cxnSp>
          <p:nvCxnSpPr>
            <p:cNvPr id="5" name="直接连接符 4"/>
            <p:cNvCxnSpPr/>
            <p:nvPr/>
          </p:nvCxnSpPr>
          <p:spPr>
            <a:xfrm>
              <a:off x="1993" y="2077"/>
              <a:ext cx="0" cy="2422"/>
            </a:xfrm>
            <a:prstGeom prst="line">
              <a:avLst/>
            </a:prstGeom>
            <a:solidFill>
              <a:schemeClr val="bg1"/>
            </a:solidFill>
            <a:ln>
              <a:solidFill>
                <a:srgbClr val="7D80B1"/>
              </a:solidFill>
            </a:ln>
          </p:spPr>
          <p:style>
            <a:lnRef idx="1">
              <a:schemeClr val="accent1"/>
            </a:lnRef>
            <a:fillRef idx="0">
              <a:schemeClr val="accent1"/>
            </a:fillRef>
            <a:effectRef idx="0">
              <a:schemeClr val="accent1"/>
            </a:effectRef>
            <a:fontRef idx="minor">
              <a:schemeClr val="tx1"/>
            </a:fontRef>
          </p:style>
        </p:cxnSp>
        <p:sp>
          <p:nvSpPr>
            <p:cNvPr id="7" name="泪滴形 6"/>
            <p:cNvSpPr/>
            <p:nvPr/>
          </p:nvSpPr>
          <p:spPr>
            <a:xfrm rot="18960000">
              <a:off x="1229" y="4797"/>
              <a:ext cx="1440" cy="1440"/>
            </a:xfrm>
            <a:prstGeom prst="teardrop">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993" y="2077"/>
              <a:ext cx="0" cy="2422"/>
            </a:xfrm>
            <a:prstGeom prst="line">
              <a:avLst/>
            </a:prstGeom>
            <a:solidFill>
              <a:schemeClr val="bg1"/>
            </a:solidFill>
            <a:ln>
              <a:solidFill>
                <a:srgbClr val="7D80B1"/>
              </a:solidFill>
            </a:ln>
          </p:spPr>
          <p:style>
            <a:lnRef idx="1">
              <a:schemeClr val="accent1"/>
            </a:lnRef>
            <a:fillRef idx="0">
              <a:schemeClr val="accent1"/>
            </a:fillRef>
            <a:effectRef idx="0">
              <a:schemeClr val="accent1"/>
            </a:effectRef>
            <a:fontRef idx="minor">
              <a:schemeClr val="tx1"/>
            </a:fontRef>
          </p:style>
        </p:cxnSp>
        <p:sp>
          <p:nvSpPr>
            <p:cNvPr id="9" name="泪滴形 8"/>
            <p:cNvSpPr/>
            <p:nvPr/>
          </p:nvSpPr>
          <p:spPr>
            <a:xfrm rot="18960000">
              <a:off x="5229" y="4797"/>
              <a:ext cx="1440" cy="1440"/>
            </a:xfrm>
            <a:prstGeom prst="teardrop">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grpSp>
          <p:nvGrpSpPr>
            <p:cNvPr id="12" name="组合 11"/>
            <p:cNvGrpSpPr/>
            <p:nvPr/>
          </p:nvGrpSpPr>
          <p:grpSpPr>
            <a:xfrm>
              <a:off x="8880" y="2077"/>
              <a:ext cx="1440" cy="4160"/>
              <a:chOff x="1429" y="2277"/>
              <a:chExt cx="1440" cy="4160"/>
            </a:xfrm>
          </p:grpSpPr>
          <p:cxnSp>
            <p:nvCxnSpPr>
              <p:cNvPr id="10" name="直接连接符 9"/>
              <p:cNvCxnSpPr/>
              <p:nvPr/>
            </p:nvCxnSpPr>
            <p:spPr>
              <a:xfrm>
                <a:off x="2193" y="2277"/>
                <a:ext cx="0" cy="2422"/>
              </a:xfrm>
              <a:prstGeom prst="line">
                <a:avLst/>
              </a:prstGeom>
              <a:solidFill>
                <a:schemeClr val="bg1"/>
              </a:solidFill>
              <a:ln>
                <a:solidFill>
                  <a:srgbClr val="7D80B1"/>
                </a:solidFill>
              </a:ln>
            </p:spPr>
            <p:style>
              <a:lnRef idx="1">
                <a:schemeClr val="accent1"/>
              </a:lnRef>
              <a:fillRef idx="0">
                <a:schemeClr val="accent1"/>
              </a:fillRef>
              <a:effectRef idx="0">
                <a:schemeClr val="accent1"/>
              </a:effectRef>
              <a:fontRef idx="minor">
                <a:schemeClr val="tx1"/>
              </a:fontRef>
            </p:style>
          </p:cxnSp>
          <p:sp>
            <p:nvSpPr>
              <p:cNvPr id="11" name="泪滴形 10"/>
              <p:cNvSpPr/>
              <p:nvPr/>
            </p:nvSpPr>
            <p:spPr>
              <a:xfrm rot="18960000">
                <a:off x="1429" y="4997"/>
                <a:ext cx="1440" cy="1440"/>
              </a:xfrm>
              <a:prstGeom prst="teardrop">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grpSp>
        <p:cxnSp>
          <p:nvCxnSpPr>
            <p:cNvPr id="13" name="直接连接符 12"/>
            <p:cNvCxnSpPr/>
            <p:nvPr/>
          </p:nvCxnSpPr>
          <p:spPr>
            <a:xfrm>
              <a:off x="13215" y="2077"/>
              <a:ext cx="0" cy="2422"/>
            </a:xfrm>
            <a:prstGeom prst="line">
              <a:avLst/>
            </a:prstGeom>
            <a:solidFill>
              <a:schemeClr val="bg1"/>
            </a:solidFill>
            <a:ln>
              <a:solidFill>
                <a:srgbClr val="7D80B1"/>
              </a:solidFill>
            </a:ln>
          </p:spPr>
          <p:style>
            <a:lnRef idx="1">
              <a:schemeClr val="accent1"/>
            </a:lnRef>
            <a:fillRef idx="0">
              <a:schemeClr val="accent1"/>
            </a:fillRef>
            <a:effectRef idx="0">
              <a:schemeClr val="accent1"/>
            </a:effectRef>
            <a:fontRef idx="minor">
              <a:schemeClr val="tx1"/>
            </a:fontRef>
          </p:style>
        </p:cxnSp>
        <p:sp>
          <p:nvSpPr>
            <p:cNvPr id="14" name="泪滴形 13"/>
            <p:cNvSpPr/>
            <p:nvPr/>
          </p:nvSpPr>
          <p:spPr>
            <a:xfrm rot="18960000">
              <a:off x="12451" y="4797"/>
              <a:ext cx="1440" cy="1440"/>
            </a:xfrm>
            <a:prstGeom prst="teardrop">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cxnSp>
          <p:nvCxnSpPr>
            <p:cNvPr id="15" name="直接连接符 14"/>
            <p:cNvCxnSpPr/>
            <p:nvPr/>
          </p:nvCxnSpPr>
          <p:spPr>
            <a:xfrm>
              <a:off x="16793" y="2077"/>
              <a:ext cx="0" cy="2422"/>
            </a:xfrm>
            <a:prstGeom prst="line">
              <a:avLst/>
            </a:prstGeom>
            <a:solidFill>
              <a:schemeClr val="bg1"/>
            </a:solidFill>
            <a:ln>
              <a:solidFill>
                <a:srgbClr val="7D80B1"/>
              </a:solidFill>
            </a:ln>
          </p:spPr>
          <p:style>
            <a:lnRef idx="1">
              <a:schemeClr val="accent1"/>
            </a:lnRef>
            <a:fillRef idx="0">
              <a:schemeClr val="accent1"/>
            </a:fillRef>
            <a:effectRef idx="0">
              <a:schemeClr val="accent1"/>
            </a:effectRef>
            <a:fontRef idx="minor">
              <a:schemeClr val="tx1"/>
            </a:fontRef>
          </p:style>
        </p:cxnSp>
        <p:sp>
          <p:nvSpPr>
            <p:cNvPr id="16" name="泪滴形 15"/>
            <p:cNvSpPr/>
            <p:nvPr/>
          </p:nvSpPr>
          <p:spPr>
            <a:xfrm rot="18960000">
              <a:off x="16029" y="4797"/>
              <a:ext cx="1440" cy="1440"/>
            </a:xfrm>
            <a:prstGeom prst="teardrop">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grpSp>
      <p:pic>
        <p:nvPicPr>
          <p:cNvPr id="6" name="图片 5" descr="WechatIMG126"/>
          <p:cNvPicPr>
            <a:picLocks noChangeAspect="1"/>
          </p:cNvPicPr>
          <p:nvPr/>
        </p:nvPicPr>
        <p:blipFill>
          <a:blip r:embed="rId2"/>
          <a:srcRect l="61478" t="-198" r="33" b="7835"/>
          <a:stretch>
            <a:fillRect/>
          </a:stretch>
        </p:blipFill>
        <p:spPr>
          <a:xfrm rot="16200000">
            <a:off x="5326380" y="-5348605"/>
            <a:ext cx="1510665" cy="12207875"/>
          </a:xfrm>
          <a:prstGeom prst="rect">
            <a:avLst/>
          </a:prstGeom>
        </p:spPr>
      </p:pic>
      <p:sp>
        <p:nvSpPr>
          <p:cNvPr id="2" name="文本框 1"/>
          <p:cNvSpPr txBox="1"/>
          <p:nvPr/>
        </p:nvSpPr>
        <p:spPr>
          <a:xfrm>
            <a:off x="841375" y="2609215"/>
            <a:ext cx="791845" cy="645160"/>
          </a:xfrm>
          <a:prstGeom prst="rect">
            <a:avLst/>
          </a:prstGeom>
          <a:noFill/>
        </p:spPr>
        <p:txBody>
          <a:bodyPr wrap="square" rtlCol="0">
            <a:spAutoFit/>
          </a:bodyPr>
          <a:lstStyle/>
          <a:p>
            <a:pPr algn="ctr"/>
            <a:r>
              <a:rPr lang="en-US" altLang="zh-CN" sz="3600" b="1">
                <a:solidFill>
                  <a:schemeClr val="bg1"/>
                </a:solidFill>
              </a:rPr>
              <a:t>1</a:t>
            </a:r>
          </a:p>
        </p:txBody>
      </p:sp>
      <p:sp>
        <p:nvSpPr>
          <p:cNvPr id="3" name="文本框 2"/>
          <p:cNvSpPr txBox="1"/>
          <p:nvPr/>
        </p:nvSpPr>
        <p:spPr>
          <a:xfrm>
            <a:off x="3409315" y="2609215"/>
            <a:ext cx="791845" cy="645160"/>
          </a:xfrm>
          <a:prstGeom prst="rect">
            <a:avLst/>
          </a:prstGeom>
          <a:noFill/>
        </p:spPr>
        <p:txBody>
          <a:bodyPr wrap="square" rtlCol="0">
            <a:spAutoFit/>
          </a:bodyPr>
          <a:lstStyle/>
          <a:p>
            <a:pPr algn="ctr"/>
            <a:r>
              <a:rPr lang="en-US" altLang="zh-CN" sz="3600" b="1">
                <a:solidFill>
                  <a:schemeClr val="bg1"/>
                </a:solidFill>
              </a:rPr>
              <a:t>2</a:t>
            </a:r>
          </a:p>
        </p:txBody>
      </p:sp>
      <p:sp>
        <p:nvSpPr>
          <p:cNvPr id="4" name="文本框 3"/>
          <p:cNvSpPr txBox="1"/>
          <p:nvPr/>
        </p:nvSpPr>
        <p:spPr>
          <a:xfrm>
            <a:off x="5685790" y="2609215"/>
            <a:ext cx="791845" cy="645160"/>
          </a:xfrm>
          <a:prstGeom prst="rect">
            <a:avLst/>
          </a:prstGeom>
          <a:noFill/>
        </p:spPr>
        <p:txBody>
          <a:bodyPr wrap="square" rtlCol="0">
            <a:spAutoFit/>
          </a:bodyPr>
          <a:lstStyle/>
          <a:p>
            <a:pPr algn="ctr"/>
            <a:r>
              <a:rPr lang="en-US" altLang="zh-CN" sz="3600" b="1">
                <a:solidFill>
                  <a:schemeClr val="bg1"/>
                </a:solidFill>
              </a:rPr>
              <a:t>3</a:t>
            </a:r>
          </a:p>
        </p:txBody>
      </p:sp>
      <p:sp>
        <p:nvSpPr>
          <p:cNvPr id="18" name="文本框 17"/>
          <p:cNvSpPr txBox="1"/>
          <p:nvPr/>
        </p:nvSpPr>
        <p:spPr>
          <a:xfrm>
            <a:off x="7967345" y="2609215"/>
            <a:ext cx="791845" cy="645160"/>
          </a:xfrm>
          <a:prstGeom prst="rect">
            <a:avLst/>
          </a:prstGeom>
          <a:noFill/>
        </p:spPr>
        <p:txBody>
          <a:bodyPr wrap="square" rtlCol="0">
            <a:spAutoFit/>
          </a:bodyPr>
          <a:lstStyle/>
          <a:p>
            <a:pPr algn="ctr"/>
            <a:r>
              <a:rPr lang="en-US" altLang="zh-CN" sz="3600" b="1">
                <a:solidFill>
                  <a:schemeClr val="bg1"/>
                </a:solidFill>
              </a:rPr>
              <a:t>4</a:t>
            </a:r>
          </a:p>
        </p:txBody>
      </p:sp>
      <p:sp>
        <p:nvSpPr>
          <p:cNvPr id="19" name="文本框 18"/>
          <p:cNvSpPr txBox="1"/>
          <p:nvPr/>
        </p:nvSpPr>
        <p:spPr>
          <a:xfrm>
            <a:off x="10239375" y="2609215"/>
            <a:ext cx="791845" cy="645160"/>
          </a:xfrm>
          <a:prstGeom prst="rect">
            <a:avLst/>
          </a:prstGeom>
          <a:noFill/>
        </p:spPr>
        <p:txBody>
          <a:bodyPr wrap="square" rtlCol="0">
            <a:spAutoFit/>
          </a:bodyPr>
          <a:lstStyle/>
          <a:p>
            <a:pPr algn="ctr"/>
            <a:r>
              <a:rPr lang="en-US" altLang="zh-CN" sz="3600" b="1">
                <a:solidFill>
                  <a:schemeClr val="bg1"/>
                </a:solidFill>
              </a:rPr>
              <a:t>5</a:t>
            </a:r>
          </a:p>
        </p:txBody>
      </p:sp>
      <p:grpSp>
        <p:nvGrpSpPr>
          <p:cNvPr id="22" name="组合 21"/>
          <p:cNvGrpSpPr/>
          <p:nvPr/>
        </p:nvGrpSpPr>
        <p:grpSpPr>
          <a:xfrm>
            <a:off x="654685" y="3578225"/>
            <a:ext cx="1164590" cy="2490470"/>
            <a:chOff x="3691" y="2480"/>
            <a:chExt cx="1834" cy="3922"/>
          </a:xfrm>
        </p:grpSpPr>
        <p:sp>
          <p:nvSpPr>
            <p:cNvPr id="20" name="文本框 19"/>
            <p:cNvSpPr txBox="1"/>
            <p:nvPr/>
          </p:nvSpPr>
          <p:spPr>
            <a:xfrm>
              <a:off x="3691" y="2480"/>
              <a:ext cx="1834" cy="1161"/>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21" name="文本框 20"/>
            <p:cNvSpPr txBox="1"/>
            <p:nvPr/>
          </p:nvSpPr>
          <p:spPr>
            <a:xfrm>
              <a:off x="3787" y="3641"/>
              <a:ext cx="1641" cy="2761"/>
            </a:xfrm>
            <a:prstGeom prst="rect">
              <a:avLst/>
            </a:prstGeom>
            <a:noFill/>
          </p:spPr>
          <p:txBody>
            <a:bodyPr wrap="square" rtlCol="0">
              <a:spAutoFit/>
            </a:bodyPr>
            <a:lstStyle/>
            <a:p>
              <a:pPr algn="l"/>
              <a:r>
                <a:rPr lang="zh-CN" altLang="en-US" sz="9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nvGrpSpPr>
          <p:cNvPr id="23" name="组合 22"/>
          <p:cNvGrpSpPr/>
          <p:nvPr/>
        </p:nvGrpSpPr>
        <p:grpSpPr>
          <a:xfrm>
            <a:off x="3223260" y="3578225"/>
            <a:ext cx="1164590" cy="2490470"/>
            <a:chOff x="3691" y="2480"/>
            <a:chExt cx="1834" cy="3922"/>
          </a:xfrm>
        </p:grpSpPr>
        <p:sp>
          <p:nvSpPr>
            <p:cNvPr id="24" name="文本框 23"/>
            <p:cNvSpPr txBox="1"/>
            <p:nvPr/>
          </p:nvSpPr>
          <p:spPr>
            <a:xfrm>
              <a:off x="3691" y="2480"/>
              <a:ext cx="1834" cy="1161"/>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25" name="文本框 24"/>
            <p:cNvSpPr txBox="1"/>
            <p:nvPr/>
          </p:nvSpPr>
          <p:spPr>
            <a:xfrm>
              <a:off x="3787" y="3641"/>
              <a:ext cx="1641" cy="2761"/>
            </a:xfrm>
            <a:prstGeom prst="rect">
              <a:avLst/>
            </a:prstGeom>
            <a:noFill/>
          </p:spPr>
          <p:txBody>
            <a:bodyPr wrap="square" rtlCol="0">
              <a:spAutoFit/>
            </a:bodyPr>
            <a:lstStyle/>
            <a:p>
              <a:pPr algn="l"/>
              <a:r>
                <a:rPr lang="zh-CN" altLang="en-US" sz="9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nvGrpSpPr>
          <p:cNvPr id="26" name="组合 25"/>
          <p:cNvGrpSpPr/>
          <p:nvPr/>
        </p:nvGrpSpPr>
        <p:grpSpPr>
          <a:xfrm>
            <a:off x="5513705" y="3578225"/>
            <a:ext cx="1164590" cy="2490470"/>
            <a:chOff x="3691" y="2480"/>
            <a:chExt cx="1834" cy="3922"/>
          </a:xfrm>
        </p:grpSpPr>
        <p:sp>
          <p:nvSpPr>
            <p:cNvPr id="27" name="文本框 26"/>
            <p:cNvSpPr txBox="1"/>
            <p:nvPr/>
          </p:nvSpPr>
          <p:spPr>
            <a:xfrm>
              <a:off x="3691" y="2480"/>
              <a:ext cx="1834" cy="1161"/>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28" name="文本框 27"/>
            <p:cNvSpPr txBox="1"/>
            <p:nvPr/>
          </p:nvSpPr>
          <p:spPr>
            <a:xfrm>
              <a:off x="3787" y="3641"/>
              <a:ext cx="1641" cy="2761"/>
            </a:xfrm>
            <a:prstGeom prst="rect">
              <a:avLst/>
            </a:prstGeom>
            <a:noFill/>
          </p:spPr>
          <p:txBody>
            <a:bodyPr wrap="square" rtlCol="0">
              <a:spAutoFit/>
            </a:bodyPr>
            <a:lstStyle/>
            <a:p>
              <a:pPr algn="l"/>
              <a:r>
                <a:rPr lang="zh-CN" altLang="en-US" sz="9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nvGrpSpPr>
          <p:cNvPr id="29" name="组合 28"/>
          <p:cNvGrpSpPr/>
          <p:nvPr/>
        </p:nvGrpSpPr>
        <p:grpSpPr>
          <a:xfrm>
            <a:off x="7780655" y="3578225"/>
            <a:ext cx="1164590" cy="2490470"/>
            <a:chOff x="3691" y="2480"/>
            <a:chExt cx="1834" cy="3922"/>
          </a:xfrm>
        </p:grpSpPr>
        <p:sp>
          <p:nvSpPr>
            <p:cNvPr id="30" name="文本框 29"/>
            <p:cNvSpPr txBox="1"/>
            <p:nvPr/>
          </p:nvSpPr>
          <p:spPr>
            <a:xfrm>
              <a:off x="3691" y="2480"/>
              <a:ext cx="1834" cy="1161"/>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31" name="文本框 30"/>
            <p:cNvSpPr txBox="1"/>
            <p:nvPr/>
          </p:nvSpPr>
          <p:spPr>
            <a:xfrm>
              <a:off x="3787" y="3641"/>
              <a:ext cx="1641" cy="2761"/>
            </a:xfrm>
            <a:prstGeom prst="rect">
              <a:avLst/>
            </a:prstGeom>
            <a:noFill/>
          </p:spPr>
          <p:txBody>
            <a:bodyPr wrap="square" rtlCol="0">
              <a:spAutoFit/>
            </a:bodyPr>
            <a:lstStyle/>
            <a:p>
              <a:pPr algn="l"/>
              <a:r>
                <a:rPr lang="zh-CN" altLang="en-US" sz="9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nvGrpSpPr>
          <p:cNvPr id="32" name="组合 31"/>
          <p:cNvGrpSpPr/>
          <p:nvPr/>
        </p:nvGrpSpPr>
        <p:grpSpPr>
          <a:xfrm>
            <a:off x="10053320" y="3578225"/>
            <a:ext cx="1164590" cy="2490470"/>
            <a:chOff x="3691" y="2480"/>
            <a:chExt cx="1834" cy="3922"/>
          </a:xfrm>
        </p:grpSpPr>
        <p:sp>
          <p:nvSpPr>
            <p:cNvPr id="33" name="文本框 32"/>
            <p:cNvSpPr txBox="1"/>
            <p:nvPr/>
          </p:nvSpPr>
          <p:spPr>
            <a:xfrm>
              <a:off x="3691" y="2480"/>
              <a:ext cx="1834" cy="1161"/>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34" name="文本框 33"/>
            <p:cNvSpPr txBox="1"/>
            <p:nvPr/>
          </p:nvSpPr>
          <p:spPr>
            <a:xfrm>
              <a:off x="3787" y="3641"/>
              <a:ext cx="1641" cy="2761"/>
            </a:xfrm>
            <a:prstGeom prst="rect">
              <a:avLst/>
            </a:prstGeom>
            <a:noFill/>
          </p:spPr>
          <p:txBody>
            <a:bodyPr wrap="square" rtlCol="0">
              <a:spAutoFit/>
            </a:bodyPr>
            <a:lstStyle/>
            <a:p>
              <a:pPr algn="l"/>
              <a:r>
                <a:rPr lang="zh-CN" altLang="en-US" sz="9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WechatIMG126"/>
          <p:cNvPicPr>
            <a:picLocks noChangeAspect="1"/>
          </p:cNvPicPr>
          <p:nvPr/>
        </p:nvPicPr>
        <p:blipFill>
          <a:blip r:embed="rId2"/>
          <a:stretch>
            <a:fillRect/>
          </a:stretch>
        </p:blipFill>
        <p:spPr>
          <a:xfrm rot="16200000">
            <a:off x="1316990" y="398145"/>
            <a:ext cx="3416300" cy="6072505"/>
          </a:xfrm>
          <a:prstGeom prst="rect">
            <a:avLst/>
          </a:prstGeom>
        </p:spPr>
      </p:pic>
      <p:sp>
        <p:nvSpPr>
          <p:cNvPr id="7" name="文本框 6"/>
          <p:cNvSpPr txBox="1"/>
          <p:nvPr/>
        </p:nvSpPr>
        <p:spPr>
          <a:xfrm>
            <a:off x="322580" y="2235835"/>
            <a:ext cx="5773420" cy="1198880"/>
          </a:xfrm>
          <a:prstGeom prst="rect">
            <a:avLst/>
          </a:prstGeom>
          <a:noFill/>
        </p:spPr>
        <p:txBody>
          <a:bodyPr wrap="square" rtlCol="0">
            <a:spAutoFit/>
          </a:bodyPr>
          <a:lstStyle/>
          <a:p>
            <a:pPr algn="r"/>
            <a:r>
              <a:rPr lang="en-US" altLang="zh-CN" sz="7200" b="1">
                <a:solidFill>
                  <a:schemeClr val="bg1"/>
                </a:solidFill>
                <a:effectLst>
                  <a:outerShdw blurRad="50800" dist="38100" dir="5400000" algn="t" rotWithShape="0">
                    <a:prstClr val="black">
                      <a:alpha val="40000"/>
                    </a:prstClr>
                  </a:outerShdw>
                </a:effectLst>
                <a:latin typeface="手札体-简" panose="03000500000000000000" charset="-122"/>
                <a:ea typeface="手札体-简" panose="03000500000000000000" charset="-122"/>
              </a:rPr>
              <a:t>PART THREE</a:t>
            </a:r>
          </a:p>
        </p:txBody>
      </p:sp>
      <p:sp>
        <p:nvSpPr>
          <p:cNvPr id="8" name="文本框 7"/>
          <p:cNvSpPr txBox="1"/>
          <p:nvPr/>
        </p:nvSpPr>
        <p:spPr>
          <a:xfrm>
            <a:off x="1670050" y="3994785"/>
            <a:ext cx="4391660" cy="645160"/>
          </a:xfrm>
          <a:prstGeom prst="rect">
            <a:avLst/>
          </a:prstGeom>
          <a:noFill/>
        </p:spPr>
        <p:txBody>
          <a:bodyPr wrap="square" rtlCol="0">
            <a:spAutoFit/>
          </a:bodyPr>
          <a:lstStyle/>
          <a:p>
            <a:pPr algn="r"/>
            <a:r>
              <a:rPr lang="zh-CN" altLang="en-US" sz="1200" spc="300">
                <a:solidFill>
                  <a:schemeClr val="bg1"/>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5" name="文本框 4"/>
          <p:cNvSpPr txBox="1"/>
          <p:nvPr/>
        </p:nvSpPr>
        <p:spPr>
          <a:xfrm>
            <a:off x="2080895" y="3530600"/>
            <a:ext cx="3969385" cy="368300"/>
          </a:xfrm>
          <a:prstGeom prst="rect">
            <a:avLst/>
          </a:prstGeom>
          <a:noFill/>
        </p:spPr>
        <p:txBody>
          <a:bodyPr wrap="square" rtlCol="0">
            <a:spAutoFit/>
          </a:bodyPr>
          <a:lstStyle/>
          <a:p>
            <a:pPr algn="r"/>
            <a:r>
              <a:rPr lang="zh-CN" altLang="en-US">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endParaRPr lang="zh-CN" altLang="en-US" sz="1200">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endParaRPr>
          </a:p>
        </p:txBody>
      </p:sp>
      <p:pic>
        <p:nvPicPr>
          <p:cNvPr id="14" name="图片 13" descr="WechatIMG126"/>
          <p:cNvPicPr>
            <a:picLocks noChangeAspect="1"/>
          </p:cNvPicPr>
          <p:nvPr/>
        </p:nvPicPr>
        <p:blipFill>
          <a:blip r:embed="rId2"/>
          <a:srcRect t="89083"/>
          <a:stretch>
            <a:fillRect/>
          </a:stretch>
        </p:blipFill>
        <p:spPr>
          <a:xfrm rot="16200000">
            <a:off x="4880610" y="3097530"/>
            <a:ext cx="3416300" cy="662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a:off x="2642235" y="-2669540"/>
            <a:ext cx="6885940" cy="12193905"/>
          </a:xfrm>
          <a:prstGeom prst="rect">
            <a:avLst/>
          </a:prstGeom>
          <a:blipFill rotWithShape="1">
            <a:blip r:embed="rId3">
              <a:alphaModFix amt="4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55930" y="617220"/>
            <a:ext cx="11280140" cy="5622925"/>
          </a:xfrm>
          <a:prstGeom prst="roundRect">
            <a:avLst>
              <a:gd name="adj" fmla="val 1671"/>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华文仿宋" panose="02010600040101010101" charset="-122"/>
              <a:ea typeface="华文仿宋" panose="02010600040101010101" charset="-122"/>
            </a:endParaRPr>
          </a:p>
        </p:txBody>
      </p:sp>
      <p:grpSp>
        <p:nvGrpSpPr>
          <p:cNvPr id="58" name="3d4b5f3d-4d90-438a-b8c5-776ea1a7d02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673555" y="2176819"/>
            <a:ext cx="8845550" cy="2505075"/>
            <a:chOff x="7328862" y="2353557"/>
            <a:chExt cx="8846701" cy="2505400"/>
          </a:xfrm>
        </p:grpSpPr>
        <p:sp>
          <p:nvSpPr>
            <p:cNvPr id="61" name="iṡļïdé"/>
            <p:cNvSpPr/>
            <p:nvPr/>
          </p:nvSpPr>
          <p:spPr>
            <a:xfrm>
              <a:off x="7328862" y="2392060"/>
              <a:ext cx="3027007" cy="33067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90000" anchor="ctr">
              <a:normAutofit fontScale="92500" lnSpcReduction="10000"/>
            </a:bodyPr>
            <a:lstStyle/>
            <a:p>
              <a:pPr>
                <a:buClr>
                  <a:prstClr val="white"/>
                </a:buClr>
                <a:defRPr/>
              </a:pPr>
              <a:endParaRPr lang="zh-CN" altLang="en-US" sz="1600" b="1" dirty="0">
                <a:solidFill>
                  <a:schemeClr val="tx1">
                    <a:lumMod val="75000"/>
                    <a:lumOff val="25000"/>
                  </a:schemeClr>
                </a:solidFill>
              </a:endParaRPr>
            </a:p>
          </p:txBody>
        </p:sp>
        <p:sp>
          <p:nvSpPr>
            <p:cNvPr id="62" name="îṣḻíďe"/>
            <p:cNvSpPr/>
            <p:nvPr/>
          </p:nvSpPr>
          <p:spPr>
            <a:xfrm>
              <a:off x="7328862" y="2392060"/>
              <a:ext cx="589954" cy="330671"/>
            </a:xfrm>
            <a:custGeom>
              <a:avLst/>
              <a:gdLst>
                <a:gd name="connsiteX0" fmla="*/ 80296 w 649782"/>
                <a:gd name="connsiteY0" fmla="*/ 0 h 481764"/>
                <a:gd name="connsiteX1" fmla="*/ 649782 w 649782"/>
                <a:gd name="connsiteY1" fmla="*/ 0 h 481764"/>
                <a:gd name="connsiteX2" fmla="*/ 649782 w 649782"/>
                <a:gd name="connsiteY2" fmla="*/ 481764 h 481764"/>
                <a:gd name="connsiteX3" fmla="*/ 80296 w 649782"/>
                <a:gd name="connsiteY3" fmla="*/ 481764 h 481764"/>
                <a:gd name="connsiteX4" fmla="*/ 0 w 649782"/>
                <a:gd name="connsiteY4" fmla="*/ 401468 h 481764"/>
                <a:gd name="connsiteX5" fmla="*/ 0 w 649782"/>
                <a:gd name="connsiteY5" fmla="*/ 80296 h 481764"/>
                <a:gd name="connsiteX6" fmla="*/ 80296 w 649782"/>
                <a:gd name="connsiteY6" fmla="*/ 0 h 48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782" h="481764">
                  <a:moveTo>
                    <a:pt x="80296" y="0"/>
                  </a:moveTo>
                  <a:lnTo>
                    <a:pt x="649782" y="0"/>
                  </a:lnTo>
                  <a:lnTo>
                    <a:pt x="649782" y="481764"/>
                  </a:lnTo>
                  <a:lnTo>
                    <a:pt x="80296" y="481764"/>
                  </a:lnTo>
                  <a:cubicBezTo>
                    <a:pt x="35950" y="481764"/>
                    <a:pt x="0" y="445814"/>
                    <a:pt x="0" y="401468"/>
                  </a:cubicBezTo>
                  <a:lnTo>
                    <a:pt x="0" y="80296"/>
                  </a:lnTo>
                  <a:cubicBezTo>
                    <a:pt x="0" y="35950"/>
                    <a:pt x="35950" y="0"/>
                    <a:pt x="80296" y="0"/>
                  </a:cubicBezTo>
                  <a:close/>
                </a:path>
              </a:pathLst>
            </a:custGeom>
            <a:solidFill>
              <a:srgbClr val="6472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3" name="ïśliḓê"/>
            <p:cNvSpPr txBox="1"/>
            <p:nvPr/>
          </p:nvSpPr>
          <p:spPr bwMode="auto">
            <a:xfrm>
              <a:off x="7419147" y="2381996"/>
              <a:ext cx="409384" cy="340735"/>
            </a:xfrm>
            <a:prstGeom prst="rect">
              <a:avLst/>
            </a:prstGeom>
            <a:noFill/>
          </p:spPr>
          <p:txBody>
            <a:bodyPr wrap="none" lIns="90000" tIns="46800" rIns="90000" bIns="46800">
              <a:normAutofit lnSpcReduction="10000"/>
            </a:bodyPr>
            <a:lstStyle/>
            <a:p>
              <a:pPr latinLnBrk="0"/>
              <a:r>
                <a:rPr lang="en-US" altLang="ko-KR" b="1" dirty="0">
                  <a:solidFill>
                    <a:schemeClr val="bg1"/>
                  </a:solidFill>
                  <a:effectLst/>
                </a:rPr>
                <a:t>01</a:t>
              </a:r>
            </a:p>
          </p:txBody>
        </p:sp>
        <p:sp>
          <p:nvSpPr>
            <p:cNvPr id="64" name="íSḻîḍé"/>
            <p:cNvSpPr/>
            <p:nvPr/>
          </p:nvSpPr>
          <p:spPr>
            <a:xfrm>
              <a:off x="7328862" y="3934002"/>
              <a:ext cx="3027007" cy="33067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90000" anchor="ctr">
              <a:normAutofit fontScale="92500" lnSpcReduction="10000"/>
            </a:bodyPr>
            <a:lstStyle/>
            <a:p>
              <a:pPr>
                <a:buClr>
                  <a:prstClr val="white"/>
                </a:buClr>
                <a:defRPr/>
              </a:pPr>
              <a:endParaRPr lang="zh-CN" altLang="en-US" sz="1600" b="1" dirty="0">
                <a:solidFill>
                  <a:schemeClr val="tx1">
                    <a:lumMod val="75000"/>
                    <a:lumOff val="25000"/>
                  </a:schemeClr>
                </a:solidFill>
              </a:endParaRPr>
            </a:p>
          </p:txBody>
        </p:sp>
        <p:sp>
          <p:nvSpPr>
            <p:cNvPr id="65" name="îŝḻïḓè"/>
            <p:cNvSpPr/>
            <p:nvPr/>
          </p:nvSpPr>
          <p:spPr>
            <a:xfrm>
              <a:off x="7328862" y="3934002"/>
              <a:ext cx="589954" cy="330671"/>
            </a:xfrm>
            <a:custGeom>
              <a:avLst/>
              <a:gdLst>
                <a:gd name="connsiteX0" fmla="*/ 80296 w 649782"/>
                <a:gd name="connsiteY0" fmla="*/ 0 h 481764"/>
                <a:gd name="connsiteX1" fmla="*/ 649782 w 649782"/>
                <a:gd name="connsiteY1" fmla="*/ 0 h 481764"/>
                <a:gd name="connsiteX2" fmla="*/ 649782 w 649782"/>
                <a:gd name="connsiteY2" fmla="*/ 481764 h 481764"/>
                <a:gd name="connsiteX3" fmla="*/ 80296 w 649782"/>
                <a:gd name="connsiteY3" fmla="*/ 481764 h 481764"/>
                <a:gd name="connsiteX4" fmla="*/ 0 w 649782"/>
                <a:gd name="connsiteY4" fmla="*/ 401468 h 481764"/>
                <a:gd name="connsiteX5" fmla="*/ 0 w 649782"/>
                <a:gd name="connsiteY5" fmla="*/ 80296 h 481764"/>
                <a:gd name="connsiteX6" fmla="*/ 80296 w 649782"/>
                <a:gd name="connsiteY6" fmla="*/ 0 h 48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782" h="481764">
                  <a:moveTo>
                    <a:pt x="80296" y="0"/>
                  </a:moveTo>
                  <a:lnTo>
                    <a:pt x="649782" y="0"/>
                  </a:lnTo>
                  <a:lnTo>
                    <a:pt x="649782" y="481764"/>
                  </a:lnTo>
                  <a:lnTo>
                    <a:pt x="80296" y="481764"/>
                  </a:lnTo>
                  <a:cubicBezTo>
                    <a:pt x="35950" y="481764"/>
                    <a:pt x="0" y="445814"/>
                    <a:pt x="0" y="401468"/>
                  </a:cubicBezTo>
                  <a:lnTo>
                    <a:pt x="0" y="80296"/>
                  </a:lnTo>
                  <a:cubicBezTo>
                    <a:pt x="0" y="35950"/>
                    <a:pt x="35950" y="0"/>
                    <a:pt x="80296" y="0"/>
                  </a:cubicBezTo>
                  <a:close/>
                </a:path>
              </a:pathLst>
            </a:custGeom>
            <a:solidFill>
              <a:srgbClr val="8DA7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6" name="î$líḑé"/>
            <p:cNvSpPr txBox="1"/>
            <p:nvPr/>
          </p:nvSpPr>
          <p:spPr bwMode="auto">
            <a:xfrm>
              <a:off x="7419147" y="3923938"/>
              <a:ext cx="409384" cy="340735"/>
            </a:xfrm>
            <a:prstGeom prst="rect">
              <a:avLst/>
            </a:prstGeom>
            <a:noFill/>
          </p:spPr>
          <p:txBody>
            <a:bodyPr wrap="none" lIns="90000" tIns="46800" rIns="90000" bIns="46800">
              <a:normAutofit lnSpcReduction="10000"/>
            </a:bodyPr>
            <a:lstStyle/>
            <a:p>
              <a:pPr latinLnBrk="0"/>
              <a:r>
                <a:rPr lang="en-US" altLang="ko-KR" b="1">
                  <a:solidFill>
                    <a:schemeClr val="bg1"/>
                  </a:solidFill>
                  <a:effectLst/>
                </a:rPr>
                <a:t>02</a:t>
              </a:r>
            </a:p>
          </p:txBody>
        </p:sp>
        <p:sp>
          <p:nvSpPr>
            <p:cNvPr id="68" name="iṡļiďè"/>
            <p:cNvSpPr/>
            <p:nvPr/>
          </p:nvSpPr>
          <p:spPr bwMode="auto">
            <a:xfrm>
              <a:off x="7927745" y="2766361"/>
              <a:ext cx="8247818" cy="55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r>
                <a:rPr lang="zh-CN" altLang="en-US" sz="1100" spc="300">
                  <a:solidFill>
                    <a:schemeClr val="tx1">
                      <a:lumMod val="50000"/>
                      <a:lumOff val="50000"/>
                    </a:schemeClr>
                  </a:solidFill>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en-US" altLang="zh-CN" sz="1100" dirty="0"/>
            </a:p>
          </p:txBody>
        </p:sp>
        <p:sp>
          <p:nvSpPr>
            <p:cNvPr id="69" name="íšľidè"/>
            <p:cNvSpPr txBox="1"/>
            <p:nvPr/>
          </p:nvSpPr>
          <p:spPr bwMode="auto">
            <a:xfrm>
              <a:off x="7927960" y="2353557"/>
              <a:ext cx="241808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dist"/>
              <a:r>
                <a:rPr lang="zh-CN" altLang="en-US" b="1">
                  <a:solidFill>
                    <a:schemeClr val="tx1">
                      <a:lumMod val="65000"/>
                      <a:lumOff val="35000"/>
                    </a:schemeClr>
                  </a:solidFill>
                  <a:effectLst/>
                  <a:latin typeface="手札体-简" panose="03000500000000000000" charset="-122"/>
                  <a:ea typeface="手札体-简" panose="03000500000000000000" charset="-122"/>
                  <a:sym typeface="+mn-ea"/>
                </a:rPr>
                <a:t>タイトルがこ</a:t>
              </a:r>
              <a:endParaRPr lang="zh-CN" altLang="en-US" sz="1800" b="1" dirty="0"/>
            </a:p>
          </p:txBody>
        </p:sp>
        <p:sp>
          <p:nvSpPr>
            <p:cNvPr id="70" name="íṣḻïḋè"/>
            <p:cNvSpPr/>
            <p:nvPr/>
          </p:nvSpPr>
          <p:spPr bwMode="auto">
            <a:xfrm>
              <a:off x="7927745" y="4301355"/>
              <a:ext cx="8210348" cy="55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r>
                <a:rPr lang="zh-CN" altLang="en-US" sz="1100" spc="300">
                  <a:solidFill>
                    <a:schemeClr val="tx1">
                      <a:lumMod val="50000"/>
                      <a:lumOff val="50000"/>
                    </a:schemeClr>
                  </a:solidFill>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en-US" altLang="zh-CN" sz="1100" dirty="0"/>
            </a:p>
          </p:txBody>
        </p:sp>
        <p:sp>
          <p:nvSpPr>
            <p:cNvPr id="71" name="îŝḻîḓê"/>
            <p:cNvSpPr txBox="1"/>
            <p:nvPr/>
          </p:nvSpPr>
          <p:spPr bwMode="auto">
            <a:xfrm>
              <a:off x="7927960" y="3888282"/>
              <a:ext cx="241808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dist"/>
              <a:r>
                <a:rPr lang="zh-CN" altLang="en-US" b="1">
                  <a:solidFill>
                    <a:schemeClr val="tx1">
                      <a:lumMod val="65000"/>
                      <a:lumOff val="35000"/>
                    </a:schemeClr>
                  </a:solidFill>
                  <a:effectLst/>
                  <a:latin typeface="手札体-简" panose="03000500000000000000" charset="-122"/>
                  <a:ea typeface="手札体-简" panose="03000500000000000000" charset="-122"/>
                  <a:sym typeface="+mn-ea"/>
                </a:rPr>
                <a:t>タイトルがこ</a:t>
              </a:r>
              <a:endParaRPr lang="en-US" altLang="zh-CN" sz="1800" b="1" dirty="0"/>
            </a:p>
          </p:txBody>
        </p:sp>
      </p:grpSp>
      <p:sp>
        <p:nvSpPr>
          <p:cNvPr id="25" name="文本框 24"/>
          <p:cNvSpPr txBox="1"/>
          <p:nvPr/>
        </p:nvSpPr>
        <p:spPr>
          <a:xfrm>
            <a:off x="4498975" y="984885"/>
            <a:ext cx="3194685" cy="583565"/>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3200" b="1">
                <a:solidFill>
                  <a:schemeClr val="tx1">
                    <a:lumMod val="65000"/>
                    <a:lumOff val="35000"/>
                  </a:schemeClr>
                </a:solidFill>
                <a:effectLst/>
                <a:latin typeface="手札体-简" panose="03000500000000000000" charset="-122"/>
                <a:ea typeface="手札体-简" panose="03000500000000000000" charset="-122"/>
                <a:sym typeface="+mn-ea"/>
              </a:rPr>
              <a:t>タイトルがこ</a:t>
            </a:r>
            <a:endParaRPr lang="zh-CN" altLang="da-DK" sz="3200" kern="0" noProof="0" dirty="0">
              <a:ln>
                <a:noFill/>
              </a:ln>
              <a:solidFill>
                <a:schemeClr val="tx1">
                  <a:lumMod val="65000"/>
                  <a:lumOff val="35000"/>
                </a:schemeClr>
              </a:solidFill>
              <a:uLnTx/>
              <a:uFillTx/>
              <a:latin typeface="华文仿宋" panose="02010600040101010101" charset="-122"/>
              <a:ea typeface="华文仿宋" panose="02010600040101010101" charset="-122"/>
              <a:cs typeface="华文仿宋"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WechatIMG126"/>
          <p:cNvPicPr>
            <a:picLocks noChangeAspect="1"/>
          </p:cNvPicPr>
          <p:nvPr/>
        </p:nvPicPr>
        <p:blipFill>
          <a:blip r:embed="rId2"/>
          <a:srcRect l="45496" r="32932"/>
          <a:stretch>
            <a:fillRect/>
          </a:stretch>
        </p:blipFill>
        <p:spPr>
          <a:xfrm rot="16200000">
            <a:off x="5355590" y="-2660015"/>
            <a:ext cx="1479550" cy="12190095"/>
          </a:xfrm>
          <a:prstGeom prst="rect">
            <a:avLst/>
          </a:prstGeom>
        </p:spPr>
      </p:pic>
      <p:sp>
        <p:nvSpPr>
          <p:cNvPr id="5" name="圆角矩形 4"/>
          <p:cNvSpPr/>
          <p:nvPr/>
        </p:nvSpPr>
        <p:spPr>
          <a:xfrm>
            <a:off x="1179830" y="1456690"/>
            <a:ext cx="3810635" cy="3957320"/>
          </a:xfrm>
          <a:prstGeom prst="roundRect">
            <a:avLst>
              <a:gd name="adj" fmla="val 1671"/>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华文仿宋" panose="02010600040101010101" charset="-122"/>
              <a:ea typeface="华文仿宋" panose="02010600040101010101" charset="-122"/>
            </a:endParaRPr>
          </a:p>
        </p:txBody>
      </p:sp>
      <p:sp>
        <p:nvSpPr>
          <p:cNvPr id="4" name="圆角矩形 3"/>
          <p:cNvSpPr/>
          <p:nvPr/>
        </p:nvSpPr>
        <p:spPr>
          <a:xfrm>
            <a:off x="7036435" y="1450340"/>
            <a:ext cx="3810635" cy="3957320"/>
          </a:xfrm>
          <a:prstGeom prst="roundRect">
            <a:avLst>
              <a:gd name="adj" fmla="val 1671"/>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华文仿宋" panose="02010600040101010101" charset="-122"/>
              <a:ea typeface="华文仿宋" panose="02010600040101010101" charset="-122"/>
            </a:endParaRPr>
          </a:p>
        </p:txBody>
      </p:sp>
      <p:grpSp>
        <p:nvGrpSpPr>
          <p:cNvPr id="22" name="组合 21"/>
          <p:cNvGrpSpPr/>
          <p:nvPr/>
        </p:nvGrpSpPr>
        <p:grpSpPr>
          <a:xfrm>
            <a:off x="1635760" y="2374900"/>
            <a:ext cx="2898775" cy="2120900"/>
            <a:chOff x="2774" y="2480"/>
            <a:chExt cx="4565" cy="3340"/>
          </a:xfrm>
        </p:grpSpPr>
        <p:sp>
          <p:nvSpPr>
            <p:cNvPr id="20" name="文本框 19"/>
            <p:cNvSpPr txBox="1"/>
            <p:nvPr/>
          </p:nvSpPr>
          <p:spPr>
            <a:xfrm>
              <a:off x="2774" y="2480"/>
              <a:ext cx="4565" cy="483"/>
            </a:xfrm>
            <a:prstGeom prst="rect">
              <a:avLst/>
            </a:prstGeom>
            <a:noFill/>
          </p:spPr>
          <p:txBody>
            <a:bodyPr wrap="square" rtlCol="0">
              <a:spAutoFit/>
            </a:bodyPr>
            <a:lstStyle/>
            <a:p>
              <a:pPr algn="dist"/>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21" name="文本框 20"/>
            <p:cNvSpPr txBox="1"/>
            <p:nvPr/>
          </p:nvSpPr>
          <p:spPr>
            <a:xfrm>
              <a:off x="2907" y="3641"/>
              <a:ext cx="4170" cy="2179"/>
            </a:xfrm>
            <a:prstGeom prst="rect">
              <a:avLst/>
            </a:prstGeom>
            <a:noFill/>
          </p:spPr>
          <p:txBody>
            <a:bodyPr wrap="square" rtlCol="0">
              <a:spAutoFit/>
            </a:bodyPr>
            <a:lstStyle/>
            <a:p>
              <a:pPr algn="l"/>
              <a:r>
                <a:rPr lang="zh-CN" altLang="en-US" sz="14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nvGrpSpPr>
          <p:cNvPr id="7" name="组合 6"/>
          <p:cNvGrpSpPr/>
          <p:nvPr/>
        </p:nvGrpSpPr>
        <p:grpSpPr>
          <a:xfrm>
            <a:off x="7492365" y="2368550"/>
            <a:ext cx="2898775" cy="2120900"/>
            <a:chOff x="2774" y="2480"/>
            <a:chExt cx="4565" cy="3340"/>
          </a:xfrm>
        </p:grpSpPr>
        <p:sp>
          <p:nvSpPr>
            <p:cNvPr id="8" name="文本框 7"/>
            <p:cNvSpPr txBox="1"/>
            <p:nvPr/>
          </p:nvSpPr>
          <p:spPr>
            <a:xfrm>
              <a:off x="2774" y="2480"/>
              <a:ext cx="4565" cy="483"/>
            </a:xfrm>
            <a:prstGeom prst="rect">
              <a:avLst/>
            </a:prstGeom>
            <a:noFill/>
          </p:spPr>
          <p:txBody>
            <a:bodyPr wrap="square" rtlCol="0">
              <a:spAutoFit/>
            </a:bodyPr>
            <a:lstStyle/>
            <a:p>
              <a:pPr algn="dist"/>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9" name="文本框 8"/>
            <p:cNvSpPr txBox="1"/>
            <p:nvPr/>
          </p:nvSpPr>
          <p:spPr>
            <a:xfrm>
              <a:off x="2907" y="3641"/>
              <a:ext cx="4170" cy="2179"/>
            </a:xfrm>
            <a:prstGeom prst="rect">
              <a:avLst/>
            </a:prstGeom>
            <a:noFill/>
          </p:spPr>
          <p:txBody>
            <a:bodyPr wrap="square" rtlCol="0">
              <a:spAutoFit/>
            </a:bodyPr>
            <a:lstStyle/>
            <a:p>
              <a:pPr algn="l"/>
              <a:r>
                <a:rPr lang="zh-CN" altLang="en-US" sz="14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WechatIMG126"/>
          <p:cNvPicPr>
            <a:picLocks noChangeAspect="1"/>
          </p:cNvPicPr>
          <p:nvPr/>
        </p:nvPicPr>
        <p:blipFill>
          <a:blip r:embed="rId2"/>
          <a:srcRect t="2892"/>
          <a:stretch>
            <a:fillRect/>
          </a:stretch>
        </p:blipFill>
        <p:spPr>
          <a:xfrm rot="16200000">
            <a:off x="6938010" y="109855"/>
            <a:ext cx="3854450" cy="6652260"/>
          </a:xfrm>
          <a:prstGeom prst="rect">
            <a:avLst/>
          </a:prstGeom>
        </p:spPr>
      </p:pic>
      <p:sp>
        <p:nvSpPr>
          <p:cNvPr id="4" name="矩形 3"/>
          <p:cNvSpPr/>
          <p:nvPr/>
        </p:nvSpPr>
        <p:spPr>
          <a:xfrm>
            <a:off x="8849360" y="1485265"/>
            <a:ext cx="419100" cy="387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001250" y="1485265"/>
            <a:ext cx="419100" cy="387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42345" y="1490345"/>
            <a:ext cx="419100" cy="387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12740" y="1508125"/>
            <a:ext cx="419100" cy="387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564630" y="1508125"/>
            <a:ext cx="419100" cy="387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705725" y="1513205"/>
            <a:ext cx="419100" cy="387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890270" y="2374900"/>
            <a:ext cx="3923665" cy="2377440"/>
            <a:chOff x="2774" y="2480"/>
            <a:chExt cx="4565" cy="3744"/>
          </a:xfrm>
        </p:grpSpPr>
        <p:sp>
          <p:nvSpPr>
            <p:cNvPr id="20" name="文本框 19"/>
            <p:cNvSpPr txBox="1"/>
            <p:nvPr/>
          </p:nvSpPr>
          <p:spPr>
            <a:xfrm>
              <a:off x="2774" y="2480"/>
              <a:ext cx="4565" cy="1501"/>
            </a:xfrm>
            <a:prstGeom prst="rect">
              <a:avLst/>
            </a:prstGeom>
            <a:noFill/>
          </p:spPr>
          <p:txBody>
            <a:bodyPr wrap="square" rtlCol="0">
              <a:spAutoFit/>
            </a:bodyPr>
            <a:lstStyle/>
            <a:p>
              <a:pPr algn="r"/>
              <a:r>
                <a:rPr lang="zh-CN" altLang="en-US" sz="28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28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21" name="文本框 20"/>
            <p:cNvSpPr txBox="1"/>
            <p:nvPr/>
          </p:nvSpPr>
          <p:spPr>
            <a:xfrm>
              <a:off x="3169" y="4723"/>
              <a:ext cx="4170" cy="1501"/>
            </a:xfrm>
            <a:prstGeom prst="rect">
              <a:avLst/>
            </a:prstGeom>
            <a:noFill/>
          </p:spPr>
          <p:txBody>
            <a:bodyPr wrap="square" rtlCol="0">
              <a:spAutoFit/>
            </a:bodyPr>
            <a:lstStyle/>
            <a:p>
              <a:pPr algn="r"/>
              <a:r>
                <a:rPr lang="zh-CN" altLang="en-US" sz="14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WechatIMG126"/>
          <p:cNvPicPr>
            <a:picLocks noChangeAspect="1"/>
          </p:cNvPicPr>
          <p:nvPr/>
        </p:nvPicPr>
        <p:blipFill>
          <a:blip r:embed="rId2"/>
          <a:stretch>
            <a:fillRect/>
          </a:stretch>
        </p:blipFill>
        <p:spPr>
          <a:xfrm rot="16200000">
            <a:off x="1316990" y="398145"/>
            <a:ext cx="3416300" cy="6072505"/>
          </a:xfrm>
          <a:prstGeom prst="rect">
            <a:avLst/>
          </a:prstGeom>
        </p:spPr>
      </p:pic>
      <p:sp>
        <p:nvSpPr>
          <p:cNvPr id="7" name="文本框 6"/>
          <p:cNvSpPr txBox="1"/>
          <p:nvPr/>
        </p:nvSpPr>
        <p:spPr>
          <a:xfrm>
            <a:off x="916305" y="2235835"/>
            <a:ext cx="5179695" cy="1198880"/>
          </a:xfrm>
          <a:prstGeom prst="rect">
            <a:avLst/>
          </a:prstGeom>
          <a:noFill/>
        </p:spPr>
        <p:txBody>
          <a:bodyPr wrap="square" rtlCol="0">
            <a:spAutoFit/>
          </a:bodyPr>
          <a:lstStyle/>
          <a:p>
            <a:pPr algn="r"/>
            <a:r>
              <a:rPr lang="en-US" altLang="zh-CN" sz="7200" b="1">
                <a:solidFill>
                  <a:schemeClr val="bg1"/>
                </a:solidFill>
                <a:effectLst>
                  <a:outerShdw blurRad="50800" dist="38100" dir="5400000" algn="t" rotWithShape="0">
                    <a:prstClr val="black">
                      <a:alpha val="40000"/>
                    </a:prstClr>
                  </a:outerShdw>
                </a:effectLst>
                <a:latin typeface="手札体-简" panose="03000500000000000000" charset="-122"/>
                <a:ea typeface="手札体-简" panose="03000500000000000000" charset="-122"/>
              </a:rPr>
              <a:t>PART FOUR</a:t>
            </a:r>
          </a:p>
        </p:txBody>
      </p:sp>
      <p:sp>
        <p:nvSpPr>
          <p:cNvPr id="8" name="文本框 7"/>
          <p:cNvSpPr txBox="1"/>
          <p:nvPr/>
        </p:nvSpPr>
        <p:spPr>
          <a:xfrm>
            <a:off x="1670050" y="3994785"/>
            <a:ext cx="4391660" cy="645160"/>
          </a:xfrm>
          <a:prstGeom prst="rect">
            <a:avLst/>
          </a:prstGeom>
          <a:noFill/>
        </p:spPr>
        <p:txBody>
          <a:bodyPr wrap="square" rtlCol="0">
            <a:spAutoFit/>
          </a:bodyPr>
          <a:lstStyle/>
          <a:p>
            <a:pPr algn="r"/>
            <a:r>
              <a:rPr lang="zh-CN" altLang="en-US" sz="1200" spc="300">
                <a:solidFill>
                  <a:schemeClr val="bg1"/>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5" name="文本框 4"/>
          <p:cNvSpPr txBox="1"/>
          <p:nvPr/>
        </p:nvSpPr>
        <p:spPr>
          <a:xfrm>
            <a:off x="2080895" y="3530600"/>
            <a:ext cx="3969385" cy="368300"/>
          </a:xfrm>
          <a:prstGeom prst="rect">
            <a:avLst/>
          </a:prstGeom>
          <a:noFill/>
        </p:spPr>
        <p:txBody>
          <a:bodyPr wrap="square" rtlCol="0">
            <a:spAutoFit/>
          </a:bodyPr>
          <a:lstStyle/>
          <a:p>
            <a:pPr algn="r"/>
            <a:r>
              <a:rPr lang="zh-CN" altLang="en-US">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endParaRPr lang="zh-CN" altLang="en-US" sz="1200">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endParaRPr>
          </a:p>
        </p:txBody>
      </p:sp>
      <p:pic>
        <p:nvPicPr>
          <p:cNvPr id="14" name="图片 13" descr="WechatIMG126"/>
          <p:cNvPicPr>
            <a:picLocks noChangeAspect="1"/>
          </p:cNvPicPr>
          <p:nvPr/>
        </p:nvPicPr>
        <p:blipFill>
          <a:blip r:embed="rId2"/>
          <a:srcRect t="89083"/>
          <a:stretch>
            <a:fillRect/>
          </a:stretch>
        </p:blipFill>
        <p:spPr>
          <a:xfrm rot="16200000">
            <a:off x="4880610" y="3097530"/>
            <a:ext cx="3416300" cy="662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a:off x="2642235" y="-2669540"/>
            <a:ext cx="6885940" cy="12193905"/>
          </a:xfrm>
          <a:prstGeom prst="rect">
            <a:avLst/>
          </a:prstGeom>
          <a:blipFill rotWithShape="1">
            <a:blip r:embed="rId2">
              <a:alphaModFix amt="4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手札体-简" panose="03000500000000000000" charset="-122"/>
              <a:ea typeface="手札体-简" panose="03000500000000000000" charset="-122"/>
            </a:endParaRPr>
          </a:p>
        </p:txBody>
      </p:sp>
      <p:sp>
        <p:nvSpPr>
          <p:cNvPr id="5" name="圆角矩形 4"/>
          <p:cNvSpPr/>
          <p:nvPr/>
        </p:nvSpPr>
        <p:spPr>
          <a:xfrm>
            <a:off x="455930" y="617220"/>
            <a:ext cx="11280140" cy="5622925"/>
          </a:xfrm>
          <a:prstGeom prst="roundRect">
            <a:avLst>
              <a:gd name="adj" fmla="val 1671"/>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手札体-简" panose="03000500000000000000" charset="-122"/>
              <a:ea typeface="手札体-简" panose="03000500000000000000" charset="-122"/>
            </a:endParaRPr>
          </a:p>
        </p:txBody>
      </p:sp>
      <p:sp>
        <p:nvSpPr>
          <p:cNvPr id="6" name="文本框 5"/>
          <p:cNvSpPr txBox="1"/>
          <p:nvPr/>
        </p:nvSpPr>
        <p:spPr>
          <a:xfrm>
            <a:off x="3898265" y="1239520"/>
            <a:ext cx="4361180" cy="460375"/>
          </a:xfrm>
          <a:prstGeom prst="rect">
            <a:avLst/>
          </a:prstGeom>
          <a:noFill/>
        </p:spPr>
        <p:txBody>
          <a:bodyPr wrap="square" rtlCol="0">
            <a:spAutoFit/>
          </a:bodyPr>
          <a:lstStyle/>
          <a:p>
            <a:pPr algn="dist"/>
            <a:r>
              <a:rPr lang="zh-CN" altLang="en-US" sz="2400" b="1">
                <a:solidFill>
                  <a:schemeClr val="tx1">
                    <a:lumMod val="65000"/>
                    <a:lumOff val="35000"/>
                  </a:schemeClr>
                </a:solidFill>
                <a:effectLst/>
                <a:latin typeface="手札体-简" panose="03000500000000000000" charset="-122"/>
                <a:ea typeface="手札体-简" panose="03000500000000000000" charset="-122"/>
                <a:sym typeface="+mn-ea"/>
              </a:rPr>
              <a:t>タイトルがここにコピーする</a:t>
            </a:r>
          </a:p>
        </p:txBody>
      </p:sp>
      <p:cxnSp>
        <p:nvCxnSpPr>
          <p:cNvPr id="7" name="直接连接符 6"/>
          <p:cNvCxnSpPr/>
          <p:nvPr/>
        </p:nvCxnSpPr>
        <p:spPr>
          <a:xfrm>
            <a:off x="4809490" y="1838960"/>
            <a:ext cx="257429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459865" y="3075305"/>
            <a:ext cx="9269730" cy="2348865"/>
            <a:chOff x="2011" y="4771"/>
            <a:chExt cx="14598" cy="3699"/>
          </a:xfrm>
        </p:grpSpPr>
        <p:grpSp>
          <p:nvGrpSpPr>
            <p:cNvPr id="11" name="组合 10"/>
            <p:cNvGrpSpPr/>
            <p:nvPr/>
          </p:nvGrpSpPr>
          <p:grpSpPr>
            <a:xfrm>
              <a:off x="2011" y="4781"/>
              <a:ext cx="5563" cy="1688"/>
              <a:chOff x="2011" y="4477"/>
              <a:chExt cx="5563" cy="1688"/>
            </a:xfrm>
          </p:grpSpPr>
          <p:sp>
            <p:nvSpPr>
              <p:cNvPr id="8" name="文本框 7"/>
              <p:cNvSpPr txBox="1"/>
              <p:nvPr/>
            </p:nvSpPr>
            <p:spPr>
              <a:xfrm>
                <a:off x="2011" y="4477"/>
                <a:ext cx="1836" cy="628"/>
              </a:xfrm>
              <a:prstGeom prst="rect">
                <a:avLst/>
              </a:prstGeom>
              <a:noFill/>
              <a:ln w="3175">
                <a:noFill/>
              </a:ln>
            </p:spPr>
            <p:txBody>
              <a:bodyPr wrap="square" rtlCol="0">
                <a:spAutoFit/>
              </a:bodyPr>
              <a:lstStyle/>
              <a:p>
                <a:pPr algn="ctr"/>
                <a:r>
                  <a:rPr lang="en-US" altLang="zh-CN" sz="2000">
                    <a:solidFill>
                      <a:schemeClr val="tx1">
                        <a:lumMod val="65000"/>
                        <a:lumOff val="35000"/>
                      </a:schemeClr>
                    </a:solidFill>
                    <a:latin typeface="手札体-简" panose="03000500000000000000" charset="-122"/>
                    <a:ea typeface="手札体-简" panose="03000500000000000000" charset="-122"/>
                  </a:rPr>
                  <a:t>1</a:t>
                </a:r>
              </a:p>
            </p:txBody>
          </p:sp>
          <p:cxnSp>
            <p:nvCxnSpPr>
              <p:cNvPr id="9" name="直接连接符 8"/>
              <p:cNvCxnSpPr/>
              <p:nvPr/>
            </p:nvCxnSpPr>
            <p:spPr>
              <a:xfrm>
                <a:off x="3684" y="4553"/>
                <a:ext cx="0" cy="477"/>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738" y="4535"/>
                <a:ext cx="3836" cy="1630"/>
              </a:xfrm>
              <a:prstGeom prst="rect">
                <a:avLst/>
              </a:prstGeom>
              <a:noFill/>
            </p:spPr>
            <p:txBody>
              <a:bodyPr wrap="square" rtlCol="0">
                <a:spAutoFit/>
              </a:bodyPr>
              <a:lstStyle/>
              <a:p>
                <a:r>
                  <a:rPr lang="zh-CN" altLang="en-US" sz="16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grpSp>
        <p:grpSp>
          <p:nvGrpSpPr>
            <p:cNvPr id="12" name="组合 11"/>
            <p:cNvGrpSpPr/>
            <p:nvPr/>
          </p:nvGrpSpPr>
          <p:grpSpPr>
            <a:xfrm>
              <a:off x="2011" y="6806"/>
              <a:ext cx="5563" cy="1365"/>
              <a:chOff x="2011" y="4477"/>
              <a:chExt cx="5563" cy="1365"/>
            </a:xfrm>
          </p:grpSpPr>
          <p:sp>
            <p:nvSpPr>
              <p:cNvPr id="13" name="文本框 12"/>
              <p:cNvSpPr txBox="1"/>
              <p:nvPr/>
            </p:nvSpPr>
            <p:spPr>
              <a:xfrm>
                <a:off x="2011" y="4477"/>
                <a:ext cx="1836" cy="628"/>
              </a:xfrm>
              <a:prstGeom prst="rect">
                <a:avLst/>
              </a:prstGeom>
              <a:noFill/>
              <a:ln w="3175">
                <a:noFill/>
              </a:ln>
            </p:spPr>
            <p:txBody>
              <a:bodyPr wrap="square" rtlCol="0">
                <a:spAutoFit/>
              </a:bodyPr>
              <a:lstStyle/>
              <a:p>
                <a:pPr algn="ctr"/>
                <a:r>
                  <a:rPr lang="en-US" altLang="zh-CN" sz="2000">
                    <a:solidFill>
                      <a:schemeClr val="tx1">
                        <a:lumMod val="65000"/>
                        <a:lumOff val="35000"/>
                      </a:schemeClr>
                    </a:solidFill>
                    <a:latin typeface="手札体-简" panose="03000500000000000000" charset="-122"/>
                    <a:ea typeface="手札体-简" panose="03000500000000000000" charset="-122"/>
                  </a:rPr>
                  <a:t>2</a:t>
                </a:r>
              </a:p>
            </p:txBody>
          </p:sp>
          <p:cxnSp>
            <p:nvCxnSpPr>
              <p:cNvPr id="14" name="直接连接符 13"/>
              <p:cNvCxnSpPr/>
              <p:nvPr/>
            </p:nvCxnSpPr>
            <p:spPr>
              <a:xfrm>
                <a:off x="3684" y="4553"/>
                <a:ext cx="0" cy="477"/>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738" y="4535"/>
                <a:ext cx="3836" cy="1307"/>
              </a:xfrm>
              <a:prstGeom prst="rect">
                <a:avLst/>
              </a:prstGeom>
              <a:noFill/>
            </p:spPr>
            <p:txBody>
              <a:bodyPr wrap="square" rtlCol="0">
                <a:spAutoFit/>
              </a:bodyPr>
              <a:lstStyle/>
              <a:p>
                <a:r>
                  <a:rPr lang="zh-CN" altLang="en-US" sz="16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grpSp>
        <p:grpSp>
          <p:nvGrpSpPr>
            <p:cNvPr id="16" name="组合 15"/>
            <p:cNvGrpSpPr/>
            <p:nvPr/>
          </p:nvGrpSpPr>
          <p:grpSpPr>
            <a:xfrm>
              <a:off x="11046" y="4771"/>
              <a:ext cx="5563" cy="1688"/>
              <a:chOff x="2011" y="4477"/>
              <a:chExt cx="5563" cy="1688"/>
            </a:xfrm>
          </p:grpSpPr>
          <p:sp>
            <p:nvSpPr>
              <p:cNvPr id="17" name="文本框 16"/>
              <p:cNvSpPr txBox="1"/>
              <p:nvPr/>
            </p:nvSpPr>
            <p:spPr>
              <a:xfrm>
                <a:off x="2011" y="4477"/>
                <a:ext cx="1836" cy="628"/>
              </a:xfrm>
              <a:prstGeom prst="rect">
                <a:avLst/>
              </a:prstGeom>
              <a:noFill/>
              <a:ln w="3175">
                <a:noFill/>
              </a:ln>
            </p:spPr>
            <p:txBody>
              <a:bodyPr wrap="square" rtlCol="0">
                <a:spAutoFit/>
              </a:bodyPr>
              <a:lstStyle/>
              <a:p>
                <a:pPr algn="ctr"/>
                <a:r>
                  <a:rPr lang="en-US" altLang="zh-CN" sz="2000">
                    <a:solidFill>
                      <a:schemeClr val="tx1">
                        <a:lumMod val="65000"/>
                        <a:lumOff val="35000"/>
                      </a:schemeClr>
                    </a:solidFill>
                    <a:latin typeface="手札体-简" panose="03000500000000000000" charset="-122"/>
                    <a:ea typeface="手札体-简" panose="03000500000000000000" charset="-122"/>
                  </a:rPr>
                  <a:t>3</a:t>
                </a:r>
              </a:p>
            </p:txBody>
          </p:sp>
          <p:cxnSp>
            <p:nvCxnSpPr>
              <p:cNvPr id="18" name="直接连接符 17"/>
              <p:cNvCxnSpPr/>
              <p:nvPr/>
            </p:nvCxnSpPr>
            <p:spPr>
              <a:xfrm>
                <a:off x="3684" y="4553"/>
                <a:ext cx="0" cy="477"/>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38" y="4535"/>
                <a:ext cx="3836" cy="1630"/>
              </a:xfrm>
              <a:prstGeom prst="rect">
                <a:avLst/>
              </a:prstGeom>
              <a:noFill/>
            </p:spPr>
            <p:txBody>
              <a:bodyPr wrap="square" rtlCol="0">
                <a:spAutoFit/>
              </a:bodyPr>
              <a:lstStyle/>
              <a:p>
                <a:r>
                  <a:rPr lang="zh-CN" altLang="en-US" sz="16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grpSp>
        <p:grpSp>
          <p:nvGrpSpPr>
            <p:cNvPr id="20" name="组合 19"/>
            <p:cNvGrpSpPr/>
            <p:nvPr/>
          </p:nvGrpSpPr>
          <p:grpSpPr>
            <a:xfrm>
              <a:off x="11046" y="6816"/>
              <a:ext cx="5563" cy="1654"/>
              <a:chOff x="2011" y="4488"/>
              <a:chExt cx="5563" cy="1654"/>
            </a:xfrm>
          </p:grpSpPr>
          <p:sp>
            <p:nvSpPr>
              <p:cNvPr id="21" name="文本框 20"/>
              <p:cNvSpPr txBox="1"/>
              <p:nvPr/>
            </p:nvSpPr>
            <p:spPr>
              <a:xfrm>
                <a:off x="2011" y="4488"/>
                <a:ext cx="1836" cy="628"/>
              </a:xfrm>
              <a:prstGeom prst="rect">
                <a:avLst/>
              </a:prstGeom>
              <a:noFill/>
              <a:ln w="3175">
                <a:noFill/>
              </a:ln>
            </p:spPr>
            <p:txBody>
              <a:bodyPr wrap="square" rtlCol="0">
                <a:spAutoFit/>
              </a:bodyPr>
              <a:lstStyle/>
              <a:p>
                <a:pPr algn="ctr"/>
                <a:r>
                  <a:rPr lang="en-US" altLang="zh-CN" sz="2000">
                    <a:solidFill>
                      <a:schemeClr val="tx1">
                        <a:lumMod val="65000"/>
                        <a:lumOff val="35000"/>
                      </a:schemeClr>
                    </a:solidFill>
                    <a:latin typeface="手札体-简" panose="03000500000000000000" charset="-122"/>
                    <a:ea typeface="手札体-简" panose="03000500000000000000" charset="-122"/>
                  </a:rPr>
                  <a:t>4</a:t>
                </a:r>
              </a:p>
            </p:txBody>
          </p:sp>
          <p:cxnSp>
            <p:nvCxnSpPr>
              <p:cNvPr id="22" name="直接连接符 21"/>
              <p:cNvCxnSpPr/>
              <p:nvPr/>
            </p:nvCxnSpPr>
            <p:spPr>
              <a:xfrm>
                <a:off x="3684" y="4553"/>
                <a:ext cx="0" cy="477"/>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738" y="4535"/>
                <a:ext cx="3836" cy="1607"/>
              </a:xfrm>
              <a:prstGeom prst="rect">
                <a:avLst/>
              </a:prstGeom>
              <a:noFill/>
            </p:spPr>
            <p:txBody>
              <a:bodyPr wrap="square" rtlCol="0">
                <a:spAutoFit/>
              </a:bodyPr>
              <a:lstStyle/>
              <a:p>
                <a:r>
                  <a:rPr lang="zh-CN" altLang="en-US" sz="16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7650" y="38100"/>
            <a:ext cx="2323465" cy="4232910"/>
          </a:xfrm>
          <a:prstGeom prst="rect">
            <a:avLst/>
          </a:prstGeom>
          <a:blipFill rotWithShape="1">
            <a:blip r:embed="rId2"/>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65000"/>
                  <a:lumOff val="35000"/>
                </a:schemeClr>
              </a:solidFill>
              <a:latin typeface="华文仿宋" panose="02010600040101010101" charset="-122"/>
              <a:ea typeface="华文仿宋" panose="02010600040101010101" charset="-122"/>
            </a:endParaRPr>
          </a:p>
        </p:txBody>
      </p:sp>
      <p:sp>
        <p:nvSpPr>
          <p:cNvPr id="6" name="文本框 5"/>
          <p:cNvSpPr txBox="1"/>
          <p:nvPr/>
        </p:nvSpPr>
        <p:spPr>
          <a:xfrm>
            <a:off x="1664686" y="649833"/>
            <a:ext cx="2029460" cy="3010529"/>
          </a:xfrm>
          <a:prstGeom prst="rect">
            <a:avLst/>
          </a:prstGeom>
          <a:noFill/>
        </p:spPr>
        <p:txBody>
          <a:bodyPr vert="eaVert" wrap="square" rtlCol="0">
            <a:spAutoFit/>
          </a:bodyPr>
          <a:lstStyle/>
          <a:p>
            <a:pPr algn="r"/>
            <a:r>
              <a:rPr lang="zh-CN" altLang="en-US" sz="4000" b="1">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a:t>
            </a:r>
            <a:endParaRPr kumimoji="1" lang="zh-CN" altLang="en-US" sz="4000" b="1" dirty="0">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cs typeface="华文宋体" panose="02010600040101010101" charset="-122"/>
              <a:sym typeface="+mn-ea"/>
            </a:endParaRPr>
          </a:p>
        </p:txBody>
      </p:sp>
      <p:sp>
        <p:nvSpPr>
          <p:cNvPr id="16" name="文本框 15"/>
          <p:cNvSpPr txBox="1"/>
          <p:nvPr/>
        </p:nvSpPr>
        <p:spPr>
          <a:xfrm>
            <a:off x="1323975" y="4408170"/>
            <a:ext cx="2517140" cy="714375"/>
          </a:xfrm>
          <a:prstGeom prst="rect">
            <a:avLst/>
          </a:prstGeom>
          <a:noFill/>
        </p:spPr>
        <p:txBody>
          <a:bodyPr wrap="square" rtlCol="0">
            <a:spAutoFit/>
          </a:bodyPr>
          <a:lstStyle/>
          <a:p>
            <a:pPr algn="r" fontAlgn="auto">
              <a:lnSpc>
                <a:spcPct val="150000"/>
              </a:lnSpc>
            </a:pPr>
            <a:r>
              <a:rPr lang="zh-CN" altLang="en-US" sz="900">
                <a:solidFill>
                  <a:schemeClr val="tx1">
                    <a:lumMod val="75000"/>
                    <a:lumOff val="25000"/>
                  </a:schemeClr>
                </a:solidFill>
                <a:latin typeface="华文仿宋" panose="02010600040101010101" charset="-122"/>
                <a:ea typeface="华文仿宋" panose="02010600040101010101" charset="-122"/>
              </a:rPr>
              <a:t>INS net red wind</a:t>
            </a:r>
          </a:p>
          <a:p>
            <a:pPr algn="r" fontAlgn="auto">
              <a:lnSpc>
                <a:spcPct val="150000"/>
              </a:lnSpc>
            </a:pPr>
            <a:r>
              <a:rPr lang="zh-CN" altLang="en-US" sz="900">
                <a:solidFill>
                  <a:schemeClr val="tx1">
                    <a:lumMod val="75000"/>
                    <a:lumOff val="25000"/>
                  </a:schemeClr>
                </a:solidFill>
                <a:latin typeface="华文仿宋" panose="02010600040101010101" charset="-122"/>
                <a:ea typeface="华文仿宋" panose="02010600040101010101" charset="-122"/>
              </a:rPr>
              <a:t>General-purpose template for planning activities of small freshness summary</a:t>
            </a:r>
          </a:p>
        </p:txBody>
      </p:sp>
      <p:pic>
        <p:nvPicPr>
          <p:cNvPr id="8" name="图片 7" descr="/Users/hu_desire/Nustore Files/小西西资料/PPT/1素材/新图/WechatIMG179.jpegWechatIMG179"/>
          <p:cNvPicPr>
            <a:picLocks noChangeAspect="1"/>
          </p:cNvPicPr>
          <p:nvPr/>
        </p:nvPicPr>
        <p:blipFill>
          <a:blip r:embed="rId2"/>
          <a:srcRect/>
          <a:stretch>
            <a:fillRect/>
          </a:stretch>
        </p:blipFill>
        <p:spPr>
          <a:xfrm rot="16200000">
            <a:off x="6679565" y="1851025"/>
            <a:ext cx="2457450" cy="5616575"/>
          </a:xfrm>
          <a:prstGeom prst="rect">
            <a:avLst/>
          </a:prstGeom>
        </p:spPr>
      </p:pic>
      <p:sp>
        <p:nvSpPr>
          <p:cNvPr id="10" name="矩形 9"/>
          <p:cNvSpPr/>
          <p:nvPr/>
        </p:nvSpPr>
        <p:spPr>
          <a:xfrm>
            <a:off x="6515100" y="3430270"/>
            <a:ext cx="686435" cy="245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585200" y="3430270"/>
            <a:ext cx="686435" cy="245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99685" y="1301750"/>
            <a:ext cx="5617210" cy="1706880"/>
          </a:xfrm>
          <a:prstGeom prst="rect">
            <a:avLst/>
          </a:prstGeom>
          <a:noFill/>
        </p:spPr>
        <p:txBody>
          <a:bodyPr wrap="square" rtlCol="0">
            <a:spAutoFit/>
          </a:bodyPr>
          <a:lstStyle/>
          <a:p>
            <a:pPr algn="l" fontAlgn="auto">
              <a:lnSpc>
                <a:spcPct val="150000"/>
              </a:lnSpc>
            </a:pPr>
            <a:r>
              <a:rPr lang="zh-CN" altLang="en-US" sz="14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r>
              <a:rPr lang="zh-CN" altLang="en-US" sz="1400" spc="300">
                <a:solidFill>
                  <a:schemeClr val="tx1">
                    <a:lumMod val="50000"/>
                    <a:lumOff val="50000"/>
                  </a:schemeClr>
                </a:solidFill>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zh-CN" altLang="en-US" sz="1400" spc="300">
              <a:solidFill>
                <a:schemeClr val="tx1">
                  <a:lumMod val="50000"/>
                  <a:lumOff val="50000"/>
                </a:schemeClr>
              </a:solidFill>
              <a:effectLst/>
              <a:uFillTx/>
              <a:latin typeface="手札体-简" panose="03000500000000000000" charset="-122"/>
              <a:ea typeface="手札体-简" panose="030005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0" y="1461655"/>
            <a:ext cx="4267200" cy="3941619"/>
          </a:xfrm>
          <a:prstGeom prst="rect">
            <a:avLst/>
          </a:prstGeom>
          <a:noFill/>
          <a:ln w="57150" cmpd="tri">
            <a:solidFill>
              <a:srgbClr val="7D80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6664325" y="1873885"/>
            <a:ext cx="2950845" cy="521970"/>
          </a:xfrm>
          <a:prstGeom prst="rect">
            <a:avLst/>
          </a:prstGeom>
          <a:solidFill>
            <a:srgbClr val="7D80B1"/>
          </a:solidFill>
        </p:spPr>
        <p:txBody>
          <a:bodyPr wrap="square" rtlCol="0">
            <a:spAutoFit/>
          </a:bodyPr>
          <a:lstStyle/>
          <a:p>
            <a:r>
              <a:rPr lang="zh-CN" altLang="en-US" sz="2800" b="1">
                <a:solidFill>
                  <a:schemeClr val="bg1"/>
                </a:solidFill>
                <a:effectLst/>
                <a:latin typeface="手札体-简" panose="03000500000000000000" charset="-122"/>
                <a:ea typeface="手札体-简" panose="03000500000000000000" charset="-122"/>
                <a:sym typeface="+mn-ea"/>
              </a:rPr>
              <a:t>タイトルがこ</a:t>
            </a:r>
            <a:endParaRPr kumimoji="1" lang="zh-CN" altLang="en-US" sz="2800" b="1" dirty="0">
              <a:solidFill>
                <a:schemeClr val="bg1"/>
              </a:solidFill>
              <a:effectLst/>
              <a:latin typeface="手札体-简" panose="03000500000000000000" charset="-122"/>
              <a:ea typeface="手札体-简" panose="03000500000000000000" charset="-122"/>
              <a:cs typeface="冬青黑体简体中文" panose="020B0300000000000000" charset="-122"/>
              <a:sym typeface="+mn-ea"/>
            </a:endParaRPr>
          </a:p>
        </p:txBody>
      </p:sp>
      <p:pic>
        <p:nvPicPr>
          <p:cNvPr id="14" name="图片 13" descr="WechatIMG126"/>
          <p:cNvPicPr>
            <a:picLocks noChangeAspect="1"/>
          </p:cNvPicPr>
          <p:nvPr/>
        </p:nvPicPr>
        <p:blipFill>
          <a:blip r:embed="rId2"/>
          <a:srcRect t="27993" r="204" b="13343"/>
          <a:stretch>
            <a:fillRect/>
          </a:stretch>
        </p:blipFill>
        <p:spPr>
          <a:xfrm rot="16200000">
            <a:off x="1800225" y="1651000"/>
            <a:ext cx="3409315" cy="3562350"/>
          </a:xfrm>
          <a:prstGeom prst="rect">
            <a:avLst/>
          </a:prstGeom>
        </p:spPr>
      </p:pic>
      <p:sp>
        <p:nvSpPr>
          <p:cNvPr id="15" name="文本框 14"/>
          <p:cNvSpPr txBox="1"/>
          <p:nvPr/>
        </p:nvSpPr>
        <p:spPr>
          <a:xfrm>
            <a:off x="6664325" y="2783840"/>
            <a:ext cx="4173855" cy="2353310"/>
          </a:xfrm>
          <a:prstGeom prst="rect">
            <a:avLst/>
          </a:prstGeom>
          <a:noFill/>
        </p:spPr>
        <p:txBody>
          <a:bodyPr wrap="square" rtlCol="0">
            <a:spAutoFit/>
          </a:bodyPr>
          <a:lstStyle/>
          <a:p>
            <a:pPr algn="l" fontAlgn="auto">
              <a:lnSpc>
                <a:spcPct val="150000"/>
              </a:lnSpc>
            </a:pPr>
            <a:r>
              <a:rPr lang="zh-CN" altLang="en-US" sz="14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r>
              <a:rPr lang="zh-CN" altLang="en-US" sz="1400" spc="300">
                <a:solidFill>
                  <a:schemeClr val="tx1">
                    <a:lumMod val="50000"/>
                    <a:lumOff val="50000"/>
                  </a:schemeClr>
                </a:solidFill>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zh-CN" altLang="en-US" sz="1400" spc="300">
              <a:solidFill>
                <a:schemeClr val="tx1">
                  <a:lumMod val="50000"/>
                  <a:lumOff val="50000"/>
                </a:schemeClr>
              </a:solidFill>
              <a:effectLst/>
              <a:uFillTx/>
              <a:latin typeface="手札体-简" panose="03000500000000000000" charset="-122"/>
              <a:ea typeface="手札体-简" panose="030005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BFB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WechatIMG126"/>
          <p:cNvPicPr>
            <a:picLocks noChangeAspect="1"/>
          </p:cNvPicPr>
          <p:nvPr/>
        </p:nvPicPr>
        <p:blipFill>
          <a:blip r:embed="rId2"/>
          <a:stretch>
            <a:fillRect/>
          </a:stretch>
        </p:blipFill>
        <p:spPr>
          <a:xfrm rot="16200000">
            <a:off x="2665730" y="-2665730"/>
            <a:ext cx="6858635" cy="12190095"/>
          </a:xfrm>
          <a:prstGeom prst="rect">
            <a:avLst/>
          </a:prstGeom>
        </p:spPr>
      </p:pic>
      <p:sp>
        <p:nvSpPr>
          <p:cNvPr id="7" name="文本框 6"/>
          <p:cNvSpPr txBox="1"/>
          <p:nvPr/>
        </p:nvSpPr>
        <p:spPr>
          <a:xfrm>
            <a:off x="3502660" y="1475740"/>
            <a:ext cx="5179695" cy="2306955"/>
          </a:xfrm>
          <a:prstGeom prst="rect">
            <a:avLst/>
          </a:prstGeom>
          <a:noFill/>
        </p:spPr>
        <p:txBody>
          <a:bodyPr wrap="square" rtlCol="0">
            <a:spAutoFit/>
          </a:bodyPr>
          <a:lstStyle/>
          <a:p>
            <a:pPr algn="ctr"/>
            <a:r>
              <a:rPr lang="zh-CN" altLang="en-US" sz="7200" b="1" dirty="0">
                <a:solidFill>
                  <a:schemeClr val="bg1"/>
                </a:solidFill>
                <a:effectLst>
                  <a:outerShdw blurRad="50800" dist="38100" dir="5400000" algn="t" rotWithShape="0">
                    <a:prstClr val="black">
                      <a:alpha val="40000"/>
                    </a:prstClr>
                  </a:outerShdw>
                </a:effectLst>
                <a:latin typeface="方正苏新诗柳楷简体" panose="02000000000000000000" pitchFamily="2" charset="-122"/>
                <a:ea typeface="方正苏新诗柳楷简体" panose="02000000000000000000" pitchFamily="2" charset="-122"/>
              </a:rPr>
              <a:t>ありがとうございます</a:t>
            </a:r>
          </a:p>
        </p:txBody>
      </p:sp>
      <p:grpSp>
        <p:nvGrpSpPr>
          <p:cNvPr id="2" name="组合 1"/>
          <p:cNvGrpSpPr/>
          <p:nvPr/>
        </p:nvGrpSpPr>
        <p:grpSpPr>
          <a:xfrm>
            <a:off x="2356485" y="3782695"/>
            <a:ext cx="7479030" cy="948055"/>
            <a:chOff x="3708" y="5315"/>
            <a:chExt cx="11778" cy="1493"/>
          </a:xfrm>
        </p:grpSpPr>
        <p:sp>
          <p:nvSpPr>
            <p:cNvPr id="8" name="文本框 7"/>
            <p:cNvSpPr txBox="1"/>
            <p:nvPr/>
          </p:nvSpPr>
          <p:spPr>
            <a:xfrm>
              <a:off x="3708" y="6084"/>
              <a:ext cx="11779" cy="725"/>
            </a:xfrm>
            <a:prstGeom prst="rect">
              <a:avLst/>
            </a:prstGeom>
            <a:noFill/>
          </p:spPr>
          <p:txBody>
            <a:bodyPr wrap="square" rtlCol="0">
              <a:spAutoFit/>
            </a:bodyPr>
            <a:lstStyle/>
            <a:p>
              <a:pPr algn="ctr"/>
              <a:r>
                <a:rPr lang="zh-CN" altLang="en-US" sz="1200" spc="300">
                  <a:solidFill>
                    <a:schemeClr val="bg1"/>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9" name="文本框 8"/>
            <p:cNvSpPr txBox="1"/>
            <p:nvPr/>
          </p:nvSpPr>
          <p:spPr>
            <a:xfrm>
              <a:off x="6064" y="5315"/>
              <a:ext cx="7056" cy="531"/>
            </a:xfrm>
            <a:prstGeom prst="rect">
              <a:avLst/>
            </a:prstGeom>
            <a:noFill/>
          </p:spPr>
          <p:txBody>
            <a:bodyPr wrap="square" rtlCol="0">
              <a:spAutoFit/>
            </a:bodyPr>
            <a:lstStyle/>
            <a:p>
              <a:pPr algn="dist"/>
              <a:r>
                <a:rPr lang="zh-CN" altLang="en-US" sz="1600">
                  <a:solidFill>
                    <a:schemeClr val="bg1"/>
                  </a:solidFill>
                  <a:effectLst>
                    <a:outerShdw blurRad="50800" dist="38100" dir="5400000" algn="t" rotWithShape="0">
                      <a:prstClr val="black">
                        <a:alpha val="40000"/>
                      </a:prstClr>
                    </a:outerShdw>
                  </a:effectLst>
                  <a:latin typeface="手札体-简" panose="03000500000000000000" charset="-122"/>
                  <a:ea typeface="手札体-简" panose="03000500000000000000" charset="-122"/>
                </a:rPr>
                <a:t>永遠に君を愛している</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12189460" cy="6858000"/>
            <a:chOff x="0" y="0"/>
            <a:chExt cx="19196" cy="10800"/>
          </a:xfrm>
        </p:grpSpPr>
        <p:pic>
          <p:nvPicPr>
            <p:cNvPr id="6" name="图片 5" descr="WechatIMG126"/>
            <p:cNvPicPr>
              <a:picLocks noChangeAspect="1"/>
            </p:cNvPicPr>
            <p:nvPr/>
          </p:nvPicPr>
          <p:blipFill>
            <a:blip r:embed="rId2"/>
            <a:stretch>
              <a:fillRect/>
            </a:stretch>
          </p:blipFill>
          <p:spPr>
            <a:xfrm rot="16200000">
              <a:off x="4198" y="-4198"/>
              <a:ext cx="10801" cy="19197"/>
            </a:xfrm>
            <a:prstGeom prst="rect">
              <a:avLst/>
            </a:prstGeom>
          </p:spPr>
        </p:pic>
        <p:sp>
          <p:nvSpPr>
            <p:cNvPr id="4" name="圆角矩形 3"/>
            <p:cNvSpPr/>
            <p:nvPr/>
          </p:nvSpPr>
          <p:spPr>
            <a:xfrm>
              <a:off x="979" y="960"/>
              <a:ext cx="17237" cy="8880"/>
            </a:xfrm>
            <a:prstGeom prst="roundRect">
              <a:avLst>
                <a:gd name="adj" fmla="val 1250"/>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endParaRPr>
            </a:p>
          </p:txBody>
        </p:sp>
      </p:grpSp>
      <p:grpSp>
        <p:nvGrpSpPr>
          <p:cNvPr id="25" name="组合 24"/>
          <p:cNvGrpSpPr/>
          <p:nvPr/>
        </p:nvGrpSpPr>
        <p:grpSpPr>
          <a:xfrm>
            <a:off x="1450975" y="2840355"/>
            <a:ext cx="9253855" cy="2052955"/>
            <a:chOff x="2537" y="4239"/>
            <a:chExt cx="14573" cy="3233"/>
          </a:xfrm>
        </p:grpSpPr>
        <p:grpSp>
          <p:nvGrpSpPr>
            <p:cNvPr id="11" name="组合 10"/>
            <p:cNvGrpSpPr/>
            <p:nvPr/>
          </p:nvGrpSpPr>
          <p:grpSpPr>
            <a:xfrm>
              <a:off x="2537" y="4239"/>
              <a:ext cx="7061" cy="1161"/>
              <a:chOff x="3259" y="3823"/>
              <a:chExt cx="7061" cy="1161"/>
            </a:xfrm>
          </p:grpSpPr>
          <p:sp>
            <p:nvSpPr>
              <p:cNvPr id="7" name="文本框 6"/>
              <p:cNvSpPr txBox="1"/>
              <p:nvPr/>
            </p:nvSpPr>
            <p:spPr>
              <a:xfrm>
                <a:off x="4069" y="3823"/>
                <a:ext cx="6251" cy="1161"/>
              </a:xfrm>
              <a:prstGeom prst="rect">
                <a:avLst/>
              </a:prstGeom>
              <a:noFill/>
            </p:spPr>
            <p:txBody>
              <a:bodyPr wrap="square" rtlCol="0">
                <a:spAutoFit/>
              </a:bodyPr>
              <a:lstStyle/>
              <a:p>
                <a:r>
                  <a:rPr lang="zh-CN" altLang="en-US">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p>
              <a:p>
                <a:r>
                  <a:rPr lang="zh-CN" altLang="en-US" sz="12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sp>
            <p:nvSpPr>
              <p:cNvPr id="9" name="椭圆 8"/>
              <p:cNvSpPr/>
              <p:nvPr/>
            </p:nvSpPr>
            <p:spPr>
              <a:xfrm>
                <a:off x="3259" y="3952"/>
                <a:ext cx="613" cy="6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endParaRPr>
              </a:p>
            </p:txBody>
          </p:sp>
          <p:sp>
            <p:nvSpPr>
              <p:cNvPr id="10" name="文本框 9"/>
              <p:cNvSpPr txBox="1"/>
              <p:nvPr/>
            </p:nvSpPr>
            <p:spPr>
              <a:xfrm>
                <a:off x="3295" y="3985"/>
                <a:ext cx="540" cy="580"/>
              </a:xfrm>
              <a:prstGeom prst="rect">
                <a:avLst/>
              </a:prstGeom>
              <a:noFill/>
            </p:spPr>
            <p:txBody>
              <a:bodyPr wrap="square" rtlCol="0">
                <a:spAutoFit/>
              </a:bodyPr>
              <a:lstStyle/>
              <a:p>
                <a:pPr algn="ctr"/>
                <a:r>
                  <a:rPr lang="en-US" altLang="zh-CN">
                    <a:effectLst>
                      <a:outerShdw blurRad="50800" dist="38100" dir="2700000" algn="tl" rotWithShape="0">
                        <a:prstClr val="black">
                          <a:alpha val="40000"/>
                        </a:prstClr>
                      </a:outerShdw>
                    </a:effectLst>
                    <a:latin typeface="手札体-简" panose="03000500000000000000" charset="-122"/>
                    <a:ea typeface="手札体-简" panose="03000500000000000000" charset="-122"/>
                  </a:rPr>
                  <a:t>1</a:t>
                </a:r>
              </a:p>
            </p:txBody>
          </p:sp>
        </p:grpSp>
        <p:grpSp>
          <p:nvGrpSpPr>
            <p:cNvPr id="12" name="组合 11"/>
            <p:cNvGrpSpPr/>
            <p:nvPr/>
          </p:nvGrpSpPr>
          <p:grpSpPr>
            <a:xfrm>
              <a:off x="2573" y="6312"/>
              <a:ext cx="7061" cy="1161"/>
              <a:chOff x="3259" y="3823"/>
              <a:chExt cx="7061" cy="1161"/>
            </a:xfrm>
          </p:grpSpPr>
          <p:sp>
            <p:nvSpPr>
              <p:cNvPr id="13" name="文本框 12"/>
              <p:cNvSpPr txBox="1"/>
              <p:nvPr/>
            </p:nvSpPr>
            <p:spPr>
              <a:xfrm>
                <a:off x="4069" y="3823"/>
                <a:ext cx="6251" cy="1161"/>
              </a:xfrm>
              <a:prstGeom prst="rect">
                <a:avLst/>
              </a:prstGeom>
              <a:noFill/>
            </p:spPr>
            <p:txBody>
              <a:bodyPr wrap="square" rtlCol="0">
                <a:spAutoFit/>
              </a:bodyPr>
              <a:lstStyle/>
              <a:p>
                <a:r>
                  <a:rPr lang="zh-CN" altLang="en-US">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p>
              <a:p>
                <a:r>
                  <a:rPr lang="zh-CN" altLang="en-US" sz="12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sp>
            <p:nvSpPr>
              <p:cNvPr id="14" name="椭圆 13"/>
              <p:cNvSpPr/>
              <p:nvPr/>
            </p:nvSpPr>
            <p:spPr>
              <a:xfrm>
                <a:off x="3259" y="3952"/>
                <a:ext cx="613" cy="6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endParaRPr>
              </a:p>
            </p:txBody>
          </p:sp>
          <p:sp>
            <p:nvSpPr>
              <p:cNvPr id="15" name="文本框 14"/>
              <p:cNvSpPr txBox="1"/>
              <p:nvPr/>
            </p:nvSpPr>
            <p:spPr>
              <a:xfrm>
                <a:off x="3295" y="3985"/>
                <a:ext cx="540" cy="580"/>
              </a:xfrm>
              <a:prstGeom prst="rect">
                <a:avLst/>
              </a:prstGeom>
              <a:noFill/>
            </p:spPr>
            <p:txBody>
              <a:bodyPr wrap="square" rtlCol="0">
                <a:spAutoFit/>
              </a:bodyPr>
              <a:lstStyle/>
              <a:p>
                <a:pPr algn="ctr"/>
                <a:r>
                  <a:rPr lang="en-US" altLang="zh-CN">
                    <a:effectLst>
                      <a:outerShdw blurRad="50800" dist="38100" dir="2700000" algn="tl" rotWithShape="0">
                        <a:prstClr val="black">
                          <a:alpha val="40000"/>
                        </a:prstClr>
                      </a:outerShdw>
                    </a:effectLst>
                    <a:latin typeface="手札体-简" panose="03000500000000000000" charset="-122"/>
                    <a:ea typeface="手札体-简" panose="03000500000000000000" charset="-122"/>
                  </a:rPr>
                  <a:t>3</a:t>
                </a:r>
              </a:p>
            </p:txBody>
          </p:sp>
        </p:grpSp>
        <p:grpSp>
          <p:nvGrpSpPr>
            <p:cNvPr id="16" name="组合 15"/>
            <p:cNvGrpSpPr/>
            <p:nvPr/>
          </p:nvGrpSpPr>
          <p:grpSpPr>
            <a:xfrm>
              <a:off x="10050" y="4239"/>
              <a:ext cx="7061" cy="1161"/>
              <a:chOff x="3259" y="3823"/>
              <a:chExt cx="7061" cy="1161"/>
            </a:xfrm>
          </p:grpSpPr>
          <p:sp>
            <p:nvSpPr>
              <p:cNvPr id="17" name="文本框 16"/>
              <p:cNvSpPr txBox="1"/>
              <p:nvPr/>
            </p:nvSpPr>
            <p:spPr>
              <a:xfrm>
                <a:off x="4069" y="3823"/>
                <a:ext cx="6251" cy="1161"/>
              </a:xfrm>
              <a:prstGeom prst="rect">
                <a:avLst/>
              </a:prstGeom>
              <a:noFill/>
            </p:spPr>
            <p:txBody>
              <a:bodyPr wrap="square" rtlCol="0">
                <a:spAutoFit/>
              </a:bodyPr>
              <a:lstStyle/>
              <a:p>
                <a:r>
                  <a:rPr lang="zh-CN" altLang="en-US">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p>
              <a:p>
                <a:r>
                  <a:rPr lang="zh-CN" altLang="en-US" sz="12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sp>
            <p:nvSpPr>
              <p:cNvPr id="18" name="椭圆 17"/>
              <p:cNvSpPr/>
              <p:nvPr/>
            </p:nvSpPr>
            <p:spPr>
              <a:xfrm>
                <a:off x="3259" y="3952"/>
                <a:ext cx="613" cy="6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endParaRPr>
              </a:p>
            </p:txBody>
          </p:sp>
          <p:sp>
            <p:nvSpPr>
              <p:cNvPr id="19" name="文本框 18"/>
              <p:cNvSpPr txBox="1"/>
              <p:nvPr/>
            </p:nvSpPr>
            <p:spPr>
              <a:xfrm>
                <a:off x="3295" y="3985"/>
                <a:ext cx="540" cy="580"/>
              </a:xfrm>
              <a:prstGeom prst="rect">
                <a:avLst/>
              </a:prstGeom>
              <a:noFill/>
            </p:spPr>
            <p:txBody>
              <a:bodyPr wrap="square" rtlCol="0">
                <a:spAutoFit/>
              </a:bodyPr>
              <a:lstStyle/>
              <a:p>
                <a:pPr algn="ctr"/>
                <a:r>
                  <a:rPr lang="en-US" altLang="zh-CN">
                    <a:effectLst>
                      <a:outerShdw blurRad="50800" dist="38100" dir="2700000" algn="tl" rotWithShape="0">
                        <a:prstClr val="black">
                          <a:alpha val="40000"/>
                        </a:prstClr>
                      </a:outerShdw>
                    </a:effectLst>
                    <a:latin typeface="手札体-简" panose="03000500000000000000" charset="-122"/>
                    <a:ea typeface="手札体-简" panose="03000500000000000000" charset="-122"/>
                  </a:rPr>
                  <a:t>2</a:t>
                </a:r>
              </a:p>
            </p:txBody>
          </p:sp>
        </p:grpSp>
        <p:grpSp>
          <p:nvGrpSpPr>
            <p:cNvPr id="20" name="组合 19"/>
            <p:cNvGrpSpPr/>
            <p:nvPr/>
          </p:nvGrpSpPr>
          <p:grpSpPr>
            <a:xfrm>
              <a:off x="10050" y="6312"/>
              <a:ext cx="7061" cy="1161"/>
              <a:chOff x="3259" y="3823"/>
              <a:chExt cx="7061" cy="1161"/>
            </a:xfrm>
          </p:grpSpPr>
          <p:sp>
            <p:nvSpPr>
              <p:cNvPr id="21" name="文本框 20"/>
              <p:cNvSpPr txBox="1"/>
              <p:nvPr/>
            </p:nvSpPr>
            <p:spPr>
              <a:xfrm>
                <a:off x="4069" y="3823"/>
                <a:ext cx="6251" cy="1161"/>
              </a:xfrm>
              <a:prstGeom prst="rect">
                <a:avLst/>
              </a:prstGeom>
              <a:noFill/>
            </p:spPr>
            <p:txBody>
              <a:bodyPr wrap="square" rtlCol="0">
                <a:spAutoFit/>
              </a:bodyPr>
              <a:lstStyle/>
              <a:p>
                <a:r>
                  <a:rPr lang="zh-CN" altLang="en-US">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p>
              <a:p>
                <a:r>
                  <a:rPr lang="zh-CN" altLang="en-US" sz="12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rPr>
                  <a:t>タイトルがここにコピーする，タイトルがここにコピーする</a:t>
                </a:r>
              </a:p>
            </p:txBody>
          </p:sp>
          <p:sp>
            <p:nvSpPr>
              <p:cNvPr id="22" name="椭圆 21"/>
              <p:cNvSpPr/>
              <p:nvPr/>
            </p:nvSpPr>
            <p:spPr>
              <a:xfrm>
                <a:off x="3259" y="3952"/>
                <a:ext cx="613" cy="6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endParaRPr>
              </a:p>
            </p:txBody>
          </p:sp>
          <p:sp>
            <p:nvSpPr>
              <p:cNvPr id="23" name="文本框 22"/>
              <p:cNvSpPr txBox="1"/>
              <p:nvPr/>
            </p:nvSpPr>
            <p:spPr>
              <a:xfrm>
                <a:off x="3295" y="3985"/>
                <a:ext cx="540" cy="580"/>
              </a:xfrm>
              <a:prstGeom prst="rect">
                <a:avLst/>
              </a:prstGeom>
              <a:noFill/>
            </p:spPr>
            <p:txBody>
              <a:bodyPr wrap="square" rtlCol="0">
                <a:spAutoFit/>
              </a:bodyPr>
              <a:lstStyle/>
              <a:p>
                <a:pPr algn="ctr"/>
                <a:r>
                  <a:rPr lang="en-US" altLang="zh-CN">
                    <a:effectLst>
                      <a:outerShdw blurRad="50800" dist="38100" dir="2700000" algn="tl" rotWithShape="0">
                        <a:prstClr val="black">
                          <a:alpha val="40000"/>
                        </a:prstClr>
                      </a:outerShdw>
                    </a:effectLst>
                    <a:latin typeface="手札体-简" panose="03000500000000000000" charset="-122"/>
                    <a:ea typeface="手札体-简" panose="03000500000000000000" charset="-122"/>
                  </a:rPr>
                  <a:t>4</a:t>
                </a:r>
              </a:p>
            </p:txBody>
          </p:sp>
        </p:grpSp>
      </p:grpSp>
      <p:sp>
        <p:nvSpPr>
          <p:cNvPr id="24" name="文本框 23"/>
          <p:cNvSpPr txBox="1"/>
          <p:nvPr/>
        </p:nvSpPr>
        <p:spPr>
          <a:xfrm>
            <a:off x="5030470" y="1146810"/>
            <a:ext cx="2127250" cy="645160"/>
          </a:xfrm>
          <a:prstGeom prst="rect">
            <a:avLst/>
          </a:prstGeom>
          <a:noFill/>
        </p:spPr>
        <p:txBody>
          <a:bodyPr wrap="square" rtlCol="0">
            <a:spAutoFit/>
          </a:bodyPr>
          <a:lstStyle/>
          <a:p>
            <a:pPr algn="dist"/>
            <a:r>
              <a:rPr lang="zh-CN" altLang="en-US" sz="3600">
                <a:solidFill>
                  <a:schemeClr val="tx1">
                    <a:lumMod val="65000"/>
                    <a:lumOff val="35000"/>
                  </a:schemeClr>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目録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WechatIMG126"/>
          <p:cNvPicPr>
            <a:picLocks noChangeAspect="1"/>
          </p:cNvPicPr>
          <p:nvPr/>
        </p:nvPicPr>
        <p:blipFill>
          <a:blip r:embed="rId2"/>
          <a:stretch>
            <a:fillRect/>
          </a:stretch>
        </p:blipFill>
        <p:spPr>
          <a:xfrm rot="16200000">
            <a:off x="1316990" y="398145"/>
            <a:ext cx="3416300" cy="6072505"/>
          </a:xfrm>
          <a:prstGeom prst="rect">
            <a:avLst/>
          </a:prstGeom>
        </p:spPr>
      </p:pic>
      <p:sp>
        <p:nvSpPr>
          <p:cNvPr id="7" name="文本框 6"/>
          <p:cNvSpPr txBox="1"/>
          <p:nvPr/>
        </p:nvSpPr>
        <p:spPr>
          <a:xfrm>
            <a:off x="916305" y="2235835"/>
            <a:ext cx="5179695" cy="1198880"/>
          </a:xfrm>
          <a:prstGeom prst="rect">
            <a:avLst/>
          </a:prstGeom>
          <a:noFill/>
        </p:spPr>
        <p:txBody>
          <a:bodyPr wrap="square" rtlCol="0">
            <a:spAutoFit/>
          </a:bodyPr>
          <a:lstStyle/>
          <a:p>
            <a:pPr algn="r"/>
            <a:r>
              <a:rPr lang="en-US" altLang="zh-CN" sz="7200" b="1">
                <a:solidFill>
                  <a:schemeClr val="bg1"/>
                </a:solidFill>
                <a:effectLst>
                  <a:outerShdw blurRad="50800" dist="38100" dir="5400000" algn="t" rotWithShape="0">
                    <a:prstClr val="black">
                      <a:alpha val="40000"/>
                    </a:prstClr>
                  </a:outerShdw>
                </a:effectLst>
                <a:latin typeface="手札体-简" panose="03000500000000000000" charset="-122"/>
                <a:ea typeface="手札体-简" panose="03000500000000000000" charset="-122"/>
              </a:rPr>
              <a:t>PART ONE</a:t>
            </a:r>
          </a:p>
        </p:txBody>
      </p:sp>
      <p:sp>
        <p:nvSpPr>
          <p:cNvPr id="8" name="文本框 7"/>
          <p:cNvSpPr txBox="1"/>
          <p:nvPr/>
        </p:nvSpPr>
        <p:spPr>
          <a:xfrm>
            <a:off x="1670050" y="3994785"/>
            <a:ext cx="4391660" cy="645160"/>
          </a:xfrm>
          <a:prstGeom prst="rect">
            <a:avLst/>
          </a:prstGeom>
          <a:noFill/>
        </p:spPr>
        <p:txBody>
          <a:bodyPr wrap="square" rtlCol="0">
            <a:spAutoFit/>
          </a:bodyPr>
          <a:lstStyle/>
          <a:p>
            <a:pPr algn="r"/>
            <a:r>
              <a:rPr lang="zh-CN" altLang="en-US" sz="1200" spc="300">
                <a:solidFill>
                  <a:schemeClr val="bg1"/>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5" name="文本框 4"/>
          <p:cNvSpPr txBox="1"/>
          <p:nvPr/>
        </p:nvSpPr>
        <p:spPr>
          <a:xfrm>
            <a:off x="2080895" y="3530600"/>
            <a:ext cx="3969385" cy="368300"/>
          </a:xfrm>
          <a:prstGeom prst="rect">
            <a:avLst/>
          </a:prstGeom>
          <a:noFill/>
        </p:spPr>
        <p:txBody>
          <a:bodyPr wrap="square" rtlCol="0">
            <a:spAutoFit/>
          </a:bodyPr>
          <a:lstStyle/>
          <a:p>
            <a:pPr algn="r"/>
            <a:r>
              <a:rPr lang="zh-CN" altLang="en-US">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endParaRPr lang="zh-CN" altLang="en-US" sz="1200">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endParaRPr>
          </a:p>
        </p:txBody>
      </p:sp>
      <p:pic>
        <p:nvPicPr>
          <p:cNvPr id="14" name="图片 13" descr="WechatIMG126"/>
          <p:cNvPicPr>
            <a:picLocks noChangeAspect="1"/>
          </p:cNvPicPr>
          <p:nvPr/>
        </p:nvPicPr>
        <p:blipFill>
          <a:blip r:embed="rId2"/>
          <a:srcRect t="89083"/>
          <a:stretch>
            <a:fillRect/>
          </a:stretch>
        </p:blipFill>
        <p:spPr>
          <a:xfrm rot="16200000">
            <a:off x="4880610" y="3097530"/>
            <a:ext cx="3416300" cy="6629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WechatIMG126"/>
          <p:cNvPicPr>
            <a:picLocks noChangeAspect="1"/>
          </p:cNvPicPr>
          <p:nvPr/>
        </p:nvPicPr>
        <p:blipFill>
          <a:blip r:embed="rId2"/>
          <a:srcRect t="-198" r="54328" b="7835"/>
          <a:stretch>
            <a:fillRect/>
          </a:stretch>
        </p:blipFill>
        <p:spPr>
          <a:xfrm rot="16200000">
            <a:off x="5194300" y="-127635"/>
            <a:ext cx="1792605" cy="12179300"/>
          </a:xfrm>
          <a:prstGeom prst="rect">
            <a:avLst/>
          </a:prstGeom>
        </p:spPr>
      </p:pic>
      <p:grpSp>
        <p:nvGrpSpPr>
          <p:cNvPr id="4" name="组合 3"/>
          <p:cNvGrpSpPr/>
          <p:nvPr/>
        </p:nvGrpSpPr>
        <p:grpSpPr>
          <a:xfrm>
            <a:off x="1452880" y="1821180"/>
            <a:ext cx="9286875" cy="1943100"/>
            <a:chOff x="2279" y="63"/>
            <a:chExt cx="14625" cy="3060"/>
          </a:xfrm>
        </p:grpSpPr>
        <p:sp>
          <p:nvSpPr>
            <p:cNvPr id="7" name="文本框 6"/>
            <p:cNvSpPr txBox="1"/>
            <p:nvPr/>
          </p:nvSpPr>
          <p:spPr>
            <a:xfrm>
              <a:off x="6526" y="63"/>
              <a:ext cx="6149" cy="628"/>
            </a:xfrm>
            <a:prstGeom prst="rect">
              <a:avLst/>
            </a:prstGeom>
            <a:noFill/>
          </p:spPr>
          <p:txBody>
            <a:bodyPr wrap="square" rtlCol="0">
              <a:spAutoFit/>
            </a:bodyPr>
            <a:lstStyle/>
            <a:p>
              <a:pPr algn="dist"/>
              <a:r>
                <a:rPr lang="zh-CN" altLang="en-US" sz="20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20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8" name="文本框 7"/>
            <p:cNvSpPr txBox="1"/>
            <p:nvPr/>
          </p:nvSpPr>
          <p:spPr>
            <a:xfrm>
              <a:off x="2279" y="2107"/>
              <a:ext cx="14625" cy="1016"/>
            </a:xfrm>
            <a:prstGeom prst="rect">
              <a:avLst/>
            </a:prstGeom>
            <a:noFill/>
          </p:spPr>
          <p:txBody>
            <a:bodyPr wrap="square" rtlCol="0">
              <a:spAutoFit/>
            </a:bodyPr>
            <a:lstStyle/>
            <a:p>
              <a:pPr algn="ctr"/>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a:p>
              <a:pPr algn="ct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229360" y="1682115"/>
            <a:ext cx="9733915" cy="3505200"/>
            <a:chOff x="1933" y="2163"/>
            <a:chExt cx="15329" cy="5520"/>
          </a:xfrm>
        </p:grpSpPr>
        <p:grpSp>
          <p:nvGrpSpPr>
            <p:cNvPr id="5" name="组合 4"/>
            <p:cNvGrpSpPr/>
            <p:nvPr/>
          </p:nvGrpSpPr>
          <p:grpSpPr>
            <a:xfrm>
              <a:off x="1933" y="2163"/>
              <a:ext cx="3502" cy="5521"/>
              <a:chOff x="1933" y="2163"/>
              <a:chExt cx="3502" cy="5521"/>
            </a:xfrm>
          </p:grpSpPr>
          <p:sp>
            <p:nvSpPr>
              <p:cNvPr id="4" name="矩形 3"/>
              <p:cNvSpPr/>
              <p:nvPr/>
            </p:nvSpPr>
            <p:spPr>
              <a:xfrm rot="16200000">
                <a:off x="2546" y="4869"/>
                <a:ext cx="2276" cy="33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33" y="2163"/>
                <a:ext cx="3430" cy="822"/>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8" name="文本框 7"/>
              <p:cNvSpPr txBox="1"/>
              <p:nvPr/>
            </p:nvSpPr>
            <p:spPr>
              <a:xfrm>
                <a:off x="1933" y="3253"/>
                <a:ext cx="3502" cy="1888"/>
              </a:xfrm>
              <a:prstGeom prst="rect">
                <a:avLst/>
              </a:prstGeom>
              <a:noFill/>
            </p:spPr>
            <p:txBody>
              <a:bodyPr wrap="square" rtlCol="0">
                <a:spAutoFit/>
              </a:bodyPr>
              <a:lstStyle/>
              <a:p>
                <a:pPr algn="l"/>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nvGrpSpPr>
            <p:cNvPr id="9" name="组合 8"/>
            <p:cNvGrpSpPr/>
            <p:nvPr/>
          </p:nvGrpSpPr>
          <p:grpSpPr>
            <a:xfrm>
              <a:off x="7848" y="2163"/>
              <a:ext cx="3502" cy="5521"/>
              <a:chOff x="1933" y="2163"/>
              <a:chExt cx="3502" cy="5521"/>
            </a:xfrm>
          </p:grpSpPr>
          <p:sp>
            <p:nvSpPr>
              <p:cNvPr id="10" name="矩形 9"/>
              <p:cNvSpPr/>
              <p:nvPr/>
            </p:nvSpPr>
            <p:spPr>
              <a:xfrm rot="16200000">
                <a:off x="2546" y="4869"/>
                <a:ext cx="2276" cy="33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33" y="2163"/>
                <a:ext cx="3430" cy="822"/>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12" name="文本框 11"/>
              <p:cNvSpPr txBox="1"/>
              <p:nvPr/>
            </p:nvSpPr>
            <p:spPr>
              <a:xfrm>
                <a:off x="1933" y="3253"/>
                <a:ext cx="3502" cy="1888"/>
              </a:xfrm>
              <a:prstGeom prst="rect">
                <a:avLst/>
              </a:prstGeom>
              <a:noFill/>
            </p:spPr>
            <p:txBody>
              <a:bodyPr wrap="square" rtlCol="0">
                <a:spAutoFit/>
              </a:bodyPr>
              <a:lstStyle/>
              <a:p>
                <a:pPr algn="l"/>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nvGrpSpPr>
            <p:cNvPr id="13" name="组合 12"/>
            <p:cNvGrpSpPr/>
            <p:nvPr/>
          </p:nvGrpSpPr>
          <p:grpSpPr>
            <a:xfrm>
              <a:off x="13760" y="2163"/>
              <a:ext cx="3502" cy="5521"/>
              <a:chOff x="1933" y="2163"/>
              <a:chExt cx="3502" cy="5521"/>
            </a:xfrm>
          </p:grpSpPr>
          <p:sp>
            <p:nvSpPr>
              <p:cNvPr id="14" name="矩形 13"/>
              <p:cNvSpPr/>
              <p:nvPr/>
            </p:nvSpPr>
            <p:spPr>
              <a:xfrm rot="16200000">
                <a:off x="2546" y="4869"/>
                <a:ext cx="2276" cy="33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933" y="2163"/>
                <a:ext cx="3430" cy="822"/>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16" name="文本框 15"/>
              <p:cNvSpPr txBox="1"/>
              <p:nvPr/>
            </p:nvSpPr>
            <p:spPr>
              <a:xfrm>
                <a:off x="1933" y="3253"/>
                <a:ext cx="3502" cy="1888"/>
              </a:xfrm>
              <a:prstGeom prst="rect">
                <a:avLst/>
              </a:prstGeom>
              <a:noFill/>
            </p:spPr>
            <p:txBody>
              <a:bodyPr wrap="square" rtlCol="0">
                <a:spAutoFit/>
              </a:bodyPr>
              <a:lstStyle/>
              <a:p>
                <a:pPr algn="l"/>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29360" y="2508885"/>
            <a:ext cx="2719070" cy="4107180"/>
            <a:chOff x="1936" y="2649"/>
            <a:chExt cx="4282" cy="6468"/>
          </a:xfrm>
        </p:grpSpPr>
        <p:sp>
          <p:nvSpPr>
            <p:cNvPr id="7" name="文本框 6"/>
            <p:cNvSpPr txBox="1"/>
            <p:nvPr/>
          </p:nvSpPr>
          <p:spPr>
            <a:xfrm>
              <a:off x="1936" y="2649"/>
              <a:ext cx="4281" cy="483"/>
            </a:xfrm>
            <a:prstGeom prst="rect">
              <a:avLst/>
            </a:prstGeom>
            <a:noFill/>
          </p:spPr>
          <p:txBody>
            <a:bodyPr wrap="square" rtlCol="0">
              <a:spAutoFit/>
            </a:bodyPr>
            <a:lstStyle/>
            <a:p>
              <a:pPr algn="r"/>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8" name="文本框 7"/>
            <p:cNvSpPr txBox="1"/>
            <p:nvPr/>
          </p:nvSpPr>
          <p:spPr>
            <a:xfrm>
              <a:off x="1936" y="3739"/>
              <a:ext cx="4282" cy="5378"/>
            </a:xfrm>
            <a:prstGeom prst="rect">
              <a:avLst/>
            </a:prstGeom>
            <a:noFill/>
          </p:spPr>
          <p:txBody>
            <a:bodyPr wrap="square" rtlCol="0">
              <a:spAutoFit/>
            </a:bodyPr>
            <a:lstStyle/>
            <a:p>
              <a:pPr algn="r"/>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a:p>
              <a:pPr algn="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r"/>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r"/>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p:txBody>
        </p:sp>
      </p:grpSp>
      <p:pic>
        <p:nvPicPr>
          <p:cNvPr id="6" name="图片 5" descr="WechatIMG126"/>
          <p:cNvPicPr>
            <a:picLocks noChangeAspect="1"/>
          </p:cNvPicPr>
          <p:nvPr/>
        </p:nvPicPr>
        <p:blipFill>
          <a:blip r:embed="rId2"/>
          <a:srcRect t="25212" b="50055"/>
          <a:stretch>
            <a:fillRect/>
          </a:stretch>
        </p:blipFill>
        <p:spPr>
          <a:xfrm rot="16200000">
            <a:off x="2026285" y="1920875"/>
            <a:ext cx="6858635" cy="3014980"/>
          </a:xfrm>
          <a:prstGeom prst="rect">
            <a:avLst/>
          </a:prstGeom>
        </p:spPr>
      </p:pic>
      <p:grpSp>
        <p:nvGrpSpPr>
          <p:cNvPr id="5" name="组合 4"/>
          <p:cNvGrpSpPr/>
          <p:nvPr/>
        </p:nvGrpSpPr>
        <p:grpSpPr>
          <a:xfrm>
            <a:off x="6963410" y="411480"/>
            <a:ext cx="2719070" cy="4107180"/>
            <a:chOff x="1936" y="2649"/>
            <a:chExt cx="4282" cy="6468"/>
          </a:xfrm>
        </p:grpSpPr>
        <p:sp>
          <p:nvSpPr>
            <p:cNvPr id="9" name="文本框 8"/>
            <p:cNvSpPr txBox="1"/>
            <p:nvPr/>
          </p:nvSpPr>
          <p:spPr>
            <a:xfrm>
              <a:off x="1936" y="2649"/>
              <a:ext cx="4281" cy="483"/>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10" name="文本框 9"/>
            <p:cNvSpPr txBox="1"/>
            <p:nvPr/>
          </p:nvSpPr>
          <p:spPr>
            <a:xfrm>
              <a:off x="1936" y="3739"/>
              <a:ext cx="4282" cy="5378"/>
            </a:xfrm>
            <a:prstGeom prst="rect">
              <a:avLst/>
            </a:prstGeom>
            <a:noFill/>
          </p:spPr>
          <p:txBody>
            <a:bodyPr wrap="square" rtlCol="0">
              <a:spAutoFit/>
            </a:bodyPr>
            <a:lstStyle/>
            <a:p>
              <a:pPr algn="l"/>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a:p>
              <a:pPr algn="l"/>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l"/>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l"/>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l"/>
              <a:r>
                <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sym typeface="+mn-ea"/>
                </a:rPr>
                <a:t>あなたは何をしていますか窓の外の雨の下で一日中寒くて私はソファーであなたのことを思っていますあなたは何をしていますか</a:t>
              </a:r>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a:p>
              <a:pPr algn="l"/>
              <a:endParaRPr lang="zh-CN" altLang="en-US" sz="1200" spc="300">
                <a:solidFill>
                  <a:schemeClr val="tx1">
                    <a:lumMod val="50000"/>
                    <a:lumOff val="50000"/>
                  </a:schemeClr>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WechatIMG126"/>
          <p:cNvPicPr>
            <a:picLocks noChangeAspect="1"/>
          </p:cNvPicPr>
          <p:nvPr/>
        </p:nvPicPr>
        <p:blipFill>
          <a:blip r:embed="rId2"/>
          <a:stretch>
            <a:fillRect/>
          </a:stretch>
        </p:blipFill>
        <p:spPr>
          <a:xfrm rot="16200000">
            <a:off x="1316990" y="398145"/>
            <a:ext cx="3416300" cy="6072505"/>
          </a:xfrm>
          <a:prstGeom prst="rect">
            <a:avLst/>
          </a:prstGeom>
        </p:spPr>
      </p:pic>
      <p:sp>
        <p:nvSpPr>
          <p:cNvPr id="7" name="文本框 6"/>
          <p:cNvSpPr txBox="1"/>
          <p:nvPr/>
        </p:nvSpPr>
        <p:spPr>
          <a:xfrm>
            <a:off x="916305" y="2235835"/>
            <a:ext cx="5179695" cy="1198880"/>
          </a:xfrm>
          <a:prstGeom prst="rect">
            <a:avLst/>
          </a:prstGeom>
          <a:noFill/>
        </p:spPr>
        <p:txBody>
          <a:bodyPr wrap="square" rtlCol="0">
            <a:spAutoFit/>
          </a:bodyPr>
          <a:lstStyle/>
          <a:p>
            <a:pPr algn="r"/>
            <a:r>
              <a:rPr lang="en-US" altLang="zh-CN" sz="7200" b="1">
                <a:solidFill>
                  <a:schemeClr val="bg1"/>
                </a:solidFill>
                <a:effectLst>
                  <a:outerShdw blurRad="50800" dist="38100" dir="5400000" algn="t" rotWithShape="0">
                    <a:prstClr val="black">
                      <a:alpha val="40000"/>
                    </a:prstClr>
                  </a:outerShdw>
                </a:effectLst>
                <a:latin typeface="手札体-简" panose="03000500000000000000" charset="-122"/>
                <a:ea typeface="手札体-简" panose="03000500000000000000" charset="-122"/>
              </a:rPr>
              <a:t>PART TWO</a:t>
            </a:r>
          </a:p>
        </p:txBody>
      </p:sp>
      <p:sp>
        <p:nvSpPr>
          <p:cNvPr id="8" name="文本框 7"/>
          <p:cNvSpPr txBox="1"/>
          <p:nvPr/>
        </p:nvSpPr>
        <p:spPr>
          <a:xfrm>
            <a:off x="1670050" y="3994785"/>
            <a:ext cx="4391660" cy="645160"/>
          </a:xfrm>
          <a:prstGeom prst="rect">
            <a:avLst/>
          </a:prstGeom>
          <a:noFill/>
        </p:spPr>
        <p:txBody>
          <a:bodyPr wrap="square" rtlCol="0">
            <a:spAutoFit/>
          </a:bodyPr>
          <a:lstStyle/>
          <a:p>
            <a:pPr algn="r"/>
            <a:r>
              <a:rPr lang="zh-CN" altLang="en-US" sz="1200" spc="300">
                <a:solidFill>
                  <a:schemeClr val="bg1"/>
                </a:solidFill>
                <a:effectLst>
                  <a:outerShdw blurRad="50800" dist="38100" dir="5400000" algn="t" rotWithShape="0">
                    <a:prstClr val="black">
                      <a:alpha val="40000"/>
                    </a:prstClr>
                  </a:outerShdw>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5" name="文本框 4"/>
          <p:cNvSpPr txBox="1"/>
          <p:nvPr/>
        </p:nvSpPr>
        <p:spPr>
          <a:xfrm>
            <a:off x="2080895" y="3530600"/>
            <a:ext cx="3969385" cy="368300"/>
          </a:xfrm>
          <a:prstGeom prst="rect">
            <a:avLst/>
          </a:prstGeom>
          <a:noFill/>
        </p:spPr>
        <p:txBody>
          <a:bodyPr wrap="square" rtlCol="0">
            <a:spAutoFit/>
          </a:bodyPr>
          <a:lstStyle/>
          <a:p>
            <a:pPr algn="r"/>
            <a:r>
              <a:rPr lang="zh-CN" altLang="en-US">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rPr>
              <a:t>タイトルがここにコピーする</a:t>
            </a:r>
            <a:endParaRPr lang="zh-CN" altLang="en-US" sz="1200">
              <a:solidFill>
                <a:schemeClr val="bg1"/>
              </a:solidFill>
              <a:effectLst>
                <a:outerShdw blurRad="50800" dist="38100" dir="2700000" algn="tl" rotWithShape="0">
                  <a:prstClr val="black">
                    <a:alpha val="40000"/>
                  </a:prstClr>
                </a:outerShdw>
              </a:effectLst>
              <a:latin typeface="手札体-简" panose="03000500000000000000" charset="-122"/>
              <a:ea typeface="手札体-简" panose="03000500000000000000" charset="-122"/>
              <a:sym typeface="+mn-ea"/>
            </a:endParaRPr>
          </a:p>
        </p:txBody>
      </p:sp>
      <p:pic>
        <p:nvPicPr>
          <p:cNvPr id="14" name="图片 13" descr="WechatIMG126"/>
          <p:cNvPicPr>
            <a:picLocks noChangeAspect="1"/>
          </p:cNvPicPr>
          <p:nvPr/>
        </p:nvPicPr>
        <p:blipFill>
          <a:blip r:embed="rId2"/>
          <a:srcRect t="89083"/>
          <a:stretch>
            <a:fillRect/>
          </a:stretch>
        </p:blipFill>
        <p:spPr>
          <a:xfrm rot="16200000">
            <a:off x="4880610" y="3097530"/>
            <a:ext cx="3416300" cy="662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a:off x="2642235" y="-2669540"/>
            <a:ext cx="6885940" cy="12193905"/>
          </a:xfrm>
          <a:prstGeom prst="rect">
            <a:avLst/>
          </a:prstGeom>
          <a:blipFill rotWithShape="1">
            <a:blip r:embed="rId2">
              <a:alphaModFix amt="4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4030" y="1861185"/>
            <a:ext cx="3641090" cy="3132455"/>
          </a:xfrm>
          <a:prstGeom prst="rect">
            <a:avLst/>
          </a:prstGeom>
          <a:noFill/>
          <a:ln w="76200">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051685" y="2234565"/>
            <a:ext cx="3065780" cy="953135"/>
          </a:xfrm>
          <a:prstGeom prst="rect">
            <a:avLst/>
          </a:prstGeom>
          <a:noFill/>
        </p:spPr>
        <p:txBody>
          <a:bodyPr wrap="square" rtlCol="0">
            <a:spAutoFit/>
          </a:bodyPr>
          <a:lstStyle/>
          <a:p>
            <a:pPr algn="l"/>
            <a:r>
              <a:rPr lang="zh-CN" altLang="en-US" sz="2800" b="1">
                <a:solidFill>
                  <a:schemeClr val="tx1">
                    <a:lumMod val="75000"/>
                    <a:lumOff val="25000"/>
                  </a:schemeClr>
                </a:solidFill>
                <a:effectLst/>
                <a:latin typeface="手札体-简" panose="03000500000000000000" charset="-122"/>
                <a:ea typeface="手札体-简" panose="03000500000000000000" charset="-122"/>
              </a:rPr>
              <a:t>タイトルがここにコピーする</a:t>
            </a:r>
            <a:endParaRPr lang="zh-CN" altLang="en-US" sz="2800" b="1">
              <a:solidFill>
                <a:schemeClr val="tx1">
                  <a:lumMod val="75000"/>
                  <a:lumOff val="25000"/>
                </a:schemeClr>
              </a:solidFill>
              <a:effectLst/>
              <a:latin typeface="手札体-简" panose="03000500000000000000" charset="-122"/>
              <a:ea typeface="手札体-简" panose="03000500000000000000" charset="-122"/>
              <a:sym typeface="+mn-ea"/>
            </a:endParaRPr>
          </a:p>
        </p:txBody>
      </p:sp>
      <p:sp>
        <p:nvSpPr>
          <p:cNvPr id="21" name="文本框 20"/>
          <p:cNvSpPr txBox="1"/>
          <p:nvPr/>
        </p:nvSpPr>
        <p:spPr>
          <a:xfrm>
            <a:off x="3881755" y="3434715"/>
            <a:ext cx="6287135" cy="460375"/>
          </a:xfrm>
          <a:prstGeom prst="rect">
            <a:avLst/>
          </a:prstGeom>
          <a:noFill/>
        </p:spPr>
        <p:txBody>
          <a:bodyPr wrap="square" rtlCol="0">
            <a:spAutoFit/>
          </a:bodyPr>
          <a:lstStyle/>
          <a:p>
            <a:pPr algn="l"/>
            <a:r>
              <a:rPr lang="zh-CN" altLang="en-US" sz="1200" spc="300">
                <a:solidFill>
                  <a:schemeClr val="tx1">
                    <a:lumMod val="75000"/>
                    <a:lumOff val="25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7" name="文本框 6"/>
          <p:cNvSpPr txBox="1"/>
          <p:nvPr/>
        </p:nvSpPr>
        <p:spPr>
          <a:xfrm>
            <a:off x="3881755" y="4126230"/>
            <a:ext cx="6287135" cy="460375"/>
          </a:xfrm>
          <a:prstGeom prst="rect">
            <a:avLst/>
          </a:prstGeom>
          <a:noFill/>
        </p:spPr>
        <p:txBody>
          <a:bodyPr wrap="square" rtlCol="0">
            <a:spAutoFit/>
          </a:bodyPr>
          <a:lstStyle/>
          <a:p>
            <a:pPr algn="l"/>
            <a:r>
              <a:rPr lang="zh-CN" altLang="en-US" sz="1200" spc="300">
                <a:solidFill>
                  <a:schemeClr val="tx1">
                    <a:lumMod val="75000"/>
                    <a:lumOff val="25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16200000">
            <a:off x="-1859915" y="1574800"/>
            <a:ext cx="3719830" cy="3719830"/>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10332085" y="1574800"/>
            <a:ext cx="3719830" cy="3719830"/>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2343150" y="4038600"/>
            <a:ext cx="7505065" cy="1891030"/>
            <a:chOff x="3976" y="6960"/>
            <a:chExt cx="11819" cy="2978"/>
          </a:xfrm>
        </p:grpSpPr>
        <p:sp>
          <p:nvSpPr>
            <p:cNvPr id="7" name="文本框 6"/>
            <p:cNvSpPr txBox="1"/>
            <p:nvPr/>
          </p:nvSpPr>
          <p:spPr>
            <a:xfrm>
              <a:off x="3976" y="6960"/>
              <a:ext cx="3430" cy="822"/>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grpSp>
          <p:nvGrpSpPr>
            <p:cNvPr id="10" name="组合 9"/>
            <p:cNvGrpSpPr/>
            <p:nvPr/>
          </p:nvGrpSpPr>
          <p:grpSpPr>
            <a:xfrm>
              <a:off x="3976" y="6960"/>
              <a:ext cx="11819" cy="2978"/>
              <a:chOff x="4108" y="6960"/>
              <a:chExt cx="11819" cy="2978"/>
            </a:xfrm>
          </p:grpSpPr>
          <p:sp>
            <p:nvSpPr>
              <p:cNvPr id="8" name="文本框 7"/>
              <p:cNvSpPr txBox="1"/>
              <p:nvPr/>
            </p:nvSpPr>
            <p:spPr>
              <a:xfrm>
                <a:off x="4108" y="8050"/>
                <a:ext cx="3502" cy="1888"/>
              </a:xfrm>
              <a:prstGeom prst="rect">
                <a:avLst/>
              </a:prstGeom>
              <a:noFill/>
            </p:spPr>
            <p:txBody>
              <a:bodyPr wrap="square" rtlCol="0">
                <a:spAutoFit/>
              </a:bodyPr>
              <a:lstStyle/>
              <a:p>
                <a:pPr algn="l"/>
                <a:r>
                  <a:rPr lang="zh-CN" altLang="en-US" sz="12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6" name="文本框 5"/>
              <p:cNvSpPr txBox="1"/>
              <p:nvPr/>
            </p:nvSpPr>
            <p:spPr>
              <a:xfrm>
                <a:off x="12425" y="6960"/>
                <a:ext cx="3430" cy="822"/>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9" name="文本框 8"/>
              <p:cNvSpPr txBox="1"/>
              <p:nvPr/>
            </p:nvSpPr>
            <p:spPr>
              <a:xfrm>
                <a:off x="12425" y="8050"/>
                <a:ext cx="3502" cy="1888"/>
              </a:xfrm>
              <a:prstGeom prst="rect">
                <a:avLst/>
              </a:prstGeom>
              <a:noFill/>
            </p:spPr>
            <p:txBody>
              <a:bodyPr wrap="square" rtlCol="0">
                <a:spAutoFit/>
              </a:bodyPr>
              <a:lstStyle/>
              <a:p>
                <a:pPr algn="l"/>
                <a:r>
                  <a:rPr lang="zh-CN" altLang="en-US" sz="12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grpSp>
        <p:nvGrpSpPr>
          <p:cNvPr id="18" name="组合 17"/>
          <p:cNvGrpSpPr/>
          <p:nvPr/>
        </p:nvGrpSpPr>
        <p:grpSpPr>
          <a:xfrm>
            <a:off x="2343785" y="1574800"/>
            <a:ext cx="7505065" cy="1891030"/>
            <a:chOff x="3976" y="6960"/>
            <a:chExt cx="11819" cy="2978"/>
          </a:xfrm>
        </p:grpSpPr>
        <p:sp>
          <p:nvSpPr>
            <p:cNvPr id="19" name="文本框 18"/>
            <p:cNvSpPr txBox="1"/>
            <p:nvPr/>
          </p:nvSpPr>
          <p:spPr>
            <a:xfrm>
              <a:off x="3976" y="6960"/>
              <a:ext cx="3430" cy="822"/>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grpSp>
          <p:nvGrpSpPr>
            <p:cNvPr id="20" name="组合 19"/>
            <p:cNvGrpSpPr/>
            <p:nvPr/>
          </p:nvGrpSpPr>
          <p:grpSpPr>
            <a:xfrm>
              <a:off x="3976" y="6960"/>
              <a:ext cx="11819" cy="2978"/>
              <a:chOff x="4108" y="6960"/>
              <a:chExt cx="11819" cy="2978"/>
            </a:xfrm>
          </p:grpSpPr>
          <p:sp>
            <p:nvSpPr>
              <p:cNvPr id="21" name="文本框 20"/>
              <p:cNvSpPr txBox="1"/>
              <p:nvPr/>
            </p:nvSpPr>
            <p:spPr>
              <a:xfrm>
                <a:off x="4108" y="8050"/>
                <a:ext cx="3502" cy="1888"/>
              </a:xfrm>
              <a:prstGeom prst="rect">
                <a:avLst/>
              </a:prstGeom>
              <a:noFill/>
            </p:spPr>
            <p:txBody>
              <a:bodyPr wrap="square" rtlCol="0">
                <a:spAutoFit/>
              </a:bodyPr>
              <a:lstStyle/>
              <a:p>
                <a:pPr algn="l"/>
                <a:r>
                  <a:rPr lang="zh-CN" altLang="en-US" sz="12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sp>
            <p:nvSpPr>
              <p:cNvPr id="22" name="文本框 21"/>
              <p:cNvSpPr txBox="1"/>
              <p:nvPr/>
            </p:nvSpPr>
            <p:spPr>
              <a:xfrm>
                <a:off x="12425" y="6960"/>
                <a:ext cx="3430" cy="822"/>
              </a:xfrm>
              <a:prstGeom prst="rect">
                <a:avLst/>
              </a:prstGeom>
              <a:noFill/>
            </p:spPr>
            <p:txBody>
              <a:bodyPr wrap="square" rtlCol="0">
                <a:spAutoFit/>
              </a:bodyPr>
              <a:lstStyle/>
              <a:p>
                <a:pPr algn="l"/>
                <a:r>
                  <a:rPr lang="zh-CN" altLang="en-US" sz="1400" b="1">
                    <a:solidFill>
                      <a:schemeClr val="tx1">
                        <a:lumMod val="65000"/>
                        <a:lumOff val="35000"/>
                      </a:schemeClr>
                    </a:solidFill>
                    <a:effectLst/>
                    <a:latin typeface="手札体-简" panose="03000500000000000000" charset="-122"/>
                    <a:ea typeface="手札体-简" panose="03000500000000000000" charset="-122"/>
                  </a:rPr>
                  <a:t>タイトルがここにコピーする</a:t>
                </a:r>
                <a:endParaRPr lang="zh-CN" altLang="en-US" sz="1400" b="1">
                  <a:solidFill>
                    <a:schemeClr val="tx1">
                      <a:lumMod val="65000"/>
                      <a:lumOff val="35000"/>
                    </a:schemeClr>
                  </a:solidFill>
                  <a:effectLst/>
                  <a:latin typeface="手札体-简" panose="03000500000000000000" charset="-122"/>
                  <a:ea typeface="手札体-简" panose="03000500000000000000" charset="-122"/>
                  <a:sym typeface="+mn-ea"/>
                </a:endParaRPr>
              </a:p>
            </p:txBody>
          </p:sp>
          <p:sp>
            <p:nvSpPr>
              <p:cNvPr id="23" name="文本框 22"/>
              <p:cNvSpPr txBox="1"/>
              <p:nvPr/>
            </p:nvSpPr>
            <p:spPr>
              <a:xfrm>
                <a:off x="12425" y="8050"/>
                <a:ext cx="3502" cy="1888"/>
              </a:xfrm>
              <a:prstGeom prst="rect">
                <a:avLst/>
              </a:prstGeom>
              <a:noFill/>
            </p:spPr>
            <p:txBody>
              <a:bodyPr wrap="square" rtlCol="0">
                <a:spAutoFit/>
              </a:bodyPr>
              <a:lstStyle/>
              <a:p>
                <a:pPr algn="l"/>
                <a:r>
                  <a:rPr lang="zh-CN" altLang="en-US" sz="1200" spc="300">
                    <a:solidFill>
                      <a:schemeClr val="tx1">
                        <a:lumMod val="50000"/>
                        <a:lumOff val="50000"/>
                      </a:schemeClr>
                    </a:solidFill>
                    <a:effectLst/>
                    <a:uFillTx/>
                    <a:latin typeface="手札体-简" panose="03000500000000000000" charset="-122"/>
                    <a:ea typeface="手札体-简" panose="03000500000000000000" charset="-122"/>
                  </a:rPr>
                  <a:t>あなたは何をしていますか窓の外の雨の下で一日中寒くて私はソファーであなたのことを思っていますあなたは何をしていますか</a:t>
                </a:r>
              </a:p>
            </p:txBody>
          </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3d4b5f3d-4d90-438a-b8c5-776ea1a7d0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1036</Words>
  <Application>Microsoft Office PowerPoint</Application>
  <PresentationFormat>宽屏</PresentationFormat>
  <Paragraphs>105</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方正苏新诗柳楷简体</vt:lpstr>
      <vt:lpstr>华文仿宋</vt:lpstr>
      <vt:lpstr>手札体-简</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hu_desire</dc:creator>
  <cp:lastModifiedBy>Windows 用户</cp:lastModifiedBy>
  <cp:revision>16</cp:revision>
  <dcterms:created xsi:type="dcterms:W3CDTF">2018-11-12T10:11:44Z</dcterms:created>
  <dcterms:modified xsi:type="dcterms:W3CDTF">2020-10-22T03:29:22Z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