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396" r:id="rId5"/>
    <p:sldId id="3181" r:id="rId6"/>
    <p:sldId id="260" r:id="rId7"/>
    <p:sldId id="376" r:id="rId8"/>
    <p:sldId id="3178" r:id="rId9"/>
    <p:sldId id="1458" r:id="rId10"/>
    <p:sldId id="3179" r:id="rId11"/>
    <p:sldId id="534" r:id="rId12"/>
    <p:sldId id="261" r:id="rId13"/>
    <p:sldId id="539" r:id="rId14"/>
    <p:sldId id="3151" r:id="rId15"/>
    <p:sldId id="1459" r:id="rId16"/>
    <p:sldId id="369" r:id="rId17"/>
    <p:sldId id="259" r:id="rId18"/>
    <p:sldId id="401" r:id="rId19"/>
    <p:sldId id="3182" r:id="rId20"/>
    <p:sldId id="1460" r:id="rId21"/>
    <p:sldId id="471" r:id="rId22"/>
    <p:sldId id="3180" r:id="rId23"/>
    <p:sldId id="602" r:id="rId24"/>
    <p:sldId id="265" r:id="rId25"/>
    <p:sldId id="144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6" d="100"/>
          <a:sy n="86" d="100"/>
        </p:scale>
        <p:origin x="96" y="18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solidFill>
                  <a:schemeClr val="lt1"/>
                </a:solidFill>
              </a:ln>
              <a:effectLst/>
            </c:spPr>
            <c:extLst>
              <c:ext xmlns:c16="http://schemas.microsoft.com/office/drawing/2014/chart" uri="{C3380CC4-5D6E-409C-BE32-E72D297353CC}">
                <c16:uniqueId val="{00000001-4985-452A-8D48-E1315A1A2A6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4985-452A-8D48-E1315A1A2A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985-452A-8D48-E1315A1A2A6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985-452A-8D48-E1315A1A2A66}"/>
              </c:ext>
            </c:extLst>
          </c:dPt>
          <c:cat>
            <c:strRef>
              <c:f>Sheet1!$A$2:$A$5</c:f>
              <c:strCache>
                <c:ptCount val="2"/>
                <c:pt idx="0">
                  <c:v>1st Qtr</c:v>
                </c:pt>
                <c:pt idx="1">
                  <c:v>2nd Qtr</c:v>
                </c:pt>
              </c:strCache>
            </c:strRef>
          </c:cat>
          <c:val>
            <c:numRef>
              <c:f>Sheet1!$B$2:$B$5</c:f>
              <c:numCache>
                <c:formatCode>General</c:formatCode>
                <c:ptCount val="4"/>
                <c:pt idx="0">
                  <c:v>8.2000000000000011</c:v>
                </c:pt>
                <c:pt idx="1">
                  <c:v>3.2</c:v>
                </c:pt>
              </c:numCache>
            </c:numRef>
          </c:val>
          <c:extLst>
            <c:ext xmlns:c16="http://schemas.microsoft.com/office/drawing/2014/chart" uri="{C3380CC4-5D6E-409C-BE32-E72D297353CC}">
              <c16:uniqueId val="{00000008-4985-452A-8D48-E1315A1A2A66}"/>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76FD-48E9-926A-511BA2A46721}"/>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76FD-48E9-926A-511BA2A467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6FD-48E9-926A-511BA2A4672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6FD-48E9-926A-511BA2A46721}"/>
              </c:ext>
            </c:extLst>
          </c:dPt>
          <c:cat>
            <c:strRef>
              <c:f>Sheet1!$A$2:$A$5</c:f>
              <c:strCache>
                <c:ptCount val="2"/>
                <c:pt idx="0">
                  <c:v>1st Qtr</c:v>
                </c:pt>
                <c:pt idx="1">
                  <c:v>2nd Qtr</c:v>
                </c:pt>
              </c:strCache>
            </c:strRef>
          </c:cat>
          <c:val>
            <c:numRef>
              <c:f>Sheet1!$B$2:$B$5</c:f>
              <c:numCache>
                <c:formatCode>General</c:formatCode>
                <c:ptCount val="4"/>
                <c:pt idx="0">
                  <c:v>8.2000000000000011</c:v>
                </c:pt>
                <c:pt idx="1">
                  <c:v>3.2</c:v>
                </c:pt>
              </c:numCache>
            </c:numRef>
          </c:val>
          <c:extLst>
            <c:ext xmlns:c16="http://schemas.microsoft.com/office/drawing/2014/chart" uri="{C3380CC4-5D6E-409C-BE32-E72D297353CC}">
              <c16:uniqueId val="{00000008-76FD-48E9-926A-511BA2A46721}"/>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4"/>
            </a:solidFill>
            <a:ln>
              <a:noFill/>
            </a:ln>
            <a:effectLst/>
          </c:spPr>
          <c:cat>
            <c:strRef>
              <c:f>Sheet1!$A$2:$A$7</c:f>
              <c:strCache>
                <c:ptCount val="6"/>
                <c:pt idx="0">
                  <c:v>Data 1</c:v>
                </c:pt>
                <c:pt idx="1">
                  <c:v>Data 2</c:v>
                </c:pt>
                <c:pt idx="2">
                  <c:v>Data 3</c:v>
                </c:pt>
                <c:pt idx="3">
                  <c:v>Data 4</c:v>
                </c:pt>
                <c:pt idx="4">
                  <c:v>Data 5</c:v>
                </c:pt>
                <c:pt idx="5">
                  <c:v>Data 6</c:v>
                </c:pt>
              </c:strCache>
            </c:strRef>
          </c:cat>
          <c:val>
            <c:numRef>
              <c:f>Sheet1!$B$2:$B$7</c:f>
              <c:numCache>
                <c:formatCode>General</c:formatCode>
                <c:ptCount val="6"/>
                <c:pt idx="0">
                  <c:v>4.3</c:v>
                </c:pt>
                <c:pt idx="1">
                  <c:v>2.5</c:v>
                </c:pt>
                <c:pt idx="2">
                  <c:v>3.5</c:v>
                </c:pt>
                <c:pt idx="3">
                  <c:v>4.5</c:v>
                </c:pt>
                <c:pt idx="4">
                  <c:v>3</c:v>
                </c:pt>
                <c:pt idx="5">
                  <c:v>1</c:v>
                </c:pt>
              </c:numCache>
            </c:numRef>
          </c:val>
          <c:extLst>
            <c:ext xmlns:c16="http://schemas.microsoft.com/office/drawing/2014/chart" uri="{C3380CC4-5D6E-409C-BE32-E72D297353CC}">
              <c16:uniqueId val="{00000000-0A7B-4A4F-81FA-68B321CE7464}"/>
            </c:ext>
          </c:extLst>
        </c:ser>
        <c:ser>
          <c:idx val="1"/>
          <c:order val="1"/>
          <c:tx>
            <c:strRef>
              <c:f>Sheet1!$C$1</c:f>
              <c:strCache>
                <c:ptCount val="1"/>
                <c:pt idx="0">
                  <c:v>Series 2</c:v>
                </c:pt>
              </c:strCache>
            </c:strRef>
          </c:tx>
          <c:spPr>
            <a:solidFill>
              <a:schemeClr val="accent3"/>
            </a:solidFill>
            <a:ln>
              <a:noFill/>
            </a:ln>
            <a:effectLst/>
          </c:spPr>
          <c:cat>
            <c:strRef>
              <c:f>Sheet1!$A$2:$A$7</c:f>
              <c:strCache>
                <c:ptCount val="6"/>
                <c:pt idx="0">
                  <c:v>Data 1</c:v>
                </c:pt>
                <c:pt idx="1">
                  <c:v>Data 2</c:v>
                </c:pt>
                <c:pt idx="2">
                  <c:v>Data 3</c:v>
                </c:pt>
                <c:pt idx="3">
                  <c:v>Data 4</c:v>
                </c:pt>
                <c:pt idx="4">
                  <c:v>Data 5</c:v>
                </c:pt>
                <c:pt idx="5">
                  <c:v>Data 6</c:v>
                </c:pt>
              </c:strCache>
            </c:strRef>
          </c:cat>
          <c:val>
            <c:numRef>
              <c:f>Sheet1!$C$2:$C$7</c:f>
              <c:numCache>
                <c:formatCode>General</c:formatCode>
                <c:ptCount val="6"/>
                <c:pt idx="0">
                  <c:v>2.4</c:v>
                </c:pt>
                <c:pt idx="1">
                  <c:v>4.4000000000000004</c:v>
                </c:pt>
                <c:pt idx="2">
                  <c:v>1.8</c:v>
                </c:pt>
                <c:pt idx="3">
                  <c:v>2.8</c:v>
                </c:pt>
                <c:pt idx="4">
                  <c:v>5</c:v>
                </c:pt>
                <c:pt idx="5">
                  <c:v>4</c:v>
                </c:pt>
              </c:numCache>
            </c:numRef>
          </c:val>
          <c:extLst>
            <c:ext xmlns:c16="http://schemas.microsoft.com/office/drawing/2014/chart" uri="{C3380CC4-5D6E-409C-BE32-E72D297353CC}">
              <c16:uniqueId val="{00000001-0A7B-4A4F-81FA-68B321CE7464}"/>
            </c:ext>
          </c:extLst>
        </c:ser>
        <c:ser>
          <c:idx val="2"/>
          <c:order val="2"/>
          <c:tx>
            <c:strRef>
              <c:f>Sheet1!$D$1</c:f>
              <c:strCache>
                <c:ptCount val="1"/>
                <c:pt idx="0">
                  <c:v>Series 3</c:v>
                </c:pt>
              </c:strCache>
            </c:strRef>
          </c:tx>
          <c:spPr>
            <a:gradFill>
              <a:gsLst>
                <a:gs pos="40000">
                  <a:schemeClr val="accent1"/>
                </a:gs>
                <a:gs pos="100000">
                  <a:schemeClr val="accent5">
                    <a:lumMod val="75000"/>
                  </a:schemeClr>
                </a:gs>
              </a:gsLst>
              <a:lin ang="2700000" scaled="1"/>
            </a:gradFill>
            <a:ln>
              <a:noFill/>
            </a:ln>
            <a:effectLst/>
          </c:spPr>
          <c:cat>
            <c:strRef>
              <c:f>Sheet1!$A$2:$A$7</c:f>
              <c:strCache>
                <c:ptCount val="6"/>
                <c:pt idx="0">
                  <c:v>Data 1</c:v>
                </c:pt>
                <c:pt idx="1">
                  <c:v>Data 2</c:v>
                </c:pt>
                <c:pt idx="2">
                  <c:v>Data 3</c:v>
                </c:pt>
                <c:pt idx="3">
                  <c:v>Data 4</c:v>
                </c:pt>
                <c:pt idx="4">
                  <c:v>Data 5</c:v>
                </c:pt>
                <c:pt idx="5">
                  <c:v>Data 6</c:v>
                </c:pt>
              </c:strCache>
            </c:strRef>
          </c:cat>
          <c:val>
            <c:numRef>
              <c:f>Sheet1!$D$2:$D$7</c:f>
              <c:numCache>
                <c:formatCode>General</c:formatCode>
                <c:ptCount val="6"/>
                <c:pt idx="0">
                  <c:v>2</c:v>
                </c:pt>
                <c:pt idx="1">
                  <c:v>2</c:v>
                </c:pt>
                <c:pt idx="2">
                  <c:v>3</c:v>
                </c:pt>
                <c:pt idx="3">
                  <c:v>5</c:v>
                </c:pt>
                <c:pt idx="4">
                  <c:v>2</c:v>
                </c:pt>
                <c:pt idx="5">
                  <c:v>5</c:v>
                </c:pt>
              </c:numCache>
            </c:numRef>
          </c:val>
          <c:extLst>
            <c:ext xmlns:c16="http://schemas.microsoft.com/office/drawing/2014/chart" uri="{C3380CC4-5D6E-409C-BE32-E72D297353CC}">
              <c16:uniqueId val="{00000002-0A7B-4A4F-81FA-68B321CE7464}"/>
            </c:ext>
          </c:extLst>
        </c:ser>
        <c:dLbls>
          <c:showLegendKey val="0"/>
          <c:showVal val="0"/>
          <c:showCatName val="0"/>
          <c:showSerName val="0"/>
          <c:showPercent val="0"/>
          <c:showBubbleSize val="0"/>
        </c:dLbls>
        <c:axId val="158238208"/>
        <c:axId val="158239744"/>
      </c:areaChart>
      <c:catAx>
        <c:axId val="15823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00" b="0" i="0" u="none" strike="noStrike" kern="1200" baseline="0">
                <a:solidFill>
                  <a:schemeClr val="tx1">
                    <a:lumMod val="65000"/>
                    <a:lumOff val="35000"/>
                  </a:schemeClr>
                </a:solidFill>
                <a:latin typeface="+mn-lt"/>
                <a:ea typeface="+mn-ea"/>
                <a:cs typeface="+mn-cs"/>
              </a:defRPr>
            </a:pPr>
            <a:endParaRPr lang="zh-CN"/>
          </a:p>
        </c:txPr>
        <c:crossAx val="158239744"/>
        <c:crosses val="autoZero"/>
        <c:auto val="1"/>
        <c:lblAlgn val="ctr"/>
        <c:lblOffset val="100"/>
        <c:noMultiLvlLbl val="0"/>
      </c:catAx>
      <c:valAx>
        <c:axId val="15823974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zh-CN"/>
          </a:p>
        </c:txPr>
        <c:crossAx val="158238208"/>
        <c:crosses val="autoZero"/>
        <c:crossBetween val="midCat"/>
      </c:valAx>
      <c:spPr>
        <a:noFill/>
        <a:ln>
          <a:noFill/>
        </a:ln>
        <a:effectLst/>
      </c:spPr>
    </c:plotArea>
    <c:plotVisOnly val="1"/>
    <c:dispBlanksAs val="zero"/>
    <c:showDLblsOverMax val="0"/>
  </c:chart>
  <c:spPr>
    <a:noFill/>
    <a:ln>
      <a:noFill/>
    </a:ln>
    <a:effectLst/>
  </c:spPr>
  <c:txPr>
    <a:bodyPr/>
    <a:lstStyle/>
    <a:p>
      <a:pPr>
        <a:defRPr>
          <a:latin typeface="Montserrat" panose="00000500000000000000" pitchFamily="50" charset="0"/>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E5194-513B-4983-90CB-D0E7C9DB39DB}" type="datetimeFigureOut">
              <a:rPr lang="en-US" smtClean="0"/>
              <a:pPr/>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86914-884E-48D1-8E3E-006F7619FE00}" type="slidenum">
              <a:rPr lang="en-US" smtClean="0"/>
              <a:pPr/>
              <a:t>‹#›</a:t>
            </a:fld>
            <a:endParaRPr lang="en-US"/>
          </a:p>
        </p:txBody>
      </p:sp>
    </p:spTree>
    <p:extLst>
      <p:ext uri="{BB962C8B-B14F-4D97-AF65-F5344CB8AC3E}">
        <p14:creationId xmlns:p14="http://schemas.microsoft.com/office/powerpoint/2010/main" val="185364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pPr/>
              <a:t>7</a:t>
            </a:fld>
            <a:endParaRPr lang="en-US"/>
          </a:p>
        </p:txBody>
      </p:sp>
    </p:spTree>
    <p:extLst>
      <p:ext uri="{BB962C8B-B14F-4D97-AF65-F5344CB8AC3E}">
        <p14:creationId xmlns:p14="http://schemas.microsoft.com/office/powerpoint/2010/main" val="50243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FC9E1D-87DB-463A-836C-4CC3AB7BCCD9}" type="slidenum">
              <a:rPr lang="en-US" smtClean="0"/>
              <a:pPr/>
              <a:t>8</a:t>
            </a:fld>
            <a:endParaRPr lang="en-US"/>
          </a:p>
        </p:txBody>
      </p:sp>
    </p:spTree>
    <p:extLst>
      <p:ext uri="{BB962C8B-B14F-4D97-AF65-F5344CB8AC3E}">
        <p14:creationId xmlns:p14="http://schemas.microsoft.com/office/powerpoint/2010/main" val="100382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pPr/>
              <a:t>16</a:t>
            </a:fld>
            <a:endParaRPr lang="en-US"/>
          </a:p>
        </p:txBody>
      </p:sp>
    </p:spTree>
    <p:extLst>
      <p:ext uri="{BB962C8B-B14F-4D97-AF65-F5344CB8AC3E}">
        <p14:creationId xmlns:p14="http://schemas.microsoft.com/office/powerpoint/2010/main" val="1199287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稻壳儿_刀客儿出品_1" type="blank" preserve="1">
  <p:cSld name="Blank_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7F7F2E-0516-4385-BB3D-8BB2AD62A214}"/>
              </a:ext>
            </a:extLst>
          </p:cNvPr>
          <p:cNvPicPr>
            <a:picLocks noChangeAspect="1"/>
          </p:cNvPicPr>
          <p:nvPr userDrawn="1"/>
        </p:nvPicPr>
        <p:blipFill>
          <a:blip r:embed="rId2"/>
          <a:stretch>
            <a:fillRect/>
          </a:stretch>
        </p:blipFill>
        <p:spPr>
          <a:xfrm>
            <a:off x="-529" y="-297"/>
            <a:ext cx="12193057" cy="6858594"/>
          </a:xfrm>
          <a:prstGeom prst="rect">
            <a:avLst/>
          </a:prstGeom>
        </p:spPr>
      </p:pic>
    </p:spTree>
    <p:extLst>
      <p:ext uri="{BB962C8B-B14F-4D97-AF65-F5344CB8AC3E}">
        <p14:creationId xmlns:p14="http://schemas.microsoft.com/office/powerpoint/2010/main" val="254138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稻壳儿_刀客儿出品_10" userDrawn="1">
  <p:cSld name="2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DDA676E-06D4-4C28-B27F-3713A18603B7}"/>
              </a:ext>
            </a:extLst>
          </p:cNvPr>
          <p:cNvSpPr>
            <a:spLocks noGrp="1"/>
          </p:cNvSpPr>
          <p:nvPr>
            <p:ph type="pic" sz="quarter" idx="10"/>
          </p:nvPr>
        </p:nvSpPr>
        <p:spPr>
          <a:xfrm>
            <a:off x="552792" y="0"/>
            <a:ext cx="11086419" cy="2677886"/>
          </a:xfrm>
          <a:custGeom>
            <a:avLst/>
            <a:gdLst>
              <a:gd name="connsiteX0" fmla="*/ 0 w 11086419"/>
              <a:gd name="connsiteY0" fmla="*/ 0 h 2677886"/>
              <a:gd name="connsiteX1" fmla="*/ 11086419 w 11086419"/>
              <a:gd name="connsiteY1" fmla="*/ 0 h 2677886"/>
              <a:gd name="connsiteX2" fmla="*/ 11086419 w 11086419"/>
              <a:gd name="connsiteY2" fmla="*/ 2677886 h 2677886"/>
              <a:gd name="connsiteX3" fmla="*/ 0 w 11086419"/>
              <a:gd name="connsiteY3" fmla="*/ 2677886 h 2677886"/>
            </a:gdLst>
            <a:ahLst/>
            <a:cxnLst>
              <a:cxn ang="0">
                <a:pos x="connsiteX0" y="connsiteY0"/>
              </a:cxn>
              <a:cxn ang="0">
                <a:pos x="connsiteX1" y="connsiteY1"/>
              </a:cxn>
              <a:cxn ang="0">
                <a:pos x="connsiteX2" y="connsiteY2"/>
              </a:cxn>
              <a:cxn ang="0">
                <a:pos x="connsiteX3" y="connsiteY3"/>
              </a:cxn>
            </a:cxnLst>
            <a:rect l="l" t="t" r="r" b="b"/>
            <a:pathLst>
              <a:path w="11086419" h="2677886">
                <a:moveTo>
                  <a:pt x="0" y="0"/>
                </a:moveTo>
                <a:lnTo>
                  <a:pt x="11086419" y="0"/>
                </a:lnTo>
                <a:lnTo>
                  <a:pt x="11086419" y="2677886"/>
                </a:lnTo>
                <a:lnTo>
                  <a:pt x="0" y="2677886"/>
                </a:lnTo>
                <a:close/>
              </a:path>
            </a:pathLst>
          </a:custGeom>
        </p:spPr>
        <p:txBody>
          <a:bodyPr wrap="square">
            <a:noAutofit/>
          </a:bodyPr>
          <a:lstStyle/>
          <a:p>
            <a:endParaRPr lang="en-US"/>
          </a:p>
        </p:txBody>
      </p:sp>
    </p:spTree>
    <p:extLst>
      <p:ext uri="{BB962C8B-B14F-4D97-AF65-F5344CB8AC3E}">
        <p14:creationId xmlns:p14="http://schemas.microsoft.com/office/powerpoint/2010/main" val="284438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稻壳儿_刀客儿出品_2" type="blank" preserve="1">
  <p:cSld name="Blank_2">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89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稻壳儿_刀客儿出品_3" preserve="1" userDrawn="1">
  <p:cSld name="93_Custom Layout">
    <p:spTree>
      <p:nvGrpSpPr>
        <p:cNvPr id="1" name=""/>
        <p:cNvGrpSpPr/>
        <p:nvPr/>
      </p:nvGrpSpPr>
      <p:grpSpPr>
        <a:xfrm>
          <a:off x="0" y="0"/>
          <a:ext cx="0" cy="0"/>
          <a:chOff x="0" y="0"/>
          <a:chExt cx="0" cy="0"/>
        </a:xfrm>
      </p:grpSpPr>
      <p:sp>
        <p:nvSpPr>
          <p:cNvPr id="4" name="Picture Placeholder 4"/>
          <p:cNvSpPr>
            <a:spLocks noGrp="1"/>
          </p:cNvSpPr>
          <p:nvPr userDrawn="1">
            <p:ph type="pic" sz="quarter" idx="10" hasCustomPrompt="1"/>
          </p:nvPr>
        </p:nvSpPr>
        <p:spPr>
          <a:xfrm>
            <a:off x="7565023" y="1856510"/>
            <a:ext cx="5422182" cy="3173346"/>
          </a:xfrm>
          <a:prstGeom prst="rect">
            <a:avLst/>
          </a:pr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a:p>
            <a:endParaRPr lang="en-US" dirty="0"/>
          </a:p>
        </p:txBody>
      </p:sp>
    </p:spTree>
    <p:extLst>
      <p:ext uri="{BB962C8B-B14F-4D97-AF65-F5344CB8AC3E}">
        <p14:creationId xmlns:p14="http://schemas.microsoft.com/office/powerpoint/2010/main" val="407100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稻壳儿_刀客儿出品_4" userDrawn="1">
  <p:cSld name="1_Title &amp; Subtitl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15EDA69B-D92B-4795-9378-1BA9DFC79644}"/>
              </a:ext>
            </a:extLst>
          </p:cNvPr>
          <p:cNvSpPr>
            <a:spLocks noGrp="1"/>
          </p:cNvSpPr>
          <p:nvPr>
            <p:ph type="pic" sz="quarter" idx="10"/>
          </p:nvPr>
        </p:nvSpPr>
        <p:spPr>
          <a:xfrm>
            <a:off x="1153210" y="1160585"/>
            <a:ext cx="5796230" cy="2068274"/>
          </a:xfrm>
          <a:custGeom>
            <a:avLst/>
            <a:gdLst>
              <a:gd name="connsiteX0" fmla="*/ 0 w 5796230"/>
              <a:gd name="connsiteY0" fmla="*/ 0 h 2068274"/>
              <a:gd name="connsiteX1" fmla="*/ 5796230 w 5796230"/>
              <a:gd name="connsiteY1" fmla="*/ 0 h 2068274"/>
              <a:gd name="connsiteX2" fmla="*/ 5796230 w 5796230"/>
              <a:gd name="connsiteY2" fmla="*/ 2068274 h 2068274"/>
              <a:gd name="connsiteX3" fmla="*/ 0 w 5796230"/>
              <a:gd name="connsiteY3" fmla="*/ 2068274 h 2068274"/>
            </a:gdLst>
            <a:ahLst/>
            <a:cxnLst>
              <a:cxn ang="0">
                <a:pos x="connsiteX0" y="connsiteY0"/>
              </a:cxn>
              <a:cxn ang="0">
                <a:pos x="connsiteX1" y="connsiteY1"/>
              </a:cxn>
              <a:cxn ang="0">
                <a:pos x="connsiteX2" y="connsiteY2"/>
              </a:cxn>
              <a:cxn ang="0">
                <a:pos x="connsiteX3" y="connsiteY3"/>
              </a:cxn>
            </a:cxnLst>
            <a:rect l="l" t="t" r="r" b="b"/>
            <a:pathLst>
              <a:path w="5796230" h="2068274">
                <a:moveTo>
                  <a:pt x="0" y="0"/>
                </a:moveTo>
                <a:lnTo>
                  <a:pt x="5796230" y="0"/>
                </a:lnTo>
                <a:lnTo>
                  <a:pt x="5796230" y="2068274"/>
                </a:lnTo>
                <a:lnTo>
                  <a:pt x="0" y="2068274"/>
                </a:lnTo>
                <a:close/>
              </a:path>
            </a:pathLst>
          </a:custGeom>
        </p:spPr>
        <p:txBody>
          <a:bodyPr wrap="square">
            <a:noAutofit/>
          </a:bodyPr>
          <a:lstStyle/>
          <a:p>
            <a:endParaRPr lang="en-US"/>
          </a:p>
        </p:txBody>
      </p:sp>
    </p:spTree>
    <p:extLst>
      <p:ext uri="{BB962C8B-B14F-4D97-AF65-F5344CB8AC3E}">
        <p14:creationId xmlns:p14="http://schemas.microsoft.com/office/powerpoint/2010/main" val="48195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稻壳儿_刀客儿出品_5" userDrawn="1">
  <p:cSld name="Title &amp; Subtitl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0B691C5-0117-4DD5-AED9-8C3D98D99E0B}"/>
              </a:ext>
            </a:extLst>
          </p:cNvPr>
          <p:cNvSpPr>
            <a:spLocks noGrp="1"/>
          </p:cNvSpPr>
          <p:nvPr>
            <p:ph type="pic" sz="quarter" idx="10"/>
          </p:nvPr>
        </p:nvSpPr>
        <p:spPr>
          <a:xfrm>
            <a:off x="0" y="2127152"/>
            <a:ext cx="12192000" cy="4730849"/>
          </a:xfrm>
          <a:custGeom>
            <a:avLst/>
            <a:gdLst>
              <a:gd name="connsiteX0" fmla="*/ 0 w 12192000"/>
              <a:gd name="connsiteY0" fmla="*/ 0 h 4730849"/>
              <a:gd name="connsiteX1" fmla="*/ 12192000 w 12192000"/>
              <a:gd name="connsiteY1" fmla="*/ 0 h 4730849"/>
              <a:gd name="connsiteX2" fmla="*/ 12192000 w 12192000"/>
              <a:gd name="connsiteY2" fmla="*/ 4730849 h 4730849"/>
              <a:gd name="connsiteX3" fmla="*/ 0 w 12192000"/>
              <a:gd name="connsiteY3" fmla="*/ 4730849 h 4730849"/>
            </a:gdLst>
            <a:ahLst/>
            <a:cxnLst>
              <a:cxn ang="0">
                <a:pos x="connsiteX0" y="connsiteY0"/>
              </a:cxn>
              <a:cxn ang="0">
                <a:pos x="connsiteX1" y="connsiteY1"/>
              </a:cxn>
              <a:cxn ang="0">
                <a:pos x="connsiteX2" y="connsiteY2"/>
              </a:cxn>
              <a:cxn ang="0">
                <a:pos x="connsiteX3" y="connsiteY3"/>
              </a:cxn>
            </a:cxnLst>
            <a:rect l="l" t="t" r="r" b="b"/>
            <a:pathLst>
              <a:path w="12192000" h="4730849">
                <a:moveTo>
                  <a:pt x="0" y="0"/>
                </a:moveTo>
                <a:lnTo>
                  <a:pt x="12192000" y="0"/>
                </a:lnTo>
                <a:lnTo>
                  <a:pt x="12192000" y="4730849"/>
                </a:lnTo>
                <a:lnTo>
                  <a:pt x="0" y="4730849"/>
                </a:lnTo>
                <a:close/>
              </a:path>
            </a:pathLst>
          </a:custGeom>
        </p:spPr>
        <p:txBody>
          <a:bodyPr wrap="square">
            <a:noAutofit/>
          </a:bodyPr>
          <a:lstStyle/>
          <a:p>
            <a:endParaRPr lang="en-US"/>
          </a:p>
        </p:txBody>
      </p:sp>
    </p:spTree>
    <p:extLst>
      <p:ext uri="{BB962C8B-B14F-4D97-AF65-F5344CB8AC3E}">
        <p14:creationId xmlns:p14="http://schemas.microsoft.com/office/powerpoint/2010/main" val="208898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稻壳儿_刀客儿出品_6" userDrawn="1">
  <p:cSld name="2_Title &amp; Subtitl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6E18FB9E-714A-4E02-A0FF-83E2629F0C2C}"/>
              </a:ext>
            </a:extLst>
          </p:cNvPr>
          <p:cNvSpPr>
            <a:spLocks noGrp="1"/>
          </p:cNvSpPr>
          <p:nvPr>
            <p:ph type="pic" sz="quarter" idx="10"/>
          </p:nvPr>
        </p:nvSpPr>
        <p:spPr>
          <a:xfrm>
            <a:off x="1515291" y="1515290"/>
            <a:ext cx="3422470" cy="3422470"/>
          </a:xfrm>
          <a:custGeom>
            <a:avLst/>
            <a:gdLst>
              <a:gd name="connsiteX0" fmla="*/ 1711235 w 3422470"/>
              <a:gd name="connsiteY0" fmla="*/ 0 h 3422470"/>
              <a:gd name="connsiteX1" fmla="*/ 3422470 w 3422470"/>
              <a:gd name="connsiteY1" fmla="*/ 1711235 h 3422470"/>
              <a:gd name="connsiteX2" fmla="*/ 1711235 w 3422470"/>
              <a:gd name="connsiteY2" fmla="*/ 3422470 h 3422470"/>
              <a:gd name="connsiteX3" fmla="*/ 0 w 3422470"/>
              <a:gd name="connsiteY3" fmla="*/ 1711235 h 3422470"/>
              <a:gd name="connsiteX4" fmla="*/ 1711235 w 3422470"/>
              <a:gd name="connsiteY4" fmla="*/ 0 h 3422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2470" h="3422470">
                <a:moveTo>
                  <a:pt x="1711235" y="0"/>
                </a:moveTo>
                <a:cubicBezTo>
                  <a:pt x="2656324" y="0"/>
                  <a:pt x="3422470" y="766146"/>
                  <a:pt x="3422470" y="1711235"/>
                </a:cubicBezTo>
                <a:cubicBezTo>
                  <a:pt x="3422470" y="2656324"/>
                  <a:pt x="2656324" y="3422470"/>
                  <a:pt x="1711235" y="3422470"/>
                </a:cubicBezTo>
                <a:cubicBezTo>
                  <a:pt x="766146" y="3422470"/>
                  <a:pt x="0" y="2656324"/>
                  <a:pt x="0" y="1711235"/>
                </a:cubicBezTo>
                <a:cubicBezTo>
                  <a:pt x="0" y="766146"/>
                  <a:pt x="766146" y="0"/>
                  <a:pt x="171123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2265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稻壳儿_刀客儿出品_7" userDrawn="1">
  <p:cSld name="4_Title &amp; Subtitl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C9C4788-AD0E-4195-B711-91E1C834A281}"/>
              </a:ext>
            </a:extLst>
          </p:cNvPr>
          <p:cNvSpPr>
            <a:spLocks noGrp="1"/>
          </p:cNvSpPr>
          <p:nvPr>
            <p:ph type="pic" sz="quarter" idx="10"/>
          </p:nvPr>
        </p:nvSpPr>
        <p:spPr>
          <a:xfrm>
            <a:off x="6896671" y="1772814"/>
            <a:ext cx="3431506" cy="3431506"/>
          </a:xfrm>
          <a:custGeom>
            <a:avLst/>
            <a:gdLst>
              <a:gd name="connsiteX0" fmla="*/ 1715753 w 3431506"/>
              <a:gd name="connsiteY0" fmla="*/ 0 h 3431506"/>
              <a:gd name="connsiteX1" fmla="*/ 2928904 w 3431506"/>
              <a:gd name="connsiteY1" fmla="*/ 502602 h 3431506"/>
              <a:gd name="connsiteX2" fmla="*/ 2928904 w 3431506"/>
              <a:gd name="connsiteY2" fmla="*/ 2928904 h 3431506"/>
              <a:gd name="connsiteX3" fmla="*/ 502602 w 3431506"/>
              <a:gd name="connsiteY3" fmla="*/ 2928904 h 3431506"/>
              <a:gd name="connsiteX4" fmla="*/ 502602 w 3431506"/>
              <a:gd name="connsiteY4" fmla="*/ 502602 h 3431506"/>
              <a:gd name="connsiteX5" fmla="*/ 1715753 w 3431506"/>
              <a:gd name="connsiteY5" fmla="*/ 0 h 343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31506" h="3431506">
                <a:moveTo>
                  <a:pt x="1715753" y="0"/>
                </a:moveTo>
                <a:cubicBezTo>
                  <a:pt x="2154838" y="0"/>
                  <a:pt x="2593923" y="167534"/>
                  <a:pt x="2928904" y="502602"/>
                </a:cubicBezTo>
                <a:cubicBezTo>
                  <a:pt x="3599040" y="1172564"/>
                  <a:pt x="3599040" y="2258942"/>
                  <a:pt x="2928904" y="2928904"/>
                </a:cubicBezTo>
                <a:cubicBezTo>
                  <a:pt x="2258942" y="3599040"/>
                  <a:pt x="1172564" y="3599040"/>
                  <a:pt x="502602" y="2928904"/>
                </a:cubicBezTo>
                <a:cubicBezTo>
                  <a:pt x="-167534" y="2258942"/>
                  <a:pt x="-167534" y="1172564"/>
                  <a:pt x="502602" y="502602"/>
                </a:cubicBezTo>
                <a:cubicBezTo>
                  <a:pt x="837583" y="167534"/>
                  <a:pt x="1276668" y="0"/>
                  <a:pt x="171575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15164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稻壳儿_刀客儿出品_8" userDrawn="1">
  <p:cSld name="5_Title &amp; Subtitl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526C3E3B-13B6-4760-AE3A-70AFF61B411F}"/>
              </a:ext>
            </a:extLst>
          </p:cNvPr>
          <p:cNvSpPr>
            <a:spLocks noGrp="1"/>
          </p:cNvSpPr>
          <p:nvPr>
            <p:ph type="pic" sz="quarter" idx="10"/>
          </p:nvPr>
        </p:nvSpPr>
        <p:spPr>
          <a:xfrm>
            <a:off x="5299535" y="2872652"/>
            <a:ext cx="4077074" cy="2415908"/>
          </a:xfrm>
          <a:custGeom>
            <a:avLst/>
            <a:gdLst>
              <a:gd name="connsiteX0" fmla="*/ 0 w 4077074"/>
              <a:gd name="connsiteY0" fmla="*/ 0 h 2415908"/>
              <a:gd name="connsiteX1" fmla="*/ 4077074 w 4077074"/>
              <a:gd name="connsiteY1" fmla="*/ 0 h 2415908"/>
              <a:gd name="connsiteX2" fmla="*/ 4077074 w 4077074"/>
              <a:gd name="connsiteY2" fmla="*/ 2415908 h 2415908"/>
              <a:gd name="connsiteX3" fmla="*/ 0 w 4077074"/>
              <a:gd name="connsiteY3" fmla="*/ 2415908 h 2415908"/>
            </a:gdLst>
            <a:ahLst/>
            <a:cxnLst>
              <a:cxn ang="0">
                <a:pos x="connsiteX0" y="connsiteY0"/>
              </a:cxn>
              <a:cxn ang="0">
                <a:pos x="connsiteX1" y="connsiteY1"/>
              </a:cxn>
              <a:cxn ang="0">
                <a:pos x="connsiteX2" y="connsiteY2"/>
              </a:cxn>
              <a:cxn ang="0">
                <a:pos x="connsiteX3" y="connsiteY3"/>
              </a:cxn>
            </a:cxnLst>
            <a:rect l="l" t="t" r="r" b="b"/>
            <a:pathLst>
              <a:path w="4077074" h="2415908">
                <a:moveTo>
                  <a:pt x="0" y="0"/>
                </a:moveTo>
                <a:lnTo>
                  <a:pt x="4077074" y="0"/>
                </a:lnTo>
                <a:lnTo>
                  <a:pt x="4077074" y="2415908"/>
                </a:lnTo>
                <a:lnTo>
                  <a:pt x="0" y="2415908"/>
                </a:lnTo>
                <a:close/>
              </a:path>
            </a:pathLst>
          </a:custGeom>
        </p:spPr>
        <p:txBody>
          <a:bodyPr wrap="square">
            <a:noAutofit/>
          </a:bodyPr>
          <a:lstStyle/>
          <a:p>
            <a:endParaRPr lang="en-US"/>
          </a:p>
        </p:txBody>
      </p:sp>
    </p:spTree>
    <p:extLst>
      <p:ext uri="{BB962C8B-B14F-4D97-AF65-F5344CB8AC3E}">
        <p14:creationId xmlns:p14="http://schemas.microsoft.com/office/powerpoint/2010/main" val="5619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稻壳儿_刀客儿出品_9" userDrawn="1">
  <p:cSld name="8_Title &amp; Subtitl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09D2C9CC-40BE-4461-9073-D2345F279D4F}"/>
              </a:ext>
            </a:extLst>
          </p:cNvPr>
          <p:cNvSpPr>
            <a:spLocks noGrp="1"/>
          </p:cNvSpPr>
          <p:nvPr>
            <p:ph type="pic" sz="quarter" idx="10"/>
          </p:nvPr>
        </p:nvSpPr>
        <p:spPr>
          <a:xfrm>
            <a:off x="5434151" y="2029310"/>
            <a:ext cx="6757850" cy="2634360"/>
          </a:xfrm>
          <a:custGeom>
            <a:avLst/>
            <a:gdLst>
              <a:gd name="connsiteX0" fmla="*/ 0 w 6757850"/>
              <a:gd name="connsiteY0" fmla="*/ 0 h 2634360"/>
              <a:gd name="connsiteX1" fmla="*/ 6757850 w 6757850"/>
              <a:gd name="connsiteY1" fmla="*/ 0 h 2634360"/>
              <a:gd name="connsiteX2" fmla="*/ 6757850 w 6757850"/>
              <a:gd name="connsiteY2" fmla="*/ 2634360 h 2634360"/>
              <a:gd name="connsiteX3" fmla="*/ 0 w 6757850"/>
              <a:gd name="connsiteY3" fmla="*/ 2634360 h 2634360"/>
            </a:gdLst>
            <a:ahLst/>
            <a:cxnLst>
              <a:cxn ang="0">
                <a:pos x="connsiteX0" y="connsiteY0"/>
              </a:cxn>
              <a:cxn ang="0">
                <a:pos x="connsiteX1" y="connsiteY1"/>
              </a:cxn>
              <a:cxn ang="0">
                <a:pos x="connsiteX2" y="connsiteY2"/>
              </a:cxn>
              <a:cxn ang="0">
                <a:pos x="connsiteX3" y="connsiteY3"/>
              </a:cxn>
            </a:cxnLst>
            <a:rect l="l" t="t" r="r" b="b"/>
            <a:pathLst>
              <a:path w="6757850" h="2634360">
                <a:moveTo>
                  <a:pt x="0" y="0"/>
                </a:moveTo>
                <a:lnTo>
                  <a:pt x="6757850" y="0"/>
                </a:lnTo>
                <a:lnTo>
                  <a:pt x="6757850" y="2634360"/>
                </a:lnTo>
                <a:lnTo>
                  <a:pt x="0" y="2634360"/>
                </a:lnTo>
                <a:close/>
              </a:path>
            </a:pathLst>
          </a:custGeom>
        </p:spPr>
        <p:txBody>
          <a:bodyPr wrap="square">
            <a:noAutofit/>
          </a:bodyPr>
          <a:lstStyle/>
          <a:p>
            <a:endParaRPr lang="en-US"/>
          </a:p>
        </p:txBody>
      </p:sp>
    </p:spTree>
    <p:extLst>
      <p:ext uri="{BB962C8B-B14F-4D97-AF65-F5344CB8AC3E}">
        <p14:creationId xmlns:p14="http://schemas.microsoft.com/office/powerpoint/2010/main" val="18322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ED7183-424D-4B04-941F-4DEDDD2B1F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A66769-3DC0-458D-AC59-4A0B19E0F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0D520-F6F9-4B0F-BBB5-7BD533CBA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8D9F-211A-4A75-AB48-EFD000CED836}" type="datetimeFigureOut">
              <a:rPr lang="en-US" smtClean="0"/>
              <a:pPr/>
              <a:t>10/22/2020</a:t>
            </a:fld>
            <a:endParaRPr lang="en-US"/>
          </a:p>
        </p:txBody>
      </p:sp>
      <p:sp>
        <p:nvSpPr>
          <p:cNvPr id="5" name="Footer Placeholder 4">
            <a:extLst>
              <a:ext uri="{FF2B5EF4-FFF2-40B4-BE49-F238E27FC236}">
                <a16:creationId xmlns:a16="http://schemas.microsoft.com/office/drawing/2014/main" id="{C20DE994-D57F-42B2-87ED-5E14CC686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9B039A-75A8-43AE-A67B-C60121A64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2E2D4-E5D5-4A7E-AE84-DDCB93086CBC}" type="slidenum">
              <a:rPr lang="en-US" smtClean="0"/>
              <a:pPr/>
              <a:t>‹#›</a:t>
            </a:fld>
            <a:endParaRPr lang="en-US"/>
          </a:p>
        </p:txBody>
      </p:sp>
      <p:grpSp>
        <p:nvGrpSpPr>
          <p:cNvPr id="8" name="Group 7">
            <a:extLst>
              <a:ext uri="{FF2B5EF4-FFF2-40B4-BE49-F238E27FC236}">
                <a16:creationId xmlns:a16="http://schemas.microsoft.com/office/drawing/2014/main" id="{CA45A111-9868-4C22-91E0-716E34CEFFBC}"/>
              </a:ext>
            </a:extLst>
          </p:cNvPr>
          <p:cNvGrpSpPr/>
          <p:nvPr userDrawn="1"/>
        </p:nvGrpSpPr>
        <p:grpSpPr>
          <a:xfrm>
            <a:off x="-529" y="-297"/>
            <a:ext cx="12193057" cy="6858594"/>
            <a:chOff x="-529" y="-297"/>
            <a:chExt cx="12193057" cy="6858594"/>
          </a:xfrm>
        </p:grpSpPr>
        <p:pic>
          <p:nvPicPr>
            <p:cNvPr id="12" name="Picture 11">
              <a:extLst>
                <a:ext uri="{FF2B5EF4-FFF2-40B4-BE49-F238E27FC236}">
                  <a16:creationId xmlns:a16="http://schemas.microsoft.com/office/drawing/2014/main" id="{47A01DF6-894B-4BD0-B6C6-B5E46B96B56A}"/>
                </a:ext>
              </a:extLst>
            </p:cNvPr>
            <p:cNvPicPr>
              <a:picLocks noChangeAspect="1"/>
            </p:cNvPicPr>
            <p:nvPr userDrawn="1"/>
          </p:nvPicPr>
          <p:blipFill>
            <a:blip r:embed="rId12"/>
            <a:stretch>
              <a:fillRect/>
            </a:stretch>
          </p:blipFill>
          <p:spPr>
            <a:xfrm>
              <a:off x="-529" y="-297"/>
              <a:ext cx="12193057" cy="6858594"/>
            </a:xfrm>
            <a:prstGeom prst="rect">
              <a:avLst/>
            </a:prstGeom>
          </p:spPr>
        </p:pic>
        <p:sp>
          <p:nvSpPr>
            <p:cNvPr id="10" name="Rectangle: Rounded Corners 9">
              <a:extLst>
                <a:ext uri="{FF2B5EF4-FFF2-40B4-BE49-F238E27FC236}">
                  <a16:creationId xmlns:a16="http://schemas.microsoft.com/office/drawing/2014/main" id="{5AFDF414-4CF9-4987-B53B-F4D7EBB9A797}"/>
                </a:ext>
              </a:extLst>
            </p:cNvPr>
            <p:cNvSpPr/>
            <p:nvPr userDrawn="1"/>
          </p:nvSpPr>
          <p:spPr>
            <a:xfrm>
              <a:off x="323513" y="274095"/>
              <a:ext cx="11544975" cy="6309810"/>
            </a:xfrm>
            <a:prstGeom prst="roundRect">
              <a:avLst>
                <a:gd name="adj" fmla="val 1849"/>
              </a:avLst>
            </a:prstGeom>
            <a:solidFill>
              <a:schemeClr val="bg1"/>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066241"/>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84" r:id="rId3"/>
    <p:sldLayoutId id="2147483693" r:id="rId4"/>
    <p:sldLayoutId id="2147483694" r:id="rId5"/>
    <p:sldLayoutId id="2147483695" r:id="rId6"/>
    <p:sldLayoutId id="2147483696" r:id="rId7"/>
    <p:sldLayoutId id="2147483697" r:id="rId8"/>
    <p:sldLayoutId id="2147483698" r:id="rId9"/>
    <p:sldLayoutId id="214748369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稻壳儿_刀客儿出品_1">
            <a:extLst>
              <a:ext uri="{FF2B5EF4-FFF2-40B4-BE49-F238E27FC236}">
                <a16:creationId xmlns:a16="http://schemas.microsoft.com/office/drawing/2014/main" id="{389ACE32-C8A7-431A-9545-29080033378A}"/>
              </a:ext>
            </a:extLst>
          </p:cNvPr>
          <p:cNvSpPr txBox="1"/>
          <p:nvPr/>
        </p:nvSpPr>
        <p:spPr>
          <a:xfrm>
            <a:off x="2710104" y="2206555"/>
            <a:ext cx="6771788" cy="925511"/>
          </a:xfrm>
          <a:prstGeom prst="rect">
            <a:avLst/>
          </a:prstGeom>
          <a:noFill/>
        </p:spPr>
        <p:txBody>
          <a:bodyPr wrap="square" lIns="90000" tIns="46800" rIns="90000" bIns="46800" rtlCol="0">
            <a:spAutoFit/>
          </a:bodyPr>
          <a:lstStyle/>
          <a:p>
            <a:pPr algn="dist"/>
            <a:r>
              <a:rPr lang="zh-CN" altLang="en-US" sz="5400" dirty="0">
                <a:latin typeface="+mj-ea"/>
                <a:ea typeface="+mj-ea"/>
              </a:rPr>
              <a:t>水彩绿树</a:t>
            </a:r>
            <a:r>
              <a:rPr lang="en-US" altLang="zh-CN" sz="5400" dirty="0">
                <a:latin typeface="+mj-ea"/>
                <a:ea typeface="+mj-ea"/>
              </a:rPr>
              <a:t>·</a:t>
            </a:r>
            <a:r>
              <a:rPr lang="zh-CN" altLang="en-US" sz="5400" dirty="0">
                <a:latin typeface="+mj-ea"/>
                <a:ea typeface="+mj-ea"/>
              </a:rPr>
              <a:t>工作总结</a:t>
            </a:r>
            <a:endParaRPr lang="en-US" sz="5400" dirty="0">
              <a:latin typeface="+mj-ea"/>
              <a:ea typeface="+mj-ea"/>
            </a:endParaRPr>
          </a:p>
        </p:txBody>
      </p:sp>
      <p:sp>
        <p:nvSpPr>
          <p:cNvPr id="18" name="稻壳儿_刀客儿出品_3">
            <a:extLst>
              <a:ext uri="{FF2B5EF4-FFF2-40B4-BE49-F238E27FC236}">
                <a16:creationId xmlns:a16="http://schemas.microsoft.com/office/drawing/2014/main" id="{57454989-B564-473E-869C-347B925E5D94}"/>
              </a:ext>
            </a:extLst>
          </p:cNvPr>
          <p:cNvSpPr/>
          <p:nvPr/>
        </p:nvSpPr>
        <p:spPr>
          <a:xfrm>
            <a:off x="5409300" y="3844756"/>
            <a:ext cx="1373401" cy="400110"/>
          </a:xfrm>
          <a:prstGeom prst="roundRect">
            <a:avLst>
              <a:gd name="adj" fmla="val 50000"/>
            </a:avLst>
          </a:prstGeom>
          <a:solidFill>
            <a:schemeClr val="accent1"/>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17" name="稻壳儿_刀客儿出品_4">
            <a:extLst>
              <a:ext uri="{FF2B5EF4-FFF2-40B4-BE49-F238E27FC236}">
                <a16:creationId xmlns:a16="http://schemas.microsoft.com/office/drawing/2014/main" id="{38826B29-C4E6-4489-9325-91A83B567553}"/>
              </a:ext>
            </a:extLst>
          </p:cNvPr>
          <p:cNvSpPr txBox="1"/>
          <p:nvPr/>
        </p:nvSpPr>
        <p:spPr>
          <a:xfrm>
            <a:off x="5211382" y="3875795"/>
            <a:ext cx="1769233" cy="340735"/>
          </a:xfrm>
          <a:prstGeom prst="rect">
            <a:avLst/>
          </a:prstGeom>
          <a:noFill/>
        </p:spPr>
        <p:txBody>
          <a:bodyPr wrap="square" lIns="90000" tIns="46800" rIns="90000" bIns="46800" rtlCol="0">
            <a:spAutoFit/>
          </a:bodyPr>
          <a:lstStyle/>
          <a:p>
            <a:pPr algn="ctr"/>
            <a:r>
              <a:rPr lang="zh-CN" altLang="en-US" sz="1600" dirty="0">
                <a:solidFill>
                  <a:schemeClr val="bg1"/>
                </a:solidFill>
              </a:rPr>
              <a:t>森焱创意</a:t>
            </a:r>
            <a:endParaRPr lang="en-US" sz="1600" dirty="0">
              <a:solidFill>
                <a:schemeClr val="bg1"/>
              </a:solidFill>
            </a:endParaRPr>
          </a:p>
        </p:txBody>
      </p:sp>
    </p:spTree>
    <p:extLst>
      <p:ext uri="{BB962C8B-B14F-4D97-AF65-F5344CB8AC3E}">
        <p14:creationId xmlns:p14="http://schemas.microsoft.com/office/powerpoint/2010/main" val="3629452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稻壳儿_刀客儿出品_1"/>
          <p:cNvSpPr/>
          <p:nvPr/>
        </p:nvSpPr>
        <p:spPr>
          <a:xfrm>
            <a:off x="1153208" y="3732757"/>
            <a:ext cx="5587226" cy="2066144"/>
          </a:xfrm>
          <a:prstGeom prst="rect">
            <a:avLst/>
          </a:prstGeom>
          <a:ln w="12700">
            <a:miter lim="400000"/>
          </a:ln>
          <a:extLst>
            <a:ext uri="{C572A759-6A51-4108-AA02-DFA0A04FC94B}">
              <ma14:wrappingTextBoxFlag xmlns="" xmlns:ma14="http://schemas.microsoft.com/office/mac/drawingml/2011/main" val="1"/>
            </a:ext>
          </a:extLst>
        </p:spPr>
        <p:txBody>
          <a:bodyPr lIns="90000" tIns="46800" rIns="90000" bIns="46800">
            <a:spAutoFit/>
          </a:bodyPr>
          <a:lstStyle/>
          <a:p>
            <a:pPr>
              <a:lnSpc>
                <a:spcPct val="130000"/>
              </a:lnSpc>
              <a:spcBef>
                <a:spcPts val="251"/>
              </a:spcBef>
              <a:defRPr sz="1800"/>
            </a:pPr>
            <a:r>
              <a:rPr sz="1200" dirty="0">
                <a:solidFill>
                  <a:schemeClr val="tx2">
                    <a:lumMod val="50000"/>
                  </a:schemeClr>
                </a:solidFill>
                <a:cs typeface="+mn-ea"/>
                <a:sym typeface="+mn-lt"/>
              </a:rPr>
              <a:t>Lorem Ipsum is simply dummy text of the printing and typesetting industry. Lorem Ipsum has been the industry's standard dummy text ever since the 1500s, when an unknown printer took a galley of type and scrambled it to make a type specimen book.</a:t>
            </a:r>
          </a:p>
          <a:p>
            <a:pPr>
              <a:lnSpc>
                <a:spcPct val="130000"/>
              </a:lnSpc>
              <a:spcBef>
                <a:spcPts val="251"/>
              </a:spcBef>
              <a:defRPr sz="1800"/>
            </a:pPr>
            <a:endParaRPr sz="1200" dirty="0">
              <a:solidFill>
                <a:schemeClr val="tx2">
                  <a:lumMod val="50000"/>
                </a:schemeClr>
              </a:solidFill>
              <a:cs typeface="+mn-ea"/>
              <a:sym typeface="+mn-lt"/>
            </a:endParaRPr>
          </a:p>
          <a:p>
            <a:pPr>
              <a:lnSpc>
                <a:spcPct val="130000"/>
              </a:lnSpc>
              <a:spcBef>
                <a:spcPts val="251"/>
              </a:spcBef>
              <a:defRPr sz="1800"/>
            </a:pPr>
            <a:r>
              <a:rPr sz="1200" dirty="0">
                <a:solidFill>
                  <a:schemeClr val="tx2">
                    <a:lumMod val="50000"/>
                  </a:schemeClr>
                </a:solidFill>
                <a:cs typeface="+mn-ea"/>
                <a:sym typeface="+mn-lt"/>
              </a:rPr>
              <a:t>It has survived not only five centuries, but also the leap into electronic typesetting, remaining essentially unchanged. It was </a:t>
            </a:r>
            <a:r>
              <a:rPr sz="1200" dirty="0" err="1">
                <a:solidFill>
                  <a:schemeClr val="tx2">
                    <a:lumMod val="50000"/>
                  </a:schemeClr>
                </a:solidFill>
                <a:cs typeface="+mn-ea"/>
                <a:sym typeface="+mn-lt"/>
              </a:rPr>
              <a:t>popularised</a:t>
            </a:r>
            <a:r>
              <a:rPr sz="1200" dirty="0">
                <a:solidFill>
                  <a:schemeClr val="tx2">
                    <a:lumMod val="50000"/>
                  </a:schemeClr>
                </a:solidFill>
                <a:cs typeface="+mn-ea"/>
                <a:sym typeface="+mn-lt"/>
              </a:rPr>
              <a:t> in the 1960s with the release of Letterset sheets containing.</a:t>
            </a:r>
          </a:p>
        </p:txBody>
      </p:sp>
      <p:sp>
        <p:nvSpPr>
          <p:cNvPr id="57" name="稻壳儿_刀客儿出品_2"/>
          <p:cNvSpPr/>
          <p:nvPr/>
        </p:nvSpPr>
        <p:spPr>
          <a:xfrm>
            <a:off x="1366916" y="6122046"/>
            <a:ext cx="6106288" cy="0"/>
          </a:xfrm>
          <a:prstGeom prst="line">
            <a:avLst/>
          </a:prstGeom>
          <a:ln w="12700" cap="rnd">
            <a:solidFill>
              <a:srgbClr val="8F9499"/>
            </a:solidFill>
            <a:custDash>
              <a:ds d="100000" sp="200000"/>
            </a:custDash>
            <a:miter lim="400000"/>
          </a:ln>
        </p:spPr>
        <p:txBody>
          <a:bodyPr lIns="0" tIns="0" rIns="0" bIns="0" anchor="ctr"/>
          <a:lstStyle/>
          <a:p>
            <a:pPr lvl="0">
              <a:defRPr sz="3200"/>
            </a:pPr>
            <a:endParaRPr sz="4267">
              <a:solidFill>
                <a:schemeClr val="tx2">
                  <a:lumMod val="50000"/>
                </a:schemeClr>
              </a:solidFill>
              <a:cs typeface="+mn-ea"/>
              <a:sym typeface="+mn-lt"/>
            </a:endParaRPr>
          </a:p>
        </p:txBody>
      </p:sp>
      <p:sp>
        <p:nvSpPr>
          <p:cNvPr id="63" name="稻壳儿_刀客儿出品_3"/>
          <p:cNvSpPr/>
          <p:nvPr/>
        </p:nvSpPr>
        <p:spPr>
          <a:xfrm>
            <a:off x="8088096" y="4508375"/>
            <a:ext cx="2736988" cy="2384712"/>
          </a:xfrm>
          <a:prstGeom prst="rect">
            <a:avLst/>
          </a:prstGeom>
          <a:solidFill>
            <a:schemeClr val="accent3"/>
          </a:solidFill>
          <a:ln w="12700">
            <a:miter lim="400000"/>
          </a:ln>
        </p:spPr>
        <p:txBody>
          <a:bodyPr lIns="90000" tIns="46800" rIns="90000" bIns="46800" anchor="ctr"/>
          <a:lstStyle/>
          <a:p>
            <a:pPr lvl="0">
              <a:defRPr sz="3200"/>
            </a:pPr>
            <a:endParaRPr sz="4267">
              <a:solidFill>
                <a:schemeClr val="tx2">
                  <a:lumMod val="50000"/>
                </a:schemeClr>
              </a:solidFill>
              <a:cs typeface="+mn-ea"/>
              <a:sym typeface="+mn-lt"/>
            </a:endParaRPr>
          </a:p>
        </p:txBody>
      </p:sp>
      <p:sp>
        <p:nvSpPr>
          <p:cNvPr id="18" name="稻壳儿_刀客儿出品_4">
            <a:extLst>
              <a:ext uri="{FF2B5EF4-FFF2-40B4-BE49-F238E27FC236}">
                <a16:creationId xmlns:a16="http://schemas.microsoft.com/office/drawing/2014/main" id="{6605A461-9C63-41FF-B8E9-2B1FBDB9A73B}"/>
              </a:ext>
            </a:extLst>
          </p:cNvPr>
          <p:cNvSpPr txBox="1"/>
          <p:nvPr/>
        </p:nvSpPr>
        <p:spPr>
          <a:xfrm>
            <a:off x="7473204" y="1708831"/>
            <a:ext cx="3054339" cy="586957"/>
          </a:xfrm>
          <a:prstGeom prst="rect">
            <a:avLst/>
          </a:prstGeom>
          <a:noFill/>
        </p:spPr>
        <p:txBody>
          <a:bodyPr wrap="none" lIns="90000" tIns="46800" rIns="90000" bIns="46800" rtlCol="0">
            <a:spAutoFit/>
          </a:bodyPr>
          <a:lstStyle/>
          <a:p>
            <a:r>
              <a:rPr lang="zh-CN" altLang="en-US" sz="3200" dirty="0">
                <a:solidFill>
                  <a:schemeClr val="tx2">
                    <a:lumMod val="50000"/>
                  </a:schemeClr>
                </a:solidFill>
                <a:latin typeface="+mj-ea"/>
                <a:ea typeface="+mj-ea"/>
                <a:cs typeface="+mn-ea"/>
                <a:sym typeface="+mn-lt"/>
              </a:rPr>
              <a:t>在这里添加标题</a:t>
            </a:r>
            <a:endParaRPr lang="en-US" sz="3200" dirty="0">
              <a:solidFill>
                <a:schemeClr val="tx2">
                  <a:lumMod val="50000"/>
                </a:schemeClr>
              </a:solidFill>
              <a:latin typeface="+mj-ea"/>
              <a:ea typeface="+mj-ea"/>
              <a:cs typeface="+mn-ea"/>
              <a:sym typeface="+mn-lt"/>
            </a:endParaRPr>
          </a:p>
        </p:txBody>
      </p:sp>
      <p:cxnSp>
        <p:nvCxnSpPr>
          <p:cNvPr id="19" name="稻壳儿_刀客儿出品_5">
            <a:extLst>
              <a:ext uri="{FF2B5EF4-FFF2-40B4-BE49-F238E27FC236}">
                <a16:creationId xmlns:a16="http://schemas.microsoft.com/office/drawing/2014/main" id="{7C58066F-E98E-4FDB-B9F0-750B4EE480BE}"/>
              </a:ext>
            </a:extLst>
          </p:cNvPr>
          <p:cNvCxnSpPr/>
          <p:nvPr/>
        </p:nvCxnSpPr>
        <p:spPr>
          <a:xfrm>
            <a:off x="7585772" y="3033317"/>
            <a:ext cx="2439789" cy="0"/>
          </a:xfrm>
          <a:prstGeom prst="line">
            <a:avLst/>
          </a:prstGeom>
          <a:ln>
            <a:solidFill>
              <a:schemeClr val="accent3">
                <a:alpha val="41000"/>
              </a:schemeClr>
            </a:solidFill>
          </a:ln>
        </p:spPr>
        <p:style>
          <a:lnRef idx="1">
            <a:schemeClr val="accent1"/>
          </a:lnRef>
          <a:fillRef idx="0">
            <a:schemeClr val="accent1"/>
          </a:fillRef>
          <a:effectRef idx="0">
            <a:schemeClr val="accent1"/>
          </a:effectRef>
          <a:fontRef idx="minor">
            <a:schemeClr val="tx1"/>
          </a:fontRef>
        </p:style>
      </p:cxnSp>
      <p:pic>
        <p:nvPicPr>
          <p:cNvPr id="4" name="稻壳儿_刀客儿出品_6">
            <a:extLst>
              <a:ext uri="{FF2B5EF4-FFF2-40B4-BE49-F238E27FC236}">
                <a16:creationId xmlns:a16="http://schemas.microsoft.com/office/drawing/2014/main" id="{6A4DB1CE-BC69-4F88-B940-7440EED52138}"/>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t="23232" b="23232"/>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16" presetClass="entr" presetSubtype="21"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稻壳儿_刀客儿出品_1"/>
          <p:cNvGrpSpPr/>
          <p:nvPr/>
        </p:nvGrpSpPr>
        <p:grpSpPr>
          <a:xfrm>
            <a:off x="1057972" y="1841131"/>
            <a:ext cx="5597693" cy="4716479"/>
            <a:chOff x="5416383" y="1195754"/>
            <a:chExt cx="5606362" cy="3676650"/>
          </a:xfrm>
        </p:grpSpPr>
        <p:sp>
          <p:nvSpPr>
            <p:cNvPr id="44" name="Freeform 6"/>
            <p:cNvSpPr>
              <a:spLocks/>
            </p:cNvSpPr>
            <p:nvPr/>
          </p:nvSpPr>
          <p:spPr bwMode="auto">
            <a:xfrm>
              <a:off x="8119633" y="1195754"/>
              <a:ext cx="310042" cy="3676650"/>
            </a:xfrm>
            <a:custGeom>
              <a:avLst/>
              <a:gdLst>
                <a:gd name="T0" fmla="*/ 99 w 198"/>
                <a:gd name="T1" fmla="*/ 0 h 2349"/>
                <a:gd name="T2" fmla="*/ 126 w 198"/>
                <a:gd name="T3" fmla="*/ 0 h 2349"/>
                <a:gd name="T4" fmla="*/ 149 w 198"/>
                <a:gd name="T5" fmla="*/ 2 h 2349"/>
                <a:gd name="T6" fmla="*/ 169 w 198"/>
                <a:gd name="T7" fmla="*/ 6 h 2349"/>
                <a:gd name="T8" fmla="*/ 184 w 198"/>
                <a:gd name="T9" fmla="*/ 10 h 2349"/>
                <a:gd name="T10" fmla="*/ 195 w 198"/>
                <a:gd name="T11" fmla="*/ 15 h 2349"/>
                <a:gd name="T12" fmla="*/ 198 w 198"/>
                <a:gd name="T13" fmla="*/ 22 h 2349"/>
                <a:gd name="T14" fmla="*/ 198 w 198"/>
                <a:gd name="T15" fmla="*/ 2327 h 2349"/>
                <a:gd name="T16" fmla="*/ 195 w 198"/>
                <a:gd name="T17" fmla="*/ 2333 h 2349"/>
                <a:gd name="T18" fmla="*/ 184 w 198"/>
                <a:gd name="T19" fmla="*/ 2338 h 2349"/>
                <a:gd name="T20" fmla="*/ 169 w 198"/>
                <a:gd name="T21" fmla="*/ 2343 h 2349"/>
                <a:gd name="T22" fmla="*/ 149 w 198"/>
                <a:gd name="T23" fmla="*/ 2346 h 2349"/>
                <a:gd name="T24" fmla="*/ 126 w 198"/>
                <a:gd name="T25" fmla="*/ 2348 h 2349"/>
                <a:gd name="T26" fmla="*/ 99 w 198"/>
                <a:gd name="T27" fmla="*/ 2349 h 2349"/>
                <a:gd name="T28" fmla="*/ 72 w 198"/>
                <a:gd name="T29" fmla="*/ 2348 h 2349"/>
                <a:gd name="T30" fmla="*/ 49 w 198"/>
                <a:gd name="T31" fmla="*/ 2346 h 2349"/>
                <a:gd name="T32" fmla="*/ 29 w 198"/>
                <a:gd name="T33" fmla="*/ 2343 h 2349"/>
                <a:gd name="T34" fmla="*/ 14 w 198"/>
                <a:gd name="T35" fmla="*/ 2338 h 2349"/>
                <a:gd name="T36" fmla="*/ 3 w 198"/>
                <a:gd name="T37" fmla="*/ 2333 h 2349"/>
                <a:gd name="T38" fmla="*/ 0 w 198"/>
                <a:gd name="T39" fmla="*/ 2327 h 2349"/>
                <a:gd name="T40" fmla="*/ 0 w 198"/>
                <a:gd name="T41" fmla="*/ 22 h 2349"/>
                <a:gd name="T42" fmla="*/ 3 w 198"/>
                <a:gd name="T43" fmla="*/ 15 h 2349"/>
                <a:gd name="T44" fmla="*/ 14 w 198"/>
                <a:gd name="T45" fmla="*/ 10 h 2349"/>
                <a:gd name="T46" fmla="*/ 29 w 198"/>
                <a:gd name="T47" fmla="*/ 6 h 2349"/>
                <a:gd name="T48" fmla="*/ 49 w 198"/>
                <a:gd name="T49" fmla="*/ 2 h 2349"/>
                <a:gd name="T50" fmla="*/ 72 w 198"/>
                <a:gd name="T51" fmla="*/ 0 h 2349"/>
                <a:gd name="T52" fmla="*/ 99 w 198"/>
                <a:gd name="T53" fmla="*/ 0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2349">
                  <a:moveTo>
                    <a:pt x="99" y="0"/>
                  </a:moveTo>
                  <a:lnTo>
                    <a:pt x="126" y="0"/>
                  </a:lnTo>
                  <a:lnTo>
                    <a:pt x="149" y="2"/>
                  </a:lnTo>
                  <a:lnTo>
                    <a:pt x="169" y="6"/>
                  </a:lnTo>
                  <a:lnTo>
                    <a:pt x="184" y="10"/>
                  </a:lnTo>
                  <a:lnTo>
                    <a:pt x="195" y="15"/>
                  </a:lnTo>
                  <a:lnTo>
                    <a:pt x="198" y="22"/>
                  </a:lnTo>
                  <a:lnTo>
                    <a:pt x="198" y="2327"/>
                  </a:lnTo>
                  <a:lnTo>
                    <a:pt x="195" y="2333"/>
                  </a:lnTo>
                  <a:lnTo>
                    <a:pt x="184" y="2338"/>
                  </a:lnTo>
                  <a:lnTo>
                    <a:pt x="169" y="2343"/>
                  </a:lnTo>
                  <a:lnTo>
                    <a:pt x="149" y="2346"/>
                  </a:lnTo>
                  <a:lnTo>
                    <a:pt x="126" y="2348"/>
                  </a:lnTo>
                  <a:lnTo>
                    <a:pt x="99" y="2349"/>
                  </a:lnTo>
                  <a:lnTo>
                    <a:pt x="72" y="2348"/>
                  </a:lnTo>
                  <a:lnTo>
                    <a:pt x="49" y="2346"/>
                  </a:lnTo>
                  <a:lnTo>
                    <a:pt x="29" y="2343"/>
                  </a:lnTo>
                  <a:lnTo>
                    <a:pt x="14" y="2338"/>
                  </a:lnTo>
                  <a:lnTo>
                    <a:pt x="3" y="2333"/>
                  </a:lnTo>
                  <a:lnTo>
                    <a:pt x="0" y="2327"/>
                  </a:lnTo>
                  <a:lnTo>
                    <a:pt x="0" y="22"/>
                  </a:lnTo>
                  <a:lnTo>
                    <a:pt x="3" y="15"/>
                  </a:lnTo>
                  <a:lnTo>
                    <a:pt x="14" y="10"/>
                  </a:lnTo>
                  <a:lnTo>
                    <a:pt x="29" y="6"/>
                  </a:lnTo>
                  <a:lnTo>
                    <a:pt x="49" y="2"/>
                  </a:lnTo>
                  <a:lnTo>
                    <a:pt x="72" y="0"/>
                  </a:lnTo>
                  <a:lnTo>
                    <a:pt x="99" y="0"/>
                  </a:lnTo>
                  <a:close/>
                </a:path>
              </a:pathLst>
            </a:custGeom>
            <a:solidFill>
              <a:schemeClr val="bg1">
                <a:lumMod val="7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45" name="Freeform 7"/>
            <p:cNvSpPr>
              <a:spLocks/>
            </p:cNvSpPr>
            <p:nvPr/>
          </p:nvSpPr>
          <p:spPr bwMode="auto">
            <a:xfrm>
              <a:off x="8044472" y="1314760"/>
              <a:ext cx="457232" cy="3426112"/>
            </a:xfrm>
            <a:custGeom>
              <a:avLst/>
              <a:gdLst>
                <a:gd name="T0" fmla="*/ 146 w 292"/>
                <a:gd name="T1" fmla="*/ 0 h 2189"/>
                <a:gd name="T2" fmla="*/ 179 w 292"/>
                <a:gd name="T3" fmla="*/ 1 h 2189"/>
                <a:gd name="T4" fmla="*/ 210 w 292"/>
                <a:gd name="T5" fmla="*/ 3 h 2189"/>
                <a:gd name="T6" fmla="*/ 238 w 292"/>
                <a:gd name="T7" fmla="*/ 6 h 2189"/>
                <a:gd name="T8" fmla="*/ 260 w 292"/>
                <a:gd name="T9" fmla="*/ 12 h 2189"/>
                <a:gd name="T10" fmla="*/ 277 w 292"/>
                <a:gd name="T11" fmla="*/ 17 h 2189"/>
                <a:gd name="T12" fmla="*/ 289 w 292"/>
                <a:gd name="T13" fmla="*/ 25 h 2189"/>
                <a:gd name="T14" fmla="*/ 292 w 292"/>
                <a:gd name="T15" fmla="*/ 31 h 2189"/>
                <a:gd name="T16" fmla="*/ 292 w 292"/>
                <a:gd name="T17" fmla="*/ 2157 h 2189"/>
                <a:gd name="T18" fmla="*/ 289 w 292"/>
                <a:gd name="T19" fmla="*/ 2164 h 2189"/>
                <a:gd name="T20" fmla="*/ 277 w 292"/>
                <a:gd name="T21" fmla="*/ 2171 h 2189"/>
                <a:gd name="T22" fmla="*/ 260 w 292"/>
                <a:gd name="T23" fmla="*/ 2177 h 2189"/>
                <a:gd name="T24" fmla="*/ 238 w 292"/>
                <a:gd name="T25" fmla="*/ 2181 h 2189"/>
                <a:gd name="T26" fmla="*/ 210 w 292"/>
                <a:gd name="T27" fmla="*/ 2186 h 2189"/>
                <a:gd name="T28" fmla="*/ 179 w 292"/>
                <a:gd name="T29" fmla="*/ 2188 h 2189"/>
                <a:gd name="T30" fmla="*/ 146 w 292"/>
                <a:gd name="T31" fmla="*/ 2189 h 2189"/>
                <a:gd name="T32" fmla="*/ 112 w 292"/>
                <a:gd name="T33" fmla="*/ 2188 h 2189"/>
                <a:gd name="T34" fmla="*/ 81 w 292"/>
                <a:gd name="T35" fmla="*/ 2186 h 2189"/>
                <a:gd name="T36" fmla="*/ 54 w 292"/>
                <a:gd name="T37" fmla="*/ 2181 h 2189"/>
                <a:gd name="T38" fmla="*/ 32 w 292"/>
                <a:gd name="T39" fmla="*/ 2177 h 2189"/>
                <a:gd name="T40" fmla="*/ 14 w 292"/>
                <a:gd name="T41" fmla="*/ 2171 h 2189"/>
                <a:gd name="T42" fmla="*/ 3 w 292"/>
                <a:gd name="T43" fmla="*/ 2164 h 2189"/>
                <a:gd name="T44" fmla="*/ 0 w 292"/>
                <a:gd name="T45" fmla="*/ 2157 h 2189"/>
                <a:gd name="T46" fmla="*/ 0 w 292"/>
                <a:gd name="T47" fmla="*/ 31 h 2189"/>
                <a:gd name="T48" fmla="*/ 3 w 292"/>
                <a:gd name="T49" fmla="*/ 25 h 2189"/>
                <a:gd name="T50" fmla="*/ 14 w 292"/>
                <a:gd name="T51" fmla="*/ 17 h 2189"/>
                <a:gd name="T52" fmla="*/ 32 w 292"/>
                <a:gd name="T53" fmla="*/ 12 h 2189"/>
                <a:gd name="T54" fmla="*/ 54 w 292"/>
                <a:gd name="T55" fmla="*/ 6 h 2189"/>
                <a:gd name="T56" fmla="*/ 81 w 292"/>
                <a:gd name="T57" fmla="*/ 3 h 2189"/>
                <a:gd name="T58" fmla="*/ 112 w 292"/>
                <a:gd name="T59" fmla="*/ 1 h 2189"/>
                <a:gd name="T60" fmla="*/ 146 w 292"/>
                <a:gd name="T61" fmla="*/ 0 h 2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2189">
                  <a:moveTo>
                    <a:pt x="146" y="0"/>
                  </a:moveTo>
                  <a:lnTo>
                    <a:pt x="179" y="1"/>
                  </a:lnTo>
                  <a:lnTo>
                    <a:pt x="210" y="3"/>
                  </a:lnTo>
                  <a:lnTo>
                    <a:pt x="238" y="6"/>
                  </a:lnTo>
                  <a:lnTo>
                    <a:pt x="260" y="12"/>
                  </a:lnTo>
                  <a:lnTo>
                    <a:pt x="277" y="17"/>
                  </a:lnTo>
                  <a:lnTo>
                    <a:pt x="289" y="25"/>
                  </a:lnTo>
                  <a:lnTo>
                    <a:pt x="292" y="31"/>
                  </a:lnTo>
                  <a:lnTo>
                    <a:pt x="292" y="2157"/>
                  </a:lnTo>
                  <a:lnTo>
                    <a:pt x="289" y="2164"/>
                  </a:lnTo>
                  <a:lnTo>
                    <a:pt x="277" y="2171"/>
                  </a:lnTo>
                  <a:lnTo>
                    <a:pt x="260" y="2177"/>
                  </a:lnTo>
                  <a:lnTo>
                    <a:pt x="238" y="2181"/>
                  </a:lnTo>
                  <a:lnTo>
                    <a:pt x="210" y="2186"/>
                  </a:lnTo>
                  <a:lnTo>
                    <a:pt x="179" y="2188"/>
                  </a:lnTo>
                  <a:lnTo>
                    <a:pt x="146" y="2189"/>
                  </a:lnTo>
                  <a:lnTo>
                    <a:pt x="112" y="2188"/>
                  </a:lnTo>
                  <a:lnTo>
                    <a:pt x="81" y="2186"/>
                  </a:lnTo>
                  <a:lnTo>
                    <a:pt x="54" y="2181"/>
                  </a:lnTo>
                  <a:lnTo>
                    <a:pt x="32" y="2177"/>
                  </a:lnTo>
                  <a:lnTo>
                    <a:pt x="14" y="2171"/>
                  </a:lnTo>
                  <a:lnTo>
                    <a:pt x="3" y="2164"/>
                  </a:lnTo>
                  <a:lnTo>
                    <a:pt x="0" y="2157"/>
                  </a:lnTo>
                  <a:lnTo>
                    <a:pt x="0" y="31"/>
                  </a:lnTo>
                  <a:lnTo>
                    <a:pt x="3" y="25"/>
                  </a:lnTo>
                  <a:lnTo>
                    <a:pt x="14" y="17"/>
                  </a:lnTo>
                  <a:lnTo>
                    <a:pt x="32" y="12"/>
                  </a:lnTo>
                  <a:lnTo>
                    <a:pt x="54" y="6"/>
                  </a:lnTo>
                  <a:lnTo>
                    <a:pt x="81" y="3"/>
                  </a:lnTo>
                  <a:lnTo>
                    <a:pt x="112" y="1"/>
                  </a:lnTo>
                  <a:lnTo>
                    <a:pt x="146"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49" name="Freeform 8"/>
            <p:cNvSpPr>
              <a:spLocks/>
            </p:cNvSpPr>
            <p:nvPr/>
          </p:nvSpPr>
          <p:spPr bwMode="auto">
            <a:xfrm>
              <a:off x="8542416" y="2157196"/>
              <a:ext cx="2220397" cy="466629"/>
            </a:xfrm>
            <a:custGeom>
              <a:avLst/>
              <a:gdLst>
                <a:gd name="T0" fmla="*/ 0 w 1419"/>
                <a:gd name="T1" fmla="*/ 0 h 297"/>
                <a:gd name="T2" fmla="*/ 1283 w 1419"/>
                <a:gd name="T3" fmla="*/ 0 h 297"/>
                <a:gd name="T4" fmla="*/ 1419 w 1419"/>
                <a:gd name="T5" fmla="*/ 152 h 297"/>
                <a:gd name="T6" fmla="*/ 1283 w 1419"/>
                <a:gd name="T7" fmla="*/ 297 h 297"/>
                <a:gd name="T8" fmla="*/ 0 w 1419"/>
                <a:gd name="T9" fmla="*/ 297 h 297"/>
                <a:gd name="T10" fmla="*/ 0 w 1419"/>
                <a:gd name="T11" fmla="*/ 0 h 297"/>
              </a:gdLst>
              <a:ahLst/>
              <a:cxnLst>
                <a:cxn ang="0">
                  <a:pos x="T0" y="T1"/>
                </a:cxn>
                <a:cxn ang="0">
                  <a:pos x="T2" y="T3"/>
                </a:cxn>
                <a:cxn ang="0">
                  <a:pos x="T4" y="T5"/>
                </a:cxn>
                <a:cxn ang="0">
                  <a:pos x="T6" y="T7"/>
                </a:cxn>
                <a:cxn ang="0">
                  <a:pos x="T8" y="T9"/>
                </a:cxn>
                <a:cxn ang="0">
                  <a:pos x="T10" y="T11"/>
                </a:cxn>
              </a:cxnLst>
              <a:rect l="0" t="0" r="r" b="b"/>
              <a:pathLst>
                <a:path w="1419" h="297">
                  <a:moveTo>
                    <a:pt x="0" y="0"/>
                  </a:moveTo>
                  <a:lnTo>
                    <a:pt x="1283" y="0"/>
                  </a:lnTo>
                  <a:lnTo>
                    <a:pt x="1419" y="152"/>
                  </a:lnTo>
                  <a:lnTo>
                    <a:pt x="1283" y="297"/>
                  </a:lnTo>
                  <a:lnTo>
                    <a:pt x="0" y="297"/>
                  </a:lnTo>
                  <a:lnTo>
                    <a:pt x="0"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50" name="Rectangle 9"/>
            <p:cNvSpPr>
              <a:spLocks noChangeArrowheads="1"/>
            </p:cNvSpPr>
            <p:nvPr/>
          </p:nvSpPr>
          <p:spPr bwMode="auto">
            <a:xfrm>
              <a:off x="8006891" y="3356647"/>
              <a:ext cx="535527" cy="466629"/>
            </a:xfrm>
            <a:prstGeom prst="rect">
              <a:avLst/>
            </a:prstGeom>
            <a:solidFill>
              <a:schemeClr val="bg1">
                <a:lumMod val="75000"/>
              </a:schemeClr>
            </a:solidFill>
            <a:ln w="0">
              <a:noFill/>
              <a:prstDash val="solid"/>
              <a:miter lim="800000"/>
              <a:headEnd/>
              <a:tailEnd/>
            </a:ln>
          </p:spPr>
          <p:txBody>
            <a:bodyPr vert="horz" wrap="square" lIns="91299" tIns="45649" rIns="91299" bIns="45649" numCol="1" anchor="t" anchorCtr="0" compatLnSpc="1">
              <a:prstTxWarp prst="textNoShape">
                <a:avLst/>
              </a:prstTxWarp>
            </a:bodyPr>
            <a:lstStyle/>
            <a:p>
              <a:endParaRPr lang="en-US" sz="1798"/>
            </a:p>
          </p:txBody>
        </p:sp>
        <p:sp>
          <p:nvSpPr>
            <p:cNvPr id="51" name="Freeform 10"/>
            <p:cNvSpPr>
              <a:spLocks/>
            </p:cNvSpPr>
            <p:nvPr/>
          </p:nvSpPr>
          <p:spPr bwMode="auto">
            <a:xfrm>
              <a:off x="8542416" y="3356647"/>
              <a:ext cx="2220397" cy="466629"/>
            </a:xfrm>
            <a:custGeom>
              <a:avLst/>
              <a:gdLst>
                <a:gd name="T0" fmla="*/ 0 w 1419"/>
                <a:gd name="T1" fmla="*/ 0 h 296"/>
                <a:gd name="T2" fmla="*/ 1283 w 1419"/>
                <a:gd name="T3" fmla="*/ 0 h 296"/>
                <a:gd name="T4" fmla="*/ 1419 w 1419"/>
                <a:gd name="T5" fmla="*/ 152 h 296"/>
                <a:gd name="T6" fmla="*/ 1283 w 1419"/>
                <a:gd name="T7" fmla="*/ 296 h 296"/>
                <a:gd name="T8" fmla="*/ 0 w 1419"/>
                <a:gd name="T9" fmla="*/ 296 h 296"/>
                <a:gd name="T10" fmla="*/ 0 w 1419"/>
                <a:gd name="T11" fmla="*/ 0 h 296"/>
              </a:gdLst>
              <a:ahLst/>
              <a:cxnLst>
                <a:cxn ang="0">
                  <a:pos x="T0" y="T1"/>
                </a:cxn>
                <a:cxn ang="0">
                  <a:pos x="T2" y="T3"/>
                </a:cxn>
                <a:cxn ang="0">
                  <a:pos x="T4" y="T5"/>
                </a:cxn>
                <a:cxn ang="0">
                  <a:pos x="T6" y="T7"/>
                </a:cxn>
                <a:cxn ang="0">
                  <a:pos x="T8" y="T9"/>
                </a:cxn>
                <a:cxn ang="0">
                  <a:pos x="T10" y="T11"/>
                </a:cxn>
              </a:cxnLst>
              <a:rect l="0" t="0" r="r" b="b"/>
              <a:pathLst>
                <a:path w="1419" h="296">
                  <a:moveTo>
                    <a:pt x="0" y="0"/>
                  </a:moveTo>
                  <a:lnTo>
                    <a:pt x="1283" y="0"/>
                  </a:lnTo>
                  <a:lnTo>
                    <a:pt x="1419" y="152"/>
                  </a:lnTo>
                  <a:lnTo>
                    <a:pt x="1283" y="296"/>
                  </a:lnTo>
                  <a:lnTo>
                    <a:pt x="0" y="296"/>
                  </a:lnTo>
                  <a:lnTo>
                    <a:pt x="0"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52" name="Rectangle 12"/>
            <p:cNvSpPr>
              <a:spLocks noChangeArrowheads="1"/>
            </p:cNvSpPr>
            <p:nvPr/>
          </p:nvSpPr>
          <p:spPr bwMode="auto">
            <a:xfrm>
              <a:off x="8006891" y="3957939"/>
              <a:ext cx="535527" cy="463496"/>
            </a:xfrm>
            <a:prstGeom prst="rect">
              <a:avLst/>
            </a:prstGeom>
            <a:solidFill>
              <a:schemeClr val="bg1">
                <a:lumMod val="75000"/>
              </a:schemeClr>
            </a:solidFill>
            <a:ln w="0">
              <a:noFill/>
              <a:prstDash val="solid"/>
              <a:miter lim="800000"/>
              <a:headEnd/>
              <a:tailEnd/>
            </a:ln>
          </p:spPr>
          <p:txBody>
            <a:bodyPr vert="horz" wrap="square" lIns="91299" tIns="45649" rIns="91299" bIns="45649" numCol="1" anchor="t" anchorCtr="0" compatLnSpc="1">
              <a:prstTxWarp prst="textNoShape">
                <a:avLst/>
              </a:prstTxWarp>
            </a:bodyPr>
            <a:lstStyle/>
            <a:p>
              <a:endParaRPr lang="en-US" sz="1798"/>
            </a:p>
          </p:txBody>
        </p:sp>
        <p:sp>
          <p:nvSpPr>
            <p:cNvPr id="53" name="Freeform 13"/>
            <p:cNvSpPr>
              <a:spLocks/>
            </p:cNvSpPr>
            <p:nvPr/>
          </p:nvSpPr>
          <p:spPr bwMode="auto">
            <a:xfrm>
              <a:off x="8542416" y="3957939"/>
              <a:ext cx="1719320" cy="463496"/>
            </a:xfrm>
            <a:custGeom>
              <a:avLst/>
              <a:gdLst>
                <a:gd name="T0" fmla="*/ 0 w 1099"/>
                <a:gd name="T1" fmla="*/ 0 h 297"/>
                <a:gd name="T2" fmla="*/ 964 w 1099"/>
                <a:gd name="T3" fmla="*/ 0 h 297"/>
                <a:gd name="T4" fmla="*/ 1099 w 1099"/>
                <a:gd name="T5" fmla="*/ 153 h 297"/>
                <a:gd name="T6" fmla="*/ 964 w 1099"/>
                <a:gd name="T7" fmla="*/ 297 h 297"/>
                <a:gd name="T8" fmla="*/ 0 w 1099"/>
                <a:gd name="T9" fmla="*/ 297 h 297"/>
                <a:gd name="T10" fmla="*/ 0 w 1099"/>
                <a:gd name="T11" fmla="*/ 0 h 297"/>
              </a:gdLst>
              <a:ahLst/>
              <a:cxnLst>
                <a:cxn ang="0">
                  <a:pos x="T0" y="T1"/>
                </a:cxn>
                <a:cxn ang="0">
                  <a:pos x="T2" y="T3"/>
                </a:cxn>
                <a:cxn ang="0">
                  <a:pos x="T4" y="T5"/>
                </a:cxn>
                <a:cxn ang="0">
                  <a:pos x="T6" y="T7"/>
                </a:cxn>
                <a:cxn ang="0">
                  <a:pos x="T8" y="T9"/>
                </a:cxn>
                <a:cxn ang="0">
                  <a:pos x="T10" y="T11"/>
                </a:cxn>
              </a:cxnLst>
              <a:rect l="0" t="0" r="r" b="b"/>
              <a:pathLst>
                <a:path w="1099" h="297">
                  <a:moveTo>
                    <a:pt x="0" y="0"/>
                  </a:moveTo>
                  <a:lnTo>
                    <a:pt x="964" y="0"/>
                  </a:lnTo>
                  <a:lnTo>
                    <a:pt x="1099" y="153"/>
                  </a:lnTo>
                  <a:lnTo>
                    <a:pt x="964" y="297"/>
                  </a:lnTo>
                  <a:lnTo>
                    <a:pt x="0" y="297"/>
                  </a:lnTo>
                  <a:lnTo>
                    <a:pt x="0" y="0"/>
                  </a:lnTo>
                  <a:close/>
                </a:path>
              </a:pathLst>
            </a:custGeom>
            <a:solidFill>
              <a:schemeClr val="accent1"/>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54" name="Freeform 14"/>
            <p:cNvSpPr>
              <a:spLocks/>
            </p:cNvSpPr>
            <p:nvPr/>
          </p:nvSpPr>
          <p:spPr bwMode="auto">
            <a:xfrm>
              <a:off x="6287571" y="3957939"/>
              <a:ext cx="1719320" cy="463496"/>
            </a:xfrm>
            <a:custGeom>
              <a:avLst/>
              <a:gdLst>
                <a:gd name="T0" fmla="*/ 135 w 1097"/>
                <a:gd name="T1" fmla="*/ 0 h 297"/>
                <a:gd name="T2" fmla="*/ 1097 w 1097"/>
                <a:gd name="T3" fmla="*/ 0 h 297"/>
                <a:gd name="T4" fmla="*/ 1097 w 1097"/>
                <a:gd name="T5" fmla="*/ 297 h 297"/>
                <a:gd name="T6" fmla="*/ 135 w 1097"/>
                <a:gd name="T7" fmla="*/ 297 h 297"/>
                <a:gd name="T8" fmla="*/ 0 w 1097"/>
                <a:gd name="T9" fmla="*/ 153 h 297"/>
                <a:gd name="T10" fmla="*/ 135 w 1097"/>
                <a:gd name="T11" fmla="*/ 0 h 297"/>
              </a:gdLst>
              <a:ahLst/>
              <a:cxnLst>
                <a:cxn ang="0">
                  <a:pos x="T0" y="T1"/>
                </a:cxn>
                <a:cxn ang="0">
                  <a:pos x="T2" y="T3"/>
                </a:cxn>
                <a:cxn ang="0">
                  <a:pos x="T4" y="T5"/>
                </a:cxn>
                <a:cxn ang="0">
                  <a:pos x="T6" y="T7"/>
                </a:cxn>
                <a:cxn ang="0">
                  <a:pos x="T8" y="T9"/>
                </a:cxn>
                <a:cxn ang="0">
                  <a:pos x="T10" y="T11"/>
                </a:cxn>
              </a:cxnLst>
              <a:rect l="0" t="0" r="r" b="b"/>
              <a:pathLst>
                <a:path w="1097" h="297">
                  <a:moveTo>
                    <a:pt x="135" y="0"/>
                  </a:moveTo>
                  <a:lnTo>
                    <a:pt x="1097" y="0"/>
                  </a:lnTo>
                  <a:lnTo>
                    <a:pt x="1097" y="297"/>
                  </a:lnTo>
                  <a:lnTo>
                    <a:pt x="135" y="297"/>
                  </a:lnTo>
                  <a:lnTo>
                    <a:pt x="0" y="153"/>
                  </a:lnTo>
                  <a:lnTo>
                    <a:pt x="135" y="0"/>
                  </a:lnTo>
                  <a:close/>
                </a:path>
              </a:pathLst>
            </a:custGeom>
            <a:solidFill>
              <a:schemeClr val="accent1"/>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55" name="Freeform 15"/>
            <p:cNvSpPr>
              <a:spLocks/>
            </p:cNvSpPr>
            <p:nvPr/>
          </p:nvSpPr>
          <p:spPr bwMode="auto">
            <a:xfrm>
              <a:off x="5786494" y="2761619"/>
              <a:ext cx="2220397" cy="463496"/>
            </a:xfrm>
            <a:custGeom>
              <a:avLst/>
              <a:gdLst>
                <a:gd name="T0" fmla="*/ 136 w 1417"/>
                <a:gd name="T1" fmla="*/ 0 h 296"/>
                <a:gd name="T2" fmla="*/ 1417 w 1417"/>
                <a:gd name="T3" fmla="*/ 0 h 296"/>
                <a:gd name="T4" fmla="*/ 1417 w 1417"/>
                <a:gd name="T5" fmla="*/ 296 h 296"/>
                <a:gd name="T6" fmla="*/ 136 w 1417"/>
                <a:gd name="T7" fmla="*/ 296 h 296"/>
                <a:gd name="T8" fmla="*/ 0 w 1417"/>
                <a:gd name="T9" fmla="*/ 152 h 296"/>
                <a:gd name="T10" fmla="*/ 136 w 1417"/>
                <a:gd name="T11" fmla="*/ 0 h 296"/>
              </a:gdLst>
              <a:ahLst/>
              <a:cxnLst>
                <a:cxn ang="0">
                  <a:pos x="T0" y="T1"/>
                </a:cxn>
                <a:cxn ang="0">
                  <a:pos x="T2" y="T3"/>
                </a:cxn>
                <a:cxn ang="0">
                  <a:pos x="T4" y="T5"/>
                </a:cxn>
                <a:cxn ang="0">
                  <a:pos x="T6" y="T7"/>
                </a:cxn>
                <a:cxn ang="0">
                  <a:pos x="T8" y="T9"/>
                </a:cxn>
                <a:cxn ang="0">
                  <a:pos x="T10" y="T11"/>
                </a:cxn>
              </a:cxnLst>
              <a:rect l="0" t="0" r="r" b="b"/>
              <a:pathLst>
                <a:path w="1417" h="296">
                  <a:moveTo>
                    <a:pt x="136" y="0"/>
                  </a:moveTo>
                  <a:lnTo>
                    <a:pt x="1417" y="0"/>
                  </a:lnTo>
                  <a:lnTo>
                    <a:pt x="1417" y="296"/>
                  </a:lnTo>
                  <a:lnTo>
                    <a:pt x="136" y="296"/>
                  </a:lnTo>
                  <a:lnTo>
                    <a:pt x="0" y="152"/>
                  </a:lnTo>
                  <a:lnTo>
                    <a:pt x="136"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56" name="Rectangle 19"/>
            <p:cNvSpPr>
              <a:spLocks noChangeArrowheads="1"/>
            </p:cNvSpPr>
            <p:nvPr/>
          </p:nvSpPr>
          <p:spPr bwMode="auto">
            <a:xfrm>
              <a:off x="8006891" y="1559035"/>
              <a:ext cx="535527" cy="466629"/>
            </a:xfrm>
            <a:prstGeom prst="rect">
              <a:avLst/>
            </a:prstGeom>
            <a:solidFill>
              <a:schemeClr val="bg1">
                <a:lumMod val="75000"/>
              </a:schemeClr>
            </a:solidFill>
            <a:ln w="0">
              <a:noFill/>
              <a:prstDash val="solid"/>
              <a:miter lim="800000"/>
              <a:headEnd/>
              <a:tailEnd/>
            </a:ln>
          </p:spPr>
          <p:txBody>
            <a:bodyPr vert="horz" wrap="square" lIns="91299" tIns="45649" rIns="91299" bIns="45649" numCol="1" anchor="t" anchorCtr="0" compatLnSpc="1">
              <a:prstTxWarp prst="textNoShape">
                <a:avLst/>
              </a:prstTxWarp>
            </a:bodyPr>
            <a:lstStyle/>
            <a:p>
              <a:endParaRPr lang="en-US" sz="1798"/>
            </a:p>
          </p:txBody>
        </p:sp>
        <p:sp>
          <p:nvSpPr>
            <p:cNvPr id="57" name="Freeform 20"/>
            <p:cNvSpPr>
              <a:spLocks/>
            </p:cNvSpPr>
            <p:nvPr/>
          </p:nvSpPr>
          <p:spPr bwMode="auto">
            <a:xfrm>
              <a:off x="8429673" y="1336683"/>
              <a:ext cx="2530437" cy="911334"/>
            </a:xfrm>
            <a:custGeom>
              <a:avLst/>
              <a:gdLst>
                <a:gd name="T0" fmla="*/ 1351 w 1615"/>
                <a:gd name="T1" fmla="*/ 0 h 581"/>
                <a:gd name="T2" fmla="*/ 1615 w 1615"/>
                <a:gd name="T3" fmla="*/ 299 h 581"/>
                <a:gd name="T4" fmla="*/ 1351 w 1615"/>
                <a:gd name="T5" fmla="*/ 581 h 581"/>
                <a:gd name="T6" fmla="*/ 0 w 1615"/>
                <a:gd name="T7" fmla="*/ 439 h 581"/>
                <a:gd name="T8" fmla="*/ 0 w 1615"/>
                <a:gd name="T9" fmla="*/ 143 h 581"/>
                <a:gd name="T10" fmla="*/ 1351 w 1615"/>
                <a:gd name="T11" fmla="*/ 0 h 581"/>
              </a:gdLst>
              <a:ahLst/>
              <a:cxnLst>
                <a:cxn ang="0">
                  <a:pos x="T0" y="T1"/>
                </a:cxn>
                <a:cxn ang="0">
                  <a:pos x="T2" y="T3"/>
                </a:cxn>
                <a:cxn ang="0">
                  <a:pos x="T4" y="T5"/>
                </a:cxn>
                <a:cxn ang="0">
                  <a:pos x="T6" y="T7"/>
                </a:cxn>
                <a:cxn ang="0">
                  <a:pos x="T8" y="T9"/>
                </a:cxn>
                <a:cxn ang="0">
                  <a:pos x="T10" y="T11"/>
                </a:cxn>
              </a:cxnLst>
              <a:rect l="0" t="0" r="r" b="b"/>
              <a:pathLst>
                <a:path w="1615" h="581">
                  <a:moveTo>
                    <a:pt x="1351" y="0"/>
                  </a:moveTo>
                  <a:lnTo>
                    <a:pt x="1615" y="299"/>
                  </a:lnTo>
                  <a:lnTo>
                    <a:pt x="1351" y="581"/>
                  </a:lnTo>
                  <a:lnTo>
                    <a:pt x="0" y="439"/>
                  </a:lnTo>
                  <a:lnTo>
                    <a:pt x="0" y="143"/>
                  </a:lnTo>
                  <a:lnTo>
                    <a:pt x="1351" y="0"/>
                  </a:lnTo>
                  <a:close/>
                </a:path>
              </a:pathLst>
            </a:custGeom>
            <a:solidFill>
              <a:schemeClr val="accent4"/>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58" name="Freeform 21"/>
            <p:cNvSpPr>
              <a:spLocks/>
            </p:cNvSpPr>
            <p:nvPr/>
          </p:nvSpPr>
          <p:spPr bwMode="auto">
            <a:xfrm>
              <a:off x="10546722" y="1336683"/>
              <a:ext cx="476023" cy="466629"/>
            </a:xfrm>
            <a:custGeom>
              <a:avLst/>
              <a:gdLst>
                <a:gd name="T0" fmla="*/ 0 w 306"/>
                <a:gd name="T1" fmla="*/ 0 h 299"/>
                <a:gd name="T2" fmla="*/ 11 w 306"/>
                <a:gd name="T3" fmla="*/ 0 h 299"/>
                <a:gd name="T4" fmla="*/ 306 w 306"/>
                <a:gd name="T5" fmla="*/ 299 h 299"/>
                <a:gd name="T6" fmla="*/ 264 w 306"/>
                <a:gd name="T7" fmla="*/ 299 h 299"/>
                <a:gd name="T8" fmla="*/ 0 w 306"/>
                <a:gd name="T9" fmla="*/ 0 h 299"/>
              </a:gdLst>
              <a:ahLst/>
              <a:cxnLst>
                <a:cxn ang="0">
                  <a:pos x="T0" y="T1"/>
                </a:cxn>
                <a:cxn ang="0">
                  <a:pos x="T2" y="T3"/>
                </a:cxn>
                <a:cxn ang="0">
                  <a:pos x="T4" y="T5"/>
                </a:cxn>
                <a:cxn ang="0">
                  <a:pos x="T6" y="T7"/>
                </a:cxn>
                <a:cxn ang="0">
                  <a:pos x="T8" y="T9"/>
                </a:cxn>
              </a:cxnLst>
              <a:rect l="0" t="0" r="r" b="b"/>
              <a:pathLst>
                <a:path w="306" h="299">
                  <a:moveTo>
                    <a:pt x="0" y="0"/>
                  </a:moveTo>
                  <a:lnTo>
                    <a:pt x="11" y="0"/>
                  </a:lnTo>
                  <a:lnTo>
                    <a:pt x="306" y="299"/>
                  </a:lnTo>
                  <a:lnTo>
                    <a:pt x="264" y="299"/>
                  </a:lnTo>
                  <a:lnTo>
                    <a:pt x="0"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97" name="Freeform 22"/>
            <p:cNvSpPr>
              <a:spLocks/>
            </p:cNvSpPr>
            <p:nvPr/>
          </p:nvSpPr>
          <p:spPr bwMode="auto">
            <a:xfrm>
              <a:off x="10546722" y="1803309"/>
              <a:ext cx="476023" cy="444706"/>
            </a:xfrm>
            <a:custGeom>
              <a:avLst/>
              <a:gdLst>
                <a:gd name="T0" fmla="*/ 264 w 306"/>
                <a:gd name="T1" fmla="*/ 0 h 282"/>
                <a:gd name="T2" fmla="*/ 306 w 306"/>
                <a:gd name="T3" fmla="*/ 0 h 282"/>
                <a:gd name="T4" fmla="*/ 10 w 306"/>
                <a:gd name="T5" fmla="*/ 282 h 282"/>
                <a:gd name="T6" fmla="*/ 0 w 306"/>
                <a:gd name="T7" fmla="*/ 282 h 282"/>
                <a:gd name="T8" fmla="*/ 264 w 306"/>
                <a:gd name="T9" fmla="*/ 0 h 282"/>
              </a:gdLst>
              <a:ahLst/>
              <a:cxnLst>
                <a:cxn ang="0">
                  <a:pos x="T0" y="T1"/>
                </a:cxn>
                <a:cxn ang="0">
                  <a:pos x="T2" y="T3"/>
                </a:cxn>
                <a:cxn ang="0">
                  <a:pos x="T4" y="T5"/>
                </a:cxn>
                <a:cxn ang="0">
                  <a:pos x="T6" y="T7"/>
                </a:cxn>
                <a:cxn ang="0">
                  <a:pos x="T8" y="T9"/>
                </a:cxn>
              </a:cxnLst>
              <a:rect l="0" t="0" r="r" b="b"/>
              <a:pathLst>
                <a:path w="306" h="282">
                  <a:moveTo>
                    <a:pt x="264" y="0"/>
                  </a:moveTo>
                  <a:lnTo>
                    <a:pt x="306" y="0"/>
                  </a:lnTo>
                  <a:lnTo>
                    <a:pt x="10" y="282"/>
                  </a:lnTo>
                  <a:lnTo>
                    <a:pt x="0" y="282"/>
                  </a:lnTo>
                  <a:lnTo>
                    <a:pt x="264"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98" name="Freeform 23"/>
            <p:cNvSpPr>
              <a:spLocks/>
            </p:cNvSpPr>
            <p:nvPr/>
          </p:nvSpPr>
          <p:spPr bwMode="auto">
            <a:xfrm>
              <a:off x="6287571" y="1559035"/>
              <a:ext cx="1719320" cy="466629"/>
            </a:xfrm>
            <a:custGeom>
              <a:avLst/>
              <a:gdLst>
                <a:gd name="T0" fmla="*/ 135 w 1097"/>
                <a:gd name="T1" fmla="*/ 0 h 296"/>
                <a:gd name="T2" fmla="*/ 1097 w 1097"/>
                <a:gd name="T3" fmla="*/ 0 h 296"/>
                <a:gd name="T4" fmla="*/ 1097 w 1097"/>
                <a:gd name="T5" fmla="*/ 296 h 296"/>
                <a:gd name="T6" fmla="*/ 135 w 1097"/>
                <a:gd name="T7" fmla="*/ 296 h 296"/>
                <a:gd name="T8" fmla="*/ 0 w 1097"/>
                <a:gd name="T9" fmla="*/ 152 h 296"/>
                <a:gd name="T10" fmla="*/ 135 w 1097"/>
                <a:gd name="T11" fmla="*/ 0 h 296"/>
              </a:gdLst>
              <a:ahLst/>
              <a:cxnLst>
                <a:cxn ang="0">
                  <a:pos x="T0" y="T1"/>
                </a:cxn>
                <a:cxn ang="0">
                  <a:pos x="T2" y="T3"/>
                </a:cxn>
                <a:cxn ang="0">
                  <a:pos x="T4" y="T5"/>
                </a:cxn>
                <a:cxn ang="0">
                  <a:pos x="T6" y="T7"/>
                </a:cxn>
                <a:cxn ang="0">
                  <a:pos x="T8" y="T9"/>
                </a:cxn>
                <a:cxn ang="0">
                  <a:pos x="T10" y="T11"/>
                </a:cxn>
              </a:cxnLst>
              <a:rect l="0" t="0" r="r" b="b"/>
              <a:pathLst>
                <a:path w="1097" h="296">
                  <a:moveTo>
                    <a:pt x="135" y="0"/>
                  </a:moveTo>
                  <a:lnTo>
                    <a:pt x="1097" y="0"/>
                  </a:lnTo>
                  <a:lnTo>
                    <a:pt x="1097" y="296"/>
                  </a:lnTo>
                  <a:lnTo>
                    <a:pt x="135" y="296"/>
                  </a:lnTo>
                  <a:lnTo>
                    <a:pt x="0" y="152"/>
                  </a:lnTo>
                  <a:lnTo>
                    <a:pt x="135"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99" name="Rectangle 24"/>
            <p:cNvSpPr>
              <a:spLocks noChangeArrowheads="1"/>
            </p:cNvSpPr>
            <p:nvPr/>
          </p:nvSpPr>
          <p:spPr bwMode="auto">
            <a:xfrm>
              <a:off x="8006891" y="2761619"/>
              <a:ext cx="535527" cy="463496"/>
            </a:xfrm>
            <a:prstGeom prst="rect">
              <a:avLst/>
            </a:prstGeom>
            <a:solidFill>
              <a:schemeClr val="bg1">
                <a:lumMod val="75000"/>
              </a:schemeClr>
            </a:solidFill>
            <a:ln w="0">
              <a:noFill/>
              <a:prstDash val="solid"/>
              <a:miter lim="800000"/>
              <a:headEnd/>
              <a:tailEnd/>
            </a:ln>
          </p:spPr>
          <p:txBody>
            <a:bodyPr vert="horz" wrap="square" lIns="91299" tIns="45649" rIns="91299" bIns="45649" numCol="1" anchor="t" anchorCtr="0" compatLnSpc="1">
              <a:prstTxWarp prst="textNoShape">
                <a:avLst/>
              </a:prstTxWarp>
            </a:bodyPr>
            <a:lstStyle/>
            <a:p>
              <a:endParaRPr lang="en-US" sz="1798"/>
            </a:p>
          </p:txBody>
        </p:sp>
        <p:sp>
          <p:nvSpPr>
            <p:cNvPr id="100" name="Freeform 25"/>
            <p:cNvSpPr>
              <a:spLocks/>
            </p:cNvSpPr>
            <p:nvPr/>
          </p:nvSpPr>
          <p:spPr bwMode="auto">
            <a:xfrm>
              <a:off x="8429673" y="2536134"/>
              <a:ext cx="2530437" cy="911334"/>
            </a:xfrm>
            <a:custGeom>
              <a:avLst/>
              <a:gdLst>
                <a:gd name="T0" fmla="*/ 1351 w 1615"/>
                <a:gd name="T1" fmla="*/ 0 h 581"/>
                <a:gd name="T2" fmla="*/ 1615 w 1615"/>
                <a:gd name="T3" fmla="*/ 298 h 581"/>
                <a:gd name="T4" fmla="*/ 1351 w 1615"/>
                <a:gd name="T5" fmla="*/ 581 h 581"/>
                <a:gd name="T6" fmla="*/ 0 w 1615"/>
                <a:gd name="T7" fmla="*/ 439 h 581"/>
                <a:gd name="T8" fmla="*/ 0 w 1615"/>
                <a:gd name="T9" fmla="*/ 143 h 581"/>
                <a:gd name="T10" fmla="*/ 1351 w 1615"/>
                <a:gd name="T11" fmla="*/ 0 h 581"/>
              </a:gdLst>
              <a:ahLst/>
              <a:cxnLst>
                <a:cxn ang="0">
                  <a:pos x="T0" y="T1"/>
                </a:cxn>
                <a:cxn ang="0">
                  <a:pos x="T2" y="T3"/>
                </a:cxn>
                <a:cxn ang="0">
                  <a:pos x="T4" y="T5"/>
                </a:cxn>
                <a:cxn ang="0">
                  <a:pos x="T6" y="T7"/>
                </a:cxn>
                <a:cxn ang="0">
                  <a:pos x="T8" y="T9"/>
                </a:cxn>
                <a:cxn ang="0">
                  <a:pos x="T10" y="T11"/>
                </a:cxn>
              </a:cxnLst>
              <a:rect l="0" t="0" r="r" b="b"/>
              <a:pathLst>
                <a:path w="1615" h="581">
                  <a:moveTo>
                    <a:pt x="1351" y="0"/>
                  </a:moveTo>
                  <a:lnTo>
                    <a:pt x="1615" y="298"/>
                  </a:lnTo>
                  <a:lnTo>
                    <a:pt x="1351" y="581"/>
                  </a:lnTo>
                  <a:lnTo>
                    <a:pt x="0" y="439"/>
                  </a:lnTo>
                  <a:lnTo>
                    <a:pt x="0" y="143"/>
                  </a:lnTo>
                  <a:lnTo>
                    <a:pt x="1351" y="0"/>
                  </a:lnTo>
                  <a:close/>
                </a:path>
              </a:pathLst>
            </a:custGeom>
            <a:solidFill>
              <a:schemeClr val="accent2"/>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1" name="Freeform 26"/>
            <p:cNvSpPr>
              <a:spLocks/>
            </p:cNvSpPr>
            <p:nvPr/>
          </p:nvSpPr>
          <p:spPr bwMode="auto">
            <a:xfrm>
              <a:off x="10546722" y="2536134"/>
              <a:ext cx="476023" cy="469759"/>
            </a:xfrm>
            <a:custGeom>
              <a:avLst/>
              <a:gdLst>
                <a:gd name="T0" fmla="*/ 0 w 306"/>
                <a:gd name="T1" fmla="*/ 0 h 298"/>
                <a:gd name="T2" fmla="*/ 11 w 306"/>
                <a:gd name="T3" fmla="*/ 0 h 298"/>
                <a:gd name="T4" fmla="*/ 306 w 306"/>
                <a:gd name="T5" fmla="*/ 298 h 298"/>
                <a:gd name="T6" fmla="*/ 264 w 306"/>
                <a:gd name="T7" fmla="*/ 298 h 298"/>
                <a:gd name="T8" fmla="*/ 0 w 306"/>
                <a:gd name="T9" fmla="*/ 0 h 298"/>
              </a:gdLst>
              <a:ahLst/>
              <a:cxnLst>
                <a:cxn ang="0">
                  <a:pos x="T0" y="T1"/>
                </a:cxn>
                <a:cxn ang="0">
                  <a:pos x="T2" y="T3"/>
                </a:cxn>
                <a:cxn ang="0">
                  <a:pos x="T4" y="T5"/>
                </a:cxn>
                <a:cxn ang="0">
                  <a:pos x="T6" y="T7"/>
                </a:cxn>
                <a:cxn ang="0">
                  <a:pos x="T8" y="T9"/>
                </a:cxn>
              </a:cxnLst>
              <a:rect l="0" t="0" r="r" b="b"/>
              <a:pathLst>
                <a:path w="306" h="298">
                  <a:moveTo>
                    <a:pt x="0" y="0"/>
                  </a:moveTo>
                  <a:lnTo>
                    <a:pt x="11" y="0"/>
                  </a:lnTo>
                  <a:lnTo>
                    <a:pt x="306" y="298"/>
                  </a:lnTo>
                  <a:lnTo>
                    <a:pt x="264" y="298"/>
                  </a:lnTo>
                  <a:lnTo>
                    <a:pt x="0"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2" name="Freeform 27"/>
            <p:cNvSpPr>
              <a:spLocks/>
            </p:cNvSpPr>
            <p:nvPr/>
          </p:nvSpPr>
          <p:spPr bwMode="auto">
            <a:xfrm>
              <a:off x="10546722" y="3005893"/>
              <a:ext cx="476023" cy="441575"/>
            </a:xfrm>
            <a:custGeom>
              <a:avLst/>
              <a:gdLst>
                <a:gd name="T0" fmla="*/ 264 w 306"/>
                <a:gd name="T1" fmla="*/ 0 h 283"/>
                <a:gd name="T2" fmla="*/ 306 w 306"/>
                <a:gd name="T3" fmla="*/ 0 h 283"/>
                <a:gd name="T4" fmla="*/ 10 w 306"/>
                <a:gd name="T5" fmla="*/ 283 h 283"/>
                <a:gd name="T6" fmla="*/ 0 w 306"/>
                <a:gd name="T7" fmla="*/ 283 h 283"/>
                <a:gd name="T8" fmla="*/ 264 w 306"/>
                <a:gd name="T9" fmla="*/ 0 h 283"/>
              </a:gdLst>
              <a:ahLst/>
              <a:cxnLst>
                <a:cxn ang="0">
                  <a:pos x="T0" y="T1"/>
                </a:cxn>
                <a:cxn ang="0">
                  <a:pos x="T2" y="T3"/>
                </a:cxn>
                <a:cxn ang="0">
                  <a:pos x="T4" y="T5"/>
                </a:cxn>
                <a:cxn ang="0">
                  <a:pos x="T6" y="T7"/>
                </a:cxn>
                <a:cxn ang="0">
                  <a:pos x="T8" y="T9"/>
                </a:cxn>
              </a:cxnLst>
              <a:rect l="0" t="0" r="r" b="b"/>
              <a:pathLst>
                <a:path w="306" h="283">
                  <a:moveTo>
                    <a:pt x="264" y="0"/>
                  </a:moveTo>
                  <a:lnTo>
                    <a:pt x="306" y="0"/>
                  </a:lnTo>
                  <a:lnTo>
                    <a:pt x="10" y="283"/>
                  </a:lnTo>
                  <a:lnTo>
                    <a:pt x="0" y="283"/>
                  </a:lnTo>
                  <a:lnTo>
                    <a:pt x="264"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3" name="Rectangle 28"/>
            <p:cNvSpPr>
              <a:spLocks noChangeArrowheads="1"/>
            </p:cNvSpPr>
            <p:nvPr/>
          </p:nvSpPr>
          <p:spPr bwMode="auto">
            <a:xfrm>
              <a:off x="8006891" y="2157196"/>
              <a:ext cx="535527" cy="466629"/>
            </a:xfrm>
            <a:prstGeom prst="rect">
              <a:avLst/>
            </a:prstGeom>
            <a:solidFill>
              <a:schemeClr val="bg1">
                <a:lumMod val="75000"/>
              </a:schemeClr>
            </a:solidFill>
            <a:ln w="0">
              <a:noFill/>
              <a:prstDash val="solid"/>
              <a:miter lim="800000"/>
              <a:headEnd/>
              <a:tailEnd/>
            </a:ln>
          </p:spPr>
          <p:txBody>
            <a:bodyPr vert="horz" wrap="square" lIns="91299" tIns="45649" rIns="91299" bIns="45649" numCol="1" anchor="t" anchorCtr="0" compatLnSpc="1">
              <a:prstTxWarp prst="textNoShape">
                <a:avLst/>
              </a:prstTxWarp>
            </a:bodyPr>
            <a:lstStyle/>
            <a:p>
              <a:endParaRPr lang="en-US" sz="1798"/>
            </a:p>
          </p:txBody>
        </p:sp>
        <p:sp>
          <p:nvSpPr>
            <p:cNvPr id="104" name="Freeform 29"/>
            <p:cNvSpPr>
              <a:spLocks/>
            </p:cNvSpPr>
            <p:nvPr/>
          </p:nvSpPr>
          <p:spPr bwMode="auto">
            <a:xfrm>
              <a:off x="5589196" y="1934842"/>
              <a:ext cx="2527306" cy="911334"/>
            </a:xfrm>
            <a:custGeom>
              <a:avLst/>
              <a:gdLst>
                <a:gd name="T0" fmla="*/ 264 w 1615"/>
                <a:gd name="T1" fmla="*/ 0 h 581"/>
                <a:gd name="T2" fmla="*/ 1615 w 1615"/>
                <a:gd name="T3" fmla="*/ 142 h 581"/>
                <a:gd name="T4" fmla="*/ 1615 w 1615"/>
                <a:gd name="T5" fmla="*/ 439 h 581"/>
                <a:gd name="T6" fmla="*/ 264 w 1615"/>
                <a:gd name="T7" fmla="*/ 581 h 581"/>
                <a:gd name="T8" fmla="*/ 0 w 1615"/>
                <a:gd name="T9" fmla="*/ 298 h 581"/>
                <a:gd name="T10" fmla="*/ 264 w 1615"/>
                <a:gd name="T11" fmla="*/ 0 h 581"/>
              </a:gdLst>
              <a:ahLst/>
              <a:cxnLst>
                <a:cxn ang="0">
                  <a:pos x="T0" y="T1"/>
                </a:cxn>
                <a:cxn ang="0">
                  <a:pos x="T2" y="T3"/>
                </a:cxn>
                <a:cxn ang="0">
                  <a:pos x="T4" y="T5"/>
                </a:cxn>
                <a:cxn ang="0">
                  <a:pos x="T6" y="T7"/>
                </a:cxn>
                <a:cxn ang="0">
                  <a:pos x="T8" y="T9"/>
                </a:cxn>
                <a:cxn ang="0">
                  <a:pos x="T10" y="T11"/>
                </a:cxn>
              </a:cxnLst>
              <a:rect l="0" t="0" r="r" b="b"/>
              <a:pathLst>
                <a:path w="1615" h="581">
                  <a:moveTo>
                    <a:pt x="264" y="0"/>
                  </a:moveTo>
                  <a:lnTo>
                    <a:pt x="1615" y="142"/>
                  </a:lnTo>
                  <a:lnTo>
                    <a:pt x="1615" y="439"/>
                  </a:lnTo>
                  <a:lnTo>
                    <a:pt x="264" y="581"/>
                  </a:lnTo>
                  <a:lnTo>
                    <a:pt x="0" y="298"/>
                  </a:lnTo>
                  <a:lnTo>
                    <a:pt x="264" y="0"/>
                  </a:lnTo>
                  <a:close/>
                </a:path>
              </a:pathLst>
            </a:custGeom>
            <a:solidFill>
              <a:schemeClr val="accent3"/>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5" name="Freeform 30"/>
            <p:cNvSpPr>
              <a:spLocks/>
            </p:cNvSpPr>
            <p:nvPr/>
          </p:nvSpPr>
          <p:spPr bwMode="auto">
            <a:xfrm>
              <a:off x="5526183" y="1934842"/>
              <a:ext cx="479156" cy="469759"/>
            </a:xfrm>
            <a:custGeom>
              <a:avLst/>
              <a:gdLst>
                <a:gd name="T0" fmla="*/ 295 w 306"/>
                <a:gd name="T1" fmla="*/ 0 h 298"/>
                <a:gd name="T2" fmla="*/ 306 w 306"/>
                <a:gd name="T3" fmla="*/ 0 h 298"/>
                <a:gd name="T4" fmla="*/ 42 w 306"/>
                <a:gd name="T5" fmla="*/ 298 h 298"/>
                <a:gd name="T6" fmla="*/ 0 w 306"/>
                <a:gd name="T7" fmla="*/ 298 h 298"/>
                <a:gd name="T8" fmla="*/ 295 w 306"/>
                <a:gd name="T9" fmla="*/ 0 h 298"/>
              </a:gdLst>
              <a:ahLst/>
              <a:cxnLst>
                <a:cxn ang="0">
                  <a:pos x="T0" y="T1"/>
                </a:cxn>
                <a:cxn ang="0">
                  <a:pos x="T2" y="T3"/>
                </a:cxn>
                <a:cxn ang="0">
                  <a:pos x="T4" y="T5"/>
                </a:cxn>
                <a:cxn ang="0">
                  <a:pos x="T6" y="T7"/>
                </a:cxn>
                <a:cxn ang="0">
                  <a:pos x="T8" y="T9"/>
                </a:cxn>
              </a:cxnLst>
              <a:rect l="0" t="0" r="r" b="b"/>
              <a:pathLst>
                <a:path w="306" h="298">
                  <a:moveTo>
                    <a:pt x="295" y="0"/>
                  </a:moveTo>
                  <a:lnTo>
                    <a:pt x="306" y="0"/>
                  </a:lnTo>
                  <a:lnTo>
                    <a:pt x="42" y="298"/>
                  </a:lnTo>
                  <a:lnTo>
                    <a:pt x="0" y="298"/>
                  </a:lnTo>
                  <a:lnTo>
                    <a:pt x="295"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6" name="Freeform 31"/>
            <p:cNvSpPr>
              <a:spLocks/>
            </p:cNvSpPr>
            <p:nvPr/>
          </p:nvSpPr>
          <p:spPr bwMode="auto">
            <a:xfrm>
              <a:off x="5526183" y="2404601"/>
              <a:ext cx="479156" cy="441575"/>
            </a:xfrm>
            <a:custGeom>
              <a:avLst/>
              <a:gdLst>
                <a:gd name="T0" fmla="*/ 0 w 306"/>
                <a:gd name="T1" fmla="*/ 0 h 283"/>
                <a:gd name="T2" fmla="*/ 42 w 306"/>
                <a:gd name="T3" fmla="*/ 0 h 283"/>
                <a:gd name="T4" fmla="*/ 306 w 306"/>
                <a:gd name="T5" fmla="*/ 283 h 283"/>
                <a:gd name="T6" fmla="*/ 296 w 306"/>
                <a:gd name="T7" fmla="*/ 283 h 283"/>
                <a:gd name="T8" fmla="*/ 0 w 306"/>
                <a:gd name="T9" fmla="*/ 0 h 283"/>
              </a:gdLst>
              <a:ahLst/>
              <a:cxnLst>
                <a:cxn ang="0">
                  <a:pos x="T0" y="T1"/>
                </a:cxn>
                <a:cxn ang="0">
                  <a:pos x="T2" y="T3"/>
                </a:cxn>
                <a:cxn ang="0">
                  <a:pos x="T4" y="T5"/>
                </a:cxn>
                <a:cxn ang="0">
                  <a:pos x="T6" y="T7"/>
                </a:cxn>
                <a:cxn ang="0">
                  <a:pos x="T8" y="T9"/>
                </a:cxn>
              </a:cxnLst>
              <a:rect l="0" t="0" r="r" b="b"/>
              <a:pathLst>
                <a:path w="306" h="283">
                  <a:moveTo>
                    <a:pt x="0" y="0"/>
                  </a:moveTo>
                  <a:lnTo>
                    <a:pt x="42" y="0"/>
                  </a:lnTo>
                  <a:lnTo>
                    <a:pt x="306" y="283"/>
                  </a:lnTo>
                  <a:lnTo>
                    <a:pt x="296" y="283"/>
                  </a:lnTo>
                  <a:lnTo>
                    <a:pt x="0"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7" name="Freeform 29"/>
            <p:cNvSpPr>
              <a:spLocks/>
            </p:cNvSpPr>
            <p:nvPr/>
          </p:nvSpPr>
          <p:spPr bwMode="auto">
            <a:xfrm>
              <a:off x="5479396" y="3144578"/>
              <a:ext cx="2527306" cy="911334"/>
            </a:xfrm>
            <a:custGeom>
              <a:avLst/>
              <a:gdLst>
                <a:gd name="T0" fmla="*/ 264 w 1615"/>
                <a:gd name="T1" fmla="*/ 0 h 581"/>
                <a:gd name="T2" fmla="*/ 1615 w 1615"/>
                <a:gd name="T3" fmla="*/ 142 h 581"/>
                <a:gd name="T4" fmla="*/ 1615 w 1615"/>
                <a:gd name="T5" fmla="*/ 439 h 581"/>
                <a:gd name="T6" fmla="*/ 264 w 1615"/>
                <a:gd name="T7" fmla="*/ 581 h 581"/>
                <a:gd name="T8" fmla="*/ 0 w 1615"/>
                <a:gd name="T9" fmla="*/ 298 h 581"/>
                <a:gd name="T10" fmla="*/ 264 w 1615"/>
                <a:gd name="T11" fmla="*/ 0 h 581"/>
              </a:gdLst>
              <a:ahLst/>
              <a:cxnLst>
                <a:cxn ang="0">
                  <a:pos x="T0" y="T1"/>
                </a:cxn>
                <a:cxn ang="0">
                  <a:pos x="T2" y="T3"/>
                </a:cxn>
                <a:cxn ang="0">
                  <a:pos x="T4" y="T5"/>
                </a:cxn>
                <a:cxn ang="0">
                  <a:pos x="T6" y="T7"/>
                </a:cxn>
                <a:cxn ang="0">
                  <a:pos x="T8" y="T9"/>
                </a:cxn>
                <a:cxn ang="0">
                  <a:pos x="T10" y="T11"/>
                </a:cxn>
              </a:cxnLst>
              <a:rect l="0" t="0" r="r" b="b"/>
              <a:pathLst>
                <a:path w="1615" h="581">
                  <a:moveTo>
                    <a:pt x="264" y="0"/>
                  </a:moveTo>
                  <a:lnTo>
                    <a:pt x="1615" y="142"/>
                  </a:lnTo>
                  <a:lnTo>
                    <a:pt x="1615" y="439"/>
                  </a:lnTo>
                  <a:lnTo>
                    <a:pt x="264" y="581"/>
                  </a:lnTo>
                  <a:lnTo>
                    <a:pt x="0" y="298"/>
                  </a:lnTo>
                  <a:lnTo>
                    <a:pt x="264" y="0"/>
                  </a:lnTo>
                  <a:close/>
                </a:path>
              </a:pathLst>
            </a:custGeom>
            <a:solidFill>
              <a:schemeClr val="accent1"/>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8" name="Freeform 30"/>
            <p:cNvSpPr>
              <a:spLocks/>
            </p:cNvSpPr>
            <p:nvPr/>
          </p:nvSpPr>
          <p:spPr bwMode="auto">
            <a:xfrm>
              <a:off x="5416383" y="3144578"/>
              <a:ext cx="479156" cy="469759"/>
            </a:xfrm>
            <a:custGeom>
              <a:avLst/>
              <a:gdLst>
                <a:gd name="T0" fmla="*/ 295 w 306"/>
                <a:gd name="T1" fmla="*/ 0 h 298"/>
                <a:gd name="T2" fmla="*/ 306 w 306"/>
                <a:gd name="T3" fmla="*/ 0 h 298"/>
                <a:gd name="T4" fmla="*/ 42 w 306"/>
                <a:gd name="T5" fmla="*/ 298 h 298"/>
                <a:gd name="T6" fmla="*/ 0 w 306"/>
                <a:gd name="T7" fmla="*/ 298 h 298"/>
                <a:gd name="T8" fmla="*/ 295 w 306"/>
                <a:gd name="T9" fmla="*/ 0 h 298"/>
              </a:gdLst>
              <a:ahLst/>
              <a:cxnLst>
                <a:cxn ang="0">
                  <a:pos x="T0" y="T1"/>
                </a:cxn>
                <a:cxn ang="0">
                  <a:pos x="T2" y="T3"/>
                </a:cxn>
                <a:cxn ang="0">
                  <a:pos x="T4" y="T5"/>
                </a:cxn>
                <a:cxn ang="0">
                  <a:pos x="T6" y="T7"/>
                </a:cxn>
                <a:cxn ang="0">
                  <a:pos x="T8" y="T9"/>
                </a:cxn>
              </a:cxnLst>
              <a:rect l="0" t="0" r="r" b="b"/>
              <a:pathLst>
                <a:path w="306" h="298">
                  <a:moveTo>
                    <a:pt x="295" y="0"/>
                  </a:moveTo>
                  <a:lnTo>
                    <a:pt x="306" y="0"/>
                  </a:lnTo>
                  <a:lnTo>
                    <a:pt x="42" y="298"/>
                  </a:lnTo>
                  <a:lnTo>
                    <a:pt x="0" y="298"/>
                  </a:lnTo>
                  <a:lnTo>
                    <a:pt x="295"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9" name="Freeform 31"/>
            <p:cNvSpPr>
              <a:spLocks/>
            </p:cNvSpPr>
            <p:nvPr/>
          </p:nvSpPr>
          <p:spPr bwMode="auto">
            <a:xfrm>
              <a:off x="5416383" y="3614337"/>
              <a:ext cx="479156" cy="441575"/>
            </a:xfrm>
            <a:custGeom>
              <a:avLst/>
              <a:gdLst>
                <a:gd name="T0" fmla="*/ 0 w 306"/>
                <a:gd name="T1" fmla="*/ 0 h 283"/>
                <a:gd name="T2" fmla="*/ 42 w 306"/>
                <a:gd name="T3" fmla="*/ 0 h 283"/>
                <a:gd name="T4" fmla="*/ 306 w 306"/>
                <a:gd name="T5" fmla="*/ 283 h 283"/>
                <a:gd name="T6" fmla="*/ 296 w 306"/>
                <a:gd name="T7" fmla="*/ 283 h 283"/>
                <a:gd name="T8" fmla="*/ 0 w 306"/>
                <a:gd name="T9" fmla="*/ 0 h 283"/>
              </a:gdLst>
              <a:ahLst/>
              <a:cxnLst>
                <a:cxn ang="0">
                  <a:pos x="T0" y="T1"/>
                </a:cxn>
                <a:cxn ang="0">
                  <a:pos x="T2" y="T3"/>
                </a:cxn>
                <a:cxn ang="0">
                  <a:pos x="T4" y="T5"/>
                </a:cxn>
                <a:cxn ang="0">
                  <a:pos x="T6" y="T7"/>
                </a:cxn>
                <a:cxn ang="0">
                  <a:pos x="T8" y="T9"/>
                </a:cxn>
              </a:cxnLst>
              <a:rect l="0" t="0" r="r" b="b"/>
              <a:pathLst>
                <a:path w="306" h="283">
                  <a:moveTo>
                    <a:pt x="0" y="0"/>
                  </a:moveTo>
                  <a:lnTo>
                    <a:pt x="42" y="0"/>
                  </a:lnTo>
                  <a:lnTo>
                    <a:pt x="306" y="283"/>
                  </a:lnTo>
                  <a:lnTo>
                    <a:pt x="296" y="283"/>
                  </a:lnTo>
                  <a:lnTo>
                    <a:pt x="0" y="0"/>
                  </a:lnTo>
                  <a:close/>
                </a:path>
              </a:pathLst>
            </a:custGeom>
            <a:solidFill>
              <a:schemeClr val="bg1">
                <a:lumMod val="8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sp>
        <p:nvSpPr>
          <p:cNvPr id="110" name="稻壳儿_刀客儿出品_2"/>
          <p:cNvSpPr txBox="1"/>
          <p:nvPr/>
        </p:nvSpPr>
        <p:spPr>
          <a:xfrm>
            <a:off x="4120966" y="2404702"/>
            <a:ext cx="2417798" cy="399661"/>
          </a:xfrm>
          <a:prstGeom prst="rect">
            <a:avLst/>
          </a:prstGeom>
          <a:noFill/>
        </p:spPr>
        <p:txBody>
          <a:bodyPr wrap="none" lIns="90000" tIns="46800" rIns="90000" bIns="46800" rtlCol="0">
            <a:spAutoFit/>
          </a:bodyPr>
          <a:lstStyle/>
          <a:p>
            <a:pPr algn="ctr"/>
            <a:r>
              <a:rPr lang="en-US" sz="1997" b="1" dirty="0">
                <a:solidFill>
                  <a:schemeClr val="bg1"/>
                </a:solidFill>
              </a:rPr>
              <a:t>WRITE SOMETHING</a:t>
            </a:r>
          </a:p>
        </p:txBody>
      </p:sp>
      <p:sp>
        <p:nvSpPr>
          <p:cNvPr id="111" name="稻壳儿_刀客儿出品_3"/>
          <p:cNvSpPr txBox="1"/>
          <p:nvPr/>
        </p:nvSpPr>
        <p:spPr>
          <a:xfrm>
            <a:off x="4120966" y="3945390"/>
            <a:ext cx="2417798" cy="399661"/>
          </a:xfrm>
          <a:prstGeom prst="rect">
            <a:avLst/>
          </a:prstGeom>
          <a:noFill/>
        </p:spPr>
        <p:txBody>
          <a:bodyPr wrap="none" lIns="90000" tIns="46800" rIns="90000" bIns="46800" rtlCol="0">
            <a:spAutoFit/>
          </a:bodyPr>
          <a:lstStyle/>
          <a:p>
            <a:pPr algn="ctr"/>
            <a:r>
              <a:rPr lang="en-US" sz="1997" b="1" dirty="0">
                <a:solidFill>
                  <a:schemeClr val="bg1"/>
                </a:solidFill>
              </a:rPr>
              <a:t>WRITE SOMETHING</a:t>
            </a:r>
          </a:p>
        </p:txBody>
      </p:sp>
      <p:sp>
        <p:nvSpPr>
          <p:cNvPr id="112" name="稻壳儿_刀客儿出品_4"/>
          <p:cNvSpPr txBox="1"/>
          <p:nvPr/>
        </p:nvSpPr>
        <p:spPr>
          <a:xfrm>
            <a:off x="1300355" y="3190991"/>
            <a:ext cx="2417798" cy="399661"/>
          </a:xfrm>
          <a:prstGeom prst="rect">
            <a:avLst/>
          </a:prstGeom>
          <a:noFill/>
        </p:spPr>
        <p:txBody>
          <a:bodyPr wrap="none" lIns="90000" tIns="46800" rIns="90000" bIns="46800" rtlCol="0">
            <a:spAutoFit/>
          </a:bodyPr>
          <a:lstStyle/>
          <a:p>
            <a:pPr algn="ctr"/>
            <a:r>
              <a:rPr lang="en-US" sz="1997" b="1" dirty="0">
                <a:solidFill>
                  <a:schemeClr val="bg1"/>
                </a:solidFill>
              </a:rPr>
              <a:t>WRITE SOMETHING</a:t>
            </a:r>
          </a:p>
        </p:txBody>
      </p:sp>
      <p:sp>
        <p:nvSpPr>
          <p:cNvPr id="113" name="稻壳儿_刀客儿出品_5"/>
          <p:cNvSpPr txBox="1"/>
          <p:nvPr/>
        </p:nvSpPr>
        <p:spPr>
          <a:xfrm>
            <a:off x="1300355" y="4731678"/>
            <a:ext cx="2417798" cy="399661"/>
          </a:xfrm>
          <a:prstGeom prst="rect">
            <a:avLst/>
          </a:prstGeom>
          <a:noFill/>
        </p:spPr>
        <p:txBody>
          <a:bodyPr wrap="none" lIns="90000" tIns="46800" rIns="90000" bIns="46800" rtlCol="0">
            <a:spAutoFit/>
          </a:bodyPr>
          <a:lstStyle/>
          <a:p>
            <a:pPr algn="ctr"/>
            <a:r>
              <a:rPr lang="en-US" sz="1997" b="1" dirty="0">
                <a:solidFill>
                  <a:schemeClr val="bg1"/>
                </a:solidFill>
              </a:rPr>
              <a:t>WRITE SOMETHING</a:t>
            </a:r>
          </a:p>
        </p:txBody>
      </p:sp>
      <p:graphicFrame>
        <p:nvGraphicFramePr>
          <p:cNvPr id="114" name="稻壳儿_刀客儿出品_6"/>
          <p:cNvGraphicFramePr/>
          <p:nvPr>
            <p:extLst>
              <p:ext uri="{D42A27DB-BD31-4B8C-83A1-F6EECF244321}">
                <p14:modId xmlns:p14="http://schemas.microsoft.com/office/powerpoint/2010/main" val="1503116092"/>
              </p:ext>
            </p:extLst>
          </p:nvPr>
        </p:nvGraphicFramePr>
        <p:xfrm>
          <a:off x="6902688" y="3349141"/>
          <a:ext cx="2793939" cy="1862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5" name="稻壳儿_刀客儿出品_7"/>
          <p:cNvGraphicFramePr/>
          <p:nvPr>
            <p:extLst>
              <p:ext uri="{D42A27DB-BD31-4B8C-83A1-F6EECF244321}">
                <p14:modId xmlns:p14="http://schemas.microsoft.com/office/powerpoint/2010/main" val="2303923270"/>
              </p:ext>
            </p:extLst>
          </p:nvPr>
        </p:nvGraphicFramePr>
        <p:xfrm>
          <a:off x="8863267" y="3349141"/>
          <a:ext cx="2793939" cy="1862626"/>
        </p:xfrm>
        <a:graphic>
          <a:graphicData uri="http://schemas.openxmlformats.org/drawingml/2006/chart">
            <c:chart xmlns:c="http://schemas.openxmlformats.org/drawingml/2006/chart" xmlns:r="http://schemas.openxmlformats.org/officeDocument/2006/relationships" r:id="rId3"/>
          </a:graphicData>
        </a:graphic>
      </p:graphicFrame>
      <p:sp>
        <p:nvSpPr>
          <p:cNvPr id="116" name="稻壳儿_刀客儿出品_8"/>
          <p:cNvSpPr txBox="1"/>
          <p:nvPr/>
        </p:nvSpPr>
        <p:spPr>
          <a:xfrm>
            <a:off x="7853788" y="4018207"/>
            <a:ext cx="891739" cy="522579"/>
          </a:xfrm>
          <a:prstGeom prst="rect">
            <a:avLst/>
          </a:prstGeom>
          <a:noFill/>
        </p:spPr>
        <p:txBody>
          <a:bodyPr wrap="none" lIns="90000" tIns="46800" rIns="90000" bIns="46800" rtlCol="0">
            <a:spAutoFit/>
          </a:bodyPr>
          <a:lstStyle/>
          <a:p>
            <a:pPr algn="ctr"/>
            <a:r>
              <a:rPr lang="en-US" sz="2796" b="1" dirty="0">
                <a:solidFill>
                  <a:schemeClr val="tx1">
                    <a:lumMod val="65000"/>
                    <a:lumOff val="35000"/>
                  </a:schemeClr>
                </a:solidFill>
              </a:rPr>
              <a:t>70%</a:t>
            </a:r>
          </a:p>
        </p:txBody>
      </p:sp>
      <p:sp>
        <p:nvSpPr>
          <p:cNvPr id="117" name="稻壳儿_刀客儿出品_9"/>
          <p:cNvSpPr txBox="1"/>
          <p:nvPr/>
        </p:nvSpPr>
        <p:spPr>
          <a:xfrm>
            <a:off x="9763873" y="4018207"/>
            <a:ext cx="992729" cy="522579"/>
          </a:xfrm>
          <a:prstGeom prst="rect">
            <a:avLst/>
          </a:prstGeom>
          <a:noFill/>
        </p:spPr>
        <p:txBody>
          <a:bodyPr wrap="none" lIns="90000" tIns="46800" rIns="90000" bIns="46800" rtlCol="0">
            <a:spAutoFit/>
          </a:bodyPr>
          <a:lstStyle/>
          <a:p>
            <a:pPr algn="ctr"/>
            <a:r>
              <a:rPr lang="en-US" sz="2796" b="1" dirty="0">
                <a:solidFill>
                  <a:schemeClr val="tx1">
                    <a:lumMod val="65000"/>
                    <a:lumOff val="35000"/>
                  </a:schemeClr>
                </a:solidFill>
              </a:rPr>
              <a:t>$43B</a:t>
            </a:r>
          </a:p>
        </p:txBody>
      </p:sp>
      <p:sp>
        <p:nvSpPr>
          <p:cNvPr id="118" name="稻壳儿_刀客儿出品_10"/>
          <p:cNvSpPr txBox="1"/>
          <p:nvPr/>
        </p:nvSpPr>
        <p:spPr>
          <a:xfrm>
            <a:off x="7039318" y="1954834"/>
            <a:ext cx="1989797" cy="399661"/>
          </a:xfrm>
          <a:prstGeom prst="rect">
            <a:avLst/>
          </a:prstGeom>
          <a:noFill/>
        </p:spPr>
        <p:txBody>
          <a:bodyPr wrap="none" lIns="90000" tIns="46800" rIns="90000" bIns="46800" rtlCol="0">
            <a:spAutoFit/>
          </a:bodyPr>
          <a:lstStyle/>
          <a:p>
            <a:r>
              <a:rPr lang="en-US" sz="1997" b="1" dirty="0">
                <a:solidFill>
                  <a:schemeClr val="bg1">
                    <a:lumMod val="50000"/>
                  </a:schemeClr>
                </a:solidFill>
              </a:rPr>
              <a:t>Insert title here</a:t>
            </a:r>
          </a:p>
        </p:txBody>
      </p:sp>
      <p:sp>
        <p:nvSpPr>
          <p:cNvPr id="119" name="稻壳儿_刀客儿出品_11"/>
          <p:cNvSpPr txBox="1"/>
          <p:nvPr/>
        </p:nvSpPr>
        <p:spPr>
          <a:xfrm>
            <a:off x="7039319" y="2482972"/>
            <a:ext cx="4323789" cy="613439"/>
          </a:xfrm>
          <a:prstGeom prst="rect">
            <a:avLst/>
          </a:prstGeom>
          <a:noFill/>
        </p:spPr>
        <p:txBody>
          <a:bodyPr wrap="square" lIns="90000" tIns="46800" rIns="90000" bIns="46800" rtlCol="0">
            <a:spAutoFit/>
          </a:bodyPr>
          <a:lstStyle/>
          <a:p>
            <a:pPr>
              <a:lnSpc>
                <a:spcPct val="150000"/>
              </a:lnSpc>
            </a:pPr>
            <a:r>
              <a:rPr lang="en-US" sz="1200" dirty="0">
                <a:solidFill>
                  <a:schemeClr val="bg1">
                    <a:lumMod val="65000"/>
                  </a:schemeClr>
                </a:solidFill>
              </a:rPr>
              <a:t>Sed ut perspiciatis unde omnis iste natus error voluptatem rem </a:t>
            </a:r>
            <a:r>
              <a:rPr lang="en-US" sz="1200" dirty="0" err="1">
                <a:solidFill>
                  <a:schemeClr val="bg1">
                    <a:lumMod val="65000"/>
                  </a:schemeClr>
                </a:solidFill>
              </a:rPr>
              <a:t>aperiam</a:t>
            </a:r>
            <a:r>
              <a:rPr lang="en-US" sz="1200" dirty="0">
                <a:solidFill>
                  <a:schemeClr val="bg1">
                    <a:lumMod val="65000"/>
                  </a:schemeClr>
                </a:solidFill>
              </a:rPr>
              <a:t> </a:t>
            </a:r>
            <a:r>
              <a:rPr lang="en-US" sz="1200" dirty="0" err="1">
                <a:solidFill>
                  <a:schemeClr val="bg1">
                    <a:lumMod val="65000"/>
                  </a:schemeClr>
                </a:solidFill>
              </a:rPr>
              <a:t>iste</a:t>
            </a:r>
            <a:r>
              <a:rPr lang="en-US" sz="1200" dirty="0">
                <a:solidFill>
                  <a:schemeClr val="bg1">
                    <a:lumMod val="65000"/>
                  </a:schemeClr>
                </a:solidFill>
              </a:rPr>
              <a:t> </a:t>
            </a:r>
            <a:r>
              <a:rPr lang="en-US" sz="1200" dirty="0" err="1">
                <a:solidFill>
                  <a:schemeClr val="bg1">
                    <a:lumMod val="65000"/>
                  </a:schemeClr>
                </a:solidFill>
              </a:rPr>
              <a:t>natus</a:t>
            </a:r>
            <a:r>
              <a:rPr lang="en-US" sz="1200" dirty="0">
                <a:solidFill>
                  <a:schemeClr val="bg1">
                    <a:lumMod val="65000"/>
                  </a:schemeClr>
                </a:solidFill>
              </a:rPr>
              <a:t> error </a:t>
            </a:r>
            <a:r>
              <a:rPr lang="en-US" sz="1200" dirty="0" err="1">
                <a:solidFill>
                  <a:schemeClr val="bg1">
                    <a:lumMod val="65000"/>
                  </a:schemeClr>
                </a:solidFill>
              </a:rPr>
              <a:t>voluptatem</a:t>
            </a:r>
            <a:endParaRPr lang="en-US" sz="1200" dirty="0">
              <a:solidFill>
                <a:schemeClr val="bg1">
                  <a:lumMod val="65000"/>
                </a:schemeClr>
              </a:solidFill>
            </a:endParaRPr>
          </a:p>
        </p:txBody>
      </p:sp>
      <p:sp>
        <p:nvSpPr>
          <p:cNvPr id="122" name="稻壳儿_刀客儿出品_12"/>
          <p:cNvSpPr txBox="1"/>
          <p:nvPr/>
        </p:nvSpPr>
        <p:spPr>
          <a:xfrm>
            <a:off x="7024931" y="5338196"/>
            <a:ext cx="4323789" cy="613439"/>
          </a:xfrm>
          <a:prstGeom prst="rect">
            <a:avLst/>
          </a:prstGeom>
          <a:noFill/>
        </p:spPr>
        <p:txBody>
          <a:bodyPr wrap="square" lIns="90000" tIns="46800" rIns="90000" bIns="46800" rtlCol="0">
            <a:spAutoFit/>
          </a:bodyPr>
          <a:lstStyle/>
          <a:p>
            <a:pPr>
              <a:lnSpc>
                <a:spcPct val="150000"/>
              </a:lnSpc>
            </a:pPr>
            <a:r>
              <a:rPr lang="en-US" sz="1200" dirty="0">
                <a:solidFill>
                  <a:schemeClr val="bg1">
                    <a:lumMod val="65000"/>
                  </a:schemeClr>
                </a:solidFill>
              </a:rPr>
              <a:t>Sed ut perspiciatis unde omnis iste natus error voluptatem rem </a:t>
            </a:r>
            <a:r>
              <a:rPr lang="en-US" sz="1200" dirty="0" err="1">
                <a:solidFill>
                  <a:schemeClr val="bg1">
                    <a:lumMod val="65000"/>
                  </a:schemeClr>
                </a:solidFill>
              </a:rPr>
              <a:t>aperiam</a:t>
            </a:r>
            <a:r>
              <a:rPr lang="en-US" sz="1200" dirty="0">
                <a:solidFill>
                  <a:schemeClr val="bg1">
                    <a:lumMod val="65000"/>
                  </a:schemeClr>
                </a:solidFill>
              </a:rPr>
              <a:t> </a:t>
            </a:r>
            <a:r>
              <a:rPr lang="en-US" sz="1200" dirty="0" err="1">
                <a:solidFill>
                  <a:schemeClr val="bg1">
                    <a:lumMod val="65000"/>
                  </a:schemeClr>
                </a:solidFill>
              </a:rPr>
              <a:t>iste</a:t>
            </a:r>
            <a:r>
              <a:rPr lang="en-US" sz="1200" dirty="0">
                <a:solidFill>
                  <a:schemeClr val="bg1">
                    <a:lumMod val="65000"/>
                  </a:schemeClr>
                </a:solidFill>
              </a:rPr>
              <a:t> </a:t>
            </a:r>
            <a:r>
              <a:rPr lang="en-US" sz="1200" dirty="0" err="1">
                <a:solidFill>
                  <a:schemeClr val="bg1">
                    <a:lumMod val="65000"/>
                  </a:schemeClr>
                </a:solidFill>
              </a:rPr>
              <a:t>natus</a:t>
            </a:r>
            <a:r>
              <a:rPr lang="en-US" sz="1200" dirty="0">
                <a:solidFill>
                  <a:schemeClr val="bg1">
                    <a:lumMod val="65000"/>
                  </a:schemeClr>
                </a:solidFill>
              </a:rPr>
              <a:t> error </a:t>
            </a:r>
            <a:r>
              <a:rPr lang="en-US" sz="1200" dirty="0" err="1">
                <a:solidFill>
                  <a:schemeClr val="bg1">
                    <a:lumMod val="65000"/>
                  </a:schemeClr>
                </a:solidFill>
              </a:rPr>
              <a:t>voluptatem</a:t>
            </a:r>
            <a:endParaRPr lang="en-US" sz="1200" dirty="0">
              <a:solidFill>
                <a:schemeClr val="bg1">
                  <a:lumMod val="65000"/>
                </a:schemeClr>
              </a:solidFill>
            </a:endParaRPr>
          </a:p>
        </p:txBody>
      </p:sp>
      <p:sp>
        <p:nvSpPr>
          <p:cNvPr id="41" name="稻壳儿_刀客儿出品_13">
            <a:extLst>
              <a:ext uri="{FF2B5EF4-FFF2-40B4-BE49-F238E27FC236}">
                <a16:creationId xmlns:a16="http://schemas.microsoft.com/office/drawing/2014/main" id="{AF0E7104-3431-4291-8AAD-79FDFEFFBB4F}"/>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42" name="稻壳儿_刀客儿出品_14">
            <a:extLst>
              <a:ext uri="{FF2B5EF4-FFF2-40B4-BE49-F238E27FC236}">
                <a16:creationId xmlns:a16="http://schemas.microsoft.com/office/drawing/2014/main" id="{974A9DD6-8989-46A0-99AC-57FB790DED23}"/>
              </a:ext>
            </a:extLst>
          </p:cNvPr>
          <p:cNvSpPr txBox="1"/>
          <p:nvPr/>
        </p:nvSpPr>
        <p:spPr>
          <a:xfrm>
            <a:off x="3568631" y="1031741"/>
            <a:ext cx="5054737"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a:t>
            </a:r>
            <a:r>
              <a:rPr lang="en-US" altLang="zh-CN"/>
              <a:t>sit amet, consectetuer adipiscing elit.</a:t>
            </a:r>
            <a:endParaRPr lang="en-US" dirty="0"/>
          </a:p>
        </p:txBody>
      </p:sp>
    </p:spTree>
    <p:extLst>
      <p:ext uri="{BB962C8B-B14F-4D97-AF65-F5344CB8AC3E}">
        <p14:creationId xmlns:p14="http://schemas.microsoft.com/office/powerpoint/2010/main" val="3077653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heel(1)">
                                      <p:cBhvr>
                                        <p:cTn id="10" dur="20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2000"/>
                                        <p:tgtEl>
                                          <p:spTgt spid="43"/>
                                        </p:tgtEl>
                                      </p:cBhvr>
                                    </p:animEffect>
                                    <p:anim calcmode="lin" valueType="num">
                                      <p:cBhvr>
                                        <p:cTn id="16" dur="2000" fill="hold"/>
                                        <p:tgtEl>
                                          <p:spTgt spid="43"/>
                                        </p:tgtEl>
                                        <p:attrNameLst>
                                          <p:attrName>ppt_w</p:attrName>
                                        </p:attrNameLst>
                                      </p:cBhvr>
                                      <p:tavLst>
                                        <p:tav tm="0" fmla="#ppt_w*sin(2.5*pi*$)">
                                          <p:val>
                                            <p:fltVal val="0"/>
                                          </p:val>
                                        </p:tav>
                                        <p:tav tm="100000">
                                          <p:val>
                                            <p:fltVal val="1"/>
                                          </p:val>
                                        </p:tav>
                                      </p:tavLst>
                                    </p:anim>
                                    <p:anim calcmode="lin" valueType="num">
                                      <p:cBhvr>
                                        <p:cTn id="17" dur="2000" fill="hold"/>
                                        <p:tgtEl>
                                          <p:spTgt spid="4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2000"/>
                                        <p:tgtEl>
                                          <p:spTgt spid="110"/>
                                        </p:tgtEl>
                                      </p:cBhvr>
                                    </p:animEffect>
                                    <p:anim calcmode="lin" valueType="num">
                                      <p:cBhvr>
                                        <p:cTn id="21" dur="2000" fill="hold"/>
                                        <p:tgtEl>
                                          <p:spTgt spid="110"/>
                                        </p:tgtEl>
                                        <p:attrNameLst>
                                          <p:attrName>ppt_w</p:attrName>
                                        </p:attrNameLst>
                                      </p:cBhvr>
                                      <p:tavLst>
                                        <p:tav tm="0" fmla="#ppt_w*sin(2.5*pi*$)">
                                          <p:val>
                                            <p:fltVal val="0"/>
                                          </p:val>
                                        </p:tav>
                                        <p:tav tm="100000">
                                          <p:val>
                                            <p:fltVal val="1"/>
                                          </p:val>
                                        </p:tav>
                                      </p:tavLst>
                                    </p:anim>
                                    <p:anim calcmode="lin" valueType="num">
                                      <p:cBhvr>
                                        <p:cTn id="22" dur="2000" fill="hold"/>
                                        <p:tgtEl>
                                          <p:spTgt spid="110"/>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fade">
                                      <p:cBhvr>
                                        <p:cTn id="25" dur="2000"/>
                                        <p:tgtEl>
                                          <p:spTgt spid="111"/>
                                        </p:tgtEl>
                                      </p:cBhvr>
                                    </p:animEffect>
                                    <p:anim calcmode="lin" valueType="num">
                                      <p:cBhvr>
                                        <p:cTn id="26" dur="2000" fill="hold"/>
                                        <p:tgtEl>
                                          <p:spTgt spid="111"/>
                                        </p:tgtEl>
                                        <p:attrNameLst>
                                          <p:attrName>ppt_w</p:attrName>
                                        </p:attrNameLst>
                                      </p:cBhvr>
                                      <p:tavLst>
                                        <p:tav tm="0" fmla="#ppt_w*sin(2.5*pi*$)">
                                          <p:val>
                                            <p:fltVal val="0"/>
                                          </p:val>
                                        </p:tav>
                                        <p:tav tm="100000">
                                          <p:val>
                                            <p:fltVal val="1"/>
                                          </p:val>
                                        </p:tav>
                                      </p:tavLst>
                                    </p:anim>
                                    <p:anim calcmode="lin" valueType="num">
                                      <p:cBhvr>
                                        <p:cTn id="27" dur="2000" fill="hold"/>
                                        <p:tgtEl>
                                          <p:spTgt spid="111"/>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112"/>
                                        </p:tgtEl>
                                        <p:attrNameLst>
                                          <p:attrName>style.visibility</p:attrName>
                                        </p:attrNameLst>
                                      </p:cBhvr>
                                      <p:to>
                                        <p:strVal val="visible"/>
                                      </p:to>
                                    </p:set>
                                    <p:animEffect transition="in" filter="fade">
                                      <p:cBhvr>
                                        <p:cTn id="30" dur="2000"/>
                                        <p:tgtEl>
                                          <p:spTgt spid="112"/>
                                        </p:tgtEl>
                                      </p:cBhvr>
                                    </p:animEffect>
                                    <p:anim calcmode="lin" valueType="num">
                                      <p:cBhvr>
                                        <p:cTn id="31" dur="2000" fill="hold"/>
                                        <p:tgtEl>
                                          <p:spTgt spid="112"/>
                                        </p:tgtEl>
                                        <p:attrNameLst>
                                          <p:attrName>ppt_w</p:attrName>
                                        </p:attrNameLst>
                                      </p:cBhvr>
                                      <p:tavLst>
                                        <p:tav tm="0" fmla="#ppt_w*sin(2.5*pi*$)">
                                          <p:val>
                                            <p:fltVal val="0"/>
                                          </p:val>
                                        </p:tav>
                                        <p:tav tm="100000">
                                          <p:val>
                                            <p:fltVal val="1"/>
                                          </p:val>
                                        </p:tav>
                                      </p:tavLst>
                                    </p:anim>
                                    <p:anim calcmode="lin" valueType="num">
                                      <p:cBhvr>
                                        <p:cTn id="32" dur="2000" fill="hold"/>
                                        <p:tgtEl>
                                          <p:spTgt spid="112"/>
                                        </p:tgtEl>
                                        <p:attrNameLst>
                                          <p:attrName>ppt_h</p:attrName>
                                        </p:attrNameLst>
                                      </p:cBhvr>
                                      <p:tavLst>
                                        <p:tav tm="0">
                                          <p:val>
                                            <p:strVal val="#ppt_h"/>
                                          </p:val>
                                        </p:tav>
                                        <p:tav tm="100000">
                                          <p:val>
                                            <p:strVal val="#ppt_h"/>
                                          </p:val>
                                        </p:tav>
                                      </p:tavLst>
                                    </p:anim>
                                  </p:childTnLst>
                                </p:cTn>
                              </p:par>
                              <p:par>
                                <p:cTn id="33" presetID="45"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2000"/>
                                        <p:tgtEl>
                                          <p:spTgt spid="113"/>
                                        </p:tgtEl>
                                      </p:cBhvr>
                                    </p:animEffect>
                                    <p:anim calcmode="lin" valueType="num">
                                      <p:cBhvr>
                                        <p:cTn id="36" dur="2000" fill="hold"/>
                                        <p:tgtEl>
                                          <p:spTgt spid="113"/>
                                        </p:tgtEl>
                                        <p:attrNameLst>
                                          <p:attrName>ppt_w</p:attrName>
                                        </p:attrNameLst>
                                      </p:cBhvr>
                                      <p:tavLst>
                                        <p:tav tm="0" fmla="#ppt_w*sin(2.5*pi*$)">
                                          <p:val>
                                            <p:fltVal val="0"/>
                                          </p:val>
                                        </p:tav>
                                        <p:tav tm="100000">
                                          <p:val>
                                            <p:fltVal val="1"/>
                                          </p:val>
                                        </p:tav>
                                      </p:tavLst>
                                    </p:anim>
                                    <p:anim calcmode="lin" valueType="num">
                                      <p:cBhvr>
                                        <p:cTn id="37" dur="2000" fill="hold"/>
                                        <p:tgtEl>
                                          <p:spTgt spid="113"/>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1000"/>
                                        <p:tgtEl>
                                          <p:spTgt spid="118"/>
                                        </p:tgtEl>
                                      </p:cBhvr>
                                    </p:animEffect>
                                    <p:anim calcmode="lin" valueType="num">
                                      <p:cBhvr>
                                        <p:cTn id="43" dur="1000" fill="hold"/>
                                        <p:tgtEl>
                                          <p:spTgt spid="118"/>
                                        </p:tgtEl>
                                        <p:attrNameLst>
                                          <p:attrName>ppt_x</p:attrName>
                                        </p:attrNameLst>
                                      </p:cBhvr>
                                      <p:tavLst>
                                        <p:tav tm="0">
                                          <p:val>
                                            <p:strVal val="#ppt_x"/>
                                          </p:val>
                                        </p:tav>
                                        <p:tav tm="100000">
                                          <p:val>
                                            <p:strVal val="#ppt_x"/>
                                          </p:val>
                                        </p:tav>
                                      </p:tavLst>
                                    </p:anim>
                                    <p:anim calcmode="lin" valueType="num">
                                      <p:cBhvr>
                                        <p:cTn id="44" dur="1000" fill="hold"/>
                                        <p:tgtEl>
                                          <p:spTgt spid="1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Effect transition="in" filter="fade">
                                      <p:cBhvr>
                                        <p:cTn id="47" dur="1000"/>
                                        <p:tgtEl>
                                          <p:spTgt spid="119"/>
                                        </p:tgtEl>
                                      </p:cBhvr>
                                    </p:animEffect>
                                    <p:anim calcmode="lin" valueType="num">
                                      <p:cBhvr>
                                        <p:cTn id="48" dur="1000" fill="hold"/>
                                        <p:tgtEl>
                                          <p:spTgt spid="119"/>
                                        </p:tgtEl>
                                        <p:attrNameLst>
                                          <p:attrName>ppt_x</p:attrName>
                                        </p:attrNameLst>
                                      </p:cBhvr>
                                      <p:tavLst>
                                        <p:tav tm="0">
                                          <p:val>
                                            <p:strVal val="#ppt_x"/>
                                          </p:val>
                                        </p:tav>
                                        <p:tav tm="100000">
                                          <p:val>
                                            <p:strVal val="#ppt_x"/>
                                          </p:val>
                                        </p:tav>
                                      </p:tavLst>
                                    </p:anim>
                                    <p:anim calcmode="lin" valueType="num">
                                      <p:cBhvr>
                                        <p:cTn id="4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14"/>
                                        </p:tgtEl>
                                        <p:attrNameLst>
                                          <p:attrName>style.visibility</p:attrName>
                                        </p:attrNameLst>
                                      </p:cBhvr>
                                      <p:to>
                                        <p:strVal val="visible"/>
                                      </p:to>
                                    </p:set>
                                    <p:anim calcmode="lin" valueType="num">
                                      <p:cBhvr>
                                        <p:cTn id="54" dur="500" fill="hold"/>
                                        <p:tgtEl>
                                          <p:spTgt spid="114"/>
                                        </p:tgtEl>
                                        <p:attrNameLst>
                                          <p:attrName>ppt_w</p:attrName>
                                        </p:attrNameLst>
                                      </p:cBhvr>
                                      <p:tavLst>
                                        <p:tav tm="0">
                                          <p:val>
                                            <p:fltVal val="0"/>
                                          </p:val>
                                        </p:tav>
                                        <p:tav tm="100000">
                                          <p:val>
                                            <p:strVal val="#ppt_w"/>
                                          </p:val>
                                        </p:tav>
                                      </p:tavLst>
                                    </p:anim>
                                    <p:anim calcmode="lin" valueType="num">
                                      <p:cBhvr>
                                        <p:cTn id="55" dur="500" fill="hold"/>
                                        <p:tgtEl>
                                          <p:spTgt spid="114"/>
                                        </p:tgtEl>
                                        <p:attrNameLst>
                                          <p:attrName>ppt_h</p:attrName>
                                        </p:attrNameLst>
                                      </p:cBhvr>
                                      <p:tavLst>
                                        <p:tav tm="0">
                                          <p:val>
                                            <p:fltVal val="0"/>
                                          </p:val>
                                        </p:tav>
                                        <p:tav tm="100000">
                                          <p:val>
                                            <p:strVal val="#ppt_h"/>
                                          </p:val>
                                        </p:tav>
                                      </p:tavLst>
                                    </p:anim>
                                    <p:animEffect transition="in" filter="fade">
                                      <p:cBhvr>
                                        <p:cTn id="56" dur="500"/>
                                        <p:tgtEl>
                                          <p:spTgt spid="114"/>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16"/>
                                        </p:tgtEl>
                                        <p:attrNameLst>
                                          <p:attrName>style.visibility</p:attrName>
                                        </p:attrNameLst>
                                      </p:cBhvr>
                                      <p:to>
                                        <p:strVal val="visible"/>
                                      </p:to>
                                    </p:set>
                                    <p:anim calcmode="lin" valueType="num">
                                      <p:cBhvr>
                                        <p:cTn id="59" dur="500" fill="hold"/>
                                        <p:tgtEl>
                                          <p:spTgt spid="116"/>
                                        </p:tgtEl>
                                        <p:attrNameLst>
                                          <p:attrName>ppt_w</p:attrName>
                                        </p:attrNameLst>
                                      </p:cBhvr>
                                      <p:tavLst>
                                        <p:tav tm="0">
                                          <p:val>
                                            <p:fltVal val="0"/>
                                          </p:val>
                                        </p:tav>
                                        <p:tav tm="100000">
                                          <p:val>
                                            <p:strVal val="#ppt_w"/>
                                          </p:val>
                                        </p:tav>
                                      </p:tavLst>
                                    </p:anim>
                                    <p:anim calcmode="lin" valueType="num">
                                      <p:cBhvr>
                                        <p:cTn id="60" dur="500" fill="hold"/>
                                        <p:tgtEl>
                                          <p:spTgt spid="116"/>
                                        </p:tgtEl>
                                        <p:attrNameLst>
                                          <p:attrName>ppt_h</p:attrName>
                                        </p:attrNameLst>
                                      </p:cBhvr>
                                      <p:tavLst>
                                        <p:tav tm="0">
                                          <p:val>
                                            <p:fltVal val="0"/>
                                          </p:val>
                                        </p:tav>
                                        <p:tav tm="100000">
                                          <p:val>
                                            <p:strVal val="#ppt_h"/>
                                          </p:val>
                                        </p:tav>
                                      </p:tavLst>
                                    </p:anim>
                                    <p:animEffect transition="in" filter="fade">
                                      <p:cBhvr>
                                        <p:cTn id="61" dur="500"/>
                                        <p:tgtEl>
                                          <p:spTgt spid="116"/>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117"/>
                                        </p:tgtEl>
                                        <p:attrNameLst>
                                          <p:attrName>style.visibility</p:attrName>
                                        </p:attrNameLst>
                                      </p:cBhvr>
                                      <p:to>
                                        <p:strVal val="visible"/>
                                      </p:to>
                                    </p:set>
                                    <p:anim calcmode="lin" valueType="num">
                                      <p:cBhvr>
                                        <p:cTn id="64" dur="500" fill="hold"/>
                                        <p:tgtEl>
                                          <p:spTgt spid="117"/>
                                        </p:tgtEl>
                                        <p:attrNameLst>
                                          <p:attrName>ppt_w</p:attrName>
                                        </p:attrNameLst>
                                      </p:cBhvr>
                                      <p:tavLst>
                                        <p:tav tm="0">
                                          <p:val>
                                            <p:fltVal val="0"/>
                                          </p:val>
                                        </p:tav>
                                        <p:tav tm="100000">
                                          <p:val>
                                            <p:strVal val="#ppt_w"/>
                                          </p:val>
                                        </p:tav>
                                      </p:tavLst>
                                    </p:anim>
                                    <p:anim calcmode="lin" valueType="num">
                                      <p:cBhvr>
                                        <p:cTn id="65" dur="500" fill="hold"/>
                                        <p:tgtEl>
                                          <p:spTgt spid="117"/>
                                        </p:tgtEl>
                                        <p:attrNameLst>
                                          <p:attrName>ppt_h</p:attrName>
                                        </p:attrNameLst>
                                      </p:cBhvr>
                                      <p:tavLst>
                                        <p:tav tm="0">
                                          <p:val>
                                            <p:fltVal val="0"/>
                                          </p:val>
                                        </p:tav>
                                        <p:tav tm="100000">
                                          <p:val>
                                            <p:strVal val="#ppt_h"/>
                                          </p:val>
                                        </p:tav>
                                      </p:tavLst>
                                    </p:anim>
                                    <p:animEffect transition="in" filter="fade">
                                      <p:cBhvr>
                                        <p:cTn id="66" dur="500"/>
                                        <p:tgtEl>
                                          <p:spTgt spid="117"/>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anim calcmode="lin" valueType="num">
                                      <p:cBhvr>
                                        <p:cTn id="69" dur="500" fill="hold"/>
                                        <p:tgtEl>
                                          <p:spTgt spid="115"/>
                                        </p:tgtEl>
                                        <p:attrNameLst>
                                          <p:attrName>ppt_w</p:attrName>
                                        </p:attrNameLst>
                                      </p:cBhvr>
                                      <p:tavLst>
                                        <p:tav tm="0">
                                          <p:val>
                                            <p:fltVal val="0"/>
                                          </p:val>
                                        </p:tav>
                                        <p:tav tm="100000">
                                          <p:val>
                                            <p:strVal val="#ppt_w"/>
                                          </p:val>
                                        </p:tav>
                                      </p:tavLst>
                                    </p:anim>
                                    <p:anim calcmode="lin" valueType="num">
                                      <p:cBhvr>
                                        <p:cTn id="70" dur="500" fill="hold"/>
                                        <p:tgtEl>
                                          <p:spTgt spid="115"/>
                                        </p:tgtEl>
                                        <p:attrNameLst>
                                          <p:attrName>ppt_h</p:attrName>
                                        </p:attrNameLst>
                                      </p:cBhvr>
                                      <p:tavLst>
                                        <p:tav tm="0">
                                          <p:val>
                                            <p:fltVal val="0"/>
                                          </p:val>
                                        </p:tav>
                                        <p:tav tm="100000">
                                          <p:val>
                                            <p:strVal val="#ppt_h"/>
                                          </p:val>
                                        </p:tav>
                                      </p:tavLst>
                                    </p:anim>
                                    <p:animEffect transition="in" filter="fade">
                                      <p:cBhvr>
                                        <p:cTn id="71" dur="500"/>
                                        <p:tgtEl>
                                          <p:spTgt spid="115"/>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122"/>
                                        </p:tgtEl>
                                        <p:attrNameLst>
                                          <p:attrName>style.visibility</p:attrName>
                                        </p:attrNameLst>
                                      </p:cBhvr>
                                      <p:to>
                                        <p:strVal val="visible"/>
                                      </p:to>
                                    </p:set>
                                    <p:animEffect transition="in" filter="randombar(horizontal)">
                                      <p:cBhvr>
                                        <p:cTn id="76"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Graphic spid="114" grpId="0">
        <p:bldAsOne/>
      </p:bldGraphic>
      <p:bldGraphic spid="115" grpId="0">
        <p:bldAsOne/>
      </p:bldGraphic>
      <p:bldP spid="116" grpId="0"/>
      <p:bldP spid="117" grpId="0"/>
      <p:bldP spid="118" grpId="0"/>
      <p:bldP spid="119" grpId="0"/>
      <p:bldP spid="122" grpId="0"/>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稻壳儿_刀客儿出品_1"/>
          <p:cNvSpPr txBox="1">
            <a:spLocks/>
          </p:cNvSpPr>
          <p:nvPr/>
        </p:nvSpPr>
        <p:spPr>
          <a:xfrm>
            <a:off x="11465576" y="56840"/>
            <a:ext cx="257099" cy="258726"/>
          </a:xfrm>
          <a:prstGeom prst="rect">
            <a:avLst/>
          </a:prstGeom>
        </p:spPr>
        <p:txBody>
          <a:bodyPr vert="horz" wrap="none" lIns="90000" tIns="46800" rIns="90000" bIns="46800" rtlCol="0" anchor="ctr">
            <a:spAutoFit/>
          </a:bodyPr>
          <a:lstStyle>
            <a:lvl1pPr algn="ctr" defTabSz="309563">
              <a:defRPr sz="800">
                <a:solidFill>
                  <a:schemeClr val="bg1"/>
                </a:solidFill>
                <a:latin typeface="+mn-lt"/>
                <a:ea typeface="+mn-ea"/>
                <a:cs typeface="+mn-cs"/>
                <a:sym typeface="Helvetica Light"/>
              </a:defRPr>
            </a:lvl1pPr>
            <a:lvl2pPr indent="85725" algn="ctr" defTabSz="309563">
              <a:defRPr sz="1900">
                <a:latin typeface="+mn-lt"/>
                <a:ea typeface="+mn-ea"/>
                <a:cs typeface="+mn-cs"/>
                <a:sym typeface="Helvetica Light"/>
              </a:defRPr>
            </a:lvl2pPr>
            <a:lvl3pPr indent="171450" algn="ctr" defTabSz="309563">
              <a:defRPr sz="1900">
                <a:latin typeface="+mn-lt"/>
                <a:ea typeface="+mn-ea"/>
                <a:cs typeface="+mn-cs"/>
                <a:sym typeface="Helvetica Light"/>
              </a:defRPr>
            </a:lvl3pPr>
            <a:lvl4pPr indent="257175" algn="ctr" defTabSz="309563">
              <a:defRPr sz="1900">
                <a:latin typeface="+mn-lt"/>
                <a:ea typeface="+mn-ea"/>
                <a:cs typeface="+mn-cs"/>
                <a:sym typeface="Helvetica Light"/>
              </a:defRPr>
            </a:lvl4pPr>
            <a:lvl5pPr indent="342900" algn="ctr" defTabSz="309563">
              <a:defRPr sz="1900">
                <a:latin typeface="+mn-lt"/>
                <a:ea typeface="+mn-ea"/>
                <a:cs typeface="+mn-cs"/>
                <a:sym typeface="Helvetica Light"/>
              </a:defRPr>
            </a:lvl5pPr>
            <a:lvl6pPr indent="428625" algn="ctr" defTabSz="309563">
              <a:defRPr sz="1900">
                <a:latin typeface="+mn-lt"/>
                <a:ea typeface="+mn-ea"/>
                <a:cs typeface="+mn-cs"/>
                <a:sym typeface="Helvetica Light"/>
              </a:defRPr>
            </a:lvl6pPr>
            <a:lvl7pPr indent="514350" algn="ctr" defTabSz="309563">
              <a:defRPr sz="1900">
                <a:latin typeface="+mn-lt"/>
                <a:ea typeface="+mn-ea"/>
                <a:cs typeface="+mn-cs"/>
                <a:sym typeface="Helvetica Light"/>
              </a:defRPr>
            </a:lvl7pPr>
            <a:lvl8pPr indent="600075" algn="ctr" defTabSz="309563">
              <a:defRPr sz="1900">
                <a:latin typeface="+mn-lt"/>
                <a:ea typeface="+mn-ea"/>
                <a:cs typeface="+mn-cs"/>
                <a:sym typeface="Helvetica Light"/>
              </a:defRPr>
            </a:lvl8pPr>
            <a:lvl9pPr indent="685800" algn="ctr" defTabSz="309563">
              <a:defRPr sz="1900">
                <a:latin typeface="+mn-lt"/>
                <a:ea typeface="+mn-ea"/>
                <a:cs typeface="+mn-cs"/>
                <a:sym typeface="Helvetica Light"/>
              </a:defRPr>
            </a:lvl9pPr>
          </a:lstStyle>
          <a:p>
            <a:fld id="{86CB4B4D-7CA3-9044-876B-883B54F8677D}" type="slidenum">
              <a:rPr lang="en-US" sz="1067">
                <a:cs typeface="+mn-ea"/>
                <a:sym typeface="+mn-lt"/>
              </a:rPr>
              <a:pPr/>
              <a:t>12</a:t>
            </a:fld>
            <a:endParaRPr lang="en-US" sz="1067">
              <a:cs typeface="+mn-ea"/>
              <a:sym typeface="+mn-lt"/>
            </a:endParaRPr>
          </a:p>
        </p:txBody>
      </p:sp>
      <p:sp>
        <p:nvSpPr>
          <p:cNvPr id="188" name="稻壳儿_刀客儿出品_2"/>
          <p:cNvSpPr/>
          <p:nvPr/>
        </p:nvSpPr>
        <p:spPr>
          <a:xfrm>
            <a:off x="10225774" y="1415523"/>
            <a:ext cx="687462" cy="6874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90000" tIns="46800" rIns="90000" bIns="46800" anchor="ctr"/>
          <a:lstStyle/>
          <a:p>
            <a:pPr lvl="0">
              <a:defRPr sz="3200"/>
            </a:pPr>
            <a:endParaRPr sz="4267">
              <a:cs typeface="+mn-ea"/>
              <a:sym typeface="+mn-lt"/>
            </a:endParaRPr>
          </a:p>
        </p:txBody>
      </p:sp>
      <p:sp>
        <p:nvSpPr>
          <p:cNvPr id="81" name="稻壳儿_刀客儿出品_3">
            <a:extLst>
              <a:ext uri="{FF2B5EF4-FFF2-40B4-BE49-F238E27FC236}">
                <a16:creationId xmlns:a16="http://schemas.microsoft.com/office/drawing/2014/main" id="{D7C61142-6D26-40FB-809A-152C5C7CD3A0}"/>
              </a:ext>
            </a:extLst>
          </p:cNvPr>
          <p:cNvSpPr txBox="1"/>
          <p:nvPr/>
        </p:nvSpPr>
        <p:spPr>
          <a:xfrm>
            <a:off x="1570337" y="2207548"/>
            <a:ext cx="3054339" cy="586957"/>
          </a:xfrm>
          <a:prstGeom prst="rect">
            <a:avLst/>
          </a:prstGeom>
          <a:noFill/>
        </p:spPr>
        <p:txBody>
          <a:bodyPr wrap="none" lIns="90000" tIns="46800" rIns="90000" bIns="46800" rtlCol="0">
            <a:spAutoFit/>
          </a:bodyPr>
          <a:lstStyle>
            <a:defPPr>
              <a:defRPr lang="en-US"/>
            </a:defPPr>
            <a:lvl1pPr>
              <a:defRPr sz="3200">
                <a:solidFill>
                  <a:schemeClr val="tx2">
                    <a:lumMod val="50000"/>
                  </a:schemeClr>
                </a:solidFill>
                <a:latin typeface="+mj-ea"/>
                <a:ea typeface="+mj-ea"/>
                <a:cs typeface="+mn-ea"/>
              </a:defRPr>
            </a:lvl1pPr>
          </a:lstStyle>
          <a:p>
            <a:r>
              <a:rPr lang="zh-CN" altLang="en-US" dirty="0">
                <a:sym typeface="+mn-lt"/>
              </a:rPr>
              <a:t>在这里添加标题</a:t>
            </a:r>
            <a:endParaRPr lang="en-US" dirty="0">
              <a:sym typeface="+mn-lt"/>
            </a:endParaRPr>
          </a:p>
        </p:txBody>
      </p:sp>
      <p:cxnSp>
        <p:nvCxnSpPr>
          <p:cNvPr id="82" name="稻壳儿_刀客儿出品_4">
            <a:extLst>
              <a:ext uri="{FF2B5EF4-FFF2-40B4-BE49-F238E27FC236}">
                <a16:creationId xmlns:a16="http://schemas.microsoft.com/office/drawing/2014/main" id="{8FF78D42-D2D4-45CD-AA3E-707DB1594D80}"/>
              </a:ext>
            </a:extLst>
          </p:cNvPr>
          <p:cNvCxnSpPr/>
          <p:nvPr/>
        </p:nvCxnSpPr>
        <p:spPr>
          <a:xfrm>
            <a:off x="1682905" y="3025859"/>
            <a:ext cx="2439789" cy="0"/>
          </a:xfrm>
          <a:prstGeom prst="line">
            <a:avLst/>
          </a:prstGeom>
          <a:ln>
            <a:solidFill>
              <a:schemeClr val="accent3">
                <a:alpha val="41000"/>
              </a:schemeClr>
            </a:solidFill>
          </a:ln>
        </p:spPr>
        <p:style>
          <a:lnRef idx="1">
            <a:schemeClr val="accent1"/>
          </a:lnRef>
          <a:fillRef idx="0">
            <a:schemeClr val="accent1"/>
          </a:fillRef>
          <a:effectRef idx="0">
            <a:schemeClr val="accent1"/>
          </a:effectRef>
          <a:fontRef idx="minor">
            <a:schemeClr val="tx1"/>
          </a:fontRef>
        </p:style>
      </p:cxnSp>
      <p:sp>
        <p:nvSpPr>
          <p:cNvPr id="83" name="稻壳儿_刀客儿出品_5">
            <a:extLst>
              <a:ext uri="{FF2B5EF4-FFF2-40B4-BE49-F238E27FC236}">
                <a16:creationId xmlns:a16="http://schemas.microsoft.com/office/drawing/2014/main" id="{8B474856-EE3A-4FC1-B779-DFE50E965BC0}"/>
              </a:ext>
            </a:extLst>
          </p:cNvPr>
          <p:cNvSpPr txBox="1"/>
          <p:nvPr/>
        </p:nvSpPr>
        <p:spPr>
          <a:xfrm>
            <a:off x="1570337" y="3316142"/>
            <a:ext cx="4403743" cy="1721434"/>
          </a:xfrm>
          <a:prstGeom prst="rect">
            <a:avLst/>
          </a:prstGeom>
          <a:noFill/>
        </p:spPr>
        <p:txBody>
          <a:bodyPr wrap="square" lIns="90000" tIns="46800" rIns="90000" bIns="46800" rtlCol="0">
            <a:spAutoFit/>
          </a:bodyPr>
          <a:lstStyle/>
          <a:p>
            <a:pPr>
              <a:lnSpc>
                <a:spcPct val="150000"/>
              </a:lnSpc>
            </a:pPr>
            <a:r>
              <a:rPr lang="en-US" sz="1200" dirty="0">
                <a:solidFill>
                  <a:schemeClr val="tx2">
                    <a:lumMod val="50000"/>
                  </a:schemeClr>
                </a:solidFill>
                <a:cs typeface="+mn-ea"/>
                <a:sym typeface="+mn-lt"/>
              </a:rPr>
              <a:t>Lorem ipsum dolor sit </a:t>
            </a:r>
            <a:r>
              <a:rPr lang="en-US" sz="1200" dirty="0" err="1">
                <a:solidFill>
                  <a:schemeClr val="tx2">
                    <a:lumMod val="50000"/>
                  </a:schemeClr>
                </a:solidFill>
                <a:cs typeface="+mn-ea"/>
                <a:sym typeface="+mn-lt"/>
              </a:rPr>
              <a:t>amet</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consectetuer</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adipiscing</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elit</a:t>
            </a:r>
            <a:r>
              <a:rPr lang="en-US" sz="1200" dirty="0">
                <a:solidFill>
                  <a:schemeClr val="tx2">
                    <a:lumMod val="50000"/>
                  </a:schemeClr>
                </a:solidFill>
                <a:cs typeface="+mn-ea"/>
                <a:sym typeface="+mn-lt"/>
              </a:rPr>
              <a:t>. Maecenas </a:t>
            </a:r>
            <a:r>
              <a:rPr lang="en-US" sz="1200" dirty="0" err="1">
                <a:solidFill>
                  <a:schemeClr val="tx2">
                    <a:lumMod val="50000"/>
                  </a:schemeClr>
                </a:solidFill>
                <a:cs typeface="+mn-ea"/>
                <a:sym typeface="+mn-lt"/>
              </a:rPr>
              <a:t>porttitor</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congue</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massa</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Fusce</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posuere</a:t>
            </a:r>
            <a:r>
              <a:rPr lang="en-US" sz="1200" dirty="0">
                <a:solidFill>
                  <a:schemeClr val="tx2">
                    <a:lumMod val="50000"/>
                  </a:schemeClr>
                </a:solidFill>
                <a:cs typeface="+mn-ea"/>
                <a:sym typeface="+mn-lt"/>
              </a:rPr>
              <a:t>, magna sed pulvinar </a:t>
            </a:r>
            <a:r>
              <a:rPr lang="en-US" sz="1200" dirty="0" err="1">
                <a:solidFill>
                  <a:schemeClr val="tx2">
                    <a:lumMod val="50000"/>
                  </a:schemeClr>
                </a:solidFill>
                <a:cs typeface="+mn-ea"/>
                <a:sym typeface="+mn-lt"/>
              </a:rPr>
              <a:t>ultricies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purus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lectus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malesuada</a:t>
            </a:r>
            <a:r>
              <a:rPr lang="en-US" sz="1200" dirty="0">
                <a:solidFill>
                  <a:schemeClr val="tx2">
                    <a:lumMod val="50000"/>
                  </a:schemeClr>
                </a:solidFill>
                <a:cs typeface="+mn-ea"/>
                <a:sym typeface="+mn-lt"/>
              </a:rPr>
              <a:t> libero, sit </a:t>
            </a:r>
            <a:r>
              <a:rPr lang="en-US" sz="1200" dirty="0" err="1">
                <a:solidFill>
                  <a:schemeClr val="tx2">
                    <a:lumMod val="50000"/>
                  </a:schemeClr>
                </a:solidFill>
                <a:cs typeface="+mn-ea"/>
                <a:sym typeface="+mn-lt"/>
              </a:rPr>
              <a:t>amet</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commodo</a:t>
            </a:r>
            <a:r>
              <a:rPr lang="en-US" sz="1200" dirty="0">
                <a:solidFill>
                  <a:schemeClr val="tx2">
                    <a:lumMod val="50000"/>
                  </a:schemeClr>
                </a:solidFill>
                <a:cs typeface="+mn-ea"/>
                <a:sym typeface="+mn-lt"/>
              </a:rPr>
              <a:t> magna </a:t>
            </a:r>
            <a:r>
              <a:rPr lang="en-US" sz="1200" dirty="0" err="1">
                <a:solidFill>
                  <a:schemeClr val="tx2">
                    <a:lumMod val="50000"/>
                  </a:schemeClr>
                </a:solidFill>
                <a:cs typeface="+mn-ea"/>
                <a:sym typeface="+mn-lt"/>
              </a:rPr>
              <a:t>eros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quis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urna</a:t>
            </a:r>
            <a:r>
              <a:rPr lang="en-US" sz="1200" dirty="0">
                <a:solidFill>
                  <a:schemeClr val="tx2">
                    <a:lumMod val="50000"/>
                  </a:schemeClr>
                </a:solidFill>
                <a:cs typeface="+mn-ea"/>
                <a:sym typeface="+mn-lt"/>
              </a:rPr>
              <a:t>.</a:t>
            </a:r>
          </a:p>
          <a:p>
            <a:pPr>
              <a:lnSpc>
                <a:spcPct val="150000"/>
              </a:lnSpc>
            </a:pPr>
            <a:endParaRPr lang="en-US" sz="1200" dirty="0">
              <a:solidFill>
                <a:schemeClr val="tx2">
                  <a:lumMod val="50000"/>
                </a:schemeClr>
              </a:solidFill>
              <a:cs typeface="+mn-ea"/>
              <a:sym typeface="+mn-lt"/>
            </a:endParaRPr>
          </a:p>
          <a:p>
            <a:pPr>
              <a:lnSpc>
                <a:spcPct val="150000"/>
              </a:lnSpc>
            </a:pPr>
            <a:r>
              <a:rPr lang="en-US" sz="1200" dirty="0">
                <a:solidFill>
                  <a:schemeClr val="tx2">
                    <a:lumMod val="50000"/>
                  </a:schemeClr>
                </a:solidFill>
                <a:cs typeface="+mn-ea"/>
                <a:sym typeface="+mn-lt"/>
              </a:rPr>
              <a:t>Nunc </a:t>
            </a:r>
            <a:r>
              <a:rPr lang="en-US" sz="1200" dirty="0" err="1">
                <a:solidFill>
                  <a:schemeClr val="tx2">
                    <a:lumMod val="50000"/>
                  </a:schemeClr>
                </a:solidFill>
                <a:cs typeface="+mn-ea"/>
                <a:sym typeface="+mn-lt"/>
              </a:rPr>
              <a:t>viverra</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imperdiet</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enim</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Fusce</a:t>
            </a:r>
            <a:r>
              <a:rPr lang="en-US" sz="1200" dirty="0">
                <a:solidFill>
                  <a:schemeClr val="tx2">
                    <a:lumMod val="50000"/>
                  </a:schemeClr>
                </a:solidFill>
                <a:cs typeface="+mn-ea"/>
                <a:sym typeface="+mn-lt"/>
              </a:rPr>
              <a:t> est. </a:t>
            </a:r>
            <a:r>
              <a:rPr lang="en-US" sz="1200" dirty="0" err="1">
                <a:solidFill>
                  <a:schemeClr val="tx2">
                    <a:lumMod val="50000"/>
                  </a:schemeClr>
                </a:solidFill>
                <a:cs typeface="+mn-ea"/>
                <a:sym typeface="+mn-lt"/>
              </a:rPr>
              <a:t>Vivamus</a:t>
            </a:r>
            <a:r>
              <a:rPr lang="en-US" sz="1200" dirty="0">
                <a:solidFill>
                  <a:schemeClr val="tx2">
                    <a:lumMod val="50000"/>
                  </a:schemeClr>
                </a:solidFill>
                <a:cs typeface="+mn-ea"/>
                <a:sym typeface="+mn-lt"/>
              </a:rPr>
              <a:t> a </a:t>
            </a:r>
            <a:r>
              <a:rPr lang="en-US" sz="1200" dirty="0" err="1">
                <a:solidFill>
                  <a:schemeClr val="tx2">
                    <a:lumMod val="50000"/>
                  </a:schemeClr>
                </a:solidFill>
                <a:cs typeface="+mn-ea"/>
                <a:sym typeface="+mn-lt"/>
              </a:rPr>
              <a:t>tellus</a:t>
            </a:r>
            <a:r>
              <a:rPr lang="en-US" sz="1200" dirty="0">
                <a:solidFill>
                  <a:schemeClr val="tx2">
                    <a:lumMod val="50000"/>
                  </a:schemeClr>
                </a:solidFill>
                <a:cs typeface="+mn-ea"/>
                <a:sym typeface="+mn-lt"/>
              </a:rPr>
              <a:t>.</a:t>
            </a:r>
          </a:p>
        </p:txBody>
      </p:sp>
      <p:pic>
        <p:nvPicPr>
          <p:cNvPr id="4" name="稻壳儿_刀客儿出品_6">
            <a:extLst>
              <a:ext uri="{FF2B5EF4-FFF2-40B4-BE49-F238E27FC236}">
                <a16:creationId xmlns:a16="http://schemas.microsoft.com/office/drawing/2014/main" id="{4D0A19BA-0639-46D8-9979-852BAAEDB0F0}"/>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16662" r="16662"/>
          <a:stretch>
            <a:fillRect/>
          </a:stretch>
        </p:blipFill>
        <p:spPr/>
      </p:pic>
      <p:sp>
        <p:nvSpPr>
          <p:cNvPr id="189" name="稻壳儿_刀客儿出品_7"/>
          <p:cNvSpPr/>
          <p:nvPr/>
        </p:nvSpPr>
        <p:spPr>
          <a:xfrm>
            <a:off x="6495696" y="2058685"/>
            <a:ext cx="1257457" cy="12574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chemeClr val="accent1"/>
              </a:gs>
              <a:gs pos="100000">
                <a:schemeClr val="accent1">
                  <a:lumMod val="75000"/>
                </a:schemeClr>
              </a:gs>
            </a:gsLst>
            <a:lin ang="2700000" scaled="1"/>
          </a:gradFill>
          <a:ln w="38100">
            <a:solidFill>
              <a:schemeClr val="bg1"/>
            </a:solidFill>
            <a:miter lim="400000"/>
          </a:ln>
        </p:spPr>
        <p:txBody>
          <a:bodyPr lIns="90000" tIns="46800" rIns="90000" bIns="46800" anchor="ctr"/>
          <a:lstStyle/>
          <a:p>
            <a:pPr lvl="0">
              <a:defRPr sz="3200"/>
            </a:pPr>
            <a:endParaRPr sz="4267">
              <a:cs typeface="+mn-ea"/>
              <a:sym typeface="+mn-lt"/>
            </a:endParaRPr>
          </a:p>
        </p:txBody>
      </p:sp>
      <p:sp>
        <p:nvSpPr>
          <p:cNvPr id="11" name="稻壳儿_刀客儿出品_8">
            <a:extLst>
              <a:ext uri="{FF2B5EF4-FFF2-40B4-BE49-F238E27FC236}">
                <a16:creationId xmlns:a16="http://schemas.microsoft.com/office/drawing/2014/main" id="{51B7A0B9-B739-4F40-9CBB-A2BC12558F88}"/>
              </a:ext>
            </a:extLst>
          </p:cNvPr>
          <p:cNvSpPr>
            <a:spLocks noEditPoints="1"/>
          </p:cNvSpPr>
          <p:nvPr/>
        </p:nvSpPr>
        <p:spPr bwMode="auto">
          <a:xfrm>
            <a:off x="6894999" y="2324492"/>
            <a:ext cx="458851" cy="725843"/>
          </a:xfrm>
          <a:custGeom>
            <a:avLst/>
            <a:gdLst/>
            <a:ahLst/>
            <a:cxnLst>
              <a:cxn ang="0">
                <a:pos x="163" y="142"/>
              </a:cxn>
              <a:cxn ang="0">
                <a:pos x="187" y="86"/>
              </a:cxn>
              <a:cxn ang="0">
                <a:pos x="93" y="0"/>
              </a:cxn>
              <a:cxn ang="0">
                <a:pos x="0" y="86"/>
              </a:cxn>
              <a:cxn ang="0">
                <a:pos x="25" y="144"/>
              </a:cxn>
              <a:cxn ang="0">
                <a:pos x="60" y="234"/>
              </a:cxn>
              <a:cxn ang="0">
                <a:pos x="60" y="240"/>
              </a:cxn>
              <a:cxn ang="0">
                <a:pos x="60" y="241"/>
              </a:cxn>
              <a:cxn ang="0">
                <a:pos x="60" y="282"/>
              </a:cxn>
              <a:cxn ang="0">
                <a:pos x="75" y="295"/>
              </a:cxn>
              <a:cxn ang="0">
                <a:pos x="114" y="295"/>
              </a:cxn>
              <a:cxn ang="0">
                <a:pos x="130" y="282"/>
              </a:cxn>
              <a:cxn ang="0">
                <a:pos x="130" y="241"/>
              </a:cxn>
              <a:cxn ang="0">
                <a:pos x="129" y="239"/>
              </a:cxn>
              <a:cxn ang="0">
                <a:pos x="129" y="234"/>
              </a:cxn>
              <a:cxn ang="0">
                <a:pos x="163" y="142"/>
              </a:cxn>
              <a:cxn ang="0">
                <a:pos x="114" y="227"/>
              </a:cxn>
              <a:cxn ang="0">
                <a:pos x="95" y="227"/>
              </a:cxn>
              <a:cxn ang="0">
                <a:pos x="98" y="185"/>
              </a:cxn>
              <a:cxn ang="0">
                <a:pos x="100" y="152"/>
              </a:cxn>
              <a:cxn ang="0">
                <a:pos x="95" y="96"/>
              </a:cxn>
              <a:cxn ang="0">
                <a:pos x="94" y="94"/>
              </a:cxn>
              <a:cxn ang="0">
                <a:pos x="107" y="161"/>
              </a:cxn>
              <a:cxn ang="0">
                <a:pos x="106" y="180"/>
              </a:cxn>
              <a:cxn ang="0">
                <a:pos x="136" y="124"/>
              </a:cxn>
              <a:cxn ang="0">
                <a:pos x="86" y="51"/>
              </a:cxn>
              <a:cxn ang="0">
                <a:pos x="61" y="136"/>
              </a:cxn>
              <a:cxn ang="0">
                <a:pos x="94" y="178"/>
              </a:cxn>
              <a:cxn ang="0">
                <a:pos x="87" y="227"/>
              </a:cxn>
              <a:cxn ang="0">
                <a:pos x="75" y="227"/>
              </a:cxn>
              <a:cxn ang="0">
                <a:pos x="38" y="137"/>
              </a:cxn>
              <a:cxn ang="0">
                <a:pos x="15" y="86"/>
              </a:cxn>
              <a:cxn ang="0">
                <a:pos x="93" y="14"/>
              </a:cxn>
              <a:cxn ang="0">
                <a:pos x="171" y="86"/>
              </a:cxn>
              <a:cxn ang="0">
                <a:pos x="150" y="135"/>
              </a:cxn>
              <a:cxn ang="0">
                <a:pos x="114" y="227"/>
              </a:cxn>
              <a:cxn ang="0">
                <a:pos x="114" y="227"/>
              </a:cxn>
              <a:cxn ang="0">
                <a:pos x="114" y="227"/>
              </a:cxn>
            </a:cxnLst>
            <a:rect l="0" t="0" r="r" b="b"/>
            <a:pathLst>
              <a:path w="187" h="295">
                <a:moveTo>
                  <a:pt x="163" y="142"/>
                </a:moveTo>
                <a:cubicBezTo>
                  <a:pt x="175" y="123"/>
                  <a:pt x="187" y="106"/>
                  <a:pt x="187" y="86"/>
                </a:cubicBezTo>
                <a:cubicBezTo>
                  <a:pt x="187" y="39"/>
                  <a:pt x="145" y="0"/>
                  <a:pt x="93" y="0"/>
                </a:cubicBezTo>
                <a:cubicBezTo>
                  <a:pt x="42" y="0"/>
                  <a:pt x="0" y="39"/>
                  <a:pt x="0" y="86"/>
                </a:cubicBezTo>
                <a:cubicBezTo>
                  <a:pt x="0" y="107"/>
                  <a:pt x="12" y="125"/>
                  <a:pt x="25" y="144"/>
                </a:cubicBezTo>
                <a:cubicBezTo>
                  <a:pt x="42" y="168"/>
                  <a:pt x="60" y="195"/>
                  <a:pt x="60" y="234"/>
                </a:cubicBezTo>
                <a:cubicBezTo>
                  <a:pt x="60" y="240"/>
                  <a:pt x="60" y="240"/>
                  <a:pt x="60" y="240"/>
                </a:cubicBezTo>
                <a:cubicBezTo>
                  <a:pt x="60" y="240"/>
                  <a:pt x="60" y="241"/>
                  <a:pt x="60" y="241"/>
                </a:cubicBezTo>
                <a:cubicBezTo>
                  <a:pt x="60" y="282"/>
                  <a:pt x="60" y="282"/>
                  <a:pt x="60" y="282"/>
                </a:cubicBezTo>
                <a:cubicBezTo>
                  <a:pt x="60" y="289"/>
                  <a:pt x="67" y="295"/>
                  <a:pt x="75" y="295"/>
                </a:cubicBezTo>
                <a:cubicBezTo>
                  <a:pt x="114" y="295"/>
                  <a:pt x="114" y="295"/>
                  <a:pt x="114" y="295"/>
                </a:cubicBezTo>
                <a:cubicBezTo>
                  <a:pt x="123" y="295"/>
                  <a:pt x="130" y="289"/>
                  <a:pt x="130" y="282"/>
                </a:cubicBezTo>
                <a:cubicBezTo>
                  <a:pt x="130" y="241"/>
                  <a:pt x="130" y="241"/>
                  <a:pt x="130" y="241"/>
                </a:cubicBezTo>
                <a:cubicBezTo>
                  <a:pt x="130" y="240"/>
                  <a:pt x="130" y="239"/>
                  <a:pt x="129" y="239"/>
                </a:cubicBezTo>
                <a:cubicBezTo>
                  <a:pt x="129" y="234"/>
                  <a:pt x="129" y="234"/>
                  <a:pt x="129" y="234"/>
                </a:cubicBezTo>
                <a:cubicBezTo>
                  <a:pt x="129" y="194"/>
                  <a:pt x="147" y="167"/>
                  <a:pt x="163" y="142"/>
                </a:cubicBezTo>
                <a:close/>
                <a:moveTo>
                  <a:pt x="114" y="227"/>
                </a:moveTo>
                <a:cubicBezTo>
                  <a:pt x="109" y="227"/>
                  <a:pt x="102" y="227"/>
                  <a:pt x="95" y="227"/>
                </a:cubicBezTo>
                <a:cubicBezTo>
                  <a:pt x="97" y="215"/>
                  <a:pt x="97" y="195"/>
                  <a:pt x="98" y="185"/>
                </a:cubicBezTo>
                <a:cubicBezTo>
                  <a:pt x="99" y="174"/>
                  <a:pt x="100" y="163"/>
                  <a:pt x="100" y="152"/>
                </a:cubicBezTo>
                <a:cubicBezTo>
                  <a:pt x="101" y="133"/>
                  <a:pt x="99" y="114"/>
                  <a:pt x="95" y="96"/>
                </a:cubicBezTo>
                <a:cubicBezTo>
                  <a:pt x="94" y="94"/>
                  <a:pt x="94" y="94"/>
                  <a:pt x="94" y="94"/>
                </a:cubicBezTo>
                <a:cubicBezTo>
                  <a:pt x="102" y="113"/>
                  <a:pt x="106" y="135"/>
                  <a:pt x="107" y="161"/>
                </a:cubicBezTo>
                <a:cubicBezTo>
                  <a:pt x="107" y="167"/>
                  <a:pt x="106" y="174"/>
                  <a:pt x="106" y="180"/>
                </a:cubicBezTo>
                <a:cubicBezTo>
                  <a:pt x="117" y="177"/>
                  <a:pt x="140" y="149"/>
                  <a:pt x="136" y="124"/>
                </a:cubicBezTo>
                <a:cubicBezTo>
                  <a:pt x="132" y="96"/>
                  <a:pt x="83" y="74"/>
                  <a:pt x="86" y="51"/>
                </a:cubicBezTo>
                <a:cubicBezTo>
                  <a:pt x="89" y="27"/>
                  <a:pt x="57" y="108"/>
                  <a:pt x="61" y="136"/>
                </a:cubicBezTo>
                <a:cubicBezTo>
                  <a:pt x="64" y="156"/>
                  <a:pt x="74" y="168"/>
                  <a:pt x="94" y="178"/>
                </a:cubicBezTo>
                <a:cubicBezTo>
                  <a:pt x="93" y="179"/>
                  <a:pt x="96" y="203"/>
                  <a:pt x="87" y="227"/>
                </a:cubicBezTo>
                <a:cubicBezTo>
                  <a:pt x="83" y="227"/>
                  <a:pt x="79" y="227"/>
                  <a:pt x="75" y="227"/>
                </a:cubicBezTo>
                <a:cubicBezTo>
                  <a:pt x="73" y="188"/>
                  <a:pt x="54" y="159"/>
                  <a:pt x="38" y="137"/>
                </a:cubicBezTo>
                <a:cubicBezTo>
                  <a:pt x="26" y="118"/>
                  <a:pt x="15" y="103"/>
                  <a:pt x="15" y="86"/>
                </a:cubicBezTo>
                <a:cubicBezTo>
                  <a:pt x="15" y="47"/>
                  <a:pt x="50" y="14"/>
                  <a:pt x="93" y="14"/>
                </a:cubicBezTo>
                <a:cubicBezTo>
                  <a:pt x="136" y="14"/>
                  <a:pt x="171" y="47"/>
                  <a:pt x="171" y="86"/>
                </a:cubicBezTo>
                <a:cubicBezTo>
                  <a:pt x="171" y="102"/>
                  <a:pt x="162" y="117"/>
                  <a:pt x="150" y="135"/>
                </a:cubicBezTo>
                <a:cubicBezTo>
                  <a:pt x="135" y="158"/>
                  <a:pt x="116" y="187"/>
                  <a:pt x="114" y="227"/>
                </a:cubicBezTo>
                <a:close/>
                <a:moveTo>
                  <a:pt x="114" y="227"/>
                </a:moveTo>
                <a:cubicBezTo>
                  <a:pt x="114" y="227"/>
                  <a:pt x="114" y="227"/>
                  <a:pt x="114" y="227"/>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circle(in)">
                                      <p:cBhvr>
                                        <p:cTn id="7" dur="2000"/>
                                        <p:tgtEl>
                                          <p:spTgt spid="188"/>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circle(in)">
                                      <p:cBhvr>
                                        <p:cTn id="13" dur="2000"/>
                                        <p:tgtEl>
                                          <p:spTgt spid="18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par>
                                <p:cTn id="22" presetID="10" presetClass="entr" presetSubtype="0" fill="hold" nodeType="with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fade">
                                      <p:cBhvr>
                                        <p:cTn id="24" dur="500"/>
                                        <p:tgtEl>
                                          <p:spTgt spid="8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81" grpId="0"/>
      <p:bldP spid="83" grpId="0"/>
      <p:bldP spid="18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稻壳儿_刀客儿出品_1"/>
          <p:cNvGrpSpPr/>
          <p:nvPr/>
        </p:nvGrpSpPr>
        <p:grpSpPr>
          <a:xfrm>
            <a:off x="909004" y="1958822"/>
            <a:ext cx="1617779" cy="4893878"/>
            <a:chOff x="6077546" y="1956544"/>
            <a:chExt cx="1620285" cy="4901457"/>
          </a:xfrm>
          <a:solidFill>
            <a:schemeClr val="accent3"/>
          </a:solidFill>
        </p:grpSpPr>
        <p:sp>
          <p:nvSpPr>
            <p:cNvPr id="6" name="Freeform 5"/>
            <p:cNvSpPr>
              <a:spLocks/>
            </p:cNvSpPr>
            <p:nvPr/>
          </p:nvSpPr>
          <p:spPr bwMode="auto">
            <a:xfrm>
              <a:off x="6077546" y="2177995"/>
              <a:ext cx="461358" cy="4680006"/>
            </a:xfrm>
            <a:custGeom>
              <a:avLst/>
              <a:gdLst>
                <a:gd name="T0" fmla="*/ 125 w 125"/>
                <a:gd name="T1" fmla="*/ 0 h 1268"/>
                <a:gd name="T2" fmla="*/ 125 w 125"/>
                <a:gd name="T3" fmla="*/ 1268 h 1268"/>
                <a:gd name="T4" fmla="*/ 0 w 125"/>
                <a:gd name="T5" fmla="*/ 1268 h 1268"/>
                <a:gd name="T6" fmla="*/ 0 w 125"/>
                <a:gd name="T7" fmla="*/ 125 h 1268"/>
                <a:gd name="T8" fmla="*/ 125 w 125"/>
                <a:gd name="T9" fmla="*/ 0 h 1268"/>
              </a:gdLst>
              <a:ahLst/>
              <a:cxnLst>
                <a:cxn ang="0">
                  <a:pos x="T0" y="T1"/>
                </a:cxn>
                <a:cxn ang="0">
                  <a:pos x="T2" y="T3"/>
                </a:cxn>
                <a:cxn ang="0">
                  <a:pos x="T4" y="T5"/>
                </a:cxn>
                <a:cxn ang="0">
                  <a:pos x="T6" y="T7"/>
                </a:cxn>
                <a:cxn ang="0">
                  <a:pos x="T8" y="T9"/>
                </a:cxn>
              </a:cxnLst>
              <a:rect l="0" t="0" r="r" b="b"/>
              <a:pathLst>
                <a:path w="125" h="1268">
                  <a:moveTo>
                    <a:pt x="125" y="0"/>
                  </a:moveTo>
                  <a:lnTo>
                    <a:pt x="125" y="1268"/>
                  </a:lnTo>
                  <a:lnTo>
                    <a:pt x="0" y="1268"/>
                  </a:lnTo>
                  <a:lnTo>
                    <a:pt x="0" y="125"/>
                  </a:lnTo>
                  <a:lnTo>
                    <a:pt x="125" y="0"/>
                  </a:lnTo>
                  <a:close/>
                </a:path>
              </a:pathLst>
            </a:custGeom>
            <a:solidFill>
              <a:schemeClr val="accent3">
                <a:lumMod val="75000"/>
              </a:schemeClr>
            </a:solidFill>
            <a:ln>
              <a:noFill/>
            </a:ln>
          </p:spPr>
          <p:txBody>
            <a:bodyPr vert="horz" wrap="square" lIns="91299" tIns="45649" rIns="91299" bIns="45649" numCol="1" anchor="t" anchorCtr="0" compatLnSpc="1">
              <a:prstTxWarp prst="textNoShape">
                <a:avLst/>
              </a:prstTxWarp>
            </a:bodyPr>
            <a:lstStyle/>
            <a:p>
              <a:endParaRPr lang="en-US" sz="1798">
                <a:latin typeface="+mj-lt"/>
              </a:endParaRPr>
            </a:p>
          </p:txBody>
        </p:sp>
        <p:sp>
          <p:nvSpPr>
            <p:cNvPr id="7" name="Freeform 7"/>
            <p:cNvSpPr>
              <a:spLocks/>
            </p:cNvSpPr>
            <p:nvPr/>
          </p:nvSpPr>
          <p:spPr bwMode="auto">
            <a:xfrm>
              <a:off x="6077546" y="2177995"/>
              <a:ext cx="1177383" cy="461358"/>
            </a:xfrm>
            <a:custGeom>
              <a:avLst/>
              <a:gdLst>
                <a:gd name="T0" fmla="*/ 319 w 319"/>
                <a:gd name="T1" fmla="*/ 125 h 125"/>
                <a:gd name="T2" fmla="*/ 0 w 319"/>
                <a:gd name="T3" fmla="*/ 125 h 125"/>
                <a:gd name="T4" fmla="*/ 125 w 319"/>
                <a:gd name="T5" fmla="*/ 0 h 125"/>
                <a:gd name="T6" fmla="*/ 319 w 319"/>
                <a:gd name="T7" fmla="*/ 0 h 125"/>
                <a:gd name="T8" fmla="*/ 319 w 319"/>
                <a:gd name="T9" fmla="*/ 125 h 125"/>
              </a:gdLst>
              <a:ahLst/>
              <a:cxnLst>
                <a:cxn ang="0">
                  <a:pos x="T0" y="T1"/>
                </a:cxn>
                <a:cxn ang="0">
                  <a:pos x="T2" y="T3"/>
                </a:cxn>
                <a:cxn ang="0">
                  <a:pos x="T4" y="T5"/>
                </a:cxn>
                <a:cxn ang="0">
                  <a:pos x="T6" y="T7"/>
                </a:cxn>
                <a:cxn ang="0">
                  <a:pos x="T8" y="T9"/>
                </a:cxn>
              </a:cxnLst>
              <a:rect l="0" t="0" r="r" b="b"/>
              <a:pathLst>
                <a:path w="319" h="125">
                  <a:moveTo>
                    <a:pt x="319" y="125"/>
                  </a:moveTo>
                  <a:lnTo>
                    <a:pt x="0" y="125"/>
                  </a:lnTo>
                  <a:lnTo>
                    <a:pt x="125" y="0"/>
                  </a:lnTo>
                  <a:lnTo>
                    <a:pt x="319" y="0"/>
                  </a:lnTo>
                  <a:lnTo>
                    <a:pt x="319" y="125"/>
                  </a:lnTo>
                  <a:close/>
                </a:path>
              </a:pathLst>
            </a:custGeom>
            <a:solidFill>
              <a:schemeClr val="accent3"/>
            </a:solidFill>
            <a:ln>
              <a:noFill/>
            </a:ln>
          </p:spPr>
          <p:txBody>
            <a:bodyPr vert="horz" wrap="square" lIns="91299" tIns="0" rIns="182598" bIns="0" numCol="1" anchor="ctr" anchorCtr="0" compatLnSpc="1">
              <a:prstTxWarp prst="textNoShape">
                <a:avLst/>
              </a:prstTxWarp>
            </a:bodyPr>
            <a:lstStyle/>
            <a:p>
              <a:pPr algn="r"/>
              <a:r>
                <a:rPr lang="en-US" sz="1798" dirty="0">
                  <a:solidFill>
                    <a:srgbClr val="FFFFFF"/>
                  </a:solidFill>
                  <a:latin typeface="+mj-lt"/>
                </a:rPr>
                <a:t>03</a:t>
              </a:r>
            </a:p>
          </p:txBody>
        </p:sp>
        <p:sp>
          <p:nvSpPr>
            <p:cNvPr id="8" name="Freeform 9"/>
            <p:cNvSpPr>
              <a:spLocks/>
            </p:cNvSpPr>
            <p:nvPr/>
          </p:nvSpPr>
          <p:spPr bwMode="auto">
            <a:xfrm>
              <a:off x="7203257" y="1956544"/>
              <a:ext cx="494574" cy="911641"/>
            </a:xfrm>
            <a:custGeom>
              <a:avLst/>
              <a:gdLst>
                <a:gd name="T0" fmla="*/ 134 w 134"/>
                <a:gd name="T1" fmla="*/ 123 h 247"/>
                <a:gd name="T2" fmla="*/ 0 w 134"/>
                <a:gd name="T3" fmla="*/ 0 h 247"/>
                <a:gd name="T4" fmla="*/ 0 w 134"/>
                <a:gd name="T5" fmla="*/ 123 h 247"/>
                <a:gd name="T6" fmla="*/ 0 w 134"/>
                <a:gd name="T7" fmla="*/ 247 h 247"/>
                <a:gd name="T8" fmla="*/ 134 w 134"/>
                <a:gd name="T9" fmla="*/ 123 h 247"/>
              </a:gdLst>
              <a:ahLst/>
              <a:cxnLst>
                <a:cxn ang="0">
                  <a:pos x="T0" y="T1"/>
                </a:cxn>
                <a:cxn ang="0">
                  <a:pos x="T2" y="T3"/>
                </a:cxn>
                <a:cxn ang="0">
                  <a:pos x="T4" y="T5"/>
                </a:cxn>
                <a:cxn ang="0">
                  <a:pos x="T6" y="T7"/>
                </a:cxn>
                <a:cxn ang="0">
                  <a:pos x="T8" y="T9"/>
                </a:cxn>
              </a:cxnLst>
              <a:rect l="0" t="0" r="r" b="b"/>
              <a:pathLst>
                <a:path w="134" h="247">
                  <a:moveTo>
                    <a:pt x="134" y="123"/>
                  </a:moveTo>
                  <a:lnTo>
                    <a:pt x="0" y="0"/>
                  </a:lnTo>
                  <a:lnTo>
                    <a:pt x="0" y="123"/>
                  </a:lnTo>
                  <a:lnTo>
                    <a:pt x="0" y="247"/>
                  </a:lnTo>
                  <a:lnTo>
                    <a:pt x="134" y="123"/>
                  </a:lnTo>
                  <a:close/>
                </a:path>
              </a:pathLst>
            </a:custGeom>
            <a:solidFill>
              <a:schemeClr val="accent3"/>
            </a:solidFill>
            <a:ln>
              <a:noFill/>
            </a:ln>
          </p:spPr>
          <p:txBody>
            <a:bodyPr vert="horz" wrap="square" lIns="91299" tIns="45649" rIns="91299" bIns="45649" numCol="1" anchor="t" anchorCtr="0" compatLnSpc="1">
              <a:prstTxWarp prst="textNoShape">
                <a:avLst/>
              </a:prstTxWarp>
            </a:bodyPr>
            <a:lstStyle/>
            <a:p>
              <a:endParaRPr lang="en-US" sz="1798">
                <a:latin typeface="+mj-lt"/>
              </a:endParaRPr>
            </a:p>
          </p:txBody>
        </p:sp>
      </p:grpSp>
      <p:grpSp>
        <p:nvGrpSpPr>
          <p:cNvPr id="9" name="稻壳儿_刀客儿出品_2"/>
          <p:cNvGrpSpPr/>
          <p:nvPr/>
        </p:nvGrpSpPr>
        <p:grpSpPr>
          <a:xfrm flipH="1">
            <a:off x="1736800" y="2935386"/>
            <a:ext cx="1566189" cy="3917314"/>
            <a:chOff x="4405588" y="2934621"/>
            <a:chExt cx="1568615" cy="3923380"/>
          </a:xfrm>
          <a:solidFill>
            <a:schemeClr val="accent2"/>
          </a:solidFill>
        </p:grpSpPr>
        <p:sp>
          <p:nvSpPr>
            <p:cNvPr id="10" name="Freeform 9"/>
            <p:cNvSpPr>
              <a:spLocks/>
            </p:cNvSpPr>
            <p:nvPr/>
          </p:nvSpPr>
          <p:spPr bwMode="auto">
            <a:xfrm>
              <a:off x="5512845" y="3163455"/>
              <a:ext cx="461358" cy="3694546"/>
            </a:xfrm>
            <a:custGeom>
              <a:avLst/>
              <a:gdLst>
                <a:gd name="connsiteX0" fmla="*/ 0 w 450349"/>
                <a:gd name="connsiteY0" fmla="*/ 0 h 3606389"/>
                <a:gd name="connsiteX1" fmla="*/ 450349 w 450349"/>
                <a:gd name="connsiteY1" fmla="*/ 450348 h 3606389"/>
                <a:gd name="connsiteX2" fmla="*/ 450349 w 450349"/>
                <a:gd name="connsiteY2" fmla="*/ 3606389 h 3606389"/>
                <a:gd name="connsiteX3" fmla="*/ 450348 w 450349"/>
                <a:gd name="connsiteY3" fmla="*/ 3606389 h 3606389"/>
                <a:gd name="connsiteX4" fmla="*/ 0 w 450349"/>
                <a:gd name="connsiteY4" fmla="*/ 3606389 h 3606389"/>
                <a:gd name="connsiteX5" fmla="*/ 0 w 450349"/>
                <a:gd name="connsiteY5" fmla="*/ 3020401 h 360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349" h="3606389">
                  <a:moveTo>
                    <a:pt x="0" y="0"/>
                  </a:moveTo>
                  <a:lnTo>
                    <a:pt x="450349" y="450348"/>
                  </a:lnTo>
                  <a:lnTo>
                    <a:pt x="450349" y="3606389"/>
                  </a:lnTo>
                  <a:lnTo>
                    <a:pt x="450348" y="3606389"/>
                  </a:lnTo>
                  <a:lnTo>
                    <a:pt x="0" y="3606389"/>
                  </a:lnTo>
                  <a:lnTo>
                    <a:pt x="0" y="3020401"/>
                  </a:lnTo>
                  <a:close/>
                </a:path>
              </a:pathLst>
            </a:custGeom>
            <a:solidFill>
              <a:schemeClr val="accent2">
                <a:lumMod val="75000"/>
              </a:schemeClr>
            </a:solidFill>
            <a:ln>
              <a:noFill/>
            </a:ln>
          </p:spPr>
          <p:txBody>
            <a:bodyPr vert="horz" wrap="square" lIns="91299" tIns="45649" rIns="91299" bIns="45649" numCol="1" anchor="t" anchorCtr="0" compatLnSpc="1">
              <a:prstTxWarp prst="textNoShape">
                <a:avLst/>
              </a:prstTxWarp>
              <a:noAutofit/>
            </a:bodyPr>
            <a:lstStyle/>
            <a:p>
              <a:endParaRPr lang="en-US" sz="1798">
                <a:latin typeface="+mj-lt"/>
              </a:endParaRPr>
            </a:p>
          </p:txBody>
        </p:sp>
        <p:sp>
          <p:nvSpPr>
            <p:cNvPr id="11" name="Freeform 16"/>
            <p:cNvSpPr>
              <a:spLocks/>
            </p:cNvSpPr>
            <p:nvPr/>
          </p:nvSpPr>
          <p:spPr bwMode="auto">
            <a:xfrm>
              <a:off x="4848491" y="3163455"/>
              <a:ext cx="1125711" cy="461358"/>
            </a:xfrm>
            <a:custGeom>
              <a:avLst/>
              <a:gdLst>
                <a:gd name="T0" fmla="*/ 0 w 305"/>
                <a:gd name="T1" fmla="*/ 125 h 125"/>
                <a:gd name="T2" fmla="*/ 305 w 305"/>
                <a:gd name="T3" fmla="*/ 125 h 125"/>
                <a:gd name="T4" fmla="*/ 180 w 305"/>
                <a:gd name="T5" fmla="*/ 0 h 125"/>
                <a:gd name="T6" fmla="*/ 0 w 305"/>
                <a:gd name="T7" fmla="*/ 0 h 125"/>
                <a:gd name="T8" fmla="*/ 0 w 305"/>
                <a:gd name="T9" fmla="*/ 125 h 125"/>
              </a:gdLst>
              <a:ahLst/>
              <a:cxnLst>
                <a:cxn ang="0">
                  <a:pos x="T0" y="T1"/>
                </a:cxn>
                <a:cxn ang="0">
                  <a:pos x="T2" y="T3"/>
                </a:cxn>
                <a:cxn ang="0">
                  <a:pos x="T4" y="T5"/>
                </a:cxn>
                <a:cxn ang="0">
                  <a:pos x="T6" y="T7"/>
                </a:cxn>
                <a:cxn ang="0">
                  <a:pos x="T8" y="T9"/>
                </a:cxn>
              </a:cxnLst>
              <a:rect l="0" t="0" r="r" b="b"/>
              <a:pathLst>
                <a:path w="305" h="125">
                  <a:moveTo>
                    <a:pt x="0" y="125"/>
                  </a:moveTo>
                  <a:lnTo>
                    <a:pt x="305" y="125"/>
                  </a:lnTo>
                  <a:lnTo>
                    <a:pt x="180" y="0"/>
                  </a:lnTo>
                  <a:lnTo>
                    <a:pt x="0" y="0"/>
                  </a:lnTo>
                  <a:lnTo>
                    <a:pt x="0" y="125"/>
                  </a:lnTo>
                  <a:close/>
                </a:path>
              </a:pathLst>
            </a:custGeom>
            <a:solidFill>
              <a:schemeClr val="accent2"/>
            </a:solidFill>
            <a:ln>
              <a:noFill/>
            </a:ln>
          </p:spPr>
          <p:txBody>
            <a:bodyPr vert="horz" wrap="square" lIns="182598" tIns="0" rIns="91299" bIns="0" numCol="1" anchor="ctr" anchorCtr="0" compatLnSpc="1">
              <a:prstTxWarp prst="textNoShape">
                <a:avLst/>
              </a:prstTxWarp>
            </a:bodyPr>
            <a:lstStyle/>
            <a:p>
              <a:pPr algn="r"/>
              <a:r>
                <a:rPr lang="en-US" sz="1798" dirty="0">
                  <a:solidFill>
                    <a:srgbClr val="FFFFFF"/>
                  </a:solidFill>
                  <a:latin typeface="+mj-lt"/>
                </a:rPr>
                <a:t>02</a:t>
              </a:r>
            </a:p>
          </p:txBody>
        </p:sp>
        <p:sp>
          <p:nvSpPr>
            <p:cNvPr id="12" name="Freeform 17"/>
            <p:cNvSpPr>
              <a:spLocks/>
            </p:cNvSpPr>
            <p:nvPr/>
          </p:nvSpPr>
          <p:spPr bwMode="auto">
            <a:xfrm>
              <a:off x="4405588" y="2934621"/>
              <a:ext cx="494574" cy="911641"/>
            </a:xfrm>
            <a:custGeom>
              <a:avLst/>
              <a:gdLst>
                <a:gd name="T0" fmla="*/ 0 w 134"/>
                <a:gd name="T1" fmla="*/ 124 h 247"/>
                <a:gd name="T2" fmla="*/ 134 w 134"/>
                <a:gd name="T3" fmla="*/ 0 h 247"/>
                <a:gd name="T4" fmla="*/ 134 w 134"/>
                <a:gd name="T5" fmla="*/ 124 h 247"/>
                <a:gd name="T6" fmla="*/ 134 w 134"/>
                <a:gd name="T7" fmla="*/ 247 h 247"/>
                <a:gd name="T8" fmla="*/ 0 w 134"/>
                <a:gd name="T9" fmla="*/ 124 h 247"/>
              </a:gdLst>
              <a:ahLst/>
              <a:cxnLst>
                <a:cxn ang="0">
                  <a:pos x="T0" y="T1"/>
                </a:cxn>
                <a:cxn ang="0">
                  <a:pos x="T2" y="T3"/>
                </a:cxn>
                <a:cxn ang="0">
                  <a:pos x="T4" y="T5"/>
                </a:cxn>
                <a:cxn ang="0">
                  <a:pos x="T6" y="T7"/>
                </a:cxn>
                <a:cxn ang="0">
                  <a:pos x="T8" y="T9"/>
                </a:cxn>
              </a:cxnLst>
              <a:rect l="0" t="0" r="r" b="b"/>
              <a:pathLst>
                <a:path w="134" h="247">
                  <a:moveTo>
                    <a:pt x="0" y="124"/>
                  </a:moveTo>
                  <a:lnTo>
                    <a:pt x="134" y="0"/>
                  </a:lnTo>
                  <a:lnTo>
                    <a:pt x="134" y="124"/>
                  </a:lnTo>
                  <a:lnTo>
                    <a:pt x="134" y="247"/>
                  </a:lnTo>
                  <a:lnTo>
                    <a:pt x="0" y="124"/>
                  </a:lnTo>
                  <a:close/>
                </a:path>
              </a:pathLst>
            </a:custGeom>
            <a:solidFill>
              <a:schemeClr val="accent2"/>
            </a:solidFill>
            <a:ln>
              <a:noFill/>
            </a:ln>
          </p:spPr>
          <p:txBody>
            <a:bodyPr vert="horz" wrap="square" lIns="91299" tIns="45649" rIns="91299" bIns="45649" numCol="1" anchor="t" anchorCtr="0" compatLnSpc="1">
              <a:prstTxWarp prst="textNoShape">
                <a:avLst/>
              </a:prstTxWarp>
            </a:bodyPr>
            <a:lstStyle/>
            <a:p>
              <a:endParaRPr lang="en-US" sz="1798">
                <a:latin typeface="+mj-lt"/>
              </a:endParaRPr>
            </a:p>
          </p:txBody>
        </p:sp>
      </p:grpSp>
      <p:grpSp>
        <p:nvGrpSpPr>
          <p:cNvPr id="13" name="稻壳儿_刀客儿出品_3"/>
          <p:cNvGrpSpPr/>
          <p:nvPr/>
        </p:nvGrpSpPr>
        <p:grpSpPr>
          <a:xfrm>
            <a:off x="2752246" y="3603038"/>
            <a:ext cx="1477744" cy="3249661"/>
            <a:chOff x="6642247" y="3603307"/>
            <a:chExt cx="1480033" cy="3254694"/>
          </a:xfrm>
        </p:grpSpPr>
        <p:sp>
          <p:nvSpPr>
            <p:cNvPr id="14" name="Freeform 13"/>
            <p:cNvSpPr>
              <a:spLocks/>
            </p:cNvSpPr>
            <p:nvPr/>
          </p:nvSpPr>
          <p:spPr bwMode="auto">
            <a:xfrm>
              <a:off x="6642247" y="3829055"/>
              <a:ext cx="461358" cy="3028946"/>
            </a:xfrm>
            <a:custGeom>
              <a:avLst/>
              <a:gdLst>
                <a:gd name="connsiteX0" fmla="*/ 450349 w 450349"/>
                <a:gd name="connsiteY0" fmla="*/ 0 h 2956671"/>
                <a:gd name="connsiteX1" fmla="*/ 450349 w 450349"/>
                <a:gd name="connsiteY1" fmla="*/ 2956671 h 2956671"/>
                <a:gd name="connsiteX2" fmla="*/ 0 w 450349"/>
                <a:gd name="connsiteY2" fmla="*/ 2956671 h 2956671"/>
                <a:gd name="connsiteX3" fmla="*/ 0 w 450349"/>
                <a:gd name="connsiteY3" fmla="*/ 450349 h 2956671"/>
              </a:gdLst>
              <a:ahLst/>
              <a:cxnLst>
                <a:cxn ang="0">
                  <a:pos x="connsiteX0" y="connsiteY0"/>
                </a:cxn>
                <a:cxn ang="0">
                  <a:pos x="connsiteX1" y="connsiteY1"/>
                </a:cxn>
                <a:cxn ang="0">
                  <a:pos x="connsiteX2" y="connsiteY2"/>
                </a:cxn>
                <a:cxn ang="0">
                  <a:pos x="connsiteX3" y="connsiteY3"/>
                </a:cxn>
              </a:cxnLst>
              <a:rect l="l" t="t" r="r" b="b"/>
              <a:pathLst>
                <a:path w="450349" h="2956671">
                  <a:moveTo>
                    <a:pt x="450349" y="0"/>
                  </a:moveTo>
                  <a:lnTo>
                    <a:pt x="450349" y="2956671"/>
                  </a:lnTo>
                  <a:lnTo>
                    <a:pt x="0" y="2956671"/>
                  </a:lnTo>
                  <a:lnTo>
                    <a:pt x="0" y="450349"/>
                  </a:lnTo>
                  <a:close/>
                </a:path>
              </a:pathLst>
            </a:custGeom>
            <a:solidFill>
              <a:schemeClr val="accent4">
                <a:lumMod val="75000"/>
              </a:schemeClr>
            </a:solidFill>
            <a:ln>
              <a:noFill/>
            </a:ln>
          </p:spPr>
          <p:txBody>
            <a:bodyPr vert="horz" wrap="square" lIns="91299" tIns="45649" rIns="91299" bIns="45649" numCol="1" anchor="t" anchorCtr="0" compatLnSpc="1">
              <a:prstTxWarp prst="textNoShape">
                <a:avLst/>
              </a:prstTxWarp>
              <a:noAutofit/>
            </a:bodyPr>
            <a:lstStyle/>
            <a:p>
              <a:endParaRPr lang="en-US" sz="1798">
                <a:latin typeface="+mj-lt"/>
              </a:endParaRPr>
            </a:p>
          </p:txBody>
        </p:sp>
        <p:sp>
          <p:nvSpPr>
            <p:cNvPr id="15" name="Freeform 20"/>
            <p:cNvSpPr>
              <a:spLocks/>
            </p:cNvSpPr>
            <p:nvPr/>
          </p:nvSpPr>
          <p:spPr bwMode="auto">
            <a:xfrm>
              <a:off x="6642247" y="3824757"/>
              <a:ext cx="1037130" cy="461358"/>
            </a:xfrm>
            <a:custGeom>
              <a:avLst/>
              <a:gdLst>
                <a:gd name="T0" fmla="*/ 281 w 281"/>
                <a:gd name="T1" fmla="*/ 125 h 125"/>
                <a:gd name="T2" fmla="*/ 0 w 281"/>
                <a:gd name="T3" fmla="*/ 125 h 125"/>
                <a:gd name="T4" fmla="*/ 125 w 281"/>
                <a:gd name="T5" fmla="*/ 0 h 125"/>
                <a:gd name="T6" fmla="*/ 281 w 281"/>
                <a:gd name="T7" fmla="*/ 0 h 125"/>
                <a:gd name="T8" fmla="*/ 281 w 281"/>
                <a:gd name="T9" fmla="*/ 125 h 125"/>
              </a:gdLst>
              <a:ahLst/>
              <a:cxnLst>
                <a:cxn ang="0">
                  <a:pos x="T0" y="T1"/>
                </a:cxn>
                <a:cxn ang="0">
                  <a:pos x="T2" y="T3"/>
                </a:cxn>
                <a:cxn ang="0">
                  <a:pos x="T4" y="T5"/>
                </a:cxn>
                <a:cxn ang="0">
                  <a:pos x="T6" y="T7"/>
                </a:cxn>
                <a:cxn ang="0">
                  <a:pos x="T8" y="T9"/>
                </a:cxn>
              </a:cxnLst>
              <a:rect l="0" t="0" r="r" b="b"/>
              <a:pathLst>
                <a:path w="281" h="125">
                  <a:moveTo>
                    <a:pt x="281" y="125"/>
                  </a:moveTo>
                  <a:lnTo>
                    <a:pt x="0" y="125"/>
                  </a:lnTo>
                  <a:lnTo>
                    <a:pt x="125" y="0"/>
                  </a:lnTo>
                  <a:lnTo>
                    <a:pt x="281" y="0"/>
                  </a:lnTo>
                  <a:lnTo>
                    <a:pt x="281" y="125"/>
                  </a:lnTo>
                  <a:close/>
                </a:path>
              </a:pathLst>
            </a:custGeom>
            <a:solidFill>
              <a:schemeClr val="accent4"/>
            </a:solidFill>
            <a:ln>
              <a:noFill/>
            </a:ln>
          </p:spPr>
          <p:txBody>
            <a:bodyPr vert="horz" wrap="square" lIns="91299" tIns="0" rIns="182598" bIns="0" numCol="1" anchor="ctr" anchorCtr="0" compatLnSpc="1">
              <a:prstTxWarp prst="textNoShape">
                <a:avLst/>
              </a:prstTxWarp>
            </a:bodyPr>
            <a:lstStyle/>
            <a:p>
              <a:pPr algn="r"/>
              <a:r>
                <a:rPr lang="en-US" sz="1798" dirty="0">
                  <a:solidFill>
                    <a:srgbClr val="FFFFFF"/>
                  </a:solidFill>
                  <a:latin typeface="+mj-lt"/>
                </a:rPr>
                <a:t>04</a:t>
              </a:r>
            </a:p>
          </p:txBody>
        </p:sp>
        <p:sp>
          <p:nvSpPr>
            <p:cNvPr id="16" name="Freeform 22"/>
            <p:cNvSpPr>
              <a:spLocks/>
            </p:cNvSpPr>
            <p:nvPr/>
          </p:nvSpPr>
          <p:spPr bwMode="auto">
            <a:xfrm>
              <a:off x="7627706" y="3603307"/>
              <a:ext cx="494574" cy="907950"/>
            </a:xfrm>
            <a:custGeom>
              <a:avLst/>
              <a:gdLst>
                <a:gd name="T0" fmla="*/ 134 w 134"/>
                <a:gd name="T1" fmla="*/ 123 h 246"/>
                <a:gd name="T2" fmla="*/ 0 w 134"/>
                <a:gd name="T3" fmla="*/ 0 h 246"/>
                <a:gd name="T4" fmla="*/ 0 w 134"/>
                <a:gd name="T5" fmla="*/ 123 h 246"/>
                <a:gd name="T6" fmla="*/ 0 w 134"/>
                <a:gd name="T7" fmla="*/ 246 h 246"/>
                <a:gd name="T8" fmla="*/ 134 w 134"/>
                <a:gd name="T9" fmla="*/ 123 h 246"/>
              </a:gdLst>
              <a:ahLst/>
              <a:cxnLst>
                <a:cxn ang="0">
                  <a:pos x="T0" y="T1"/>
                </a:cxn>
                <a:cxn ang="0">
                  <a:pos x="T2" y="T3"/>
                </a:cxn>
                <a:cxn ang="0">
                  <a:pos x="T4" y="T5"/>
                </a:cxn>
                <a:cxn ang="0">
                  <a:pos x="T6" y="T7"/>
                </a:cxn>
                <a:cxn ang="0">
                  <a:pos x="T8" y="T9"/>
                </a:cxn>
              </a:cxnLst>
              <a:rect l="0" t="0" r="r" b="b"/>
              <a:pathLst>
                <a:path w="134" h="246">
                  <a:moveTo>
                    <a:pt x="134" y="123"/>
                  </a:moveTo>
                  <a:lnTo>
                    <a:pt x="0" y="0"/>
                  </a:lnTo>
                  <a:lnTo>
                    <a:pt x="0" y="123"/>
                  </a:lnTo>
                  <a:lnTo>
                    <a:pt x="0" y="246"/>
                  </a:lnTo>
                  <a:lnTo>
                    <a:pt x="134" y="123"/>
                  </a:lnTo>
                  <a:close/>
                </a:path>
              </a:pathLst>
            </a:custGeom>
            <a:solidFill>
              <a:schemeClr val="accent4"/>
            </a:solidFill>
            <a:ln>
              <a:noFill/>
            </a:ln>
          </p:spPr>
          <p:txBody>
            <a:bodyPr vert="horz" wrap="square" lIns="91299" tIns="45649" rIns="91299" bIns="45649" numCol="1" anchor="t" anchorCtr="0" compatLnSpc="1">
              <a:prstTxWarp prst="textNoShape">
                <a:avLst/>
              </a:prstTxWarp>
            </a:bodyPr>
            <a:lstStyle/>
            <a:p>
              <a:endParaRPr lang="en-US" sz="1798">
                <a:latin typeface="+mj-lt"/>
              </a:endParaRPr>
            </a:p>
          </p:txBody>
        </p:sp>
      </p:grpSp>
      <p:grpSp>
        <p:nvGrpSpPr>
          <p:cNvPr id="17" name="稻壳儿_刀客儿出品_4"/>
          <p:cNvGrpSpPr/>
          <p:nvPr/>
        </p:nvGrpSpPr>
        <p:grpSpPr>
          <a:xfrm flipH="1">
            <a:off x="3723708" y="4354168"/>
            <a:ext cx="1341394" cy="2498532"/>
            <a:chOff x="4069720" y="4355600"/>
            <a:chExt cx="1343471" cy="2502401"/>
          </a:xfrm>
          <a:solidFill>
            <a:schemeClr val="accent1"/>
          </a:solidFill>
        </p:grpSpPr>
        <p:sp>
          <p:nvSpPr>
            <p:cNvPr id="18" name="Freeform 28"/>
            <p:cNvSpPr>
              <a:spLocks/>
            </p:cNvSpPr>
            <p:nvPr/>
          </p:nvSpPr>
          <p:spPr bwMode="auto">
            <a:xfrm>
              <a:off x="4948142" y="4577052"/>
              <a:ext cx="465049" cy="2280949"/>
            </a:xfrm>
            <a:custGeom>
              <a:avLst/>
              <a:gdLst>
                <a:gd name="T0" fmla="*/ 0 w 126"/>
                <a:gd name="T1" fmla="*/ 0 h 618"/>
                <a:gd name="T2" fmla="*/ 0 w 126"/>
                <a:gd name="T3" fmla="*/ 618 h 618"/>
                <a:gd name="T4" fmla="*/ 126 w 126"/>
                <a:gd name="T5" fmla="*/ 618 h 618"/>
                <a:gd name="T6" fmla="*/ 126 w 126"/>
                <a:gd name="T7" fmla="*/ 125 h 618"/>
                <a:gd name="T8" fmla="*/ 0 w 126"/>
                <a:gd name="T9" fmla="*/ 0 h 618"/>
              </a:gdLst>
              <a:ahLst/>
              <a:cxnLst>
                <a:cxn ang="0">
                  <a:pos x="T0" y="T1"/>
                </a:cxn>
                <a:cxn ang="0">
                  <a:pos x="T2" y="T3"/>
                </a:cxn>
                <a:cxn ang="0">
                  <a:pos x="T4" y="T5"/>
                </a:cxn>
                <a:cxn ang="0">
                  <a:pos x="T6" y="T7"/>
                </a:cxn>
                <a:cxn ang="0">
                  <a:pos x="T8" y="T9"/>
                </a:cxn>
              </a:cxnLst>
              <a:rect l="0" t="0" r="r" b="b"/>
              <a:pathLst>
                <a:path w="126" h="618">
                  <a:moveTo>
                    <a:pt x="0" y="0"/>
                  </a:moveTo>
                  <a:lnTo>
                    <a:pt x="0" y="618"/>
                  </a:lnTo>
                  <a:lnTo>
                    <a:pt x="126" y="618"/>
                  </a:lnTo>
                  <a:lnTo>
                    <a:pt x="126" y="125"/>
                  </a:lnTo>
                  <a:lnTo>
                    <a:pt x="0" y="0"/>
                  </a:lnTo>
                  <a:close/>
                </a:path>
              </a:pathLst>
            </a:custGeom>
            <a:solidFill>
              <a:schemeClr val="accent1">
                <a:lumMod val="75000"/>
              </a:schemeClr>
            </a:solidFill>
            <a:ln>
              <a:noFill/>
            </a:ln>
          </p:spPr>
          <p:txBody>
            <a:bodyPr vert="horz" wrap="square" lIns="91299" tIns="45649" rIns="91299" bIns="45649" numCol="1" anchor="t" anchorCtr="0" compatLnSpc="1">
              <a:prstTxWarp prst="textNoShape">
                <a:avLst/>
              </a:prstTxWarp>
            </a:bodyPr>
            <a:lstStyle/>
            <a:p>
              <a:endParaRPr lang="en-US" sz="1798">
                <a:latin typeface="+mj-lt"/>
              </a:endParaRPr>
            </a:p>
          </p:txBody>
        </p:sp>
        <p:sp>
          <p:nvSpPr>
            <p:cNvPr id="19" name="Freeform 29"/>
            <p:cNvSpPr>
              <a:spLocks/>
            </p:cNvSpPr>
            <p:nvPr/>
          </p:nvSpPr>
          <p:spPr bwMode="auto">
            <a:xfrm>
              <a:off x="4512623" y="4577052"/>
              <a:ext cx="900568" cy="461358"/>
            </a:xfrm>
            <a:custGeom>
              <a:avLst/>
              <a:gdLst>
                <a:gd name="T0" fmla="*/ 0 w 244"/>
                <a:gd name="T1" fmla="*/ 125 h 125"/>
                <a:gd name="T2" fmla="*/ 244 w 244"/>
                <a:gd name="T3" fmla="*/ 125 h 125"/>
                <a:gd name="T4" fmla="*/ 118 w 244"/>
                <a:gd name="T5" fmla="*/ 0 h 125"/>
                <a:gd name="T6" fmla="*/ 0 w 244"/>
                <a:gd name="T7" fmla="*/ 0 h 125"/>
                <a:gd name="T8" fmla="*/ 0 w 244"/>
                <a:gd name="T9" fmla="*/ 125 h 125"/>
              </a:gdLst>
              <a:ahLst/>
              <a:cxnLst>
                <a:cxn ang="0">
                  <a:pos x="T0" y="T1"/>
                </a:cxn>
                <a:cxn ang="0">
                  <a:pos x="T2" y="T3"/>
                </a:cxn>
                <a:cxn ang="0">
                  <a:pos x="T4" y="T5"/>
                </a:cxn>
                <a:cxn ang="0">
                  <a:pos x="T6" y="T7"/>
                </a:cxn>
                <a:cxn ang="0">
                  <a:pos x="T8" y="T9"/>
                </a:cxn>
              </a:cxnLst>
              <a:rect l="0" t="0" r="r" b="b"/>
              <a:pathLst>
                <a:path w="244" h="125">
                  <a:moveTo>
                    <a:pt x="0" y="125"/>
                  </a:moveTo>
                  <a:lnTo>
                    <a:pt x="244" y="125"/>
                  </a:lnTo>
                  <a:lnTo>
                    <a:pt x="118" y="0"/>
                  </a:lnTo>
                  <a:lnTo>
                    <a:pt x="0" y="0"/>
                  </a:lnTo>
                  <a:lnTo>
                    <a:pt x="0" y="125"/>
                  </a:lnTo>
                  <a:close/>
                </a:path>
              </a:pathLst>
            </a:custGeom>
            <a:solidFill>
              <a:schemeClr val="accent1"/>
            </a:solidFill>
            <a:ln>
              <a:noFill/>
            </a:ln>
          </p:spPr>
          <p:txBody>
            <a:bodyPr vert="horz" wrap="square" lIns="182598" tIns="0" rIns="91299" bIns="0" numCol="1" anchor="ctr" anchorCtr="0" compatLnSpc="1">
              <a:prstTxWarp prst="textNoShape">
                <a:avLst/>
              </a:prstTxWarp>
            </a:bodyPr>
            <a:lstStyle/>
            <a:p>
              <a:pPr algn="r"/>
              <a:r>
                <a:rPr lang="en-US" sz="1798" dirty="0">
                  <a:solidFill>
                    <a:srgbClr val="FFFFFF"/>
                  </a:solidFill>
                  <a:latin typeface="+mj-lt"/>
                </a:rPr>
                <a:t>01</a:t>
              </a:r>
            </a:p>
          </p:txBody>
        </p:sp>
        <p:sp>
          <p:nvSpPr>
            <p:cNvPr id="20" name="Freeform 30"/>
            <p:cNvSpPr>
              <a:spLocks/>
            </p:cNvSpPr>
            <p:nvPr/>
          </p:nvSpPr>
          <p:spPr bwMode="auto">
            <a:xfrm>
              <a:off x="4069720" y="4355600"/>
              <a:ext cx="498265" cy="911641"/>
            </a:xfrm>
            <a:custGeom>
              <a:avLst/>
              <a:gdLst>
                <a:gd name="T0" fmla="*/ 0 w 135"/>
                <a:gd name="T1" fmla="*/ 123 h 247"/>
                <a:gd name="T2" fmla="*/ 135 w 135"/>
                <a:gd name="T3" fmla="*/ 0 h 247"/>
                <a:gd name="T4" fmla="*/ 135 w 135"/>
                <a:gd name="T5" fmla="*/ 123 h 247"/>
                <a:gd name="T6" fmla="*/ 135 w 135"/>
                <a:gd name="T7" fmla="*/ 247 h 247"/>
                <a:gd name="T8" fmla="*/ 0 w 135"/>
                <a:gd name="T9" fmla="*/ 123 h 247"/>
              </a:gdLst>
              <a:ahLst/>
              <a:cxnLst>
                <a:cxn ang="0">
                  <a:pos x="T0" y="T1"/>
                </a:cxn>
                <a:cxn ang="0">
                  <a:pos x="T2" y="T3"/>
                </a:cxn>
                <a:cxn ang="0">
                  <a:pos x="T4" y="T5"/>
                </a:cxn>
                <a:cxn ang="0">
                  <a:pos x="T6" y="T7"/>
                </a:cxn>
                <a:cxn ang="0">
                  <a:pos x="T8" y="T9"/>
                </a:cxn>
              </a:cxnLst>
              <a:rect l="0" t="0" r="r" b="b"/>
              <a:pathLst>
                <a:path w="135" h="247">
                  <a:moveTo>
                    <a:pt x="0" y="123"/>
                  </a:moveTo>
                  <a:lnTo>
                    <a:pt x="135" y="0"/>
                  </a:lnTo>
                  <a:lnTo>
                    <a:pt x="135" y="123"/>
                  </a:lnTo>
                  <a:lnTo>
                    <a:pt x="135" y="247"/>
                  </a:lnTo>
                  <a:lnTo>
                    <a:pt x="0" y="123"/>
                  </a:lnTo>
                  <a:close/>
                </a:path>
              </a:pathLst>
            </a:custGeom>
            <a:solidFill>
              <a:schemeClr val="accent1"/>
            </a:solidFill>
            <a:ln>
              <a:noFill/>
            </a:ln>
          </p:spPr>
          <p:txBody>
            <a:bodyPr vert="horz" wrap="square" lIns="91299" tIns="45649" rIns="91299" bIns="45649" numCol="1" anchor="t" anchorCtr="0" compatLnSpc="1">
              <a:prstTxWarp prst="textNoShape">
                <a:avLst/>
              </a:prstTxWarp>
            </a:bodyPr>
            <a:lstStyle/>
            <a:p>
              <a:endParaRPr lang="en-US" sz="1798">
                <a:latin typeface="+mj-lt"/>
              </a:endParaRPr>
            </a:p>
          </p:txBody>
        </p:sp>
      </p:grpSp>
      <p:sp>
        <p:nvSpPr>
          <p:cNvPr id="31" name="稻壳儿_刀客儿出品_5">
            <a:extLst>
              <a:ext uri="{FF2B5EF4-FFF2-40B4-BE49-F238E27FC236}">
                <a16:creationId xmlns:a16="http://schemas.microsoft.com/office/drawing/2014/main" id="{5D0812C3-AEA9-45F5-A42E-190F54FDEFA0}"/>
              </a:ext>
            </a:extLst>
          </p:cNvPr>
          <p:cNvSpPr txBox="1"/>
          <p:nvPr/>
        </p:nvSpPr>
        <p:spPr>
          <a:xfrm>
            <a:off x="6221049" y="2667956"/>
            <a:ext cx="1632328" cy="338234"/>
          </a:xfrm>
          <a:prstGeom prst="rect">
            <a:avLst/>
          </a:prstGeom>
          <a:noFill/>
        </p:spPr>
        <p:txBody>
          <a:bodyPr wrap="none" lIns="90000" tIns="46800" rIns="90000" bIns="46800" rtlCol="0">
            <a:spAutoFit/>
          </a:bodyPr>
          <a:lstStyle/>
          <a:p>
            <a:pPr algn="ctr"/>
            <a:r>
              <a:rPr lang="en-US" sz="1598" b="1" dirty="0">
                <a:solidFill>
                  <a:schemeClr val="accent1"/>
                </a:solidFill>
                <a:latin typeface="+mj-lt"/>
              </a:rPr>
              <a:t>Insert title here</a:t>
            </a:r>
          </a:p>
        </p:txBody>
      </p:sp>
      <p:sp>
        <p:nvSpPr>
          <p:cNvPr id="32" name="稻壳儿_刀客儿出品_6">
            <a:extLst>
              <a:ext uri="{FF2B5EF4-FFF2-40B4-BE49-F238E27FC236}">
                <a16:creationId xmlns:a16="http://schemas.microsoft.com/office/drawing/2014/main" id="{4C3C0316-C2AF-46C7-8F94-A0813B390CC1}"/>
              </a:ext>
            </a:extLst>
          </p:cNvPr>
          <p:cNvSpPr txBox="1"/>
          <p:nvPr/>
        </p:nvSpPr>
        <p:spPr>
          <a:xfrm>
            <a:off x="5968000" y="3028846"/>
            <a:ext cx="2138424" cy="684226"/>
          </a:xfrm>
          <a:prstGeom prst="rect">
            <a:avLst/>
          </a:prstGeom>
          <a:noFill/>
        </p:spPr>
        <p:txBody>
          <a:bodyPr wrap="square" lIns="90000" tIns="46800" rIns="90000" bIns="46800" rtlCol="0">
            <a:spAutoFit/>
          </a:bodyPr>
          <a:lstStyle/>
          <a:p>
            <a:pPr algn="ctr">
              <a:lnSpc>
                <a:spcPct val="110000"/>
              </a:lnSpc>
            </a:pPr>
            <a:r>
              <a:rPr lang="en-US" sz="1198" dirty="0">
                <a:solidFill>
                  <a:schemeClr val="bg1">
                    <a:lumMod val="50000"/>
                  </a:schemeClr>
                </a:solidFill>
                <a:latin typeface="+mj-lt"/>
              </a:rPr>
              <a:t>Sed perspiciatis unde omnis iste natus error voluptatem rem.</a:t>
            </a:r>
          </a:p>
        </p:txBody>
      </p:sp>
      <p:sp>
        <p:nvSpPr>
          <p:cNvPr id="33" name="稻壳儿_刀客儿出品_7">
            <a:extLst>
              <a:ext uri="{FF2B5EF4-FFF2-40B4-BE49-F238E27FC236}">
                <a16:creationId xmlns:a16="http://schemas.microsoft.com/office/drawing/2014/main" id="{9AE44D6D-378E-47C4-B88E-2B45F89A93FF}"/>
              </a:ext>
            </a:extLst>
          </p:cNvPr>
          <p:cNvSpPr txBox="1"/>
          <p:nvPr/>
        </p:nvSpPr>
        <p:spPr>
          <a:xfrm>
            <a:off x="8718576" y="2667956"/>
            <a:ext cx="1632328" cy="338234"/>
          </a:xfrm>
          <a:prstGeom prst="rect">
            <a:avLst/>
          </a:prstGeom>
          <a:noFill/>
        </p:spPr>
        <p:txBody>
          <a:bodyPr wrap="none" lIns="90000" tIns="46800" rIns="90000" bIns="46800" rtlCol="0">
            <a:spAutoFit/>
          </a:bodyPr>
          <a:lstStyle/>
          <a:p>
            <a:pPr algn="ctr"/>
            <a:r>
              <a:rPr lang="en-US" sz="1598" b="1" dirty="0">
                <a:solidFill>
                  <a:schemeClr val="accent2"/>
                </a:solidFill>
                <a:latin typeface="+mj-lt"/>
              </a:rPr>
              <a:t>Insert title here</a:t>
            </a:r>
          </a:p>
        </p:txBody>
      </p:sp>
      <p:sp>
        <p:nvSpPr>
          <p:cNvPr id="34" name="稻壳儿_刀客儿出品_8">
            <a:extLst>
              <a:ext uri="{FF2B5EF4-FFF2-40B4-BE49-F238E27FC236}">
                <a16:creationId xmlns:a16="http://schemas.microsoft.com/office/drawing/2014/main" id="{84C292BE-E9E0-4B32-9AC6-D4A1660C3EB6}"/>
              </a:ext>
            </a:extLst>
          </p:cNvPr>
          <p:cNvSpPr txBox="1"/>
          <p:nvPr/>
        </p:nvSpPr>
        <p:spPr>
          <a:xfrm>
            <a:off x="8465528" y="3028846"/>
            <a:ext cx="2138424" cy="684226"/>
          </a:xfrm>
          <a:prstGeom prst="rect">
            <a:avLst/>
          </a:prstGeom>
          <a:noFill/>
        </p:spPr>
        <p:txBody>
          <a:bodyPr wrap="square" lIns="90000" tIns="46800" rIns="90000" bIns="46800" rtlCol="0">
            <a:spAutoFit/>
          </a:bodyPr>
          <a:lstStyle/>
          <a:p>
            <a:pPr algn="ctr">
              <a:lnSpc>
                <a:spcPct val="110000"/>
              </a:lnSpc>
            </a:pPr>
            <a:r>
              <a:rPr lang="en-US" sz="1198" dirty="0">
                <a:solidFill>
                  <a:schemeClr val="bg1">
                    <a:lumMod val="50000"/>
                  </a:schemeClr>
                </a:solidFill>
                <a:latin typeface="+mj-lt"/>
              </a:rPr>
              <a:t>Sed perspiciatis unde omnis iste natus error voluptatem rem.</a:t>
            </a:r>
          </a:p>
        </p:txBody>
      </p:sp>
      <p:sp>
        <p:nvSpPr>
          <p:cNvPr id="35" name="稻壳儿_刀客儿出品_9">
            <a:extLst>
              <a:ext uri="{FF2B5EF4-FFF2-40B4-BE49-F238E27FC236}">
                <a16:creationId xmlns:a16="http://schemas.microsoft.com/office/drawing/2014/main" id="{C4AF468A-0944-489B-A8F8-D6E157A9A440}"/>
              </a:ext>
            </a:extLst>
          </p:cNvPr>
          <p:cNvSpPr txBox="1"/>
          <p:nvPr/>
        </p:nvSpPr>
        <p:spPr>
          <a:xfrm>
            <a:off x="6221049" y="4866806"/>
            <a:ext cx="1632328" cy="338234"/>
          </a:xfrm>
          <a:prstGeom prst="rect">
            <a:avLst/>
          </a:prstGeom>
          <a:noFill/>
        </p:spPr>
        <p:txBody>
          <a:bodyPr wrap="none" lIns="90000" tIns="46800" rIns="90000" bIns="46800" rtlCol="0">
            <a:spAutoFit/>
          </a:bodyPr>
          <a:lstStyle/>
          <a:p>
            <a:pPr algn="ctr"/>
            <a:r>
              <a:rPr lang="en-US" sz="1598" b="1" dirty="0">
                <a:solidFill>
                  <a:schemeClr val="accent3"/>
                </a:solidFill>
                <a:latin typeface="+mj-lt"/>
              </a:rPr>
              <a:t>Insert title here</a:t>
            </a:r>
          </a:p>
        </p:txBody>
      </p:sp>
      <p:sp>
        <p:nvSpPr>
          <p:cNvPr id="36" name="稻壳儿_刀客儿出品_10">
            <a:extLst>
              <a:ext uri="{FF2B5EF4-FFF2-40B4-BE49-F238E27FC236}">
                <a16:creationId xmlns:a16="http://schemas.microsoft.com/office/drawing/2014/main" id="{01A6604D-9893-4D90-9AE3-034108A62A79}"/>
              </a:ext>
            </a:extLst>
          </p:cNvPr>
          <p:cNvSpPr txBox="1"/>
          <p:nvPr/>
        </p:nvSpPr>
        <p:spPr>
          <a:xfrm>
            <a:off x="5968000" y="5227696"/>
            <a:ext cx="2138424" cy="684226"/>
          </a:xfrm>
          <a:prstGeom prst="rect">
            <a:avLst/>
          </a:prstGeom>
          <a:noFill/>
        </p:spPr>
        <p:txBody>
          <a:bodyPr wrap="square" lIns="90000" tIns="46800" rIns="90000" bIns="46800" rtlCol="0">
            <a:spAutoFit/>
          </a:bodyPr>
          <a:lstStyle/>
          <a:p>
            <a:pPr algn="ctr">
              <a:lnSpc>
                <a:spcPct val="110000"/>
              </a:lnSpc>
            </a:pPr>
            <a:r>
              <a:rPr lang="en-US" sz="1198" dirty="0">
                <a:solidFill>
                  <a:schemeClr val="bg1">
                    <a:lumMod val="50000"/>
                  </a:schemeClr>
                </a:solidFill>
                <a:latin typeface="+mj-lt"/>
              </a:rPr>
              <a:t>Sed perspiciatis unde omnis iste natus error voluptatem rem.</a:t>
            </a:r>
          </a:p>
        </p:txBody>
      </p:sp>
      <p:sp>
        <p:nvSpPr>
          <p:cNvPr id="37" name="稻壳儿_刀客儿出品_11">
            <a:extLst>
              <a:ext uri="{FF2B5EF4-FFF2-40B4-BE49-F238E27FC236}">
                <a16:creationId xmlns:a16="http://schemas.microsoft.com/office/drawing/2014/main" id="{7781581F-4CA9-41FF-A6E5-630F7C4CA221}"/>
              </a:ext>
            </a:extLst>
          </p:cNvPr>
          <p:cNvSpPr txBox="1"/>
          <p:nvPr/>
        </p:nvSpPr>
        <p:spPr>
          <a:xfrm>
            <a:off x="8718576" y="4866806"/>
            <a:ext cx="1632328" cy="338234"/>
          </a:xfrm>
          <a:prstGeom prst="rect">
            <a:avLst/>
          </a:prstGeom>
          <a:noFill/>
        </p:spPr>
        <p:txBody>
          <a:bodyPr wrap="none" lIns="90000" tIns="46800" rIns="90000" bIns="46800" rtlCol="0">
            <a:spAutoFit/>
          </a:bodyPr>
          <a:lstStyle/>
          <a:p>
            <a:pPr algn="ctr"/>
            <a:r>
              <a:rPr lang="en-US" sz="1598" b="1" dirty="0">
                <a:solidFill>
                  <a:schemeClr val="accent4"/>
                </a:solidFill>
                <a:latin typeface="+mj-lt"/>
              </a:rPr>
              <a:t>Insert title here</a:t>
            </a:r>
          </a:p>
        </p:txBody>
      </p:sp>
      <p:sp>
        <p:nvSpPr>
          <p:cNvPr id="38" name="稻壳儿_刀客儿出品_12">
            <a:extLst>
              <a:ext uri="{FF2B5EF4-FFF2-40B4-BE49-F238E27FC236}">
                <a16:creationId xmlns:a16="http://schemas.microsoft.com/office/drawing/2014/main" id="{82611075-5EA8-4B38-9AB6-A65165400026}"/>
              </a:ext>
            </a:extLst>
          </p:cNvPr>
          <p:cNvSpPr txBox="1"/>
          <p:nvPr/>
        </p:nvSpPr>
        <p:spPr>
          <a:xfrm>
            <a:off x="8465528" y="5227696"/>
            <a:ext cx="2138424" cy="684226"/>
          </a:xfrm>
          <a:prstGeom prst="rect">
            <a:avLst/>
          </a:prstGeom>
          <a:noFill/>
        </p:spPr>
        <p:txBody>
          <a:bodyPr wrap="square" lIns="90000" tIns="46800" rIns="90000" bIns="46800" rtlCol="0">
            <a:spAutoFit/>
          </a:bodyPr>
          <a:lstStyle/>
          <a:p>
            <a:pPr algn="ctr">
              <a:lnSpc>
                <a:spcPct val="110000"/>
              </a:lnSpc>
            </a:pPr>
            <a:r>
              <a:rPr lang="en-US" sz="1198" dirty="0">
                <a:solidFill>
                  <a:schemeClr val="bg1">
                    <a:lumMod val="50000"/>
                  </a:schemeClr>
                </a:solidFill>
                <a:latin typeface="+mj-lt"/>
              </a:rPr>
              <a:t>Sed perspiciatis unde omnis iste natus error voluptatem rem.</a:t>
            </a:r>
          </a:p>
        </p:txBody>
      </p:sp>
      <p:sp>
        <p:nvSpPr>
          <p:cNvPr id="39" name="稻壳儿_刀客儿出品_13">
            <a:extLst>
              <a:ext uri="{FF2B5EF4-FFF2-40B4-BE49-F238E27FC236}">
                <a16:creationId xmlns:a16="http://schemas.microsoft.com/office/drawing/2014/main" id="{BC483C3E-4531-45B6-A321-8E908A0A8A7D}"/>
              </a:ext>
            </a:extLst>
          </p:cNvPr>
          <p:cNvSpPr>
            <a:spLocks/>
          </p:cNvSpPr>
          <p:nvPr/>
        </p:nvSpPr>
        <p:spPr bwMode="auto">
          <a:xfrm>
            <a:off x="9306437" y="4307973"/>
            <a:ext cx="456606" cy="456606"/>
          </a:xfrm>
          <a:custGeom>
            <a:avLst/>
            <a:gdLst>
              <a:gd name="T0" fmla="*/ 323850 w 21600"/>
              <a:gd name="T1" fmla="*/ 323850 h 21600"/>
              <a:gd name="T2" fmla="*/ 323850 w 21600"/>
              <a:gd name="T3" fmla="*/ 323850 h 21600"/>
              <a:gd name="T4" fmla="*/ 323850 w 21600"/>
              <a:gd name="T5" fmla="*/ 323850 h 21600"/>
              <a:gd name="T6" fmla="*/ 323850 w 21600"/>
              <a:gd name="T7" fmla="*/ 3238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308" y="21600"/>
                </a:moveTo>
                <a:lnTo>
                  <a:pt x="18154" y="21494"/>
                </a:lnTo>
                <a:lnTo>
                  <a:pt x="18277" y="21494"/>
                </a:lnTo>
                <a:lnTo>
                  <a:pt x="18308" y="21600"/>
                </a:lnTo>
                <a:cubicBezTo>
                  <a:pt x="18308" y="21600"/>
                  <a:pt x="18308" y="21600"/>
                  <a:pt x="18308" y="21600"/>
                </a:cubicBezTo>
                <a:close/>
                <a:moveTo>
                  <a:pt x="12802" y="8541"/>
                </a:moveTo>
                <a:lnTo>
                  <a:pt x="10801" y="2879"/>
                </a:lnTo>
                <a:lnTo>
                  <a:pt x="8797" y="8541"/>
                </a:lnTo>
                <a:lnTo>
                  <a:pt x="2789" y="8693"/>
                </a:lnTo>
                <a:lnTo>
                  <a:pt x="7559" y="12346"/>
                </a:lnTo>
                <a:lnTo>
                  <a:pt x="5848" y="18104"/>
                </a:lnTo>
                <a:lnTo>
                  <a:pt x="10801" y="14699"/>
                </a:lnTo>
                <a:lnTo>
                  <a:pt x="15751" y="18104"/>
                </a:lnTo>
                <a:lnTo>
                  <a:pt x="14040" y="12346"/>
                </a:lnTo>
                <a:lnTo>
                  <a:pt x="18810" y="8693"/>
                </a:lnTo>
                <a:lnTo>
                  <a:pt x="12802" y="8541"/>
                </a:lnTo>
                <a:cubicBezTo>
                  <a:pt x="12802" y="8541"/>
                  <a:pt x="12802" y="8541"/>
                  <a:pt x="12802" y="8541"/>
                </a:cubicBezTo>
                <a:close/>
                <a:moveTo>
                  <a:pt x="21472" y="8407"/>
                </a:moveTo>
                <a:cubicBezTo>
                  <a:pt x="21472" y="8408"/>
                  <a:pt x="21470" y="8412"/>
                  <a:pt x="21469" y="8413"/>
                </a:cubicBezTo>
                <a:cubicBezTo>
                  <a:pt x="21405" y="8511"/>
                  <a:pt x="21322" y="8594"/>
                  <a:pt x="21221" y="8655"/>
                </a:cubicBezTo>
                <a:cubicBezTo>
                  <a:pt x="19080" y="10293"/>
                  <a:pt x="15714" y="12870"/>
                  <a:pt x="15714" y="12870"/>
                </a:cubicBezTo>
                <a:cubicBezTo>
                  <a:pt x="15714" y="12870"/>
                  <a:pt x="16905" y="16879"/>
                  <a:pt x="17674" y="19464"/>
                </a:cubicBezTo>
                <a:cubicBezTo>
                  <a:pt x="17732" y="19571"/>
                  <a:pt x="17776" y="19691"/>
                  <a:pt x="17776" y="19823"/>
                </a:cubicBezTo>
                <a:cubicBezTo>
                  <a:pt x="17776" y="20242"/>
                  <a:pt x="17435" y="20581"/>
                  <a:pt x="17015" y="20581"/>
                </a:cubicBezTo>
                <a:cubicBezTo>
                  <a:pt x="16789" y="20581"/>
                  <a:pt x="16593" y="20480"/>
                  <a:pt x="16454" y="20325"/>
                </a:cubicBezTo>
                <a:cubicBezTo>
                  <a:pt x="15911" y="19951"/>
                  <a:pt x="15301" y="19533"/>
                  <a:pt x="14682" y="19106"/>
                </a:cubicBezTo>
                <a:lnTo>
                  <a:pt x="10801" y="16438"/>
                </a:lnTo>
                <a:lnTo>
                  <a:pt x="6917" y="19106"/>
                </a:lnTo>
                <a:cubicBezTo>
                  <a:pt x="6298" y="19533"/>
                  <a:pt x="5688" y="19951"/>
                  <a:pt x="5147" y="20325"/>
                </a:cubicBezTo>
                <a:cubicBezTo>
                  <a:pt x="5006" y="20480"/>
                  <a:pt x="4810" y="20581"/>
                  <a:pt x="4584" y="20581"/>
                </a:cubicBezTo>
                <a:cubicBezTo>
                  <a:pt x="4165" y="20581"/>
                  <a:pt x="3823" y="20242"/>
                  <a:pt x="3823" y="19823"/>
                </a:cubicBezTo>
                <a:cubicBezTo>
                  <a:pt x="3823" y="19691"/>
                  <a:pt x="3867" y="19571"/>
                  <a:pt x="3927" y="19464"/>
                </a:cubicBezTo>
                <a:cubicBezTo>
                  <a:pt x="4694" y="16879"/>
                  <a:pt x="5885" y="12870"/>
                  <a:pt x="5885" y="12870"/>
                </a:cubicBezTo>
                <a:cubicBezTo>
                  <a:pt x="5885" y="12870"/>
                  <a:pt x="2519" y="10293"/>
                  <a:pt x="380" y="8655"/>
                </a:cubicBezTo>
                <a:cubicBezTo>
                  <a:pt x="277" y="8594"/>
                  <a:pt x="194" y="8511"/>
                  <a:pt x="130" y="8413"/>
                </a:cubicBezTo>
                <a:cubicBezTo>
                  <a:pt x="130" y="8412"/>
                  <a:pt x="129" y="8408"/>
                  <a:pt x="127" y="8407"/>
                </a:cubicBezTo>
                <a:cubicBezTo>
                  <a:pt x="52" y="8291"/>
                  <a:pt x="0" y="8160"/>
                  <a:pt x="0" y="8010"/>
                </a:cubicBezTo>
                <a:cubicBezTo>
                  <a:pt x="0" y="7741"/>
                  <a:pt x="148" y="7516"/>
                  <a:pt x="361" y="7381"/>
                </a:cubicBezTo>
                <a:cubicBezTo>
                  <a:pt x="377" y="7358"/>
                  <a:pt x="404" y="7339"/>
                  <a:pt x="446" y="7323"/>
                </a:cubicBezTo>
                <a:cubicBezTo>
                  <a:pt x="543" y="7279"/>
                  <a:pt x="647" y="7250"/>
                  <a:pt x="761" y="7250"/>
                </a:cubicBezTo>
                <a:cubicBezTo>
                  <a:pt x="801" y="7250"/>
                  <a:pt x="835" y="7268"/>
                  <a:pt x="873" y="7275"/>
                </a:cubicBezTo>
                <a:cubicBezTo>
                  <a:pt x="3570" y="7205"/>
                  <a:pt x="7763" y="7097"/>
                  <a:pt x="7763" y="7097"/>
                </a:cubicBezTo>
                <a:cubicBezTo>
                  <a:pt x="7763" y="7097"/>
                  <a:pt x="9186" y="3071"/>
                  <a:pt x="10085" y="532"/>
                </a:cubicBezTo>
                <a:cubicBezTo>
                  <a:pt x="10099" y="489"/>
                  <a:pt x="10113" y="450"/>
                  <a:pt x="10134" y="410"/>
                </a:cubicBezTo>
                <a:cubicBezTo>
                  <a:pt x="10206" y="247"/>
                  <a:pt x="10272" y="177"/>
                  <a:pt x="10333" y="175"/>
                </a:cubicBezTo>
                <a:cubicBezTo>
                  <a:pt x="10464" y="70"/>
                  <a:pt x="10620" y="0"/>
                  <a:pt x="10801" y="0"/>
                </a:cubicBezTo>
                <a:cubicBezTo>
                  <a:pt x="10979" y="0"/>
                  <a:pt x="11137" y="70"/>
                  <a:pt x="11266" y="175"/>
                </a:cubicBezTo>
                <a:cubicBezTo>
                  <a:pt x="11329" y="177"/>
                  <a:pt x="11395" y="247"/>
                  <a:pt x="11465" y="410"/>
                </a:cubicBezTo>
                <a:cubicBezTo>
                  <a:pt x="11486" y="450"/>
                  <a:pt x="11501" y="489"/>
                  <a:pt x="11514" y="532"/>
                </a:cubicBezTo>
                <a:cubicBezTo>
                  <a:pt x="12413" y="3071"/>
                  <a:pt x="13837" y="7097"/>
                  <a:pt x="13837" y="7097"/>
                </a:cubicBezTo>
                <a:cubicBezTo>
                  <a:pt x="13837" y="7097"/>
                  <a:pt x="18029" y="7205"/>
                  <a:pt x="20726" y="7275"/>
                </a:cubicBezTo>
                <a:cubicBezTo>
                  <a:pt x="20764" y="7268"/>
                  <a:pt x="20800" y="7250"/>
                  <a:pt x="20840" y="7250"/>
                </a:cubicBezTo>
                <a:cubicBezTo>
                  <a:pt x="20952" y="7250"/>
                  <a:pt x="21056" y="7279"/>
                  <a:pt x="21153" y="7323"/>
                </a:cubicBezTo>
                <a:cubicBezTo>
                  <a:pt x="21195" y="7339"/>
                  <a:pt x="21224" y="7358"/>
                  <a:pt x="21240" y="7381"/>
                </a:cubicBezTo>
                <a:cubicBezTo>
                  <a:pt x="21451" y="7516"/>
                  <a:pt x="21599" y="7741"/>
                  <a:pt x="21599" y="8010"/>
                </a:cubicBezTo>
                <a:cubicBezTo>
                  <a:pt x="21599" y="8160"/>
                  <a:pt x="21547" y="8291"/>
                  <a:pt x="21472" y="8407"/>
                </a:cubicBezTo>
                <a:cubicBezTo>
                  <a:pt x="21472" y="8407"/>
                  <a:pt x="21472" y="8407"/>
                  <a:pt x="21472" y="8407"/>
                </a:cubicBezTo>
                <a:close/>
              </a:path>
            </a:pathLst>
          </a:custGeom>
          <a:solidFill>
            <a:schemeClr val="tx1">
              <a:lumMod val="65000"/>
              <a:lumOff val="35000"/>
            </a:schemeClr>
          </a:solidFill>
          <a:ln>
            <a:noFill/>
          </a:ln>
          <a:effectLst/>
        </p:spPr>
        <p:txBody>
          <a:bodyPr lIns="90000" tIns="46800" rIns="90000" bIns="46800" anchor="ctr"/>
          <a:lstStyle/>
          <a:p>
            <a:endParaRPr lang="id-ID" sz="899">
              <a:solidFill>
                <a:schemeClr val="bg1"/>
              </a:solidFill>
              <a:latin typeface="+mj-lt"/>
            </a:endParaRPr>
          </a:p>
        </p:txBody>
      </p:sp>
      <p:sp>
        <p:nvSpPr>
          <p:cNvPr id="40" name="稻壳儿_刀客儿出品_14">
            <a:extLst>
              <a:ext uri="{FF2B5EF4-FFF2-40B4-BE49-F238E27FC236}">
                <a16:creationId xmlns:a16="http://schemas.microsoft.com/office/drawing/2014/main" id="{5A10A382-926E-432B-8382-F232A1BFD162}"/>
              </a:ext>
            </a:extLst>
          </p:cNvPr>
          <p:cNvSpPr>
            <a:spLocks/>
          </p:cNvSpPr>
          <p:nvPr/>
        </p:nvSpPr>
        <p:spPr bwMode="auto">
          <a:xfrm>
            <a:off x="6803873" y="4338188"/>
            <a:ext cx="466679" cy="426391"/>
          </a:xfrm>
          <a:custGeom>
            <a:avLst/>
            <a:gdLst>
              <a:gd name="T0" fmla="*/ 330978 w 21455"/>
              <a:gd name="T1" fmla="*/ 302419 h 21600"/>
              <a:gd name="T2" fmla="*/ 330978 w 21455"/>
              <a:gd name="T3" fmla="*/ 302419 h 21600"/>
              <a:gd name="T4" fmla="*/ 330978 w 21455"/>
              <a:gd name="T5" fmla="*/ 302419 h 21600"/>
              <a:gd name="T6" fmla="*/ 330978 w 21455"/>
              <a:gd name="T7" fmla="*/ 3024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55" h="21600">
                <a:moveTo>
                  <a:pt x="18432" y="12495"/>
                </a:moveTo>
                <a:lnTo>
                  <a:pt x="3037" y="3177"/>
                </a:lnTo>
                <a:cubicBezTo>
                  <a:pt x="2795" y="3177"/>
                  <a:pt x="2599" y="3392"/>
                  <a:pt x="2599" y="3658"/>
                </a:cubicBezTo>
                <a:lnTo>
                  <a:pt x="7658" y="18281"/>
                </a:lnTo>
                <a:cubicBezTo>
                  <a:pt x="7805" y="18547"/>
                  <a:pt x="7965" y="18702"/>
                  <a:pt x="8207" y="18702"/>
                </a:cubicBezTo>
                <a:lnTo>
                  <a:pt x="12552" y="16401"/>
                </a:lnTo>
                <a:lnTo>
                  <a:pt x="12568" y="16418"/>
                </a:lnTo>
                <a:lnTo>
                  <a:pt x="13460" y="15934"/>
                </a:lnTo>
                <a:lnTo>
                  <a:pt x="6096" y="6889"/>
                </a:lnTo>
                <a:lnTo>
                  <a:pt x="16279" y="14427"/>
                </a:lnTo>
                <a:lnTo>
                  <a:pt x="18485" y="13258"/>
                </a:lnTo>
                <a:cubicBezTo>
                  <a:pt x="18691" y="13137"/>
                  <a:pt x="18577" y="12656"/>
                  <a:pt x="18432" y="12495"/>
                </a:cubicBezTo>
                <a:cubicBezTo>
                  <a:pt x="18432" y="12495"/>
                  <a:pt x="18432" y="12495"/>
                  <a:pt x="18432" y="12495"/>
                </a:cubicBezTo>
                <a:close/>
                <a:moveTo>
                  <a:pt x="15580" y="19085"/>
                </a:moveTo>
                <a:lnTo>
                  <a:pt x="15580" y="16518"/>
                </a:lnTo>
                <a:cubicBezTo>
                  <a:pt x="15595" y="16503"/>
                  <a:pt x="15603" y="16492"/>
                  <a:pt x="15593" y="16487"/>
                </a:cubicBezTo>
                <a:cubicBezTo>
                  <a:pt x="15586" y="16484"/>
                  <a:pt x="15583" y="16459"/>
                  <a:pt x="15580" y="16421"/>
                </a:cubicBezTo>
                <a:lnTo>
                  <a:pt x="15580" y="16244"/>
                </a:lnTo>
                <a:cubicBezTo>
                  <a:pt x="15578" y="16245"/>
                  <a:pt x="15577" y="16247"/>
                  <a:pt x="15575" y="16249"/>
                </a:cubicBezTo>
                <a:cubicBezTo>
                  <a:pt x="15570" y="15848"/>
                  <a:pt x="15598" y="15083"/>
                  <a:pt x="15598" y="15083"/>
                </a:cubicBezTo>
                <a:lnTo>
                  <a:pt x="9930" y="10515"/>
                </a:lnTo>
                <a:lnTo>
                  <a:pt x="14069" y="15605"/>
                </a:lnTo>
                <a:lnTo>
                  <a:pt x="14097" y="15589"/>
                </a:lnTo>
                <a:lnTo>
                  <a:pt x="14723" y="16406"/>
                </a:lnTo>
                <a:lnTo>
                  <a:pt x="15051" y="16810"/>
                </a:lnTo>
                <a:cubicBezTo>
                  <a:pt x="15051" y="16810"/>
                  <a:pt x="15055" y="16808"/>
                  <a:pt x="15057" y="16807"/>
                </a:cubicBezTo>
                <a:cubicBezTo>
                  <a:pt x="15055" y="16808"/>
                  <a:pt x="15051" y="16813"/>
                  <a:pt x="15051" y="16813"/>
                </a:cubicBezTo>
                <a:cubicBezTo>
                  <a:pt x="15047" y="16812"/>
                  <a:pt x="15016" y="16822"/>
                  <a:pt x="14975" y="16839"/>
                </a:cubicBezTo>
                <a:lnTo>
                  <a:pt x="13584" y="17594"/>
                </a:lnTo>
                <a:lnTo>
                  <a:pt x="15115" y="19365"/>
                </a:lnTo>
                <a:cubicBezTo>
                  <a:pt x="15573" y="19876"/>
                  <a:pt x="15580" y="19823"/>
                  <a:pt x="15580" y="19085"/>
                </a:cubicBezTo>
                <a:cubicBezTo>
                  <a:pt x="15580" y="19085"/>
                  <a:pt x="15580" y="19085"/>
                  <a:pt x="15580" y="19085"/>
                </a:cubicBezTo>
                <a:close/>
                <a:moveTo>
                  <a:pt x="21282" y="13500"/>
                </a:moveTo>
                <a:lnTo>
                  <a:pt x="16935" y="15810"/>
                </a:lnTo>
                <a:lnTo>
                  <a:pt x="16935" y="20110"/>
                </a:lnTo>
                <a:cubicBezTo>
                  <a:pt x="16935" y="20931"/>
                  <a:pt x="16329" y="21600"/>
                  <a:pt x="15580" y="21600"/>
                </a:cubicBezTo>
                <a:lnTo>
                  <a:pt x="12580" y="18124"/>
                </a:lnTo>
                <a:lnTo>
                  <a:pt x="7619" y="20760"/>
                </a:lnTo>
                <a:cubicBezTo>
                  <a:pt x="7246" y="20760"/>
                  <a:pt x="6999" y="20520"/>
                  <a:pt x="6773" y="20110"/>
                </a:cubicBezTo>
                <a:lnTo>
                  <a:pt x="0" y="744"/>
                </a:lnTo>
                <a:cubicBezTo>
                  <a:pt x="0" y="333"/>
                  <a:pt x="302" y="0"/>
                  <a:pt x="676" y="0"/>
                </a:cubicBezTo>
                <a:lnTo>
                  <a:pt x="21197" y="12321"/>
                </a:lnTo>
                <a:cubicBezTo>
                  <a:pt x="21424" y="12568"/>
                  <a:pt x="21599" y="13313"/>
                  <a:pt x="21282" y="13500"/>
                </a:cubicBezTo>
                <a:cubicBezTo>
                  <a:pt x="21282" y="13500"/>
                  <a:pt x="21282" y="13500"/>
                  <a:pt x="21282" y="13500"/>
                </a:cubicBezTo>
                <a:close/>
              </a:path>
            </a:pathLst>
          </a:custGeom>
          <a:solidFill>
            <a:schemeClr val="tx1">
              <a:lumMod val="65000"/>
              <a:lumOff val="35000"/>
            </a:schemeClr>
          </a:solidFill>
          <a:ln>
            <a:noFill/>
          </a:ln>
          <a:effectLst/>
        </p:spPr>
        <p:txBody>
          <a:bodyPr lIns="90000" tIns="46800" rIns="90000" bIns="46800" anchor="ctr"/>
          <a:lstStyle/>
          <a:p>
            <a:endParaRPr lang="id-ID" sz="899">
              <a:solidFill>
                <a:schemeClr val="bg1"/>
              </a:solidFill>
              <a:latin typeface="+mj-lt"/>
            </a:endParaRPr>
          </a:p>
        </p:txBody>
      </p:sp>
      <p:sp>
        <p:nvSpPr>
          <p:cNvPr id="41" name="稻壳儿_刀客儿出品_15">
            <a:extLst>
              <a:ext uri="{FF2B5EF4-FFF2-40B4-BE49-F238E27FC236}">
                <a16:creationId xmlns:a16="http://schemas.microsoft.com/office/drawing/2014/main" id="{75AC212D-83B6-45F8-8834-3031D2751D52}"/>
              </a:ext>
            </a:extLst>
          </p:cNvPr>
          <p:cNvSpPr>
            <a:spLocks/>
          </p:cNvSpPr>
          <p:nvPr/>
        </p:nvSpPr>
        <p:spPr bwMode="auto">
          <a:xfrm>
            <a:off x="6801635" y="1987737"/>
            <a:ext cx="471156" cy="471156"/>
          </a:xfrm>
          <a:custGeom>
            <a:avLst/>
            <a:gdLst>
              <a:gd name="T0" fmla="*/ 334169 w 21600"/>
              <a:gd name="T1" fmla="*/ 334169 h 21600"/>
              <a:gd name="T2" fmla="*/ 334169 w 21600"/>
              <a:gd name="T3" fmla="*/ 334169 h 21600"/>
              <a:gd name="T4" fmla="*/ 334169 w 21600"/>
              <a:gd name="T5" fmla="*/ 334169 h 21600"/>
              <a:gd name="T6" fmla="*/ 334169 w 21600"/>
              <a:gd name="T7" fmla="*/ 3341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48" y="11921"/>
                </a:moveTo>
                <a:lnTo>
                  <a:pt x="13366" y="7908"/>
                </a:lnTo>
                <a:lnTo>
                  <a:pt x="12713" y="7528"/>
                </a:lnTo>
                <a:lnTo>
                  <a:pt x="12318" y="11594"/>
                </a:lnTo>
                <a:lnTo>
                  <a:pt x="20248" y="13078"/>
                </a:lnTo>
                <a:lnTo>
                  <a:pt x="20248" y="11921"/>
                </a:lnTo>
                <a:cubicBezTo>
                  <a:pt x="20248" y="11921"/>
                  <a:pt x="20248" y="11921"/>
                  <a:pt x="20248" y="11921"/>
                </a:cubicBezTo>
                <a:close/>
                <a:moveTo>
                  <a:pt x="10799" y="1688"/>
                </a:moveTo>
                <a:cubicBezTo>
                  <a:pt x="10053" y="1688"/>
                  <a:pt x="9448" y="3304"/>
                  <a:pt x="9448" y="4051"/>
                </a:cubicBezTo>
                <a:cubicBezTo>
                  <a:pt x="9448" y="4796"/>
                  <a:pt x="10391" y="17296"/>
                  <a:pt x="10799" y="17296"/>
                </a:cubicBezTo>
                <a:cubicBezTo>
                  <a:pt x="11208" y="17296"/>
                  <a:pt x="12151" y="4796"/>
                  <a:pt x="12151" y="4051"/>
                </a:cubicBezTo>
                <a:cubicBezTo>
                  <a:pt x="12151" y="3304"/>
                  <a:pt x="11544" y="1688"/>
                  <a:pt x="10799" y="1688"/>
                </a:cubicBezTo>
                <a:cubicBezTo>
                  <a:pt x="10799" y="1688"/>
                  <a:pt x="10799" y="1688"/>
                  <a:pt x="10799" y="1688"/>
                </a:cubicBezTo>
                <a:close/>
                <a:moveTo>
                  <a:pt x="8886" y="7528"/>
                </a:moveTo>
                <a:lnTo>
                  <a:pt x="8231" y="7908"/>
                </a:lnTo>
                <a:lnTo>
                  <a:pt x="1350" y="11921"/>
                </a:lnTo>
                <a:lnTo>
                  <a:pt x="1350" y="13078"/>
                </a:lnTo>
                <a:lnTo>
                  <a:pt x="8604" y="11721"/>
                </a:lnTo>
                <a:lnTo>
                  <a:pt x="9279" y="11594"/>
                </a:lnTo>
                <a:lnTo>
                  <a:pt x="8886" y="7528"/>
                </a:lnTo>
                <a:cubicBezTo>
                  <a:pt x="8886" y="7528"/>
                  <a:pt x="8886" y="7528"/>
                  <a:pt x="8886" y="7528"/>
                </a:cubicBezTo>
                <a:close/>
                <a:moveTo>
                  <a:pt x="7422" y="20334"/>
                </a:moveTo>
                <a:lnTo>
                  <a:pt x="7422" y="20587"/>
                </a:lnTo>
                <a:lnTo>
                  <a:pt x="9938" y="20038"/>
                </a:lnTo>
                <a:cubicBezTo>
                  <a:pt x="9846" y="19709"/>
                  <a:pt x="9755" y="19338"/>
                  <a:pt x="9667" y="18932"/>
                </a:cubicBezTo>
                <a:lnTo>
                  <a:pt x="7422" y="20334"/>
                </a:lnTo>
                <a:cubicBezTo>
                  <a:pt x="7422" y="20334"/>
                  <a:pt x="7422" y="20334"/>
                  <a:pt x="7422" y="20334"/>
                </a:cubicBezTo>
                <a:close/>
                <a:moveTo>
                  <a:pt x="14177" y="20587"/>
                </a:moveTo>
                <a:lnTo>
                  <a:pt x="14177" y="20334"/>
                </a:lnTo>
                <a:lnTo>
                  <a:pt x="11932" y="18932"/>
                </a:lnTo>
                <a:cubicBezTo>
                  <a:pt x="11842" y="19338"/>
                  <a:pt x="11753" y="19709"/>
                  <a:pt x="11661" y="20038"/>
                </a:cubicBezTo>
                <a:lnTo>
                  <a:pt x="14177" y="20587"/>
                </a:lnTo>
                <a:cubicBezTo>
                  <a:pt x="14177" y="20587"/>
                  <a:pt x="14177" y="20587"/>
                  <a:pt x="14177" y="20587"/>
                </a:cubicBezTo>
                <a:close/>
                <a:moveTo>
                  <a:pt x="21599" y="14682"/>
                </a:moveTo>
                <a:lnTo>
                  <a:pt x="12844" y="13034"/>
                </a:lnTo>
                <a:cubicBezTo>
                  <a:pt x="12634" y="14791"/>
                  <a:pt x="12390" y="16533"/>
                  <a:pt x="12121" y="17983"/>
                </a:cubicBezTo>
                <a:lnTo>
                  <a:pt x="14852" y="19575"/>
                </a:lnTo>
                <a:lnTo>
                  <a:pt x="14852" y="21600"/>
                </a:lnTo>
                <a:lnTo>
                  <a:pt x="11352" y="20944"/>
                </a:lnTo>
                <a:cubicBezTo>
                  <a:pt x="11174" y="21360"/>
                  <a:pt x="10989" y="21600"/>
                  <a:pt x="10799" y="21600"/>
                </a:cubicBezTo>
                <a:cubicBezTo>
                  <a:pt x="10610" y="21600"/>
                  <a:pt x="10425" y="21360"/>
                  <a:pt x="10245" y="20944"/>
                </a:cubicBezTo>
                <a:lnTo>
                  <a:pt x="6747" y="21600"/>
                </a:lnTo>
                <a:lnTo>
                  <a:pt x="6747" y="19575"/>
                </a:lnTo>
                <a:lnTo>
                  <a:pt x="9478" y="17983"/>
                </a:lnTo>
                <a:cubicBezTo>
                  <a:pt x="9207" y="16533"/>
                  <a:pt x="8964" y="14791"/>
                  <a:pt x="8755" y="13034"/>
                </a:cubicBezTo>
                <a:lnTo>
                  <a:pt x="0" y="14682"/>
                </a:lnTo>
                <a:lnTo>
                  <a:pt x="0" y="11120"/>
                </a:lnTo>
                <a:lnTo>
                  <a:pt x="8108" y="6373"/>
                </a:lnTo>
                <a:cubicBezTo>
                  <a:pt x="8018" y="5204"/>
                  <a:pt x="7970" y="4353"/>
                  <a:pt x="7970" y="4051"/>
                </a:cubicBezTo>
                <a:cubicBezTo>
                  <a:pt x="7970" y="2489"/>
                  <a:pt x="9237" y="0"/>
                  <a:pt x="10799" y="0"/>
                </a:cubicBezTo>
                <a:cubicBezTo>
                  <a:pt x="12360" y="0"/>
                  <a:pt x="13627" y="2489"/>
                  <a:pt x="13627" y="4051"/>
                </a:cubicBezTo>
                <a:cubicBezTo>
                  <a:pt x="13627" y="4353"/>
                  <a:pt x="13579" y="5204"/>
                  <a:pt x="13491" y="6373"/>
                </a:cubicBezTo>
                <a:lnTo>
                  <a:pt x="21599" y="11120"/>
                </a:lnTo>
                <a:lnTo>
                  <a:pt x="21599" y="14682"/>
                </a:lnTo>
                <a:cubicBezTo>
                  <a:pt x="21599" y="14682"/>
                  <a:pt x="21599" y="14682"/>
                  <a:pt x="21599" y="14682"/>
                </a:cubicBezTo>
                <a:close/>
              </a:path>
            </a:pathLst>
          </a:custGeom>
          <a:solidFill>
            <a:schemeClr val="tx1">
              <a:lumMod val="65000"/>
              <a:lumOff val="35000"/>
            </a:schemeClr>
          </a:solidFill>
          <a:ln>
            <a:noFill/>
          </a:ln>
          <a:effectLst/>
        </p:spPr>
        <p:txBody>
          <a:bodyPr lIns="90000" tIns="46800" rIns="90000" bIns="46800" anchor="ctr"/>
          <a:lstStyle/>
          <a:p>
            <a:endParaRPr lang="id-ID" sz="899">
              <a:solidFill>
                <a:schemeClr val="bg1"/>
              </a:solidFill>
              <a:latin typeface="+mj-lt"/>
            </a:endParaRPr>
          </a:p>
        </p:txBody>
      </p:sp>
      <p:sp>
        <p:nvSpPr>
          <p:cNvPr id="42" name="稻壳儿_刀客儿出品_16">
            <a:extLst>
              <a:ext uri="{FF2B5EF4-FFF2-40B4-BE49-F238E27FC236}">
                <a16:creationId xmlns:a16="http://schemas.microsoft.com/office/drawing/2014/main" id="{8BF41316-B703-465A-B013-E7791F754196}"/>
              </a:ext>
            </a:extLst>
          </p:cNvPr>
          <p:cNvSpPr>
            <a:spLocks/>
          </p:cNvSpPr>
          <p:nvPr/>
        </p:nvSpPr>
        <p:spPr bwMode="auto">
          <a:xfrm>
            <a:off x="9306437" y="1986928"/>
            <a:ext cx="456606" cy="471156"/>
          </a:xfrm>
          <a:custGeom>
            <a:avLst/>
            <a:gdLst>
              <a:gd name="T0" fmla="*/ 323850 w 21600"/>
              <a:gd name="T1" fmla="*/ 334169 h 21600"/>
              <a:gd name="T2" fmla="*/ 323850 w 21600"/>
              <a:gd name="T3" fmla="*/ 334169 h 21600"/>
              <a:gd name="T4" fmla="*/ 323850 w 21600"/>
              <a:gd name="T5" fmla="*/ 334169 h 21600"/>
              <a:gd name="T6" fmla="*/ 323850 w 21600"/>
              <a:gd name="T7" fmla="*/ 3341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90" y="1311"/>
                </a:moveTo>
                <a:cubicBezTo>
                  <a:pt x="2090" y="960"/>
                  <a:pt x="1797" y="675"/>
                  <a:pt x="1434" y="675"/>
                </a:cubicBezTo>
                <a:lnTo>
                  <a:pt x="1354" y="675"/>
                </a:lnTo>
                <a:cubicBezTo>
                  <a:pt x="990" y="675"/>
                  <a:pt x="698" y="960"/>
                  <a:pt x="698" y="1311"/>
                </a:cubicBezTo>
                <a:lnTo>
                  <a:pt x="698" y="1391"/>
                </a:lnTo>
                <a:cubicBezTo>
                  <a:pt x="698" y="1741"/>
                  <a:pt x="990" y="2026"/>
                  <a:pt x="1354" y="2026"/>
                </a:cubicBezTo>
                <a:lnTo>
                  <a:pt x="1434" y="2026"/>
                </a:lnTo>
                <a:cubicBezTo>
                  <a:pt x="1797" y="2026"/>
                  <a:pt x="2090" y="1741"/>
                  <a:pt x="2090" y="1391"/>
                </a:cubicBezTo>
                <a:lnTo>
                  <a:pt x="2090" y="1311"/>
                </a:lnTo>
                <a:cubicBezTo>
                  <a:pt x="2090" y="1311"/>
                  <a:pt x="2090" y="1311"/>
                  <a:pt x="2090" y="1311"/>
                </a:cubicBezTo>
                <a:close/>
                <a:moveTo>
                  <a:pt x="2060" y="2561"/>
                </a:moveTo>
                <a:cubicBezTo>
                  <a:pt x="2072" y="2607"/>
                  <a:pt x="2090" y="2650"/>
                  <a:pt x="2090" y="2700"/>
                </a:cubicBezTo>
                <a:lnTo>
                  <a:pt x="2090" y="20925"/>
                </a:lnTo>
                <a:cubicBezTo>
                  <a:pt x="2090" y="21298"/>
                  <a:pt x="1778" y="21599"/>
                  <a:pt x="1394" y="21599"/>
                </a:cubicBezTo>
                <a:cubicBezTo>
                  <a:pt x="1009" y="21599"/>
                  <a:pt x="698" y="21298"/>
                  <a:pt x="698" y="20925"/>
                </a:cubicBezTo>
                <a:lnTo>
                  <a:pt x="698" y="2700"/>
                </a:lnTo>
                <a:cubicBezTo>
                  <a:pt x="698" y="2650"/>
                  <a:pt x="715" y="2607"/>
                  <a:pt x="727" y="2561"/>
                </a:cubicBezTo>
                <a:cubicBezTo>
                  <a:pt x="297" y="2351"/>
                  <a:pt x="0" y="1926"/>
                  <a:pt x="0" y="1430"/>
                </a:cubicBezTo>
                <a:lnTo>
                  <a:pt x="0" y="1270"/>
                </a:lnTo>
                <a:cubicBezTo>
                  <a:pt x="0" y="569"/>
                  <a:pt x="587" y="0"/>
                  <a:pt x="1311" y="0"/>
                </a:cubicBezTo>
                <a:lnTo>
                  <a:pt x="1476" y="0"/>
                </a:lnTo>
                <a:cubicBezTo>
                  <a:pt x="2199" y="0"/>
                  <a:pt x="2787" y="569"/>
                  <a:pt x="2787" y="1270"/>
                </a:cubicBezTo>
                <a:lnTo>
                  <a:pt x="2787" y="1430"/>
                </a:lnTo>
                <a:cubicBezTo>
                  <a:pt x="2787" y="1926"/>
                  <a:pt x="2491" y="2351"/>
                  <a:pt x="2060" y="2561"/>
                </a:cubicBezTo>
                <a:cubicBezTo>
                  <a:pt x="2060" y="2561"/>
                  <a:pt x="2060" y="2561"/>
                  <a:pt x="2060" y="2561"/>
                </a:cubicBezTo>
                <a:close/>
                <a:moveTo>
                  <a:pt x="20206" y="7425"/>
                </a:moveTo>
                <a:cubicBezTo>
                  <a:pt x="20206" y="7052"/>
                  <a:pt x="19894" y="6750"/>
                  <a:pt x="19510" y="6750"/>
                </a:cubicBezTo>
                <a:lnTo>
                  <a:pt x="13935" y="6750"/>
                </a:lnTo>
                <a:lnTo>
                  <a:pt x="13935" y="12824"/>
                </a:lnTo>
                <a:cubicBezTo>
                  <a:pt x="13935" y="13198"/>
                  <a:pt x="13840" y="13380"/>
                  <a:pt x="13587" y="13838"/>
                </a:cubicBezTo>
                <a:lnTo>
                  <a:pt x="11846" y="15525"/>
                </a:lnTo>
                <a:lnTo>
                  <a:pt x="19510" y="15525"/>
                </a:lnTo>
                <a:cubicBezTo>
                  <a:pt x="19894" y="15525"/>
                  <a:pt x="20206" y="15223"/>
                  <a:pt x="20206" y="14851"/>
                </a:cubicBezTo>
                <a:lnTo>
                  <a:pt x="20206" y="7425"/>
                </a:lnTo>
                <a:cubicBezTo>
                  <a:pt x="20206" y="7425"/>
                  <a:pt x="20206" y="7425"/>
                  <a:pt x="20206" y="7425"/>
                </a:cubicBezTo>
                <a:close/>
                <a:moveTo>
                  <a:pt x="13238" y="4725"/>
                </a:moveTo>
                <a:cubicBezTo>
                  <a:pt x="13238" y="4353"/>
                  <a:pt x="12926" y="4051"/>
                  <a:pt x="12542" y="4051"/>
                </a:cubicBezTo>
                <a:lnTo>
                  <a:pt x="4877" y="4051"/>
                </a:lnTo>
                <a:cubicBezTo>
                  <a:pt x="4493" y="4051"/>
                  <a:pt x="4181" y="4353"/>
                  <a:pt x="4181" y="4725"/>
                </a:cubicBezTo>
                <a:lnTo>
                  <a:pt x="4181" y="12150"/>
                </a:lnTo>
                <a:cubicBezTo>
                  <a:pt x="4181" y="12523"/>
                  <a:pt x="4493" y="12824"/>
                  <a:pt x="4877" y="12824"/>
                </a:cubicBezTo>
                <a:lnTo>
                  <a:pt x="12542" y="12824"/>
                </a:lnTo>
                <a:cubicBezTo>
                  <a:pt x="12926" y="12824"/>
                  <a:pt x="13238" y="12523"/>
                  <a:pt x="13238" y="12150"/>
                </a:cubicBezTo>
                <a:lnTo>
                  <a:pt x="13238" y="4725"/>
                </a:lnTo>
                <a:cubicBezTo>
                  <a:pt x="13238" y="4725"/>
                  <a:pt x="13238" y="4725"/>
                  <a:pt x="13238" y="4725"/>
                </a:cubicBezTo>
                <a:close/>
                <a:moveTo>
                  <a:pt x="11148" y="14851"/>
                </a:moveTo>
                <a:lnTo>
                  <a:pt x="12542" y="13500"/>
                </a:lnTo>
                <a:lnTo>
                  <a:pt x="11148" y="13500"/>
                </a:lnTo>
                <a:lnTo>
                  <a:pt x="11148" y="14851"/>
                </a:lnTo>
                <a:cubicBezTo>
                  <a:pt x="11148" y="14851"/>
                  <a:pt x="11148" y="14851"/>
                  <a:pt x="11148" y="14851"/>
                </a:cubicBezTo>
                <a:close/>
                <a:moveTo>
                  <a:pt x="20206" y="16876"/>
                </a:moveTo>
                <a:lnTo>
                  <a:pt x="11148" y="16876"/>
                </a:lnTo>
                <a:cubicBezTo>
                  <a:pt x="10379" y="16876"/>
                  <a:pt x="9755" y="16270"/>
                  <a:pt x="9755" y="15525"/>
                </a:cubicBezTo>
                <a:lnTo>
                  <a:pt x="9755" y="14174"/>
                </a:lnTo>
                <a:lnTo>
                  <a:pt x="4181" y="14174"/>
                </a:lnTo>
                <a:cubicBezTo>
                  <a:pt x="3411" y="14174"/>
                  <a:pt x="2787" y="13571"/>
                  <a:pt x="2787" y="12824"/>
                </a:cubicBezTo>
                <a:lnTo>
                  <a:pt x="2787" y="4051"/>
                </a:lnTo>
                <a:cubicBezTo>
                  <a:pt x="2787" y="3304"/>
                  <a:pt x="3411" y="2700"/>
                  <a:pt x="4181" y="2700"/>
                </a:cubicBezTo>
                <a:lnTo>
                  <a:pt x="13238" y="2700"/>
                </a:lnTo>
                <a:cubicBezTo>
                  <a:pt x="14009" y="2700"/>
                  <a:pt x="14632" y="3304"/>
                  <a:pt x="14632" y="4051"/>
                </a:cubicBezTo>
                <a:lnTo>
                  <a:pt x="14632" y="5400"/>
                </a:lnTo>
                <a:lnTo>
                  <a:pt x="20206" y="5400"/>
                </a:lnTo>
                <a:cubicBezTo>
                  <a:pt x="20976" y="5400"/>
                  <a:pt x="21600" y="6005"/>
                  <a:pt x="21600" y="6750"/>
                </a:cubicBezTo>
                <a:lnTo>
                  <a:pt x="21600" y="15525"/>
                </a:lnTo>
                <a:cubicBezTo>
                  <a:pt x="21600" y="16270"/>
                  <a:pt x="20976" y="16876"/>
                  <a:pt x="20206" y="16876"/>
                </a:cubicBezTo>
                <a:cubicBezTo>
                  <a:pt x="20206" y="16876"/>
                  <a:pt x="20206" y="16876"/>
                  <a:pt x="20206" y="16876"/>
                </a:cubicBezTo>
                <a:close/>
              </a:path>
            </a:pathLst>
          </a:custGeom>
          <a:solidFill>
            <a:schemeClr val="tx1">
              <a:lumMod val="65000"/>
              <a:lumOff val="35000"/>
            </a:schemeClr>
          </a:solidFill>
          <a:ln>
            <a:noFill/>
          </a:ln>
          <a:effectLst/>
        </p:spPr>
        <p:txBody>
          <a:bodyPr lIns="90000" tIns="46800" rIns="90000" bIns="46800" anchor="ctr"/>
          <a:lstStyle/>
          <a:p>
            <a:endParaRPr lang="id-ID" sz="899">
              <a:solidFill>
                <a:schemeClr val="bg1"/>
              </a:solidFill>
              <a:latin typeface="+mj-lt"/>
            </a:endParaRPr>
          </a:p>
        </p:txBody>
      </p:sp>
      <p:sp>
        <p:nvSpPr>
          <p:cNvPr id="43" name="稻壳儿_刀客儿出品_17">
            <a:extLst>
              <a:ext uri="{FF2B5EF4-FFF2-40B4-BE49-F238E27FC236}">
                <a16:creationId xmlns:a16="http://schemas.microsoft.com/office/drawing/2014/main" id="{95980338-8DA0-4D58-9039-49716DFF3751}"/>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44" name="稻壳儿_刀客儿出品_18">
            <a:extLst>
              <a:ext uri="{FF2B5EF4-FFF2-40B4-BE49-F238E27FC236}">
                <a16:creationId xmlns:a16="http://schemas.microsoft.com/office/drawing/2014/main" id="{3EED5B5B-FD3E-4427-A036-78CA5F7A5A75}"/>
              </a:ext>
            </a:extLst>
          </p:cNvPr>
          <p:cNvSpPr txBox="1"/>
          <p:nvPr/>
        </p:nvSpPr>
        <p:spPr>
          <a:xfrm>
            <a:off x="3568631" y="1031741"/>
            <a:ext cx="5054737"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a:t>
            </a:r>
            <a:r>
              <a:rPr lang="en-US" altLang="zh-CN"/>
              <a:t>sit amet, consectetuer adipiscing elit.</a:t>
            </a:r>
            <a:endParaRPr lang="en-US" dirty="0"/>
          </a:p>
        </p:txBody>
      </p:sp>
    </p:spTree>
    <p:extLst>
      <p:ext uri="{BB962C8B-B14F-4D97-AF65-F5344CB8AC3E}">
        <p14:creationId xmlns:p14="http://schemas.microsoft.com/office/powerpoint/2010/main" val="729465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down)">
                                      <p:cBhvr>
                                        <p:cTn id="46" dur="500"/>
                                        <p:tgtEl>
                                          <p:spTgt spid="3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down)">
                                      <p:cBhvr>
                                        <p:cTn id="49" dur="500"/>
                                        <p:tgtEl>
                                          <p:spTgt spid="3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down)">
                                      <p:cBhvr>
                                        <p:cTn id="55" dur="500"/>
                                        <p:tgtEl>
                                          <p:spTgt spid="3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down)">
                                      <p:cBhvr>
                                        <p:cTn id="58" dur="500"/>
                                        <p:tgtEl>
                                          <p:spTgt spid="3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down)">
                                      <p:cBhvr>
                                        <p:cTn id="61" dur="500"/>
                                        <p:tgtEl>
                                          <p:spTgt spid="3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down)">
                                      <p:cBhvr>
                                        <p:cTn id="64" dur="500"/>
                                        <p:tgtEl>
                                          <p:spTgt spid="4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down)">
                                      <p:cBhvr>
                                        <p:cTn id="67" dur="500"/>
                                        <p:tgtEl>
                                          <p:spTgt spid="4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down)">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animBg="1"/>
      <p:bldP spid="40" grpId="0" animBg="1"/>
      <p:bldP spid="41" grpId="0" animBg="1"/>
      <p:bldP spid="42" grpId="0" animBg="1"/>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稻壳儿_刀客儿出品_1">
            <a:extLst>
              <a:ext uri="{FF2B5EF4-FFF2-40B4-BE49-F238E27FC236}">
                <a16:creationId xmlns:a16="http://schemas.microsoft.com/office/drawing/2014/main" id="{689004C3-B13D-43C3-9AE8-AB97B23853F5}"/>
              </a:ext>
            </a:extLst>
          </p:cNvPr>
          <p:cNvSpPr/>
          <p:nvPr/>
        </p:nvSpPr>
        <p:spPr>
          <a:xfrm>
            <a:off x="0" y="1441792"/>
            <a:ext cx="12192000" cy="1759131"/>
          </a:xfrm>
          <a:prstGeom prst="rect">
            <a:avLst/>
          </a:prstGeom>
          <a:gradFill>
            <a:gsLst>
              <a:gs pos="0">
                <a:schemeClr val="accent1"/>
              </a:gs>
              <a:gs pos="100000">
                <a:schemeClr val="accent2">
                  <a:lumMod val="75000"/>
                </a:schemeClr>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latin typeface="+mj-lt"/>
            </a:endParaRPr>
          </a:p>
        </p:txBody>
      </p:sp>
      <p:sp>
        <p:nvSpPr>
          <p:cNvPr id="12" name="稻壳儿_刀客儿出品_2">
            <a:extLst>
              <a:ext uri="{FF2B5EF4-FFF2-40B4-BE49-F238E27FC236}">
                <a16:creationId xmlns:a16="http://schemas.microsoft.com/office/drawing/2014/main" id="{1423C9E9-CD95-4DBC-B99D-2E98C25B279B}"/>
              </a:ext>
            </a:extLst>
          </p:cNvPr>
          <p:cNvSpPr txBox="1"/>
          <p:nvPr/>
        </p:nvSpPr>
        <p:spPr>
          <a:xfrm>
            <a:off x="5643164" y="4089635"/>
            <a:ext cx="894797" cy="523220"/>
          </a:xfrm>
          <a:prstGeom prst="rect">
            <a:avLst/>
          </a:prstGeom>
          <a:noFill/>
        </p:spPr>
        <p:txBody>
          <a:bodyPr wrap="none" lIns="90000" tIns="46800" rIns="90000" bIns="46800" rtlCol="0">
            <a:spAutoFit/>
          </a:bodyPr>
          <a:lstStyle/>
          <a:p>
            <a:r>
              <a:rPr lang="en-US" sz="2800" b="1" dirty="0">
                <a:solidFill>
                  <a:schemeClr val="accent2"/>
                </a:solidFill>
                <a:cs typeface="+mn-ea"/>
                <a:sym typeface="+mn-lt"/>
              </a:rPr>
              <a:t>75%</a:t>
            </a:r>
          </a:p>
        </p:txBody>
      </p:sp>
      <p:sp>
        <p:nvSpPr>
          <p:cNvPr id="13" name="稻壳儿_刀客儿出品_3">
            <a:extLst>
              <a:ext uri="{FF2B5EF4-FFF2-40B4-BE49-F238E27FC236}">
                <a16:creationId xmlns:a16="http://schemas.microsoft.com/office/drawing/2014/main" id="{5982124A-DBCF-4B22-9A4C-85AA490A8064}"/>
              </a:ext>
            </a:extLst>
          </p:cNvPr>
          <p:cNvSpPr txBox="1"/>
          <p:nvPr/>
        </p:nvSpPr>
        <p:spPr>
          <a:xfrm>
            <a:off x="6824716" y="4076842"/>
            <a:ext cx="4550969" cy="548806"/>
          </a:xfrm>
          <a:prstGeom prst="rect">
            <a:avLst/>
          </a:prstGeom>
          <a:ln w="12700">
            <a:miter lim="400000"/>
          </a:ln>
          <a:extLst>
            <a:ext uri="{C572A759-6A51-4108-AA02-DFA0A04FC94B}">
              <ma14:wrappingTextBoxFlag xmlns="" xmlns:ma14="http://schemas.microsoft.com/office/mac/drawingml/2011/main" val="1"/>
            </a:ext>
          </a:extLst>
        </p:spPr>
        <p:txBody>
          <a:bodyPr lIns="90000" tIns="46800" rIns="90000" bIns="46800">
            <a:spAutoFit/>
          </a:bodyPr>
          <a:lstStyle>
            <a:defPPr>
              <a:defRPr lang="en-US"/>
            </a:defPPr>
            <a:lvl1pPr lvl="0" algn="ctr">
              <a:lnSpc>
                <a:spcPct val="130000"/>
              </a:lnSpc>
              <a:spcBef>
                <a:spcPts val="2000"/>
              </a:spcBef>
              <a:defRPr sz="1200">
                <a:solidFill>
                  <a:schemeClr val="tx1">
                    <a:lumMod val="75000"/>
                    <a:lumOff val="25000"/>
                  </a:schemeClr>
                </a:solidFill>
                <a:cs typeface="+mn-ea"/>
              </a:defRPr>
            </a:lvl1pPr>
          </a:lstStyle>
          <a:p>
            <a:pPr algn="l"/>
            <a:r>
              <a:rPr lang="en-US" dirty="0">
                <a:sym typeface="+mn-lt"/>
              </a:rPr>
              <a:t>Lorem Ipsum is simply dummy text of the printing and type setting industry. </a:t>
            </a:r>
            <a:endParaRPr dirty="0">
              <a:sym typeface="+mn-lt"/>
            </a:endParaRPr>
          </a:p>
        </p:txBody>
      </p:sp>
      <p:sp>
        <p:nvSpPr>
          <p:cNvPr id="14" name="稻壳儿_刀客儿出品_4">
            <a:extLst>
              <a:ext uri="{FF2B5EF4-FFF2-40B4-BE49-F238E27FC236}">
                <a16:creationId xmlns:a16="http://schemas.microsoft.com/office/drawing/2014/main" id="{911095E6-D5AC-41E5-83B0-3B75ACD5AC28}"/>
              </a:ext>
            </a:extLst>
          </p:cNvPr>
          <p:cNvSpPr txBox="1"/>
          <p:nvPr/>
        </p:nvSpPr>
        <p:spPr>
          <a:xfrm>
            <a:off x="5643164" y="5025806"/>
            <a:ext cx="894797" cy="523220"/>
          </a:xfrm>
          <a:prstGeom prst="rect">
            <a:avLst/>
          </a:prstGeom>
          <a:noFill/>
        </p:spPr>
        <p:txBody>
          <a:bodyPr wrap="none" lIns="90000" tIns="46800" rIns="90000" bIns="46800" rtlCol="0">
            <a:spAutoFit/>
          </a:bodyPr>
          <a:lstStyle/>
          <a:p>
            <a:r>
              <a:rPr lang="en-US" sz="2800" b="1" dirty="0">
                <a:solidFill>
                  <a:schemeClr val="accent2"/>
                </a:solidFill>
                <a:cs typeface="+mn-ea"/>
                <a:sym typeface="+mn-lt"/>
              </a:rPr>
              <a:t>13%</a:t>
            </a:r>
          </a:p>
        </p:txBody>
      </p:sp>
      <p:sp>
        <p:nvSpPr>
          <p:cNvPr id="15" name="稻壳儿_刀客儿出品_5">
            <a:extLst>
              <a:ext uri="{FF2B5EF4-FFF2-40B4-BE49-F238E27FC236}">
                <a16:creationId xmlns:a16="http://schemas.microsoft.com/office/drawing/2014/main" id="{A88CBAED-13CC-4C6D-8DD8-EF29CE3E6F69}"/>
              </a:ext>
            </a:extLst>
          </p:cNvPr>
          <p:cNvSpPr txBox="1"/>
          <p:nvPr/>
        </p:nvSpPr>
        <p:spPr>
          <a:xfrm>
            <a:off x="6824716" y="5013013"/>
            <a:ext cx="4550969" cy="548806"/>
          </a:xfrm>
          <a:prstGeom prst="rect">
            <a:avLst/>
          </a:prstGeom>
          <a:ln w="12700">
            <a:miter lim="400000"/>
          </a:ln>
          <a:extLst>
            <a:ext uri="{C572A759-6A51-4108-AA02-DFA0A04FC94B}">
              <ma14:wrappingTextBoxFlag xmlns="" xmlns:ma14="http://schemas.microsoft.com/office/mac/drawingml/2011/main" val="1"/>
            </a:ext>
          </a:extLst>
        </p:spPr>
        <p:txBody>
          <a:bodyPr lIns="90000" tIns="46800" rIns="90000" bIns="46800">
            <a:spAutoFit/>
          </a:bodyPr>
          <a:lstStyle>
            <a:defPPr>
              <a:defRPr lang="en-US"/>
            </a:defPPr>
            <a:lvl1pPr lvl="0" algn="ctr">
              <a:lnSpc>
                <a:spcPct val="130000"/>
              </a:lnSpc>
              <a:spcBef>
                <a:spcPts val="2000"/>
              </a:spcBef>
              <a:defRPr sz="1200">
                <a:solidFill>
                  <a:schemeClr val="tx1">
                    <a:lumMod val="75000"/>
                    <a:lumOff val="25000"/>
                  </a:schemeClr>
                </a:solidFill>
                <a:cs typeface="+mn-ea"/>
              </a:defRPr>
            </a:lvl1pPr>
          </a:lstStyle>
          <a:p>
            <a:pPr algn="l"/>
            <a:r>
              <a:rPr lang="en-US" dirty="0">
                <a:sym typeface="+mn-lt"/>
              </a:rPr>
              <a:t>Lorem Ipsum is simply dummy text of the printing and type setting industry. </a:t>
            </a:r>
          </a:p>
        </p:txBody>
      </p:sp>
      <p:sp>
        <p:nvSpPr>
          <p:cNvPr id="18" name="稻壳儿_刀客儿出品_6">
            <a:extLst>
              <a:ext uri="{FF2B5EF4-FFF2-40B4-BE49-F238E27FC236}">
                <a16:creationId xmlns:a16="http://schemas.microsoft.com/office/drawing/2014/main" id="{A3B2C087-1FDB-4006-ABF4-1F1ECC55CB6B}"/>
              </a:ext>
            </a:extLst>
          </p:cNvPr>
          <p:cNvSpPr txBox="1"/>
          <p:nvPr/>
        </p:nvSpPr>
        <p:spPr>
          <a:xfrm>
            <a:off x="1031835" y="4119678"/>
            <a:ext cx="2439789" cy="1079399"/>
          </a:xfrm>
          <a:prstGeom prst="rect">
            <a:avLst/>
          </a:prstGeom>
          <a:noFill/>
        </p:spPr>
        <p:txBody>
          <a:bodyPr wrap="square" lIns="90000" tIns="46800" rIns="90000" bIns="46800" rtlCol="0">
            <a:spAutoFit/>
          </a:bodyPr>
          <a:lstStyle>
            <a:defPPr>
              <a:defRPr lang="en-US"/>
            </a:defPPr>
            <a:lvl1pPr>
              <a:defRPr sz="3200">
                <a:solidFill>
                  <a:schemeClr val="tx2">
                    <a:lumMod val="50000"/>
                  </a:schemeClr>
                </a:solidFill>
                <a:latin typeface="+mj-ea"/>
                <a:ea typeface="+mj-ea"/>
                <a:cs typeface="+mn-ea"/>
              </a:defRPr>
            </a:lvl1pPr>
          </a:lstStyle>
          <a:p>
            <a:r>
              <a:rPr lang="zh-CN" altLang="en-US" dirty="0">
                <a:sym typeface="+mn-lt"/>
              </a:rPr>
              <a:t>在这里添加标题</a:t>
            </a:r>
            <a:endParaRPr lang="en-US" dirty="0">
              <a:sym typeface="+mn-lt"/>
            </a:endParaRPr>
          </a:p>
        </p:txBody>
      </p:sp>
      <p:cxnSp>
        <p:nvCxnSpPr>
          <p:cNvPr id="22" name="稻壳儿_刀客儿出品_7">
            <a:extLst>
              <a:ext uri="{FF2B5EF4-FFF2-40B4-BE49-F238E27FC236}">
                <a16:creationId xmlns:a16="http://schemas.microsoft.com/office/drawing/2014/main" id="{835ECD3D-863B-44F9-9E84-2F243EDBAB30}"/>
              </a:ext>
            </a:extLst>
          </p:cNvPr>
          <p:cNvCxnSpPr/>
          <p:nvPr/>
        </p:nvCxnSpPr>
        <p:spPr>
          <a:xfrm>
            <a:off x="1144403" y="5682502"/>
            <a:ext cx="2439789" cy="0"/>
          </a:xfrm>
          <a:prstGeom prst="line">
            <a:avLst/>
          </a:prstGeom>
          <a:ln>
            <a:solidFill>
              <a:schemeClr val="accent3">
                <a:alpha val="41000"/>
              </a:schemeClr>
            </a:solidFill>
          </a:ln>
        </p:spPr>
        <p:style>
          <a:lnRef idx="1">
            <a:schemeClr val="accent1"/>
          </a:lnRef>
          <a:fillRef idx="0">
            <a:schemeClr val="accent1"/>
          </a:fillRef>
          <a:effectRef idx="0">
            <a:schemeClr val="accent1"/>
          </a:effectRef>
          <a:fontRef idx="minor">
            <a:schemeClr val="tx1"/>
          </a:fontRef>
        </p:style>
      </p:cxnSp>
      <p:pic>
        <p:nvPicPr>
          <p:cNvPr id="4" name="稻壳儿_刀客儿出品_8">
            <a:extLst>
              <a:ext uri="{FF2B5EF4-FFF2-40B4-BE49-F238E27FC236}">
                <a16:creationId xmlns:a16="http://schemas.microsoft.com/office/drawing/2014/main" id="{9E3E1AFA-29BA-48BD-9A19-66E473C64411}"/>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t="31878" b="31878"/>
          <a:stretch>
            <a:fillRect/>
          </a:stretch>
        </p:blipFill>
        <p:spPr/>
      </p:pic>
    </p:spTree>
    <p:extLst>
      <p:ext uri="{BB962C8B-B14F-4D97-AF65-F5344CB8AC3E}">
        <p14:creationId xmlns:p14="http://schemas.microsoft.com/office/powerpoint/2010/main" val="12792455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par>
                                <p:cTn id="13" presetID="14" presetClass="entr" presetSubtype="1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horizontal)">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15"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_刀客儿出品_1">
            <a:extLst>
              <a:ext uri="{FF2B5EF4-FFF2-40B4-BE49-F238E27FC236}">
                <a16:creationId xmlns:a16="http://schemas.microsoft.com/office/drawing/2014/main" id="{85DAECF0-FD0A-47F1-8DD6-9331B9186266}"/>
              </a:ext>
            </a:extLst>
          </p:cNvPr>
          <p:cNvSpPr/>
          <p:nvPr/>
        </p:nvSpPr>
        <p:spPr>
          <a:xfrm>
            <a:off x="2529840" y="1549400"/>
            <a:ext cx="7132320" cy="3759200"/>
          </a:xfrm>
          <a:prstGeom prst="roundRect">
            <a:avLst>
              <a:gd name="adj" fmla="val 5586"/>
            </a:avLst>
          </a:prstGeom>
          <a:solidFill>
            <a:schemeClr val="bg1"/>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6" name="稻壳儿_刀客儿出品_2">
            <a:extLst>
              <a:ext uri="{FF2B5EF4-FFF2-40B4-BE49-F238E27FC236}">
                <a16:creationId xmlns:a16="http://schemas.microsoft.com/office/drawing/2014/main" id="{B4E98E20-025A-4552-9415-B0B81673C5C3}"/>
              </a:ext>
            </a:extLst>
          </p:cNvPr>
          <p:cNvSpPr txBox="1"/>
          <p:nvPr/>
        </p:nvSpPr>
        <p:spPr>
          <a:xfrm>
            <a:off x="4772561" y="2995724"/>
            <a:ext cx="2646878" cy="830997"/>
          </a:xfrm>
          <a:prstGeom prst="rect">
            <a:avLst/>
          </a:prstGeom>
          <a:noFill/>
        </p:spPr>
        <p:txBody>
          <a:bodyPr wrap="none" lIns="90000" tIns="46800" rIns="90000" bIns="46800" rtlCol="0">
            <a:spAutoFit/>
          </a:bodyPr>
          <a:lstStyle/>
          <a:p>
            <a:pPr algn="ctr"/>
            <a:r>
              <a:rPr lang="zh-CN" altLang="en-US" sz="4800" dirty="0">
                <a:solidFill>
                  <a:schemeClr val="tx2"/>
                </a:solidFill>
                <a:latin typeface="+mj-ea"/>
                <a:ea typeface="+mj-ea"/>
              </a:rPr>
              <a:t>添加标题</a:t>
            </a:r>
            <a:endParaRPr lang="en-US" sz="4800" dirty="0">
              <a:solidFill>
                <a:schemeClr val="tx2"/>
              </a:solidFill>
              <a:latin typeface="+mj-ea"/>
              <a:ea typeface="+mj-ea"/>
            </a:endParaRPr>
          </a:p>
        </p:txBody>
      </p:sp>
      <p:sp>
        <p:nvSpPr>
          <p:cNvPr id="7" name="稻壳儿_刀客儿出品_3">
            <a:extLst>
              <a:ext uri="{FF2B5EF4-FFF2-40B4-BE49-F238E27FC236}">
                <a16:creationId xmlns:a16="http://schemas.microsoft.com/office/drawing/2014/main" id="{9664EC55-54E3-4E91-9792-9FEED500FE5D}"/>
              </a:ext>
            </a:extLst>
          </p:cNvPr>
          <p:cNvSpPr txBox="1"/>
          <p:nvPr/>
        </p:nvSpPr>
        <p:spPr>
          <a:xfrm>
            <a:off x="5330406" y="2446032"/>
            <a:ext cx="1531188" cy="523220"/>
          </a:xfrm>
          <a:prstGeom prst="rect">
            <a:avLst/>
          </a:prstGeom>
          <a:noFill/>
        </p:spPr>
        <p:txBody>
          <a:bodyPr wrap="none" lIns="90000" tIns="46800" rIns="90000" bIns="46800" rtlCol="0">
            <a:spAutoFit/>
          </a:bodyPr>
          <a:lstStyle/>
          <a:p>
            <a:pPr algn="ctr"/>
            <a:r>
              <a:rPr lang="en-US" altLang="zh-CN" sz="2800" dirty="0">
                <a:solidFill>
                  <a:schemeClr val="tx2"/>
                </a:solidFill>
              </a:rPr>
              <a:t>PART.03</a:t>
            </a:r>
            <a:endParaRPr lang="en-US" sz="2800" dirty="0">
              <a:solidFill>
                <a:schemeClr val="tx2"/>
              </a:solidFill>
            </a:endParaRPr>
          </a:p>
        </p:txBody>
      </p:sp>
      <p:sp>
        <p:nvSpPr>
          <p:cNvPr id="10" name="稻壳儿_刀客儿出品_4">
            <a:extLst>
              <a:ext uri="{FF2B5EF4-FFF2-40B4-BE49-F238E27FC236}">
                <a16:creationId xmlns:a16="http://schemas.microsoft.com/office/drawing/2014/main" id="{26B3FC2E-DA5F-432F-9DEB-7C4A8CFBB4FA}"/>
              </a:ext>
            </a:extLst>
          </p:cNvPr>
          <p:cNvSpPr txBox="1"/>
          <p:nvPr/>
        </p:nvSpPr>
        <p:spPr>
          <a:xfrm>
            <a:off x="3621297" y="3897659"/>
            <a:ext cx="4949406" cy="514308"/>
          </a:xfrm>
          <a:prstGeom prst="rect">
            <a:avLst/>
          </a:prstGeom>
          <a:noFill/>
        </p:spPr>
        <p:txBody>
          <a:bodyPr wrap="square" lIns="90000" tIns="46800" rIns="90000" bIns="46800" rtlCol="0">
            <a:spAutoFit/>
          </a:bodyPr>
          <a:lstStyle/>
          <a:p>
            <a:pPr algn="ctr">
              <a:lnSpc>
                <a:spcPct val="120000"/>
              </a:lnSpc>
            </a:pPr>
            <a:r>
              <a:rPr lang="en-US" sz="1200" dirty="0">
                <a:solidFill>
                  <a:schemeClr val="bg1">
                    <a:lumMod val="50000"/>
                  </a:schemeClr>
                </a:solidFill>
              </a:rPr>
              <a:t>Lorem ipsum dolor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consectetuer</a:t>
            </a:r>
            <a:r>
              <a:rPr lang="en-US" sz="1200" dirty="0">
                <a:solidFill>
                  <a:schemeClr val="bg1">
                    <a:lumMod val="50000"/>
                  </a:schemeClr>
                </a:solidFill>
              </a:rPr>
              <a:t> </a:t>
            </a:r>
            <a:r>
              <a:rPr lang="en-US" sz="1200" dirty="0" err="1">
                <a:solidFill>
                  <a:schemeClr val="bg1">
                    <a:lumMod val="50000"/>
                  </a:schemeClr>
                </a:solidFill>
              </a:rPr>
              <a:t>adipiscing</a:t>
            </a:r>
            <a:r>
              <a:rPr lang="en-US" sz="1200" dirty="0">
                <a:solidFill>
                  <a:schemeClr val="bg1">
                    <a:lumMod val="50000"/>
                  </a:schemeClr>
                </a:solidFill>
              </a:rPr>
              <a:t> </a:t>
            </a:r>
            <a:r>
              <a:rPr lang="en-US" sz="1200" dirty="0" err="1">
                <a:solidFill>
                  <a:schemeClr val="bg1">
                    <a:lumMod val="50000"/>
                  </a:schemeClr>
                </a:solidFill>
              </a:rPr>
              <a:t>elit</a:t>
            </a:r>
            <a:r>
              <a:rPr lang="en-US" sz="1200" dirty="0">
                <a:solidFill>
                  <a:schemeClr val="bg1">
                    <a:lumMod val="50000"/>
                  </a:schemeClr>
                </a:solidFill>
              </a:rPr>
              <a:t>. Maecenas </a:t>
            </a:r>
            <a:r>
              <a:rPr lang="en-US" sz="1200" dirty="0" err="1">
                <a:solidFill>
                  <a:schemeClr val="bg1">
                    <a:lumMod val="50000"/>
                  </a:schemeClr>
                </a:solidFill>
              </a:rPr>
              <a:t>porttitor</a:t>
            </a:r>
            <a:r>
              <a:rPr lang="en-US" sz="1200" dirty="0">
                <a:solidFill>
                  <a:schemeClr val="bg1">
                    <a:lumMod val="50000"/>
                  </a:schemeClr>
                </a:solidFill>
              </a:rPr>
              <a:t> </a:t>
            </a:r>
            <a:r>
              <a:rPr lang="en-US" sz="1200" dirty="0" err="1">
                <a:solidFill>
                  <a:schemeClr val="bg1">
                    <a:lumMod val="50000"/>
                  </a:schemeClr>
                </a:solidFill>
              </a:rPr>
              <a:t>congue</a:t>
            </a:r>
            <a:r>
              <a:rPr lang="en-US" sz="1200" dirty="0">
                <a:solidFill>
                  <a:schemeClr val="bg1">
                    <a:lumMod val="50000"/>
                  </a:schemeClr>
                </a:solidFill>
              </a:rPr>
              <a:t> </a:t>
            </a:r>
            <a:r>
              <a:rPr lang="en-US" sz="1200" dirty="0" err="1">
                <a:solidFill>
                  <a:schemeClr val="bg1">
                    <a:lumMod val="50000"/>
                  </a:schemeClr>
                </a:solidFill>
              </a:rPr>
              <a:t>massa</a:t>
            </a:r>
            <a:r>
              <a:rPr lang="en-US" sz="1200" dirty="0">
                <a:solidFill>
                  <a:schemeClr val="bg1">
                    <a:lumMod val="50000"/>
                  </a:schemeClr>
                </a:solidFill>
              </a:rPr>
              <a:t>.</a:t>
            </a:r>
          </a:p>
        </p:txBody>
      </p:sp>
    </p:spTree>
    <p:extLst>
      <p:ext uri="{BB962C8B-B14F-4D97-AF65-F5344CB8AC3E}">
        <p14:creationId xmlns:p14="http://schemas.microsoft.com/office/powerpoint/2010/main" val="1551910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稻壳儿_刀客儿出品_1">
            <a:extLst>
              <a:ext uri="{FF2B5EF4-FFF2-40B4-BE49-F238E27FC236}">
                <a16:creationId xmlns:a16="http://schemas.microsoft.com/office/drawing/2014/main" id="{150FA41F-C186-4A31-8918-427BEBB0993C}"/>
              </a:ext>
            </a:extLst>
          </p:cNvPr>
          <p:cNvGrpSpPr/>
          <p:nvPr/>
        </p:nvGrpSpPr>
        <p:grpSpPr>
          <a:xfrm>
            <a:off x="6590726" y="1744926"/>
            <a:ext cx="4563727" cy="4138454"/>
            <a:chOff x="1296134" y="1745638"/>
            <a:chExt cx="4563727" cy="4138454"/>
          </a:xfrm>
        </p:grpSpPr>
        <p:sp>
          <p:nvSpPr>
            <p:cNvPr id="79" name="Oval 78"/>
            <p:cNvSpPr/>
            <p:nvPr/>
          </p:nvSpPr>
          <p:spPr>
            <a:xfrm>
              <a:off x="1296134" y="1745638"/>
              <a:ext cx="865885" cy="865885"/>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t"/>
            <a:lstStyle/>
            <a:p>
              <a:pPr algn="ctr"/>
              <a:endParaRPr lang="en-US" sz="1798">
                <a:solidFill>
                  <a:schemeClr val="tx1">
                    <a:lumMod val="65000"/>
                    <a:lumOff val="35000"/>
                  </a:schemeClr>
                </a:solidFill>
              </a:endParaRPr>
            </a:p>
          </p:txBody>
        </p:sp>
        <p:sp>
          <p:nvSpPr>
            <p:cNvPr id="80" name="TextBox 79"/>
            <p:cNvSpPr txBox="1"/>
            <p:nvPr/>
          </p:nvSpPr>
          <p:spPr>
            <a:xfrm>
              <a:off x="2333513" y="1767661"/>
              <a:ext cx="1616296" cy="338234"/>
            </a:xfrm>
            <a:prstGeom prst="rect">
              <a:avLst/>
            </a:prstGeom>
            <a:noFill/>
          </p:spPr>
          <p:txBody>
            <a:bodyPr wrap="none" lIns="90000" tIns="46800" rIns="90000" bIns="46800" rtlCol="0">
              <a:spAutoFit/>
            </a:bodyPr>
            <a:lstStyle/>
            <a:p>
              <a:r>
                <a:rPr lang="en-US" sz="1598" dirty="0">
                  <a:solidFill>
                    <a:schemeClr val="tx1">
                      <a:lumMod val="65000"/>
                      <a:lumOff val="35000"/>
                    </a:schemeClr>
                  </a:solidFill>
                </a:rPr>
                <a:t>Insert title here</a:t>
              </a:r>
            </a:p>
          </p:txBody>
        </p:sp>
        <p:sp>
          <p:nvSpPr>
            <p:cNvPr id="81" name="TextBox 80"/>
            <p:cNvSpPr txBox="1"/>
            <p:nvPr/>
          </p:nvSpPr>
          <p:spPr>
            <a:xfrm>
              <a:off x="2333515" y="2115508"/>
              <a:ext cx="3526346" cy="483595"/>
            </a:xfrm>
            <a:prstGeom prst="rect">
              <a:avLst/>
            </a:prstGeom>
            <a:noFill/>
          </p:spPr>
          <p:txBody>
            <a:bodyPr wrap="square" lIns="90000" tIns="46800" rIns="90000" bIns="46800" rtlCol="0">
              <a:spAutoFit/>
            </a:bodyPr>
            <a:lstStyle/>
            <a:p>
              <a:pPr>
                <a:lnSpc>
                  <a:spcPct val="110000"/>
                </a:lnSpc>
              </a:pPr>
              <a:r>
                <a:rPr lang="en-US" sz="1198" dirty="0">
                  <a:solidFill>
                    <a:schemeClr val="tx1">
                      <a:lumMod val="65000"/>
                      <a:lumOff val="35000"/>
                    </a:schemeClr>
                  </a:solidFill>
                </a:rPr>
                <a:t>Sed ut perspiciatis unde omnis iste natus error voluptatem rem aperiam doloremque.</a:t>
              </a:r>
            </a:p>
          </p:txBody>
        </p:sp>
        <p:sp>
          <p:nvSpPr>
            <p:cNvPr id="82" name="Oval 81"/>
            <p:cNvSpPr/>
            <p:nvPr/>
          </p:nvSpPr>
          <p:spPr>
            <a:xfrm>
              <a:off x="1296134" y="2836494"/>
              <a:ext cx="865885" cy="865885"/>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t"/>
            <a:lstStyle/>
            <a:p>
              <a:pPr algn="ctr"/>
              <a:endParaRPr lang="en-US" sz="1798">
                <a:solidFill>
                  <a:schemeClr val="tx1">
                    <a:lumMod val="65000"/>
                    <a:lumOff val="35000"/>
                  </a:schemeClr>
                </a:solidFill>
              </a:endParaRPr>
            </a:p>
          </p:txBody>
        </p:sp>
        <p:sp>
          <p:nvSpPr>
            <p:cNvPr id="83" name="TextBox 82"/>
            <p:cNvSpPr txBox="1"/>
            <p:nvPr/>
          </p:nvSpPr>
          <p:spPr>
            <a:xfrm>
              <a:off x="2333513" y="2858518"/>
              <a:ext cx="1616296" cy="338234"/>
            </a:xfrm>
            <a:prstGeom prst="rect">
              <a:avLst/>
            </a:prstGeom>
            <a:noFill/>
          </p:spPr>
          <p:txBody>
            <a:bodyPr wrap="none" lIns="90000" tIns="46800" rIns="90000" bIns="46800" rtlCol="0">
              <a:spAutoFit/>
            </a:bodyPr>
            <a:lstStyle/>
            <a:p>
              <a:r>
                <a:rPr lang="en-US" sz="1598" dirty="0">
                  <a:solidFill>
                    <a:schemeClr val="tx1">
                      <a:lumMod val="65000"/>
                      <a:lumOff val="35000"/>
                    </a:schemeClr>
                  </a:solidFill>
                </a:rPr>
                <a:t>Insert title here</a:t>
              </a:r>
            </a:p>
          </p:txBody>
        </p:sp>
        <p:sp>
          <p:nvSpPr>
            <p:cNvPr id="84" name="TextBox 83"/>
            <p:cNvSpPr txBox="1"/>
            <p:nvPr/>
          </p:nvSpPr>
          <p:spPr>
            <a:xfrm>
              <a:off x="2333515" y="3206365"/>
              <a:ext cx="3526346" cy="483595"/>
            </a:xfrm>
            <a:prstGeom prst="rect">
              <a:avLst/>
            </a:prstGeom>
            <a:noFill/>
          </p:spPr>
          <p:txBody>
            <a:bodyPr wrap="square" lIns="90000" tIns="46800" rIns="90000" bIns="46800" rtlCol="0">
              <a:spAutoFit/>
            </a:bodyPr>
            <a:lstStyle/>
            <a:p>
              <a:pPr>
                <a:lnSpc>
                  <a:spcPct val="110000"/>
                </a:lnSpc>
              </a:pPr>
              <a:r>
                <a:rPr lang="en-US" sz="1198" dirty="0">
                  <a:solidFill>
                    <a:schemeClr val="tx1">
                      <a:lumMod val="65000"/>
                      <a:lumOff val="35000"/>
                    </a:schemeClr>
                  </a:solidFill>
                </a:rPr>
                <a:t>Sed ut perspiciatis unde omnis iste natus error voluptatem rem aperiam doloremque.</a:t>
              </a:r>
            </a:p>
          </p:txBody>
        </p:sp>
        <p:sp>
          <p:nvSpPr>
            <p:cNvPr id="85" name="Oval 84"/>
            <p:cNvSpPr/>
            <p:nvPr/>
          </p:nvSpPr>
          <p:spPr>
            <a:xfrm>
              <a:off x="1296134" y="3927351"/>
              <a:ext cx="865885" cy="865885"/>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t"/>
            <a:lstStyle/>
            <a:p>
              <a:pPr algn="ctr"/>
              <a:endParaRPr lang="en-US" sz="1798">
                <a:solidFill>
                  <a:schemeClr val="tx1">
                    <a:lumMod val="65000"/>
                    <a:lumOff val="35000"/>
                  </a:schemeClr>
                </a:solidFill>
              </a:endParaRPr>
            </a:p>
          </p:txBody>
        </p:sp>
        <p:sp>
          <p:nvSpPr>
            <p:cNvPr id="86" name="TextBox 85"/>
            <p:cNvSpPr txBox="1"/>
            <p:nvPr/>
          </p:nvSpPr>
          <p:spPr>
            <a:xfrm>
              <a:off x="2333513" y="3949375"/>
              <a:ext cx="1616296" cy="338234"/>
            </a:xfrm>
            <a:prstGeom prst="rect">
              <a:avLst/>
            </a:prstGeom>
            <a:noFill/>
          </p:spPr>
          <p:txBody>
            <a:bodyPr wrap="none" lIns="90000" tIns="46800" rIns="90000" bIns="46800" rtlCol="0">
              <a:spAutoFit/>
            </a:bodyPr>
            <a:lstStyle/>
            <a:p>
              <a:r>
                <a:rPr lang="en-US" sz="1598" dirty="0">
                  <a:solidFill>
                    <a:schemeClr val="tx1">
                      <a:lumMod val="65000"/>
                      <a:lumOff val="35000"/>
                    </a:schemeClr>
                  </a:solidFill>
                </a:rPr>
                <a:t>Insert title here</a:t>
              </a:r>
            </a:p>
          </p:txBody>
        </p:sp>
        <p:sp>
          <p:nvSpPr>
            <p:cNvPr id="87" name="TextBox 86"/>
            <p:cNvSpPr txBox="1"/>
            <p:nvPr/>
          </p:nvSpPr>
          <p:spPr>
            <a:xfrm>
              <a:off x="2333515" y="4297222"/>
              <a:ext cx="3526346" cy="483595"/>
            </a:xfrm>
            <a:prstGeom prst="rect">
              <a:avLst/>
            </a:prstGeom>
            <a:noFill/>
          </p:spPr>
          <p:txBody>
            <a:bodyPr wrap="square" lIns="90000" tIns="46800" rIns="90000" bIns="46800" rtlCol="0">
              <a:spAutoFit/>
            </a:bodyPr>
            <a:lstStyle/>
            <a:p>
              <a:pPr>
                <a:lnSpc>
                  <a:spcPct val="110000"/>
                </a:lnSpc>
              </a:pPr>
              <a:r>
                <a:rPr lang="en-US" sz="1198" dirty="0">
                  <a:solidFill>
                    <a:schemeClr val="tx1">
                      <a:lumMod val="65000"/>
                      <a:lumOff val="35000"/>
                    </a:schemeClr>
                  </a:solidFill>
                </a:rPr>
                <a:t>Sed ut perspiciatis unde omnis iste natus error voluptatem rem aperiam doloremque.</a:t>
              </a:r>
            </a:p>
          </p:txBody>
        </p:sp>
        <p:sp>
          <p:nvSpPr>
            <p:cNvPr id="88" name="Oval 87"/>
            <p:cNvSpPr/>
            <p:nvPr/>
          </p:nvSpPr>
          <p:spPr>
            <a:xfrm>
              <a:off x="1296134" y="5018207"/>
              <a:ext cx="865885" cy="865885"/>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t"/>
            <a:lstStyle/>
            <a:p>
              <a:pPr algn="ctr"/>
              <a:endParaRPr lang="en-US" sz="1798">
                <a:solidFill>
                  <a:schemeClr val="tx1">
                    <a:lumMod val="65000"/>
                    <a:lumOff val="35000"/>
                  </a:schemeClr>
                </a:solidFill>
              </a:endParaRPr>
            </a:p>
          </p:txBody>
        </p:sp>
        <p:sp>
          <p:nvSpPr>
            <p:cNvPr id="89" name="TextBox 88"/>
            <p:cNvSpPr txBox="1"/>
            <p:nvPr/>
          </p:nvSpPr>
          <p:spPr>
            <a:xfrm>
              <a:off x="2333513" y="5040230"/>
              <a:ext cx="1616296" cy="338234"/>
            </a:xfrm>
            <a:prstGeom prst="rect">
              <a:avLst/>
            </a:prstGeom>
            <a:noFill/>
          </p:spPr>
          <p:txBody>
            <a:bodyPr wrap="none" lIns="90000" tIns="46800" rIns="90000" bIns="46800" rtlCol="0">
              <a:spAutoFit/>
            </a:bodyPr>
            <a:lstStyle/>
            <a:p>
              <a:r>
                <a:rPr lang="en-US" sz="1598" dirty="0">
                  <a:solidFill>
                    <a:schemeClr val="tx1">
                      <a:lumMod val="65000"/>
                      <a:lumOff val="35000"/>
                    </a:schemeClr>
                  </a:solidFill>
                </a:rPr>
                <a:t>Insert title here</a:t>
              </a:r>
            </a:p>
          </p:txBody>
        </p:sp>
        <p:sp>
          <p:nvSpPr>
            <p:cNvPr id="90" name="TextBox 89"/>
            <p:cNvSpPr txBox="1"/>
            <p:nvPr/>
          </p:nvSpPr>
          <p:spPr>
            <a:xfrm>
              <a:off x="2333515" y="5388077"/>
              <a:ext cx="3526346" cy="483595"/>
            </a:xfrm>
            <a:prstGeom prst="rect">
              <a:avLst/>
            </a:prstGeom>
            <a:noFill/>
          </p:spPr>
          <p:txBody>
            <a:bodyPr wrap="square" lIns="90000" tIns="46800" rIns="90000" bIns="46800" rtlCol="0">
              <a:spAutoFit/>
            </a:bodyPr>
            <a:lstStyle/>
            <a:p>
              <a:pPr>
                <a:lnSpc>
                  <a:spcPct val="110000"/>
                </a:lnSpc>
              </a:pPr>
              <a:r>
                <a:rPr lang="en-US" sz="1198" dirty="0">
                  <a:solidFill>
                    <a:schemeClr val="tx1">
                      <a:lumMod val="65000"/>
                      <a:lumOff val="35000"/>
                    </a:schemeClr>
                  </a:solidFill>
                </a:rPr>
                <a:t>Sed ut perspiciatis unde omnis iste natus error voluptatem rem aperiam doloremque.</a:t>
              </a:r>
            </a:p>
          </p:txBody>
        </p:sp>
        <p:sp>
          <p:nvSpPr>
            <p:cNvPr id="95" name="Freeform 1120">
              <a:extLst>
                <a:ext uri="{FF2B5EF4-FFF2-40B4-BE49-F238E27FC236}">
                  <a16:creationId xmlns:a16="http://schemas.microsoft.com/office/drawing/2014/main" id="{A184A5A7-1E21-4F19-8915-22489D8AA696}"/>
                </a:ext>
              </a:extLst>
            </p:cNvPr>
            <p:cNvSpPr>
              <a:spLocks noEditPoints="1"/>
            </p:cNvSpPr>
            <p:nvPr/>
          </p:nvSpPr>
          <p:spPr bwMode="auto">
            <a:xfrm>
              <a:off x="1592154" y="5346481"/>
              <a:ext cx="303112" cy="239943"/>
            </a:xfrm>
            <a:custGeom>
              <a:avLst/>
              <a:gdLst>
                <a:gd name="T0" fmla="*/ 2455 w 3573"/>
                <a:gd name="T1" fmla="*/ 579 h 2827"/>
                <a:gd name="T2" fmla="*/ 2600 w 3573"/>
                <a:gd name="T3" fmla="*/ 760 h 2827"/>
                <a:gd name="T4" fmla="*/ 2739 w 3573"/>
                <a:gd name="T5" fmla="*/ 1081 h 2827"/>
                <a:gd name="T6" fmla="*/ 2787 w 3573"/>
                <a:gd name="T7" fmla="*/ 1432 h 2827"/>
                <a:gd name="T8" fmla="*/ 2745 w 3573"/>
                <a:gd name="T9" fmla="*/ 1761 h 2827"/>
                <a:gd name="T10" fmla="*/ 2621 w 3573"/>
                <a:gd name="T11" fmla="*/ 2067 h 2827"/>
                <a:gd name="T12" fmla="*/ 2489 w 3573"/>
                <a:gd name="T13" fmla="*/ 2244 h 2827"/>
                <a:gd name="T14" fmla="*/ 2399 w 3573"/>
                <a:gd name="T15" fmla="*/ 2271 h 2827"/>
                <a:gd name="T16" fmla="*/ 2304 w 3573"/>
                <a:gd name="T17" fmla="*/ 2241 h 2827"/>
                <a:gd name="T18" fmla="*/ 2230 w 3573"/>
                <a:gd name="T19" fmla="*/ 2155 h 2827"/>
                <a:gd name="T20" fmla="*/ 2221 w 3573"/>
                <a:gd name="T21" fmla="*/ 2044 h 2827"/>
                <a:gd name="T22" fmla="*/ 2327 w 3573"/>
                <a:gd name="T23" fmla="*/ 1864 h 2827"/>
                <a:gd name="T24" fmla="*/ 2421 w 3573"/>
                <a:gd name="T25" fmla="*/ 1582 h 2827"/>
                <a:gd name="T26" fmla="*/ 2422 w 3573"/>
                <a:gd name="T27" fmla="*/ 1289 h 2827"/>
                <a:gd name="T28" fmla="*/ 2338 w 3573"/>
                <a:gd name="T29" fmla="*/ 1020 h 2827"/>
                <a:gd name="T30" fmla="*/ 2205 w 3573"/>
                <a:gd name="T31" fmla="*/ 815 h 2827"/>
                <a:gd name="T32" fmla="*/ 2191 w 3573"/>
                <a:gd name="T33" fmla="*/ 701 h 2827"/>
                <a:gd name="T34" fmla="*/ 2255 w 3573"/>
                <a:gd name="T35" fmla="*/ 602 h 2827"/>
                <a:gd name="T36" fmla="*/ 2350 w 3573"/>
                <a:gd name="T37" fmla="*/ 557 h 2827"/>
                <a:gd name="T38" fmla="*/ 1694 w 3573"/>
                <a:gd name="T39" fmla="*/ 195 h 2827"/>
                <a:gd name="T40" fmla="*/ 1776 w 3573"/>
                <a:gd name="T41" fmla="*/ 282 h 2827"/>
                <a:gd name="T42" fmla="*/ 1785 w 3573"/>
                <a:gd name="T43" fmla="*/ 2553 h 2827"/>
                <a:gd name="T44" fmla="*/ 1720 w 3573"/>
                <a:gd name="T45" fmla="*/ 2653 h 2827"/>
                <a:gd name="T46" fmla="*/ 1625 w 3573"/>
                <a:gd name="T47" fmla="*/ 2685 h 2827"/>
                <a:gd name="T48" fmla="*/ 1522 w 3573"/>
                <a:gd name="T49" fmla="*/ 2647 h 2827"/>
                <a:gd name="T50" fmla="*/ 99 w 3573"/>
                <a:gd name="T51" fmla="*/ 1903 h 2827"/>
                <a:gd name="T52" fmla="*/ 13 w 3573"/>
                <a:gd name="T53" fmla="*/ 1817 h 2827"/>
                <a:gd name="T54" fmla="*/ 3 w 3573"/>
                <a:gd name="T55" fmla="*/ 1078 h 2827"/>
                <a:gd name="T56" fmla="*/ 72 w 3573"/>
                <a:gd name="T57" fmla="*/ 976 h 2827"/>
                <a:gd name="T58" fmla="*/ 635 w 3573"/>
                <a:gd name="T59" fmla="*/ 949 h 2827"/>
                <a:gd name="T60" fmla="*/ 1605 w 3573"/>
                <a:gd name="T61" fmla="*/ 181 h 2827"/>
                <a:gd name="T62" fmla="*/ 2983 w 3573"/>
                <a:gd name="T63" fmla="*/ 11 h 2827"/>
                <a:gd name="T64" fmla="*/ 3118 w 3573"/>
                <a:gd name="T65" fmla="*/ 138 h 2827"/>
                <a:gd name="T66" fmla="*/ 3350 w 3573"/>
                <a:gd name="T67" fmla="*/ 499 h 2827"/>
                <a:gd name="T68" fmla="*/ 3503 w 3573"/>
                <a:gd name="T69" fmla="*/ 899 h 2827"/>
                <a:gd name="T70" fmla="*/ 3569 w 3573"/>
                <a:gd name="T71" fmla="*/ 1324 h 2827"/>
                <a:gd name="T72" fmla="*/ 3545 w 3573"/>
                <a:gd name="T73" fmla="*/ 1768 h 2827"/>
                <a:gd name="T74" fmla="*/ 3427 w 3573"/>
                <a:gd name="T75" fmla="*/ 2196 h 2827"/>
                <a:gd name="T76" fmla="*/ 3218 w 3573"/>
                <a:gd name="T77" fmla="*/ 2590 h 2827"/>
                <a:gd name="T78" fmla="*/ 3040 w 3573"/>
                <a:gd name="T79" fmla="*/ 2804 h 2827"/>
                <a:gd name="T80" fmla="*/ 2957 w 3573"/>
                <a:gd name="T81" fmla="*/ 2827 h 2827"/>
                <a:gd name="T82" fmla="*/ 2863 w 3573"/>
                <a:gd name="T83" fmla="*/ 2797 h 2827"/>
                <a:gd name="T84" fmla="*/ 2787 w 3573"/>
                <a:gd name="T85" fmla="*/ 2709 h 2827"/>
                <a:gd name="T86" fmla="*/ 2783 w 3573"/>
                <a:gd name="T87" fmla="*/ 2594 h 2827"/>
                <a:gd name="T88" fmla="*/ 2933 w 3573"/>
                <a:gd name="T89" fmla="*/ 2378 h 2827"/>
                <a:gd name="T90" fmla="*/ 3113 w 3573"/>
                <a:gd name="T91" fmla="*/ 2022 h 2827"/>
                <a:gd name="T92" fmla="*/ 3206 w 3573"/>
                <a:gd name="T93" fmla="*/ 1633 h 2827"/>
                <a:gd name="T94" fmla="*/ 3207 w 3573"/>
                <a:gd name="T95" fmla="*/ 1239 h 2827"/>
                <a:gd name="T96" fmla="*/ 3122 w 3573"/>
                <a:gd name="T97" fmla="*/ 866 h 2827"/>
                <a:gd name="T98" fmla="*/ 2957 w 3573"/>
                <a:gd name="T99" fmla="*/ 522 h 2827"/>
                <a:gd name="T100" fmla="*/ 2767 w 3573"/>
                <a:gd name="T101" fmla="*/ 269 h 2827"/>
                <a:gd name="T102" fmla="*/ 2744 w 3573"/>
                <a:gd name="T103" fmla="*/ 165 h 2827"/>
                <a:gd name="T104" fmla="*/ 2791 w 3573"/>
                <a:gd name="T105" fmla="*/ 70 h 2827"/>
                <a:gd name="T106" fmla="*/ 2878 w 3573"/>
                <a:gd name="T107" fmla="*/ 8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3" h="2827">
                  <a:moveTo>
                    <a:pt x="2378" y="555"/>
                  </a:moveTo>
                  <a:lnTo>
                    <a:pt x="2404" y="559"/>
                  </a:lnTo>
                  <a:lnTo>
                    <a:pt x="2431" y="567"/>
                  </a:lnTo>
                  <a:lnTo>
                    <a:pt x="2455" y="579"/>
                  </a:lnTo>
                  <a:lnTo>
                    <a:pt x="2476" y="595"/>
                  </a:lnTo>
                  <a:lnTo>
                    <a:pt x="2495" y="614"/>
                  </a:lnTo>
                  <a:lnTo>
                    <a:pt x="2551" y="686"/>
                  </a:lnTo>
                  <a:lnTo>
                    <a:pt x="2600" y="760"/>
                  </a:lnTo>
                  <a:lnTo>
                    <a:pt x="2643" y="837"/>
                  </a:lnTo>
                  <a:lnTo>
                    <a:pt x="2680" y="916"/>
                  </a:lnTo>
                  <a:lnTo>
                    <a:pt x="2713" y="998"/>
                  </a:lnTo>
                  <a:lnTo>
                    <a:pt x="2739" y="1081"/>
                  </a:lnTo>
                  <a:lnTo>
                    <a:pt x="2761" y="1166"/>
                  </a:lnTo>
                  <a:lnTo>
                    <a:pt x="2775" y="1253"/>
                  </a:lnTo>
                  <a:lnTo>
                    <a:pt x="2784" y="1342"/>
                  </a:lnTo>
                  <a:lnTo>
                    <a:pt x="2787" y="1432"/>
                  </a:lnTo>
                  <a:lnTo>
                    <a:pt x="2785" y="1516"/>
                  </a:lnTo>
                  <a:lnTo>
                    <a:pt x="2776" y="1598"/>
                  </a:lnTo>
                  <a:lnTo>
                    <a:pt x="2763" y="1681"/>
                  </a:lnTo>
                  <a:lnTo>
                    <a:pt x="2745" y="1761"/>
                  </a:lnTo>
                  <a:lnTo>
                    <a:pt x="2722" y="1840"/>
                  </a:lnTo>
                  <a:lnTo>
                    <a:pt x="2693" y="1918"/>
                  </a:lnTo>
                  <a:lnTo>
                    <a:pt x="2660" y="1993"/>
                  </a:lnTo>
                  <a:lnTo>
                    <a:pt x="2621" y="2067"/>
                  </a:lnTo>
                  <a:lnTo>
                    <a:pt x="2578" y="2137"/>
                  </a:lnTo>
                  <a:lnTo>
                    <a:pt x="2529" y="2206"/>
                  </a:lnTo>
                  <a:lnTo>
                    <a:pt x="2510" y="2226"/>
                  </a:lnTo>
                  <a:lnTo>
                    <a:pt x="2489" y="2244"/>
                  </a:lnTo>
                  <a:lnTo>
                    <a:pt x="2464" y="2257"/>
                  </a:lnTo>
                  <a:lnTo>
                    <a:pt x="2438" y="2267"/>
                  </a:lnTo>
                  <a:lnTo>
                    <a:pt x="2411" y="2271"/>
                  </a:lnTo>
                  <a:lnTo>
                    <a:pt x="2399" y="2271"/>
                  </a:lnTo>
                  <a:lnTo>
                    <a:pt x="2374" y="2269"/>
                  </a:lnTo>
                  <a:lnTo>
                    <a:pt x="2349" y="2263"/>
                  </a:lnTo>
                  <a:lnTo>
                    <a:pt x="2326" y="2254"/>
                  </a:lnTo>
                  <a:lnTo>
                    <a:pt x="2304" y="2241"/>
                  </a:lnTo>
                  <a:lnTo>
                    <a:pt x="2284" y="2224"/>
                  </a:lnTo>
                  <a:lnTo>
                    <a:pt x="2263" y="2202"/>
                  </a:lnTo>
                  <a:lnTo>
                    <a:pt x="2244" y="2180"/>
                  </a:lnTo>
                  <a:lnTo>
                    <a:pt x="2230" y="2155"/>
                  </a:lnTo>
                  <a:lnTo>
                    <a:pt x="2220" y="2128"/>
                  </a:lnTo>
                  <a:lnTo>
                    <a:pt x="2216" y="2099"/>
                  </a:lnTo>
                  <a:lnTo>
                    <a:pt x="2216" y="2071"/>
                  </a:lnTo>
                  <a:lnTo>
                    <a:pt x="2221" y="2044"/>
                  </a:lnTo>
                  <a:lnTo>
                    <a:pt x="2232" y="2017"/>
                  </a:lnTo>
                  <a:lnTo>
                    <a:pt x="2247" y="1992"/>
                  </a:lnTo>
                  <a:lnTo>
                    <a:pt x="2290" y="1929"/>
                  </a:lnTo>
                  <a:lnTo>
                    <a:pt x="2327" y="1864"/>
                  </a:lnTo>
                  <a:lnTo>
                    <a:pt x="2360" y="1796"/>
                  </a:lnTo>
                  <a:lnTo>
                    <a:pt x="2386" y="1727"/>
                  </a:lnTo>
                  <a:lnTo>
                    <a:pt x="2407" y="1655"/>
                  </a:lnTo>
                  <a:lnTo>
                    <a:pt x="2421" y="1582"/>
                  </a:lnTo>
                  <a:lnTo>
                    <a:pt x="2429" y="1507"/>
                  </a:lnTo>
                  <a:lnTo>
                    <a:pt x="2433" y="1432"/>
                  </a:lnTo>
                  <a:lnTo>
                    <a:pt x="2431" y="1359"/>
                  </a:lnTo>
                  <a:lnTo>
                    <a:pt x="2422" y="1289"/>
                  </a:lnTo>
                  <a:lnTo>
                    <a:pt x="2409" y="1219"/>
                  </a:lnTo>
                  <a:lnTo>
                    <a:pt x="2390" y="1151"/>
                  </a:lnTo>
                  <a:lnTo>
                    <a:pt x="2366" y="1085"/>
                  </a:lnTo>
                  <a:lnTo>
                    <a:pt x="2338" y="1020"/>
                  </a:lnTo>
                  <a:lnTo>
                    <a:pt x="2304" y="957"/>
                  </a:lnTo>
                  <a:lnTo>
                    <a:pt x="2266" y="898"/>
                  </a:lnTo>
                  <a:lnTo>
                    <a:pt x="2222" y="840"/>
                  </a:lnTo>
                  <a:lnTo>
                    <a:pt x="2205" y="815"/>
                  </a:lnTo>
                  <a:lnTo>
                    <a:pt x="2194" y="788"/>
                  </a:lnTo>
                  <a:lnTo>
                    <a:pt x="2187" y="759"/>
                  </a:lnTo>
                  <a:lnTo>
                    <a:pt x="2186" y="730"/>
                  </a:lnTo>
                  <a:lnTo>
                    <a:pt x="2191" y="701"/>
                  </a:lnTo>
                  <a:lnTo>
                    <a:pt x="2199" y="674"/>
                  </a:lnTo>
                  <a:lnTo>
                    <a:pt x="2213" y="648"/>
                  </a:lnTo>
                  <a:lnTo>
                    <a:pt x="2233" y="624"/>
                  </a:lnTo>
                  <a:lnTo>
                    <a:pt x="2255" y="602"/>
                  </a:lnTo>
                  <a:lnTo>
                    <a:pt x="2276" y="585"/>
                  </a:lnTo>
                  <a:lnTo>
                    <a:pt x="2299" y="571"/>
                  </a:lnTo>
                  <a:lnTo>
                    <a:pt x="2324" y="562"/>
                  </a:lnTo>
                  <a:lnTo>
                    <a:pt x="2350" y="557"/>
                  </a:lnTo>
                  <a:lnTo>
                    <a:pt x="2378" y="555"/>
                  </a:lnTo>
                  <a:close/>
                  <a:moveTo>
                    <a:pt x="1635" y="180"/>
                  </a:moveTo>
                  <a:lnTo>
                    <a:pt x="1665" y="184"/>
                  </a:lnTo>
                  <a:lnTo>
                    <a:pt x="1694" y="195"/>
                  </a:lnTo>
                  <a:lnTo>
                    <a:pt x="1720" y="210"/>
                  </a:lnTo>
                  <a:lnTo>
                    <a:pt x="1743" y="231"/>
                  </a:lnTo>
                  <a:lnTo>
                    <a:pt x="1762" y="255"/>
                  </a:lnTo>
                  <a:lnTo>
                    <a:pt x="1776" y="282"/>
                  </a:lnTo>
                  <a:lnTo>
                    <a:pt x="1785" y="310"/>
                  </a:lnTo>
                  <a:lnTo>
                    <a:pt x="1787" y="341"/>
                  </a:lnTo>
                  <a:lnTo>
                    <a:pt x="1787" y="2523"/>
                  </a:lnTo>
                  <a:lnTo>
                    <a:pt x="1785" y="2553"/>
                  </a:lnTo>
                  <a:lnTo>
                    <a:pt x="1776" y="2583"/>
                  </a:lnTo>
                  <a:lnTo>
                    <a:pt x="1762" y="2610"/>
                  </a:lnTo>
                  <a:lnTo>
                    <a:pt x="1743" y="2634"/>
                  </a:lnTo>
                  <a:lnTo>
                    <a:pt x="1720" y="2653"/>
                  </a:lnTo>
                  <a:lnTo>
                    <a:pt x="1694" y="2670"/>
                  </a:lnTo>
                  <a:lnTo>
                    <a:pt x="1671" y="2678"/>
                  </a:lnTo>
                  <a:lnTo>
                    <a:pt x="1648" y="2683"/>
                  </a:lnTo>
                  <a:lnTo>
                    <a:pt x="1625" y="2685"/>
                  </a:lnTo>
                  <a:lnTo>
                    <a:pt x="1597" y="2683"/>
                  </a:lnTo>
                  <a:lnTo>
                    <a:pt x="1571" y="2675"/>
                  </a:lnTo>
                  <a:lnTo>
                    <a:pt x="1545" y="2663"/>
                  </a:lnTo>
                  <a:lnTo>
                    <a:pt x="1522" y="2647"/>
                  </a:lnTo>
                  <a:lnTo>
                    <a:pt x="635" y="1916"/>
                  </a:lnTo>
                  <a:lnTo>
                    <a:pt x="163" y="1916"/>
                  </a:lnTo>
                  <a:lnTo>
                    <a:pt x="130" y="1912"/>
                  </a:lnTo>
                  <a:lnTo>
                    <a:pt x="99" y="1903"/>
                  </a:lnTo>
                  <a:lnTo>
                    <a:pt x="72" y="1887"/>
                  </a:lnTo>
                  <a:lnTo>
                    <a:pt x="48" y="1868"/>
                  </a:lnTo>
                  <a:lnTo>
                    <a:pt x="27" y="1844"/>
                  </a:lnTo>
                  <a:lnTo>
                    <a:pt x="13" y="1817"/>
                  </a:lnTo>
                  <a:lnTo>
                    <a:pt x="3" y="1786"/>
                  </a:lnTo>
                  <a:lnTo>
                    <a:pt x="0" y="1754"/>
                  </a:lnTo>
                  <a:lnTo>
                    <a:pt x="0" y="1111"/>
                  </a:lnTo>
                  <a:lnTo>
                    <a:pt x="3" y="1078"/>
                  </a:lnTo>
                  <a:lnTo>
                    <a:pt x="13" y="1048"/>
                  </a:lnTo>
                  <a:lnTo>
                    <a:pt x="27" y="1019"/>
                  </a:lnTo>
                  <a:lnTo>
                    <a:pt x="48" y="995"/>
                  </a:lnTo>
                  <a:lnTo>
                    <a:pt x="72" y="976"/>
                  </a:lnTo>
                  <a:lnTo>
                    <a:pt x="99" y="961"/>
                  </a:lnTo>
                  <a:lnTo>
                    <a:pt x="130" y="952"/>
                  </a:lnTo>
                  <a:lnTo>
                    <a:pt x="163" y="949"/>
                  </a:lnTo>
                  <a:lnTo>
                    <a:pt x="635" y="949"/>
                  </a:lnTo>
                  <a:lnTo>
                    <a:pt x="1522" y="216"/>
                  </a:lnTo>
                  <a:lnTo>
                    <a:pt x="1547" y="199"/>
                  </a:lnTo>
                  <a:lnTo>
                    <a:pt x="1575" y="187"/>
                  </a:lnTo>
                  <a:lnTo>
                    <a:pt x="1605" y="181"/>
                  </a:lnTo>
                  <a:lnTo>
                    <a:pt x="1635" y="180"/>
                  </a:lnTo>
                  <a:close/>
                  <a:moveTo>
                    <a:pt x="2931" y="0"/>
                  </a:moveTo>
                  <a:lnTo>
                    <a:pt x="2957" y="4"/>
                  </a:lnTo>
                  <a:lnTo>
                    <a:pt x="2983" y="11"/>
                  </a:lnTo>
                  <a:lnTo>
                    <a:pt x="3007" y="22"/>
                  </a:lnTo>
                  <a:lnTo>
                    <a:pt x="3028" y="37"/>
                  </a:lnTo>
                  <a:lnTo>
                    <a:pt x="3048" y="55"/>
                  </a:lnTo>
                  <a:lnTo>
                    <a:pt x="3118" y="138"/>
                  </a:lnTo>
                  <a:lnTo>
                    <a:pt x="3183" y="224"/>
                  </a:lnTo>
                  <a:lnTo>
                    <a:pt x="3244" y="313"/>
                  </a:lnTo>
                  <a:lnTo>
                    <a:pt x="3300" y="406"/>
                  </a:lnTo>
                  <a:lnTo>
                    <a:pt x="3350" y="499"/>
                  </a:lnTo>
                  <a:lnTo>
                    <a:pt x="3396" y="597"/>
                  </a:lnTo>
                  <a:lnTo>
                    <a:pt x="3437" y="696"/>
                  </a:lnTo>
                  <a:lnTo>
                    <a:pt x="3472" y="797"/>
                  </a:lnTo>
                  <a:lnTo>
                    <a:pt x="3503" y="899"/>
                  </a:lnTo>
                  <a:lnTo>
                    <a:pt x="3528" y="1003"/>
                  </a:lnTo>
                  <a:lnTo>
                    <a:pt x="3548" y="1108"/>
                  </a:lnTo>
                  <a:lnTo>
                    <a:pt x="3562" y="1216"/>
                  </a:lnTo>
                  <a:lnTo>
                    <a:pt x="3569" y="1324"/>
                  </a:lnTo>
                  <a:lnTo>
                    <a:pt x="3573" y="1432"/>
                  </a:lnTo>
                  <a:lnTo>
                    <a:pt x="3569" y="1545"/>
                  </a:lnTo>
                  <a:lnTo>
                    <a:pt x="3561" y="1656"/>
                  </a:lnTo>
                  <a:lnTo>
                    <a:pt x="3545" y="1768"/>
                  </a:lnTo>
                  <a:lnTo>
                    <a:pt x="3524" y="1877"/>
                  </a:lnTo>
                  <a:lnTo>
                    <a:pt x="3497" y="1985"/>
                  </a:lnTo>
                  <a:lnTo>
                    <a:pt x="3465" y="2092"/>
                  </a:lnTo>
                  <a:lnTo>
                    <a:pt x="3427" y="2196"/>
                  </a:lnTo>
                  <a:lnTo>
                    <a:pt x="3382" y="2299"/>
                  </a:lnTo>
                  <a:lnTo>
                    <a:pt x="3333" y="2399"/>
                  </a:lnTo>
                  <a:lnTo>
                    <a:pt x="3278" y="2496"/>
                  </a:lnTo>
                  <a:lnTo>
                    <a:pt x="3218" y="2590"/>
                  </a:lnTo>
                  <a:lnTo>
                    <a:pt x="3153" y="2682"/>
                  </a:lnTo>
                  <a:lnTo>
                    <a:pt x="3082" y="2770"/>
                  </a:lnTo>
                  <a:lnTo>
                    <a:pt x="3062" y="2789"/>
                  </a:lnTo>
                  <a:lnTo>
                    <a:pt x="3040" y="2804"/>
                  </a:lnTo>
                  <a:lnTo>
                    <a:pt x="3017" y="2816"/>
                  </a:lnTo>
                  <a:lnTo>
                    <a:pt x="2991" y="2824"/>
                  </a:lnTo>
                  <a:lnTo>
                    <a:pt x="2965" y="2827"/>
                  </a:lnTo>
                  <a:lnTo>
                    <a:pt x="2957" y="2827"/>
                  </a:lnTo>
                  <a:lnTo>
                    <a:pt x="2932" y="2825"/>
                  </a:lnTo>
                  <a:lnTo>
                    <a:pt x="2907" y="2820"/>
                  </a:lnTo>
                  <a:lnTo>
                    <a:pt x="2884" y="2810"/>
                  </a:lnTo>
                  <a:lnTo>
                    <a:pt x="2863" y="2797"/>
                  </a:lnTo>
                  <a:lnTo>
                    <a:pt x="2843" y="2780"/>
                  </a:lnTo>
                  <a:lnTo>
                    <a:pt x="2822" y="2759"/>
                  </a:lnTo>
                  <a:lnTo>
                    <a:pt x="2801" y="2735"/>
                  </a:lnTo>
                  <a:lnTo>
                    <a:pt x="2787" y="2709"/>
                  </a:lnTo>
                  <a:lnTo>
                    <a:pt x="2779" y="2681"/>
                  </a:lnTo>
                  <a:lnTo>
                    <a:pt x="2774" y="2651"/>
                  </a:lnTo>
                  <a:lnTo>
                    <a:pt x="2775" y="2622"/>
                  </a:lnTo>
                  <a:lnTo>
                    <a:pt x="2783" y="2594"/>
                  </a:lnTo>
                  <a:lnTo>
                    <a:pt x="2795" y="2565"/>
                  </a:lnTo>
                  <a:lnTo>
                    <a:pt x="2812" y="2540"/>
                  </a:lnTo>
                  <a:lnTo>
                    <a:pt x="2876" y="2461"/>
                  </a:lnTo>
                  <a:lnTo>
                    <a:pt x="2933" y="2378"/>
                  </a:lnTo>
                  <a:lnTo>
                    <a:pt x="2986" y="2294"/>
                  </a:lnTo>
                  <a:lnTo>
                    <a:pt x="3034" y="2206"/>
                  </a:lnTo>
                  <a:lnTo>
                    <a:pt x="3076" y="2114"/>
                  </a:lnTo>
                  <a:lnTo>
                    <a:pt x="3113" y="2022"/>
                  </a:lnTo>
                  <a:lnTo>
                    <a:pt x="3145" y="1927"/>
                  </a:lnTo>
                  <a:lnTo>
                    <a:pt x="3171" y="1831"/>
                  </a:lnTo>
                  <a:lnTo>
                    <a:pt x="3191" y="1732"/>
                  </a:lnTo>
                  <a:lnTo>
                    <a:pt x="3206" y="1633"/>
                  </a:lnTo>
                  <a:lnTo>
                    <a:pt x="3215" y="1533"/>
                  </a:lnTo>
                  <a:lnTo>
                    <a:pt x="3218" y="1432"/>
                  </a:lnTo>
                  <a:lnTo>
                    <a:pt x="3215" y="1336"/>
                  </a:lnTo>
                  <a:lnTo>
                    <a:pt x="3207" y="1239"/>
                  </a:lnTo>
                  <a:lnTo>
                    <a:pt x="3194" y="1144"/>
                  </a:lnTo>
                  <a:lnTo>
                    <a:pt x="3175" y="1050"/>
                  </a:lnTo>
                  <a:lnTo>
                    <a:pt x="3152" y="957"/>
                  </a:lnTo>
                  <a:lnTo>
                    <a:pt x="3122" y="866"/>
                  </a:lnTo>
                  <a:lnTo>
                    <a:pt x="3088" y="777"/>
                  </a:lnTo>
                  <a:lnTo>
                    <a:pt x="3049" y="690"/>
                  </a:lnTo>
                  <a:lnTo>
                    <a:pt x="3005" y="604"/>
                  </a:lnTo>
                  <a:lnTo>
                    <a:pt x="2957" y="522"/>
                  </a:lnTo>
                  <a:lnTo>
                    <a:pt x="2904" y="442"/>
                  </a:lnTo>
                  <a:lnTo>
                    <a:pt x="2846" y="365"/>
                  </a:lnTo>
                  <a:lnTo>
                    <a:pt x="2784" y="290"/>
                  </a:lnTo>
                  <a:lnTo>
                    <a:pt x="2767" y="269"/>
                  </a:lnTo>
                  <a:lnTo>
                    <a:pt x="2755" y="244"/>
                  </a:lnTo>
                  <a:lnTo>
                    <a:pt x="2747" y="219"/>
                  </a:lnTo>
                  <a:lnTo>
                    <a:pt x="2743" y="191"/>
                  </a:lnTo>
                  <a:lnTo>
                    <a:pt x="2744" y="165"/>
                  </a:lnTo>
                  <a:lnTo>
                    <a:pt x="2749" y="139"/>
                  </a:lnTo>
                  <a:lnTo>
                    <a:pt x="2758" y="114"/>
                  </a:lnTo>
                  <a:lnTo>
                    <a:pt x="2772" y="90"/>
                  </a:lnTo>
                  <a:lnTo>
                    <a:pt x="2791" y="70"/>
                  </a:lnTo>
                  <a:lnTo>
                    <a:pt x="2811" y="48"/>
                  </a:lnTo>
                  <a:lnTo>
                    <a:pt x="2831" y="31"/>
                  </a:lnTo>
                  <a:lnTo>
                    <a:pt x="2854" y="18"/>
                  </a:lnTo>
                  <a:lnTo>
                    <a:pt x="2878" y="8"/>
                  </a:lnTo>
                  <a:lnTo>
                    <a:pt x="2904" y="2"/>
                  </a:lnTo>
                  <a:lnTo>
                    <a:pt x="2931" y="0"/>
                  </a:lnTo>
                  <a:close/>
                </a:path>
              </a:pathLst>
            </a:custGeom>
            <a:solidFill>
              <a:schemeClr val="bg1"/>
            </a:solidFill>
            <a:ln w="0">
              <a:noFill/>
              <a:prstDash val="solid"/>
              <a:round/>
              <a:headEnd/>
              <a:tailEnd/>
            </a:ln>
          </p:spPr>
          <p:txBody>
            <a:bodyPr vert="horz" wrap="square" lIns="90000" tIns="46800" rIns="90000" bIns="46800" numCol="1" anchor="t" anchorCtr="0" compatLnSpc="1">
              <a:prstTxWarp prst="textNoShape">
                <a:avLst/>
              </a:prstTxWarp>
            </a:bodyPr>
            <a:lstStyle/>
            <a:p>
              <a:pPr algn="r"/>
              <a:endParaRPr lang="en-US" sz="1798">
                <a:solidFill>
                  <a:schemeClr val="bg1"/>
                </a:solidFill>
              </a:endParaRPr>
            </a:p>
          </p:txBody>
        </p:sp>
        <p:grpSp>
          <p:nvGrpSpPr>
            <p:cNvPr id="96" name="Group 1271">
              <a:extLst>
                <a:ext uri="{FF2B5EF4-FFF2-40B4-BE49-F238E27FC236}">
                  <a16:creationId xmlns:a16="http://schemas.microsoft.com/office/drawing/2014/main" id="{EA652AFD-1F7F-4A0F-9F0C-AF6B2E6EACAC}"/>
                </a:ext>
              </a:extLst>
            </p:cNvPr>
            <p:cNvGrpSpPr>
              <a:grpSpLocks noChangeAspect="1"/>
            </p:cNvGrpSpPr>
            <p:nvPr/>
          </p:nvGrpSpPr>
          <p:grpSpPr bwMode="auto">
            <a:xfrm>
              <a:off x="1630692" y="4249474"/>
              <a:ext cx="238822" cy="238583"/>
              <a:chOff x="5516" y="3626"/>
              <a:chExt cx="1981" cy="1979"/>
            </a:xfrm>
            <a:solidFill>
              <a:schemeClr val="bg1"/>
            </a:solidFill>
          </p:grpSpPr>
          <p:sp>
            <p:nvSpPr>
              <p:cNvPr id="97" name="Freeform 1273">
                <a:extLst>
                  <a:ext uri="{FF2B5EF4-FFF2-40B4-BE49-F238E27FC236}">
                    <a16:creationId xmlns:a16="http://schemas.microsoft.com/office/drawing/2014/main" id="{14E8762F-507A-4E4B-ACB1-82626710708B}"/>
                  </a:ext>
                </a:extLst>
              </p:cNvPr>
              <p:cNvSpPr>
                <a:spLocks/>
              </p:cNvSpPr>
              <p:nvPr/>
            </p:nvSpPr>
            <p:spPr bwMode="auto">
              <a:xfrm>
                <a:off x="5524" y="4270"/>
                <a:ext cx="491" cy="498"/>
              </a:xfrm>
              <a:custGeom>
                <a:avLst/>
                <a:gdLst>
                  <a:gd name="T0" fmla="*/ 980 w 980"/>
                  <a:gd name="T1" fmla="*/ 0 h 996"/>
                  <a:gd name="T2" fmla="*/ 952 w 980"/>
                  <a:gd name="T3" fmla="*/ 46 h 996"/>
                  <a:gd name="T4" fmla="*/ 921 w 980"/>
                  <a:gd name="T5" fmla="*/ 94 h 996"/>
                  <a:gd name="T6" fmla="*/ 890 w 980"/>
                  <a:gd name="T7" fmla="*/ 145 h 996"/>
                  <a:gd name="T8" fmla="*/ 856 w 980"/>
                  <a:gd name="T9" fmla="*/ 198 h 996"/>
                  <a:gd name="T10" fmla="*/ 819 w 980"/>
                  <a:gd name="T11" fmla="*/ 255 h 996"/>
                  <a:gd name="T12" fmla="*/ 781 w 980"/>
                  <a:gd name="T13" fmla="*/ 314 h 996"/>
                  <a:gd name="T14" fmla="*/ 740 w 980"/>
                  <a:gd name="T15" fmla="*/ 376 h 996"/>
                  <a:gd name="T16" fmla="*/ 696 w 980"/>
                  <a:gd name="T17" fmla="*/ 444 h 996"/>
                  <a:gd name="T18" fmla="*/ 649 w 980"/>
                  <a:gd name="T19" fmla="*/ 514 h 996"/>
                  <a:gd name="T20" fmla="*/ 599 w 980"/>
                  <a:gd name="T21" fmla="*/ 588 h 996"/>
                  <a:gd name="T22" fmla="*/ 546 w 980"/>
                  <a:gd name="T23" fmla="*/ 665 h 996"/>
                  <a:gd name="T24" fmla="*/ 491 w 980"/>
                  <a:gd name="T25" fmla="*/ 748 h 996"/>
                  <a:gd name="T26" fmla="*/ 431 w 980"/>
                  <a:gd name="T27" fmla="*/ 834 h 996"/>
                  <a:gd name="T28" fmla="*/ 369 w 980"/>
                  <a:gd name="T29" fmla="*/ 926 h 996"/>
                  <a:gd name="T30" fmla="*/ 347 w 980"/>
                  <a:gd name="T31" fmla="*/ 960 h 996"/>
                  <a:gd name="T32" fmla="*/ 331 w 980"/>
                  <a:gd name="T33" fmla="*/ 996 h 996"/>
                  <a:gd name="T34" fmla="*/ 0 w 980"/>
                  <a:gd name="T35" fmla="*/ 666 h 996"/>
                  <a:gd name="T36" fmla="*/ 2 w 980"/>
                  <a:gd name="T37" fmla="*/ 664 h 996"/>
                  <a:gd name="T38" fmla="*/ 8 w 980"/>
                  <a:gd name="T39" fmla="*/ 657 h 996"/>
                  <a:gd name="T40" fmla="*/ 18 w 980"/>
                  <a:gd name="T41" fmla="*/ 645 h 996"/>
                  <a:gd name="T42" fmla="*/ 30 w 980"/>
                  <a:gd name="T43" fmla="*/ 629 h 996"/>
                  <a:gd name="T44" fmla="*/ 47 w 980"/>
                  <a:gd name="T45" fmla="*/ 609 h 996"/>
                  <a:gd name="T46" fmla="*/ 66 w 980"/>
                  <a:gd name="T47" fmla="*/ 588 h 996"/>
                  <a:gd name="T48" fmla="*/ 89 w 980"/>
                  <a:gd name="T49" fmla="*/ 561 h 996"/>
                  <a:gd name="T50" fmla="*/ 115 w 980"/>
                  <a:gd name="T51" fmla="*/ 533 h 996"/>
                  <a:gd name="T52" fmla="*/ 144 w 980"/>
                  <a:gd name="T53" fmla="*/ 503 h 996"/>
                  <a:gd name="T54" fmla="*/ 174 w 980"/>
                  <a:gd name="T55" fmla="*/ 471 h 996"/>
                  <a:gd name="T56" fmla="*/ 208 w 980"/>
                  <a:gd name="T57" fmla="*/ 438 h 996"/>
                  <a:gd name="T58" fmla="*/ 244 w 980"/>
                  <a:gd name="T59" fmla="*/ 403 h 996"/>
                  <a:gd name="T60" fmla="*/ 283 w 980"/>
                  <a:gd name="T61" fmla="*/ 368 h 996"/>
                  <a:gd name="T62" fmla="*/ 324 w 980"/>
                  <a:gd name="T63" fmla="*/ 332 h 996"/>
                  <a:gd name="T64" fmla="*/ 366 w 980"/>
                  <a:gd name="T65" fmla="*/ 296 h 996"/>
                  <a:gd name="T66" fmla="*/ 410 w 980"/>
                  <a:gd name="T67" fmla="*/ 261 h 996"/>
                  <a:gd name="T68" fmla="*/ 457 w 980"/>
                  <a:gd name="T69" fmla="*/ 226 h 996"/>
                  <a:gd name="T70" fmla="*/ 504 w 980"/>
                  <a:gd name="T71" fmla="*/ 192 h 996"/>
                  <a:gd name="T72" fmla="*/ 554 w 980"/>
                  <a:gd name="T73" fmla="*/ 160 h 996"/>
                  <a:gd name="T74" fmla="*/ 603 w 980"/>
                  <a:gd name="T75" fmla="*/ 130 h 996"/>
                  <a:gd name="T76" fmla="*/ 655 w 980"/>
                  <a:gd name="T77" fmla="*/ 102 h 996"/>
                  <a:gd name="T78" fmla="*/ 707 w 980"/>
                  <a:gd name="T79" fmla="*/ 76 h 996"/>
                  <a:gd name="T80" fmla="*/ 761 w 980"/>
                  <a:gd name="T81" fmla="*/ 54 h 996"/>
                  <a:gd name="T82" fmla="*/ 815 w 980"/>
                  <a:gd name="T83" fmla="*/ 35 h 996"/>
                  <a:gd name="T84" fmla="*/ 870 w 980"/>
                  <a:gd name="T85" fmla="*/ 19 h 996"/>
                  <a:gd name="T86" fmla="*/ 925 w 980"/>
                  <a:gd name="T87" fmla="*/ 7 h 996"/>
                  <a:gd name="T88" fmla="*/ 980 w 980"/>
                  <a:gd name="T89"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0" h="996">
                    <a:moveTo>
                      <a:pt x="980" y="0"/>
                    </a:moveTo>
                    <a:lnTo>
                      <a:pt x="952" y="46"/>
                    </a:lnTo>
                    <a:lnTo>
                      <a:pt x="921" y="94"/>
                    </a:lnTo>
                    <a:lnTo>
                      <a:pt x="890" y="145"/>
                    </a:lnTo>
                    <a:lnTo>
                      <a:pt x="856" y="198"/>
                    </a:lnTo>
                    <a:lnTo>
                      <a:pt x="819" y="255"/>
                    </a:lnTo>
                    <a:lnTo>
                      <a:pt x="781" y="314"/>
                    </a:lnTo>
                    <a:lnTo>
                      <a:pt x="740" y="376"/>
                    </a:lnTo>
                    <a:lnTo>
                      <a:pt x="696" y="444"/>
                    </a:lnTo>
                    <a:lnTo>
                      <a:pt x="649" y="514"/>
                    </a:lnTo>
                    <a:lnTo>
                      <a:pt x="599" y="588"/>
                    </a:lnTo>
                    <a:lnTo>
                      <a:pt x="546" y="665"/>
                    </a:lnTo>
                    <a:lnTo>
                      <a:pt x="491" y="748"/>
                    </a:lnTo>
                    <a:lnTo>
                      <a:pt x="431" y="834"/>
                    </a:lnTo>
                    <a:lnTo>
                      <a:pt x="369" y="926"/>
                    </a:lnTo>
                    <a:lnTo>
                      <a:pt x="347" y="960"/>
                    </a:lnTo>
                    <a:lnTo>
                      <a:pt x="331" y="996"/>
                    </a:lnTo>
                    <a:lnTo>
                      <a:pt x="0" y="666"/>
                    </a:lnTo>
                    <a:lnTo>
                      <a:pt x="2" y="664"/>
                    </a:lnTo>
                    <a:lnTo>
                      <a:pt x="8" y="657"/>
                    </a:lnTo>
                    <a:lnTo>
                      <a:pt x="18" y="645"/>
                    </a:lnTo>
                    <a:lnTo>
                      <a:pt x="30" y="629"/>
                    </a:lnTo>
                    <a:lnTo>
                      <a:pt x="47" y="609"/>
                    </a:lnTo>
                    <a:lnTo>
                      <a:pt x="66" y="588"/>
                    </a:lnTo>
                    <a:lnTo>
                      <a:pt x="89" y="561"/>
                    </a:lnTo>
                    <a:lnTo>
                      <a:pt x="115" y="533"/>
                    </a:lnTo>
                    <a:lnTo>
                      <a:pt x="144" y="503"/>
                    </a:lnTo>
                    <a:lnTo>
                      <a:pt x="174" y="471"/>
                    </a:lnTo>
                    <a:lnTo>
                      <a:pt x="208" y="438"/>
                    </a:lnTo>
                    <a:lnTo>
                      <a:pt x="244" y="403"/>
                    </a:lnTo>
                    <a:lnTo>
                      <a:pt x="283" y="368"/>
                    </a:lnTo>
                    <a:lnTo>
                      <a:pt x="324" y="332"/>
                    </a:lnTo>
                    <a:lnTo>
                      <a:pt x="366" y="296"/>
                    </a:lnTo>
                    <a:lnTo>
                      <a:pt x="410" y="261"/>
                    </a:lnTo>
                    <a:lnTo>
                      <a:pt x="457" y="226"/>
                    </a:lnTo>
                    <a:lnTo>
                      <a:pt x="504" y="192"/>
                    </a:lnTo>
                    <a:lnTo>
                      <a:pt x="554" y="160"/>
                    </a:lnTo>
                    <a:lnTo>
                      <a:pt x="603" y="130"/>
                    </a:lnTo>
                    <a:lnTo>
                      <a:pt x="655" y="102"/>
                    </a:lnTo>
                    <a:lnTo>
                      <a:pt x="707" y="76"/>
                    </a:lnTo>
                    <a:lnTo>
                      <a:pt x="761" y="54"/>
                    </a:lnTo>
                    <a:lnTo>
                      <a:pt x="815" y="35"/>
                    </a:lnTo>
                    <a:lnTo>
                      <a:pt x="870" y="19"/>
                    </a:lnTo>
                    <a:lnTo>
                      <a:pt x="925" y="7"/>
                    </a:lnTo>
                    <a:lnTo>
                      <a:pt x="980"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a:solidFill>
                    <a:schemeClr val="bg1"/>
                  </a:solidFill>
                </a:endParaRPr>
              </a:p>
            </p:txBody>
          </p:sp>
          <p:sp>
            <p:nvSpPr>
              <p:cNvPr id="98" name="Freeform 1274">
                <a:extLst>
                  <a:ext uri="{FF2B5EF4-FFF2-40B4-BE49-F238E27FC236}">
                    <a16:creationId xmlns:a16="http://schemas.microsoft.com/office/drawing/2014/main" id="{E175687D-0659-4E49-903A-A04841A523CF}"/>
                  </a:ext>
                </a:extLst>
              </p:cNvPr>
              <p:cNvSpPr>
                <a:spLocks/>
              </p:cNvSpPr>
              <p:nvPr/>
            </p:nvSpPr>
            <p:spPr bwMode="auto">
              <a:xfrm>
                <a:off x="6354" y="5106"/>
                <a:ext cx="498" cy="489"/>
              </a:xfrm>
              <a:custGeom>
                <a:avLst/>
                <a:gdLst>
                  <a:gd name="T0" fmla="*/ 998 w 998"/>
                  <a:gd name="T1" fmla="*/ 0 h 979"/>
                  <a:gd name="T2" fmla="*/ 990 w 998"/>
                  <a:gd name="T3" fmla="*/ 55 h 979"/>
                  <a:gd name="T4" fmla="*/ 978 w 998"/>
                  <a:gd name="T5" fmla="*/ 111 h 979"/>
                  <a:gd name="T6" fmla="*/ 963 w 998"/>
                  <a:gd name="T7" fmla="*/ 165 h 979"/>
                  <a:gd name="T8" fmla="*/ 943 w 998"/>
                  <a:gd name="T9" fmla="*/ 220 h 979"/>
                  <a:gd name="T10" fmla="*/ 920 w 998"/>
                  <a:gd name="T11" fmla="*/ 273 h 979"/>
                  <a:gd name="T12" fmla="*/ 895 w 998"/>
                  <a:gd name="T13" fmla="*/ 326 h 979"/>
                  <a:gd name="T14" fmla="*/ 867 w 998"/>
                  <a:gd name="T15" fmla="*/ 377 h 979"/>
                  <a:gd name="T16" fmla="*/ 837 w 998"/>
                  <a:gd name="T17" fmla="*/ 427 h 979"/>
                  <a:gd name="T18" fmla="*/ 804 w 998"/>
                  <a:gd name="T19" fmla="*/ 477 h 979"/>
                  <a:gd name="T20" fmla="*/ 770 w 998"/>
                  <a:gd name="T21" fmla="*/ 524 h 979"/>
                  <a:gd name="T22" fmla="*/ 736 w 998"/>
                  <a:gd name="T23" fmla="*/ 570 h 979"/>
                  <a:gd name="T24" fmla="*/ 700 w 998"/>
                  <a:gd name="T25" fmla="*/ 614 h 979"/>
                  <a:gd name="T26" fmla="*/ 665 w 998"/>
                  <a:gd name="T27" fmla="*/ 657 h 979"/>
                  <a:gd name="T28" fmla="*/ 629 w 998"/>
                  <a:gd name="T29" fmla="*/ 698 h 979"/>
                  <a:gd name="T30" fmla="*/ 594 w 998"/>
                  <a:gd name="T31" fmla="*/ 736 h 979"/>
                  <a:gd name="T32" fmla="*/ 559 w 998"/>
                  <a:gd name="T33" fmla="*/ 771 h 979"/>
                  <a:gd name="T34" fmla="*/ 525 w 998"/>
                  <a:gd name="T35" fmla="*/ 805 h 979"/>
                  <a:gd name="T36" fmla="*/ 494 w 998"/>
                  <a:gd name="T37" fmla="*/ 837 h 979"/>
                  <a:gd name="T38" fmla="*/ 463 w 998"/>
                  <a:gd name="T39" fmla="*/ 866 h 979"/>
                  <a:gd name="T40" fmla="*/ 434 w 998"/>
                  <a:gd name="T41" fmla="*/ 891 h 979"/>
                  <a:gd name="T42" fmla="*/ 409 w 998"/>
                  <a:gd name="T43" fmla="*/ 914 h 979"/>
                  <a:gd name="T44" fmla="*/ 386 w 998"/>
                  <a:gd name="T45" fmla="*/ 933 h 979"/>
                  <a:gd name="T46" fmla="*/ 367 w 998"/>
                  <a:gd name="T47" fmla="*/ 949 h 979"/>
                  <a:gd name="T48" fmla="*/ 351 w 998"/>
                  <a:gd name="T49" fmla="*/ 962 h 979"/>
                  <a:gd name="T50" fmla="*/ 340 w 998"/>
                  <a:gd name="T51" fmla="*/ 972 h 979"/>
                  <a:gd name="T52" fmla="*/ 333 w 998"/>
                  <a:gd name="T53" fmla="*/ 978 h 979"/>
                  <a:gd name="T54" fmla="*/ 330 w 998"/>
                  <a:gd name="T55" fmla="*/ 979 h 979"/>
                  <a:gd name="T56" fmla="*/ 0 w 998"/>
                  <a:gd name="T57" fmla="*/ 649 h 979"/>
                  <a:gd name="T58" fmla="*/ 35 w 998"/>
                  <a:gd name="T59" fmla="*/ 633 h 979"/>
                  <a:gd name="T60" fmla="*/ 70 w 998"/>
                  <a:gd name="T61" fmla="*/ 612 h 979"/>
                  <a:gd name="T62" fmla="*/ 161 w 998"/>
                  <a:gd name="T63" fmla="*/ 549 h 979"/>
                  <a:gd name="T64" fmla="*/ 248 w 998"/>
                  <a:gd name="T65" fmla="*/ 490 h 979"/>
                  <a:gd name="T66" fmla="*/ 330 w 998"/>
                  <a:gd name="T67" fmla="*/ 433 h 979"/>
                  <a:gd name="T68" fmla="*/ 409 w 998"/>
                  <a:gd name="T69" fmla="*/ 381 h 979"/>
                  <a:gd name="T70" fmla="*/ 483 w 998"/>
                  <a:gd name="T71" fmla="*/ 332 h 979"/>
                  <a:gd name="T72" fmla="*/ 553 w 998"/>
                  <a:gd name="T73" fmla="*/ 285 h 979"/>
                  <a:gd name="T74" fmla="*/ 619 w 998"/>
                  <a:gd name="T75" fmla="*/ 241 h 979"/>
                  <a:gd name="T76" fmla="*/ 682 w 998"/>
                  <a:gd name="T77" fmla="*/ 200 h 979"/>
                  <a:gd name="T78" fmla="*/ 743 w 998"/>
                  <a:gd name="T79" fmla="*/ 162 h 979"/>
                  <a:gd name="T80" fmla="*/ 799 w 998"/>
                  <a:gd name="T81" fmla="*/ 125 h 979"/>
                  <a:gd name="T82" fmla="*/ 853 w 998"/>
                  <a:gd name="T83" fmla="*/ 92 h 979"/>
                  <a:gd name="T84" fmla="*/ 903 w 998"/>
                  <a:gd name="T85" fmla="*/ 59 h 979"/>
                  <a:gd name="T86" fmla="*/ 952 w 998"/>
                  <a:gd name="T87" fmla="*/ 29 h 979"/>
                  <a:gd name="T88" fmla="*/ 998 w 998"/>
                  <a:gd name="T89" fmla="*/ 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8" h="979">
                    <a:moveTo>
                      <a:pt x="998" y="0"/>
                    </a:moveTo>
                    <a:lnTo>
                      <a:pt x="990" y="55"/>
                    </a:lnTo>
                    <a:lnTo>
                      <a:pt x="978" y="111"/>
                    </a:lnTo>
                    <a:lnTo>
                      <a:pt x="963" y="165"/>
                    </a:lnTo>
                    <a:lnTo>
                      <a:pt x="943" y="220"/>
                    </a:lnTo>
                    <a:lnTo>
                      <a:pt x="920" y="273"/>
                    </a:lnTo>
                    <a:lnTo>
                      <a:pt x="895" y="326"/>
                    </a:lnTo>
                    <a:lnTo>
                      <a:pt x="867" y="377"/>
                    </a:lnTo>
                    <a:lnTo>
                      <a:pt x="837" y="427"/>
                    </a:lnTo>
                    <a:lnTo>
                      <a:pt x="804" y="477"/>
                    </a:lnTo>
                    <a:lnTo>
                      <a:pt x="770" y="524"/>
                    </a:lnTo>
                    <a:lnTo>
                      <a:pt x="736" y="570"/>
                    </a:lnTo>
                    <a:lnTo>
                      <a:pt x="700" y="614"/>
                    </a:lnTo>
                    <a:lnTo>
                      <a:pt x="665" y="657"/>
                    </a:lnTo>
                    <a:lnTo>
                      <a:pt x="629" y="698"/>
                    </a:lnTo>
                    <a:lnTo>
                      <a:pt x="594" y="736"/>
                    </a:lnTo>
                    <a:lnTo>
                      <a:pt x="559" y="771"/>
                    </a:lnTo>
                    <a:lnTo>
                      <a:pt x="525" y="805"/>
                    </a:lnTo>
                    <a:lnTo>
                      <a:pt x="494" y="837"/>
                    </a:lnTo>
                    <a:lnTo>
                      <a:pt x="463" y="866"/>
                    </a:lnTo>
                    <a:lnTo>
                      <a:pt x="434" y="891"/>
                    </a:lnTo>
                    <a:lnTo>
                      <a:pt x="409" y="914"/>
                    </a:lnTo>
                    <a:lnTo>
                      <a:pt x="386" y="933"/>
                    </a:lnTo>
                    <a:lnTo>
                      <a:pt x="367" y="949"/>
                    </a:lnTo>
                    <a:lnTo>
                      <a:pt x="351" y="962"/>
                    </a:lnTo>
                    <a:lnTo>
                      <a:pt x="340" y="972"/>
                    </a:lnTo>
                    <a:lnTo>
                      <a:pt x="333" y="978"/>
                    </a:lnTo>
                    <a:lnTo>
                      <a:pt x="330" y="979"/>
                    </a:lnTo>
                    <a:lnTo>
                      <a:pt x="0" y="649"/>
                    </a:lnTo>
                    <a:lnTo>
                      <a:pt x="35" y="633"/>
                    </a:lnTo>
                    <a:lnTo>
                      <a:pt x="70" y="612"/>
                    </a:lnTo>
                    <a:lnTo>
                      <a:pt x="161" y="549"/>
                    </a:lnTo>
                    <a:lnTo>
                      <a:pt x="248" y="490"/>
                    </a:lnTo>
                    <a:lnTo>
                      <a:pt x="330" y="433"/>
                    </a:lnTo>
                    <a:lnTo>
                      <a:pt x="409" y="381"/>
                    </a:lnTo>
                    <a:lnTo>
                      <a:pt x="483" y="332"/>
                    </a:lnTo>
                    <a:lnTo>
                      <a:pt x="553" y="285"/>
                    </a:lnTo>
                    <a:lnTo>
                      <a:pt x="619" y="241"/>
                    </a:lnTo>
                    <a:lnTo>
                      <a:pt x="682" y="200"/>
                    </a:lnTo>
                    <a:lnTo>
                      <a:pt x="743" y="162"/>
                    </a:lnTo>
                    <a:lnTo>
                      <a:pt x="799" y="125"/>
                    </a:lnTo>
                    <a:lnTo>
                      <a:pt x="853" y="92"/>
                    </a:lnTo>
                    <a:lnTo>
                      <a:pt x="903" y="59"/>
                    </a:lnTo>
                    <a:lnTo>
                      <a:pt x="952" y="29"/>
                    </a:lnTo>
                    <a:lnTo>
                      <a:pt x="998"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a:solidFill>
                    <a:schemeClr val="bg1"/>
                  </a:solidFill>
                </a:endParaRPr>
              </a:p>
            </p:txBody>
          </p:sp>
          <p:sp>
            <p:nvSpPr>
              <p:cNvPr id="99" name="Freeform 1275">
                <a:extLst>
                  <a:ext uri="{FF2B5EF4-FFF2-40B4-BE49-F238E27FC236}">
                    <a16:creationId xmlns:a16="http://schemas.microsoft.com/office/drawing/2014/main" id="{189B9629-D35A-42B8-B05F-54233A086E2C}"/>
                  </a:ext>
                </a:extLst>
              </p:cNvPr>
              <p:cNvSpPr>
                <a:spLocks/>
              </p:cNvSpPr>
              <p:nvPr/>
            </p:nvSpPr>
            <p:spPr bwMode="auto">
              <a:xfrm>
                <a:off x="5516" y="4987"/>
                <a:ext cx="618" cy="618"/>
              </a:xfrm>
              <a:custGeom>
                <a:avLst/>
                <a:gdLst>
                  <a:gd name="T0" fmla="*/ 496 w 1237"/>
                  <a:gd name="T1" fmla="*/ 0 h 1235"/>
                  <a:gd name="T2" fmla="*/ 532 w 1237"/>
                  <a:gd name="T3" fmla="*/ 36 h 1235"/>
                  <a:gd name="T4" fmla="*/ 502 w 1237"/>
                  <a:gd name="T5" fmla="*/ 104 h 1235"/>
                  <a:gd name="T6" fmla="*/ 474 w 1237"/>
                  <a:gd name="T7" fmla="*/ 173 h 1235"/>
                  <a:gd name="T8" fmla="*/ 447 w 1237"/>
                  <a:gd name="T9" fmla="*/ 248 h 1235"/>
                  <a:gd name="T10" fmla="*/ 423 w 1237"/>
                  <a:gd name="T11" fmla="*/ 324 h 1235"/>
                  <a:gd name="T12" fmla="*/ 403 w 1237"/>
                  <a:gd name="T13" fmla="*/ 401 h 1235"/>
                  <a:gd name="T14" fmla="*/ 375 w 1237"/>
                  <a:gd name="T15" fmla="*/ 522 h 1235"/>
                  <a:gd name="T16" fmla="*/ 353 w 1237"/>
                  <a:gd name="T17" fmla="*/ 644 h 1235"/>
                  <a:gd name="T18" fmla="*/ 335 w 1237"/>
                  <a:gd name="T19" fmla="*/ 767 h 1235"/>
                  <a:gd name="T20" fmla="*/ 323 w 1237"/>
                  <a:gd name="T21" fmla="*/ 890 h 1235"/>
                  <a:gd name="T22" fmla="*/ 320 w 1237"/>
                  <a:gd name="T23" fmla="*/ 915 h 1235"/>
                  <a:gd name="T24" fmla="*/ 423 w 1237"/>
                  <a:gd name="T25" fmla="*/ 906 h 1235"/>
                  <a:gd name="T26" fmla="*/ 526 w 1237"/>
                  <a:gd name="T27" fmla="*/ 893 h 1235"/>
                  <a:gd name="T28" fmla="*/ 647 w 1237"/>
                  <a:gd name="T29" fmla="*/ 874 h 1235"/>
                  <a:gd name="T30" fmla="*/ 766 w 1237"/>
                  <a:gd name="T31" fmla="*/ 849 h 1235"/>
                  <a:gd name="T32" fmla="*/ 885 w 1237"/>
                  <a:gd name="T33" fmla="*/ 820 h 1235"/>
                  <a:gd name="T34" fmla="*/ 1002 w 1237"/>
                  <a:gd name="T35" fmla="*/ 784 h 1235"/>
                  <a:gd name="T36" fmla="*/ 1060 w 1237"/>
                  <a:gd name="T37" fmla="*/ 763 h 1235"/>
                  <a:gd name="T38" fmla="*/ 1117 w 1237"/>
                  <a:gd name="T39" fmla="*/ 740 h 1235"/>
                  <a:gd name="T40" fmla="*/ 1173 w 1237"/>
                  <a:gd name="T41" fmla="*/ 717 h 1235"/>
                  <a:gd name="T42" fmla="*/ 1200 w 1237"/>
                  <a:gd name="T43" fmla="*/ 704 h 1235"/>
                  <a:gd name="T44" fmla="*/ 1237 w 1237"/>
                  <a:gd name="T45" fmla="*/ 740 h 1235"/>
                  <a:gd name="T46" fmla="*/ 1194 w 1237"/>
                  <a:gd name="T47" fmla="*/ 797 h 1235"/>
                  <a:gd name="T48" fmla="*/ 1147 w 1237"/>
                  <a:gd name="T49" fmla="*/ 851 h 1235"/>
                  <a:gd name="T50" fmla="*/ 1095 w 1237"/>
                  <a:gd name="T51" fmla="*/ 901 h 1235"/>
                  <a:gd name="T52" fmla="*/ 1041 w 1237"/>
                  <a:gd name="T53" fmla="*/ 947 h 1235"/>
                  <a:gd name="T54" fmla="*/ 983 w 1237"/>
                  <a:gd name="T55" fmla="*/ 989 h 1235"/>
                  <a:gd name="T56" fmla="*/ 922 w 1237"/>
                  <a:gd name="T57" fmla="*/ 1027 h 1235"/>
                  <a:gd name="T58" fmla="*/ 858 w 1237"/>
                  <a:gd name="T59" fmla="*/ 1062 h 1235"/>
                  <a:gd name="T60" fmla="*/ 794 w 1237"/>
                  <a:gd name="T61" fmla="*/ 1094 h 1235"/>
                  <a:gd name="T62" fmla="*/ 728 w 1237"/>
                  <a:gd name="T63" fmla="*/ 1123 h 1235"/>
                  <a:gd name="T64" fmla="*/ 661 w 1237"/>
                  <a:gd name="T65" fmla="*/ 1147 h 1235"/>
                  <a:gd name="T66" fmla="*/ 594 w 1237"/>
                  <a:gd name="T67" fmla="*/ 1169 h 1235"/>
                  <a:gd name="T68" fmla="*/ 491 w 1237"/>
                  <a:gd name="T69" fmla="*/ 1196 h 1235"/>
                  <a:gd name="T70" fmla="*/ 386 w 1237"/>
                  <a:gd name="T71" fmla="*/ 1217 h 1235"/>
                  <a:gd name="T72" fmla="*/ 280 w 1237"/>
                  <a:gd name="T73" fmla="*/ 1229 h 1235"/>
                  <a:gd name="T74" fmla="*/ 174 w 1237"/>
                  <a:gd name="T75" fmla="*/ 1235 h 1235"/>
                  <a:gd name="T76" fmla="*/ 151 w 1237"/>
                  <a:gd name="T77" fmla="*/ 1235 h 1235"/>
                  <a:gd name="T78" fmla="*/ 128 w 1237"/>
                  <a:gd name="T79" fmla="*/ 1233 h 1235"/>
                  <a:gd name="T80" fmla="*/ 106 w 1237"/>
                  <a:gd name="T81" fmla="*/ 1228 h 1235"/>
                  <a:gd name="T82" fmla="*/ 80 w 1237"/>
                  <a:gd name="T83" fmla="*/ 1217 h 1235"/>
                  <a:gd name="T84" fmla="*/ 57 w 1237"/>
                  <a:gd name="T85" fmla="*/ 1201 h 1235"/>
                  <a:gd name="T86" fmla="*/ 36 w 1237"/>
                  <a:gd name="T87" fmla="*/ 1182 h 1235"/>
                  <a:gd name="T88" fmla="*/ 21 w 1237"/>
                  <a:gd name="T89" fmla="*/ 1159 h 1235"/>
                  <a:gd name="T90" fmla="*/ 8 w 1237"/>
                  <a:gd name="T91" fmla="*/ 1134 h 1235"/>
                  <a:gd name="T92" fmla="*/ 1 w 1237"/>
                  <a:gd name="T93" fmla="*/ 1106 h 1235"/>
                  <a:gd name="T94" fmla="*/ 0 w 1237"/>
                  <a:gd name="T95" fmla="*/ 1073 h 1235"/>
                  <a:gd name="T96" fmla="*/ 0 w 1237"/>
                  <a:gd name="T97" fmla="*/ 1041 h 1235"/>
                  <a:gd name="T98" fmla="*/ 6 w 1237"/>
                  <a:gd name="T99" fmla="*/ 947 h 1235"/>
                  <a:gd name="T100" fmla="*/ 18 w 1237"/>
                  <a:gd name="T101" fmla="*/ 855 h 1235"/>
                  <a:gd name="T102" fmla="*/ 35 w 1237"/>
                  <a:gd name="T103" fmla="*/ 762 h 1235"/>
                  <a:gd name="T104" fmla="*/ 57 w 1237"/>
                  <a:gd name="T105" fmla="*/ 671 h 1235"/>
                  <a:gd name="T106" fmla="*/ 85 w 1237"/>
                  <a:gd name="T107" fmla="*/ 582 h 1235"/>
                  <a:gd name="T108" fmla="*/ 115 w 1237"/>
                  <a:gd name="T109" fmla="*/ 501 h 1235"/>
                  <a:gd name="T110" fmla="*/ 150 w 1237"/>
                  <a:gd name="T111" fmla="*/ 421 h 1235"/>
                  <a:gd name="T112" fmla="*/ 190 w 1237"/>
                  <a:gd name="T113" fmla="*/ 345 h 1235"/>
                  <a:gd name="T114" fmla="*/ 235 w 1237"/>
                  <a:gd name="T115" fmla="*/ 270 h 1235"/>
                  <a:gd name="T116" fmla="*/ 285 w 1237"/>
                  <a:gd name="T117" fmla="*/ 200 h 1235"/>
                  <a:gd name="T118" fmla="*/ 331 w 1237"/>
                  <a:gd name="T119" fmla="*/ 144 h 1235"/>
                  <a:gd name="T120" fmla="*/ 382 w 1237"/>
                  <a:gd name="T121" fmla="*/ 92 h 1235"/>
                  <a:gd name="T122" fmla="*/ 438 w 1237"/>
                  <a:gd name="T123" fmla="*/ 44 h 1235"/>
                  <a:gd name="T124" fmla="*/ 496 w 1237"/>
                  <a:gd name="T125"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235">
                    <a:moveTo>
                      <a:pt x="496" y="0"/>
                    </a:moveTo>
                    <a:lnTo>
                      <a:pt x="532" y="36"/>
                    </a:lnTo>
                    <a:lnTo>
                      <a:pt x="502" y="104"/>
                    </a:lnTo>
                    <a:lnTo>
                      <a:pt x="474" y="173"/>
                    </a:lnTo>
                    <a:lnTo>
                      <a:pt x="447" y="248"/>
                    </a:lnTo>
                    <a:lnTo>
                      <a:pt x="423" y="324"/>
                    </a:lnTo>
                    <a:lnTo>
                      <a:pt x="403" y="401"/>
                    </a:lnTo>
                    <a:lnTo>
                      <a:pt x="375" y="522"/>
                    </a:lnTo>
                    <a:lnTo>
                      <a:pt x="353" y="644"/>
                    </a:lnTo>
                    <a:lnTo>
                      <a:pt x="335" y="767"/>
                    </a:lnTo>
                    <a:lnTo>
                      <a:pt x="323" y="890"/>
                    </a:lnTo>
                    <a:lnTo>
                      <a:pt x="320" y="915"/>
                    </a:lnTo>
                    <a:lnTo>
                      <a:pt x="423" y="906"/>
                    </a:lnTo>
                    <a:lnTo>
                      <a:pt x="526" y="893"/>
                    </a:lnTo>
                    <a:lnTo>
                      <a:pt x="647" y="874"/>
                    </a:lnTo>
                    <a:lnTo>
                      <a:pt x="766" y="849"/>
                    </a:lnTo>
                    <a:lnTo>
                      <a:pt x="885" y="820"/>
                    </a:lnTo>
                    <a:lnTo>
                      <a:pt x="1002" y="784"/>
                    </a:lnTo>
                    <a:lnTo>
                      <a:pt x="1060" y="763"/>
                    </a:lnTo>
                    <a:lnTo>
                      <a:pt x="1117" y="740"/>
                    </a:lnTo>
                    <a:lnTo>
                      <a:pt x="1173" y="717"/>
                    </a:lnTo>
                    <a:lnTo>
                      <a:pt x="1200" y="704"/>
                    </a:lnTo>
                    <a:lnTo>
                      <a:pt x="1237" y="740"/>
                    </a:lnTo>
                    <a:lnTo>
                      <a:pt x="1194" y="797"/>
                    </a:lnTo>
                    <a:lnTo>
                      <a:pt x="1147" y="851"/>
                    </a:lnTo>
                    <a:lnTo>
                      <a:pt x="1095" y="901"/>
                    </a:lnTo>
                    <a:lnTo>
                      <a:pt x="1041" y="947"/>
                    </a:lnTo>
                    <a:lnTo>
                      <a:pt x="983" y="989"/>
                    </a:lnTo>
                    <a:lnTo>
                      <a:pt x="922" y="1027"/>
                    </a:lnTo>
                    <a:lnTo>
                      <a:pt x="858" y="1062"/>
                    </a:lnTo>
                    <a:lnTo>
                      <a:pt x="794" y="1094"/>
                    </a:lnTo>
                    <a:lnTo>
                      <a:pt x="728" y="1123"/>
                    </a:lnTo>
                    <a:lnTo>
                      <a:pt x="661" y="1147"/>
                    </a:lnTo>
                    <a:lnTo>
                      <a:pt x="594" y="1169"/>
                    </a:lnTo>
                    <a:lnTo>
                      <a:pt x="491" y="1196"/>
                    </a:lnTo>
                    <a:lnTo>
                      <a:pt x="386" y="1217"/>
                    </a:lnTo>
                    <a:lnTo>
                      <a:pt x="280" y="1229"/>
                    </a:lnTo>
                    <a:lnTo>
                      <a:pt x="174" y="1235"/>
                    </a:lnTo>
                    <a:lnTo>
                      <a:pt x="151" y="1235"/>
                    </a:lnTo>
                    <a:lnTo>
                      <a:pt x="128" y="1233"/>
                    </a:lnTo>
                    <a:lnTo>
                      <a:pt x="106" y="1228"/>
                    </a:lnTo>
                    <a:lnTo>
                      <a:pt x="80" y="1217"/>
                    </a:lnTo>
                    <a:lnTo>
                      <a:pt x="57" y="1201"/>
                    </a:lnTo>
                    <a:lnTo>
                      <a:pt x="36" y="1182"/>
                    </a:lnTo>
                    <a:lnTo>
                      <a:pt x="21" y="1159"/>
                    </a:lnTo>
                    <a:lnTo>
                      <a:pt x="8" y="1134"/>
                    </a:lnTo>
                    <a:lnTo>
                      <a:pt x="1" y="1106"/>
                    </a:lnTo>
                    <a:lnTo>
                      <a:pt x="0" y="1073"/>
                    </a:lnTo>
                    <a:lnTo>
                      <a:pt x="0" y="1041"/>
                    </a:lnTo>
                    <a:lnTo>
                      <a:pt x="6" y="947"/>
                    </a:lnTo>
                    <a:lnTo>
                      <a:pt x="18" y="855"/>
                    </a:lnTo>
                    <a:lnTo>
                      <a:pt x="35" y="762"/>
                    </a:lnTo>
                    <a:lnTo>
                      <a:pt x="57" y="671"/>
                    </a:lnTo>
                    <a:lnTo>
                      <a:pt x="85" y="582"/>
                    </a:lnTo>
                    <a:lnTo>
                      <a:pt x="115" y="501"/>
                    </a:lnTo>
                    <a:lnTo>
                      <a:pt x="150" y="421"/>
                    </a:lnTo>
                    <a:lnTo>
                      <a:pt x="190" y="345"/>
                    </a:lnTo>
                    <a:lnTo>
                      <a:pt x="235" y="270"/>
                    </a:lnTo>
                    <a:lnTo>
                      <a:pt x="285" y="200"/>
                    </a:lnTo>
                    <a:lnTo>
                      <a:pt x="331" y="144"/>
                    </a:lnTo>
                    <a:lnTo>
                      <a:pt x="382" y="92"/>
                    </a:lnTo>
                    <a:lnTo>
                      <a:pt x="438" y="44"/>
                    </a:lnTo>
                    <a:lnTo>
                      <a:pt x="496"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a:solidFill>
                    <a:schemeClr val="bg1"/>
                  </a:solidFill>
                </a:endParaRPr>
              </a:p>
            </p:txBody>
          </p:sp>
          <p:sp>
            <p:nvSpPr>
              <p:cNvPr id="100" name="Freeform 1276">
                <a:extLst>
                  <a:ext uri="{FF2B5EF4-FFF2-40B4-BE49-F238E27FC236}">
                    <a16:creationId xmlns:a16="http://schemas.microsoft.com/office/drawing/2014/main" id="{D6BB8E4B-7C8B-41F1-8668-A36DD5EDA2B9}"/>
                  </a:ext>
                </a:extLst>
              </p:cNvPr>
              <p:cNvSpPr>
                <a:spLocks noEditPoints="1"/>
              </p:cNvSpPr>
              <p:nvPr/>
            </p:nvSpPr>
            <p:spPr bwMode="auto">
              <a:xfrm>
                <a:off x="5766" y="3626"/>
                <a:ext cx="1731" cy="1729"/>
              </a:xfrm>
              <a:custGeom>
                <a:avLst/>
                <a:gdLst>
                  <a:gd name="T0" fmla="*/ 1977 w 3461"/>
                  <a:gd name="T1" fmla="*/ 939 h 3456"/>
                  <a:gd name="T2" fmla="*/ 1837 w 3461"/>
                  <a:gd name="T3" fmla="*/ 996 h 3456"/>
                  <a:gd name="T4" fmla="*/ 1719 w 3461"/>
                  <a:gd name="T5" fmla="*/ 1101 h 3456"/>
                  <a:gd name="T6" fmla="*/ 1646 w 3461"/>
                  <a:gd name="T7" fmla="*/ 1235 h 3456"/>
                  <a:gd name="T8" fmla="*/ 1621 w 3461"/>
                  <a:gd name="T9" fmla="*/ 1382 h 3456"/>
                  <a:gd name="T10" fmla="*/ 1646 w 3461"/>
                  <a:gd name="T11" fmla="*/ 1529 h 3456"/>
                  <a:gd name="T12" fmla="*/ 1719 w 3461"/>
                  <a:gd name="T13" fmla="*/ 1665 h 3456"/>
                  <a:gd name="T14" fmla="*/ 1837 w 3461"/>
                  <a:gd name="T15" fmla="*/ 1770 h 3456"/>
                  <a:gd name="T16" fmla="*/ 1977 w 3461"/>
                  <a:gd name="T17" fmla="*/ 1826 h 3456"/>
                  <a:gd name="T18" fmla="*/ 2127 w 3461"/>
                  <a:gd name="T19" fmla="*/ 1835 h 3456"/>
                  <a:gd name="T20" fmla="*/ 2270 w 3461"/>
                  <a:gd name="T21" fmla="*/ 1794 h 3456"/>
                  <a:gd name="T22" fmla="*/ 2399 w 3461"/>
                  <a:gd name="T23" fmla="*/ 1705 h 3456"/>
                  <a:gd name="T24" fmla="*/ 2488 w 3461"/>
                  <a:gd name="T25" fmla="*/ 1577 h 3456"/>
                  <a:gd name="T26" fmla="*/ 2529 w 3461"/>
                  <a:gd name="T27" fmla="*/ 1433 h 3456"/>
                  <a:gd name="T28" fmla="*/ 2521 w 3461"/>
                  <a:gd name="T29" fmla="*/ 1283 h 3456"/>
                  <a:gd name="T30" fmla="*/ 2464 w 3461"/>
                  <a:gd name="T31" fmla="*/ 1143 h 3456"/>
                  <a:gd name="T32" fmla="*/ 2359 w 3461"/>
                  <a:gd name="T33" fmla="*/ 1026 h 3456"/>
                  <a:gd name="T34" fmla="*/ 2225 w 3461"/>
                  <a:gd name="T35" fmla="*/ 952 h 3456"/>
                  <a:gd name="T36" fmla="*/ 2076 w 3461"/>
                  <a:gd name="T37" fmla="*/ 928 h 3456"/>
                  <a:gd name="T38" fmla="*/ 3351 w 3461"/>
                  <a:gd name="T39" fmla="*/ 2 h 3456"/>
                  <a:gd name="T40" fmla="*/ 3421 w 3461"/>
                  <a:gd name="T41" fmla="*/ 40 h 3456"/>
                  <a:gd name="T42" fmla="*/ 3459 w 3461"/>
                  <a:gd name="T43" fmla="*/ 111 h 3456"/>
                  <a:gd name="T44" fmla="*/ 3457 w 3461"/>
                  <a:gd name="T45" fmla="*/ 256 h 3456"/>
                  <a:gd name="T46" fmla="*/ 3444 w 3461"/>
                  <a:gd name="T47" fmla="*/ 471 h 3456"/>
                  <a:gd name="T48" fmla="*/ 3416 w 3461"/>
                  <a:gd name="T49" fmla="*/ 722 h 3456"/>
                  <a:gd name="T50" fmla="*/ 3372 w 3461"/>
                  <a:gd name="T51" fmla="*/ 997 h 3456"/>
                  <a:gd name="T52" fmla="*/ 3304 w 3461"/>
                  <a:gd name="T53" fmla="*/ 1283 h 3456"/>
                  <a:gd name="T54" fmla="*/ 3210 w 3461"/>
                  <a:gd name="T55" fmla="*/ 1569 h 3456"/>
                  <a:gd name="T56" fmla="*/ 3083 w 3461"/>
                  <a:gd name="T57" fmla="*/ 1845 h 3456"/>
                  <a:gd name="T58" fmla="*/ 2922 w 3461"/>
                  <a:gd name="T59" fmla="*/ 2094 h 3456"/>
                  <a:gd name="T60" fmla="*/ 2738 w 3461"/>
                  <a:gd name="T61" fmla="*/ 2296 h 3456"/>
                  <a:gd name="T62" fmla="*/ 2592 w 3461"/>
                  <a:gd name="T63" fmla="*/ 2431 h 3456"/>
                  <a:gd name="T64" fmla="*/ 2457 w 3461"/>
                  <a:gd name="T65" fmla="*/ 2538 h 3456"/>
                  <a:gd name="T66" fmla="*/ 2318 w 3461"/>
                  <a:gd name="T67" fmla="*/ 2635 h 3456"/>
                  <a:gd name="T68" fmla="*/ 2156 w 3461"/>
                  <a:gd name="T69" fmla="*/ 2738 h 3456"/>
                  <a:gd name="T70" fmla="*/ 2003 w 3461"/>
                  <a:gd name="T71" fmla="*/ 2833 h 3456"/>
                  <a:gd name="T72" fmla="*/ 1849 w 3461"/>
                  <a:gd name="T73" fmla="*/ 2931 h 3456"/>
                  <a:gd name="T74" fmla="*/ 1665 w 3461"/>
                  <a:gd name="T75" fmla="*/ 3049 h 3456"/>
                  <a:gd name="T76" fmla="*/ 1449 w 3461"/>
                  <a:gd name="T77" fmla="*/ 3193 h 3456"/>
                  <a:gd name="T78" fmla="*/ 1193 w 3461"/>
                  <a:gd name="T79" fmla="*/ 3366 h 3456"/>
                  <a:gd name="T80" fmla="*/ 1048 w 3461"/>
                  <a:gd name="T81" fmla="*/ 3453 h 3456"/>
                  <a:gd name="T82" fmla="*/ 969 w 3461"/>
                  <a:gd name="T83" fmla="*/ 3445 h 3456"/>
                  <a:gd name="T84" fmla="*/ 40 w 3461"/>
                  <a:gd name="T85" fmla="*/ 2534 h 3456"/>
                  <a:gd name="T86" fmla="*/ 3 w 3461"/>
                  <a:gd name="T87" fmla="*/ 2463 h 3456"/>
                  <a:gd name="T88" fmla="*/ 11 w 3461"/>
                  <a:gd name="T89" fmla="*/ 2383 h 3456"/>
                  <a:gd name="T90" fmla="*/ 152 w 3461"/>
                  <a:gd name="T91" fmla="*/ 2175 h 3456"/>
                  <a:gd name="T92" fmla="*/ 315 w 3461"/>
                  <a:gd name="T93" fmla="*/ 1934 h 3456"/>
                  <a:gd name="T94" fmla="*/ 449 w 3461"/>
                  <a:gd name="T95" fmla="*/ 1729 h 3456"/>
                  <a:gd name="T96" fmla="*/ 560 w 3461"/>
                  <a:gd name="T97" fmla="*/ 1556 h 3456"/>
                  <a:gd name="T98" fmla="*/ 653 w 3461"/>
                  <a:gd name="T99" fmla="*/ 1409 h 3456"/>
                  <a:gd name="T100" fmla="*/ 755 w 3461"/>
                  <a:gd name="T101" fmla="*/ 1246 h 3456"/>
                  <a:gd name="T102" fmla="*/ 855 w 3461"/>
                  <a:gd name="T103" fmla="*/ 1094 h 3456"/>
                  <a:gd name="T104" fmla="*/ 953 w 3461"/>
                  <a:gd name="T105" fmla="*/ 957 h 3456"/>
                  <a:gd name="T106" fmla="*/ 1068 w 3461"/>
                  <a:gd name="T107" fmla="*/ 822 h 3456"/>
                  <a:gd name="T108" fmla="*/ 1215 w 3461"/>
                  <a:gd name="T109" fmla="*/ 667 h 3456"/>
                  <a:gd name="T110" fmla="*/ 1442 w 3461"/>
                  <a:gd name="T111" fmla="*/ 480 h 3456"/>
                  <a:gd name="T112" fmla="*/ 1704 w 3461"/>
                  <a:gd name="T113" fmla="*/ 332 h 3456"/>
                  <a:gd name="T114" fmla="*/ 1983 w 3461"/>
                  <a:gd name="T115" fmla="*/ 217 h 3456"/>
                  <a:gd name="T116" fmla="*/ 2272 w 3461"/>
                  <a:gd name="T117" fmla="*/ 131 h 3456"/>
                  <a:gd name="T118" fmla="*/ 2556 w 3461"/>
                  <a:gd name="T119" fmla="*/ 72 h 3456"/>
                  <a:gd name="T120" fmla="*/ 2824 w 3461"/>
                  <a:gd name="T121" fmla="*/ 34 h 3456"/>
                  <a:gd name="T122" fmla="*/ 3065 w 3461"/>
                  <a:gd name="T123" fmla="*/ 11 h 3456"/>
                  <a:gd name="T124" fmla="*/ 3265 w 3461"/>
                  <a:gd name="T125" fmla="*/ 1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61" h="3456">
                    <a:moveTo>
                      <a:pt x="2076" y="928"/>
                    </a:moveTo>
                    <a:lnTo>
                      <a:pt x="2026" y="931"/>
                    </a:lnTo>
                    <a:lnTo>
                      <a:pt x="1977" y="939"/>
                    </a:lnTo>
                    <a:lnTo>
                      <a:pt x="1928" y="952"/>
                    </a:lnTo>
                    <a:lnTo>
                      <a:pt x="1881" y="972"/>
                    </a:lnTo>
                    <a:lnTo>
                      <a:pt x="1837" y="996"/>
                    </a:lnTo>
                    <a:lnTo>
                      <a:pt x="1794" y="1026"/>
                    </a:lnTo>
                    <a:lnTo>
                      <a:pt x="1754" y="1061"/>
                    </a:lnTo>
                    <a:lnTo>
                      <a:pt x="1719" y="1101"/>
                    </a:lnTo>
                    <a:lnTo>
                      <a:pt x="1689" y="1143"/>
                    </a:lnTo>
                    <a:lnTo>
                      <a:pt x="1665" y="1188"/>
                    </a:lnTo>
                    <a:lnTo>
                      <a:pt x="1646" y="1235"/>
                    </a:lnTo>
                    <a:lnTo>
                      <a:pt x="1632" y="1283"/>
                    </a:lnTo>
                    <a:lnTo>
                      <a:pt x="1624" y="1333"/>
                    </a:lnTo>
                    <a:lnTo>
                      <a:pt x="1621" y="1382"/>
                    </a:lnTo>
                    <a:lnTo>
                      <a:pt x="1624" y="1433"/>
                    </a:lnTo>
                    <a:lnTo>
                      <a:pt x="1632" y="1481"/>
                    </a:lnTo>
                    <a:lnTo>
                      <a:pt x="1646" y="1529"/>
                    </a:lnTo>
                    <a:lnTo>
                      <a:pt x="1665" y="1577"/>
                    </a:lnTo>
                    <a:lnTo>
                      <a:pt x="1689" y="1622"/>
                    </a:lnTo>
                    <a:lnTo>
                      <a:pt x="1719" y="1665"/>
                    </a:lnTo>
                    <a:lnTo>
                      <a:pt x="1754" y="1705"/>
                    </a:lnTo>
                    <a:lnTo>
                      <a:pt x="1794" y="1740"/>
                    </a:lnTo>
                    <a:lnTo>
                      <a:pt x="1837" y="1770"/>
                    </a:lnTo>
                    <a:lnTo>
                      <a:pt x="1881" y="1794"/>
                    </a:lnTo>
                    <a:lnTo>
                      <a:pt x="1928" y="1813"/>
                    </a:lnTo>
                    <a:lnTo>
                      <a:pt x="1977" y="1826"/>
                    </a:lnTo>
                    <a:lnTo>
                      <a:pt x="2026" y="1835"/>
                    </a:lnTo>
                    <a:lnTo>
                      <a:pt x="2076" y="1837"/>
                    </a:lnTo>
                    <a:lnTo>
                      <a:pt x="2127" y="1835"/>
                    </a:lnTo>
                    <a:lnTo>
                      <a:pt x="2175" y="1826"/>
                    </a:lnTo>
                    <a:lnTo>
                      <a:pt x="2225" y="1813"/>
                    </a:lnTo>
                    <a:lnTo>
                      <a:pt x="2270" y="1794"/>
                    </a:lnTo>
                    <a:lnTo>
                      <a:pt x="2316" y="1770"/>
                    </a:lnTo>
                    <a:lnTo>
                      <a:pt x="2359" y="1740"/>
                    </a:lnTo>
                    <a:lnTo>
                      <a:pt x="2399" y="1705"/>
                    </a:lnTo>
                    <a:lnTo>
                      <a:pt x="2434" y="1665"/>
                    </a:lnTo>
                    <a:lnTo>
                      <a:pt x="2464" y="1622"/>
                    </a:lnTo>
                    <a:lnTo>
                      <a:pt x="2488" y="1577"/>
                    </a:lnTo>
                    <a:lnTo>
                      <a:pt x="2507" y="1529"/>
                    </a:lnTo>
                    <a:lnTo>
                      <a:pt x="2521" y="1481"/>
                    </a:lnTo>
                    <a:lnTo>
                      <a:pt x="2529" y="1433"/>
                    </a:lnTo>
                    <a:lnTo>
                      <a:pt x="2532" y="1382"/>
                    </a:lnTo>
                    <a:lnTo>
                      <a:pt x="2529" y="1333"/>
                    </a:lnTo>
                    <a:lnTo>
                      <a:pt x="2521" y="1283"/>
                    </a:lnTo>
                    <a:lnTo>
                      <a:pt x="2507" y="1235"/>
                    </a:lnTo>
                    <a:lnTo>
                      <a:pt x="2488" y="1188"/>
                    </a:lnTo>
                    <a:lnTo>
                      <a:pt x="2464" y="1143"/>
                    </a:lnTo>
                    <a:lnTo>
                      <a:pt x="2434" y="1101"/>
                    </a:lnTo>
                    <a:lnTo>
                      <a:pt x="2399" y="1061"/>
                    </a:lnTo>
                    <a:lnTo>
                      <a:pt x="2359" y="1026"/>
                    </a:lnTo>
                    <a:lnTo>
                      <a:pt x="2316" y="996"/>
                    </a:lnTo>
                    <a:lnTo>
                      <a:pt x="2270" y="972"/>
                    </a:lnTo>
                    <a:lnTo>
                      <a:pt x="2225" y="952"/>
                    </a:lnTo>
                    <a:lnTo>
                      <a:pt x="2175" y="939"/>
                    </a:lnTo>
                    <a:lnTo>
                      <a:pt x="2127" y="931"/>
                    </a:lnTo>
                    <a:lnTo>
                      <a:pt x="2076" y="928"/>
                    </a:lnTo>
                    <a:close/>
                    <a:moveTo>
                      <a:pt x="3322" y="0"/>
                    </a:moveTo>
                    <a:lnTo>
                      <a:pt x="3325" y="0"/>
                    </a:lnTo>
                    <a:lnTo>
                      <a:pt x="3351" y="2"/>
                    </a:lnTo>
                    <a:lnTo>
                      <a:pt x="3377" y="10"/>
                    </a:lnTo>
                    <a:lnTo>
                      <a:pt x="3401" y="23"/>
                    </a:lnTo>
                    <a:lnTo>
                      <a:pt x="3421" y="40"/>
                    </a:lnTo>
                    <a:lnTo>
                      <a:pt x="3438" y="60"/>
                    </a:lnTo>
                    <a:lnTo>
                      <a:pt x="3451" y="86"/>
                    </a:lnTo>
                    <a:lnTo>
                      <a:pt x="3459" y="111"/>
                    </a:lnTo>
                    <a:lnTo>
                      <a:pt x="3461" y="139"/>
                    </a:lnTo>
                    <a:lnTo>
                      <a:pt x="3460" y="194"/>
                    </a:lnTo>
                    <a:lnTo>
                      <a:pt x="3457" y="256"/>
                    </a:lnTo>
                    <a:lnTo>
                      <a:pt x="3454" y="323"/>
                    </a:lnTo>
                    <a:lnTo>
                      <a:pt x="3450" y="395"/>
                    </a:lnTo>
                    <a:lnTo>
                      <a:pt x="3444" y="471"/>
                    </a:lnTo>
                    <a:lnTo>
                      <a:pt x="3437" y="552"/>
                    </a:lnTo>
                    <a:lnTo>
                      <a:pt x="3427" y="635"/>
                    </a:lnTo>
                    <a:lnTo>
                      <a:pt x="3416" y="722"/>
                    </a:lnTo>
                    <a:lnTo>
                      <a:pt x="3404" y="811"/>
                    </a:lnTo>
                    <a:lnTo>
                      <a:pt x="3389" y="903"/>
                    </a:lnTo>
                    <a:lnTo>
                      <a:pt x="3372" y="997"/>
                    </a:lnTo>
                    <a:lnTo>
                      <a:pt x="3351" y="1091"/>
                    </a:lnTo>
                    <a:lnTo>
                      <a:pt x="3329" y="1187"/>
                    </a:lnTo>
                    <a:lnTo>
                      <a:pt x="3304" y="1283"/>
                    </a:lnTo>
                    <a:lnTo>
                      <a:pt x="3275" y="1380"/>
                    </a:lnTo>
                    <a:lnTo>
                      <a:pt x="3244" y="1475"/>
                    </a:lnTo>
                    <a:lnTo>
                      <a:pt x="3210" y="1569"/>
                    </a:lnTo>
                    <a:lnTo>
                      <a:pt x="3171" y="1663"/>
                    </a:lnTo>
                    <a:lnTo>
                      <a:pt x="3129" y="1755"/>
                    </a:lnTo>
                    <a:lnTo>
                      <a:pt x="3083" y="1845"/>
                    </a:lnTo>
                    <a:lnTo>
                      <a:pt x="3033" y="1932"/>
                    </a:lnTo>
                    <a:lnTo>
                      <a:pt x="2980" y="2015"/>
                    </a:lnTo>
                    <a:lnTo>
                      <a:pt x="2922" y="2094"/>
                    </a:lnTo>
                    <a:lnTo>
                      <a:pt x="2859" y="2172"/>
                    </a:lnTo>
                    <a:lnTo>
                      <a:pt x="2793" y="2243"/>
                    </a:lnTo>
                    <a:lnTo>
                      <a:pt x="2738" y="2296"/>
                    </a:lnTo>
                    <a:lnTo>
                      <a:pt x="2686" y="2346"/>
                    </a:lnTo>
                    <a:lnTo>
                      <a:pt x="2638" y="2390"/>
                    </a:lnTo>
                    <a:lnTo>
                      <a:pt x="2592" y="2431"/>
                    </a:lnTo>
                    <a:lnTo>
                      <a:pt x="2546" y="2469"/>
                    </a:lnTo>
                    <a:lnTo>
                      <a:pt x="2501" y="2504"/>
                    </a:lnTo>
                    <a:lnTo>
                      <a:pt x="2457" y="2538"/>
                    </a:lnTo>
                    <a:lnTo>
                      <a:pt x="2412" y="2571"/>
                    </a:lnTo>
                    <a:lnTo>
                      <a:pt x="2366" y="2603"/>
                    </a:lnTo>
                    <a:lnTo>
                      <a:pt x="2318" y="2635"/>
                    </a:lnTo>
                    <a:lnTo>
                      <a:pt x="2267" y="2668"/>
                    </a:lnTo>
                    <a:lnTo>
                      <a:pt x="2214" y="2702"/>
                    </a:lnTo>
                    <a:lnTo>
                      <a:pt x="2156" y="2738"/>
                    </a:lnTo>
                    <a:lnTo>
                      <a:pt x="2094" y="2777"/>
                    </a:lnTo>
                    <a:lnTo>
                      <a:pt x="2050" y="2804"/>
                    </a:lnTo>
                    <a:lnTo>
                      <a:pt x="2003" y="2833"/>
                    </a:lnTo>
                    <a:lnTo>
                      <a:pt x="1955" y="2865"/>
                    </a:lnTo>
                    <a:lnTo>
                      <a:pt x="1903" y="2897"/>
                    </a:lnTo>
                    <a:lnTo>
                      <a:pt x="1849" y="2931"/>
                    </a:lnTo>
                    <a:lnTo>
                      <a:pt x="1791" y="2969"/>
                    </a:lnTo>
                    <a:lnTo>
                      <a:pt x="1729" y="3007"/>
                    </a:lnTo>
                    <a:lnTo>
                      <a:pt x="1665" y="3049"/>
                    </a:lnTo>
                    <a:lnTo>
                      <a:pt x="1597" y="3094"/>
                    </a:lnTo>
                    <a:lnTo>
                      <a:pt x="1525" y="3142"/>
                    </a:lnTo>
                    <a:lnTo>
                      <a:pt x="1449" y="3193"/>
                    </a:lnTo>
                    <a:lnTo>
                      <a:pt x="1368" y="3247"/>
                    </a:lnTo>
                    <a:lnTo>
                      <a:pt x="1283" y="3304"/>
                    </a:lnTo>
                    <a:lnTo>
                      <a:pt x="1193" y="3366"/>
                    </a:lnTo>
                    <a:lnTo>
                      <a:pt x="1099" y="3431"/>
                    </a:lnTo>
                    <a:lnTo>
                      <a:pt x="1074" y="3445"/>
                    </a:lnTo>
                    <a:lnTo>
                      <a:pt x="1048" y="3453"/>
                    </a:lnTo>
                    <a:lnTo>
                      <a:pt x="1021" y="3456"/>
                    </a:lnTo>
                    <a:lnTo>
                      <a:pt x="994" y="3454"/>
                    </a:lnTo>
                    <a:lnTo>
                      <a:pt x="969" y="3445"/>
                    </a:lnTo>
                    <a:lnTo>
                      <a:pt x="946" y="3433"/>
                    </a:lnTo>
                    <a:lnTo>
                      <a:pt x="924" y="3415"/>
                    </a:lnTo>
                    <a:lnTo>
                      <a:pt x="40" y="2534"/>
                    </a:lnTo>
                    <a:lnTo>
                      <a:pt x="23" y="2512"/>
                    </a:lnTo>
                    <a:lnTo>
                      <a:pt x="10" y="2488"/>
                    </a:lnTo>
                    <a:lnTo>
                      <a:pt x="3" y="2463"/>
                    </a:lnTo>
                    <a:lnTo>
                      <a:pt x="0" y="2436"/>
                    </a:lnTo>
                    <a:lnTo>
                      <a:pt x="3" y="2408"/>
                    </a:lnTo>
                    <a:lnTo>
                      <a:pt x="11" y="2383"/>
                    </a:lnTo>
                    <a:lnTo>
                      <a:pt x="25" y="2359"/>
                    </a:lnTo>
                    <a:lnTo>
                      <a:pt x="90" y="2265"/>
                    </a:lnTo>
                    <a:lnTo>
                      <a:pt x="152" y="2175"/>
                    </a:lnTo>
                    <a:lnTo>
                      <a:pt x="210" y="2090"/>
                    </a:lnTo>
                    <a:lnTo>
                      <a:pt x="264" y="2010"/>
                    </a:lnTo>
                    <a:lnTo>
                      <a:pt x="315" y="1934"/>
                    </a:lnTo>
                    <a:lnTo>
                      <a:pt x="362" y="1861"/>
                    </a:lnTo>
                    <a:lnTo>
                      <a:pt x="407" y="1794"/>
                    </a:lnTo>
                    <a:lnTo>
                      <a:pt x="449" y="1729"/>
                    </a:lnTo>
                    <a:lnTo>
                      <a:pt x="489" y="1668"/>
                    </a:lnTo>
                    <a:lnTo>
                      <a:pt x="525" y="1610"/>
                    </a:lnTo>
                    <a:lnTo>
                      <a:pt x="560" y="1556"/>
                    </a:lnTo>
                    <a:lnTo>
                      <a:pt x="593" y="1504"/>
                    </a:lnTo>
                    <a:lnTo>
                      <a:pt x="624" y="1456"/>
                    </a:lnTo>
                    <a:lnTo>
                      <a:pt x="653" y="1409"/>
                    </a:lnTo>
                    <a:lnTo>
                      <a:pt x="681" y="1365"/>
                    </a:lnTo>
                    <a:lnTo>
                      <a:pt x="718" y="1303"/>
                    </a:lnTo>
                    <a:lnTo>
                      <a:pt x="755" y="1246"/>
                    </a:lnTo>
                    <a:lnTo>
                      <a:pt x="790" y="1193"/>
                    </a:lnTo>
                    <a:lnTo>
                      <a:pt x="822" y="1142"/>
                    </a:lnTo>
                    <a:lnTo>
                      <a:pt x="855" y="1094"/>
                    </a:lnTo>
                    <a:lnTo>
                      <a:pt x="886" y="1048"/>
                    </a:lnTo>
                    <a:lnTo>
                      <a:pt x="919" y="1002"/>
                    </a:lnTo>
                    <a:lnTo>
                      <a:pt x="953" y="957"/>
                    </a:lnTo>
                    <a:lnTo>
                      <a:pt x="989" y="914"/>
                    </a:lnTo>
                    <a:lnTo>
                      <a:pt x="1027" y="868"/>
                    </a:lnTo>
                    <a:lnTo>
                      <a:pt x="1068" y="822"/>
                    </a:lnTo>
                    <a:lnTo>
                      <a:pt x="1112" y="773"/>
                    </a:lnTo>
                    <a:lnTo>
                      <a:pt x="1161" y="722"/>
                    </a:lnTo>
                    <a:lnTo>
                      <a:pt x="1215" y="667"/>
                    </a:lnTo>
                    <a:lnTo>
                      <a:pt x="1287" y="601"/>
                    </a:lnTo>
                    <a:lnTo>
                      <a:pt x="1363" y="538"/>
                    </a:lnTo>
                    <a:lnTo>
                      <a:pt x="1442" y="480"/>
                    </a:lnTo>
                    <a:lnTo>
                      <a:pt x="1527" y="427"/>
                    </a:lnTo>
                    <a:lnTo>
                      <a:pt x="1613" y="378"/>
                    </a:lnTo>
                    <a:lnTo>
                      <a:pt x="1704" y="332"/>
                    </a:lnTo>
                    <a:lnTo>
                      <a:pt x="1794" y="290"/>
                    </a:lnTo>
                    <a:lnTo>
                      <a:pt x="1889" y="252"/>
                    </a:lnTo>
                    <a:lnTo>
                      <a:pt x="1983" y="217"/>
                    </a:lnTo>
                    <a:lnTo>
                      <a:pt x="2080" y="186"/>
                    </a:lnTo>
                    <a:lnTo>
                      <a:pt x="2175" y="157"/>
                    </a:lnTo>
                    <a:lnTo>
                      <a:pt x="2272" y="131"/>
                    </a:lnTo>
                    <a:lnTo>
                      <a:pt x="2367" y="110"/>
                    </a:lnTo>
                    <a:lnTo>
                      <a:pt x="2463" y="89"/>
                    </a:lnTo>
                    <a:lnTo>
                      <a:pt x="2556" y="72"/>
                    </a:lnTo>
                    <a:lnTo>
                      <a:pt x="2648" y="57"/>
                    </a:lnTo>
                    <a:lnTo>
                      <a:pt x="2737" y="45"/>
                    </a:lnTo>
                    <a:lnTo>
                      <a:pt x="2824" y="34"/>
                    </a:lnTo>
                    <a:lnTo>
                      <a:pt x="2909" y="24"/>
                    </a:lnTo>
                    <a:lnTo>
                      <a:pt x="2988" y="17"/>
                    </a:lnTo>
                    <a:lnTo>
                      <a:pt x="3065" y="11"/>
                    </a:lnTo>
                    <a:lnTo>
                      <a:pt x="3137" y="6"/>
                    </a:lnTo>
                    <a:lnTo>
                      <a:pt x="3204" y="3"/>
                    </a:lnTo>
                    <a:lnTo>
                      <a:pt x="3265" y="1"/>
                    </a:lnTo>
                    <a:lnTo>
                      <a:pt x="3322"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a:solidFill>
                    <a:schemeClr val="bg1"/>
                  </a:solidFill>
                </a:endParaRPr>
              </a:p>
            </p:txBody>
          </p:sp>
        </p:grpSp>
        <p:grpSp>
          <p:nvGrpSpPr>
            <p:cNvPr id="101" name="Group 1036">
              <a:extLst>
                <a:ext uri="{FF2B5EF4-FFF2-40B4-BE49-F238E27FC236}">
                  <a16:creationId xmlns:a16="http://schemas.microsoft.com/office/drawing/2014/main" id="{0BD47291-C092-4604-A9A4-66174DD77E05}"/>
                </a:ext>
              </a:extLst>
            </p:cNvPr>
            <p:cNvGrpSpPr>
              <a:grpSpLocks noChangeAspect="1"/>
            </p:cNvGrpSpPr>
            <p:nvPr/>
          </p:nvGrpSpPr>
          <p:grpSpPr bwMode="auto">
            <a:xfrm>
              <a:off x="1626304" y="2077743"/>
              <a:ext cx="246141" cy="244642"/>
              <a:chOff x="9876" y="-1946"/>
              <a:chExt cx="822" cy="817"/>
            </a:xfrm>
            <a:solidFill>
              <a:schemeClr val="bg1"/>
            </a:solidFill>
          </p:grpSpPr>
          <p:sp>
            <p:nvSpPr>
              <p:cNvPr id="102" name="Freeform 1038">
                <a:extLst>
                  <a:ext uri="{FF2B5EF4-FFF2-40B4-BE49-F238E27FC236}">
                    <a16:creationId xmlns:a16="http://schemas.microsoft.com/office/drawing/2014/main" id="{64EADC97-C3F9-4861-9B5A-57BBD7E45F20}"/>
                  </a:ext>
                </a:extLst>
              </p:cNvPr>
              <p:cNvSpPr>
                <a:spLocks/>
              </p:cNvSpPr>
              <p:nvPr/>
            </p:nvSpPr>
            <p:spPr bwMode="auto">
              <a:xfrm>
                <a:off x="10016" y="-1801"/>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5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6 h 298"/>
                  <a:gd name="T24" fmla="*/ 1396 w 1421"/>
                  <a:gd name="T25" fmla="*/ 232 h 298"/>
                  <a:gd name="T26" fmla="*/ 1378 w 1421"/>
                  <a:gd name="T27" fmla="*/ 254 h 298"/>
                  <a:gd name="T28" fmla="*/ 1356 w 1421"/>
                  <a:gd name="T29" fmla="*/ 272 h 298"/>
                  <a:gd name="T30" fmla="*/ 1330 w 1421"/>
                  <a:gd name="T31" fmla="*/ 285 h 298"/>
                  <a:gd name="T32" fmla="*/ 1302 w 1421"/>
                  <a:gd name="T33" fmla="*/ 295 h 298"/>
                  <a:gd name="T34" fmla="*/ 1272 w 1421"/>
                  <a:gd name="T35" fmla="*/ 298 h 298"/>
                  <a:gd name="T36" fmla="*/ 149 w 1421"/>
                  <a:gd name="T37" fmla="*/ 298 h 298"/>
                  <a:gd name="T38" fmla="*/ 119 w 1421"/>
                  <a:gd name="T39" fmla="*/ 295 h 298"/>
                  <a:gd name="T40" fmla="*/ 91 w 1421"/>
                  <a:gd name="T41" fmla="*/ 285 h 298"/>
                  <a:gd name="T42" fmla="*/ 65 w 1421"/>
                  <a:gd name="T43" fmla="*/ 272 h 298"/>
                  <a:gd name="T44" fmla="*/ 44 w 1421"/>
                  <a:gd name="T45" fmla="*/ 254 h 298"/>
                  <a:gd name="T46" fmla="*/ 25 w 1421"/>
                  <a:gd name="T47" fmla="*/ 232 h 298"/>
                  <a:gd name="T48" fmla="*/ 11 w 1421"/>
                  <a:gd name="T49" fmla="*/ 206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5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5"/>
                    </a:lnTo>
                    <a:lnTo>
                      <a:pt x="1378" y="44"/>
                    </a:lnTo>
                    <a:lnTo>
                      <a:pt x="1396" y="66"/>
                    </a:lnTo>
                    <a:lnTo>
                      <a:pt x="1410" y="91"/>
                    </a:lnTo>
                    <a:lnTo>
                      <a:pt x="1418" y="119"/>
                    </a:lnTo>
                    <a:lnTo>
                      <a:pt x="1421" y="149"/>
                    </a:lnTo>
                    <a:lnTo>
                      <a:pt x="1418" y="179"/>
                    </a:lnTo>
                    <a:lnTo>
                      <a:pt x="1410" y="206"/>
                    </a:lnTo>
                    <a:lnTo>
                      <a:pt x="1396" y="232"/>
                    </a:lnTo>
                    <a:lnTo>
                      <a:pt x="1378" y="254"/>
                    </a:lnTo>
                    <a:lnTo>
                      <a:pt x="1356" y="272"/>
                    </a:lnTo>
                    <a:lnTo>
                      <a:pt x="1330" y="285"/>
                    </a:lnTo>
                    <a:lnTo>
                      <a:pt x="1302" y="295"/>
                    </a:lnTo>
                    <a:lnTo>
                      <a:pt x="1272" y="298"/>
                    </a:lnTo>
                    <a:lnTo>
                      <a:pt x="149" y="298"/>
                    </a:lnTo>
                    <a:lnTo>
                      <a:pt x="119" y="295"/>
                    </a:lnTo>
                    <a:lnTo>
                      <a:pt x="91" y="285"/>
                    </a:lnTo>
                    <a:lnTo>
                      <a:pt x="65" y="272"/>
                    </a:lnTo>
                    <a:lnTo>
                      <a:pt x="44" y="254"/>
                    </a:lnTo>
                    <a:lnTo>
                      <a:pt x="25" y="232"/>
                    </a:lnTo>
                    <a:lnTo>
                      <a:pt x="11" y="206"/>
                    </a:lnTo>
                    <a:lnTo>
                      <a:pt x="3" y="179"/>
                    </a:lnTo>
                    <a:lnTo>
                      <a:pt x="0" y="149"/>
                    </a:lnTo>
                    <a:lnTo>
                      <a:pt x="3" y="119"/>
                    </a:lnTo>
                    <a:lnTo>
                      <a:pt x="11" y="91"/>
                    </a:lnTo>
                    <a:lnTo>
                      <a:pt x="25" y="66"/>
                    </a:lnTo>
                    <a:lnTo>
                      <a:pt x="44" y="44"/>
                    </a:lnTo>
                    <a:lnTo>
                      <a:pt x="65" y="25"/>
                    </a:lnTo>
                    <a:lnTo>
                      <a:pt x="91" y="12"/>
                    </a:lnTo>
                    <a:lnTo>
                      <a:pt x="119" y="3"/>
                    </a:lnTo>
                    <a:lnTo>
                      <a:pt x="149"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a:solidFill>
                    <a:schemeClr val="bg1"/>
                  </a:solidFill>
                </a:endParaRPr>
              </a:p>
            </p:txBody>
          </p:sp>
          <p:sp>
            <p:nvSpPr>
              <p:cNvPr id="103" name="Freeform 1039">
                <a:extLst>
                  <a:ext uri="{FF2B5EF4-FFF2-40B4-BE49-F238E27FC236}">
                    <a16:creationId xmlns:a16="http://schemas.microsoft.com/office/drawing/2014/main" id="{FA583369-8690-442E-A26D-0A159584E322}"/>
                  </a:ext>
                </a:extLst>
              </p:cNvPr>
              <p:cNvSpPr>
                <a:spLocks/>
              </p:cNvSpPr>
              <p:nvPr/>
            </p:nvSpPr>
            <p:spPr bwMode="auto">
              <a:xfrm>
                <a:off x="10016" y="-1662"/>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6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7 h 298"/>
                  <a:gd name="T24" fmla="*/ 1396 w 1421"/>
                  <a:gd name="T25" fmla="*/ 232 h 298"/>
                  <a:gd name="T26" fmla="*/ 1378 w 1421"/>
                  <a:gd name="T27" fmla="*/ 255 h 298"/>
                  <a:gd name="T28" fmla="*/ 1356 w 1421"/>
                  <a:gd name="T29" fmla="*/ 272 h 298"/>
                  <a:gd name="T30" fmla="*/ 1330 w 1421"/>
                  <a:gd name="T31" fmla="*/ 287 h 298"/>
                  <a:gd name="T32" fmla="*/ 1302 w 1421"/>
                  <a:gd name="T33" fmla="*/ 295 h 298"/>
                  <a:gd name="T34" fmla="*/ 1272 w 1421"/>
                  <a:gd name="T35" fmla="*/ 298 h 298"/>
                  <a:gd name="T36" fmla="*/ 149 w 1421"/>
                  <a:gd name="T37" fmla="*/ 298 h 298"/>
                  <a:gd name="T38" fmla="*/ 119 w 1421"/>
                  <a:gd name="T39" fmla="*/ 295 h 298"/>
                  <a:gd name="T40" fmla="*/ 91 w 1421"/>
                  <a:gd name="T41" fmla="*/ 287 h 298"/>
                  <a:gd name="T42" fmla="*/ 65 w 1421"/>
                  <a:gd name="T43" fmla="*/ 272 h 298"/>
                  <a:gd name="T44" fmla="*/ 44 w 1421"/>
                  <a:gd name="T45" fmla="*/ 255 h 298"/>
                  <a:gd name="T46" fmla="*/ 25 w 1421"/>
                  <a:gd name="T47" fmla="*/ 232 h 298"/>
                  <a:gd name="T48" fmla="*/ 11 w 1421"/>
                  <a:gd name="T49" fmla="*/ 207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6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6"/>
                    </a:lnTo>
                    <a:lnTo>
                      <a:pt x="1378" y="44"/>
                    </a:lnTo>
                    <a:lnTo>
                      <a:pt x="1396" y="66"/>
                    </a:lnTo>
                    <a:lnTo>
                      <a:pt x="1410" y="91"/>
                    </a:lnTo>
                    <a:lnTo>
                      <a:pt x="1418" y="119"/>
                    </a:lnTo>
                    <a:lnTo>
                      <a:pt x="1421" y="149"/>
                    </a:lnTo>
                    <a:lnTo>
                      <a:pt x="1418" y="179"/>
                    </a:lnTo>
                    <a:lnTo>
                      <a:pt x="1410" y="207"/>
                    </a:lnTo>
                    <a:lnTo>
                      <a:pt x="1396" y="232"/>
                    </a:lnTo>
                    <a:lnTo>
                      <a:pt x="1378" y="255"/>
                    </a:lnTo>
                    <a:lnTo>
                      <a:pt x="1356" y="272"/>
                    </a:lnTo>
                    <a:lnTo>
                      <a:pt x="1330" y="287"/>
                    </a:lnTo>
                    <a:lnTo>
                      <a:pt x="1302" y="295"/>
                    </a:lnTo>
                    <a:lnTo>
                      <a:pt x="1272" y="298"/>
                    </a:lnTo>
                    <a:lnTo>
                      <a:pt x="149" y="298"/>
                    </a:lnTo>
                    <a:lnTo>
                      <a:pt x="119" y="295"/>
                    </a:lnTo>
                    <a:lnTo>
                      <a:pt x="91" y="287"/>
                    </a:lnTo>
                    <a:lnTo>
                      <a:pt x="65" y="272"/>
                    </a:lnTo>
                    <a:lnTo>
                      <a:pt x="44" y="255"/>
                    </a:lnTo>
                    <a:lnTo>
                      <a:pt x="25" y="232"/>
                    </a:lnTo>
                    <a:lnTo>
                      <a:pt x="11" y="207"/>
                    </a:lnTo>
                    <a:lnTo>
                      <a:pt x="3" y="179"/>
                    </a:lnTo>
                    <a:lnTo>
                      <a:pt x="0" y="149"/>
                    </a:lnTo>
                    <a:lnTo>
                      <a:pt x="3" y="119"/>
                    </a:lnTo>
                    <a:lnTo>
                      <a:pt x="11" y="91"/>
                    </a:lnTo>
                    <a:lnTo>
                      <a:pt x="25" y="66"/>
                    </a:lnTo>
                    <a:lnTo>
                      <a:pt x="44" y="44"/>
                    </a:lnTo>
                    <a:lnTo>
                      <a:pt x="65" y="26"/>
                    </a:lnTo>
                    <a:lnTo>
                      <a:pt x="91" y="12"/>
                    </a:lnTo>
                    <a:lnTo>
                      <a:pt x="119" y="3"/>
                    </a:lnTo>
                    <a:lnTo>
                      <a:pt x="149"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a:solidFill>
                    <a:schemeClr val="bg1"/>
                  </a:solidFill>
                </a:endParaRPr>
              </a:p>
            </p:txBody>
          </p:sp>
          <p:sp>
            <p:nvSpPr>
              <p:cNvPr id="104" name="Freeform 1040">
                <a:extLst>
                  <a:ext uri="{FF2B5EF4-FFF2-40B4-BE49-F238E27FC236}">
                    <a16:creationId xmlns:a16="http://schemas.microsoft.com/office/drawing/2014/main" id="{B6F5D4E8-D510-4DD8-89D3-AA8CC7875414}"/>
                  </a:ext>
                </a:extLst>
              </p:cNvPr>
              <p:cNvSpPr>
                <a:spLocks/>
              </p:cNvSpPr>
              <p:nvPr/>
            </p:nvSpPr>
            <p:spPr bwMode="auto">
              <a:xfrm>
                <a:off x="10016" y="-1522"/>
                <a:ext cx="215" cy="74"/>
              </a:xfrm>
              <a:custGeom>
                <a:avLst/>
                <a:gdLst>
                  <a:gd name="T0" fmla="*/ 149 w 860"/>
                  <a:gd name="T1" fmla="*/ 0 h 297"/>
                  <a:gd name="T2" fmla="*/ 711 w 860"/>
                  <a:gd name="T3" fmla="*/ 0 h 297"/>
                  <a:gd name="T4" fmla="*/ 741 w 860"/>
                  <a:gd name="T5" fmla="*/ 3 h 297"/>
                  <a:gd name="T6" fmla="*/ 769 w 860"/>
                  <a:gd name="T7" fmla="*/ 11 h 297"/>
                  <a:gd name="T8" fmla="*/ 795 w 860"/>
                  <a:gd name="T9" fmla="*/ 26 h 297"/>
                  <a:gd name="T10" fmla="*/ 817 w 860"/>
                  <a:gd name="T11" fmla="*/ 43 h 297"/>
                  <a:gd name="T12" fmla="*/ 835 w 860"/>
                  <a:gd name="T13" fmla="*/ 66 h 297"/>
                  <a:gd name="T14" fmla="*/ 849 w 860"/>
                  <a:gd name="T15" fmla="*/ 90 h 297"/>
                  <a:gd name="T16" fmla="*/ 857 w 860"/>
                  <a:gd name="T17" fmla="*/ 118 h 297"/>
                  <a:gd name="T18" fmla="*/ 860 w 860"/>
                  <a:gd name="T19" fmla="*/ 149 h 297"/>
                  <a:gd name="T20" fmla="*/ 857 w 860"/>
                  <a:gd name="T21" fmla="*/ 179 h 297"/>
                  <a:gd name="T22" fmla="*/ 849 w 860"/>
                  <a:gd name="T23" fmla="*/ 207 h 297"/>
                  <a:gd name="T24" fmla="*/ 835 w 860"/>
                  <a:gd name="T25" fmla="*/ 231 h 297"/>
                  <a:gd name="T26" fmla="*/ 817 w 860"/>
                  <a:gd name="T27" fmla="*/ 254 h 297"/>
                  <a:gd name="T28" fmla="*/ 795 w 860"/>
                  <a:gd name="T29" fmla="*/ 271 h 297"/>
                  <a:gd name="T30" fmla="*/ 769 w 860"/>
                  <a:gd name="T31" fmla="*/ 286 h 297"/>
                  <a:gd name="T32" fmla="*/ 741 w 860"/>
                  <a:gd name="T33" fmla="*/ 294 h 297"/>
                  <a:gd name="T34" fmla="*/ 711 w 860"/>
                  <a:gd name="T35" fmla="*/ 297 h 297"/>
                  <a:gd name="T36" fmla="*/ 149 w 860"/>
                  <a:gd name="T37" fmla="*/ 297 h 297"/>
                  <a:gd name="T38" fmla="*/ 119 w 860"/>
                  <a:gd name="T39" fmla="*/ 294 h 297"/>
                  <a:gd name="T40" fmla="*/ 91 w 860"/>
                  <a:gd name="T41" fmla="*/ 286 h 297"/>
                  <a:gd name="T42" fmla="*/ 65 w 860"/>
                  <a:gd name="T43" fmla="*/ 271 h 297"/>
                  <a:gd name="T44" fmla="*/ 44 w 860"/>
                  <a:gd name="T45" fmla="*/ 254 h 297"/>
                  <a:gd name="T46" fmla="*/ 25 w 860"/>
                  <a:gd name="T47" fmla="*/ 231 h 297"/>
                  <a:gd name="T48" fmla="*/ 11 w 860"/>
                  <a:gd name="T49" fmla="*/ 207 h 297"/>
                  <a:gd name="T50" fmla="*/ 3 w 860"/>
                  <a:gd name="T51" fmla="*/ 179 h 297"/>
                  <a:gd name="T52" fmla="*/ 0 w 860"/>
                  <a:gd name="T53" fmla="*/ 149 h 297"/>
                  <a:gd name="T54" fmla="*/ 3 w 860"/>
                  <a:gd name="T55" fmla="*/ 118 h 297"/>
                  <a:gd name="T56" fmla="*/ 11 w 860"/>
                  <a:gd name="T57" fmla="*/ 90 h 297"/>
                  <a:gd name="T58" fmla="*/ 25 w 860"/>
                  <a:gd name="T59" fmla="*/ 66 h 297"/>
                  <a:gd name="T60" fmla="*/ 44 w 860"/>
                  <a:gd name="T61" fmla="*/ 43 h 297"/>
                  <a:gd name="T62" fmla="*/ 65 w 860"/>
                  <a:gd name="T63" fmla="*/ 26 h 297"/>
                  <a:gd name="T64" fmla="*/ 91 w 860"/>
                  <a:gd name="T65" fmla="*/ 11 h 297"/>
                  <a:gd name="T66" fmla="*/ 119 w 860"/>
                  <a:gd name="T67" fmla="*/ 3 h 297"/>
                  <a:gd name="T68" fmla="*/ 149 w 860"/>
                  <a:gd name="T6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0" h="297">
                    <a:moveTo>
                      <a:pt x="149" y="0"/>
                    </a:moveTo>
                    <a:lnTo>
                      <a:pt x="711" y="0"/>
                    </a:lnTo>
                    <a:lnTo>
                      <a:pt x="741" y="3"/>
                    </a:lnTo>
                    <a:lnTo>
                      <a:pt x="769" y="11"/>
                    </a:lnTo>
                    <a:lnTo>
                      <a:pt x="795" y="26"/>
                    </a:lnTo>
                    <a:lnTo>
                      <a:pt x="817" y="43"/>
                    </a:lnTo>
                    <a:lnTo>
                      <a:pt x="835" y="66"/>
                    </a:lnTo>
                    <a:lnTo>
                      <a:pt x="849" y="90"/>
                    </a:lnTo>
                    <a:lnTo>
                      <a:pt x="857" y="118"/>
                    </a:lnTo>
                    <a:lnTo>
                      <a:pt x="860" y="149"/>
                    </a:lnTo>
                    <a:lnTo>
                      <a:pt x="857" y="179"/>
                    </a:lnTo>
                    <a:lnTo>
                      <a:pt x="849" y="207"/>
                    </a:lnTo>
                    <a:lnTo>
                      <a:pt x="835" y="231"/>
                    </a:lnTo>
                    <a:lnTo>
                      <a:pt x="817" y="254"/>
                    </a:lnTo>
                    <a:lnTo>
                      <a:pt x="795" y="271"/>
                    </a:lnTo>
                    <a:lnTo>
                      <a:pt x="769" y="286"/>
                    </a:lnTo>
                    <a:lnTo>
                      <a:pt x="741" y="294"/>
                    </a:lnTo>
                    <a:lnTo>
                      <a:pt x="711" y="297"/>
                    </a:lnTo>
                    <a:lnTo>
                      <a:pt x="149" y="297"/>
                    </a:lnTo>
                    <a:lnTo>
                      <a:pt x="119" y="294"/>
                    </a:lnTo>
                    <a:lnTo>
                      <a:pt x="91" y="286"/>
                    </a:lnTo>
                    <a:lnTo>
                      <a:pt x="65" y="271"/>
                    </a:lnTo>
                    <a:lnTo>
                      <a:pt x="44" y="254"/>
                    </a:lnTo>
                    <a:lnTo>
                      <a:pt x="25" y="231"/>
                    </a:lnTo>
                    <a:lnTo>
                      <a:pt x="11" y="207"/>
                    </a:lnTo>
                    <a:lnTo>
                      <a:pt x="3" y="179"/>
                    </a:lnTo>
                    <a:lnTo>
                      <a:pt x="0" y="149"/>
                    </a:lnTo>
                    <a:lnTo>
                      <a:pt x="3" y="118"/>
                    </a:lnTo>
                    <a:lnTo>
                      <a:pt x="11" y="90"/>
                    </a:lnTo>
                    <a:lnTo>
                      <a:pt x="25" y="66"/>
                    </a:lnTo>
                    <a:lnTo>
                      <a:pt x="44" y="43"/>
                    </a:lnTo>
                    <a:lnTo>
                      <a:pt x="65" y="26"/>
                    </a:lnTo>
                    <a:lnTo>
                      <a:pt x="91" y="11"/>
                    </a:lnTo>
                    <a:lnTo>
                      <a:pt x="119" y="3"/>
                    </a:lnTo>
                    <a:lnTo>
                      <a:pt x="149"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a:solidFill>
                    <a:schemeClr val="bg1"/>
                  </a:solidFill>
                </a:endParaRPr>
              </a:p>
            </p:txBody>
          </p:sp>
          <p:sp>
            <p:nvSpPr>
              <p:cNvPr id="105" name="Freeform 1041">
                <a:extLst>
                  <a:ext uri="{FF2B5EF4-FFF2-40B4-BE49-F238E27FC236}">
                    <a16:creationId xmlns:a16="http://schemas.microsoft.com/office/drawing/2014/main" id="{43767939-9E3C-4E35-8E82-F0FD29E80690}"/>
                  </a:ext>
                </a:extLst>
              </p:cNvPr>
              <p:cNvSpPr>
                <a:spLocks/>
              </p:cNvSpPr>
              <p:nvPr/>
            </p:nvSpPr>
            <p:spPr bwMode="auto">
              <a:xfrm>
                <a:off x="9876" y="-1946"/>
                <a:ext cx="636" cy="817"/>
              </a:xfrm>
              <a:custGeom>
                <a:avLst/>
                <a:gdLst>
                  <a:gd name="T0" fmla="*/ 150 w 2545"/>
                  <a:gd name="T1" fmla="*/ 0 h 3271"/>
                  <a:gd name="T2" fmla="*/ 2395 w 2545"/>
                  <a:gd name="T3" fmla="*/ 0 h 3271"/>
                  <a:gd name="T4" fmla="*/ 2425 w 2545"/>
                  <a:gd name="T5" fmla="*/ 3 h 3271"/>
                  <a:gd name="T6" fmla="*/ 2453 w 2545"/>
                  <a:gd name="T7" fmla="*/ 11 h 3271"/>
                  <a:gd name="T8" fmla="*/ 2479 w 2545"/>
                  <a:gd name="T9" fmla="*/ 26 h 3271"/>
                  <a:gd name="T10" fmla="*/ 2501 w 2545"/>
                  <a:gd name="T11" fmla="*/ 43 h 3271"/>
                  <a:gd name="T12" fmla="*/ 2520 w 2545"/>
                  <a:gd name="T13" fmla="*/ 66 h 3271"/>
                  <a:gd name="T14" fmla="*/ 2533 w 2545"/>
                  <a:gd name="T15" fmla="*/ 90 h 3271"/>
                  <a:gd name="T16" fmla="*/ 2542 w 2545"/>
                  <a:gd name="T17" fmla="*/ 118 h 3271"/>
                  <a:gd name="T18" fmla="*/ 2545 w 2545"/>
                  <a:gd name="T19" fmla="*/ 148 h 3271"/>
                  <a:gd name="T20" fmla="*/ 2545 w 2545"/>
                  <a:gd name="T21" fmla="*/ 369 h 3271"/>
                  <a:gd name="T22" fmla="*/ 2246 w 2545"/>
                  <a:gd name="T23" fmla="*/ 885 h 3271"/>
                  <a:gd name="T24" fmla="*/ 2246 w 2545"/>
                  <a:gd name="T25" fmla="*/ 297 h 3271"/>
                  <a:gd name="T26" fmla="*/ 300 w 2545"/>
                  <a:gd name="T27" fmla="*/ 297 h 3271"/>
                  <a:gd name="T28" fmla="*/ 300 w 2545"/>
                  <a:gd name="T29" fmla="*/ 2973 h 3271"/>
                  <a:gd name="T30" fmla="*/ 2246 w 2545"/>
                  <a:gd name="T31" fmla="*/ 2973 h 3271"/>
                  <a:gd name="T32" fmla="*/ 2246 w 2545"/>
                  <a:gd name="T33" fmla="*/ 2603 h 3271"/>
                  <a:gd name="T34" fmla="*/ 2403 w 2545"/>
                  <a:gd name="T35" fmla="*/ 2500 h 3271"/>
                  <a:gd name="T36" fmla="*/ 2430 w 2545"/>
                  <a:gd name="T37" fmla="*/ 2478 h 3271"/>
                  <a:gd name="T38" fmla="*/ 2454 w 2545"/>
                  <a:gd name="T39" fmla="*/ 2453 h 3271"/>
                  <a:gd name="T40" fmla="*/ 2474 w 2545"/>
                  <a:gd name="T41" fmla="*/ 2425 h 3271"/>
                  <a:gd name="T42" fmla="*/ 2545 w 2545"/>
                  <a:gd name="T43" fmla="*/ 2302 h 3271"/>
                  <a:gd name="T44" fmla="*/ 2545 w 2545"/>
                  <a:gd name="T45" fmla="*/ 3122 h 3271"/>
                  <a:gd name="T46" fmla="*/ 2542 w 2545"/>
                  <a:gd name="T47" fmla="*/ 3151 h 3271"/>
                  <a:gd name="T48" fmla="*/ 2533 w 2545"/>
                  <a:gd name="T49" fmla="*/ 3179 h 3271"/>
                  <a:gd name="T50" fmla="*/ 2520 w 2545"/>
                  <a:gd name="T51" fmla="*/ 3205 h 3271"/>
                  <a:gd name="T52" fmla="*/ 2501 w 2545"/>
                  <a:gd name="T53" fmla="*/ 3226 h 3271"/>
                  <a:gd name="T54" fmla="*/ 2479 w 2545"/>
                  <a:gd name="T55" fmla="*/ 3245 h 3271"/>
                  <a:gd name="T56" fmla="*/ 2453 w 2545"/>
                  <a:gd name="T57" fmla="*/ 3258 h 3271"/>
                  <a:gd name="T58" fmla="*/ 2425 w 2545"/>
                  <a:gd name="T59" fmla="*/ 3268 h 3271"/>
                  <a:gd name="T60" fmla="*/ 2395 w 2545"/>
                  <a:gd name="T61" fmla="*/ 3271 h 3271"/>
                  <a:gd name="T62" fmla="*/ 150 w 2545"/>
                  <a:gd name="T63" fmla="*/ 3271 h 3271"/>
                  <a:gd name="T64" fmla="*/ 120 w 2545"/>
                  <a:gd name="T65" fmla="*/ 3268 h 3271"/>
                  <a:gd name="T66" fmla="*/ 92 w 2545"/>
                  <a:gd name="T67" fmla="*/ 3258 h 3271"/>
                  <a:gd name="T68" fmla="*/ 66 w 2545"/>
                  <a:gd name="T69" fmla="*/ 3245 h 3271"/>
                  <a:gd name="T70" fmla="*/ 44 w 2545"/>
                  <a:gd name="T71" fmla="*/ 3226 h 3271"/>
                  <a:gd name="T72" fmla="*/ 26 w 2545"/>
                  <a:gd name="T73" fmla="*/ 3205 h 3271"/>
                  <a:gd name="T74" fmla="*/ 12 w 2545"/>
                  <a:gd name="T75" fmla="*/ 3179 h 3271"/>
                  <a:gd name="T76" fmla="*/ 3 w 2545"/>
                  <a:gd name="T77" fmla="*/ 3151 h 3271"/>
                  <a:gd name="T78" fmla="*/ 0 w 2545"/>
                  <a:gd name="T79" fmla="*/ 3122 h 3271"/>
                  <a:gd name="T80" fmla="*/ 0 w 2545"/>
                  <a:gd name="T81" fmla="*/ 148 h 3271"/>
                  <a:gd name="T82" fmla="*/ 3 w 2545"/>
                  <a:gd name="T83" fmla="*/ 118 h 3271"/>
                  <a:gd name="T84" fmla="*/ 12 w 2545"/>
                  <a:gd name="T85" fmla="*/ 90 h 3271"/>
                  <a:gd name="T86" fmla="*/ 26 w 2545"/>
                  <a:gd name="T87" fmla="*/ 66 h 3271"/>
                  <a:gd name="T88" fmla="*/ 44 w 2545"/>
                  <a:gd name="T89" fmla="*/ 43 h 3271"/>
                  <a:gd name="T90" fmla="*/ 66 w 2545"/>
                  <a:gd name="T91" fmla="*/ 26 h 3271"/>
                  <a:gd name="T92" fmla="*/ 92 w 2545"/>
                  <a:gd name="T93" fmla="*/ 11 h 3271"/>
                  <a:gd name="T94" fmla="*/ 120 w 2545"/>
                  <a:gd name="T95" fmla="*/ 3 h 3271"/>
                  <a:gd name="T96" fmla="*/ 150 w 2545"/>
                  <a:gd name="T97"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5" h="3271">
                    <a:moveTo>
                      <a:pt x="150" y="0"/>
                    </a:moveTo>
                    <a:lnTo>
                      <a:pt x="2395" y="0"/>
                    </a:lnTo>
                    <a:lnTo>
                      <a:pt x="2425" y="3"/>
                    </a:lnTo>
                    <a:lnTo>
                      <a:pt x="2453" y="11"/>
                    </a:lnTo>
                    <a:lnTo>
                      <a:pt x="2479" y="26"/>
                    </a:lnTo>
                    <a:lnTo>
                      <a:pt x="2501" y="43"/>
                    </a:lnTo>
                    <a:lnTo>
                      <a:pt x="2520" y="66"/>
                    </a:lnTo>
                    <a:lnTo>
                      <a:pt x="2533" y="90"/>
                    </a:lnTo>
                    <a:lnTo>
                      <a:pt x="2542" y="118"/>
                    </a:lnTo>
                    <a:lnTo>
                      <a:pt x="2545" y="148"/>
                    </a:lnTo>
                    <a:lnTo>
                      <a:pt x="2545" y="369"/>
                    </a:lnTo>
                    <a:lnTo>
                      <a:pt x="2246" y="885"/>
                    </a:lnTo>
                    <a:lnTo>
                      <a:pt x="2246" y="297"/>
                    </a:lnTo>
                    <a:lnTo>
                      <a:pt x="300" y="297"/>
                    </a:lnTo>
                    <a:lnTo>
                      <a:pt x="300" y="2973"/>
                    </a:lnTo>
                    <a:lnTo>
                      <a:pt x="2246" y="2973"/>
                    </a:lnTo>
                    <a:lnTo>
                      <a:pt x="2246" y="2603"/>
                    </a:lnTo>
                    <a:lnTo>
                      <a:pt x="2403" y="2500"/>
                    </a:lnTo>
                    <a:lnTo>
                      <a:pt x="2430" y="2478"/>
                    </a:lnTo>
                    <a:lnTo>
                      <a:pt x="2454" y="2453"/>
                    </a:lnTo>
                    <a:lnTo>
                      <a:pt x="2474" y="2425"/>
                    </a:lnTo>
                    <a:lnTo>
                      <a:pt x="2545" y="2302"/>
                    </a:lnTo>
                    <a:lnTo>
                      <a:pt x="2545" y="3122"/>
                    </a:lnTo>
                    <a:lnTo>
                      <a:pt x="2542" y="3151"/>
                    </a:lnTo>
                    <a:lnTo>
                      <a:pt x="2533" y="3179"/>
                    </a:lnTo>
                    <a:lnTo>
                      <a:pt x="2520" y="3205"/>
                    </a:lnTo>
                    <a:lnTo>
                      <a:pt x="2501" y="3226"/>
                    </a:lnTo>
                    <a:lnTo>
                      <a:pt x="2479" y="3245"/>
                    </a:lnTo>
                    <a:lnTo>
                      <a:pt x="2453" y="3258"/>
                    </a:lnTo>
                    <a:lnTo>
                      <a:pt x="2425" y="3268"/>
                    </a:lnTo>
                    <a:lnTo>
                      <a:pt x="2395" y="3271"/>
                    </a:lnTo>
                    <a:lnTo>
                      <a:pt x="150" y="3271"/>
                    </a:lnTo>
                    <a:lnTo>
                      <a:pt x="120" y="3268"/>
                    </a:lnTo>
                    <a:lnTo>
                      <a:pt x="92" y="3258"/>
                    </a:lnTo>
                    <a:lnTo>
                      <a:pt x="66" y="3245"/>
                    </a:lnTo>
                    <a:lnTo>
                      <a:pt x="44" y="3226"/>
                    </a:lnTo>
                    <a:lnTo>
                      <a:pt x="26" y="3205"/>
                    </a:lnTo>
                    <a:lnTo>
                      <a:pt x="12" y="3179"/>
                    </a:lnTo>
                    <a:lnTo>
                      <a:pt x="3" y="3151"/>
                    </a:lnTo>
                    <a:lnTo>
                      <a:pt x="0" y="3122"/>
                    </a:lnTo>
                    <a:lnTo>
                      <a:pt x="0" y="148"/>
                    </a:lnTo>
                    <a:lnTo>
                      <a:pt x="3" y="118"/>
                    </a:lnTo>
                    <a:lnTo>
                      <a:pt x="12" y="90"/>
                    </a:lnTo>
                    <a:lnTo>
                      <a:pt x="26" y="66"/>
                    </a:lnTo>
                    <a:lnTo>
                      <a:pt x="44" y="43"/>
                    </a:lnTo>
                    <a:lnTo>
                      <a:pt x="66" y="26"/>
                    </a:lnTo>
                    <a:lnTo>
                      <a:pt x="92" y="11"/>
                    </a:lnTo>
                    <a:lnTo>
                      <a:pt x="120" y="3"/>
                    </a:lnTo>
                    <a:lnTo>
                      <a:pt x="150"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dirty="0">
                  <a:solidFill>
                    <a:schemeClr val="bg1"/>
                  </a:solidFill>
                </a:endParaRPr>
              </a:p>
            </p:txBody>
          </p:sp>
          <p:sp>
            <p:nvSpPr>
              <p:cNvPr id="106" name="Freeform 1042">
                <a:extLst>
                  <a:ext uri="{FF2B5EF4-FFF2-40B4-BE49-F238E27FC236}">
                    <a16:creationId xmlns:a16="http://schemas.microsoft.com/office/drawing/2014/main" id="{EE892108-C652-4EF2-8482-442D5DEEE5BD}"/>
                  </a:ext>
                </a:extLst>
              </p:cNvPr>
              <p:cNvSpPr>
                <a:spLocks noEditPoints="1"/>
              </p:cNvSpPr>
              <p:nvPr/>
            </p:nvSpPr>
            <p:spPr bwMode="auto">
              <a:xfrm>
                <a:off x="10305" y="-1855"/>
                <a:ext cx="393" cy="586"/>
              </a:xfrm>
              <a:custGeom>
                <a:avLst/>
                <a:gdLst>
                  <a:gd name="T0" fmla="*/ 130 w 1574"/>
                  <a:gd name="T1" fmla="*/ 1973 h 2342"/>
                  <a:gd name="T2" fmla="*/ 221 w 1574"/>
                  <a:gd name="T3" fmla="*/ 2017 h 2342"/>
                  <a:gd name="T4" fmla="*/ 305 w 1574"/>
                  <a:gd name="T5" fmla="*/ 2073 h 2342"/>
                  <a:gd name="T6" fmla="*/ 434 w 1574"/>
                  <a:gd name="T7" fmla="*/ 1957 h 2342"/>
                  <a:gd name="T8" fmla="*/ 385 w 1574"/>
                  <a:gd name="T9" fmla="*/ 1912 h 2342"/>
                  <a:gd name="T10" fmla="*/ 311 w 1574"/>
                  <a:gd name="T11" fmla="*/ 1861 h 2342"/>
                  <a:gd name="T12" fmla="*/ 242 w 1574"/>
                  <a:gd name="T13" fmla="*/ 1827 h 2342"/>
                  <a:gd name="T14" fmla="*/ 186 w 1574"/>
                  <a:gd name="T15" fmla="*/ 1808 h 2342"/>
                  <a:gd name="T16" fmla="*/ 140 w 1574"/>
                  <a:gd name="T17" fmla="*/ 1799 h 2342"/>
                  <a:gd name="T18" fmla="*/ 1106 w 1574"/>
                  <a:gd name="T19" fmla="*/ 0 h 2342"/>
                  <a:gd name="T20" fmla="*/ 1161 w 1574"/>
                  <a:gd name="T21" fmla="*/ 7 h 2342"/>
                  <a:gd name="T22" fmla="*/ 1227 w 1574"/>
                  <a:gd name="T23" fmla="*/ 25 h 2342"/>
                  <a:gd name="T24" fmla="*/ 1305 w 1574"/>
                  <a:gd name="T25" fmla="*/ 56 h 2342"/>
                  <a:gd name="T26" fmla="*/ 1391 w 1574"/>
                  <a:gd name="T27" fmla="*/ 107 h 2342"/>
                  <a:gd name="T28" fmla="*/ 1462 w 1574"/>
                  <a:gd name="T29" fmla="*/ 161 h 2342"/>
                  <a:gd name="T30" fmla="*/ 1512 w 1574"/>
                  <a:gd name="T31" fmla="*/ 213 h 2342"/>
                  <a:gd name="T32" fmla="*/ 1544 w 1574"/>
                  <a:gd name="T33" fmla="*/ 258 h 2342"/>
                  <a:gd name="T34" fmla="*/ 1562 w 1574"/>
                  <a:gd name="T35" fmla="*/ 294 h 2342"/>
                  <a:gd name="T36" fmla="*/ 1571 w 1574"/>
                  <a:gd name="T37" fmla="*/ 316 h 2342"/>
                  <a:gd name="T38" fmla="*/ 1574 w 1574"/>
                  <a:gd name="T39" fmla="*/ 340 h 2342"/>
                  <a:gd name="T40" fmla="*/ 1563 w 1574"/>
                  <a:gd name="T41" fmla="*/ 375 h 2342"/>
                  <a:gd name="T42" fmla="*/ 618 w 1574"/>
                  <a:gd name="T43" fmla="*/ 1998 h 2342"/>
                  <a:gd name="T44" fmla="*/ 115 w 1574"/>
                  <a:gd name="T45" fmla="*/ 2330 h 2342"/>
                  <a:gd name="T46" fmla="*/ 77 w 1574"/>
                  <a:gd name="T47" fmla="*/ 2342 h 2342"/>
                  <a:gd name="T48" fmla="*/ 36 w 1574"/>
                  <a:gd name="T49" fmla="*/ 2332 h 2342"/>
                  <a:gd name="T50" fmla="*/ 13 w 1574"/>
                  <a:gd name="T51" fmla="*/ 2311 h 2342"/>
                  <a:gd name="T52" fmla="*/ 0 w 1574"/>
                  <a:gd name="T53" fmla="*/ 2280 h 2342"/>
                  <a:gd name="T54" fmla="*/ 34 w 1574"/>
                  <a:gd name="T55" fmla="*/ 1683 h 2342"/>
                  <a:gd name="T56" fmla="*/ 45 w 1574"/>
                  <a:gd name="T57" fmla="*/ 1651 h 2342"/>
                  <a:gd name="T58" fmla="*/ 991 w 1574"/>
                  <a:gd name="T59" fmla="*/ 27 h 2342"/>
                  <a:gd name="T60" fmla="*/ 1023 w 1574"/>
                  <a:gd name="T61" fmla="*/ 7 h 2342"/>
                  <a:gd name="T62" fmla="*/ 1036 w 1574"/>
                  <a:gd name="T63" fmla="*/ 4 h 2342"/>
                  <a:gd name="T64" fmla="*/ 1064 w 1574"/>
                  <a:gd name="T65" fmla="*/ 0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4" h="2342">
                    <a:moveTo>
                      <a:pt x="140" y="1799"/>
                    </a:moveTo>
                    <a:lnTo>
                      <a:pt x="130" y="1973"/>
                    </a:lnTo>
                    <a:lnTo>
                      <a:pt x="175" y="1993"/>
                    </a:lnTo>
                    <a:lnTo>
                      <a:pt x="221" y="2017"/>
                    </a:lnTo>
                    <a:lnTo>
                      <a:pt x="264" y="2043"/>
                    </a:lnTo>
                    <a:lnTo>
                      <a:pt x="305" y="2073"/>
                    </a:lnTo>
                    <a:lnTo>
                      <a:pt x="451" y="1976"/>
                    </a:lnTo>
                    <a:lnTo>
                      <a:pt x="434" y="1957"/>
                    </a:lnTo>
                    <a:lnTo>
                      <a:pt x="412" y="1935"/>
                    </a:lnTo>
                    <a:lnTo>
                      <a:pt x="385" y="1912"/>
                    </a:lnTo>
                    <a:lnTo>
                      <a:pt x="351" y="1887"/>
                    </a:lnTo>
                    <a:lnTo>
                      <a:pt x="311" y="1861"/>
                    </a:lnTo>
                    <a:lnTo>
                      <a:pt x="276" y="1843"/>
                    </a:lnTo>
                    <a:lnTo>
                      <a:pt x="242" y="1827"/>
                    </a:lnTo>
                    <a:lnTo>
                      <a:pt x="212" y="1816"/>
                    </a:lnTo>
                    <a:lnTo>
                      <a:pt x="186" y="1808"/>
                    </a:lnTo>
                    <a:lnTo>
                      <a:pt x="162" y="1803"/>
                    </a:lnTo>
                    <a:lnTo>
                      <a:pt x="140" y="1799"/>
                    </a:lnTo>
                    <a:close/>
                    <a:moveTo>
                      <a:pt x="1083" y="0"/>
                    </a:moveTo>
                    <a:lnTo>
                      <a:pt x="1106" y="0"/>
                    </a:lnTo>
                    <a:lnTo>
                      <a:pt x="1132" y="2"/>
                    </a:lnTo>
                    <a:lnTo>
                      <a:pt x="1161" y="7"/>
                    </a:lnTo>
                    <a:lnTo>
                      <a:pt x="1192" y="14"/>
                    </a:lnTo>
                    <a:lnTo>
                      <a:pt x="1227" y="25"/>
                    </a:lnTo>
                    <a:lnTo>
                      <a:pt x="1264" y="39"/>
                    </a:lnTo>
                    <a:lnTo>
                      <a:pt x="1305" y="56"/>
                    </a:lnTo>
                    <a:lnTo>
                      <a:pt x="1347" y="80"/>
                    </a:lnTo>
                    <a:lnTo>
                      <a:pt x="1391" y="107"/>
                    </a:lnTo>
                    <a:lnTo>
                      <a:pt x="1430" y="135"/>
                    </a:lnTo>
                    <a:lnTo>
                      <a:pt x="1462" y="161"/>
                    </a:lnTo>
                    <a:lnTo>
                      <a:pt x="1489" y="188"/>
                    </a:lnTo>
                    <a:lnTo>
                      <a:pt x="1512" y="213"/>
                    </a:lnTo>
                    <a:lnTo>
                      <a:pt x="1529" y="236"/>
                    </a:lnTo>
                    <a:lnTo>
                      <a:pt x="1544" y="258"/>
                    </a:lnTo>
                    <a:lnTo>
                      <a:pt x="1554" y="277"/>
                    </a:lnTo>
                    <a:lnTo>
                      <a:pt x="1562" y="294"/>
                    </a:lnTo>
                    <a:lnTo>
                      <a:pt x="1567" y="307"/>
                    </a:lnTo>
                    <a:lnTo>
                      <a:pt x="1571" y="316"/>
                    </a:lnTo>
                    <a:lnTo>
                      <a:pt x="1572" y="322"/>
                    </a:lnTo>
                    <a:lnTo>
                      <a:pt x="1574" y="340"/>
                    </a:lnTo>
                    <a:lnTo>
                      <a:pt x="1571" y="359"/>
                    </a:lnTo>
                    <a:lnTo>
                      <a:pt x="1563" y="375"/>
                    </a:lnTo>
                    <a:lnTo>
                      <a:pt x="628" y="1985"/>
                    </a:lnTo>
                    <a:lnTo>
                      <a:pt x="618" y="1998"/>
                    </a:lnTo>
                    <a:lnTo>
                      <a:pt x="605" y="2009"/>
                    </a:lnTo>
                    <a:lnTo>
                      <a:pt x="115" y="2330"/>
                    </a:lnTo>
                    <a:lnTo>
                      <a:pt x="97" y="2339"/>
                    </a:lnTo>
                    <a:lnTo>
                      <a:pt x="77" y="2342"/>
                    </a:lnTo>
                    <a:lnTo>
                      <a:pt x="56" y="2340"/>
                    </a:lnTo>
                    <a:lnTo>
                      <a:pt x="36" y="2332"/>
                    </a:lnTo>
                    <a:lnTo>
                      <a:pt x="23" y="2323"/>
                    </a:lnTo>
                    <a:lnTo>
                      <a:pt x="13" y="2311"/>
                    </a:lnTo>
                    <a:lnTo>
                      <a:pt x="5" y="2296"/>
                    </a:lnTo>
                    <a:lnTo>
                      <a:pt x="0" y="2280"/>
                    </a:lnTo>
                    <a:lnTo>
                      <a:pt x="0" y="2263"/>
                    </a:lnTo>
                    <a:lnTo>
                      <a:pt x="34" y="1683"/>
                    </a:lnTo>
                    <a:lnTo>
                      <a:pt x="38" y="1666"/>
                    </a:lnTo>
                    <a:lnTo>
                      <a:pt x="45" y="1651"/>
                    </a:lnTo>
                    <a:lnTo>
                      <a:pt x="981" y="41"/>
                    </a:lnTo>
                    <a:lnTo>
                      <a:pt x="991" y="27"/>
                    </a:lnTo>
                    <a:lnTo>
                      <a:pt x="1005" y="15"/>
                    </a:lnTo>
                    <a:lnTo>
                      <a:pt x="1023" y="7"/>
                    </a:lnTo>
                    <a:lnTo>
                      <a:pt x="1027" y="6"/>
                    </a:lnTo>
                    <a:lnTo>
                      <a:pt x="1036" y="4"/>
                    </a:lnTo>
                    <a:lnTo>
                      <a:pt x="1049" y="2"/>
                    </a:lnTo>
                    <a:lnTo>
                      <a:pt x="1064" y="0"/>
                    </a:lnTo>
                    <a:lnTo>
                      <a:pt x="108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a:solidFill>
                    <a:schemeClr val="bg1"/>
                  </a:solidFill>
                </a:endParaRPr>
              </a:p>
            </p:txBody>
          </p:sp>
          <p:sp>
            <p:nvSpPr>
              <p:cNvPr id="149" name="Freeform 1043">
                <a:extLst>
                  <a:ext uri="{FF2B5EF4-FFF2-40B4-BE49-F238E27FC236}">
                    <a16:creationId xmlns:a16="http://schemas.microsoft.com/office/drawing/2014/main" id="{EC7C2387-226E-4767-9B81-CDE4328DD826}"/>
                  </a:ext>
                </a:extLst>
              </p:cNvPr>
              <p:cNvSpPr>
                <a:spLocks/>
              </p:cNvSpPr>
              <p:nvPr/>
            </p:nvSpPr>
            <p:spPr bwMode="auto">
              <a:xfrm>
                <a:off x="9995" y="-1385"/>
                <a:ext cx="286" cy="146"/>
              </a:xfrm>
              <a:custGeom>
                <a:avLst/>
                <a:gdLst>
                  <a:gd name="T0" fmla="*/ 551 w 1143"/>
                  <a:gd name="T1" fmla="*/ 5 h 585"/>
                  <a:gd name="T2" fmla="*/ 577 w 1143"/>
                  <a:gd name="T3" fmla="*/ 28 h 585"/>
                  <a:gd name="T4" fmla="*/ 585 w 1143"/>
                  <a:gd name="T5" fmla="*/ 110 h 585"/>
                  <a:gd name="T6" fmla="*/ 554 w 1143"/>
                  <a:gd name="T7" fmla="*/ 197 h 585"/>
                  <a:gd name="T8" fmla="*/ 563 w 1143"/>
                  <a:gd name="T9" fmla="*/ 239 h 585"/>
                  <a:gd name="T10" fmla="*/ 581 w 1143"/>
                  <a:gd name="T11" fmla="*/ 267 h 585"/>
                  <a:gd name="T12" fmla="*/ 631 w 1143"/>
                  <a:gd name="T13" fmla="*/ 275 h 585"/>
                  <a:gd name="T14" fmla="*/ 674 w 1143"/>
                  <a:gd name="T15" fmla="*/ 319 h 585"/>
                  <a:gd name="T16" fmla="*/ 685 w 1143"/>
                  <a:gd name="T17" fmla="*/ 353 h 585"/>
                  <a:gd name="T18" fmla="*/ 838 w 1143"/>
                  <a:gd name="T19" fmla="*/ 347 h 585"/>
                  <a:gd name="T20" fmla="*/ 986 w 1143"/>
                  <a:gd name="T21" fmla="*/ 362 h 585"/>
                  <a:gd name="T22" fmla="*/ 1106 w 1143"/>
                  <a:gd name="T23" fmla="*/ 369 h 585"/>
                  <a:gd name="T24" fmla="*/ 1137 w 1143"/>
                  <a:gd name="T25" fmla="*/ 396 h 585"/>
                  <a:gd name="T26" fmla="*/ 1142 w 1143"/>
                  <a:gd name="T27" fmla="*/ 436 h 585"/>
                  <a:gd name="T28" fmla="*/ 1119 w 1143"/>
                  <a:gd name="T29" fmla="*/ 470 h 585"/>
                  <a:gd name="T30" fmla="*/ 1055 w 1143"/>
                  <a:gd name="T31" fmla="*/ 477 h 585"/>
                  <a:gd name="T32" fmla="*/ 946 w 1143"/>
                  <a:gd name="T33" fmla="*/ 461 h 585"/>
                  <a:gd name="T34" fmla="*/ 834 w 1143"/>
                  <a:gd name="T35" fmla="*/ 447 h 585"/>
                  <a:gd name="T36" fmla="*/ 730 w 1143"/>
                  <a:gd name="T37" fmla="*/ 456 h 585"/>
                  <a:gd name="T38" fmla="*/ 672 w 1143"/>
                  <a:gd name="T39" fmla="*/ 481 h 585"/>
                  <a:gd name="T40" fmla="*/ 630 w 1143"/>
                  <a:gd name="T41" fmla="*/ 486 h 585"/>
                  <a:gd name="T42" fmla="*/ 596 w 1143"/>
                  <a:gd name="T43" fmla="*/ 472 h 585"/>
                  <a:gd name="T44" fmla="*/ 571 w 1143"/>
                  <a:gd name="T45" fmla="*/ 449 h 585"/>
                  <a:gd name="T46" fmla="*/ 565 w 1143"/>
                  <a:gd name="T47" fmla="*/ 403 h 585"/>
                  <a:gd name="T48" fmla="*/ 531 w 1143"/>
                  <a:gd name="T49" fmla="*/ 452 h 585"/>
                  <a:gd name="T50" fmla="*/ 490 w 1143"/>
                  <a:gd name="T51" fmla="*/ 465 h 585"/>
                  <a:gd name="T52" fmla="*/ 450 w 1143"/>
                  <a:gd name="T53" fmla="*/ 451 h 585"/>
                  <a:gd name="T54" fmla="*/ 435 w 1143"/>
                  <a:gd name="T55" fmla="*/ 414 h 585"/>
                  <a:gd name="T56" fmla="*/ 445 w 1143"/>
                  <a:gd name="T57" fmla="*/ 385 h 585"/>
                  <a:gd name="T58" fmla="*/ 454 w 1143"/>
                  <a:gd name="T59" fmla="*/ 365 h 585"/>
                  <a:gd name="T60" fmla="*/ 417 w 1143"/>
                  <a:gd name="T61" fmla="*/ 400 h 585"/>
                  <a:gd name="T62" fmla="*/ 375 w 1143"/>
                  <a:gd name="T63" fmla="*/ 423 h 585"/>
                  <a:gd name="T64" fmla="*/ 331 w 1143"/>
                  <a:gd name="T65" fmla="*/ 412 h 585"/>
                  <a:gd name="T66" fmla="*/ 311 w 1143"/>
                  <a:gd name="T67" fmla="*/ 375 h 585"/>
                  <a:gd name="T68" fmla="*/ 360 w 1143"/>
                  <a:gd name="T69" fmla="*/ 285 h 585"/>
                  <a:gd name="T70" fmla="*/ 250 w 1143"/>
                  <a:gd name="T71" fmla="*/ 388 h 585"/>
                  <a:gd name="T72" fmla="*/ 95 w 1143"/>
                  <a:gd name="T73" fmla="*/ 574 h 585"/>
                  <a:gd name="T74" fmla="*/ 49 w 1143"/>
                  <a:gd name="T75" fmla="*/ 584 h 585"/>
                  <a:gd name="T76" fmla="*/ 9 w 1143"/>
                  <a:gd name="T77" fmla="*/ 562 h 585"/>
                  <a:gd name="T78" fmla="*/ 2 w 1143"/>
                  <a:gd name="T79" fmla="*/ 521 h 585"/>
                  <a:gd name="T80" fmla="*/ 137 w 1143"/>
                  <a:gd name="T81" fmla="*/ 347 h 585"/>
                  <a:gd name="T82" fmla="*/ 341 w 1143"/>
                  <a:gd name="T83" fmla="*/ 122 h 585"/>
                  <a:gd name="T84" fmla="*/ 395 w 1143"/>
                  <a:gd name="T85" fmla="*/ 70 h 585"/>
                  <a:gd name="T86" fmla="*/ 458 w 1143"/>
                  <a:gd name="T87" fmla="*/ 20 h 585"/>
                  <a:gd name="T88" fmla="*/ 528 w 1143"/>
                  <a:gd name="T89"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3" h="585">
                    <a:moveTo>
                      <a:pt x="528" y="0"/>
                    </a:moveTo>
                    <a:lnTo>
                      <a:pt x="539" y="2"/>
                    </a:lnTo>
                    <a:lnTo>
                      <a:pt x="551" y="5"/>
                    </a:lnTo>
                    <a:lnTo>
                      <a:pt x="561" y="10"/>
                    </a:lnTo>
                    <a:lnTo>
                      <a:pt x="571" y="18"/>
                    </a:lnTo>
                    <a:lnTo>
                      <a:pt x="577" y="28"/>
                    </a:lnTo>
                    <a:lnTo>
                      <a:pt x="585" y="53"/>
                    </a:lnTo>
                    <a:lnTo>
                      <a:pt x="587" y="81"/>
                    </a:lnTo>
                    <a:lnTo>
                      <a:pt x="585" y="110"/>
                    </a:lnTo>
                    <a:lnTo>
                      <a:pt x="578" y="139"/>
                    </a:lnTo>
                    <a:lnTo>
                      <a:pt x="567" y="168"/>
                    </a:lnTo>
                    <a:lnTo>
                      <a:pt x="554" y="197"/>
                    </a:lnTo>
                    <a:lnTo>
                      <a:pt x="537" y="227"/>
                    </a:lnTo>
                    <a:lnTo>
                      <a:pt x="551" y="232"/>
                    </a:lnTo>
                    <a:lnTo>
                      <a:pt x="563" y="239"/>
                    </a:lnTo>
                    <a:lnTo>
                      <a:pt x="573" y="252"/>
                    </a:lnTo>
                    <a:lnTo>
                      <a:pt x="577" y="260"/>
                    </a:lnTo>
                    <a:lnTo>
                      <a:pt x="581" y="267"/>
                    </a:lnTo>
                    <a:lnTo>
                      <a:pt x="597" y="266"/>
                    </a:lnTo>
                    <a:lnTo>
                      <a:pt x="614" y="269"/>
                    </a:lnTo>
                    <a:lnTo>
                      <a:pt x="631" y="275"/>
                    </a:lnTo>
                    <a:lnTo>
                      <a:pt x="646" y="286"/>
                    </a:lnTo>
                    <a:lnTo>
                      <a:pt x="661" y="300"/>
                    </a:lnTo>
                    <a:lnTo>
                      <a:pt x="674" y="319"/>
                    </a:lnTo>
                    <a:lnTo>
                      <a:pt x="681" y="334"/>
                    </a:lnTo>
                    <a:lnTo>
                      <a:pt x="684" y="345"/>
                    </a:lnTo>
                    <a:lnTo>
                      <a:pt x="685" y="353"/>
                    </a:lnTo>
                    <a:lnTo>
                      <a:pt x="738" y="347"/>
                    </a:lnTo>
                    <a:lnTo>
                      <a:pt x="789" y="346"/>
                    </a:lnTo>
                    <a:lnTo>
                      <a:pt x="838" y="347"/>
                    </a:lnTo>
                    <a:lnTo>
                      <a:pt x="887" y="351"/>
                    </a:lnTo>
                    <a:lnTo>
                      <a:pt x="936" y="356"/>
                    </a:lnTo>
                    <a:lnTo>
                      <a:pt x="986" y="362"/>
                    </a:lnTo>
                    <a:lnTo>
                      <a:pt x="1036" y="365"/>
                    </a:lnTo>
                    <a:lnTo>
                      <a:pt x="1089" y="367"/>
                    </a:lnTo>
                    <a:lnTo>
                      <a:pt x="1106" y="369"/>
                    </a:lnTo>
                    <a:lnTo>
                      <a:pt x="1119" y="375"/>
                    </a:lnTo>
                    <a:lnTo>
                      <a:pt x="1130" y="384"/>
                    </a:lnTo>
                    <a:lnTo>
                      <a:pt x="1137" y="396"/>
                    </a:lnTo>
                    <a:lnTo>
                      <a:pt x="1142" y="408"/>
                    </a:lnTo>
                    <a:lnTo>
                      <a:pt x="1143" y="422"/>
                    </a:lnTo>
                    <a:lnTo>
                      <a:pt x="1142" y="436"/>
                    </a:lnTo>
                    <a:lnTo>
                      <a:pt x="1137" y="449"/>
                    </a:lnTo>
                    <a:lnTo>
                      <a:pt x="1130" y="460"/>
                    </a:lnTo>
                    <a:lnTo>
                      <a:pt x="1119" y="470"/>
                    </a:lnTo>
                    <a:lnTo>
                      <a:pt x="1106" y="476"/>
                    </a:lnTo>
                    <a:lnTo>
                      <a:pt x="1089" y="478"/>
                    </a:lnTo>
                    <a:lnTo>
                      <a:pt x="1055" y="477"/>
                    </a:lnTo>
                    <a:lnTo>
                      <a:pt x="1020" y="473"/>
                    </a:lnTo>
                    <a:lnTo>
                      <a:pt x="983" y="467"/>
                    </a:lnTo>
                    <a:lnTo>
                      <a:pt x="946" y="461"/>
                    </a:lnTo>
                    <a:lnTo>
                      <a:pt x="909" y="455"/>
                    </a:lnTo>
                    <a:lnTo>
                      <a:pt x="872" y="450"/>
                    </a:lnTo>
                    <a:lnTo>
                      <a:pt x="834" y="447"/>
                    </a:lnTo>
                    <a:lnTo>
                      <a:pt x="798" y="446"/>
                    </a:lnTo>
                    <a:lnTo>
                      <a:pt x="763" y="449"/>
                    </a:lnTo>
                    <a:lnTo>
                      <a:pt x="730" y="456"/>
                    </a:lnTo>
                    <a:lnTo>
                      <a:pt x="698" y="469"/>
                    </a:lnTo>
                    <a:lnTo>
                      <a:pt x="685" y="475"/>
                    </a:lnTo>
                    <a:lnTo>
                      <a:pt x="672" y="481"/>
                    </a:lnTo>
                    <a:lnTo>
                      <a:pt x="657" y="486"/>
                    </a:lnTo>
                    <a:lnTo>
                      <a:pt x="644" y="488"/>
                    </a:lnTo>
                    <a:lnTo>
                      <a:pt x="630" y="486"/>
                    </a:lnTo>
                    <a:lnTo>
                      <a:pt x="619" y="482"/>
                    </a:lnTo>
                    <a:lnTo>
                      <a:pt x="608" y="477"/>
                    </a:lnTo>
                    <a:lnTo>
                      <a:pt x="596" y="472"/>
                    </a:lnTo>
                    <a:lnTo>
                      <a:pt x="586" y="465"/>
                    </a:lnTo>
                    <a:lnTo>
                      <a:pt x="578" y="458"/>
                    </a:lnTo>
                    <a:lnTo>
                      <a:pt x="571" y="449"/>
                    </a:lnTo>
                    <a:lnTo>
                      <a:pt x="566" y="437"/>
                    </a:lnTo>
                    <a:lnTo>
                      <a:pt x="565" y="418"/>
                    </a:lnTo>
                    <a:lnTo>
                      <a:pt x="565" y="403"/>
                    </a:lnTo>
                    <a:lnTo>
                      <a:pt x="554" y="422"/>
                    </a:lnTo>
                    <a:lnTo>
                      <a:pt x="542" y="441"/>
                    </a:lnTo>
                    <a:lnTo>
                      <a:pt x="531" y="452"/>
                    </a:lnTo>
                    <a:lnTo>
                      <a:pt x="519" y="460"/>
                    </a:lnTo>
                    <a:lnTo>
                      <a:pt x="504" y="464"/>
                    </a:lnTo>
                    <a:lnTo>
                      <a:pt x="490" y="465"/>
                    </a:lnTo>
                    <a:lnTo>
                      <a:pt x="475" y="463"/>
                    </a:lnTo>
                    <a:lnTo>
                      <a:pt x="462" y="458"/>
                    </a:lnTo>
                    <a:lnTo>
                      <a:pt x="450" y="451"/>
                    </a:lnTo>
                    <a:lnTo>
                      <a:pt x="441" y="441"/>
                    </a:lnTo>
                    <a:lnTo>
                      <a:pt x="436" y="428"/>
                    </a:lnTo>
                    <a:lnTo>
                      <a:pt x="435" y="414"/>
                    </a:lnTo>
                    <a:lnTo>
                      <a:pt x="439" y="398"/>
                    </a:lnTo>
                    <a:lnTo>
                      <a:pt x="442" y="391"/>
                    </a:lnTo>
                    <a:lnTo>
                      <a:pt x="445" y="385"/>
                    </a:lnTo>
                    <a:lnTo>
                      <a:pt x="445" y="385"/>
                    </a:lnTo>
                    <a:lnTo>
                      <a:pt x="444" y="385"/>
                    </a:lnTo>
                    <a:lnTo>
                      <a:pt x="454" y="365"/>
                    </a:lnTo>
                    <a:lnTo>
                      <a:pt x="440" y="374"/>
                    </a:lnTo>
                    <a:lnTo>
                      <a:pt x="428" y="385"/>
                    </a:lnTo>
                    <a:lnTo>
                      <a:pt x="417" y="400"/>
                    </a:lnTo>
                    <a:lnTo>
                      <a:pt x="405" y="412"/>
                    </a:lnTo>
                    <a:lnTo>
                      <a:pt x="390" y="420"/>
                    </a:lnTo>
                    <a:lnTo>
                      <a:pt x="375" y="423"/>
                    </a:lnTo>
                    <a:lnTo>
                      <a:pt x="359" y="423"/>
                    </a:lnTo>
                    <a:lnTo>
                      <a:pt x="345" y="419"/>
                    </a:lnTo>
                    <a:lnTo>
                      <a:pt x="331" y="412"/>
                    </a:lnTo>
                    <a:lnTo>
                      <a:pt x="321" y="402"/>
                    </a:lnTo>
                    <a:lnTo>
                      <a:pt x="314" y="389"/>
                    </a:lnTo>
                    <a:lnTo>
                      <a:pt x="311" y="375"/>
                    </a:lnTo>
                    <a:lnTo>
                      <a:pt x="313" y="360"/>
                    </a:lnTo>
                    <a:lnTo>
                      <a:pt x="320" y="343"/>
                    </a:lnTo>
                    <a:lnTo>
                      <a:pt x="360" y="285"/>
                    </a:lnTo>
                    <a:lnTo>
                      <a:pt x="400" y="224"/>
                    </a:lnTo>
                    <a:lnTo>
                      <a:pt x="323" y="305"/>
                    </a:lnTo>
                    <a:lnTo>
                      <a:pt x="250" y="388"/>
                    </a:lnTo>
                    <a:lnTo>
                      <a:pt x="177" y="475"/>
                    </a:lnTo>
                    <a:lnTo>
                      <a:pt x="108" y="562"/>
                    </a:lnTo>
                    <a:lnTo>
                      <a:pt x="95" y="574"/>
                    </a:lnTo>
                    <a:lnTo>
                      <a:pt x="80" y="582"/>
                    </a:lnTo>
                    <a:lnTo>
                      <a:pt x="64" y="585"/>
                    </a:lnTo>
                    <a:lnTo>
                      <a:pt x="49" y="584"/>
                    </a:lnTo>
                    <a:lnTo>
                      <a:pt x="33" y="580"/>
                    </a:lnTo>
                    <a:lnTo>
                      <a:pt x="21" y="572"/>
                    </a:lnTo>
                    <a:lnTo>
                      <a:pt x="9" y="562"/>
                    </a:lnTo>
                    <a:lnTo>
                      <a:pt x="2" y="550"/>
                    </a:lnTo>
                    <a:lnTo>
                      <a:pt x="0" y="535"/>
                    </a:lnTo>
                    <a:lnTo>
                      <a:pt x="2" y="521"/>
                    </a:lnTo>
                    <a:lnTo>
                      <a:pt x="12" y="506"/>
                    </a:lnTo>
                    <a:lnTo>
                      <a:pt x="74" y="426"/>
                    </a:lnTo>
                    <a:lnTo>
                      <a:pt x="137" y="347"/>
                    </a:lnTo>
                    <a:lnTo>
                      <a:pt x="202" y="270"/>
                    </a:lnTo>
                    <a:lnTo>
                      <a:pt x="270" y="194"/>
                    </a:lnTo>
                    <a:lnTo>
                      <a:pt x="341" y="122"/>
                    </a:lnTo>
                    <a:lnTo>
                      <a:pt x="357" y="106"/>
                    </a:lnTo>
                    <a:lnTo>
                      <a:pt x="376" y="88"/>
                    </a:lnTo>
                    <a:lnTo>
                      <a:pt x="395" y="70"/>
                    </a:lnTo>
                    <a:lnTo>
                      <a:pt x="414" y="51"/>
                    </a:lnTo>
                    <a:lnTo>
                      <a:pt x="435" y="35"/>
                    </a:lnTo>
                    <a:lnTo>
                      <a:pt x="458" y="20"/>
                    </a:lnTo>
                    <a:lnTo>
                      <a:pt x="480" y="9"/>
                    </a:lnTo>
                    <a:lnTo>
                      <a:pt x="504" y="2"/>
                    </a:lnTo>
                    <a:lnTo>
                      <a:pt x="528"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pPr algn="r"/>
                <a:endParaRPr lang="en-US" sz="1798">
                  <a:solidFill>
                    <a:schemeClr val="bg1"/>
                  </a:solidFill>
                </a:endParaRPr>
              </a:p>
            </p:txBody>
          </p:sp>
        </p:grpSp>
        <p:sp>
          <p:nvSpPr>
            <p:cNvPr id="150" name="Freeform 1171">
              <a:extLst>
                <a:ext uri="{FF2B5EF4-FFF2-40B4-BE49-F238E27FC236}">
                  <a16:creationId xmlns:a16="http://schemas.microsoft.com/office/drawing/2014/main" id="{3B9A3917-7C1B-45D8-AF91-8F0C0BD85D1E}"/>
                </a:ext>
              </a:extLst>
            </p:cNvPr>
            <p:cNvSpPr>
              <a:spLocks/>
            </p:cNvSpPr>
            <p:nvPr/>
          </p:nvSpPr>
          <p:spPr bwMode="auto">
            <a:xfrm>
              <a:off x="1587843" y="3158619"/>
              <a:ext cx="310304" cy="232704"/>
            </a:xfrm>
            <a:custGeom>
              <a:avLst/>
              <a:gdLst>
                <a:gd name="T0" fmla="*/ 6189 w 6231"/>
                <a:gd name="T1" fmla="*/ 0 h 4673"/>
                <a:gd name="T2" fmla="*/ 6206 w 6231"/>
                <a:gd name="T3" fmla="*/ 6 h 4673"/>
                <a:gd name="T4" fmla="*/ 6219 w 6231"/>
                <a:gd name="T5" fmla="*/ 17 h 4673"/>
                <a:gd name="T6" fmla="*/ 6229 w 6231"/>
                <a:gd name="T7" fmla="*/ 34 h 4673"/>
                <a:gd name="T8" fmla="*/ 6231 w 6231"/>
                <a:gd name="T9" fmla="*/ 53 h 4673"/>
                <a:gd name="T10" fmla="*/ 6223 w 6231"/>
                <a:gd name="T11" fmla="*/ 72 h 4673"/>
                <a:gd name="T12" fmla="*/ 3477 w 6231"/>
                <a:gd name="T13" fmla="*/ 4603 h 4673"/>
                <a:gd name="T14" fmla="*/ 3455 w 6231"/>
                <a:gd name="T15" fmla="*/ 4631 h 4673"/>
                <a:gd name="T16" fmla="*/ 3428 w 6231"/>
                <a:gd name="T17" fmla="*/ 4652 h 4673"/>
                <a:gd name="T18" fmla="*/ 3398 w 6231"/>
                <a:gd name="T19" fmla="*/ 4665 h 4673"/>
                <a:gd name="T20" fmla="*/ 3366 w 6231"/>
                <a:gd name="T21" fmla="*/ 4673 h 4673"/>
                <a:gd name="T22" fmla="*/ 3332 w 6231"/>
                <a:gd name="T23" fmla="*/ 4673 h 4673"/>
                <a:gd name="T24" fmla="*/ 3300 w 6231"/>
                <a:gd name="T25" fmla="*/ 4664 h 4673"/>
                <a:gd name="T26" fmla="*/ 3269 w 6231"/>
                <a:gd name="T27" fmla="*/ 4648 h 4673"/>
                <a:gd name="T28" fmla="*/ 2513 w 6231"/>
                <a:gd name="T29" fmla="*/ 4132 h 4673"/>
                <a:gd name="T30" fmla="*/ 1745 w 6231"/>
                <a:gd name="T31" fmla="*/ 4641 h 4673"/>
                <a:gd name="T32" fmla="*/ 1717 w 6231"/>
                <a:gd name="T33" fmla="*/ 4654 h 4673"/>
                <a:gd name="T34" fmla="*/ 1690 w 6231"/>
                <a:gd name="T35" fmla="*/ 4656 h 4673"/>
                <a:gd name="T36" fmla="*/ 1664 w 6231"/>
                <a:gd name="T37" fmla="*/ 4650 h 4673"/>
                <a:gd name="T38" fmla="*/ 1639 w 6231"/>
                <a:gd name="T39" fmla="*/ 4639 h 4673"/>
                <a:gd name="T40" fmla="*/ 1621 w 6231"/>
                <a:gd name="T41" fmla="*/ 4618 h 4673"/>
                <a:gd name="T42" fmla="*/ 1609 w 6231"/>
                <a:gd name="T43" fmla="*/ 4595 h 4673"/>
                <a:gd name="T44" fmla="*/ 1603 w 6231"/>
                <a:gd name="T45" fmla="*/ 4565 h 4673"/>
                <a:gd name="T46" fmla="*/ 1603 w 6231"/>
                <a:gd name="T47" fmla="*/ 3511 h 4673"/>
                <a:gd name="T48" fmla="*/ 5090 w 6231"/>
                <a:gd name="T49" fmla="*/ 905 h 4673"/>
                <a:gd name="T50" fmla="*/ 972 w 6231"/>
                <a:gd name="T51" fmla="*/ 3077 h 4673"/>
                <a:gd name="T52" fmla="*/ 64 w 6231"/>
                <a:gd name="T53" fmla="*/ 2459 h 4673"/>
                <a:gd name="T54" fmla="*/ 36 w 6231"/>
                <a:gd name="T55" fmla="*/ 2434 h 4673"/>
                <a:gd name="T56" fmla="*/ 15 w 6231"/>
                <a:gd name="T57" fmla="*/ 2404 h 4673"/>
                <a:gd name="T58" fmla="*/ 4 w 6231"/>
                <a:gd name="T59" fmla="*/ 2370 h 4673"/>
                <a:gd name="T60" fmla="*/ 0 w 6231"/>
                <a:gd name="T61" fmla="*/ 2335 h 4673"/>
                <a:gd name="T62" fmla="*/ 0 w 6231"/>
                <a:gd name="T63" fmla="*/ 2335 h 4673"/>
                <a:gd name="T64" fmla="*/ 4 w 6231"/>
                <a:gd name="T65" fmla="*/ 2301 h 4673"/>
                <a:gd name="T66" fmla="*/ 17 w 6231"/>
                <a:gd name="T67" fmla="*/ 2269 h 4673"/>
                <a:gd name="T68" fmla="*/ 36 w 6231"/>
                <a:gd name="T69" fmla="*/ 2241 h 4673"/>
                <a:gd name="T70" fmla="*/ 62 w 6231"/>
                <a:gd name="T71" fmla="*/ 2216 h 4673"/>
                <a:gd name="T72" fmla="*/ 96 w 6231"/>
                <a:gd name="T73" fmla="*/ 2199 h 4673"/>
                <a:gd name="T74" fmla="*/ 6168 w 6231"/>
                <a:gd name="T75" fmla="*/ 4 h 4673"/>
                <a:gd name="T76" fmla="*/ 6189 w 6231"/>
                <a:gd name="T77" fmla="*/ 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31" h="4673">
                  <a:moveTo>
                    <a:pt x="6189" y="0"/>
                  </a:moveTo>
                  <a:lnTo>
                    <a:pt x="6206" y="6"/>
                  </a:lnTo>
                  <a:lnTo>
                    <a:pt x="6219" y="17"/>
                  </a:lnTo>
                  <a:lnTo>
                    <a:pt x="6229" y="34"/>
                  </a:lnTo>
                  <a:lnTo>
                    <a:pt x="6231" y="53"/>
                  </a:lnTo>
                  <a:lnTo>
                    <a:pt x="6223" y="72"/>
                  </a:lnTo>
                  <a:lnTo>
                    <a:pt x="3477" y="4603"/>
                  </a:lnTo>
                  <a:lnTo>
                    <a:pt x="3455" y="4631"/>
                  </a:lnTo>
                  <a:lnTo>
                    <a:pt x="3428" y="4652"/>
                  </a:lnTo>
                  <a:lnTo>
                    <a:pt x="3398" y="4665"/>
                  </a:lnTo>
                  <a:lnTo>
                    <a:pt x="3366" y="4673"/>
                  </a:lnTo>
                  <a:lnTo>
                    <a:pt x="3332" y="4673"/>
                  </a:lnTo>
                  <a:lnTo>
                    <a:pt x="3300" y="4664"/>
                  </a:lnTo>
                  <a:lnTo>
                    <a:pt x="3269" y="4648"/>
                  </a:lnTo>
                  <a:lnTo>
                    <a:pt x="2513" y="4132"/>
                  </a:lnTo>
                  <a:lnTo>
                    <a:pt x="1745" y="4641"/>
                  </a:lnTo>
                  <a:lnTo>
                    <a:pt x="1717" y="4654"/>
                  </a:lnTo>
                  <a:lnTo>
                    <a:pt x="1690" y="4656"/>
                  </a:lnTo>
                  <a:lnTo>
                    <a:pt x="1664" y="4650"/>
                  </a:lnTo>
                  <a:lnTo>
                    <a:pt x="1639" y="4639"/>
                  </a:lnTo>
                  <a:lnTo>
                    <a:pt x="1621" y="4618"/>
                  </a:lnTo>
                  <a:lnTo>
                    <a:pt x="1609" y="4595"/>
                  </a:lnTo>
                  <a:lnTo>
                    <a:pt x="1603" y="4565"/>
                  </a:lnTo>
                  <a:lnTo>
                    <a:pt x="1603" y="3511"/>
                  </a:lnTo>
                  <a:lnTo>
                    <a:pt x="5090" y="905"/>
                  </a:lnTo>
                  <a:lnTo>
                    <a:pt x="972" y="3077"/>
                  </a:lnTo>
                  <a:lnTo>
                    <a:pt x="64" y="2459"/>
                  </a:lnTo>
                  <a:lnTo>
                    <a:pt x="36" y="2434"/>
                  </a:lnTo>
                  <a:lnTo>
                    <a:pt x="15" y="2404"/>
                  </a:lnTo>
                  <a:lnTo>
                    <a:pt x="4" y="2370"/>
                  </a:lnTo>
                  <a:lnTo>
                    <a:pt x="0" y="2335"/>
                  </a:lnTo>
                  <a:lnTo>
                    <a:pt x="0" y="2335"/>
                  </a:lnTo>
                  <a:lnTo>
                    <a:pt x="4" y="2301"/>
                  </a:lnTo>
                  <a:lnTo>
                    <a:pt x="17" y="2269"/>
                  </a:lnTo>
                  <a:lnTo>
                    <a:pt x="36" y="2241"/>
                  </a:lnTo>
                  <a:lnTo>
                    <a:pt x="62" y="2216"/>
                  </a:lnTo>
                  <a:lnTo>
                    <a:pt x="96" y="2199"/>
                  </a:lnTo>
                  <a:lnTo>
                    <a:pt x="6168" y="4"/>
                  </a:lnTo>
                  <a:lnTo>
                    <a:pt x="6189" y="0"/>
                  </a:lnTo>
                  <a:close/>
                </a:path>
              </a:pathLst>
            </a:custGeom>
            <a:solidFill>
              <a:schemeClr val="bg1"/>
            </a:solidFill>
            <a:ln w="0">
              <a:noFill/>
              <a:prstDash val="solid"/>
              <a:round/>
              <a:headEnd/>
              <a:tailEnd/>
            </a:ln>
          </p:spPr>
          <p:txBody>
            <a:bodyPr vert="horz" wrap="square" lIns="90000" tIns="46800" rIns="90000" bIns="46800" numCol="1" anchor="t" anchorCtr="0" compatLnSpc="1">
              <a:prstTxWarp prst="textNoShape">
                <a:avLst/>
              </a:prstTxWarp>
            </a:bodyPr>
            <a:lstStyle/>
            <a:p>
              <a:pPr algn="r"/>
              <a:endParaRPr lang="en-US" sz="1798">
                <a:solidFill>
                  <a:schemeClr val="bg1"/>
                </a:solidFill>
              </a:endParaRPr>
            </a:p>
          </p:txBody>
        </p:sp>
      </p:grpSp>
      <p:sp>
        <p:nvSpPr>
          <p:cNvPr id="91" name="稻壳儿_刀客儿出品_2">
            <a:extLst>
              <a:ext uri="{FF2B5EF4-FFF2-40B4-BE49-F238E27FC236}">
                <a16:creationId xmlns:a16="http://schemas.microsoft.com/office/drawing/2014/main" id="{7516D096-A9A4-47C2-B44C-FEFA14C54C93}"/>
              </a:ext>
            </a:extLst>
          </p:cNvPr>
          <p:cNvSpPr txBox="1"/>
          <p:nvPr/>
        </p:nvSpPr>
        <p:spPr>
          <a:xfrm>
            <a:off x="4567376" y="509272"/>
            <a:ext cx="3057247" cy="584775"/>
          </a:xfrm>
          <a:prstGeom prst="rect">
            <a:avLst/>
          </a:prstGeom>
          <a:noFill/>
        </p:spPr>
        <p:txBody>
          <a:bodyPr wrap="none" lIns="90000" tIns="46800" rIns="90000" bIns="46800" rtlCol="0">
            <a:spAutoFit/>
          </a:bodyPr>
          <a:lstStyle/>
          <a:p>
            <a:pPr algn="ctr"/>
            <a:r>
              <a:rPr lang="zh-CN" altLang="en-US" sz="3200" dirty="0">
                <a:latin typeface="+mj-ea"/>
                <a:ea typeface="+mj-ea"/>
              </a:rPr>
              <a:t>在这里添加标题</a:t>
            </a:r>
            <a:endParaRPr lang="en-US" sz="3200" dirty="0">
              <a:latin typeface="+mj-ea"/>
              <a:ea typeface="+mj-ea"/>
            </a:endParaRPr>
          </a:p>
        </p:txBody>
      </p:sp>
      <p:sp>
        <p:nvSpPr>
          <p:cNvPr id="92" name="稻壳儿_刀客儿出品_3">
            <a:extLst>
              <a:ext uri="{FF2B5EF4-FFF2-40B4-BE49-F238E27FC236}">
                <a16:creationId xmlns:a16="http://schemas.microsoft.com/office/drawing/2014/main" id="{E5392688-8E22-4B24-9B89-50ED179D1057}"/>
              </a:ext>
            </a:extLst>
          </p:cNvPr>
          <p:cNvSpPr txBox="1"/>
          <p:nvPr/>
        </p:nvSpPr>
        <p:spPr>
          <a:xfrm>
            <a:off x="3568631" y="1031741"/>
            <a:ext cx="5054738" cy="307777"/>
          </a:xfrm>
          <a:prstGeom prst="rect">
            <a:avLst/>
          </a:prstGeom>
          <a:noFill/>
        </p:spPr>
        <p:txBody>
          <a:bodyPr wrap="none" lIns="90000" tIns="46800" rIns="90000" bIns="46800" rtlCol="0">
            <a:spAutoFit/>
          </a:bodyPr>
          <a:lstStyle/>
          <a:p>
            <a:pPr algn="ctr"/>
            <a:r>
              <a:rPr lang="en-US" altLang="zh-CN" sz="1400" dirty="0"/>
              <a:t>Lorem ipsum dolor sit </a:t>
            </a:r>
            <a:r>
              <a:rPr lang="en-US" altLang="zh-CN" sz="1400" dirty="0" err="1"/>
              <a:t>amet</a:t>
            </a:r>
            <a:r>
              <a:rPr lang="en-US" altLang="zh-CN" sz="1400" dirty="0"/>
              <a:t>, </a:t>
            </a:r>
            <a:r>
              <a:rPr lang="en-US" altLang="zh-CN" sz="1400" dirty="0" err="1"/>
              <a:t>consectetuer</a:t>
            </a:r>
            <a:r>
              <a:rPr lang="en-US" altLang="zh-CN" sz="1400" dirty="0"/>
              <a:t> </a:t>
            </a:r>
            <a:r>
              <a:rPr lang="en-US" altLang="zh-CN" sz="1400" dirty="0" err="1"/>
              <a:t>adipiscing</a:t>
            </a:r>
            <a:r>
              <a:rPr lang="en-US" altLang="zh-CN" sz="1400" dirty="0"/>
              <a:t> </a:t>
            </a:r>
            <a:r>
              <a:rPr lang="en-US" altLang="zh-CN" sz="1400" dirty="0" err="1"/>
              <a:t>elit</a:t>
            </a:r>
            <a:r>
              <a:rPr lang="en-US" altLang="zh-CN" sz="1400" dirty="0"/>
              <a:t>.</a:t>
            </a:r>
            <a:endParaRPr lang="en-US" sz="1400" dirty="0"/>
          </a:p>
        </p:txBody>
      </p:sp>
      <p:grpSp>
        <p:nvGrpSpPr>
          <p:cNvPr id="93" name="稻壳儿_刀客儿出品_4">
            <a:extLst>
              <a:ext uri="{FF2B5EF4-FFF2-40B4-BE49-F238E27FC236}">
                <a16:creationId xmlns:a16="http://schemas.microsoft.com/office/drawing/2014/main" id="{B195C984-DD88-42E7-B6E7-9F28BC8A925C}"/>
              </a:ext>
            </a:extLst>
          </p:cNvPr>
          <p:cNvGrpSpPr/>
          <p:nvPr/>
        </p:nvGrpSpPr>
        <p:grpSpPr>
          <a:xfrm flipH="1">
            <a:off x="1037547" y="2016952"/>
            <a:ext cx="5080902" cy="3595826"/>
            <a:chOff x="6096000" y="2221080"/>
            <a:chExt cx="5659437" cy="4005263"/>
          </a:xfrm>
        </p:grpSpPr>
        <p:sp>
          <p:nvSpPr>
            <p:cNvPr id="94" name="Oval 5">
              <a:extLst>
                <a:ext uri="{FF2B5EF4-FFF2-40B4-BE49-F238E27FC236}">
                  <a16:creationId xmlns:a16="http://schemas.microsoft.com/office/drawing/2014/main" id="{AC3CFDAB-04A4-4798-95E5-DF4B438F4D4D}"/>
                </a:ext>
              </a:extLst>
            </p:cNvPr>
            <p:cNvSpPr>
              <a:spLocks noChangeArrowheads="1"/>
            </p:cNvSpPr>
            <p:nvPr/>
          </p:nvSpPr>
          <p:spPr bwMode="auto">
            <a:xfrm>
              <a:off x="6375400" y="6099343"/>
              <a:ext cx="5380037" cy="10795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grpSp>
          <p:nvGrpSpPr>
            <p:cNvPr id="151" name="Group 150">
              <a:extLst>
                <a:ext uri="{FF2B5EF4-FFF2-40B4-BE49-F238E27FC236}">
                  <a16:creationId xmlns:a16="http://schemas.microsoft.com/office/drawing/2014/main" id="{9550362B-85A6-4C54-9095-F41165FDAA5A}"/>
                </a:ext>
              </a:extLst>
            </p:cNvPr>
            <p:cNvGrpSpPr/>
            <p:nvPr/>
          </p:nvGrpSpPr>
          <p:grpSpPr>
            <a:xfrm>
              <a:off x="7321550" y="2221080"/>
              <a:ext cx="4056062" cy="4005263"/>
              <a:chOff x="7321550" y="2221080"/>
              <a:chExt cx="4056062" cy="4005263"/>
            </a:xfrm>
          </p:grpSpPr>
          <p:sp>
            <p:nvSpPr>
              <p:cNvPr id="197" name="Freeform 6">
                <a:extLst>
                  <a:ext uri="{FF2B5EF4-FFF2-40B4-BE49-F238E27FC236}">
                    <a16:creationId xmlns:a16="http://schemas.microsoft.com/office/drawing/2014/main" id="{56ACC684-25A5-458D-B344-191FF6E2FE36}"/>
                  </a:ext>
                </a:extLst>
              </p:cNvPr>
              <p:cNvSpPr>
                <a:spLocks/>
              </p:cNvSpPr>
              <p:nvPr/>
            </p:nvSpPr>
            <p:spPr bwMode="auto">
              <a:xfrm>
                <a:off x="7321550" y="4364205"/>
                <a:ext cx="1814512" cy="1576388"/>
              </a:xfrm>
              <a:custGeom>
                <a:avLst/>
                <a:gdLst>
                  <a:gd name="T0" fmla="*/ 823 w 823"/>
                  <a:gd name="T1" fmla="*/ 75 h 715"/>
                  <a:gd name="T2" fmla="*/ 672 w 823"/>
                  <a:gd name="T3" fmla="*/ 290 h 715"/>
                  <a:gd name="T4" fmla="*/ 317 w 823"/>
                  <a:gd name="T5" fmla="*/ 582 h 715"/>
                  <a:gd name="T6" fmla="*/ 274 w 823"/>
                  <a:gd name="T7" fmla="*/ 624 h 715"/>
                  <a:gd name="T8" fmla="*/ 143 w 823"/>
                  <a:gd name="T9" fmla="*/ 644 h 715"/>
                  <a:gd name="T10" fmla="*/ 75 w 823"/>
                  <a:gd name="T11" fmla="*/ 688 h 715"/>
                  <a:gd name="T12" fmla="*/ 34 w 823"/>
                  <a:gd name="T13" fmla="*/ 714 h 715"/>
                  <a:gd name="T14" fmla="*/ 29 w 823"/>
                  <a:gd name="T15" fmla="*/ 703 h 715"/>
                  <a:gd name="T16" fmla="*/ 27 w 823"/>
                  <a:gd name="T17" fmla="*/ 703 h 715"/>
                  <a:gd name="T18" fmla="*/ 17 w 823"/>
                  <a:gd name="T19" fmla="*/ 709 h 715"/>
                  <a:gd name="T20" fmla="*/ 9 w 823"/>
                  <a:gd name="T21" fmla="*/ 703 h 715"/>
                  <a:gd name="T22" fmla="*/ 14 w 823"/>
                  <a:gd name="T23" fmla="*/ 696 h 715"/>
                  <a:gd name="T24" fmla="*/ 13 w 823"/>
                  <a:gd name="T25" fmla="*/ 695 h 715"/>
                  <a:gd name="T26" fmla="*/ 7 w 823"/>
                  <a:gd name="T27" fmla="*/ 695 h 715"/>
                  <a:gd name="T28" fmla="*/ 36 w 823"/>
                  <a:gd name="T29" fmla="*/ 656 h 715"/>
                  <a:gd name="T30" fmla="*/ 112 w 823"/>
                  <a:gd name="T31" fmla="*/ 567 h 715"/>
                  <a:gd name="T32" fmla="*/ 267 w 823"/>
                  <a:gd name="T33" fmla="*/ 547 h 715"/>
                  <a:gd name="T34" fmla="*/ 608 w 823"/>
                  <a:gd name="T35" fmla="*/ 222 h 715"/>
                  <a:gd name="T36" fmla="*/ 727 w 823"/>
                  <a:gd name="T37" fmla="*/ 0 h 715"/>
                  <a:gd name="T38" fmla="*/ 823 w 823"/>
                  <a:gd name="T39" fmla="*/ 75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715">
                    <a:moveTo>
                      <a:pt x="823" y="75"/>
                    </a:moveTo>
                    <a:cubicBezTo>
                      <a:pt x="812" y="100"/>
                      <a:pt x="773" y="184"/>
                      <a:pt x="672" y="290"/>
                    </a:cubicBezTo>
                    <a:cubicBezTo>
                      <a:pt x="600" y="365"/>
                      <a:pt x="340" y="538"/>
                      <a:pt x="317" y="582"/>
                    </a:cubicBezTo>
                    <a:cubicBezTo>
                      <a:pt x="300" y="613"/>
                      <a:pt x="277" y="624"/>
                      <a:pt x="274" y="624"/>
                    </a:cubicBezTo>
                    <a:cubicBezTo>
                      <a:pt x="261" y="624"/>
                      <a:pt x="149" y="641"/>
                      <a:pt x="143" y="644"/>
                    </a:cubicBezTo>
                    <a:cubicBezTo>
                      <a:pt x="139" y="646"/>
                      <a:pt x="104" y="670"/>
                      <a:pt x="75" y="688"/>
                    </a:cubicBezTo>
                    <a:cubicBezTo>
                      <a:pt x="59" y="701"/>
                      <a:pt x="40" y="715"/>
                      <a:pt x="34" y="714"/>
                    </a:cubicBezTo>
                    <a:cubicBezTo>
                      <a:pt x="28" y="713"/>
                      <a:pt x="28" y="707"/>
                      <a:pt x="29" y="703"/>
                    </a:cubicBezTo>
                    <a:cubicBezTo>
                      <a:pt x="28" y="703"/>
                      <a:pt x="28" y="703"/>
                      <a:pt x="27" y="703"/>
                    </a:cubicBezTo>
                    <a:cubicBezTo>
                      <a:pt x="24" y="706"/>
                      <a:pt x="20" y="709"/>
                      <a:pt x="17" y="709"/>
                    </a:cubicBezTo>
                    <a:cubicBezTo>
                      <a:pt x="12" y="709"/>
                      <a:pt x="6" y="707"/>
                      <a:pt x="9" y="703"/>
                    </a:cubicBezTo>
                    <a:cubicBezTo>
                      <a:pt x="10" y="701"/>
                      <a:pt x="12" y="699"/>
                      <a:pt x="14" y="696"/>
                    </a:cubicBezTo>
                    <a:cubicBezTo>
                      <a:pt x="13" y="696"/>
                      <a:pt x="13" y="695"/>
                      <a:pt x="13" y="695"/>
                    </a:cubicBezTo>
                    <a:cubicBezTo>
                      <a:pt x="11" y="696"/>
                      <a:pt x="9" y="696"/>
                      <a:pt x="7" y="695"/>
                    </a:cubicBezTo>
                    <a:cubicBezTo>
                      <a:pt x="0" y="691"/>
                      <a:pt x="36" y="656"/>
                      <a:pt x="36" y="656"/>
                    </a:cubicBezTo>
                    <a:cubicBezTo>
                      <a:pt x="65" y="621"/>
                      <a:pt x="112" y="567"/>
                      <a:pt x="112" y="567"/>
                    </a:cubicBezTo>
                    <a:cubicBezTo>
                      <a:pt x="267" y="547"/>
                      <a:pt x="267" y="547"/>
                      <a:pt x="267" y="547"/>
                    </a:cubicBezTo>
                    <a:cubicBezTo>
                      <a:pt x="267" y="547"/>
                      <a:pt x="596" y="236"/>
                      <a:pt x="608" y="222"/>
                    </a:cubicBezTo>
                    <a:cubicBezTo>
                      <a:pt x="620" y="207"/>
                      <a:pt x="727" y="0"/>
                      <a:pt x="727" y="0"/>
                    </a:cubicBezTo>
                    <a:lnTo>
                      <a:pt x="823" y="75"/>
                    </a:lnTo>
                    <a:close/>
                  </a:path>
                </a:pathLst>
              </a:custGeom>
              <a:solidFill>
                <a:srgbClr val="E3C2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98" name="Freeform 7">
                <a:extLst>
                  <a:ext uri="{FF2B5EF4-FFF2-40B4-BE49-F238E27FC236}">
                    <a16:creationId xmlns:a16="http://schemas.microsoft.com/office/drawing/2014/main" id="{2883DB69-B818-431C-9B0B-FEE637F0EBA9}"/>
                  </a:ext>
                </a:extLst>
              </p:cNvPr>
              <p:cNvSpPr>
                <a:spLocks/>
              </p:cNvSpPr>
              <p:nvPr/>
            </p:nvSpPr>
            <p:spPr bwMode="auto">
              <a:xfrm>
                <a:off x="8704262" y="4034005"/>
                <a:ext cx="611187" cy="850900"/>
              </a:xfrm>
              <a:custGeom>
                <a:avLst/>
                <a:gdLst>
                  <a:gd name="T0" fmla="*/ 175 w 278"/>
                  <a:gd name="T1" fmla="*/ 0 h 386"/>
                  <a:gd name="T2" fmla="*/ 8 w 278"/>
                  <a:gd name="T3" fmla="*/ 304 h 386"/>
                  <a:gd name="T4" fmla="*/ 125 w 278"/>
                  <a:gd name="T5" fmla="*/ 377 h 386"/>
                  <a:gd name="T6" fmla="*/ 278 w 278"/>
                  <a:gd name="T7" fmla="*/ 100 h 386"/>
                  <a:gd name="T8" fmla="*/ 175 w 278"/>
                  <a:gd name="T9" fmla="*/ 0 h 386"/>
                </a:gdLst>
                <a:ahLst/>
                <a:cxnLst>
                  <a:cxn ang="0">
                    <a:pos x="T0" y="T1"/>
                  </a:cxn>
                  <a:cxn ang="0">
                    <a:pos x="T2" y="T3"/>
                  </a:cxn>
                  <a:cxn ang="0">
                    <a:pos x="T4" y="T5"/>
                  </a:cxn>
                  <a:cxn ang="0">
                    <a:pos x="T6" y="T7"/>
                  </a:cxn>
                  <a:cxn ang="0">
                    <a:pos x="T8" y="T9"/>
                  </a:cxn>
                </a:cxnLst>
                <a:rect l="0" t="0" r="r" b="b"/>
                <a:pathLst>
                  <a:path w="278" h="386">
                    <a:moveTo>
                      <a:pt x="175" y="0"/>
                    </a:moveTo>
                    <a:cubicBezTo>
                      <a:pt x="162" y="13"/>
                      <a:pt x="0" y="300"/>
                      <a:pt x="8" y="304"/>
                    </a:cubicBezTo>
                    <a:cubicBezTo>
                      <a:pt x="17" y="309"/>
                      <a:pt x="119" y="386"/>
                      <a:pt x="125" y="377"/>
                    </a:cubicBezTo>
                    <a:cubicBezTo>
                      <a:pt x="130" y="367"/>
                      <a:pt x="278" y="100"/>
                      <a:pt x="278" y="100"/>
                    </a:cubicBezTo>
                    <a:lnTo>
                      <a:pt x="175"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99" name="Freeform 8">
                <a:extLst>
                  <a:ext uri="{FF2B5EF4-FFF2-40B4-BE49-F238E27FC236}">
                    <a16:creationId xmlns:a16="http://schemas.microsoft.com/office/drawing/2014/main" id="{0F147F8F-1DFE-4476-B4B9-E71B5F1DC577}"/>
                  </a:ext>
                </a:extLst>
              </p:cNvPr>
              <p:cNvSpPr>
                <a:spLocks/>
              </p:cNvSpPr>
              <p:nvPr/>
            </p:nvSpPr>
            <p:spPr bwMode="auto">
              <a:xfrm>
                <a:off x="8955087" y="3832393"/>
                <a:ext cx="188912" cy="349250"/>
              </a:xfrm>
              <a:custGeom>
                <a:avLst/>
                <a:gdLst>
                  <a:gd name="T0" fmla="*/ 86 w 86"/>
                  <a:gd name="T1" fmla="*/ 29 h 158"/>
                  <a:gd name="T2" fmla="*/ 50 w 86"/>
                  <a:gd name="T3" fmla="*/ 0 h 158"/>
                  <a:gd name="T4" fmla="*/ 6 w 86"/>
                  <a:gd name="T5" fmla="*/ 88 h 158"/>
                  <a:gd name="T6" fmla="*/ 64 w 86"/>
                  <a:gd name="T7" fmla="*/ 149 h 158"/>
                  <a:gd name="T8" fmla="*/ 86 w 86"/>
                  <a:gd name="T9" fmla="*/ 29 h 158"/>
                </a:gdLst>
                <a:ahLst/>
                <a:cxnLst>
                  <a:cxn ang="0">
                    <a:pos x="T0" y="T1"/>
                  </a:cxn>
                  <a:cxn ang="0">
                    <a:pos x="T2" y="T3"/>
                  </a:cxn>
                  <a:cxn ang="0">
                    <a:pos x="T4" y="T5"/>
                  </a:cxn>
                  <a:cxn ang="0">
                    <a:pos x="T6" y="T7"/>
                  </a:cxn>
                  <a:cxn ang="0">
                    <a:pos x="T8" y="T9"/>
                  </a:cxn>
                </a:cxnLst>
                <a:rect l="0" t="0" r="r" b="b"/>
                <a:pathLst>
                  <a:path w="86" h="158">
                    <a:moveTo>
                      <a:pt x="86" y="29"/>
                    </a:moveTo>
                    <a:cubicBezTo>
                      <a:pt x="83" y="26"/>
                      <a:pt x="50" y="0"/>
                      <a:pt x="50" y="0"/>
                    </a:cubicBezTo>
                    <a:cubicBezTo>
                      <a:pt x="50" y="0"/>
                      <a:pt x="0" y="82"/>
                      <a:pt x="6" y="88"/>
                    </a:cubicBezTo>
                    <a:cubicBezTo>
                      <a:pt x="12" y="93"/>
                      <a:pt x="62" y="158"/>
                      <a:pt x="64" y="149"/>
                    </a:cubicBezTo>
                    <a:cubicBezTo>
                      <a:pt x="66" y="140"/>
                      <a:pt x="86" y="29"/>
                      <a:pt x="86" y="29"/>
                    </a:cubicBezTo>
                    <a:close/>
                  </a:path>
                </a:pathLst>
              </a:custGeom>
              <a:solidFill>
                <a:schemeClr val="accent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0" name="Freeform 9">
                <a:extLst>
                  <a:ext uri="{FF2B5EF4-FFF2-40B4-BE49-F238E27FC236}">
                    <a16:creationId xmlns:a16="http://schemas.microsoft.com/office/drawing/2014/main" id="{E27F74D0-9D5C-421F-B909-A62FEC32405C}"/>
                  </a:ext>
                </a:extLst>
              </p:cNvPr>
              <p:cNvSpPr>
                <a:spLocks/>
              </p:cNvSpPr>
              <p:nvPr/>
            </p:nvSpPr>
            <p:spPr bwMode="auto">
              <a:xfrm>
                <a:off x="8932862" y="3400593"/>
                <a:ext cx="477837" cy="695325"/>
              </a:xfrm>
              <a:custGeom>
                <a:avLst/>
                <a:gdLst>
                  <a:gd name="T0" fmla="*/ 0 w 217"/>
                  <a:gd name="T1" fmla="*/ 103 h 315"/>
                  <a:gd name="T2" fmla="*/ 72 w 217"/>
                  <a:gd name="T3" fmla="*/ 245 h 315"/>
                  <a:gd name="T4" fmla="*/ 121 w 217"/>
                  <a:gd name="T5" fmla="*/ 289 h 315"/>
                  <a:gd name="T6" fmla="*/ 217 w 217"/>
                  <a:gd name="T7" fmla="*/ 117 h 315"/>
                  <a:gd name="T8" fmla="*/ 107 w 217"/>
                  <a:gd name="T9" fmla="*/ 0 h 315"/>
                  <a:gd name="T10" fmla="*/ 0 w 217"/>
                  <a:gd name="T11" fmla="*/ 103 h 315"/>
                </a:gdLst>
                <a:ahLst/>
                <a:cxnLst>
                  <a:cxn ang="0">
                    <a:pos x="T0" y="T1"/>
                  </a:cxn>
                  <a:cxn ang="0">
                    <a:pos x="T2" y="T3"/>
                  </a:cxn>
                  <a:cxn ang="0">
                    <a:pos x="T4" y="T5"/>
                  </a:cxn>
                  <a:cxn ang="0">
                    <a:pos x="T6" y="T7"/>
                  </a:cxn>
                  <a:cxn ang="0">
                    <a:pos x="T8" y="T9"/>
                  </a:cxn>
                  <a:cxn ang="0">
                    <a:pos x="T10" y="T11"/>
                  </a:cxn>
                </a:cxnLst>
                <a:rect l="0" t="0" r="r" b="b"/>
                <a:pathLst>
                  <a:path w="217" h="315">
                    <a:moveTo>
                      <a:pt x="0" y="103"/>
                    </a:moveTo>
                    <a:cubicBezTo>
                      <a:pt x="7" y="108"/>
                      <a:pt x="60" y="174"/>
                      <a:pt x="72" y="245"/>
                    </a:cubicBezTo>
                    <a:cubicBezTo>
                      <a:pt x="84" y="315"/>
                      <a:pt x="117" y="296"/>
                      <a:pt x="121" y="289"/>
                    </a:cubicBezTo>
                    <a:cubicBezTo>
                      <a:pt x="217" y="117"/>
                      <a:pt x="217" y="117"/>
                      <a:pt x="217" y="117"/>
                    </a:cubicBezTo>
                    <a:cubicBezTo>
                      <a:pt x="107" y="0"/>
                      <a:pt x="107" y="0"/>
                      <a:pt x="107" y="0"/>
                    </a:cubicBezTo>
                    <a:lnTo>
                      <a:pt x="0" y="103"/>
                    </a:lnTo>
                    <a:close/>
                  </a:path>
                </a:pathLst>
              </a:custGeom>
              <a:solidFill>
                <a:srgbClr val="E2C4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1" name="Freeform 10">
                <a:extLst>
                  <a:ext uri="{FF2B5EF4-FFF2-40B4-BE49-F238E27FC236}">
                    <a16:creationId xmlns:a16="http://schemas.microsoft.com/office/drawing/2014/main" id="{2F7078B7-CE44-4F39-AD7F-22C9FE05B277}"/>
                  </a:ext>
                </a:extLst>
              </p:cNvPr>
              <p:cNvSpPr>
                <a:spLocks/>
              </p:cNvSpPr>
              <p:nvPr/>
            </p:nvSpPr>
            <p:spPr bwMode="auto">
              <a:xfrm>
                <a:off x="8991600" y="3489493"/>
                <a:ext cx="485775" cy="782638"/>
              </a:xfrm>
              <a:custGeom>
                <a:avLst/>
                <a:gdLst>
                  <a:gd name="T0" fmla="*/ 220 w 220"/>
                  <a:gd name="T1" fmla="*/ 46 h 355"/>
                  <a:gd name="T2" fmla="*/ 134 w 220"/>
                  <a:gd name="T3" fmla="*/ 7 h 355"/>
                  <a:gd name="T4" fmla="*/ 4 w 220"/>
                  <a:gd name="T5" fmla="*/ 243 h 355"/>
                  <a:gd name="T6" fmla="*/ 44 w 220"/>
                  <a:gd name="T7" fmla="*/ 347 h 355"/>
                  <a:gd name="T8" fmla="*/ 220 w 220"/>
                  <a:gd name="T9" fmla="*/ 46 h 355"/>
                </a:gdLst>
                <a:ahLst/>
                <a:cxnLst>
                  <a:cxn ang="0">
                    <a:pos x="T0" y="T1"/>
                  </a:cxn>
                  <a:cxn ang="0">
                    <a:pos x="T2" y="T3"/>
                  </a:cxn>
                  <a:cxn ang="0">
                    <a:pos x="T4" y="T5"/>
                  </a:cxn>
                  <a:cxn ang="0">
                    <a:pos x="T6" y="T7"/>
                  </a:cxn>
                  <a:cxn ang="0">
                    <a:pos x="T8" y="T9"/>
                  </a:cxn>
                </a:cxnLst>
                <a:rect l="0" t="0" r="r" b="b"/>
                <a:pathLst>
                  <a:path w="220" h="355">
                    <a:moveTo>
                      <a:pt x="220" y="46"/>
                    </a:moveTo>
                    <a:cubicBezTo>
                      <a:pt x="212" y="42"/>
                      <a:pt x="138" y="0"/>
                      <a:pt x="134" y="7"/>
                    </a:cubicBezTo>
                    <a:cubicBezTo>
                      <a:pt x="130" y="13"/>
                      <a:pt x="0" y="236"/>
                      <a:pt x="4" y="243"/>
                    </a:cubicBezTo>
                    <a:cubicBezTo>
                      <a:pt x="7" y="249"/>
                      <a:pt x="42" y="355"/>
                      <a:pt x="44" y="347"/>
                    </a:cubicBezTo>
                    <a:cubicBezTo>
                      <a:pt x="46" y="339"/>
                      <a:pt x="220" y="46"/>
                      <a:pt x="220" y="46"/>
                    </a:cubicBezTo>
                    <a:close/>
                  </a:path>
                </a:pathLst>
              </a:custGeom>
              <a:solidFill>
                <a:schemeClr val="accent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2" name="Freeform 11">
                <a:extLst>
                  <a:ext uri="{FF2B5EF4-FFF2-40B4-BE49-F238E27FC236}">
                    <a16:creationId xmlns:a16="http://schemas.microsoft.com/office/drawing/2014/main" id="{CBBDC3C1-7B43-4417-A423-56AF8A6D69D0}"/>
                  </a:ext>
                </a:extLst>
              </p:cNvPr>
              <p:cNvSpPr>
                <a:spLocks/>
              </p:cNvSpPr>
              <p:nvPr/>
            </p:nvSpPr>
            <p:spPr bwMode="auto">
              <a:xfrm>
                <a:off x="8837612" y="4994443"/>
                <a:ext cx="1089025" cy="741363"/>
              </a:xfrm>
              <a:custGeom>
                <a:avLst/>
                <a:gdLst>
                  <a:gd name="T0" fmla="*/ 462 w 494"/>
                  <a:gd name="T1" fmla="*/ 177 h 336"/>
                  <a:gd name="T2" fmla="*/ 82 w 494"/>
                  <a:gd name="T3" fmla="*/ 37 h 336"/>
                  <a:gd name="T4" fmla="*/ 21 w 494"/>
                  <a:gd name="T5" fmla="*/ 212 h 336"/>
                  <a:gd name="T6" fmla="*/ 450 w 494"/>
                  <a:gd name="T7" fmla="*/ 305 h 336"/>
                  <a:gd name="T8" fmla="*/ 462 w 494"/>
                  <a:gd name="T9" fmla="*/ 177 h 336"/>
                </a:gdLst>
                <a:ahLst/>
                <a:cxnLst>
                  <a:cxn ang="0">
                    <a:pos x="T0" y="T1"/>
                  </a:cxn>
                  <a:cxn ang="0">
                    <a:pos x="T2" y="T3"/>
                  </a:cxn>
                  <a:cxn ang="0">
                    <a:pos x="T4" y="T5"/>
                  </a:cxn>
                  <a:cxn ang="0">
                    <a:pos x="T6" y="T7"/>
                  </a:cxn>
                  <a:cxn ang="0">
                    <a:pos x="T8" y="T9"/>
                  </a:cxn>
                </a:cxnLst>
                <a:rect l="0" t="0" r="r" b="b"/>
                <a:pathLst>
                  <a:path w="494" h="336">
                    <a:moveTo>
                      <a:pt x="462" y="177"/>
                    </a:moveTo>
                    <a:cubicBezTo>
                      <a:pt x="406" y="158"/>
                      <a:pt x="142" y="0"/>
                      <a:pt x="82" y="37"/>
                    </a:cubicBezTo>
                    <a:cubicBezTo>
                      <a:pt x="22" y="74"/>
                      <a:pt x="0" y="187"/>
                      <a:pt x="21" y="212"/>
                    </a:cubicBezTo>
                    <a:cubicBezTo>
                      <a:pt x="42" y="237"/>
                      <a:pt x="405" y="336"/>
                      <a:pt x="450" y="305"/>
                    </a:cubicBezTo>
                    <a:cubicBezTo>
                      <a:pt x="494" y="274"/>
                      <a:pt x="462" y="177"/>
                      <a:pt x="462" y="177"/>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3" name="Freeform 12">
                <a:extLst>
                  <a:ext uri="{FF2B5EF4-FFF2-40B4-BE49-F238E27FC236}">
                    <a16:creationId xmlns:a16="http://schemas.microsoft.com/office/drawing/2014/main" id="{8B108692-4F58-40B6-9366-77C3DFFC7718}"/>
                  </a:ext>
                </a:extLst>
              </p:cNvPr>
              <p:cNvSpPr>
                <a:spLocks/>
              </p:cNvSpPr>
              <p:nvPr/>
            </p:nvSpPr>
            <p:spPr bwMode="auto">
              <a:xfrm>
                <a:off x="9196387" y="5265905"/>
                <a:ext cx="403225" cy="193675"/>
              </a:xfrm>
              <a:custGeom>
                <a:avLst/>
                <a:gdLst>
                  <a:gd name="T0" fmla="*/ 183 w 183"/>
                  <a:gd name="T1" fmla="*/ 88 h 88"/>
                  <a:gd name="T2" fmla="*/ 22 w 183"/>
                  <a:gd name="T3" fmla="*/ 22 h 88"/>
                  <a:gd name="T4" fmla="*/ 0 w 183"/>
                  <a:gd name="T5" fmla="*/ 0 h 88"/>
                  <a:gd name="T6" fmla="*/ 4 w 183"/>
                  <a:gd name="T7" fmla="*/ 46 h 88"/>
                  <a:gd name="T8" fmla="*/ 3 w 183"/>
                  <a:gd name="T9" fmla="*/ 78 h 88"/>
                  <a:gd name="T10" fmla="*/ 183 w 183"/>
                  <a:gd name="T11" fmla="*/ 88 h 88"/>
                </a:gdLst>
                <a:ahLst/>
                <a:cxnLst>
                  <a:cxn ang="0">
                    <a:pos x="T0" y="T1"/>
                  </a:cxn>
                  <a:cxn ang="0">
                    <a:pos x="T2" y="T3"/>
                  </a:cxn>
                  <a:cxn ang="0">
                    <a:pos x="T4" y="T5"/>
                  </a:cxn>
                  <a:cxn ang="0">
                    <a:pos x="T6" y="T7"/>
                  </a:cxn>
                  <a:cxn ang="0">
                    <a:pos x="T8" y="T9"/>
                  </a:cxn>
                  <a:cxn ang="0">
                    <a:pos x="T10" y="T11"/>
                  </a:cxn>
                </a:cxnLst>
                <a:rect l="0" t="0" r="r" b="b"/>
                <a:pathLst>
                  <a:path w="183" h="88">
                    <a:moveTo>
                      <a:pt x="183" y="88"/>
                    </a:moveTo>
                    <a:cubicBezTo>
                      <a:pt x="156" y="75"/>
                      <a:pt x="22" y="22"/>
                      <a:pt x="22" y="22"/>
                    </a:cubicBezTo>
                    <a:cubicBezTo>
                      <a:pt x="0" y="0"/>
                      <a:pt x="0" y="0"/>
                      <a:pt x="0" y="0"/>
                    </a:cubicBezTo>
                    <a:cubicBezTo>
                      <a:pt x="4" y="46"/>
                      <a:pt x="4" y="46"/>
                      <a:pt x="4" y="46"/>
                    </a:cubicBezTo>
                    <a:cubicBezTo>
                      <a:pt x="3" y="78"/>
                      <a:pt x="3" y="78"/>
                      <a:pt x="3" y="78"/>
                    </a:cubicBezTo>
                    <a:lnTo>
                      <a:pt x="183" y="88"/>
                    </a:lnTo>
                    <a:close/>
                  </a:path>
                </a:pathLst>
              </a:custGeom>
              <a:solidFill>
                <a:schemeClr val="tx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4" name="Freeform 13">
                <a:extLst>
                  <a:ext uri="{FF2B5EF4-FFF2-40B4-BE49-F238E27FC236}">
                    <a16:creationId xmlns:a16="http://schemas.microsoft.com/office/drawing/2014/main" id="{6B5BC25B-7739-4CC2-9670-7C3CBFE64654}"/>
                  </a:ext>
                </a:extLst>
              </p:cNvPr>
              <p:cNvSpPr>
                <a:spLocks/>
              </p:cNvSpPr>
              <p:nvPr/>
            </p:nvSpPr>
            <p:spPr bwMode="auto">
              <a:xfrm>
                <a:off x="9210675" y="4143543"/>
                <a:ext cx="1144587" cy="1484313"/>
              </a:xfrm>
              <a:custGeom>
                <a:avLst/>
                <a:gdLst>
                  <a:gd name="T0" fmla="*/ 0 w 520"/>
                  <a:gd name="T1" fmla="*/ 140 h 673"/>
                  <a:gd name="T2" fmla="*/ 114 w 520"/>
                  <a:gd name="T3" fmla="*/ 365 h 673"/>
                  <a:gd name="T4" fmla="*/ 163 w 520"/>
                  <a:gd name="T5" fmla="*/ 650 h 673"/>
                  <a:gd name="T6" fmla="*/ 520 w 520"/>
                  <a:gd name="T7" fmla="*/ 673 h 673"/>
                  <a:gd name="T8" fmla="*/ 386 w 520"/>
                  <a:gd name="T9" fmla="*/ 208 h 673"/>
                  <a:gd name="T10" fmla="*/ 244 w 520"/>
                  <a:gd name="T11" fmla="*/ 8 h 673"/>
                  <a:gd name="T12" fmla="*/ 0 w 520"/>
                  <a:gd name="T13" fmla="*/ 140 h 673"/>
                </a:gdLst>
                <a:ahLst/>
                <a:cxnLst>
                  <a:cxn ang="0">
                    <a:pos x="T0" y="T1"/>
                  </a:cxn>
                  <a:cxn ang="0">
                    <a:pos x="T2" y="T3"/>
                  </a:cxn>
                  <a:cxn ang="0">
                    <a:pos x="T4" y="T5"/>
                  </a:cxn>
                  <a:cxn ang="0">
                    <a:pos x="T6" y="T7"/>
                  </a:cxn>
                  <a:cxn ang="0">
                    <a:pos x="T8" y="T9"/>
                  </a:cxn>
                  <a:cxn ang="0">
                    <a:pos x="T10" y="T11"/>
                  </a:cxn>
                  <a:cxn ang="0">
                    <a:pos x="T12" y="T13"/>
                  </a:cxn>
                </a:cxnLst>
                <a:rect l="0" t="0" r="r" b="b"/>
                <a:pathLst>
                  <a:path w="520" h="673">
                    <a:moveTo>
                      <a:pt x="0" y="140"/>
                    </a:moveTo>
                    <a:cubicBezTo>
                      <a:pt x="7" y="151"/>
                      <a:pt x="60" y="231"/>
                      <a:pt x="114" y="365"/>
                    </a:cubicBezTo>
                    <a:cubicBezTo>
                      <a:pt x="168" y="499"/>
                      <a:pt x="153" y="650"/>
                      <a:pt x="163" y="650"/>
                    </a:cubicBezTo>
                    <a:cubicBezTo>
                      <a:pt x="174" y="650"/>
                      <a:pt x="520" y="673"/>
                      <a:pt x="520" y="673"/>
                    </a:cubicBezTo>
                    <a:cubicBezTo>
                      <a:pt x="520" y="673"/>
                      <a:pt x="465" y="342"/>
                      <a:pt x="386" y="208"/>
                    </a:cubicBezTo>
                    <a:cubicBezTo>
                      <a:pt x="308" y="74"/>
                      <a:pt x="256" y="0"/>
                      <a:pt x="244" y="8"/>
                    </a:cubicBezTo>
                    <a:cubicBezTo>
                      <a:pt x="231" y="16"/>
                      <a:pt x="0" y="140"/>
                      <a:pt x="0" y="140"/>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5" name="Freeform 14">
                <a:extLst>
                  <a:ext uri="{FF2B5EF4-FFF2-40B4-BE49-F238E27FC236}">
                    <a16:creationId xmlns:a16="http://schemas.microsoft.com/office/drawing/2014/main" id="{4BFE667C-A7DE-4DD3-838D-F9E86766C12E}"/>
                  </a:ext>
                </a:extLst>
              </p:cNvPr>
              <p:cNvSpPr>
                <a:spLocks/>
              </p:cNvSpPr>
              <p:nvPr/>
            </p:nvSpPr>
            <p:spPr bwMode="auto">
              <a:xfrm>
                <a:off x="7429500" y="5719930"/>
                <a:ext cx="258762" cy="141288"/>
              </a:xfrm>
              <a:custGeom>
                <a:avLst/>
                <a:gdLst>
                  <a:gd name="T0" fmla="*/ 117 w 117"/>
                  <a:gd name="T1" fmla="*/ 0 h 64"/>
                  <a:gd name="T2" fmla="*/ 1 w 117"/>
                  <a:gd name="T3" fmla="*/ 48 h 64"/>
                  <a:gd name="T4" fmla="*/ 18 w 117"/>
                  <a:gd name="T5" fmla="*/ 63 h 64"/>
                  <a:gd name="T6" fmla="*/ 85 w 117"/>
                  <a:gd name="T7" fmla="*/ 41 h 64"/>
                  <a:gd name="T8" fmla="*/ 117 w 117"/>
                  <a:gd name="T9" fmla="*/ 0 h 64"/>
                </a:gdLst>
                <a:ahLst/>
                <a:cxnLst>
                  <a:cxn ang="0">
                    <a:pos x="T0" y="T1"/>
                  </a:cxn>
                  <a:cxn ang="0">
                    <a:pos x="T2" y="T3"/>
                  </a:cxn>
                  <a:cxn ang="0">
                    <a:pos x="T4" y="T5"/>
                  </a:cxn>
                  <a:cxn ang="0">
                    <a:pos x="T6" y="T7"/>
                  </a:cxn>
                  <a:cxn ang="0">
                    <a:pos x="T8" y="T9"/>
                  </a:cxn>
                </a:cxnLst>
                <a:rect l="0" t="0" r="r" b="b"/>
                <a:pathLst>
                  <a:path w="117" h="64">
                    <a:moveTo>
                      <a:pt x="117" y="0"/>
                    </a:moveTo>
                    <a:cubicBezTo>
                      <a:pt x="102" y="8"/>
                      <a:pt x="0" y="43"/>
                      <a:pt x="1" y="48"/>
                    </a:cubicBezTo>
                    <a:cubicBezTo>
                      <a:pt x="3" y="56"/>
                      <a:pt x="7" y="62"/>
                      <a:pt x="18" y="63"/>
                    </a:cubicBezTo>
                    <a:cubicBezTo>
                      <a:pt x="29" y="64"/>
                      <a:pt x="88" y="46"/>
                      <a:pt x="85" y="41"/>
                    </a:cubicBezTo>
                    <a:cubicBezTo>
                      <a:pt x="82" y="37"/>
                      <a:pt x="117" y="0"/>
                      <a:pt x="117" y="0"/>
                    </a:cubicBezTo>
                    <a:close/>
                  </a:path>
                </a:pathLst>
              </a:custGeom>
              <a:solidFill>
                <a:srgbClr val="F0D0B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6" name="Freeform 15">
                <a:extLst>
                  <a:ext uri="{FF2B5EF4-FFF2-40B4-BE49-F238E27FC236}">
                    <a16:creationId xmlns:a16="http://schemas.microsoft.com/office/drawing/2014/main" id="{9844D2BC-B06C-45FC-81F1-F5B0A83E6FEF}"/>
                  </a:ext>
                </a:extLst>
              </p:cNvPr>
              <p:cNvSpPr>
                <a:spLocks/>
              </p:cNvSpPr>
              <p:nvPr/>
            </p:nvSpPr>
            <p:spPr bwMode="auto">
              <a:xfrm>
                <a:off x="7397750" y="4473743"/>
                <a:ext cx="1814512" cy="1573213"/>
              </a:xfrm>
              <a:custGeom>
                <a:avLst/>
                <a:gdLst>
                  <a:gd name="T0" fmla="*/ 824 w 824"/>
                  <a:gd name="T1" fmla="*/ 75 h 713"/>
                  <a:gd name="T2" fmla="*/ 673 w 824"/>
                  <a:gd name="T3" fmla="*/ 290 h 713"/>
                  <a:gd name="T4" fmla="*/ 318 w 824"/>
                  <a:gd name="T5" fmla="*/ 582 h 713"/>
                  <a:gd name="T6" fmla="*/ 275 w 824"/>
                  <a:gd name="T7" fmla="*/ 624 h 713"/>
                  <a:gd name="T8" fmla="*/ 144 w 824"/>
                  <a:gd name="T9" fmla="*/ 643 h 713"/>
                  <a:gd name="T10" fmla="*/ 114 w 824"/>
                  <a:gd name="T11" fmla="*/ 663 h 713"/>
                  <a:gd name="T12" fmla="*/ 114 w 824"/>
                  <a:gd name="T13" fmla="*/ 663 h 713"/>
                  <a:gd name="T14" fmla="*/ 76 w 824"/>
                  <a:gd name="T15" fmla="*/ 687 h 713"/>
                  <a:gd name="T16" fmla="*/ 32 w 824"/>
                  <a:gd name="T17" fmla="*/ 712 h 713"/>
                  <a:gd name="T18" fmla="*/ 22 w 824"/>
                  <a:gd name="T19" fmla="*/ 706 h 713"/>
                  <a:gd name="T20" fmla="*/ 19 w 824"/>
                  <a:gd name="T21" fmla="*/ 707 h 713"/>
                  <a:gd name="T22" fmla="*/ 9 w 824"/>
                  <a:gd name="T23" fmla="*/ 699 h 713"/>
                  <a:gd name="T24" fmla="*/ 4 w 824"/>
                  <a:gd name="T25" fmla="*/ 687 h 713"/>
                  <a:gd name="T26" fmla="*/ 8 w 824"/>
                  <a:gd name="T27" fmla="*/ 682 h 713"/>
                  <a:gd name="T28" fmla="*/ 10 w 824"/>
                  <a:gd name="T29" fmla="*/ 675 h 713"/>
                  <a:gd name="T30" fmla="*/ 61 w 824"/>
                  <a:gd name="T31" fmla="*/ 627 h 713"/>
                  <a:gd name="T32" fmla="*/ 114 w 824"/>
                  <a:gd name="T33" fmla="*/ 567 h 713"/>
                  <a:gd name="T34" fmla="*/ 268 w 824"/>
                  <a:gd name="T35" fmla="*/ 547 h 713"/>
                  <a:gd name="T36" fmla="*/ 609 w 824"/>
                  <a:gd name="T37" fmla="*/ 221 h 713"/>
                  <a:gd name="T38" fmla="*/ 728 w 824"/>
                  <a:gd name="T39" fmla="*/ 0 h 713"/>
                  <a:gd name="T40" fmla="*/ 824 w 824"/>
                  <a:gd name="T41" fmla="*/ 75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4" h="713">
                    <a:moveTo>
                      <a:pt x="824" y="75"/>
                    </a:moveTo>
                    <a:cubicBezTo>
                      <a:pt x="813" y="99"/>
                      <a:pt x="774" y="184"/>
                      <a:pt x="673" y="290"/>
                    </a:cubicBezTo>
                    <a:cubicBezTo>
                      <a:pt x="602" y="365"/>
                      <a:pt x="342" y="538"/>
                      <a:pt x="318" y="582"/>
                    </a:cubicBezTo>
                    <a:cubicBezTo>
                      <a:pt x="302" y="613"/>
                      <a:pt x="278" y="624"/>
                      <a:pt x="275" y="624"/>
                    </a:cubicBezTo>
                    <a:cubicBezTo>
                      <a:pt x="262" y="624"/>
                      <a:pt x="150" y="640"/>
                      <a:pt x="144" y="643"/>
                    </a:cubicBezTo>
                    <a:cubicBezTo>
                      <a:pt x="142" y="644"/>
                      <a:pt x="130" y="653"/>
                      <a:pt x="114" y="663"/>
                    </a:cubicBezTo>
                    <a:cubicBezTo>
                      <a:pt x="114" y="663"/>
                      <a:pt x="114" y="663"/>
                      <a:pt x="114" y="663"/>
                    </a:cubicBezTo>
                    <a:cubicBezTo>
                      <a:pt x="103" y="671"/>
                      <a:pt x="89" y="680"/>
                      <a:pt x="76" y="687"/>
                    </a:cubicBezTo>
                    <a:cubicBezTo>
                      <a:pt x="57" y="699"/>
                      <a:pt x="37" y="711"/>
                      <a:pt x="32" y="712"/>
                    </a:cubicBezTo>
                    <a:cubicBezTo>
                      <a:pt x="25" y="713"/>
                      <a:pt x="21" y="712"/>
                      <a:pt x="22" y="706"/>
                    </a:cubicBezTo>
                    <a:cubicBezTo>
                      <a:pt x="21" y="707"/>
                      <a:pt x="20" y="707"/>
                      <a:pt x="19" y="707"/>
                    </a:cubicBezTo>
                    <a:cubicBezTo>
                      <a:pt x="11" y="708"/>
                      <a:pt x="7" y="707"/>
                      <a:pt x="9" y="699"/>
                    </a:cubicBezTo>
                    <a:cubicBezTo>
                      <a:pt x="3" y="699"/>
                      <a:pt x="0" y="696"/>
                      <a:pt x="4" y="687"/>
                    </a:cubicBezTo>
                    <a:cubicBezTo>
                      <a:pt x="5" y="686"/>
                      <a:pt x="6" y="684"/>
                      <a:pt x="8" y="682"/>
                    </a:cubicBezTo>
                    <a:cubicBezTo>
                      <a:pt x="8" y="680"/>
                      <a:pt x="9" y="678"/>
                      <a:pt x="10" y="675"/>
                    </a:cubicBezTo>
                    <a:cubicBezTo>
                      <a:pt x="13" y="669"/>
                      <a:pt x="41" y="645"/>
                      <a:pt x="61" y="627"/>
                    </a:cubicBezTo>
                    <a:cubicBezTo>
                      <a:pt x="87" y="597"/>
                      <a:pt x="114" y="567"/>
                      <a:pt x="114" y="567"/>
                    </a:cubicBezTo>
                    <a:cubicBezTo>
                      <a:pt x="268" y="547"/>
                      <a:pt x="268" y="547"/>
                      <a:pt x="268" y="547"/>
                    </a:cubicBezTo>
                    <a:cubicBezTo>
                      <a:pt x="268" y="547"/>
                      <a:pt x="597" y="236"/>
                      <a:pt x="609" y="221"/>
                    </a:cubicBezTo>
                    <a:cubicBezTo>
                      <a:pt x="621" y="207"/>
                      <a:pt x="728" y="0"/>
                      <a:pt x="728" y="0"/>
                    </a:cubicBezTo>
                    <a:lnTo>
                      <a:pt x="824" y="75"/>
                    </a:lnTo>
                    <a:close/>
                  </a:path>
                </a:pathLst>
              </a:custGeom>
              <a:solidFill>
                <a:srgbClr val="F0D0B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7" name="Freeform 16">
                <a:extLst>
                  <a:ext uri="{FF2B5EF4-FFF2-40B4-BE49-F238E27FC236}">
                    <a16:creationId xmlns:a16="http://schemas.microsoft.com/office/drawing/2014/main" id="{9D9F6D91-58F4-4F35-B58F-1166D0DFB211}"/>
                  </a:ext>
                </a:extLst>
              </p:cNvPr>
              <p:cNvSpPr>
                <a:spLocks/>
              </p:cNvSpPr>
              <p:nvPr/>
            </p:nvSpPr>
            <p:spPr bwMode="auto">
              <a:xfrm>
                <a:off x="7448550" y="4745205"/>
                <a:ext cx="1654175" cy="1298575"/>
              </a:xfrm>
              <a:custGeom>
                <a:avLst/>
                <a:gdLst>
                  <a:gd name="T0" fmla="*/ 751 w 751"/>
                  <a:gd name="T1" fmla="*/ 41 h 589"/>
                  <a:gd name="T2" fmla="*/ 650 w 751"/>
                  <a:gd name="T3" fmla="*/ 167 h 589"/>
                  <a:gd name="T4" fmla="*/ 295 w 751"/>
                  <a:gd name="T5" fmla="*/ 459 h 589"/>
                  <a:gd name="T6" fmla="*/ 252 w 751"/>
                  <a:gd name="T7" fmla="*/ 501 h 589"/>
                  <a:gd name="T8" fmla="*/ 121 w 751"/>
                  <a:gd name="T9" fmla="*/ 520 h 589"/>
                  <a:gd name="T10" fmla="*/ 91 w 751"/>
                  <a:gd name="T11" fmla="*/ 540 h 589"/>
                  <a:gd name="T12" fmla="*/ 91 w 751"/>
                  <a:gd name="T13" fmla="*/ 540 h 589"/>
                  <a:gd name="T14" fmla="*/ 53 w 751"/>
                  <a:gd name="T15" fmla="*/ 564 h 589"/>
                  <a:gd name="T16" fmla="*/ 9 w 751"/>
                  <a:gd name="T17" fmla="*/ 589 h 589"/>
                  <a:gd name="T18" fmla="*/ 0 w 751"/>
                  <a:gd name="T19" fmla="*/ 588 h 589"/>
                  <a:gd name="T20" fmla="*/ 5 w 751"/>
                  <a:gd name="T21" fmla="*/ 587 h 589"/>
                  <a:gd name="T22" fmla="*/ 115 w 751"/>
                  <a:gd name="T23" fmla="*/ 514 h 589"/>
                  <a:gd name="T24" fmla="*/ 249 w 751"/>
                  <a:gd name="T25" fmla="*/ 488 h 589"/>
                  <a:gd name="T26" fmla="*/ 285 w 751"/>
                  <a:gd name="T27" fmla="*/ 444 h 589"/>
                  <a:gd name="T28" fmla="*/ 645 w 751"/>
                  <a:gd name="T29" fmla="*/ 138 h 589"/>
                  <a:gd name="T30" fmla="*/ 725 w 751"/>
                  <a:gd name="T31" fmla="*/ 0 h 589"/>
                  <a:gd name="T32" fmla="*/ 751 w 751"/>
                  <a:gd name="T33" fmla="*/ 41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1" h="589">
                    <a:moveTo>
                      <a:pt x="751" y="41"/>
                    </a:moveTo>
                    <a:cubicBezTo>
                      <a:pt x="728" y="77"/>
                      <a:pt x="695" y="119"/>
                      <a:pt x="650" y="167"/>
                    </a:cubicBezTo>
                    <a:cubicBezTo>
                      <a:pt x="579" y="242"/>
                      <a:pt x="319" y="415"/>
                      <a:pt x="295" y="459"/>
                    </a:cubicBezTo>
                    <a:cubicBezTo>
                      <a:pt x="279" y="490"/>
                      <a:pt x="255" y="501"/>
                      <a:pt x="252" y="501"/>
                    </a:cubicBezTo>
                    <a:cubicBezTo>
                      <a:pt x="239" y="501"/>
                      <a:pt x="127" y="517"/>
                      <a:pt x="121" y="520"/>
                    </a:cubicBezTo>
                    <a:cubicBezTo>
                      <a:pt x="119" y="521"/>
                      <a:pt x="107" y="530"/>
                      <a:pt x="91" y="540"/>
                    </a:cubicBezTo>
                    <a:cubicBezTo>
                      <a:pt x="91" y="540"/>
                      <a:pt x="91" y="540"/>
                      <a:pt x="91" y="540"/>
                    </a:cubicBezTo>
                    <a:cubicBezTo>
                      <a:pt x="80" y="548"/>
                      <a:pt x="66" y="557"/>
                      <a:pt x="53" y="564"/>
                    </a:cubicBezTo>
                    <a:cubicBezTo>
                      <a:pt x="34" y="576"/>
                      <a:pt x="14" y="588"/>
                      <a:pt x="9" y="589"/>
                    </a:cubicBezTo>
                    <a:cubicBezTo>
                      <a:pt x="5" y="589"/>
                      <a:pt x="2" y="589"/>
                      <a:pt x="0" y="588"/>
                    </a:cubicBezTo>
                    <a:cubicBezTo>
                      <a:pt x="2" y="588"/>
                      <a:pt x="3" y="587"/>
                      <a:pt x="5" y="587"/>
                    </a:cubicBezTo>
                    <a:cubicBezTo>
                      <a:pt x="10" y="585"/>
                      <a:pt x="115" y="514"/>
                      <a:pt x="115" y="514"/>
                    </a:cubicBezTo>
                    <a:cubicBezTo>
                      <a:pt x="115" y="514"/>
                      <a:pt x="225" y="498"/>
                      <a:pt x="249" y="488"/>
                    </a:cubicBezTo>
                    <a:cubicBezTo>
                      <a:pt x="272" y="477"/>
                      <a:pt x="285" y="444"/>
                      <a:pt x="285" y="444"/>
                    </a:cubicBezTo>
                    <a:cubicBezTo>
                      <a:pt x="285" y="444"/>
                      <a:pt x="629" y="157"/>
                      <a:pt x="645" y="138"/>
                    </a:cubicBezTo>
                    <a:cubicBezTo>
                      <a:pt x="662" y="118"/>
                      <a:pt x="725" y="0"/>
                      <a:pt x="725" y="0"/>
                    </a:cubicBezTo>
                    <a:lnTo>
                      <a:pt x="751" y="41"/>
                    </a:lnTo>
                    <a:close/>
                  </a:path>
                </a:pathLst>
              </a:custGeom>
              <a:solidFill>
                <a:srgbClr val="E8C6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8" name="Freeform 17">
                <a:extLst>
                  <a:ext uri="{FF2B5EF4-FFF2-40B4-BE49-F238E27FC236}">
                    <a16:creationId xmlns:a16="http://schemas.microsoft.com/office/drawing/2014/main" id="{947B4300-AADB-4462-B088-47BA99A83E9B}"/>
                  </a:ext>
                </a:extLst>
              </p:cNvPr>
              <p:cNvSpPr>
                <a:spLocks/>
              </p:cNvSpPr>
              <p:nvPr/>
            </p:nvSpPr>
            <p:spPr bwMode="auto">
              <a:xfrm>
                <a:off x="8577262" y="5551655"/>
                <a:ext cx="976312" cy="587375"/>
              </a:xfrm>
              <a:custGeom>
                <a:avLst/>
                <a:gdLst>
                  <a:gd name="T0" fmla="*/ 443 w 443"/>
                  <a:gd name="T1" fmla="*/ 133 h 266"/>
                  <a:gd name="T2" fmla="*/ 160 w 443"/>
                  <a:gd name="T3" fmla="*/ 200 h 266"/>
                  <a:gd name="T4" fmla="*/ 105 w 443"/>
                  <a:gd name="T5" fmla="*/ 45 h 266"/>
                  <a:gd name="T6" fmla="*/ 443 w 443"/>
                  <a:gd name="T7" fmla="*/ 133 h 266"/>
                </a:gdLst>
                <a:ahLst/>
                <a:cxnLst>
                  <a:cxn ang="0">
                    <a:pos x="T0" y="T1"/>
                  </a:cxn>
                  <a:cxn ang="0">
                    <a:pos x="T2" y="T3"/>
                  </a:cxn>
                  <a:cxn ang="0">
                    <a:pos x="T4" y="T5"/>
                  </a:cxn>
                  <a:cxn ang="0">
                    <a:pos x="T6" y="T7"/>
                  </a:cxn>
                </a:cxnLst>
                <a:rect l="0" t="0" r="r" b="b"/>
                <a:pathLst>
                  <a:path w="443" h="266">
                    <a:moveTo>
                      <a:pt x="443" y="133"/>
                    </a:moveTo>
                    <a:cubicBezTo>
                      <a:pt x="387" y="245"/>
                      <a:pt x="262" y="266"/>
                      <a:pt x="160" y="200"/>
                    </a:cubicBezTo>
                    <a:cubicBezTo>
                      <a:pt x="67" y="140"/>
                      <a:pt x="0" y="89"/>
                      <a:pt x="105" y="45"/>
                    </a:cubicBezTo>
                    <a:cubicBezTo>
                      <a:pt x="211" y="0"/>
                      <a:pt x="443" y="133"/>
                      <a:pt x="443" y="133"/>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09" name="Freeform 18">
                <a:extLst>
                  <a:ext uri="{FF2B5EF4-FFF2-40B4-BE49-F238E27FC236}">
                    <a16:creationId xmlns:a16="http://schemas.microsoft.com/office/drawing/2014/main" id="{6DA754D8-28F4-4462-BFEF-E6C43B11ADB4}"/>
                  </a:ext>
                </a:extLst>
              </p:cNvPr>
              <p:cNvSpPr>
                <a:spLocks/>
              </p:cNvSpPr>
              <p:nvPr/>
            </p:nvSpPr>
            <p:spPr bwMode="auto">
              <a:xfrm>
                <a:off x="8380412" y="5259555"/>
                <a:ext cx="2132012" cy="896938"/>
              </a:xfrm>
              <a:custGeom>
                <a:avLst/>
                <a:gdLst>
                  <a:gd name="T0" fmla="*/ 833 w 968"/>
                  <a:gd name="T1" fmla="*/ 108 h 407"/>
                  <a:gd name="T2" fmla="*/ 122 w 968"/>
                  <a:gd name="T3" fmla="*/ 22 h 407"/>
                  <a:gd name="T4" fmla="*/ 8 w 968"/>
                  <a:gd name="T5" fmla="*/ 178 h 407"/>
                  <a:gd name="T6" fmla="*/ 390 w 968"/>
                  <a:gd name="T7" fmla="*/ 308 h 407"/>
                  <a:gd name="T8" fmla="*/ 831 w 968"/>
                  <a:gd name="T9" fmla="*/ 385 h 407"/>
                  <a:gd name="T10" fmla="*/ 833 w 968"/>
                  <a:gd name="T11" fmla="*/ 108 h 407"/>
                </a:gdLst>
                <a:ahLst/>
                <a:cxnLst>
                  <a:cxn ang="0">
                    <a:pos x="T0" y="T1"/>
                  </a:cxn>
                  <a:cxn ang="0">
                    <a:pos x="T2" y="T3"/>
                  </a:cxn>
                  <a:cxn ang="0">
                    <a:pos x="T4" y="T5"/>
                  </a:cxn>
                  <a:cxn ang="0">
                    <a:pos x="T6" y="T7"/>
                  </a:cxn>
                  <a:cxn ang="0">
                    <a:pos x="T8" y="T9"/>
                  </a:cxn>
                  <a:cxn ang="0">
                    <a:pos x="T10" y="T11"/>
                  </a:cxn>
                </a:cxnLst>
                <a:rect l="0" t="0" r="r" b="b"/>
                <a:pathLst>
                  <a:path w="968" h="407">
                    <a:moveTo>
                      <a:pt x="833" y="108"/>
                    </a:moveTo>
                    <a:cubicBezTo>
                      <a:pt x="792" y="98"/>
                      <a:pt x="209" y="0"/>
                      <a:pt x="122" y="22"/>
                    </a:cubicBezTo>
                    <a:cubicBezTo>
                      <a:pt x="35" y="44"/>
                      <a:pt x="0" y="123"/>
                      <a:pt x="8" y="178"/>
                    </a:cubicBezTo>
                    <a:cubicBezTo>
                      <a:pt x="16" y="234"/>
                      <a:pt x="291" y="279"/>
                      <a:pt x="390" y="308"/>
                    </a:cubicBezTo>
                    <a:cubicBezTo>
                      <a:pt x="489" y="337"/>
                      <a:pt x="685" y="407"/>
                      <a:pt x="831" y="385"/>
                    </a:cubicBezTo>
                    <a:cubicBezTo>
                      <a:pt x="968" y="364"/>
                      <a:pt x="937" y="105"/>
                      <a:pt x="833" y="108"/>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0" name="Freeform 19">
                <a:extLst>
                  <a:ext uri="{FF2B5EF4-FFF2-40B4-BE49-F238E27FC236}">
                    <a16:creationId xmlns:a16="http://schemas.microsoft.com/office/drawing/2014/main" id="{56900733-B159-4AE1-99D2-4D26F8A41BCA}"/>
                  </a:ext>
                </a:extLst>
              </p:cNvPr>
              <p:cNvSpPr>
                <a:spLocks/>
              </p:cNvSpPr>
              <p:nvPr/>
            </p:nvSpPr>
            <p:spPr bwMode="auto">
              <a:xfrm>
                <a:off x="8410575" y="5270668"/>
                <a:ext cx="1589087" cy="303213"/>
              </a:xfrm>
              <a:custGeom>
                <a:avLst/>
                <a:gdLst>
                  <a:gd name="T0" fmla="*/ 719 w 721"/>
                  <a:gd name="T1" fmla="*/ 85 h 138"/>
                  <a:gd name="T2" fmla="*/ 108 w 721"/>
                  <a:gd name="T3" fmla="*/ 17 h 138"/>
                  <a:gd name="T4" fmla="*/ 0 w 721"/>
                  <a:gd name="T5" fmla="*/ 114 h 138"/>
                  <a:gd name="T6" fmla="*/ 721 w 721"/>
                  <a:gd name="T7" fmla="*/ 138 h 138"/>
                  <a:gd name="T8" fmla="*/ 719 w 721"/>
                  <a:gd name="T9" fmla="*/ 85 h 138"/>
                </a:gdLst>
                <a:ahLst/>
                <a:cxnLst>
                  <a:cxn ang="0">
                    <a:pos x="T0" y="T1"/>
                  </a:cxn>
                  <a:cxn ang="0">
                    <a:pos x="T2" y="T3"/>
                  </a:cxn>
                  <a:cxn ang="0">
                    <a:pos x="T4" y="T5"/>
                  </a:cxn>
                  <a:cxn ang="0">
                    <a:pos x="T6" y="T7"/>
                  </a:cxn>
                  <a:cxn ang="0">
                    <a:pos x="T8" y="T9"/>
                  </a:cxn>
                </a:cxnLst>
                <a:rect l="0" t="0" r="r" b="b"/>
                <a:pathLst>
                  <a:path w="721" h="138">
                    <a:moveTo>
                      <a:pt x="719" y="85"/>
                    </a:moveTo>
                    <a:cubicBezTo>
                      <a:pt x="538" y="54"/>
                      <a:pt x="175" y="0"/>
                      <a:pt x="108" y="17"/>
                    </a:cubicBezTo>
                    <a:cubicBezTo>
                      <a:pt x="50" y="32"/>
                      <a:pt x="15" y="72"/>
                      <a:pt x="0" y="114"/>
                    </a:cubicBezTo>
                    <a:cubicBezTo>
                      <a:pt x="142" y="7"/>
                      <a:pt x="594" y="104"/>
                      <a:pt x="721" y="138"/>
                    </a:cubicBezTo>
                    <a:cubicBezTo>
                      <a:pt x="721" y="138"/>
                      <a:pt x="720" y="111"/>
                      <a:pt x="719" y="85"/>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1" name="Freeform 20">
                <a:extLst>
                  <a:ext uri="{FF2B5EF4-FFF2-40B4-BE49-F238E27FC236}">
                    <a16:creationId xmlns:a16="http://schemas.microsoft.com/office/drawing/2014/main" id="{3707ED37-17CA-4305-8240-DEEF622A2CFC}"/>
                  </a:ext>
                </a:extLst>
              </p:cNvPr>
              <p:cNvSpPr>
                <a:spLocks/>
              </p:cNvSpPr>
              <p:nvPr/>
            </p:nvSpPr>
            <p:spPr bwMode="auto">
              <a:xfrm>
                <a:off x="8512175" y="5607218"/>
                <a:ext cx="1752600" cy="265113"/>
              </a:xfrm>
              <a:custGeom>
                <a:avLst/>
                <a:gdLst>
                  <a:gd name="T0" fmla="*/ 796 w 796"/>
                  <a:gd name="T1" fmla="*/ 47 h 120"/>
                  <a:gd name="T2" fmla="*/ 704 w 796"/>
                  <a:gd name="T3" fmla="*/ 119 h 120"/>
                  <a:gd name="T4" fmla="*/ 423 w 796"/>
                  <a:gd name="T5" fmla="*/ 74 h 120"/>
                  <a:gd name="T6" fmla="*/ 68 w 796"/>
                  <a:gd name="T7" fmla="*/ 20 h 120"/>
                  <a:gd name="T8" fmla="*/ 11 w 796"/>
                  <a:gd name="T9" fmla="*/ 66 h 120"/>
                  <a:gd name="T10" fmla="*/ 0 w 796"/>
                  <a:gd name="T11" fmla="*/ 61 h 120"/>
                  <a:gd name="T12" fmla="*/ 64 w 796"/>
                  <a:gd name="T13" fmla="*/ 8 h 120"/>
                  <a:gd name="T14" fmla="*/ 425 w 796"/>
                  <a:gd name="T15" fmla="*/ 62 h 120"/>
                  <a:gd name="T16" fmla="*/ 704 w 796"/>
                  <a:gd name="T17" fmla="*/ 107 h 120"/>
                  <a:gd name="T18" fmla="*/ 785 w 796"/>
                  <a:gd name="T19" fmla="*/ 42 h 120"/>
                  <a:gd name="T20" fmla="*/ 796 w 796"/>
                  <a:gd name="T21" fmla="*/ 4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6" h="120">
                    <a:moveTo>
                      <a:pt x="796" y="47"/>
                    </a:moveTo>
                    <a:cubicBezTo>
                      <a:pt x="796" y="47"/>
                      <a:pt x="771" y="117"/>
                      <a:pt x="704" y="119"/>
                    </a:cubicBezTo>
                    <a:cubicBezTo>
                      <a:pt x="675" y="120"/>
                      <a:pt x="553" y="97"/>
                      <a:pt x="423" y="74"/>
                    </a:cubicBezTo>
                    <a:cubicBezTo>
                      <a:pt x="263" y="44"/>
                      <a:pt x="90" y="13"/>
                      <a:pt x="68" y="20"/>
                    </a:cubicBezTo>
                    <a:cubicBezTo>
                      <a:pt x="28" y="32"/>
                      <a:pt x="11" y="66"/>
                      <a:pt x="11" y="66"/>
                    </a:cubicBezTo>
                    <a:cubicBezTo>
                      <a:pt x="0" y="61"/>
                      <a:pt x="0" y="61"/>
                      <a:pt x="0" y="61"/>
                    </a:cubicBezTo>
                    <a:cubicBezTo>
                      <a:pt x="0" y="61"/>
                      <a:pt x="19" y="22"/>
                      <a:pt x="64" y="8"/>
                    </a:cubicBezTo>
                    <a:cubicBezTo>
                      <a:pt x="89" y="0"/>
                      <a:pt x="264" y="32"/>
                      <a:pt x="425" y="62"/>
                    </a:cubicBezTo>
                    <a:cubicBezTo>
                      <a:pt x="555" y="85"/>
                      <a:pt x="676" y="107"/>
                      <a:pt x="704" y="107"/>
                    </a:cubicBezTo>
                    <a:cubicBezTo>
                      <a:pt x="762" y="105"/>
                      <a:pt x="785" y="43"/>
                      <a:pt x="785" y="42"/>
                    </a:cubicBezTo>
                    <a:lnTo>
                      <a:pt x="796" y="47"/>
                    </a:ln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2" name="Freeform 21">
                <a:extLst>
                  <a:ext uri="{FF2B5EF4-FFF2-40B4-BE49-F238E27FC236}">
                    <a16:creationId xmlns:a16="http://schemas.microsoft.com/office/drawing/2014/main" id="{0309B85D-228D-4CCB-A155-65657F875F17}"/>
                  </a:ext>
                </a:extLst>
              </p:cNvPr>
              <p:cNvSpPr>
                <a:spLocks/>
              </p:cNvSpPr>
              <p:nvPr/>
            </p:nvSpPr>
            <p:spPr bwMode="auto">
              <a:xfrm>
                <a:off x="8818562" y="3586330"/>
                <a:ext cx="1847850" cy="2257425"/>
              </a:xfrm>
              <a:custGeom>
                <a:avLst/>
                <a:gdLst>
                  <a:gd name="T0" fmla="*/ 348 w 839"/>
                  <a:gd name="T1" fmla="*/ 0 h 1024"/>
                  <a:gd name="T2" fmla="*/ 250 w 839"/>
                  <a:gd name="T3" fmla="*/ 17 h 1024"/>
                  <a:gd name="T4" fmla="*/ 94 w 839"/>
                  <a:gd name="T5" fmla="*/ 368 h 1024"/>
                  <a:gd name="T6" fmla="*/ 14 w 839"/>
                  <a:gd name="T7" fmla="*/ 534 h 1024"/>
                  <a:gd name="T8" fmla="*/ 193 w 839"/>
                  <a:gd name="T9" fmla="*/ 632 h 1024"/>
                  <a:gd name="T10" fmla="*/ 230 w 839"/>
                  <a:gd name="T11" fmla="*/ 461 h 1024"/>
                  <a:gd name="T12" fmla="*/ 377 w 839"/>
                  <a:gd name="T13" fmla="*/ 620 h 1024"/>
                  <a:gd name="T14" fmla="*/ 420 w 839"/>
                  <a:gd name="T15" fmla="*/ 830 h 1024"/>
                  <a:gd name="T16" fmla="*/ 528 w 839"/>
                  <a:gd name="T17" fmla="*/ 955 h 1024"/>
                  <a:gd name="T18" fmla="*/ 724 w 839"/>
                  <a:gd name="T19" fmla="*/ 1006 h 1024"/>
                  <a:gd name="T20" fmla="*/ 839 w 839"/>
                  <a:gd name="T21" fmla="*/ 954 h 1024"/>
                  <a:gd name="T22" fmla="*/ 726 w 839"/>
                  <a:gd name="T23" fmla="*/ 641 h 1024"/>
                  <a:gd name="T24" fmla="*/ 478 w 839"/>
                  <a:gd name="T25" fmla="*/ 158 h 1024"/>
                  <a:gd name="T26" fmla="*/ 348 w 839"/>
                  <a:gd name="T27"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9" h="1024">
                    <a:moveTo>
                      <a:pt x="348" y="0"/>
                    </a:moveTo>
                    <a:cubicBezTo>
                      <a:pt x="337" y="1"/>
                      <a:pt x="250" y="17"/>
                      <a:pt x="250" y="17"/>
                    </a:cubicBezTo>
                    <a:cubicBezTo>
                      <a:pt x="250" y="17"/>
                      <a:pt x="104" y="344"/>
                      <a:pt x="94" y="368"/>
                    </a:cubicBezTo>
                    <a:cubicBezTo>
                      <a:pt x="84" y="393"/>
                      <a:pt x="0" y="532"/>
                      <a:pt x="14" y="534"/>
                    </a:cubicBezTo>
                    <a:cubicBezTo>
                      <a:pt x="29" y="537"/>
                      <a:pt x="193" y="645"/>
                      <a:pt x="193" y="632"/>
                    </a:cubicBezTo>
                    <a:cubicBezTo>
                      <a:pt x="193" y="620"/>
                      <a:pt x="230" y="461"/>
                      <a:pt x="230" y="461"/>
                    </a:cubicBezTo>
                    <a:cubicBezTo>
                      <a:pt x="230" y="461"/>
                      <a:pt x="282" y="494"/>
                      <a:pt x="377" y="620"/>
                    </a:cubicBezTo>
                    <a:cubicBezTo>
                      <a:pt x="472" y="746"/>
                      <a:pt x="396" y="832"/>
                      <a:pt x="420" y="830"/>
                    </a:cubicBezTo>
                    <a:cubicBezTo>
                      <a:pt x="432" y="830"/>
                      <a:pt x="468" y="910"/>
                      <a:pt x="528" y="955"/>
                    </a:cubicBezTo>
                    <a:cubicBezTo>
                      <a:pt x="598" y="1007"/>
                      <a:pt x="694" y="1024"/>
                      <a:pt x="724" y="1006"/>
                    </a:cubicBezTo>
                    <a:cubicBezTo>
                      <a:pt x="779" y="972"/>
                      <a:pt x="839" y="954"/>
                      <a:pt x="839" y="954"/>
                    </a:cubicBezTo>
                    <a:cubicBezTo>
                      <a:pt x="839" y="954"/>
                      <a:pt x="734" y="653"/>
                      <a:pt x="726" y="641"/>
                    </a:cubicBezTo>
                    <a:cubicBezTo>
                      <a:pt x="718" y="629"/>
                      <a:pt x="544" y="238"/>
                      <a:pt x="478" y="158"/>
                    </a:cubicBezTo>
                    <a:cubicBezTo>
                      <a:pt x="412" y="77"/>
                      <a:pt x="348" y="0"/>
                      <a:pt x="348" y="0"/>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3" name="Freeform 22">
                <a:extLst>
                  <a:ext uri="{FF2B5EF4-FFF2-40B4-BE49-F238E27FC236}">
                    <a16:creationId xmlns:a16="http://schemas.microsoft.com/office/drawing/2014/main" id="{CE229B53-729C-4D5A-8284-C8CA5DF9B17D}"/>
                  </a:ext>
                </a:extLst>
              </p:cNvPr>
              <p:cNvSpPr>
                <a:spLocks/>
              </p:cNvSpPr>
              <p:nvPr/>
            </p:nvSpPr>
            <p:spPr bwMode="auto">
              <a:xfrm>
                <a:off x="9256712" y="3586330"/>
                <a:ext cx="1371600" cy="1995488"/>
              </a:xfrm>
              <a:custGeom>
                <a:avLst/>
                <a:gdLst>
                  <a:gd name="T0" fmla="*/ 149 w 623"/>
                  <a:gd name="T1" fmla="*/ 0 h 905"/>
                  <a:gd name="T2" fmla="*/ 67 w 623"/>
                  <a:gd name="T3" fmla="*/ 14 h 905"/>
                  <a:gd name="T4" fmla="*/ 6 w 623"/>
                  <a:gd name="T5" fmla="*/ 118 h 905"/>
                  <a:gd name="T6" fmla="*/ 156 w 623"/>
                  <a:gd name="T7" fmla="*/ 71 h 905"/>
                  <a:gd name="T8" fmla="*/ 494 w 623"/>
                  <a:gd name="T9" fmla="*/ 706 h 905"/>
                  <a:gd name="T10" fmla="*/ 623 w 623"/>
                  <a:gd name="T11" fmla="*/ 905 h 905"/>
                  <a:gd name="T12" fmla="*/ 527 w 623"/>
                  <a:gd name="T13" fmla="*/ 641 h 905"/>
                  <a:gd name="T14" fmla="*/ 279 w 623"/>
                  <a:gd name="T15" fmla="*/ 158 h 905"/>
                  <a:gd name="T16" fmla="*/ 149 w 623"/>
                  <a:gd name="T1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3" h="905">
                    <a:moveTo>
                      <a:pt x="149" y="0"/>
                    </a:moveTo>
                    <a:cubicBezTo>
                      <a:pt x="141" y="1"/>
                      <a:pt x="93" y="9"/>
                      <a:pt x="67" y="14"/>
                    </a:cubicBezTo>
                    <a:cubicBezTo>
                      <a:pt x="63" y="30"/>
                      <a:pt x="0" y="121"/>
                      <a:pt x="6" y="118"/>
                    </a:cubicBezTo>
                    <a:cubicBezTo>
                      <a:pt x="21" y="111"/>
                      <a:pt x="116" y="23"/>
                      <a:pt x="156" y="71"/>
                    </a:cubicBezTo>
                    <a:cubicBezTo>
                      <a:pt x="232" y="161"/>
                      <a:pt x="454" y="629"/>
                      <a:pt x="494" y="706"/>
                    </a:cubicBezTo>
                    <a:cubicBezTo>
                      <a:pt x="537" y="786"/>
                      <a:pt x="590" y="868"/>
                      <a:pt x="623" y="905"/>
                    </a:cubicBezTo>
                    <a:cubicBezTo>
                      <a:pt x="592" y="819"/>
                      <a:pt x="533" y="650"/>
                      <a:pt x="527" y="641"/>
                    </a:cubicBezTo>
                    <a:cubicBezTo>
                      <a:pt x="519" y="629"/>
                      <a:pt x="345" y="238"/>
                      <a:pt x="279" y="158"/>
                    </a:cubicBezTo>
                    <a:cubicBezTo>
                      <a:pt x="213" y="77"/>
                      <a:pt x="149" y="0"/>
                      <a:pt x="149" y="0"/>
                    </a:cubicBezTo>
                    <a:close/>
                  </a:path>
                </a:pathLst>
              </a:custGeom>
              <a:solidFill>
                <a:schemeClr val="accent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4" name="Freeform 23">
                <a:extLst>
                  <a:ext uri="{FF2B5EF4-FFF2-40B4-BE49-F238E27FC236}">
                    <a16:creationId xmlns:a16="http://schemas.microsoft.com/office/drawing/2014/main" id="{89B0AF9C-2D90-4B51-B2BF-67729417A02B}"/>
                  </a:ext>
                </a:extLst>
              </p:cNvPr>
              <p:cNvSpPr>
                <a:spLocks/>
              </p:cNvSpPr>
              <p:nvPr/>
            </p:nvSpPr>
            <p:spPr bwMode="auto">
              <a:xfrm>
                <a:off x="9075737" y="4164180"/>
                <a:ext cx="812800" cy="1362075"/>
              </a:xfrm>
              <a:custGeom>
                <a:avLst/>
                <a:gdLst>
                  <a:gd name="T0" fmla="*/ 0 w 369"/>
                  <a:gd name="T1" fmla="*/ 331 h 618"/>
                  <a:gd name="T2" fmla="*/ 76 w 369"/>
                  <a:gd name="T3" fmla="*/ 370 h 618"/>
                  <a:gd name="T4" fmla="*/ 113 w 369"/>
                  <a:gd name="T5" fmla="*/ 199 h 618"/>
                  <a:gd name="T6" fmla="*/ 255 w 369"/>
                  <a:gd name="T7" fmla="*/ 363 h 618"/>
                  <a:gd name="T8" fmla="*/ 299 w 369"/>
                  <a:gd name="T9" fmla="*/ 569 h 618"/>
                  <a:gd name="T10" fmla="*/ 342 w 369"/>
                  <a:gd name="T11" fmla="*/ 618 h 618"/>
                  <a:gd name="T12" fmla="*/ 363 w 369"/>
                  <a:gd name="T13" fmla="*/ 473 h 618"/>
                  <a:gd name="T14" fmla="*/ 224 w 369"/>
                  <a:gd name="T15" fmla="*/ 220 h 618"/>
                  <a:gd name="T16" fmla="*/ 170 w 369"/>
                  <a:gd name="T17" fmla="*/ 0 h 618"/>
                  <a:gd name="T18" fmla="*/ 24 w 369"/>
                  <a:gd name="T19" fmla="*/ 316 h 618"/>
                  <a:gd name="T20" fmla="*/ 0 w 369"/>
                  <a:gd name="T21" fmla="*/ 331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 h="618">
                    <a:moveTo>
                      <a:pt x="0" y="331"/>
                    </a:moveTo>
                    <a:cubicBezTo>
                      <a:pt x="40" y="355"/>
                      <a:pt x="76" y="376"/>
                      <a:pt x="76" y="370"/>
                    </a:cubicBezTo>
                    <a:cubicBezTo>
                      <a:pt x="76" y="358"/>
                      <a:pt x="113" y="199"/>
                      <a:pt x="113" y="199"/>
                    </a:cubicBezTo>
                    <a:cubicBezTo>
                      <a:pt x="113" y="199"/>
                      <a:pt x="160" y="237"/>
                      <a:pt x="255" y="363"/>
                    </a:cubicBezTo>
                    <a:cubicBezTo>
                      <a:pt x="350" y="489"/>
                      <a:pt x="284" y="569"/>
                      <a:pt x="299" y="569"/>
                    </a:cubicBezTo>
                    <a:cubicBezTo>
                      <a:pt x="314" y="569"/>
                      <a:pt x="321" y="602"/>
                      <a:pt x="342" y="618"/>
                    </a:cubicBezTo>
                    <a:cubicBezTo>
                      <a:pt x="354" y="588"/>
                      <a:pt x="369" y="551"/>
                      <a:pt x="363" y="473"/>
                    </a:cubicBezTo>
                    <a:cubicBezTo>
                      <a:pt x="356" y="394"/>
                      <a:pt x="260" y="307"/>
                      <a:pt x="224" y="220"/>
                    </a:cubicBezTo>
                    <a:cubicBezTo>
                      <a:pt x="188" y="134"/>
                      <a:pt x="170" y="0"/>
                      <a:pt x="170" y="0"/>
                    </a:cubicBezTo>
                    <a:cubicBezTo>
                      <a:pt x="170" y="0"/>
                      <a:pt x="32" y="298"/>
                      <a:pt x="24" y="316"/>
                    </a:cubicBezTo>
                    <a:cubicBezTo>
                      <a:pt x="22" y="322"/>
                      <a:pt x="12" y="327"/>
                      <a:pt x="0" y="331"/>
                    </a:cubicBezTo>
                    <a:close/>
                  </a:path>
                </a:pathLst>
              </a:custGeom>
              <a:solidFill>
                <a:schemeClr val="accent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5" name="Freeform 24">
                <a:extLst>
                  <a:ext uri="{FF2B5EF4-FFF2-40B4-BE49-F238E27FC236}">
                    <a16:creationId xmlns:a16="http://schemas.microsoft.com/office/drawing/2014/main" id="{F230BAA5-BA5F-45F6-9D63-277EBF9B61EC}"/>
                  </a:ext>
                </a:extLst>
              </p:cNvPr>
              <p:cNvSpPr>
                <a:spLocks/>
              </p:cNvSpPr>
              <p:nvPr/>
            </p:nvSpPr>
            <p:spPr bwMode="auto">
              <a:xfrm>
                <a:off x="9525000" y="4602330"/>
                <a:ext cx="788987" cy="385763"/>
              </a:xfrm>
              <a:custGeom>
                <a:avLst/>
                <a:gdLst>
                  <a:gd name="T0" fmla="*/ 0 w 358"/>
                  <a:gd name="T1" fmla="*/ 40 h 175"/>
                  <a:gd name="T2" fmla="*/ 111 w 358"/>
                  <a:gd name="T3" fmla="*/ 92 h 175"/>
                  <a:gd name="T4" fmla="*/ 155 w 358"/>
                  <a:gd name="T5" fmla="*/ 94 h 175"/>
                  <a:gd name="T6" fmla="*/ 358 w 358"/>
                  <a:gd name="T7" fmla="*/ 175 h 175"/>
                  <a:gd name="T8" fmla="*/ 345 w 358"/>
                  <a:gd name="T9" fmla="*/ 122 h 175"/>
                  <a:gd name="T10" fmla="*/ 6 w 358"/>
                  <a:gd name="T11" fmla="*/ 2 h 175"/>
                  <a:gd name="T12" fmla="*/ 0 w 358"/>
                  <a:gd name="T13" fmla="*/ 40 h 175"/>
                </a:gdLst>
                <a:ahLst/>
                <a:cxnLst>
                  <a:cxn ang="0">
                    <a:pos x="T0" y="T1"/>
                  </a:cxn>
                  <a:cxn ang="0">
                    <a:pos x="T2" y="T3"/>
                  </a:cxn>
                  <a:cxn ang="0">
                    <a:pos x="T4" y="T5"/>
                  </a:cxn>
                  <a:cxn ang="0">
                    <a:pos x="T6" y="T7"/>
                  </a:cxn>
                  <a:cxn ang="0">
                    <a:pos x="T8" y="T9"/>
                  </a:cxn>
                  <a:cxn ang="0">
                    <a:pos x="T10" y="T11"/>
                  </a:cxn>
                  <a:cxn ang="0">
                    <a:pos x="T12" y="T13"/>
                  </a:cxn>
                </a:cxnLst>
                <a:rect l="0" t="0" r="r" b="b"/>
                <a:pathLst>
                  <a:path w="358" h="175">
                    <a:moveTo>
                      <a:pt x="0" y="40"/>
                    </a:moveTo>
                    <a:cubicBezTo>
                      <a:pt x="0" y="40"/>
                      <a:pt x="98" y="94"/>
                      <a:pt x="111" y="92"/>
                    </a:cubicBezTo>
                    <a:cubicBezTo>
                      <a:pt x="125" y="89"/>
                      <a:pt x="155" y="94"/>
                      <a:pt x="155" y="94"/>
                    </a:cubicBezTo>
                    <a:cubicBezTo>
                      <a:pt x="358" y="175"/>
                      <a:pt x="358" y="175"/>
                      <a:pt x="358" y="175"/>
                    </a:cubicBezTo>
                    <a:cubicBezTo>
                      <a:pt x="345" y="122"/>
                      <a:pt x="345" y="122"/>
                      <a:pt x="345" y="122"/>
                    </a:cubicBezTo>
                    <a:cubicBezTo>
                      <a:pt x="345" y="122"/>
                      <a:pt x="0" y="4"/>
                      <a:pt x="6" y="2"/>
                    </a:cubicBezTo>
                    <a:cubicBezTo>
                      <a:pt x="12" y="0"/>
                      <a:pt x="0" y="40"/>
                      <a:pt x="0" y="40"/>
                    </a:cubicBezTo>
                    <a:close/>
                  </a:path>
                </a:pathLst>
              </a:custGeom>
              <a:solidFill>
                <a:srgbClr val="6896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6" name="Freeform 25">
                <a:extLst>
                  <a:ext uri="{FF2B5EF4-FFF2-40B4-BE49-F238E27FC236}">
                    <a16:creationId xmlns:a16="http://schemas.microsoft.com/office/drawing/2014/main" id="{9ED467C6-313E-41FA-BFB1-405DFC1BE2D6}"/>
                  </a:ext>
                </a:extLst>
              </p:cNvPr>
              <p:cNvSpPr>
                <a:spLocks/>
              </p:cNvSpPr>
              <p:nvPr/>
            </p:nvSpPr>
            <p:spPr bwMode="auto">
              <a:xfrm>
                <a:off x="8185150" y="5623093"/>
                <a:ext cx="1287462" cy="603250"/>
              </a:xfrm>
              <a:custGeom>
                <a:avLst/>
                <a:gdLst>
                  <a:gd name="T0" fmla="*/ 496 w 584"/>
                  <a:gd name="T1" fmla="*/ 202 h 274"/>
                  <a:gd name="T2" fmla="*/ 15 w 584"/>
                  <a:gd name="T3" fmla="*/ 156 h 274"/>
                  <a:gd name="T4" fmla="*/ 76 w 584"/>
                  <a:gd name="T5" fmla="*/ 20 h 274"/>
                  <a:gd name="T6" fmla="*/ 266 w 584"/>
                  <a:gd name="T7" fmla="*/ 42 h 274"/>
                  <a:gd name="T8" fmla="*/ 411 w 584"/>
                  <a:gd name="T9" fmla="*/ 48 h 274"/>
                  <a:gd name="T10" fmla="*/ 496 w 584"/>
                  <a:gd name="T11" fmla="*/ 202 h 274"/>
                </a:gdLst>
                <a:ahLst/>
                <a:cxnLst>
                  <a:cxn ang="0">
                    <a:pos x="T0" y="T1"/>
                  </a:cxn>
                  <a:cxn ang="0">
                    <a:pos x="T2" y="T3"/>
                  </a:cxn>
                  <a:cxn ang="0">
                    <a:pos x="T4" y="T5"/>
                  </a:cxn>
                  <a:cxn ang="0">
                    <a:pos x="T6" y="T7"/>
                  </a:cxn>
                  <a:cxn ang="0">
                    <a:pos x="T8" y="T9"/>
                  </a:cxn>
                  <a:cxn ang="0">
                    <a:pos x="T10" y="T11"/>
                  </a:cxn>
                </a:cxnLst>
                <a:rect l="0" t="0" r="r" b="b"/>
                <a:pathLst>
                  <a:path w="584" h="274">
                    <a:moveTo>
                      <a:pt x="496" y="202"/>
                    </a:moveTo>
                    <a:cubicBezTo>
                      <a:pt x="425" y="217"/>
                      <a:pt x="75" y="274"/>
                      <a:pt x="15" y="156"/>
                    </a:cubicBezTo>
                    <a:cubicBezTo>
                      <a:pt x="0" y="126"/>
                      <a:pt x="22" y="40"/>
                      <a:pt x="76" y="20"/>
                    </a:cubicBezTo>
                    <a:cubicBezTo>
                      <a:pt x="129" y="0"/>
                      <a:pt x="214" y="32"/>
                      <a:pt x="266" y="42"/>
                    </a:cubicBezTo>
                    <a:cubicBezTo>
                      <a:pt x="318" y="51"/>
                      <a:pt x="329" y="54"/>
                      <a:pt x="411" y="48"/>
                    </a:cubicBezTo>
                    <a:cubicBezTo>
                      <a:pt x="584" y="37"/>
                      <a:pt x="550" y="189"/>
                      <a:pt x="496" y="202"/>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7" name="Freeform 26">
                <a:extLst>
                  <a:ext uri="{FF2B5EF4-FFF2-40B4-BE49-F238E27FC236}">
                    <a16:creationId xmlns:a16="http://schemas.microsoft.com/office/drawing/2014/main" id="{2D01BEC3-E744-4584-BB7A-FD8393DE2170}"/>
                  </a:ext>
                </a:extLst>
              </p:cNvPr>
              <p:cNvSpPr>
                <a:spLocks/>
              </p:cNvSpPr>
              <p:nvPr/>
            </p:nvSpPr>
            <p:spPr bwMode="auto">
              <a:xfrm>
                <a:off x="8234362" y="5653255"/>
                <a:ext cx="1117600" cy="447675"/>
              </a:xfrm>
              <a:custGeom>
                <a:avLst/>
                <a:gdLst>
                  <a:gd name="T0" fmla="*/ 471 w 507"/>
                  <a:gd name="T1" fmla="*/ 175 h 203"/>
                  <a:gd name="T2" fmla="*/ 497 w 507"/>
                  <a:gd name="T3" fmla="*/ 151 h 203"/>
                  <a:gd name="T4" fmla="*/ 504 w 507"/>
                  <a:gd name="T5" fmla="*/ 104 h 203"/>
                  <a:gd name="T6" fmla="*/ 476 w 507"/>
                  <a:gd name="T7" fmla="*/ 62 h 203"/>
                  <a:gd name="T8" fmla="*/ 390 w 507"/>
                  <a:gd name="T9" fmla="*/ 47 h 203"/>
                  <a:gd name="T10" fmla="*/ 289 w 507"/>
                  <a:gd name="T11" fmla="*/ 48 h 203"/>
                  <a:gd name="T12" fmla="*/ 242 w 507"/>
                  <a:gd name="T13" fmla="*/ 40 h 203"/>
                  <a:gd name="T14" fmla="*/ 58 w 507"/>
                  <a:gd name="T15" fmla="*/ 18 h 203"/>
                  <a:gd name="T16" fmla="*/ 51 w 507"/>
                  <a:gd name="T17" fmla="*/ 21 h 203"/>
                  <a:gd name="T18" fmla="*/ 16 w 507"/>
                  <a:gd name="T19" fmla="*/ 59 h 203"/>
                  <a:gd name="T20" fmla="*/ 2 w 507"/>
                  <a:gd name="T21" fmla="*/ 104 h 203"/>
                  <a:gd name="T22" fmla="*/ 4 w 507"/>
                  <a:gd name="T23" fmla="*/ 136 h 203"/>
                  <a:gd name="T24" fmla="*/ 237 w 507"/>
                  <a:gd name="T25" fmla="*/ 202 h 203"/>
                  <a:gd name="T26" fmla="*/ 379 w 507"/>
                  <a:gd name="T27" fmla="*/ 191 h 203"/>
                  <a:gd name="T28" fmla="*/ 471 w 507"/>
                  <a:gd name="T29" fmla="*/ 17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203">
                    <a:moveTo>
                      <a:pt x="471" y="175"/>
                    </a:moveTo>
                    <a:cubicBezTo>
                      <a:pt x="483" y="173"/>
                      <a:pt x="492" y="161"/>
                      <a:pt x="497" y="151"/>
                    </a:cubicBezTo>
                    <a:cubicBezTo>
                      <a:pt x="504" y="137"/>
                      <a:pt x="507" y="120"/>
                      <a:pt x="504" y="104"/>
                    </a:cubicBezTo>
                    <a:cubicBezTo>
                      <a:pt x="501" y="86"/>
                      <a:pt x="491" y="72"/>
                      <a:pt x="476" y="62"/>
                    </a:cubicBezTo>
                    <a:cubicBezTo>
                      <a:pt x="452" y="47"/>
                      <a:pt x="417" y="45"/>
                      <a:pt x="390" y="47"/>
                    </a:cubicBezTo>
                    <a:cubicBezTo>
                      <a:pt x="357" y="49"/>
                      <a:pt x="322" y="52"/>
                      <a:pt x="289" y="48"/>
                    </a:cubicBezTo>
                    <a:cubicBezTo>
                      <a:pt x="273" y="46"/>
                      <a:pt x="257" y="43"/>
                      <a:pt x="242" y="40"/>
                    </a:cubicBezTo>
                    <a:cubicBezTo>
                      <a:pt x="191" y="31"/>
                      <a:pt x="107" y="0"/>
                      <a:pt x="58" y="18"/>
                    </a:cubicBezTo>
                    <a:cubicBezTo>
                      <a:pt x="56" y="19"/>
                      <a:pt x="53" y="20"/>
                      <a:pt x="51" y="21"/>
                    </a:cubicBezTo>
                    <a:cubicBezTo>
                      <a:pt x="36" y="29"/>
                      <a:pt x="24" y="44"/>
                      <a:pt x="16" y="59"/>
                    </a:cubicBezTo>
                    <a:cubicBezTo>
                      <a:pt x="9" y="73"/>
                      <a:pt x="4" y="89"/>
                      <a:pt x="2" y="104"/>
                    </a:cubicBezTo>
                    <a:cubicBezTo>
                      <a:pt x="1" y="113"/>
                      <a:pt x="0" y="128"/>
                      <a:pt x="4" y="136"/>
                    </a:cubicBezTo>
                    <a:cubicBezTo>
                      <a:pt x="37" y="201"/>
                      <a:pt x="176" y="203"/>
                      <a:pt x="237" y="202"/>
                    </a:cubicBezTo>
                    <a:cubicBezTo>
                      <a:pt x="284" y="201"/>
                      <a:pt x="332" y="197"/>
                      <a:pt x="379" y="191"/>
                    </a:cubicBezTo>
                    <a:cubicBezTo>
                      <a:pt x="409" y="187"/>
                      <a:pt x="441" y="182"/>
                      <a:pt x="471" y="175"/>
                    </a:cubicBezTo>
                    <a:close/>
                  </a:path>
                </a:pathLst>
              </a:custGeom>
              <a:solidFill>
                <a:schemeClr val="tx2">
                  <a:lumMod val="60000"/>
                  <a:lumOff val="4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8" name="Freeform 42">
                <a:extLst>
                  <a:ext uri="{FF2B5EF4-FFF2-40B4-BE49-F238E27FC236}">
                    <a16:creationId xmlns:a16="http://schemas.microsoft.com/office/drawing/2014/main" id="{79F5590B-51B0-4733-BD2D-7D67B774E60B}"/>
                  </a:ext>
                </a:extLst>
              </p:cNvPr>
              <p:cNvSpPr>
                <a:spLocks/>
              </p:cNvSpPr>
              <p:nvPr/>
            </p:nvSpPr>
            <p:spPr bwMode="auto">
              <a:xfrm>
                <a:off x="9272587" y="3524418"/>
                <a:ext cx="569912" cy="317500"/>
              </a:xfrm>
              <a:custGeom>
                <a:avLst/>
                <a:gdLst>
                  <a:gd name="T0" fmla="*/ 259 w 259"/>
                  <a:gd name="T1" fmla="*/ 94 h 144"/>
                  <a:gd name="T2" fmla="*/ 0 w 259"/>
                  <a:gd name="T3" fmla="*/ 144 h 144"/>
                  <a:gd name="T4" fmla="*/ 61 w 259"/>
                  <a:gd name="T5" fmla="*/ 15 h 144"/>
                  <a:gd name="T6" fmla="*/ 255 w 259"/>
                  <a:gd name="T7" fmla="*/ 27 h 144"/>
                  <a:gd name="T8" fmla="*/ 259 w 259"/>
                  <a:gd name="T9" fmla="*/ 94 h 144"/>
                </a:gdLst>
                <a:ahLst/>
                <a:cxnLst>
                  <a:cxn ang="0">
                    <a:pos x="T0" y="T1"/>
                  </a:cxn>
                  <a:cxn ang="0">
                    <a:pos x="T2" y="T3"/>
                  </a:cxn>
                  <a:cxn ang="0">
                    <a:pos x="T4" y="T5"/>
                  </a:cxn>
                  <a:cxn ang="0">
                    <a:pos x="T6" y="T7"/>
                  </a:cxn>
                  <a:cxn ang="0">
                    <a:pos x="T8" y="T9"/>
                  </a:cxn>
                </a:cxnLst>
                <a:rect l="0" t="0" r="r" b="b"/>
                <a:pathLst>
                  <a:path w="259" h="144">
                    <a:moveTo>
                      <a:pt x="259" y="94"/>
                    </a:moveTo>
                    <a:cubicBezTo>
                      <a:pt x="116" y="78"/>
                      <a:pt x="125" y="27"/>
                      <a:pt x="0" y="144"/>
                    </a:cubicBezTo>
                    <a:cubicBezTo>
                      <a:pt x="9" y="82"/>
                      <a:pt x="3" y="54"/>
                      <a:pt x="61" y="15"/>
                    </a:cubicBezTo>
                    <a:cubicBezTo>
                      <a:pt x="82" y="0"/>
                      <a:pt x="255" y="27"/>
                      <a:pt x="255" y="27"/>
                    </a:cubicBezTo>
                    <a:lnTo>
                      <a:pt x="259" y="94"/>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19" name="Freeform 43">
                <a:extLst>
                  <a:ext uri="{FF2B5EF4-FFF2-40B4-BE49-F238E27FC236}">
                    <a16:creationId xmlns:a16="http://schemas.microsoft.com/office/drawing/2014/main" id="{940FF030-86AC-43DB-88D0-9039E7112F36}"/>
                  </a:ext>
                </a:extLst>
              </p:cNvPr>
              <p:cNvSpPr>
                <a:spLocks/>
              </p:cNvSpPr>
              <p:nvPr/>
            </p:nvSpPr>
            <p:spPr bwMode="auto">
              <a:xfrm>
                <a:off x="9347200" y="4441993"/>
                <a:ext cx="1252537" cy="623888"/>
              </a:xfrm>
              <a:custGeom>
                <a:avLst/>
                <a:gdLst>
                  <a:gd name="T0" fmla="*/ 16 w 569"/>
                  <a:gd name="T1" fmla="*/ 0 h 283"/>
                  <a:gd name="T2" fmla="*/ 230 w 569"/>
                  <a:gd name="T3" fmla="*/ 90 h 283"/>
                  <a:gd name="T4" fmla="*/ 569 w 569"/>
                  <a:gd name="T5" fmla="*/ 177 h 283"/>
                  <a:gd name="T6" fmla="*/ 559 w 569"/>
                  <a:gd name="T7" fmla="*/ 283 h 283"/>
                  <a:gd name="T8" fmla="*/ 0 w 569"/>
                  <a:gd name="T9" fmla="*/ 53 h 283"/>
                  <a:gd name="T10" fmla="*/ 16 w 569"/>
                  <a:gd name="T11" fmla="*/ 0 h 283"/>
                </a:gdLst>
                <a:ahLst/>
                <a:cxnLst>
                  <a:cxn ang="0">
                    <a:pos x="T0" y="T1"/>
                  </a:cxn>
                  <a:cxn ang="0">
                    <a:pos x="T2" y="T3"/>
                  </a:cxn>
                  <a:cxn ang="0">
                    <a:pos x="T4" y="T5"/>
                  </a:cxn>
                  <a:cxn ang="0">
                    <a:pos x="T6" y="T7"/>
                  </a:cxn>
                  <a:cxn ang="0">
                    <a:pos x="T8" y="T9"/>
                  </a:cxn>
                  <a:cxn ang="0">
                    <a:pos x="T10" y="T11"/>
                  </a:cxn>
                </a:cxnLst>
                <a:rect l="0" t="0" r="r" b="b"/>
                <a:pathLst>
                  <a:path w="569" h="283">
                    <a:moveTo>
                      <a:pt x="16" y="0"/>
                    </a:moveTo>
                    <a:cubicBezTo>
                      <a:pt x="16" y="0"/>
                      <a:pt x="120" y="43"/>
                      <a:pt x="230" y="90"/>
                    </a:cubicBezTo>
                    <a:cubicBezTo>
                      <a:pt x="340" y="137"/>
                      <a:pt x="569" y="177"/>
                      <a:pt x="569" y="177"/>
                    </a:cubicBezTo>
                    <a:cubicBezTo>
                      <a:pt x="559" y="283"/>
                      <a:pt x="559" y="283"/>
                      <a:pt x="559" y="283"/>
                    </a:cubicBezTo>
                    <a:cubicBezTo>
                      <a:pt x="0" y="53"/>
                      <a:pt x="0" y="53"/>
                      <a:pt x="0" y="53"/>
                    </a:cubicBezTo>
                    <a:lnTo>
                      <a:pt x="16" y="0"/>
                    </a:lnTo>
                    <a:close/>
                  </a:path>
                </a:pathLst>
              </a:custGeom>
              <a:solidFill>
                <a:schemeClr val="tx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0" name="Freeform 56">
                <a:extLst>
                  <a:ext uri="{FF2B5EF4-FFF2-40B4-BE49-F238E27FC236}">
                    <a16:creationId xmlns:a16="http://schemas.microsoft.com/office/drawing/2014/main" id="{A8E2F4B7-3B52-43F7-A901-CDE702CB4B0C}"/>
                  </a:ext>
                </a:extLst>
              </p:cNvPr>
              <p:cNvSpPr>
                <a:spLocks/>
              </p:cNvSpPr>
              <p:nvPr/>
            </p:nvSpPr>
            <p:spPr bwMode="auto">
              <a:xfrm>
                <a:off x="8318500" y="3773655"/>
                <a:ext cx="141287" cy="127000"/>
              </a:xfrm>
              <a:custGeom>
                <a:avLst/>
                <a:gdLst>
                  <a:gd name="T0" fmla="*/ 0 w 64"/>
                  <a:gd name="T1" fmla="*/ 46 h 58"/>
                  <a:gd name="T2" fmla="*/ 11 w 64"/>
                  <a:gd name="T3" fmla="*/ 58 h 58"/>
                  <a:gd name="T4" fmla="*/ 63 w 64"/>
                  <a:gd name="T5" fmla="*/ 21 h 58"/>
                  <a:gd name="T6" fmla="*/ 56 w 64"/>
                  <a:gd name="T7" fmla="*/ 0 h 58"/>
                  <a:gd name="T8" fmla="*/ 0 w 64"/>
                  <a:gd name="T9" fmla="*/ 46 h 58"/>
                </a:gdLst>
                <a:ahLst/>
                <a:cxnLst>
                  <a:cxn ang="0">
                    <a:pos x="T0" y="T1"/>
                  </a:cxn>
                  <a:cxn ang="0">
                    <a:pos x="T2" y="T3"/>
                  </a:cxn>
                  <a:cxn ang="0">
                    <a:pos x="T4" y="T5"/>
                  </a:cxn>
                  <a:cxn ang="0">
                    <a:pos x="T6" y="T7"/>
                  </a:cxn>
                  <a:cxn ang="0">
                    <a:pos x="T8" y="T9"/>
                  </a:cxn>
                </a:cxnLst>
                <a:rect l="0" t="0" r="r" b="b"/>
                <a:pathLst>
                  <a:path w="64" h="58">
                    <a:moveTo>
                      <a:pt x="0" y="46"/>
                    </a:moveTo>
                    <a:cubicBezTo>
                      <a:pt x="2" y="48"/>
                      <a:pt x="6" y="57"/>
                      <a:pt x="11" y="58"/>
                    </a:cubicBezTo>
                    <a:cubicBezTo>
                      <a:pt x="15" y="58"/>
                      <a:pt x="61" y="26"/>
                      <a:pt x="63" y="21"/>
                    </a:cubicBezTo>
                    <a:cubicBezTo>
                      <a:pt x="64" y="15"/>
                      <a:pt x="56" y="0"/>
                      <a:pt x="56" y="0"/>
                    </a:cubicBezTo>
                    <a:lnTo>
                      <a:pt x="0" y="46"/>
                    </a:lnTo>
                    <a:close/>
                  </a:path>
                </a:pathLst>
              </a:custGeom>
              <a:solidFill>
                <a:srgbClr val="E5E6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1" name="Freeform 57">
                <a:extLst>
                  <a:ext uri="{FF2B5EF4-FFF2-40B4-BE49-F238E27FC236}">
                    <a16:creationId xmlns:a16="http://schemas.microsoft.com/office/drawing/2014/main" id="{98390A55-AB96-41D1-BCA0-6EA4C41BC444}"/>
                  </a:ext>
                </a:extLst>
              </p:cNvPr>
              <p:cNvSpPr>
                <a:spLocks/>
              </p:cNvSpPr>
              <p:nvPr/>
            </p:nvSpPr>
            <p:spPr bwMode="auto">
              <a:xfrm>
                <a:off x="8013700" y="2646530"/>
                <a:ext cx="1339850" cy="1401763"/>
              </a:xfrm>
              <a:custGeom>
                <a:avLst/>
                <a:gdLst>
                  <a:gd name="T0" fmla="*/ 51 w 608"/>
                  <a:gd name="T1" fmla="*/ 153 h 636"/>
                  <a:gd name="T2" fmla="*/ 3 w 608"/>
                  <a:gd name="T3" fmla="*/ 328 h 636"/>
                  <a:gd name="T4" fmla="*/ 53 w 608"/>
                  <a:gd name="T5" fmla="*/ 379 h 636"/>
                  <a:gd name="T6" fmla="*/ 68 w 608"/>
                  <a:gd name="T7" fmla="*/ 408 h 636"/>
                  <a:gd name="T8" fmla="*/ 40 w 608"/>
                  <a:gd name="T9" fmla="*/ 533 h 636"/>
                  <a:gd name="T10" fmla="*/ 110 w 608"/>
                  <a:gd name="T11" fmla="*/ 545 h 636"/>
                  <a:gd name="T12" fmla="*/ 134 w 608"/>
                  <a:gd name="T13" fmla="*/ 588 h 636"/>
                  <a:gd name="T14" fmla="*/ 150 w 608"/>
                  <a:gd name="T15" fmla="*/ 591 h 636"/>
                  <a:gd name="T16" fmla="*/ 163 w 608"/>
                  <a:gd name="T17" fmla="*/ 605 h 636"/>
                  <a:gd name="T18" fmla="*/ 193 w 608"/>
                  <a:gd name="T19" fmla="*/ 608 h 636"/>
                  <a:gd name="T20" fmla="*/ 280 w 608"/>
                  <a:gd name="T21" fmla="*/ 630 h 636"/>
                  <a:gd name="T22" fmla="*/ 525 w 608"/>
                  <a:gd name="T23" fmla="*/ 419 h 636"/>
                  <a:gd name="T24" fmla="*/ 598 w 608"/>
                  <a:gd name="T25" fmla="*/ 316 h 636"/>
                  <a:gd name="T26" fmla="*/ 558 w 608"/>
                  <a:gd name="T27" fmla="*/ 33 h 636"/>
                  <a:gd name="T28" fmla="*/ 137 w 608"/>
                  <a:gd name="T29" fmla="*/ 6 h 636"/>
                  <a:gd name="T30" fmla="*/ 51 w 608"/>
                  <a:gd name="T31" fmla="*/ 15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8" h="636">
                    <a:moveTo>
                      <a:pt x="51" y="153"/>
                    </a:moveTo>
                    <a:cubicBezTo>
                      <a:pt x="30" y="213"/>
                      <a:pt x="0" y="320"/>
                      <a:pt x="3" y="328"/>
                    </a:cubicBezTo>
                    <a:cubicBezTo>
                      <a:pt x="7" y="337"/>
                      <a:pt x="43" y="364"/>
                      <a:pt x="53" y="379"/>
                    </a:cubicBezTo>
                    <a:cubicBezTo>
                      <a:pt x="64" y="394"/>
                      <a:pt x="68" y="408"/>
                      <a:pt x="68" y="408"/>
                    </a:cubicBezTo>
                    <a:cubicBezTo>
                      <a:pt x="68" y="408"/>
                      <a:pt x="36" y="523"/>
                      <a:pt x="40" y="533"/>
                    </a:cubicBezTo>
                    <a:cubicBezTo>
                      <a:pt x="44" y="542"/>
                      <a:pt x="110" y="545"/>
                      <a:pt x="110" y="545"/>
                    </a:cubicBezTo>
                    <a:cubicBezTo>
                      <a:pt x="130" y="559"/>
                      <a:pt x="127" y="580"/>
                      <a:pt x="134" y="588"/>
                    </a:cubicBezTo>
                    <a:cubicBezTo>
                      <a:pt x="136" y="590"/>
                      <a:pt x="147" y="591"/>
                      <a:pt x="150" y="591"/>
                    </a:cubicBezTo>
                    <a:cubicBezTo>
                      <a:pt x="150" y="591"/>
                      <a:pt x="159" y="603"/>
                      <a:pt x="163" y="605"/>
                    </a:cubicBezTo>
                    <a:cubicBezTo>
                      <a:pt x="170" y="610"/>
                      <a:pt x="188" y="599"/>
                      <a:pt x="193" y="608"/>
                    </a:cubicBezTo>
                    <a:cubicBezTo>
                      <a:pt x="209" y="632"/>
                      <a:pt x="250" y="636"/>
                      <a:pt x="280" y="630"/>
                    </a:cubicBezTo>
                    <a:cubicBezTo>
                      <a:pt x="356" y="614"/>
                      <a:pt x="454" y="511"/>
                      <a:pt x="525" y="419"/>
                    </a:cubicBezTo>
                    <a:cubicBezTo>
                      <a:pt x="555" y="380"/>
                      <a:pt x="581" y="343"/>
                      <a:pt x="598" y="316"/>
                    </a:cubicBezTo>
                    <a:cubicBezTo>
                      <a:pt x="608" y="300"/>
                      <a:pt x="587" y="56"/>
                      <a:pt x="558" y="33"/>
                    </a:cubicBezTo>
                    <a:cubicBezTo>
                      <a:pt x="529" y="10"/>
                      <a:pt x="149" y="0"/>
                      <a:pt x="137" y="6"/>
                    </a:cubicBezTo>
                    <a:cubicBezTo>
                      <a:pt x="126" y="12"/>
                      <a:pt x="51" y="153"/>
                      <a:pt x="51" y="153"/>
                    </a:cubicBezTo>
                    <a:close/>
                  </a:path>
                </a:pathLst>
              </a:custGeom>
              <a:solidFill>
                <a:srgbClr val="F0D0B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2" name="Freeform 58">
                <a:extLst>
                  <a:ext uri="{FF2B5EF4-FFF2-40B4-BE49-F238E27FC236}">
                    <a16:creationId xmlns:a16="http://schemas.microsoft.com/office/drawing/2014/main" id="{AA870899-34E8-42EA-A31B-0E6A02502A61}"/>
                  </a:ext>
                </a:extLst>
              </p:cNvPr>
              <p:cNvSpPr>
                <a:spLocks/>
              </p:cNvSpPr>
              <p:nvPr/>
            </p:nvSpPr>
            <p:spPr bwMode="auto">
              <a:xfrm>
                <a:off x="8150225" y="3167230"/>
                <a:ext cx="709612" cy="574675"/>
              </a:xfrm>
              <a:custGeom>
                <a:avLst/>
                <a:gdLst>
                  <a:gd name="T0" fmla="*/ 322 w 322"/>
                  <a:gd name="T1" fmla="*/ 22 h 261"/>
                  <a:gd name="T2" fmla="*/ 59 w 322"/>
                  <a:gd name="T3" fmla="*/ 143 h 261"/>
                  <a:gd name="T4" fmla="*/ 75 w 322"/>
                  <a:gd name="T5" fmla="*/ 235 h 261"/>
                  <a:gd name="T6" fmla="*/ 43 w 322"/>
                  <a:gd name="T7" fmla="*/ 248 h 261"/>
                  <a:gd name="T8" fmla="*/ 0 w 322"/>
                  <a:gd name="T9" fmla="*/ 136 h 261"/>
                  <a:gd name="T10" fmla="*/ 322 w 322"/>
                  <a:gd name="T11" fmla="*/ 0 h 261"/>
                  <a:gd name="T12" fmla="*/ 322 w 322"/>
                  <a:gd name="T13" fmla="*/ 22 h 261"/>
                </a:gdLst>
                <a:ahLst/>
                <a:cxnLst>
                  <a:cxn ang="0">
                    <a:pos x="T0" y="T1"/>
                  </a:cxn>
                  <a:cxn ang="0">
                    <a:pos x="T2" y="T3"/>
                  </a:cxn>
                  <a:cxn ang="0">
                    <a:pos x="T4" y="T5"/>
                  </a:cxn>
                  <a:cxn ang="0">
                    <a:pos x="T6" y="T7"/>
                  </a:cxn>
                  <a:cxn ang="0">
                    <a:pos x="T8" y="T9"/>
                  </a:cxn>
                  <a:cxn ang="0">
                    <a:pos x="T10" y="T11"/>
                  </a:cxn>
                  <a:cxn ang="0">
                    <a:pos x="T12" y="T13"/>
                  </a:cxn>
                </a:cxnLst>
                <a:rect l="0" t="0" r="r" b="b"/>
                <a:pathLst>
                  <a:path w="322" h="261">
                    <a:moveTo>
                      <a:pt x="322" y="22"/>
                    </a:moveTo>
                    <a:cubicBezTo>
                      <a:pt x="319" y="23"/>
                      <a:pt x="59" y="143"/>
                      <a:pt x="59" y="143"/>
                    </a:cubicBezTo>
                    <a:cubicBezTo>
                      <a:pt x="59" y="143"/>
                      <a:pt x="76" y="218"/>
                      <a:pt x="75" y="235"/>
                    </a:cubicBezTo>
                    <a:cubicBezTo>
                      <a:pt x="73" y="252"/>
                      <a:pt x="54" y="261"/>
                      <a:pt x="43" y="248"/>
                    </a:cubicBezTo>
                    <a:cubicBezTo>
                      <a:pt x="33" y="235"/>
                      <a:pt x="0" y="136"/>
                      <a:pt x="0" y="136"/>
                    </a:cubicBezTo>
                    <a:cubicBezTo>
                      <a:pt x="322" y="0"/>
                      <a:pt x="322" y="0"/>
                      <a:pt x="322" y="0"/>
                    </a:cubicBezTo>
                    <a:lnTo>
                      <a:pt x="322" y="22"/>
                    </a:lnTo>
                    <a:close/>
                  </a:path>
                </a:pathLst>
              </a:custGeom>
              <a:solidFill>
                <a:srgbClr val="D0B4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3" name="Freeform 59">
                <a:extLst>
                  <a:ext uri="{FF2B5EF4-FFF2-40B4-BE49-F238E27FC236}">
                    <a16:creationId xmlns:a16="http://schemas.microsoft.com/office/drawing/2014/main" id="{C04F7262-7038-4796-B03D-E99356A05D0F}"/>
                  </a:ext>
                </a:extLst>
              </p:cNvPr>
              <p:cNvSpPr>
                <a:spLocks/>
              </p:cNvSpPr>
              <p:nvPr/>
            </p:nvSpPr>
            <p:spPr bwMode="auto">
              <a:xfrm>
                <a:off x="7989887" y="3248193"/>
                <a:ext cx="381000" cy="153988"/>
              </a:xfrm>
              <a:custGeom>
                <a:avLst/>
                <a:gdLst>
                  <a:gd name="T0" fmla="*/ 12 w 173"/>
                  <a:gd name="T1" fmla="*/ 33 h 70"/>
                  <a:gd name="T2" fmla="*/ 4 w 173"/>
                  <a:gd name="T3" fmla="*/ 51 h 70"/>
                  <a:gd name="T4" fmla="*/ 29 w 173"/>
                  <a:gd name="T5" fmla="*/ 65 h 70"/>
                  <a:gd name="T6" fmla="*/ 132 w 173"/>
                  <a:gd name="T7" fmla="*/ 38 h 70"/>
                  <a:gd name="T8" fmla="*/ 172 w 173"/>
                  <a:gd name="T9" fmla="*/ 35 h 70"/>
                  <a:gd name="T10" fmla="*/ 146 w 173"/>
                  <a:gd name="T11" fmla="*/ 12 h 70"/>
                  <a:gd name="T12" fmla="*/ 12 w 173"/>
                  <a:gd name="T13" fmla="*/ 33 h 70"/>
                </a:gdLst>
                <a:ahLst/>
                <a:cxnLst>
                  <a:cxn ang="0">
                    <a:pos x="T0" y="T1"/>
                  </a:cxn>
                  <a:cxn ang="0">
                    <a:pos x="T2" y="T3"/>
                  </a:cxn>
                  <a:cxn ang="0">
                    <a:pos x="T4" y="T5"/>
                  </a:cxn>
                  <a:cxn ang="0">
                    <a:pos x="T6" y="T7"/>
                  </a:cxn>
                  <a:cxn ang="0">
                    <a:pos x="T8" y="T9"/>
                  </a:cxn>
                  <a:cxn ang="0">
                    <a:pos x="T10" y="T11"/>
                  </a:cxn>
                  <a:cxn ang="0">
                    <a:pos x="T12" y="T13"/>
                  </a:cxn>
                </a:cxnLst>
                <a:rect l="0" t="0" r="r" b="b"/>
                <a:pathLst>
                  <a:path w="173" h="70">
                    <a:moveTo>
                      <a:pt x="12" y="33"/>
                    </a:moveTo>
                    <a:cubicBezTo>
                      <a:pt x="4" y="39"/>
                      <a:pt x="0" y="40"/>
                      <a:pt x="4" y="51"/>
                    </a:cubicBezTo>
                    <a:cubicBezTo>
                      <a:pt x="8" y="62"/>
                      <a:pt x="17" y="70"/>
                      <a:pt x="29" y="65"/>
                    </a:cubicBezTo>
                    <a:cubicBezTo>
                      <a:pt x="41" y="60"/>
                      <a:pt x="116" y="38"/>
                      <a:pt x="132" y="38"/>
                    </a:cubicBezTo>
                    <a:cubicBezTo>
                      <a:pt x="147" y="39"/>
                      <a:pt x="173" y="45"/>
                      <a:pt x="172" y="35"/>
                    </a:cubicBezTo>
                    <a:cubicBezTo>
                      <a:pt x="170" y="24"/>
                      <a:pt x="162" y="18"/>
                      <a:pt x="146" y="12"/>
                    </a:cubicBezTo>
                    <a:cubicBezTo>
                      <a:pt x="117" y="0"/>
                      <a:pt x="31" y="22"/>
                      <a:pt x="12" y="33"/>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4" name="Freeform 60">
                <a:extLst>
                  <a:ext uri="{FF2B5EF4-FFF2-40B4-BE49-F238E27FC236}">
                    <a16:creationId xmlns:a16="http://schemas.microsoft.com/office/drawing/2014/main" id="{2E63D3AB-0E23-4105-B4E6-4DA2E9BAF8F0}"/>
                  </a:ext>
                </a:extLst>
              </p:cNvPr>
              <p:cNvSpPr>
                <a:spLocks/>
              </p:cNvSpPr>
              <p:nvPr/>
            </p:nvSpPr>
            <p:spPr bwMode="auto">
              <a:xfrm>
                <a:off x="8007350" y="3314868"/>
                <a:ext cx="350837" cy="85725"/>
              </a:xfrm>
              <a:custGeom>
                <a:avLst/>
                <a:gdLst>
                  <a:gd name="T0" fmla="*/ 0 w 159"/>
                  <a:gd name="T1" fmla="*/ 28 h 39"/>
                  <a:gd name="T2" fmla="*/ 21 w 159"/>
                  <a:gd name="T3" fmla="*/ 35 h 39"/>
                  <a:gd name="T4" fmla="*/ 124 w 159"/>
                  <a:gd name="T5" fmla="*/ 8 h 39"/>
                  <a:gd name="T6" fmla="*/ 159 w 159"/>
                  <a:gd name="T7" fmla="*/ 10 h 39"/>
                  <a:gd name="T8" fmla="*/ 115 w 159"/>
                  <a:gd name="T9" fmla="*/ 0 h 39"/>
                  <a:gd name="T10" fmla="*/ 14 w 159"/>
                  <a:gd name="T11" fmla="*/ 29 h 39"/>
                  <a:gd name="T12" fmla="*/ 0 w 159"/>
                  <a:gd name="T13" fmla="*/ 28 h 39"/>
                </a:gdLst>
                <a:ahLst/>
                <a:cxnLst>
                  <a:cxn ang="0">
                    <a:pos x="T0" y="T1"/>
                  </a:cxn>
                  <a:cxn ang="0">
                    <a:pos x="T2" y="T3"/>
                  </a:cxn>
                  <a:cxn ang="0">
                    <a:pos x="T4" y="T5"/>
                  </a:cxn>
                  <a:cxn ang="0">
                    <a:pos x="T6" y="T7"/>
                  </a:cxn>
                  <a:cxn ang="0">
                    <a:pos x="T8" y="T9"/>
                  </a:cxn>
                  <a:cxn ang="0">
                    <a:pos x="T10" y="T11"/>
                  </a:cxn>
                  <a:cxn ang="0">
                    <a:pos x="T12" y="T13"/>
                  </a:cxn>
                </a:cxnLst>
                <a:rect l="0" t="0" r="r" b="b"/>
                <a:pathLst>
                  <a:path w="159" h="39">
                    <a:moveTo>
                      <a:pt x="0" y="28"/>
                    </a:moveTo>
                    <a:cubicBezTo>
                      <a:pt x="4" y="35"/>
                      <a:pt x="12" y="39"/>
                      <a:pt x="21" y="35"/>
                    </a:cubicBezTo>
                    <a:cubicBezTo>
                      <a:pt x="33" y="30"/>
                      <a:pt x="108" y="8"/>
                      <a:pt x="124" y="8"/>
                    </a:cubicBezTo>
                    <a:cubicBezTo>
                      <a:pt x="134" y="9"/>
                      <a:pt x="150" y="12"/>
                      <a:pt x="159" y="10"/>
                    </a:cubicBezTo>
                    <a:cubicBezTo>
                      <a:pt x="148" y="5"/>
                      <a:pt x="131" y="0"/>
                      <a:pt x="115" y="0"/>
                    </a:cubicBezTo>
                    <a:cubicBezTo>
                      <a:pt x="88" y="1"/>
                      <a:pt x="32" y="28"/>
                      <a:pt x="14" y="29"/>
                    </a:cubicBezTo>
                    <a:cubicBezTo>
                      <a:pt x="9" y="30"/>
                      <a:pt x="4" y="29"/>
                      <a:pt x="0" y="28"/>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5" name="Freeform 61">
                <a:extLst>
                  <a:ext uri="{FF2B5EF4-FFF2-40B4-BE49-F238E27FC236}">
                    <a16:creationId xmlns:a16="http://schemas.microsoft.com/office/drawing/2014/main" id="{AF8364DB-A7E1-440B-AA5A-314A22FAF913}"/>
                  </a:ext>
                </a:extLst>
              </p:cNvPr>
              <p:cNvSpPr>
                <a:spLocks/>
              </p:cNvSpPr>
              <p:nvPr/>
            </p:nvSpPr>
            <p:spPr bwMode="auto">
              <a:xfrm>
                <a:off x="7758112" y="2221080"/>
                <a:ext cx="1693862" cy="1300163"/>
              </a:xfrm>
              <a:custGeom>
                <a:avLst/>
                <a:gdLst>
                  <a:gd name="T0" fmla="*/ 633 w 769"/>
                  <a:gd name="T1" fmla="*/ 173 h 590"/>
                  <a:gd name="T2" fmla="*/ 0 w 769"/>
                  <a:gd name="T3" fmla="*/ 205 h 590"/>
                  <a:gd name="T4" fmla="*/ 446 w 769"/>
                  <a:gd name="T5" fmla="*/ 308 h 590"/>
                  <a:gd name="T6" fmla="*/ 492 w 769"/>
                  <a:gd name="T7" fmla="*/ 456 h 590"/>
                  <a:gd name="T8" fmla="*/ 507 w 769"/>
                  <a:gd name="T9" fmla="*/ 579 h 590"/>
                  <a:gd name="T10" fmla="*/ 547 w 769"/>
                  <a:gd name="T11" fmla="*/ 423 h 590"/>
                  <a:gd name="T12" fmla="*/ 637 w 769"/>
                  <a:gd name="T13" fmla="*/ 365 h 590"/>
                  <a:gd name="T14" fmla="*/ 654 w 769"/>
                  <a:gd name="T15" fmla="*/ 511 h 590"/>
                  <a:gd name="T16" fmla="*/ 659 w 769"/>
                  <a:gd name="T17" fmla="*/ 589 h 590"/>
                  <a:gd name="T18" fmla="*/ 738 w 769"/>
                  <a:gd name="T19" fmla="*/ 454 h 590"/>
                  <a:gd name="T20" fmla="*/ 633 w 769"/>
                  <a:gd name="T21" fmla="*/ 173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9" h="590">
                    <a:moveTo>
                      <a:pt x="633" y="173"/>
                    </a:moveTo>
                    <a:cubicBezTo>
                      <a:pt x="411" y="0"/>
                      <a:pt x="109" y="261"/>
                      <a:pt x="0" y="205"/>
                    </a:cubicBezTo>
                    <a:cubicBezTo>
                      <a:pt x="104" y="380"/>
                      <a:pt x="316" y="364"/>
                      <a:pt x="446" y="308"/>
                    </a:cubicBezTo>
                    <a:cubicBezTo>
                      <a:pt x="446" y="308"/>
                      <a:pt x="472" y="383"/>
                      <a:pt x="492" y="456"/>
                    </a:cubicBezTo>
                    <a:cubicBezTo>
                      <a:pt x="512" y="530"/>
                      <a:pt x="501" y="590"/>
                      <a:pt x="507" y="579"/>
                    </a:cubicBezTo>
                    <a:cubicBezTo>
                      <a:pt x="556" y="496"/>
                      <a:pt x="528" y="466"/>
                      <a:pt x="547" y="423"/>
                    </a:cubicBezTo>
                    <a:cubicBezTo>
                      <a:pt x="562" y="391"/>
                      <a:pt x="578" y="333"/>
                      <a:pt x="637" y="365"/>
                    </a:cubicBezTo>
                    <a:cubicBezTo>
                      <a:pt x="685" y="392"/>
                      <a:pt x="667" y="461"/>
                      <a:pt x="654" y="511"/>
                    </a:cubicBezTo>
                    <a:cubicBezTo>
                      <a:pt x="664" y="550"/>
                      <a:pt x="659" y="589"/>
                      <a:pt x="659" y="589"/>
                    </a:cubicBezTo>
                    <a:cubicBezTo>
                      <a:pt x="709" y="569"/>
                      <a:pt x="726" y="511"/>
                      <a:pt x="738" y="454"/>
                    </a:cubicBezTo>
                    <a:cubicBezTo>
                      <a:pt x="769" y="308"/>
                      <a:pt x="725" y="184"/>
                      <a:pt x="633" y="173"/>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6" name="Freeform 62">
                <a:extLst>
                  <a:ext uri="{FF2B5EF4-FFF2-40B4-BE49-F238E27FC236}">
                    <a16:creationId xmlns:a16="http://schemas.microsoft.com/office/drawing/2014/main" id="{1DB0A156-3EA5-4CF4-BC3D-07828005872A}"/>
                  </a:ext>
                </a:extLst>
              </p:cNvPr>
              <p:cNvSpPr>
                <a:spLocks/>
              </p:cNvSpPr>
              <p:nvPr/>
            </p:nvSpPr>
            <p:spPr bwMode="auto">
              <a:xfrm>
                <a:off x="9199562" y="2911643"/>
                <a:ext cx="201612" cy="608013"/>
              </a:xfrm>
              <a:custGeom>
                <a:avLst/>
                <a:gdLst>
                  <a:gd name="T0" fmla="*/ 14 w 92"/>
                  <a:gd name="T1" fmla="*/ 125 h 276"/>
                  <a:gd name="T2" fmla="*/ 0 w 92"/>
                  <a:gd name="T3" fmla="*/ 198 h 276"/>
                  <a:gd name="T4" fmla="*/ 5 w 92"/>
                  <a:gd name="T5" fmla="*/ 276 h 276"/>
                  <a:gd name="T6" fmla="*/ 84 w 92"/>
                  <a:gd name="T7" fmla="*/ 141 h 276"/>
                  <a:gd name="T8" fmla="*/ 92 w 92"/>
                  <a:gd name="T9" fmla="*/ 88 h 276"/>
                  <a:gd name="T10" fmla="*/ 68 w 92"/>
                  <a:gd name="T11" fmla="*/ 181 h 276"/>
                  <a:gd name="T12" fmla="*/ 69 w 92"/>
                  <a:gd name="T13" fmla="*/ 148 h 276"/>
                  <a:gd name="T14" fmla="*/ 73 w 92"/>
                  <a:gd name="T15" fmla="*/ 48 h 276"/>
                  <a:gd name="T16" fmla="*/ 70 w 92"/>
                  <a:gd name="T17" fmla="*/ 79 h 276"/>
                  <a:gd name="T18" fmla="*/ 32 w 92"/>
                  <a:gd name="T19" fmla="*/ 206 h 276"/>
                  <a:gd name="T20" fmla="*/ 40 w 92"/>
                  <a:gd name="T21" fmla="*/ 108 h 276"/>
                  <a:gd name="T22" fmla="*/ 33 w 92"/>
                  <a:gd name="T23" fmla="*/ 0 h 276"/>
                  <a:gd name="T24" fmla="*/ 23 w 92"/>
                  <a:gd name="T25" fmla="*/ 89 h 276"/>
                  <a:gd name="T26" fmla="*/ 14 w 92"/>
                  <a:gd name="T27" fmla="*/ 12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276">
                    <a:moveTo>
                      <a:pt x="14" y="125"/>
                    </a:moveTo>
                    <a:cubicBezTo>
                      <a:pt x="12" y="150"/>
                      <a:pt x="6" y="176"/>
                      <a:pt x="0" y="198"/>
                    </a:cubicBezTo>
                    <a:cubicBezTo>
                      <a:pt x="10" y="237"/>
                      <a:pt x="5" y="276"/>
                      <a:pt x="5" y="276"/>
                    </a:cubicBezTo>
                    <a:cubicBezTo>
                      <a:pt x="55" y="256"/>
                      <a:pt x="72" y="198"/>
                      <a:pt x="84" y="141"/>
                    </a:cubicBezTo>
                    <a:cubicBezTo>
                      <a:pt x="88" y="123"/>
                      <a:pt x="91" y="105"/>
                      <a:pt x="92" y="88"/>
                    </a:cubicBezTo>
                    <a:cubicBezTo>
                      <a:pt x="83" y="133"/>
                      <a:pt x="73" y="174"/>
                      <a:pt x="68" y="181"/>
                    </a:cubicBezTo>
                    <a:cubicBezTo>
                      <a:pt x="57" y="197"/>
                      <a:pt x="68" y="184"/>
                      <a:pt x="69" y="148"/>
                    </a:cubicBezTo>
                    <a:cubicBezTo>
                      <a:pt x="70" y="111"/>
                      <a:pt x="73" y="48"/>
                      <a:pt x="73" y="48"/>
                    </a:cubicBezTo>
                    <a:cubicBezTo>
                      <a:pt x="73" y="48"/>
                      <a:pt x="73" y="59"/>
                      <a:pt x="70" y="79"/>
                    </a:cubicBezTo>
                    <a:cubicBezTo>
                      <a:pt x="67" y="99"/>
                      <a:pt x="35" y="196"/>
                      <a:pt x="32" y="206"/>
                    </a:cubicBezTo>
                    <a:cubicBezTo>
                      <a:pt x="28" y="216"/>
                      <a:pt x="34" y="183"/>
                      <a:pt x="40" y="108"/>
                    </a:cubicBezTo>
                    <a:cubicBezTo>
                      <a:pt x="47" y="32"/>
                      <a:pt x="33" y="0"/>
                      <a:pt x="33" y="0"/>
                    </a:cubicBezTo>
                    <a:cubicBezTo>
                      <a:pt x="33" y="0"/>
                      <a:pt x="34" y="35"/>
                      <a:pt x="23" y="89"/>
                    </a:cubicBezTo>
                    <a:cubicBezTo>
                      <a:pt x="20" y="101"/>
                      <a:pt x="17" y="114"/>
                      <a:pt x="14" y="125"/>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7" name="Freeform 63">
                <a:extLst>
                  <a:ext uri="{FF2B5EF4-FFF2-40B4-BE49-F238E27FC236}">
                    <a16:creationId xmlns:a16="http://schemas.microsoft.com/office/drawing/2014/main" id="{435551F6-B5FB-4358-B46E-4B11EF02F055}"/>
                  </a:ext>
                </a:extLst>
              </p:cNvPr>
              <p:cNvSpPr>
                <a:spLocks/>
              </p:cNvSpPr>
              <p:nvPr/>
            </p:nvSpPr>
            <p:spPr bwMode="auto">
              <a:xfrm>
                <a:off x="7764462" y="2684630"/>
                <a:ext cx="1130300" cy="819150"/>
              </a:xfrm>
              <a:custGeom>
                <a:avLst/>
                <a:gdLst>
                  <a:gd name="T0" fmla="*/ 488 w 513"/>
                  <a:gd name="T1" fmla="*/ 133 h 372"/>
                  <a:gd name="T2" fmla="*/ 462 w 513"/>
                  <a:gd name="T3" fmla="*/ 60 h 372"/>
                  <a:gd name="T4" fmla="*/ 333 w 513"/>
                  <a:gd name="T5" fmla="*/ 53 h 372"/>
                  <a:gd name="T6" fmla="*/ 370 w 513"/>
                  <a:gd name="T7" fmla="*/ 73 h 372"/>
                  <a:gd name="T8" fmla="*/ 270 w 513"/>
                  <a:gd name="T9" fmla="*/ 75 h 372"/>
                  <a:gd name="T10" fmla="*/ 170 w 513"/>
                  <a:gd name="T11" fmla="*/ 52 h 372"/>
                  <a:gd name="T12" fmla="*/ 239 w 513"/>
                  <a:gd name="T13" fmla="*/ 93 h 372"/>
                  <a:gd name="T14" fmla="*/ 100 w 513"/>
                  <a:gd name="T15" fmla="*/ 59 h 372"/>
                  <a:gd name="T16" fmla="*/ 0 w 513"/>
                  <a:gd name="T17" fmla="*/ 0 h 372"/>
                  <a:gd name="T18" fmla="*/ 91 w 513"/>
                  <a:gd name="T19" fmla="*/ 96 h 372"/>
                  <a:gd name="T20" fmla="*/ 19 w 513"/>
                  <a:gd name="T21" fmla="*/ 70 h 372"/>
                  <a:gd name="T22" fmla="*/ 62 w 513"/>
                  <a:gd name="T23" fmla="*/ 110 h 372"/>
                  <a:gd name="T24" fmla="*/ 137 w 513"/>
                  <a:gd name="T25" fmla="*/ 141 h 372"/>
                  <a:gd name="T26" fmla="*/ 54 w 513"/>
                  <a:gd name="T27" fmla="*/ 135 h 372"/>
                  <a:gd name="T28" fmla="*/ 223 w 513"/>
                  <a:gd name="T29" fmla="*/ 175 h 372"/>
                  <a:gd name="T30" fmla="*/ 305 w 513"/>
                  <a:gd name="T31" fmla="*/ 163 h 372"/>
                  <a:gd name="T32" fmla="*/ 455 w 513"/>
                  <a:gd name="T33" fmla="*/ 135 h 372"/>
                  <a:gd name="T34" fmla="*/ 489 w 513"/>
                  <a:gd name="T35" fmla="*/ 246 h 372"/>
                  <a:gd name="T36" fmla="*/ 502 w 513"/>
                  <a:gd name="T37" fmla="*/ 370 h 372"/>
                  <a:gd name="T38" fmla="*/ 503 w 513"/>
                  <a:gd name="T39" fmla="*/ 372 h 372"/>
                  <a:gd name="T40" fmla="*/ 503 w 513"/>
                  <a:gd name="T41" fmla="*/ 372 h 372"/>
                  <a:gd name="T42" fmla="*/ 488 w 513"/>
                  <a:gd name="T43" fmla="*/ 13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3" h="372">
                    <a:moveTo>
                      <a:pt x="488" y="133"/>
                    </a:moveTo>
                    <a:cubicBezTo>
                      <a:pt x="462" y="61"/>
                      <a:pt x="462" y="60"/>
                      <a:pt x="462" y="60"/>
                    </a:cubicBezTo>
                    <a:cubicBezTo>
                      <a:pt x="462" y="60"/>
                      <a:pt x="339" y="55"/>
                      <a:pt x="333" y="53"/>
                    </a:cubicBezTo>
                    <a:cubicBezTo>
                      <a:pt x="327" y="51"/>
                      <a:pt x="364" y="73"/>
                      <a:pt x="370" y="73"/>
                    </a:cubicBezTo>
                    <a:cubicBezTo>
                      <a:pt x="376" y="73"/>
                      <a:pt x="328" y="81"/>
                      <a:pt x="270" y="75"/>
                    </a:cubicBezTo>
                    <a:cubicBezTo>
                      <a:pt x="211" y="70"/>
                      <a:pt x="176" y="56"/>
                      <a:pt x="170" y="52"/>
                    </a:cubicBezTo>
                    <a:cubicBezTo>
                      <a:pt x="165" y="49"/>
                      <a:pt x="223" y="89"/>
                      <a:pt x="239" y="93"/>
                    </a:cubicBezTo>
                    <a:cubicBezTo>
                      <a:pt x="255" y="98"/>
                      <a:pt x="180" y="89"/>
                      <a:pt x="100" y="59"/>
                    </a:cubicBezTo>
                    <a:cubicBezTo>
                      <a:pt x="25" y="31"/>
                      <a:pt x="2" y="3"/>
                      <a:pt x="0" y="0"/>
                    </a:cubicBezTo>
                    <a:cubicBezTo>
                      <a:pt x="25" y="40"/>
                      <a:pt x="56" y="72"/>
                      <a:pt x="91" y="96"/>
                    </a:cubicBezTo>
                    <a:cubicBezTo>
                      <a:pt x="46" y="86"/>
                      <a:pt x="19" y="70"/>
                      <a:pt x="19" y="70"/>
                    </a:cubicBezTo>
                    <a:cubicBezTo>
                      <a:pt x="19" y="70"/>
                      <a:pt x="25" y="83"/>
                      <a:pt x="62" y="110"/>
                    </a:cubicBezTo>
                    <a:cubicBezTo>
                      <a:pt x="99" y="137"/>
                      <a:pt x="137" y="141"/>
                      <a:pt x="137" y="141"/>
                    </a:cubicBezTo>
                    <a:cubicBezTo>
                      <a:pt x="137" y="141"/>
                      <a:pt x="58" y="137"/>
                      <a:pt x="54" y="135"/>
                    </a:cubicBezTo>
                    <a:cubicBezTo>
                      <a:pt x="50" y="134"/>
                      <a:pt x="144" y="178"/>
                      <a:pt x="223" y="175"/>
                    </a:cubicBezTo>
                    <a:cubicBezTo>
                      <a:pt x="256" y="174"/>
                      <a:pt x="283" y="168"/>
                      <a:pt x="305" y="163"/>
                    </a:cubicBezTo>
                    <a:cubicBezTo>
                      <a:pt x="360" y="164"/>
                      <a:pt x="413" y="154"/>
                      <a:pt x="455" y="135"/>
                    </a:cubicBezTo>
                    <a:cubicBezTo>
                      <a:pt x="455" y="135"/>
                      <a:pt x="469" y="173"/>
                      <a:pt x="489" y="246"/>
                    </a:cubicBezTo>
                    <a:cubicBezTo>
                      <a:pt x="506" y="309"/>
                      <a:pt x="500" y="363"/>
                      <a:pt x="502" y="370"/>
                    </a:cubicBezTo>
                    <a:cubicBezTo>
                      <a:pt x="503" y="372"/>
                      <a:pt x="503" y="372"/>
                      <a:pt x="503" y="372"/>
                    </a:cubicBezTo>
                    <a:cubicBezTo>
                      <a:pt x="503" y="372"/>
                      <a:pt x="503" y="372"/>
                      <a:pt x="503" y="372"/>
                    </a:cubicBezTo>
                    <a:cubicBezTo>
                      <a:pt x="503" y="372"/>
                      <a:pt x="513" y="204"/>
                      <a:pt x="488" y="133"/>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8" name="Freeform 64">
                <a:extLst>
                  <a:ext uri="{FF2B5EF4-FFF2-40B4-BE49-F238E27FC236}">
                    <a16:creationId xmlns:a16="http://schemas.microsoft.com/office/drawing/2014/main" id="{1561A69D-181B-4D6E-855C-1BE6157CA4C4}"/>
                  </a:ext>
                </a:extLst>
              </p:cNvPr>
              <p:cNvSpPr>
                <a:spLocks/>
              </p:cNvSpPr>
              <p:nvPr/>
            </p:nvSpPr>
            <p:spPr bwMode="auto">
              <a:xfrm>
                <a:off x="8067675" y="3100555"/>
                <a:ext cx="931862" cy="657225"/>
              </a:xfrm>
              <a:custGeom>
                <a:avLst/>
                <a:gdLst>
                  <a:gd name="T0" fmla="*/ 0 w 423"/>
                  <a:gd name="T1" fmla="*/ 154 h 298"/>
                  <a:gd name="T2" fmla="*/ 96 w 423"/>
                  <a:gd name="T3" fmla="*/ 288 h 298"/>
                  <a:gd name="T4" fmla="*/ 110 w 423"/>
                  <a:gd name="T5" fmla="*/ 272 h 298"/>
                  <a:gd name="T6" fmla="*/ 86 w 423"/>
                  <a:gd name="T7" fmla="*/ 168 h 298"/>
                  <a:gd name="T8" fmla="*/ 423 w 423"/>
                  <a:gd name="T9" fmla="*/ 18 h 298"/>
                  <a:gd name="T10" fmla="*/ 418 w 423"/>
                  <a:gd name="T11" fmla="*/ 0 h 298"/>
                  <a:gd name="T12" fmla="*/ 0 w 423"/>
                  <a:gd name="T13" fmla="*/ 154 h 298"/>
                </a:gdLst>
                <a:ahLst/>
                <a:cxnLst>
                  <a:cxn ang="0">
                    <a:pos x="T0" y="T1"/>
                  </a:cxn>
                  <a:cxn ang="0">
                    <a:pos x="T2" y="T3"/>
                  </a:cxn>
                  <a:cxn ang="0">
                    <a:pos x="T4" y="T5"/>
                  </a:cxn>
                  <a:cxn ang="0">
                    <a:pos x="T6" y="T7"/>
                  </a:cxn>
                  <a:cxn ang="0">
                    <a:pos x="T8" y="T9"/>
                  </a:cxn>
                  <a:cxn ang="0">
                    <a:pos x="T10" y="T11"/>
                  </a:cxn>
                  <a:cxn ang="0">
                    <a:pos x="T12" y="T13"/>
                  </a:cxn>
                </a:cxnLst>
                <a:rect l="0" t="0" r="r" b="b"/>
                <a:pathLst>
                  <a:path w="423" h="298">
                    <a:moveTo>
                      <a:pt x="0" y="154"/>
                    </a:moveTo>
                    <a:cubicBezTo>
                      <a:pt x="21" y="203"/>
                      <a:pt x="54" y="298"/>
                      <a:pt x="96" y="288"/>
                    </a:cubicBezTo>
                    <a:cubicBezTo>
                      <a:pt x="104" y="287"/>
                      <a:pt x="108" y="282"/>
                      <a:pt x="110" y="272"/>
                    </a:cubicBezTo>
                    <a:cubicBezTo>
                      <a:pt x="114" y="255"/>
                      <a:pt x="86" y="168"/>
                      <a:pt x="86" y="168"/>
                    </a:cubicBezTo>
                    <a:cubicBezTo>
                      <a:pt x="423" y="18"/>
                      <a:pt x="423" y="18"/>
                      <a:pt x="423" y="18"/>
                    </a:cubicBezTo>
                    <a:cubicBezTo>
                      <a:pt x="418" y="0"/>
                      <a:pt x="418" y="0"/>
                      <a:pt x="418" y="0"/>
                    </a:cubicBezTo>
                    <a:cubicBezTo>
                      <a:pt x="296" y="44"/>
                      <a:pt x="128" y="97"/>
                      <a:pt x="0" y="154"/>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29" name="Freeform 65">
                <a:extLst>
                  <a:ext uri="{FF2B5EF4-FFF2-40B4-BE49-F238E27FC236}">
                    <a16:creationId xmlns:a16="http://schemas.microsoft.com/office/drawing/2014/main" id="{BA1736EB-FF66-4F7E-809D-0B09533293BD}"/>
                  </a:ext>
                </a:extLst>
              </p:cNvPr>
              <p:cNvSpPr>
                <a:spLocks/>
              </p:cNvSpPr>
              <p:nvPr/>
            </p:nvSpPr>
            <p:spPr bwMode="auto">
              <a:xfrm>
                <a:off x="8948737" y="2975143"/>
                <a:ext cx="309562" cy="469900"/>
              </a:xfrm>
              <a:custGeom>
                <a:avLst/>
                <a:gdLst>
                  <a:gd name="T0" fmla="*/ 0 w 141"/>
                  <a:gd name="T1" fmla="*/ 50 h 213"/>
                  <a:gd name="T2" fmla="*/ 51 w 141"/>
                  <a:gd name="T3" fmla="*/ 4 h 213"/>
                  <a:gd name="T4" fmla="*/ 133 w 141"/>
                  <a:gd name="T5" fmla="*/ 24 h 213"/>
                  <a:gd name="T6" fmla="*/ 128 w 141"/>
                  <a:gd name="T7" fmla="*/ 155 h 213"/>
                  <a:gd name="T8" fmla="*/ 47 w 141"/>
                  <a:gd name="T9" fmla="*/ 204 h 213"/>
                  <a:gd name="T10" fmla="*/ 3 w 141"/>
                  <a:gd name="T11" fmla="*/ 152 h 213"/>
                  <a:gd name="T12" fmla="*/ 0 w 141"/>
                  <a:gd name="T13" fmla="*/ 50 h 213"/>
                </a:gdLst>
                <a:ahLst/>
                <a:cxnLst>
                  <a:cxn ang="0">
                    <a:pos x="T0" y="T1"/>
                  </a:cxn>
                  <a:cxn ang="0">
                    <a:pos x="T2" y="T3"/>
                  </a:cxn>
                  <a:cxn ang="0">
                    <a:pos x="T4" y="T5"/>
                  </a:cxn>
                  <a:cxn ang="0">
                    <a:pos x="T6" y="T7"/>
                  </a:cxn>
                  <a:cxn ang="0">
                    <a:pos x="T8" y="T9"/>
                  </a:cxn>
                  <a:cxn ang="0">
                    <a:pos x="T10" y="T11"/>
                  </a:cxn>
                  <a:cxn ang="0">
                    <a:pos x="T12" y="T13"/>
                  </a:cxn>
                </a:cxnLst>
                <a:rect l="0" t="0" r="r" b="b"/>
                <a:pathLst>
                  <a:path w="141" h="213">
                    <a:moveTo>
                      <a:pt x="0" y="50"/>
                    </a:moveTo>
                    <a:cubicBezTo>
                      <a:pt x="0" y="50"/>
                      <a:pt x="17" y="8"/>
                      <a:pt x="51" y="4"/>
                    </a:cubicBezTo>
                    <a:cubicBezTo>
                      <a:pt x="86" y="0"/>
                      <a:pt x="130" y="15"/>
                      <a:pt x="133" y="24"/>
                    </a:cubicBezTo>
                    <a:cubicBezTo>
                      <a:pt x="137" y="34"/>
                      <a:pt x="141" y="142"/>
                      <a:pt x="128" y="155"/>
                    </a:cubicBezTo>
                    <a:cubicBezTo>
                      <a:pt x="114" y="169"/>
                      <a:pt x="66" y="213"/>
                      <a:pt x="47" y="204"/>
                    </a:cubicBezTo>
                    <a:cubicBezTo>
                      <a:pt x="28" y="194"/>
                      <a:pt x="3" y="152"/>
                      <a:pt x="3" y="152"/>
                    </a:cubicBezTo>
                    <a:lnTo>
                      <a:pt x="0" y="50"/>
                    </a:lnTo>
                    <a:close/>
                  </a:path>
                </a:pathLst>
              </a:custGeom>
              <a:solidFill>
                <a:srgbClr val="F0D0B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0" name="Freeform 66">
                <a:extLst>
                  <a:ext uri="{FF2B5EF4-FFF2-40B4-BE49-F238E27FC236}">
                    <a16:creationId xmlns:a16="http://schemas.microsoft.com/office/drawing/2014/main" id="{09444831-634D-41E6-8E35-6BED3DCB5116}"/>
                  </a:ext>
                </a:extLst>
              </p:cNvPr>
              <p:cNvSpPr>
                <a:spLocks/>
              </p:cNvSpPr>
              <p:nvPr/>
            </p:nvSpPr>
            <p:spPr bwMode="auto">
              <a:xfrm>
                <a:off x="9002712" y="3037055"/>
                <a:ext cx="227012" cy="339725"/>
              </a:xfrm>
              <a:custGeom>
                <a:avLst/>
                <a:gdLst>
                  <a:gd name="T0" fmla="*/ 2 w 103"/>
                  <a:gd name="T1" fmla="*/ 32 h 154"/>
                  <a:gd name="T2" fmla="*/ 60 w 103"/>
                  <a:gd name="T3" fmla="*/ 5 h 154"/>
                  <a:gd name="T4" fmla="*/ 64 w 103"/>
                  <a:gd name="T5" fmla="*/ 121 h 154"/>
                  <a:gd name="T6" fmla="*/ 18 w 103"/>
                  <a:gd name="T7" fmla="*/ 142 h 154"/>
                  <a:gd name="T8" fmla="*/ 18 w 103"/>
                  <a:gd name="T9" fmla="*/ 101 h 154"/>
                  <a:gd name="T10" fmla="*/ 30 w 103"/>
                  <a:gd name="T11" fmla="*/ 75 h 154"/>
                  <a:gd name="T12" fmla="*/ 6 w 103"/>
                  <a:gd name="T13" fmla="*/ 70 h 154"/>
                  <a:gd name="T14" fmla="*/ 2 w 103"/>
                  <a:gd name="T15" fmla="*/ 32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54">
                    <a:moveTo>
                      <a:pt x="2" y="32"/>
                    </a:moveTo>
                    <a:cubicBezTo>
                      <a:pt x="0" y="12"/>
                      <a:pt x="30" y="0"/>
                      <a:pt x="60" y="5"/>
                    </a:cubicBezTo>
                    <a:cubicBezTo>
                      <a:pt x="103" y="11"/>
                      <a:pt x="86" y="98"/>
                      <a:pt x="64" y="121"/>
                    </a:cubicBezTo>
                    <a:cubicBezTo>
                      <a:pt x="52" y="135"/>
                      <a:pt x="29" y="154"/>
                      <a:pt x="18" y="142"/>
                    </a:cubicBezTo>
                    <a:cubicBezTo>
                      <a:pt x="8" y="131"/>
                      <a:pt x="18" y="101"/>
                      <a:pt x="18" y="101"/>
                    </a:cubicBezTo>
                    <a:cubicBezTo>
                      <a:pt x="18" y="101"/>
                      <a:pt x="36" y="84"/>
                      <a:pt x="30" y="75"/>
                    </a:cubicBezTo>
                    <a:cubicBezTo>
                      <a:pt x="24" y="65"/>
                      <a:pt x="9" y="78"/>
                      <a:pt x="6" y="70"/>
                    </a:cubicBezTo>
                    <a:cubicBezTo>
                      <a:pt x="3" y="61"/>
                      <a:pt x="2" y="32"/>
                      <a:pt x="2" y="32"/>
                    </a:cubicBezTo>
                    <a:close/>
                  </a:path>
                </a:pathLst>
              </a:custGeom>
              <a:solidFill>
                <a:srgbClr val="C1978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1" name="Freeform 67">
                <a:extLst>
                  <a:ext uri="{FF2B5EF4-FFF2-40B4-BE49-F238E27FC236}">
                    <a16:creationId xmlns:a16="http://schemas.microsoft.com/office/drawing/2014/main" id="{E98D1640-6898-4C4E-8714-917C67B73394}"/>
                  </a:ext>
                </a:extLst>
              </p:cNvPr>
              <p:cNvSpPr>
                <a:spLocks/>
              </p:cNvSpPr>
              <p:nvPr/>
            </p:nvSpPr>
            <p:spPr bwMode="auto">
              <a:xfrm>
                <a:off x="9582150" y="3479968"/>
                <a:ext cx="1585912" cy="2292350"/>
              </a:xfrm>
              <a:custGeom>
                <a:avLst/>
                <a:gdLst>
                  <a:gd name="T0" fmla="*/ 0 w 720"/>
                  <a:gd name="T1" fmla="*/ 75 h 1040"/>
                  <a:gd name="T2" fmla="*/ 179 w 720"/>
                  <a:gd name="T3" fmla="*/ 6 h 1040"/>
                  <a:gd name="T4" fmla="*/ 454 w 720"/>
                  <a:gd name="T5" fmla="*/ 208 h 1040"/>
                  <a:gd name="T6" fmla="*/ 718 w 720"/>
                  <a:gd name="T7" fmla="*/ 644 h 1040"/>
                  <a:gd name="T8" fmla="*/ 421 w 720"/>
                  <a:gd name="T9" fmla="*/ 801 h 1040"/>
                  <a:gd name="T10" fmla="*/ 0 w 720"/>
                  <a:gd name="T11" fmla="*/ 75 h 1040"/>
                </a:gdLst>
                <a:ahLst/>
                <a:cxnLst>
                  <a:cxn ang="0">
                    <a:pos x="T0" y="T1"/>
                  </a:cxn>
                  <a:cxn ang="0">
                    <a:pos x="T2" y="T3"/>
                  </a:cxn>
                  <a:cxn ang="0">
                    <a:pos x="T4" y="T5"/>
                  </a:cxn>
                  <a:cxn ang="0">
                    <a:pos x="T6" y="T7"/>
                  </a:cxn>
                  <a:cxn ang="0">
                    <a:pos x="T8" y="T9"/>
                  </a:cxn>
                  <a:cxn ang="0">
                    <a:pos x="T10" y="T11"/>
                  </a:cxn>
                </a:cxnLst>
                <a:rect l="0" t="0" r="r" b="b"/>
                <a:pathLst>
                  <a:path w="720" h="1040">
                    <a:moveTo>
                      <a:pt x="0" y="75"/>
                    </a:moveTo>
                    <a:cubicBezTo>
                      <a:pt x="14" y="64"/>
                      <a:pt x="108" y="12"/>
                      <a:pt x="179" y="6"/>
                    </a:cubicBezTo>
                    <a:cubicBezTo>
                      <a:pt x="249" y="0"/>
                      <a:pt x="349" y="92"/>
                      <a:pt x="454" y="208"/>
                    </a:cubicBezTo>
                    <a:cubicBezTo>
                      <a:pt x="559" y="323"/>
                      <a:pt x="716" y="582"/>
                      <a:pt x="718" y="644"/>
                    </a:cubicBezTo>
                    <a:cubicBezTo>
                      <a:pt x="720" y="706"/>
                      <a:pt x="503" y="1040"/>
                      <a:pt x="421" y="801"/>
                    </a:cubicBezTo>
                    <a:cubicBezTo>
                      <a:pt x="338" y="562"/>
                      <a:pt x="0" y="75"/>
                      <a:pt x="0" y="75"/>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2" name="Freeform 68">
                <a:extLst>
                  <a:ext uri="{FF2B5EF4-FFF2-40B4-BE49-F238E27FC236}">
                    <a16:creationId xmlns:a16="http://schemas.microsoft.com/office/drawing/2014/main" id="{64BD2E3D-B4DE-4BFD-AA22-A72A046E73B6}"/>
                  </a:ext>
                </a:extLst>
              </p:cNvPr>
              <p:cNvSpPr>
                <a:spLocks/>
              </p:cNvSpPr>
              <p:nvPr/>
            </p:nvSpPr>
            <p:spPr bwMode="auto">
              <a:xfrm>
                <a:off x="9582150" y="3586330"/>
                <a:ext cx="1579562" cy="1957388"/>
              </a:xfrm>
              <a:custGeom>
                <a:avLst/>
                <a:gdLst>
                  <a:gd name="T0" fmla="*/ 0 w 717"/>
                  <a:gd name="T1" fmla="*/ 27 h 888"/>
                  <a:gd name="T2" fmla="*/ 48 w 717"/>
                  <a:gd name="T3" fmla="*/ 0 h 888"/>
                  <a:gd name="T4" fmla="*/ 213 w 717"/>
                  <a:gd name="T5" fmla="*/ 264 h 888"/>
                  <a:gd name="T6" fmla="*/ 481 w 717"/>
                  <a:gd name="T7" fmla="*/ 741 h 888"/>
                  <a:gd name="T8" fmla="*/ 643 w 717"/>
                  <a:gd name="T9" fmla="*/ 699 h 888"/>
                  <a:gd name="T10" fmla="*/ 717 w 717"/>
                  <a:gd name="T11" fmla="*/ 605 h 888"/>
                  <a:gd name="T12" fmla="*/ 470 w 717"/>
                  <a:gd name="T13" fmla="*/ 827 h 888"/>
                  <a:gd name="T14" fmla="*/ 439 w 717"/>
                  <a:gd name="T15" fmla="*/ 793 h 888"/>
                  <a:gd name="T16" fmla="*/ 421 w 717"/>
                  <a:gd name="T17" fmla="*/ 753 h 888"/>
                  <a:gd name="T18" fmla="*/ 0 w 717"/>
                  <a:gd name="T19" fmla="*/ 27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7" h="888">
                    <a:moveTo>
                      <a:pt x="0" y="27"/>
                    </a:moveTo>
                    <a:cubicBezTo>
                      <a:pt x="5" y="22"/>
                      <a:pt x="24" y="12"/>
                      <a:pt x="48" y="0"/>
                    </a:cubicBezTo>
                    <a:cubicBezTo>
                      <a:pt x="79" y="61"/>
                      <a:pt x="160" y="188"/>
                      <a:pt x="213" y="264"/>
                    </a:cubicBezTo>
                    <a:cubicBezTo>
                      <a:pt x="281" y="361"/>
                      <a:pt x="435" y="700"/>
                      <a:pt x="481" y="741"/>
                    </a:cubicBezTo>
                    <a:cubicBezTo>
                      <a:pt x="528" y="782"/>
                      <a:pt x="605" y="759"/>
                      <a:pt x="643" y="699"/>
                    </a:cubicBezTo>
                    <a:cubicBezTo>
                      <a:pt x="667" y="662"/>
                      <a:pt x="697" y="627"/>
                      <a:pt x="717" y="605"/>
                    </a:cubicBezTo>
                    <a:cubicBezTo>
                      <a:pt x="706" y="671"/>
                      <a:pt x="563" y="888"/>
                      <a:pt x="470" y="827"/>
                    </a:cubicBezTo>
                    <a:cubicBezTo>
                      <a:pt x="460" y="816"/>
                      <a:pt x="449" y="805"/>
                      <a:pt x="439" y="793"/>
                    </a:cubicBezTo>
                    <a:cubicBezTo>
                      <a:pt x="432" y="782"/>
                      <a:pt x="426" y="769"/>
                      <a:pt x="421" y="753"/>
                    </a:cubicBezTo>
                    <a:cubicBezTo>
                      <a:pt x="338" y="514"/>
                      <a:pt x="0" y="27"/>
                      <a:pt x="0" y="27"/>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3" name="Freeform 69">
                <a:extLst>
                  <a:ext uri="{FF2B5EF4-FFF2-40B4-BE49-F238E27FC236}">
                    <a16:creationId xmlns:a16="http://schemas.microsoft.com/office/drawing/2014/main" id="{C502DDA8-45D0-470A-8C1A-22801522C4FC}"/>
                  </a:ext>
                </a:extLst>
              </p:cNvPr>
              <p:cNvSpPr>
                <a:spLocks/>
              </p:cNvSpPr>
              <p:nvPr/>
            </p:nvSpPr>
            <p:spPr bwMode="auto">
              <a:xfrm>
                <a:off x="9582150" y="3532355"/>
                <a:ext cx="977900" cy="373063"/>
              </a:xfrm>
              <a:custGeom>
                <a:avLst/>
                <a:gdLst>
                  <a:gd name="T0" fmla="*/ 0 w 444"/>
                  <a:gd name="T1" fmla="*/ 51 h 169"/>
                  <a:gd name="T2" fmla="*/ 94 w 444"/>
                  <a:gd name="T3" fmla="*/ 4 h 169"/>
                  <a:gd name="T4" fmla="*/ 184 w 444"/>
                  <a:gd name="T5" fmla="*/ 2 h 169"/>
                  <a:gd name="T6" fmla="*/ 342 w 444"/>
                  <a:gd name="T7" fmla="*/ 62 h 169"/>
                  <a:gd name="T8" fmla="*/ 441 w 444"/>
                  <a:gd name="T9" fmla="*/ 145 h 169"/>
                  <a:gd name="T10" fmla="*/ 415 w 444"/>
                  <a:gd name="T11" fmla="*/ 164 h 169"/>
                  <a:gd name="T12" fmla="*/ 211 w 444"/>
                  <a:gd name="T13" fmla="*/ 60 h 169"/>
                  <a:gd name="T14" fmla="*/ 39 w 444"/>
                  <a:gd name="T15" fmla="*/ 71 h 169"/>
                  <a:gd name="T16" fmla="*/ 10 w 444"/>
                  <a:gd name="T17" fmla="*/ 65 h 169"/>
                  <a:gd name="T18" fmla="*/ 0 w 444"/>
                  <a:gd name="T19" fmla="*/ 5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169">
                    <a:moveTo>
                      <a:pt x="0" y="51"/>
                    </a:moveTo>
                    <a:cubicBezTo>
                      <a:pt x="9" y="44"/>
                      <a:pt x="48" y="21"/>
                      <a:pt x="94" y="4"/>
                    </a:cubicBezTo>
                    <a:cubicBezTo>
                      <a:pt x="121" y="1"/>
                      <a:pt x="152" y="0"/>
                      <a:pt x="184" y="2"/>
                    </a:cubicBezTo>
                    <a:cubicBezTo>
                      <a:pt x="276" y="6"/>
                      <a:pt x="316" y="45"/>
                      <a:pt x="342" y="62"/>
                    </a:cubicBezTo>
                    <a:cubicBezTo>
                      <a:pt x="368" y="80"/>
                      <a:pt x="439" y="131"/>
                      <a:pt x="441" y="145"/>
                    </a:cubicBezTo>
                    <a:cubicBezTo>
                      <a:pt x="444" y="160"/>
                      <a:pt x="439" y="169"/>
                      <a:pt x="415" y="164"/>
                    </a:cubicBezTo>
                    <a:cubicBezTo>
                      <a:pt x="391" y="158"/>
                      <a:pt x="270" y="71"/>
                      <a:pt x="211" y="60"/>
                    </a:cubicBezTo>
                    <a:cubicBezTo>
                      <a:pt x="152" y="48"/>
                      <a:pt x="50" y="70"/>
                      <a:pt x="39" y="71"/>
                    </a:cubicBezTo>
                    <a:cubicBezTo>
                      <a:pt x="34" y="71"/>
                      <a:pt x="21" y="70"/>
                      <a:pt x="10" y="65"/>
                    </a:cubicBezTo>
                    <a:cubicBezTo>
                      <a:pt x="4" y="56"/>
                      <a:pt x="0" y="51"/>
                      <a:pt x="0" y="51"/>
                    </a:cubicBezTo>
                    <a:close/>
                  </a:path>
                </a:pathLst>
              </a:custGeom>
              <a:solidFill>
                <a:schemeClr val="tx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4" name="Freeform 70">
                <a:extLst>
                  <a:ext uri="{FF2B5EF4-FFF2-40B4-BE49-F238E27FC236}">
                    <a16:creationId xmlns:a16="http://schemas.microsoft.com/office/drawing/2014/main" id="{B31CFA13-7BE6-45E2-8961-93D52DC60F2F}"/>
                  </a:ext>
                </a:extLst>
              </p:cNvPr>
              <p:cNvSpPr>
                <a:spLocks/>
              </p:cNvSpPr>
              <p:nvPr/>
            </p:nvSpPr>
            <p:spPr bwMode="auto">
              <a:xfrm>
                <a:off x="10582275" y="3938755"/>
                <a:ext cx="795337" cy="947738"/>
              </a:xfrm>
              <a:custGeom>
                <a:avLst/>
                <a:gdLst>
                  <a:gd name="T0" fmla="*/ 0 w 361"/>
                  <a:gd name="T1" fmla="*/ 0 h 430"/>
                  <a:gd name="T2" fmla="*/ 221 w 361"/>
                  <a:gd name="T3" fmla="*/ 88 h 430"/>
                  <a:gd name="T4" fmla="*/ 343 w 361"/>
                  <a:gd name="T5" fmla="*/ 350 h 430"/>
                  <a:gd name="T6" fmla="*/ 233 w 361"/>
                  <a:gd name="T7" fmla="*/ 407 h 430"/>
                  <a:gd name="T8" fmla="*/ 0 w 361"/>
                  <a:gd name="T9" fmla="*/ 0 h 430"/>
                </a:gdLst>
                <a:ahLst/>
                <a:cxnLst>
                  <a:cxn ang="0">
                    <a:pos x="T0" y="T1"/>
                  </a:cxn>
                  <a:cxn ang="0">
                    <a:pos x="T2" y="T3"/>
                  </a:cxn>
                  <a:cxn ang="0">
                    <a:pos x="T4" y="T5"/>
                  </a:cxn>
                  <a:cxn ang="0">
                    <a:pos x="T6" y="T7"/>
                  </a:cxn>
                  <a:cxn ang="0">
                    <a:pos x="T8" y="T9"/>
                  </a:cxn>
                </a:cxnLst>
                <a:rect l="0" t="0" r="r" b="b"/>
                <a:pathLst>
                  <a:path w="361" h="430">
                    <a:moveTo>
                      <a:pt x="0" y="0"/>
                    </a:moveTo>
                    <a:cubicBezTo>
                      <a:pt x="31" y="8"/>
                      <a:pt x="161" y="17"/>
                      <a:pt x="221" y="88"/>
                    </a:cubicBezTo>
                    <a:cubicBezTo>
                      <a:pt x="281" y="158"/>
                      <a:pt x="361" y="298"/>
                      <a:pt x="343" y="350"/>
                    </a:cubicBezTo>
                    <a:cubicBezTo>
                      <a:pt x="324" y="401"/>
                      <a:pt x="248" y="430"/>
                      <a:pt x="233" y="407"/>
                    </a:cubicBezTo>
                    <a:cubicBezTo>
                      <a:pt x="219" y="385"/>
                      <a:pt x="0" y="0"/>
                      <a:pt x="0" y="0"/>
                    </a:cubicBezTo>
                    <a:close/>
                  </a:path>
                </a:pathLst>
              </a:custGeom>
              <a:solidFill>
                <a:schemeClr val="accent1">
                  <a:lumMod val="60000"/>
                  <a:lumOff val="4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5" name="Freeform 71">
                <a:extLst>
                  <a:ext uri="{FF2B5EF4-FFF2-40B4-BE49-F238E27FC236}">
                    <a16:creationId xmlns:a16="http://schemas.microsoft.com/office/drawing/2014/main" id="{7264FAF0-42CA-48B8-B54C-419ECA045B27}"/>
                  </a:ext>
                </a:extLst>
              </p:cNvPr>
              <p:cNvSpPr>
                <a:spLocks/>
              </p:cNvSpPr>
              <p:nvPr/>
            </p:nvSpPr>
            <p:spPr bwMode="auto">
              <a:xfrm>
                <a:off x="10647362" y="3991143"/>
                <a:ext cx="296862" cy="179388"/>
              </a:xfrm>
              <a:custGeom>
                <a:avLst/>
                <a:gdLst>
                  <a:gd name="T0" fmla="*/ 83 w 135"/>
                  <a:gd name="T1" fmla="*/ 0 h 81"/>
                  <a:gd name="T2" fmla="*/ 126 w 135"/>
                  <a:gd name="T3" fmla="*/ 27 h 81"/>
                  <a:gd name="T4" fmla="*/ 16 w 135"/>
                  <a:gd name="T5" fmla="*/ 67 h 81"/>
                  <a:gd name="T6" fmla="*/ 29 w 135"/>
                  <a:gd name="T7" fmla="*/ 13 h 81"/>
                  <a:gd name="T8" fmla="*/ 83 w 135"/>
                  <a:gd name="T9" fmla="*/ 0 h 81"/>
                </a:gdLst>
                <a:ahLst/>
                <a:cxnLst>
                  <a:cxn ang="0">
                    <a:pos x="T0" y="T1"/>
                  </a:cxn>
                  <a:cxn ang="0">
                    <a:pos x="T2" y="T3"/>
                  </a:cxn>
                  <a:cxn ang="0">
                    <a:pos x="T4" y="T5"/>
                  </a:cxn>
                  <a:cxn ang="0">
                    <a:pos x="T6" y="T7"/>
                  </a:cxn>
                  <a:cxn ang="0">
                    <a:pos x="T8" y="T9"/>
                  </a:cxn>
                </a:cxnLst>
                <a:rect l="0" t="0" r="r" b="b"/>
                <a:pathLst>
                  <a:path w="135" h="81">
                    <a:moveTo>
                      <a:pt x="83" y="0"/>
                    </a:moveTo>
                    <a:cubicBezTo>
                      <a:pt x="83" y="0"/>
                      <a:pt x="135" y="4"/>
                      <a:pt x="126" y="27"/>
                    </a:cubicBezTo>
                    <a:cubicBezTo>
                      <a:pt x="117" y="49"/>
                      <a:pt x="32" y="81"/>
                      <a:pt x="16" y="67"/>
                    </a:cubicBezTo>
                    <a:cubicBezTo>
                      <a:pt x="0" y="53"/>
                      <a:pt x="12" y="25"/>
                      <a:pt x="29" y="13"/>
                    </a:cubicBezTo>
                    <a:cubicBezTo>
                      <a:pt x="47" y="0"/>
                      <a:pt x="83" y="0"/>
                      <a:pt x="83" y="0"/>
                    </a:cubicBez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6" name="Freeform 72">
                <a:extLst>
                  <a:ext uri="{FF2B5EF4-FFF2-40B4-BE49-F238E27FC236}">
                    <a16:creationId xmlns:a16="http://schemas.microsoft.com/office/drawing/2014/main" id="{E3CA117A-C334-4064-BE69-156805A41B05}"/>
                  </a:ext>
                </a:extLst>
              </p:cNvPr>
              <p:cNvSpPr>
                <a:spLocks/>
              </p:cNvSpPr>
              <p:nvPr/>
            </p:nvSpPr>
            <p:spPr bwMode="auto">
              <a:xfrm>
                <a:off x="9434512" y="3433930"/>
                <a:ext cx="1212850" cy="458788"/>
              </a:xfrm>
              <a:custGeom>
                <a:avLst/>
                <a:gdLst>
                  <a:gd name="T0" fmla="*/ 507 w 550"/>
                  <a:gd name="T1" fmla="*/ 201 h 208"/>
                  <a:gd name="T2" fmla="*/ 289 w 550"/>
                  <a:gd name="T3" fmla="*/ 81 h 208"/>
                  <a:gd name="T4" fmla="*/ 91 w 550"/>
                  <a:gd name="T5" fmla="*/ 101 h 208"/>
                  <a:gd name="T6" fmla="*/ 21 w 550"/>
                  <a:gd name="T7" fmla="*/ 31 h 208"/>
                  <a:gd name="T8" fmla="*/ 286 w 550"/>
                  <a:gd name="T9" fmla="*/ 25 h 208"/>
                  <a:gd name="T10" fmla="*/ 507 w 550"/>
                  <a:gd name="T11" fmla="*/ 201 h 208"/>
                </a:gdLst>
                <a:ahLst/>
                <a:cxnLst>
                  <a:cxn ang="0">
                    <a:pos x="T0" y="T1"/>
                  </a:cxn>
                  <a:cxn ang="0">
                    <a:pos x="T2" y="T3"/>
                  </a:cxn>
                  <a:cxn ang="0">
                    <a:pos x="T4" y="T5"/>
                  </a:cxn>
                  <a:cxn ang="0">
                    <a:pos x="T6" y="T7"/>
                  </a:cxn>
                  <a:cxn ang="0">
                    <a:pos x="T8" y="T9"/>
                  </a:cxn>
                  <a:cxn ang="0">
                    <a:pos x="T10" y="T11"/>
                  </a:cxn>
                </a:cxnLst>
                <a:rect l="0" t="0" r="r" b="b"/>
                <a:pathLst>
                  <a:path w="550" h="208">
                    <a:moveTo>
                      <a:pt x="507" y="201"/>
                    </a:moveTo>
                    <a:cubicBezTo>
                      <a:pt x="492" y="194"/>
                      <a:pt x="371" y="88"/>
                      <a:pt x="289" y="81"/>
                    </a:cubicBezTo>
                    <a:cubicBezTo>
                      <a:pt x="206" y="75"/>
                      <a:pt x="131" y="102"/>
                      <a:pt x="91" y="101"/>
                    </a:cubicBezTo>
                    <a:cubicBezTo>
                      <a:pt x="51" y="100"/>
                      <a:pt x="0" y="62"/>
                      <a:pt x="21" y="31"/>
                    </a:cubicBezTo>
                    <a:cubicBezTo>
                      <a:pt x="41" y="0"/>
                      <a:pt x="133" y="0"/>
                      <a:pt x="286" y="25"/>
                    </a:cubicBezTo>
                    <a:cubicBezTo>
                      <a:pt x="550" y="67"/>
                      <a:pt x="521" y="208"/>
                      <a:pt x="507" y="201"/>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7" name="Freeform 73">
                <a:extLst>
                  <a:ext uri="{FF2B5EF4-FFF2-40B4-BE49-F238E27FC236}">
                    <a16:creationId xmlns:a16="http://schemas.microsoft.com/office/drawing/2014/main" id="{3ACD8E0A-492E-425D-82BF-A00F5F285643}"/>
                  </a:ext>
                </a:extLst>
              </p:cNvPr>
              <p:cNvSpPr>
                <a:spLocks/>
              </p:cNvSpPr>
              <p:nvPr/>
            </p:nvSpPr>
            <p:spPr bwMode="auto">
              <a:xfrm>
                <a:off x="8080375" y="3429168"/>
                <a:ext cx="204787" cy="293688"/>
              </a:xfrm>
              <a:custGeom>
                <a:avLst/>
                <a:gdLst>
                  <a:gd name="T0" fmla="*/ 13 w 93"/>
                  <a:gd name="T1" fmla="*/ 12 h 133"/>
                  <a:gd name="T2" fmla="*/ 0 w 93"/>
                  <a:gd name="T3" fmla="*/ 17 h 133"/>
                  <a:gd name="T4" fmla="*/ 29 w 93"/>
                  <a:gd name="T5" fmla="*/ 85 h 133"/>
                  <a:gd name="T6" fmla="*/ 65 w 93"/>
                  <a:gd name="T7" fmla="*/ 133 h 133"/>
                  <a:gd name="T8" fmla="*/ 74 w 93"/>
                  <a:gd name="T9" fmla="*/ 133 h 133"/>
                  <a:gd name="T10" fmla="*/ 91 w 93"/>
                  <a:gd name="T11" fmla="*/ 113 h 133"/>
                  <a:gd name="T12" fmla="*/ 56 w 93"/>
                  <a:gd name="T13" fmla="*/ 10 h 133"/>
                  <a:gd name="T14" fmla="*/ 45 w 93"/>
                  <a:gd name="T15" fmla="*/ 0 h 133"/>
                  <a:gd name="T16" fmla="*/ 13 w 93"/>
                  <a:gd name="T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33">
                    <a:moveTo>
                      <a:pt x="13" y="12"/>
                    </a:moveTo>
                    <a:cubicBezTo>
                      <a:pt x="8" y="14"/>
                      <a:pt x="3" y="16"/>
                      <a:pt x="0" y="17"/>
                    </a:cubicBezTo>
                    <a:cubicBezTo>
                      <a:pt x="8" y="38"/>
                      <a:pt x="18" y="63"/>
                      <a:pt x="29" y="85"/>
                    </a:cubicBezTo>
                    <a:cubicBezTo>
                      <a:pt x="40" y="105"/>
                      <a:pt x="52" y="123"/>
                      <a:pt x="65" y="133"/>
                    </a:cubicBezTo>
                    <a:cubicBezTo>
                      <a:pt x="68" y="133"/>
                      <a:pt x="72" y="133"/>
                      <a:pt x="74" y="133"/>
                    </a:cubicBezTo>
                    <a:cubicBezTo>
                      <a:pt x="86" y="133"/>
                      <a:pt x="93" y="127"/>
                      <a:pt x="91" y="113"/>
                    </a:cubicBezTo>
                    <a:cubicBezTo>
                      <a:pt x="90" y="98"/>
                      <a:pt x="62" y="21"/>
                      <a:pt x="56" y="10"/>
                    </a:cubicBezTo>
                    <a:cubicBezTo>
                      <a:pt x="51" y="0"/>
                      <a:pt x="45" y="0"/>
                      <a:pt x="45" y="0"/>
                    </a:cubicBezTo>
                    <a:cubicBezTo>
                      <a:pt x="45" y="0"/>
                      <a:pt x="28" y="6"/>
                      <a:pt x="13" y="12"/>
                    </a:cubicBezTo>
                    <a:close/>
                  </a:path>
                </a:pathLst>
              </a:custGeom>
              <a:solidFill>
                <a:schemeClr val="tx2">
                  <a:lumMod val="20000"/>
                  <a:lumOff val="8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8" name="Freeform 74">
                <a:extLst>
                  <a:ext uri="{FF2B5EF4-FFF2-40B4-BE49-F238E27FC236}">
                    <a16:creationId xmlns:a16="http://schemas.microsoft.com/office/drawing/2014/main" id="{EA924496-A4C5-415B-8CD6-1B4F680FDFAE}"/>
                  </a:ext>
                </a:extLst>
              </p:cNvPr>
              <p:cNvSpPr>
                <a:spLocks/>
              </p:cNvSpPr>
              <p:nvPr/>
            </p:nvSpPr>
            <p:spPr bwMode="auto">
              <a:xfrm>
                <a:off x="7943850" y="2357605"/>
                <a:ext cx="1173162" cy="411163"/>
              </a:xfrm>
              <a:custGeom>
                <a:avLst/>
                <a:gdLst>
                  <a:gd name="T0" fmla="*/ 533 w 533"/>
                  <a:gd name="T1" fmla="*/ 99 h 186"/>
                  <a:gd name="T2" fmla="*/ 72 w 533"/>
                  <a:gd name="T3" fmla="*/ 124 h 186"/>
                  <a:gd name="T4" fmla="*/ 274 w 533"/>
                  <a:gd name="T5" fmla="*/ 89 h 186"/>
                  <a:gd name="T6" fmla="*/ 120 w 533"/>
                  <a:gd name="T7" fmla="*/ 143 h 186"/>
                  <a:gd name="T8" fmla="*/ 0 w 533"/>
                  <a:gd name="T9" fmla="*/ 159 h 186"/>
                  <a:gd name="T10" fmla="*/ 113 w 533"/>
                  <a:gd name="T11" fmla="*/ 166 h 186"/>
                  <a:gd name="T12" fmla="*/ 152 w 533"/>
                  <a:gd name="T13" fmla="*/ 161 h 186"/>
                  <a:gd name="T14" fmla="*/ 259 w 533"/>
                  <a:gd name="T15" fmla="*/ 136 h 186"/>
                  <a:gd name="T16" fmla="*/ 266 w 533"/>
                  <a:gd name="T17" fmla="*/ 136 h 186"/>
                  <a:gd name="T18" fmla="*/ 172 w 533"/>
                  <a:gd name="T19" fmla="*/ 185 h 186"/>
                  <a:gd name="T20" fmla="*/ 326 w 533"/>
                  <a:gd name="T21" fmla="*/ 138 h 186"/>
                  <a:gd name="T22" fmla="*/ 533 w 533"/>
                  <a:gd name="T23" fmla="*/ 9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186">
                    <a:moveTo>
                      <a:pt x="533" y="99"/>
                    </a:moveTo>
                    <a:cubicBezTo>
                      <a:pt x="386" y="0"/>
                      <a:pt x="207" y="78"/>
                      <a:pt x="72" y="124"/>
                    </a:cubicBezTo>
                    <a:cubicBezTo>
                      <a:pt x="177" y="116"/>
                      <a:pt x="275" y="89"/>
                      <a:pt x="274" y="89"/>
                    </a:cubicBezTo>
                    <a:cubicBezTo>
                      <a:pt x="264" y="92"/>
                      <a:pt x="179" y="131"/>
                      <a:pt x="120" y="143"/>
                    </a:cubicBezTo>
                    <a:cubicBezTo>
                      <a:pt x="61" y="154"/>
                      <a:pt x="0" y="159"/>
                      <a:pt x="0" y="159"/>
                    </a:cubicBezTo>
                    <a:cubicBezTo>
                      <a:pt x="0" y="159"/>
                      <a:pt x="30" y="176"/>
                      <a:pt x="113" y="166"/>
                    </a:cubicBezTo>
                    <a:cubicBezTo>
                      <a:pt x="126" y="165"/>
                      <a:pt x="139" y="163"/>
                      <a:pt x="152" y="161"/>
                    </a:cubicBezTo>
                    <a:cubicBezTo>
                      <a:pt x="200" y="152"/>
                      <a:pt x="241" y="140"/>
                      <a:pt x="259" y="136"/>
                    </a:cubicBezTo>
                    <a:cubicBezTo>
                      <a:pt x="266" y="134"/>
                      <a:pt x="269" y="134"/>
                      <a:pt x="266" y="136"/>
                    </a:cubicBezTo>
                    <a:cubicBezTo>
                      <a:pt x="256" y="144"/>
                      <a:pt x="165" y="186"/>
                      <a:pt x="172" y="185"/>
                    </a:cubicBezTo>
                    <a:cubicBezTo>
                      <a:pt x="246" y="175"/>
                      <a:pt x="288" y="156"/>
                      <a:pt x="326" y="138"/>
                    </a:cubicBezTo>
                    <a:cubicBezTo>
                      <a:pt x="379" y="113"/>
                      <a:pt x="424" y="90"/>
                      <a:pt x="533" y="99"/>
                    </a:cubicBezTo>
                    <a:close/>
                  </a:path>
                </a:pathLst>
              </a:custGeom>
              <a:solidFill>
                <a:schemeClr val="tx2">
                  <a:lumMod val="60000"/>
                  <a:lumOff val="40000"/>
                  <a:alpha val="28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39" name="Freeform 75">
                <a:extLst>
                  <a:ext uri="{FF2B5EF4-FFF2-40B4-BE49-F238E27FC236}">
                    <a16:creationId xmlns:a16="http://schemas.microsoft.com/office/drawing/2014/main" id="{E72E79D2-9A2F-47E9-A42C-76F5BAEC094F}"/>
                  </a:ext>
                </a:extLst>
              </p:cNvPr>
              <p:cNvSpPr>
                <a:spLocks/>
              </p:cNvSpPr>
              <p:nvPr/>
            </p:nvSpPr>
            <p:spPr bwMode="auto">
              <a:xfrm>
                <a:off x="8499475" y="3345030"/>
                <a:ext cx="715962" cy="714375"/>
              </a:xfrm>
              <a:custGeom>
                <a:avLst/>
                <a:gdLst>
                  <a:gd name="T0" fmla="*/ 324 w 325"/>
                  <a:gd name="T1" fmla="*/ 47 h 324"/>
                  <a:gd name="T2" fmla="*/ 318 w 325"/>
                  <a:gd name="T3" fmla="*/ 1 h 324"/>
                  <a:gd name="T4" fmla="*/ 319 w 325"/>
                  <a:gd name="T5" fmla="*/ 0 h 324"/>
                  <a:gd name="T6" fmla="*/ 269 w 325"/>
                  <a:gd name="T7" fmla="*/ 35 h 324"/>
                  <a:gd name="T8" fmla="*/ 267 w 325"/>
                  <a:gd name="T9" fmla="*/ 116 h 324"/>
                  <a:gd name="T10" fmla="*/ 0 w 325"/>
                  <a:gd name="T11" fmla="*/ 310 h 324"/>
                  <a:gd name="T12" fmla="*/ 60 w 325"/>
                  <a:gd name="T13" fmla="*/ 314 h 324"/>
                  <a:gd name="T14" fmla="*/ 237 w 325"/>
                  <a:gd name="T15" fmla="*/ 184 h 324"/>
                  <a:gd name="T16" fmla="*/ 305 w 325"/>
                  <a:gd name="T17" fmla="*/ 102 h 324"/>
                  <a:gd name="T18" fmla="*/ 323 w 325"/>
                  <a:gd name="T19" fmla="*/ 79 h 324"/>
                  <a:gd name="T20" fmla="*/ 324 w 325"/>
                  <a:gd name="T21" fmla="*/ 4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5" h="324">
                    <a:moveTo>
                      <a:pt x="324" y="47"/>
                    </a:moveTo>
                    <a:cubicBezTo>
                      <a:pt x="324" y="33"/>
                      <a:pt x="323" y="17"/>
                      <a:pt x="318" y="1"/>
                    </a:cubicBezTo>
                    <a:cubicBezTo>
                      <a:pt x="319" y="0"/>
                      <a:pt x="319" y="0"/>
                      <a:pt x="319" y="0"/>
                    </a:cubicBezTo>
                    <a:cubicBezTo>
                      <a:pt x="305" y="12"/>
                      <a:pt x="285" y="28"/>
                      <a:pt x="269" y="35"/>
                    </a:cubicBezTo>
                    <a:cubicBezTo>
                      <a:pt x="269" y="35"/>
                      <a:pt x="284" y="86"/>
                      <a:pt x="267" y="116"/>
                    </a:cubicBezTo>
                    <a:cubicBezTo>
                      <a:pt x="229" y="181"/>
                      <a:pt x="100" y="324"/>
                      <a:pt x="0" y="310"/>
                    </a:cubicBezTo>
                    <a:cubicBezTo>
                      <a:pt x="11" y="317"/>
                      <a:pt x="44" y="318"/>
                      <a:pt x="60" y="314"/>
                    </a:cubicBezTo>
                    <a:cubicBezTo>
                      <a:pt x="114" y="303"/>
                      <a:pt x="178" y="247"/>
                      <a:pt x="237" y="184"/>
                    </a:cubicBezTo>
                    <a:cubicBezTo>
                      <a:pt x="261" y="157"/>
                      <a:pt x="284" y="129"/>
                      <a:pt x="305" y="102"/>
                    </a:cubicBezTo>
                    <a:cubicBezTo>
                      <a:pt x="311" y="94"/>
                      <a:pt x="317" y="87"/>
                      <a:pt x="323" y="79"/>
                    </a:cubicBezTo>
                    <a:cubicBezTo>
                      <a:pt x="323" y="79"/>
                      <a:pt x="325" y="66"/>
                      <a:pt x="324" y="47"/>
                    </a:cubicBezTo>
                    <a:close/>
                  </a:path>
                </a:pathLst>
              </a:custGeom>
              <a:solidFill>
                <a:srgbClr val="E2C4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0" name="Freeform 76">
                <a:extLst>
                  <a:ext uri="{FF2B5EF4-FFF2-40B4-BE49-F238E27FC236}">
                    <a16:creationId xmlns:a16="http://schemas.microsoft.com/office/drawing/2014/main" id="{1E7D2433-ED70-4823-B652-74041F4AA6BE}"/>
                  </a:ext>
                </a:extLst>
              </p:cNvPr>
              <p:cNvSpPr>
                <a:spLocks/>
              </p:cNvSpPr>
              <p:nvPr/>
            </p:nvSpPr>
            <p:spPr bwMode="auto">
              <a:xfrm>
                <a:off x="8102600" y="3753018"/>
                <a:ext cx="166687" cy="95250"/>
              </a:xfrm>
              <a:custGeom>
                <a:avLst/>
                <a:gdLst>
                  <a:gd name="T0" fmla="*/ 0 w 76"/>
                  <a:gd name="T1" fmla="*/ 31 h 43"/>
                  <a:gd name="T2" fmla="*/ 70 w 76"/>
                  <a:gd name="T3" fmla="*/ 43 h 43"/>
                  <a:gd name="T4" fmla="*/ 76 w 76"/>
                  <a:gd name="T5" fmla="*/ 0 h 43"/>
                  <a:gd name="T6" fmla="*/ 57 w 76"/>
                  <a:gd name="T7" fmla="*/ 26 h 43"/>
                  <a:gd name="T8" fmla="*/ 0 w 76"/>
                  <a:gd name="T9" fmla="*/ 31 h 43"/>
                </a:gdLst>
                <a:ahLst/>
                <a:cxnLst>
                  <a:cxn ang="0">
                    <a:pos x="T0" y="T1"/>
                  </a:cxn>
                  <a:cxn ang="0">
                    <a:pos x="T2" y="T3"/>
                  </a:cxn>
                  <a:cxn ang="0">
                    <a:pos x="T4" y="T5"/>
                  </a:cxn>
                  <a:cxn ang="0">
                    <a:pos x="T6" y="T7"/>
                  </a:cxn>
                  <a:cxn ang="0">
                    <a:pos x="T8" y="T9"/>
                  </a:cxn>
                </a:cxnLst>
                <a:rect l="0" t="0" r="r" b="b"/>
                <a:pathLst>
                  <a:path w="76" h="43">
                    <a:moveTo>
                      <a:pt x="0" y="31"/>
                    </a:moveTo>
                    <a:cubicBezTo>
                      <a:pt x="4" y="40"/>
                      <a:pt x="70" y="43"/>
                      <a:pt x="70" y="43"/>
                    </a:cubicBezTo>
                    <a:cubicBezTo>
                      <a:pt x="74" y="38"/>
                      <a:pt x="76" y="0"/>
                      <a:pt x="76" y="0"/>
                    </a:cubicBezTo>
                    <a:cubicBezTo>
                      <a:pt x="76" y="0"/>
                      <a:pt x="63" y="21"/>
                      <a:pt x="57" y="26"/>
                    </a:cubicBezTo>
                    <a:cubicBezTo>
                      <a:pt x="52" y="31"/>
                      <a:pt x="0" y="31"/>
                      <a:pt x="0" y="31"/>
                    </a:cubicBezTo>
                    <a:close/>
                  </a:path>
                </a:pathLst>
              </a:custGeom>
              <a:solidFill>
                <a:srgbClr val="E2C4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1" name="Freeform 77">
                <a:extLst>
                  <a:ext uri="{FF2B5EF4-FFF2-40B4-BE49-F238E27FC236}">
                    <a16:creationId xmlns:a16="http://schemas.microsoft.com/office/drawing/2014/main" id="{0E17363D-34C1-4C92-967B-D01FA2CA3FC5}"/>
                  </a:ext>
                </a:extLst>
              </p:cNvPr>
              <p:cNvSpPr>
                <a:spLocks/>
              </p:cNvSpPr>
              <p:nvPr/>
            </p:nvSpPr>
            <p:spPr bwMode="auto">
              <a:xfrm>
                <a:off x="9272587" y="3643480"/>
                <a:ext cx="338137" cy="198438"/>
              </a:xfrm>
              <a:custGeom>
                <a:avLst/>
                <a:gdLst>
                  <a:gd name="T0" fmla="*/ 3 w 154"/>
                  <a:gd name="T1" fmla="*/ 68 h 90"/>
                  <a:gd name="T2" fmla="*/ 0 w 154"/>
                  <a:gd name="T3" fmla="*/ 90 h 90"/>
                  <a:gd name="T4" fmla="*/ 36 w 154"/>
                  <a:gd name="T5" fmla="*/ 57 h 90"/>
                  <a:gd name="T6" fmla="*/ 53 w 154"/>
                  <a:gd name="T7" fmla="*/ 44 h 90"/>
                  <a:gd name="T8" fmla="*/ 154 w 154"/>
                  <a:gd name="T9" fmla="*/ 19 h 90"/>
                  <a:gd name="T10" fmla="*/ 142 w 154"/>
                  <a:gd name="T11" fmla="*/ 2 h 90"/>
                  <a:gd name="T12" fmla="*/ 137 w 154"/>
                  <a:gd name="T13" fmla="*/ 0 h 90"/>
                  <a:gd name="T14" fmla="*/ 112 w 154"/>
                  <a:gd name="T15" fmla="*/ 1 h 90"/>
                  <a:gd name="T16" fmla="*/ 72 w 154"/>
                  <a:gd name="T17" fmla="*/ 11 h 90"/>
                  <a:gd name="T18" fmla="*/ 51 w 154"/>
                  <a:gd name="T19" fmla="*/ 24 h 90"/>
                  <a:gd name="T20" fmla="*/ 30 w 154"/>
                  <a:gd name="T21" fmla="*/ 43 h 90"/>
                  <a:gd name="T22" fmla="*/ 14 w 154"/>
                  <a:gd name="T23" fmla="*/ 57 h 90"/>
                  <a:gd name="T24" fmla="*/ 3 w 154"/>
                  <a:gd name="T25"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90">
                    <a:moveTo>
                      <a:pt x="3" y="68"/>
                    </a:moveTo>
                    <a:cubicBezTo>
                      <a:pt x="2" y="75"/>
                      <a:pt x="1" y="82"/>
                      <a:pt x="0" y="90"/>
                    </a:cubicBezTo>
                    <a:cubicBezTo>
                      <a:pt x="13" y="77"/>
                      <a:pt x="25" y="66"/>
                      <a:pt x="36" y="57"/>
                    </a:cubicBezTo>
                    <a:cubicBezTo>
                      <a:pt x="42" y="52"/>
                      <a:pt x="48" y="48"/>
                      <a:pt x="53" y="44"/>
                    </a:cubicBezTo>
                    <a:cubicBezTo>
                      <a:pt x="96" y="12"/>
                      <a:pt x="119" y="11"/>
                      <a:pt x="154" y="19"/>
                    </a:cubicBezTo>
                    <a:cubicBezTo>
                      <a:pt x="148" y="10"/>
                      <a:pt x="143" y="4"/>
                      <a:pt x="142" y="2"/>
                    </a:cubicBezTo>
                    <a:cubicBezTo>
                      <a:pt x="140" y="1"/>
                      <a:pt x="139" y="1"/>
                      <a:pt x="137" y="0"/>
                    </a:cubicBezTo>
                    <a:cubicBezTo>
                      <a:pt x="128" y="0"/>
                      <a:pt x="119" y="0"/>
                      <a:pt x="112" y="1"/>
                    </a:cubicBezTo>
                    <a:cubicBezTo>
                      <a:pt x="96" y="3"/>
                      <a:pt x="83" y="6"/>
                      <a:pt x="72" y="11"/>
                    </a:cubicBezTo>
                    <a:cubicBezTo>
                      <a:pt x="65" y="15"/>
                      <a:pt x="58" y="19"/>
                      <a:pt x="51" y="24"/>
                    </a:cubicBezTo>
                    <a:cubicBezTo>
                      <a:pt x="44" y="30"/>
                      <a:pt x="37" y="36"/>
                      <a:pt x="30" y="43"/>
                    </a:cubicBezTo>
                    <a:cubicBezTo>
                      <a:pt x="25" y="47"/>
                      <a:pt x="20" y="52"/>
                      <a:pt x="14" y="57"/>
                    </a:cubicBezTo>
                    <a:cubicBezTo>
                      <a:pt x="10" y="61"/>
                      <a:pt x="6" y="64"/>
                      <a:pt x="3" y="68"/>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2" name="Freeform 78">
                <a:extLst>
                  <a:ext uri="{FF2B5EF4-FFF2-40B4-BE49-F238E27FC236}">
                    <a16:creationId xmlns:a16="http://schemas.microsoft.com/office/drawing/2014/main" id="{38D3F46E-1F92-4B36-B5C6-9CAFFCEEADA7}"/>
                  </a:ext>
                </a:extLst>
              </p:cNvPr>
              <p:cNvSpPr>
                <a:spLocks/>
              </p:cNvSpPr>
              <p:nvPr/>
            </p:nvSpPr>
            <p:spPr bwMode="auto">
              <a:xfrm>
                <a:off x="9391650" y="4388018"/>
                <a:ext cx="500062" cy="287338"/>
              </a:xfrm>
              <a:custGeom>
                <a:avLst/>
                <a:gdLst>
                  <a:gd name="T0" fmla="*/ 172 w 227"/>
                  <a:gd name="T1" fmla="*/ 115 h 130"/>
                  <a:gd name="T2" fmla="*/ 209 w 227"/>
                  <a:gd name="T3" fmla="*/ 129 h 130"/>
                  <a:gd name="T4" fmla="*/ 223 w 227"/>
                  <a:gd name="T5" fmla="*/ 120 h 130"/>
                  <a:gd name="T6" fmla="*/ 227 w 227"/>
                  <a:gd name="T7" fmla="*/ 121 h 130"/>
                  <a:gd name="T8" fmla="*/ 173 w 227"/>
                  <a:gd name="T9" fmla="*/ 71 h 130"/>
                  <a:gd name="T10" fmla="*/ 4 w 227"/>
                  <a:gd name="T11" fmla="*/ 0 h 130"/>
                  <a:gd name="T12" fmla="*/ 1 w 227"/>
                  <a:gd name="T13" fmla="*/ 10 h 130"/>
                  <a:gd name="T14" fmla="*/ 0 w 227"/>
                  <a:gd name="T15" fmla="*/ 13 h 130"/>
                  <a:gd name="T16" fmla="*/ 90 w 227"/>
                  <a:gd name="T17" fmla="*/ 78 h 130"/>
                  <a:gd name="T18" fmla="*/ 172 w 227"/>
                  <a:gd name="T19" fmla="*/ 11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30">
                    <a:moveTo>
                      <a:pt x="172" y="115"/>
                    </a:moveTo>
                    <a:cubicBezTo>
                      <a:pt x="174" y="116"/>
                      <a:pt x="207" y="130"/>
                      <a:pt x="209" y="129"/>
                    </a:cubicBezTo>
                    <a:cubicBezTo>
                      <a:pt x="210" y="128"/>
                      <a:pt x="223" y="120"/>
                      <a:pt x="223" y="120"/>
                    </a:cubicBezTo>
                    <a:cubicBezTo>
                      <a:pt x="227" y="121"/>
                      <a:pt x="227" y="121"/>
                      <a:pt x="227" y="121"/>
                    </a:cubicBezTo>
                    <a:cubicBezTo>
                      <a:pt x="173" y="71"/>
                      <a:pt x="173" y="71"/>
                      <a:pt x="173" y="71"/>
                    </a:cubicBezTo>
                    <a:cubicBezTo>
                      <a:pt x="4" y="0"/>
                      <a:pt x="4" y="0"/>
                      <a:pt x="4" y="0"/>
                    </a:cubicBezTo>
                    <a:cubicBezTo>
                      <a:pt x="1" y="10"/>
                      <a:pt x="1" y="10"/>
                      <a:pt x="1" y="10"/>
                    </a:cubicBezTo>
                    <a:cubicBezTo>
                      <a:pt x="0" y="13"/>
                      <a:pt x="0" y="13"/>
                      <a:pt x="0" y="13"/>
                    </a:cubicBezTo>
                    <a:cubicBezTo>
                      <a:pt x="0" y="13"/>
                      <a:pt x="81" y="76"/>
                      <a:pt x="90" y="78"/>
                    </a:cubicBezTo>
                    <a:cubicBezTo>
                      <a:pt x="99" y="80"/>
                      <a:pt x="172" y="115"/>
                      <a:pt x="172" y="115"/>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3" name="Freeform 79">
                <a:extLst>
                  <a:ext uri="{FF2B5EF4-FFF2-40B4-BE49-F238E27FC236}">
                    <a16:creationId xmlns:a16="http://schemas.microsoft.com/office/drawing/2014/main" id="{41F9E4A7-D110-4E9A-9764-CB07AB88CCA5}"/>
                  </a:ext>
                </a:extLst>
              </p:cNvPr>
              <p:cNvSpPr>
                <a:spLocks/>
              </p:cNvSpPr>
              <p:nvPr/>
            </p:nvSpPr>
            <p:spPr bwMode="auto">
              <a:xfrm>
                <a:off x="9337675" y="4410243"/>
                <a:ext cx="544512" cy="349250"/>
              </a:xfrm>
              <a:custGeom>
                <a:avLst/>
                <a:gdLst>
                  <a:gd name="T0" fmla="*/ 25 w 247"/>
                  <a:gd name="T1" fmla="*/ 0 h 158"/>
                  <a:gd name="T2" fmla="*/ 20 w 247"/>
                  <a:gd name="T3" fmla="*/ 14 h 158"/>
                  <a:gd name="T4" fmla="*/ 0 w 247"/>
                  <a:gd name="T5" fmla="*/ 76 h 158"/>
                  <a:gd name="T6" fmla="*/ 157 w 247"/>
                  <a:gd name="T7" fmla="*/ 144 h 158"/>
                  <a:gd name="T8" fmla="*/ 224 w 247"/>
                  <a:gd name="T9" fmla="*/ 158 h 158"/>
                  <a:gd name="T10" fmla="*/ 247 w 247"/>
                  <a:gd name="T11" fmla="*/ 110 h 158"/>
                  <a:gd name="T12" fmla="*/ 192 w 247"/>
                  <a:gd name="T13" fmla="*/ 69 h 158"/>
                  <a:gd name="T14" fmla="*/ 25 w 247"/>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158">
                    <a:moveTo>
                      <a:pt x="25" y="0"/>
                    </a:moveTo>
                    <a:cubicBezTo>
                      <a:pt x="20" y="14"/>
                      <a:pt x="20" y="14"/>
                      <a:pt x="20" y="14"/>
                    </a:cubicBezTo>
                    <a:cubicBezTo>
                      <a:pt x="0" y="76"/>
                      <a:pt x="0" y="76"/>
                      <a:pt x="0" y="76"/>
                    </a:cubicBezTo>
                    <a:cubicBezTo>
                      <a:pt x="0" y="76"/>
                      <a:pt x="151" y="141"/>
                      <a:pt x="157" y="144"/>
                    </a:cubicBezTo>
                    <a:cubicBezTo>
                      <a:pt x="163" y="147"/>
                      <a:pt x="224" y="158"/>
                      <a:pt x="224" y="158"/>
                    </a:cubicBezTo>
                    <a:cubicBezTo>
                      <a:pt x="247" y="110"/>
                      <a:pt x="247" y="110"/>
                      <a:pt x="247" y="110"/>
                    </a:cubicBezTo>
                    <a:cubicBezTo>
                      <a:pt x="192" y="69"/>
                      <a:pt x="192" y="69"/>
                      <a:pt x="192" y="69"/>
                    </a:cubicBezTo>
                    <a:cubicBezTo>
                      <a:pt x="137" y="47"/>
                      <a:pt x="32" y="3"/>
                      <a:pt x="25" y="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4" name="Freeform 80">
                <a:extLst>
                  <a:ext uri="{FF2B5EF4-FFF2-40B4-BE49-F238E27FC236}">
                    <a16:creationId xmlns:a16="http://schemas.microsoft.com/office/drawing/2014/main" id="{02CF881D-DAFB-4F09-B2D0-74E76678AFB6}"/>
                  </a:ext>
                </a:extLst>
              </p:cNvPr>
              <p:cNvSpPr>
                <a:spLocks/>
              </p:cNvSpPr>
              <p:nvPr/>
            </p:nvSpPr>
            <p:spPr bwMode="auto">
              <a:xfrm>
                <a:off x="10188575" y="4275305"/>
                <a:ext cx="790575" cy="873125"/>
              </a:xfrm>
              <a:custGeom>
                <a:avLst/>
                <a:gdLst>
                  <a:gd name="T0" fmla="*/ 201 w 359"/>
                  <a:gd name="T1" fmla="*/ 0 h 396"/>
                  <a:gd name="T2" fmla="*/ 357 w 359"/>
                  <a:gd name="T3" fmla="*/ 253 h 396"/>
                  <a:gd name="T4" fmla="*/ 277 w 359"/>
                  <a:gd name="T5" fmla="*/ 372 h 396"/>
                  <a:gd name="T6" fmla="*/ 143 w 359"/>
                  <a:gd name="T7" fmla="*/ 364 h 396"/>
                  <a:gd name="T8" fmla="*/ 6 w 359"/>
                  <a:gd name="T9" fmla="*/ 99 h 396"/>
                  <a:gd name="T10" fmla="*/ 201 w 359"/>
                  <a:gd name="T11" fmla="*/ 0 h 396"/>
                </a:gdLst>
                <a:ahLst/>
                <a:cxnLst>
                  <a:cxn ang="0">
                    <a:pos x="T0" y="T1"/>
                  </a:cxn>
                  <a:cxn ang="0">
                    <a:pos x="T2" y="T3"/>
                  </a:cxn>
                  <a:cxn ang="0">
                    <a:pos x="T4" y="T5"/>
                  </a:cxn>
                  <a:cxn ang="0">
                    <a:pos x="T6" y="T7"/>
                  </a:cxn>
                  <a:cxn ang="0">
                    <a:pos x="T8" y="T9"/>
                  </a:cxn>
                  <a:cxn ang="0">
                    <a:pos x="T10" y="T11"/>
                  </a:cxn>
                </a:cxnLst>
                <a:rect l="0" t="0" r="r" b="b"/>
                <a:pathLst>
                  <a:path w="359" h="396">
                    <a:moveTo>
                      <a:pt x="201" y="0"/>
                    </a:moveTo>
                    <a:cubicBezTo>
                      <a:pt x="206" y="14"/>
                      <a:pt x="355" y="230"/>
                      <a:pt x="357" y="253"/>
                    </a:cubicBezTo>
                    <a:cubicBezTo>
                      <a:pt x="359" y="276"/>
                      <a:pt x="339" y="347"/>
                      <a:pt x="277" y="372"/>
                    </a:cubicBezTo>
                    <a:cubicBezTo>
                      <a:pt x="215" y="396"/>
                      <a:pt x="156" y="390"/>
                      <a:pt x="143" y="364"/>
                    </a:cubicBezTo>
                    <a:cubicBezTo>
                      <a:pt x="129" y="338"/>
                      <a:pt x="0" y="120"/>
                      <a:pt x="6" y="99"/>
                    </a:cubicBezTo>
                    <a:cubicBezTo>
                      <a:pt x="13" y="79"/>
                      <a:pt x="202" y="2"/>
                      <a:pt x="201" y="0"/>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5" name="Freeform 81">
                <a:extLst>
                  <a:ext uri="{FF2B5EF4-FFF2-40B4-BE49-F238E27FC236}">
                    <a16:creationId xmlns:a16="http://schemas.microsoft.com/office/drawing/2014/main" id="{0E242B23-20F5-434B-9B5B-28121E0A6FE9}"/>
                  </a:ext>
                </a:extLst>
              </p:cNvPr>
              <p:cNvSpPr>
                <a:spLocks/>
              </p:cNvSpPr>
              <p:nvPr/>
            </p:nvSpPr>
            <p:spPr bwMode="auto">
              <a:xfrm>
                <a:off x="10110787" y="4222918"/>
                <a:ext cx="619125" cy="493713"/>
              </a:xfrm>
              <a:custGeom>
                <a:avLst/>
                <a:gdLst>
                  <a:gd name="T0" fmla="*/ 15 w 281"/>
                  <a:gd name="T1" fmla="*/ 119 h 224"/>
                  <a:gd name="T2" fmla="*/ 70 w 281"/>
                  <a:gd name="T3" fmla="*/ 207 h 224"/>
                  <a:gd name="T4" fmla="*/ 265 w 281"/>
                  <a:gd name="T5" fmla="*/ 110 h 224"/>
                  <a:gd name="T6" fmla="*/ 272 w 281"/>
                  <a:gd name="T7" fmla="*/ 54 h 224"/>
                  <a:gd name="T8" fmla="*/ 240 w 281"/>
                  <a:gd name="T9" fmla="*/ 0 h 224"/>
                  <a:gd name="T10" fmla="*/ 15 w 281"/>
                  <a:gd name="T11" fmla="*/ 119 h 224"/>
                </a:gdLst>
                <a:ahLst/>
                <a:cxnLst>
                  <a:cxn ang="0">
                    <a:pos x="T0" y="T1"/>
                  </a:cxn>
                  <a:cxn ang="0">
                    <a:pos x="T2" y="T3"/>
                  </a:cxn>
                  <a:cxn ang="0">
                    <a:pos x="T4" y="T5"/>
                  </a:cxn>
                  <a:cxn ang="0">
                    <a:pos x="T6" y="T7"/>
                  </a:cxn>
                  <a:cxn ang="0">
                    <a:pos x="T8" y="T9"/>
                  </a:cxn>
                  <a:cxn ang="0">
                    <a:pos x="T10" y="T11"/>
                  </a:cxn>
                </a:cxnLst>
                <a:rect l="0" t="0" r="r" b="b"/>
                <a:pathLst>
                  <a:path w="281" h="224">
                    <a:moveTo>
                      <a:pt x="15" y="119"/>
                    </a:moveTo>
                    <a:cubicBezTo>
                      <a:pt x="0" y="128"/>
                      <a:pt x="49" y="189"/>
                      <a:pt x="70" y="207"/>
                    </a:cubicBezTo>
                    <a:cubicBezTo>
                      <a:pt x="92" y="224"/>
                      <a:pt x="248" y="132"/>
                      <a:pt x="265" y="110"/>
                    </a:cubicBezTo>
                    <a:cubicBezTo>
                      <a:pt x="281" y="89"/>
                      <a:pt x="276" y="64"/>
                      <a:pt x="272" y="54"/>
                    </a:cubicBezTo>
                    <a:cubicBezTo>
                      <a:pt x="267" y="43"/>
                      <a:pt x="246" y="0"/>
                      <a:pt x="240" y="0"/>
                    </a:cubicBezTo>
                    <a:cubicBezTo>
                      <a:pt x="227" y="0"/>
                      <a:pt x="30" y="110"/>
                      <a:pt x="15" y="119"/>
                    </a:cubicBezTo>
                    <a:close/>
                  </a:path>
                </a:pathLst>
              </a:custGeom>
              <a:solidFill>
                <a:schemeClr val="accent4">
                  <a:lumMod val="60000"/>
                  <a:lumOff val="4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6" name="Freeform 82">
                <a:extLst>
                  <a:ext uri="{FF2B5EF4-FFF2-40B4-BE49-F238E27FC236}">
                    <a16:creationId xmlns:a16="http://schemas.microsoft.com/office/drawing/2014/main" id="{252E6D8A-F173-4694-8214-1B2DFC3EAF09}"/>
                  </a:ext>
                </a:extLst>
              </p:cNvPr>
              <p:cNvSpPr>
                <a:spLocks/>
              </p:cNvSpPr>
              <p:nvPr/>
            </p:nvSpPr>
            <p:spPr bwMode="auto">
              <a:xfrm>
                <a:off x="9471025" y="3502193"/>
                <a:ext cx="1100137" cy="384175"/>
              </a:xfrm>
              <a:custGeom>
                <a:avLst/>
                <a:gdLst>
                  <a:gd name="T0" fmla="*/ 56 w 500"/>
                  <a:gd name="T1" fmla="*/ 43 h 174"/>
                  <a:gd name="T2" fmla="*/ 38 w 500"/>
                  <a:gd name="T3" fmla="*/ 40 h 174"/>
                  <a:gd name="T4" fmla="*/ 12 w 500"/>
                  <a:gd name="T5" fmla="*/ 21 h 174"/>
                  <a:gd name="T6" fmla="*/ 4 w 500"/>
                  <a:gd name="T7" fmla="*/ 0 h 174"/>
                  <a:gd name="T8" fmla="*/ 0 w 500"/>
                  <a:gd name="T9" fmla="*/ 10 h 174"/>
                  <a:gd name="T10" fmla="*/ 0 w 500"/>
                  <a:gd name="T11" fmla="*/ 20 h 174"/>
                  <a:gd name="T12" fmla="*/ 14 w 500"/>
                  <a:gd name="T13" fmla="*/ 44 h 174"/>
                  <a:gd name="T14" fmla="*/ 47 w 500"/>
                  <a:gd name="T15" fmla="*/ 64 h 174"/>
                  <a:gd name="T16" fmla="*/ 52 w 500"/>
                  <a:gd name="T17" fmla="*/ 66 h 174"/>
                  <a:gd name="T18" fmla="*/ 75 w 500"/>
                  <a:gd name="T19" fmla="*/ 70 h 174"/>
                  <a:gd name="T20" fmla="*/ 78 w 500"/>
                  <a:gd name="T21" fmla="*/ 70 h 174"/>
                  <a:gd name="T22" fmla="*/ 166 w 500"/>
                  <a:gd name="T23" fmla="*/ 57 h 174"/>
                  <a:gd name="T24" fmla="*/ 271 w 500"/>
                  <a:gd name="T25" fmla="*/ 58 h 174"/>
                  <a:gd name="T26" fmla="*/ 468 w 500"/>
                  <a:gd name="T27" fmla="*/ 161 h 174"/>
                  <a:gd name="T28" fmla="*/ 500 w 500"/>
                  <a:gd name="T29" fmla="*/ 153 h 174"/>
                  <a:gd name="T30" fmla="*/ 498 w 500"/>
                  <a:gd name="T31" fmla="*/ 134 h 174"/>
                  <a:gd name="T32" fmla="*/ 255 w 500"/>
                  <a:gd name="T33" fmla="*/ 31 h 174"/>
                  <a:gd name="T34" fmla="*/ 144 w 500"/>
                  <a:gd name="T35" fmla="*/ 34 h 174"/>
                  <a:gd name="T36" fmla="*/ 85 w 500"/>
                  <a:gd name="T37" fmla="*/ 42 h 174"/>
                  <a:gd name="T38" fmla="*/ 56 w 500"/>
                  <a:gd name="T3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0" h="174">
                    <a:moveTo>
                      <a:pt x="56" y="43"/>
                    </a:moveTo>
                    <a:cubicBezTo>
                      <a:pt x="49" y="42"/>
                      <a:pt x="44" y="41"/>
                      <a:pt x="38" y="40"/>
                    </a:cubicBezTo>
                    <a:cubicBezTo>
                      <a:pt x="25" y="36"/>
                      <a:pt x="17" y="29"/>
                      <a:pt x="12" y="21"/>
                    </a:cubicBezTo>
                    <a:cubicBezTo>
                      <a:pt x="8" y="14"/>
                      <a:pt x="5" y="7"/>
                      <a:pt x="4" y="0"/>
                    </a:cubicBezTo>
                    <a:cubicBezTo>
                      <a:pt x="2" y="4"/>
                      <a:pt x="1" y="7"/>
                      <a:pt x="0" y="10"/>
                    </a:cubicBezTo>
                    <a:cubicBezTo>
                      <a:pt x="0" y="14"/>
                      <a:pt x="0" y="17"/>
                      <a:pt x="0" y="20"/>
                    </a:cubicBezTo>
                    <a:cubicBezTo>
                      <a:pt x="2" y="29"/>
                      <a:pt x="7" y="37"/>
                      <a:pt x="14" y="44"/>
                    </a:cubicBezTo>
                    <a:cubicBezTo>
                      <a:pt x="23" y="52"/>
                      <a:pt x="35" y="60"/>
                      <a:pt x="47" y="64"/>
                    </a:cubicBezTo>
                    <a:cubicBezTo>
                      <a:pt x="49" y="65"/>
                      <a:pt x="50" y="65"/>
                      <a:pt x="52" y="66"/>
                    </a:cubicBezTo>
                    <a:cubicBezTo>
                      <a:pt x="60" y="68"/>
                      <a:pt x="67" y="70"/>
                      <a:pt x="75" y="70"/>
                    </a:cubicBezTo>
                    <a:cubicBezTo>
                      <a:pt x="76" y="70"/>
                      <a:pt x="77" y="70"/>
                      <a:pt x="78" y="70"/>
                    </a:cubicBezTo>
                    <a:cubicBezTo>
                      <a:pt x="100" y="70"/>
                      <a:pt x="130" y="63"/>
                      <a:pt x="166" y="57"/>
                    </a:cubicBezTo>
                    <a:cubicBezTo>
                      <a:pt x="198" y="52"/>
                      <a:pt x="217" y="54"/>
                      <a:pt x="271" y="58"/>
                    </a:cubicBezTo>
                    <a:cubicBezTo>
                      <a:pt x="326" y="62"/>
                      <a:pt x="432" y="134"/>
                      <a:pt x="468" y="161"/>
                    </a:cubicBezTo>
                    <a:cubicBezTo>
                      <a:pt x="484" y="173"/>
                      <a:pt x="496" y="174"/>
                      <a:pt x="500" y="153"/>
                    </a:cubicBezTo>
                    <a:cubicBezTo>
                      <a:pt x="500" y="148"/>
                      <a:pt x="498" y="140"/>
                      <a:pt x="498" y="134"/>
                    </a:cubicBezTo>
                    <a:cubicBezTo>
                      <a:pt x="425" y="132"/>
                      <a:pt x="349" y="43"/>
                      <a:pt x="255" y="31"/>
                    </a:cubicBezTo>
                    <a:cubicBezTo>
                      <a:pt x="217" y="26"/>
                      <a:pt x="179" y="29"/>
                      <a:pt x="144" y="34"/>
                    </a:cubicBezTo>
                    <a:cubicBezTo>
                      <a:pt x="123" y="37"/>
                      <a:pt x="103" y="40"/>
                      <a:pt x="85" y="42"/>
                    </a:cubicBezTo>
                    <a:cubicBezTo>
                      <a:pt x="75" y="43"/>
                      <a:pt x="65" y="43"/>
                      <a:pt x="56" y="43"/>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7" name="Freeform 83">
                <a:extLst>
                  <a:ext uri="{FF2B5EF4-FFF2-40B4-BE49-F238E27FC236}">
                    <a16:creationId xmlns:a16="http://schemas.microsoft.com/office/drawing/2014/main" id="{ECDA0FC0-FC22-4F75-9137-4976C30E746A}"/>
                  </a:ext>
                </a:extLst>
              </p:cNvPr>
              <p:cNvSpPr>
                <a:spLocks/>
              </p:cNvSpPr>
              <p:nvPr/>
            </p:nvSpPr>
            <p:spPr bwMode="auto">
              <a:xfrm>
                <a:off x="10582275" y="3892718"/>
                <a:ext cx="674687" cy="374650"/>
              </a:xfrm>
              <a:custGeom>
                <a:avLst/>
                <a:gdLst>
                  <a:gd name="T0" fmla="*/ 20 w 306"/>
                  <a:gd name="T1" fmla="*/ 8 h 170"/>
                  <a:gd name="T2" fmla="*/ 0 w 306"/>
                  <a:gd name="T3" fmla="*/ 21 h 170"/>
                  <a:gd name="T4" fmla="*/ 31 w 306"/>
                  <a:gd name="T5" fmla="*/ 75 h 170"/>
                  <a:gd name="T6" fmla="*/ 50 w 306"/>
                  <a:gd name="T7" fmla="*/ 109 h 170"/>
                  <a:gd name="T8" fmla="*/ 111 w 306"/>
                  <a:gd name="T9" fmla="*/ 78 h 170"/>
                  <a:gd name="T10" fmla="*/ 256 w 306"/>
                  <a:gd name="T11" fmla="*/ 155 h 170"/>
                  <a:gd name="T12" fmla="*/ 20 w 306"/>
                  <a:gd name="T13" fmla="*/ 8 h 170"/>
                </a:gdLst>
                <a:ahLst/>
                <a:cxnLst>
                  <a:cxn ang="0">
                    <a:pos x="T0" y="T1"/>
                  </a:cxn>
                  <a:cxn ang="0">
                    <a:pos x="T2" y="T3"/>
                  </a:cxn>
                  <a:cxn ang="0">
                    <a:pos x="T4" y="T5"/>
                  </a:cxn>
                  <a:cxn ang="0">
                    <a:pos x="T6" y="T7"/>
                  </a:cxn>
                  <a:cxn ang="0">
                    <a:pos x="T8" y="T9"/>
                  </a:cxn>
                  <a:cxn ang="0">
                    <a:pos x="T10" y="T11"/>
                  </a:cxn>
                  <a:cxn ang="0">
                    <a:pos x="T12" y="T13"/>
                  </a:cxn>
                </a:cxnLst>
                <a:rect l="0" t="0" r="r" b="b"/>
                <a:pathLst>
                  <a:path w="306" h="170">
                    <a:moveTo>
                      <a:pt x="20" y="8"/>
                    </a:moveTo>
                    <a:cubicBezTo>
                      <a:pt x="6" y="11"/>
                      <a:pt x="0" y="21"/>
                      <a:pt x="0" y="21"/>
                    </a:cubicBezTo>
                    <a:cubicBezTo>
                      <a:pt x="31" y="75"/>
                      <a:pt x="31" y="75"/>
                      <a:pt x="31" y="75"/>
                    </a:cubicBezTo>
                    <a:cubicBezTo>
                      <a:pt x="50" y="109"/>
                      <a:pt x="50" y="109"/>
                      <a:pt x="50" y="109"/>
                    </a:cubicBezTo>
                    <a:cubicBezTo>
                      <a:pt x="50" y="109"/>
                      <a:pt x="64" y="76"/>
                      <a:pt x="111" y="78"/>
                    </a:cubicBezTo>
                    <a:cubicBezTo>
                      <a:pt x="159" y="80"/>
                      <a:pt x="236" y="170"/>
                      <a:pt x="256" y="155"/>
                    </a:cubicBezTo>
                    <a:cubicBezTo>
                      <a:pt x="306" y="117"/>
                      <a:pt x="108" y="0"/>
                      <a:pt x="20" y="8"/>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8" name="Freeform 84">
                <a:extLst>
                  <a:ext uri="{FF2B5EF4-FFF2-40B4-BE49-F238E27FC236}">
                    <a16:creationId xmlns:a16="http://schemas.microsoft.com/office/drawing/2014/main" id="{F16069D6-40AA-4D79-8E82-4EF42BB87D92}"/>
                  </a:ext>
                </a:extLst>
              </p:cNvPr>
              <p:cNvSpPr>
                <a:spLocks/>
              </p:cNvSpPr>
              <p:nvPr/>
            </p:nvSpPr>
            <p:spPr bwMode="auto">
              <a:xfrm>
                <a:off x="10675937" y="4016543"/>
                <a:ext cx="482600" cy="250825"/>
              </a:xfrm>
              <a:custGeom>
                <a:avLst/>
                <a:gdLst>
                  <a:gd name="T0" fmla="*/ 19 w 219"/>
                  <a:gd name="T1" fmla="*/ 39 h 114"/>
                  <a:gd name="T2" fmla="*/ 69 w 219"/>
                  <a:gd name="T3" fmla="*/ 22 h 114"/>
                  <a:gd name="T4" fmla="*/ 214 w 219"/>
                  <a:gd name="T5" fmla="*/ 99 h 114"/>
                  <a:gd name="T6" fmla="*/ 219 w 219"/>
                  <a:gd name="T7" fmla="*/ 93 h 114"/>
                  <a:gd name="T8" fmla="*/ 207 w 219"/>
                  <a:gd name="T9" fmla="*/ 89 h 114"/>
                  <a:gd name="T10" fmla="*/ 198 w 219"/>
                  <a:gd name="T11" fmla="*/ 83 h 114"/>
                  <a:gd name="T12" fmla="*/ 87 w 219"/>
                  <a:gd name="T13" fmla="*/ 10 h 114"/>
                  <a:gd name="T14" fmla="*/ 12 w 219"/>
                  <a:gd name="T15" fmla="*/ 23 h 114"/>
                  <a:gd name="T16" fmla="*/ 9 w 219"/>
                  <a:gd name="T17" fmla="*/ 26 h 114"/>
                  <a:gd name="T18" fmla="*/ 0 w 219"/>
                  <a:gd name="T19" fmla="*/ 38 h 114"/>
                  <a:gd name="T20" fmla="*/ 8 w 219"/>
                  <a:gd name="T21" fmla="*/ 53 h 114"/>
                  <a:gd name="T22" fmla="*/ 19 w 219"/>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114">
                    <a:moveTo>
                      <a:pt x="19" y="39"/>
                    </a:moveTo>
                    <a:cubicBezTo>
                      <a:pt x="27" y="30"/>
                      <a:pt x="43" y="20"/>
                      <a:pt x="69" y="22"/>
                    </a:cubicBezTo>
                    <a:cubicBezTo>
                      <a:pt x="117" y="24"/>
                      <a:pt x="194" y="114"/>
                      <a:pt x="214" y="99"/>
                    </a:cubicBezTo>
                    <a:cubicBezTo>
                      <a:pt x="216" y="97"/>
                      <a:pt x="218" y="95"/>
                      <a:pt x="219" y="93"/>
                    </a:cubicBezTo>
                    <a:cubicBezTo>
                      <a:pt x="216" y="93"/>
                      <a:pt x="212" y="91"/>
                      <a:pt x="207" y="89"/>
                    </a:cubicBezTo>
                    <a:cubicBezTo>
                      <a:pt x="204" y="87"/>
                      <a:pt x="201" y="85"/>
                      <a:pt x="198" y="83"/>
                    </a:cubicBezTo>
                    <a:cubicBezTo>
                      <a:pt x="169" y="64"/>
                      <a:pt x="113" y="18"/>
                      <a:pt x="87" y="10"/>
                    </a:cubicBezTo>
                    <a:cubicBezTo>
                      <a:pt x="60" y="2"/>
                      <a:pt x="32" y="0"/>
                      <a:pt x="12" y="23"/>
                    </a:cubicBezTo>
                    <a:cubicBezTo>
                      <a:pt x="11" y="24"/>
                      <a:pt x="10" y="25"/>
                      <a:pt x="9" y="26"/>
                    </a:cubicBezTo>
                    <a:cubicBezTo>
                      <a:pt x="5" y="31"/>
                      <a:pt x="2" y="34"/>
                      <a:pt x="0" y="38"/>
                    </a:cubicBezTo>
                    <a:cubicBezTo>
                      <a:pt x="2" y="43"/>
                      <a:pt x="5" y="48"/>
                      <a:pt x="8" y="53"/>
                    </a:cubicBezTo>
                    <a:cubicBezTo>
                      <a:pt x="8" y="53"/>
                      <a:pt x="11" y="47"/>
                      <a:pt x="19" y="39"/>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49" name="Freeform 85">
                <a:extLst>
                  <a:ext uri="{FF2B5EF4-FFF2-40B4-BE49-F238E27FC236}">
                    <a16:creationId xmlns:a16="http://schemas.microsoft.com/office/drawing/2014/main" id="{BAE05010-BED3-4A67-B08E-DE86790BF06A}"/>
                  </a:ext>
                </a:extLst>
              </p:cNvPr>
              <p:cNvSpPr>
                <a:spLocks/>
              </p:cNvSpPr>
              <p:nvPr/>
            </p:nvSpPr>
            <p:spPr bwMode="auto">
              <a:xfrm>
                <a:off x="10701337" y="4086393"/>
                <a:ext cx="619125" cy="769938"/>
              </a:xfrm>
              <a:custGeom>
                <a:avLst/>
                <a:gdLst>
                  <a:gd name="T0" fmla="*/ 189 w 281"/>
                  <a:gd name="T1" fmla="*/ 203 h 349"/>
                  <a:gd name="T2" fmla="*/ 84 w 281"/>
                  <a:gd name="T3" fmla="*/ 0 h 349"/>
                  <a:gd name="T4" fmla="*/ 20 w 281"/>
                  <a:gd name="T5" fmla="*/ 26 h 349"/>
                  <a:gd name="T6" fmla="*/ 0 w 281"/>
                  <a:gd name="T7" fmla="*/ 28 h 349"/>
                  <a:gd name="T8" fmla="*/ 179 w 281"/>
                  <a:gd name="T9" fmla="*/ 340 h 349"/>
                  <a:gd name="T10" fmla="*/ 206 w 281"/>
                  <a:gd name="T11" fmla="*/ 348 h 349"/>
                  <a:gd name="T12" fmla="*/ 281 w 281"/>
                  <a:gd name="T13" fmla="*/ 298 h 349"/>
                  <a:gd name="T14" fmla="*/ 189 w 281"/>
                  <a:gd name="T15" fmla="*/ 203 h 3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349">
                    <a:moveTo>
                      <a:pt x="189" y="203"/>
                    </a:moveTo>
                    <a:cubicBezTo>
                      <a:pt x="159" y="154"/>
                      <a:pt x="111" y="56"/>
                      <a:pt x="84" y="0"/>
                    </a:cubicBezTo>
                    <a:cubicBezTo>
                      <a:pt x="67" y="12"/>
                      <a:pt x="41" y="22"/>
                      <a:pt x="20" y="26"/>
                    </a:cubicBezTo>
                    <a:cubicBezTo>
                      <a:pt x="13" y="28"/>
                      <a:pt x="5" y="28"/>
                      <a:pt x="0" y="28"/>
                    </a:cubicBezTo>
                    <a:cubicBezTo>
                      <a:pt x="66" y="143"/>
                      <a:pt x="169" y="325"/>
                      <a:pt x="179" y="340"/>
                    </a:cubicBezTo>
                    <a:cubicBezTo>
                      <a:pt x="184" y="347"/>
                      <a:pt x="194" y="349"/>
                      <a:pt x="206" y="348"/>
                    </a:cubicBezTo>
                    <a:cubicBezTo>
                      <a:pt x="230" y="344"/>
                      <a:pt x="263" y="326"/>
                      <a:pt x="281" y="298"/>
                    </a:cubicBezTo>
                    <a:cubicBezTo>
                      <a:pt x="255" y="279"/>
                      <a:pt x="215" y="248"/>
                      <a:pt x="189" y="203"/>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50" name="Freeform 86">
                <a:extLst>
                  <a:ext uri="{FF2B5EF4-FFF2-40B4-BE49-F238E27FC236}">
                    <a16:creationId xmlns:a16="http://schemas.microsoft.com/office/drawing/2014/main" id="{791FF58A-BBE5-4367-BFE8-AE5796E1E360}"/>
                  </a:ext>
                </a:extLst>
              </p:cNvPr>
              <p:cNvSpPr>
                <a:spLocks/>
              </p:cNvSpPr>
              <p:nvPr/>
            </p:nvSpPr>
            <p:spPr bwMode="auto">
              <a:xfrm>
                <a:off x="10283825" y="4411830"/>
                <a:ext cx="695325" cy="736600"/>
              </a:xfrm>
              <a:custGeom>
                <a:avLst/>
                <a:gdLst>
                  <a:gd name="T0" fmla="*/ 203 w 316"/>
                  <a:gd name="T1" fmla="*/ 298 h 334"/>
                  <a:gd name="T2" fmla="*/ 110 w 316"/>
                  <a:gd name="T3" fmla="*/ 294 h 334"/>
                  <a:gd name="T4" fmla="*/ 103 w 316"/>
                  <a:gd name="T5" fmla="*/ 283 h 334"/>
                  <a:gd name="T6" fmla="*/ 29 w 316"/>
                  <a:gd name="T7" fmla="*/ 167 h 334"/>
                  <a:gd name="T8" fmla="*/ 1 w 316"/>
                  <a:gd name="T9" fmla="*/ 123 h 334"/>
                  <a:gd name="T10" fmla="*/ 0 w 316"/>
                  <a:gd name="T11" fmla="*/ 123 h 334"/>
                  <a:gd name="T12" fmla="*/ 23 w 316"/>
                  <a:gd name="T13" fmla="*/ 166 h 334"/>
                  <a:gd name="T14" fmla="*/ 85 w 316"/>
                  <a:gd name="T15" fmla="*/ 276 h 334"/>
                  <a:gd name="T16" fmla="*/ 100 w 316"/>
                  <a:gd name="T17" fmla="*/ 302 h 334"/>
                  <a:gd name="T18" fmla="*/ 234 w 316"/>
                  <a:gd name="T19" fmla="*/ 310 h 334"/>
                  <a:gd name="T20" fmla="*/ 314 w 316"/>
                  <a:gd name="T21" fmla="*/ 191 h 334"/>
                  <a:gd name="T22" fmla="*/ 197 w 316"/>
                  <a:gd name="T23" fmla="*/ 0 h 334"/>
                  <a:gd name="T24" fmla="*/ 194 w 316"/>
                  <a:gd name="T25" fmla="*/ 12 h 334"/>
                  <a:gd name="T26" fmla="*/ 286 w 316"/>
                  <a:gd name="T27" fmla="*/ 191 h 334"/>
                  <a:gd name="T28" fmla="*/ 203 w 316"/>
                  <a:gd name="T29" fmla="*/ 298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6" h="334">
                    <a:moveTo>
                      <a:pt x="203" y="298"/>
                    </a:moveTo>
                    <a:cubicBezTo>
                      <a:pt x="161" y="314"/>
                      <a:pt x="119" y="306"/>
                      <a:pt x="110" y="294"/>
                    </a:cubicBezTo>
                    <a:cubicBezTo>
                      <a:pt x="109" y="293"/>
                      <a:pt x="107" y="289"/>
                      <a:pt x="103" y="283"/>
                    </a:cubicBezTo>
                    <a:cubicBezTo>
                      <a:pt x="89" y="262"/>
                      <a:pt x="58" y="213"/>
                      <a:pt x="29" y="167"/>
                    </a:cubicBezTo>
                    <a:cubicBezTo>
                      <a:pt x="19" y="152"/>
                      <a:pt x="10" y="137"/>
                      <a:pt x="1" y="123"/>
                    </a:cubicBezTo>
                    <a:cubicBezTo>
                      <a:pt x="1" y="123"/>
                      <a:pt x="0" y="123"/>
                      <a:pt x="0" y="123"/>
                    </a:cubicBezTo>
                    <a:cubicBezTo>
                      <a:pt x="7" y="137"/>
                      <a:pt x="15" y="151"/>
                      <a:pt x="23" y="166"/>
                    </a:cubicBezTo>
                    <a:cubicBezTo>
                      <a:pt x="46" y="207"/>
                      <a:pt x="70" y="249"/>
                      <a:pt x="85" y="276"/>
                    </a:cubicBezTo>
                    <a:cubicBezTo>
                      <a:pt x="92" y="289"/>
                      <a:pt x="97" y="298"/>
                      <a:pt x="100" y="302"/>
                    </a:cubicBezTo>
                    <a:cubicBezTo>
                      <a:pt x="113" y="328"/>
                      <a:pt x="172" y="334"/>
                      <a:pt x="234" y="310"/>
                    </a:cubicBezTo>
                    <a:cubicBezTo>
                      <a:pt x="296" y="285"/>
                      <a:pt x="316" y="214"/>
                      <a:pt x="314" y="191"/>
                    </a:cubicBezTo>
                    <a:cubicBezTo>
                      <a:pt x="313" y="176"/>
                      <a:pt x="243" y="70"/>
                      <a:pt x="197" y="0"/>
                    </a:cubicBezTo>
                    <a:cubicBezTo>
                      <a:pt x="197" y="4"/>
                      <a:pt x="196" y="8"/>
                      <a:pt x="194" y="12"/>
                    </a:cubicBezTo>
                    <a:cubicBezTo>
                      <a:pt x="232" y="63"/>
                      <a:pt x="290" y="149"/>
                      <a:pt x="286" y="191"/>
                    </a:cubicBezTo>
                    <a:cubicBezTo>
                      <a:pt x="279" y="250"/>
                      <a:pt x="245" y="283"/>
                      <a:pt x="203" y="298"/>
                    </a:cubicBezTo>
                    <a:close/>
                  </a:path>
                </a:pathLst>
              </a:custGeom>
              <a:solidFill>
                <a:schemeClr val="accent4">
                  <a:lumMod val="60000"/>
                  <a:lumOff val="4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51" name="Oval 87">
                <a:extLst>
                  <a:ext uri="{FF2B5EF4-FFF2-40B4-BE49-F238E27FC236}">
                    <a16:creationId xmlns:a16="http://schemas.microsoft.com/office/drawing/2014/main" id="{2190AD40-B126-4667-B183-CA2660A72B02}"/>
                  </a:ext>
                </a:extLst>
              </p:cNvPr>
              <p:cNvSpPr>
                <a:spLocks noChangeArrowheads="1"/>
              </p:cNvSpPr>
              <p:nvPr/>
            </p:nvSpPr>
            <p:spPr bwMode="auto">
              <a:xfrm>
                <a:off x="10467975" y="4461043"/>
                <a:ext cx="66675" cy="66675"/>
              </a:xfrm>
              <a:prstGeom prst="ellipse">
                <a:avLst/>
              </a:prstGeom>
              <a:solidFill>
                <a:schemeClr val="accent4">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52" name="Freeform 88">
                <a:extLst>
                  <a:ext uri="{FF2B5EF4-FFF2-40B4-BE49-F238E27FC236}">
                    <a16:creationId xmlns:a16="http://schemas.microsoft.com/office/drawing/2014/main" id="{CD0816E6-0251-4614-9044-2A675D74C03A}"/>
                  </a:ext>
                </a:extLst>
              </p:cNvPr>
              <p:cNvSpPr>
                <a:spLocks/>
              </p:cNvSpPr>
              <p:nvPr/>
            </p:nvSpPr>
            <p:spPr bwMode="auto">
              <a:xfrm>
                <a:off x="10020300" y="5810418"/>
                <a:ext cx="407987" cy="334963"/>
              </a:xfrm>
              <a:custGeom>
                <a:avLst/>
                <a:gdLst>
                  <a:gd name="T0" fmla="*/ 185 w 185"/>
                  <a:gd name="T1" fmla="*/ 33 h 152"/>
                  <a:gd name="T2" fmla="*/ 119 w 185"/>
                  <a:gd name="T3" fmla="*/ 8 h 152"/>
                  <a:gd name="T4" fmla="*/ 49 w 185"/>
                  <a:gd name="T5" fmla="*/ 91 h 152"/>
                  <a:gd name="T6" fmla="*/ 1 w 185"/>
                  <a:gd name="T7" fmla="*/ 121 h 152"/>
                  <a:gd name="T8" fmla="*/ 28 w 185"/>
                  <a:gd name="T9" fmla="*/ 139 h 152"/>
                  <a:gd name="T10" fmla="*/ 151 w 185"/>
                  <a:gd name="T11" fmla="*/ 111 h 152"/>
                  <a:gd name="T12" fmla="*/ 185 w 185"/>
                  <a:gd name="T13" fmla="*/ 33 h 152"/>
                </a:gdLst>
                <a:ahLst/>
                <a:cxnLst>
                  <a:cxn ang="0">
                    <a:pos x="T0" y="T1"/>
                  </a:cxn>
                  <a:cxn ang="0">
                    <a:pos x="T2" y="T3"/>
                  </a:cxn>
                  <a:cxn ang="0">
                    <a:pos x="T4" y="T5"/>
                  </a:cxn>
                  <a:cxn ang="0">
                    <a:pos x="T6" y="T7"/>
                  </a:cxn>
                  <a:cxn ang="0">
                    <a:pos x="T8" y="T9"/>
                  </a:cxn>
                  <a:cxn ang="0">
                    <a:pos x="T10" y="T11"/>
                  </a:cxn>
                  <a:cxn ang="0">
                    <a:pos x="T12" y="T13"/>
                  </a:cxn>
                </a:cxnLst>
                <a:rect l="0" t="0" r="r" b="b"/>
                <a:pathLst>
                  <a:path w="185" h="152">
                    <a:moveTo>
                      <a:pt x="185" y="33"/>
                    </a:moveTo>
                    <a:cubicBezTo>
                      <a:pt x="175" y="32"/>
                      <a:pt x="132" y="0"/>
                      <a:pt x="119" y="8"/>
                    </a:cubicBezTo>
                    <a:cubicBezTo>
                      <a:pt x="107" y="17"/>
                      <a:pt x="91" y="71"/>
                      <a:pt x="49" y="91"/>
                    </a:cubicBezTo>
                    <a:cubicBezTo>
                      <a:pt x="7" y="112"/>
                      <a:pt x="0" y="112"/>
                      <a:pt x="1" y="121"/>
                    </a:cubicBezTo>
                    <a:cubicBezTo>
                      <a:pt x="2" y="130"/>
                      <a:pt x="14" y="137"/>
                      <a:pt x="28" y="139"/>
                    </a:cubicBezTo>
                    <a:cubicBezTo>
                      <a:pt x="42" y="142"/>
                      <a:pt x="123" y="152"/>
                      <a:pt x="151" y="111"/>
                    </a:cubicBezTo>
                    <a:cubicBezTo>
                      <a:pt x="180" y="70"/>
                      <a:pt x="185" y="33"/>
                      <a:pt x="185" y="33"/>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53" name="Freeform 89">
                <a:extLst>
                  <a:ext uri="{FF2B5EF4-FFF2-40B4-BE49-F238E27FC236}">
                    <a16:creationId xmlns:a16="http://schemas.microsoft.com/office/drawing/2014/main" id="{E77B9B25-9A23-4587-9277-BFF16D4C4EDF}"/>
                  </a:ext>
                </a:extLst>
              </p:cNvPr>
              <p:cNvSpPr>
                <a:spLocks/>
              </p:cNvSpPr>
              <p:nvPr/>
            </p:nvSpPr>
            <p:spPr bwMode="auto">
              <a:xfrm>
                <a:off x="9047162" y="3044993"/>
                <a:ext cx="182562" cy="328613"/>
              </a:xfrm>
              <a:custGeom>
                <a:avLst/>
                <a:gdLst>
                  <a:gd name="T0" fmla="*/ 22 w 83"/>
                  <a:gd name="T1" fmla="*/ 1 h 149"/>
                  <a:gd name="T2" fmla="*/ 26 w 83"/>
                  <a:gd name="T3" fmla="*/ 118 h 149"/>
                  <a:gd name="T4" fmla="*/ 0 w 83"/>
                  <a:gd name="T5" fmla="*/ 139 h 149"/>
                  <a:gd name="T6" fmla="*/ 44 w 83"/>
                  <a:gd name="T7" fmla="*/ 117 h 149"/>
                  <a:gd name="T8" fmla="*/ 40 w 83"/>
                  <a:gd name="T9" fmla="*/ 1 h 149"/>
                  <a:gd name="T10" fmla="*/ 16 w 83"/>
                  <a:gd name="T11" fmla="*/ 1 h 149"/>
                  <a:gd name="T12" fmla="*/ 22 w 83"/>
                  <a:gd name="T13" fmla="*/ 1 h 149"/>
                </a:gdLst>
                <a:ahLst/>
                <a:cxnLst>
                  <a:cxn ang="0">
                    <a:pos x="T0" y="T1"/>
                  </a:cxn>
                  <a:cxn ang="0">
                    <a:pos x="T2" y="T3"/>
                  </a:cxn>
                  <a:cxn ang="0">
                    <a:pos x="T4" y="T5"/>
                  </a:cxn>
                  <a:cxn ang="0">
                    <a:pos x="T6" y="T7"/>
                  </a:cxn>
                  <a:cxn ang="0">
                    <a:pos x="T8" y="T9"/>
                  </a:cxn>
                  <a:cxn ang="0">
                    <a:pos x="T10" y="T11"/>
                  </a:cxn>
                  <a:cxn ang="0">
                    <a:pos x="T12" y="T13"/>
                  </a:cxn>
                </a:cxnLst>
                <a:rect l="0" t="0" r="r" b="b"/>
                <a:pathLst>
                  <a:path w="83" h="149">
                    <a:moveTo>
                      <a:pt x="22" y="1"/>
                    </a:moveTo>
                    <a:cubicBezTo>
                      <a:pt x="65" y="8"/>
                      <a:pt x="48" y="94"/>
                      <a:pt x="26" y="118"/>
                    </a:cubicBezTo>
                    <a:cubicBezTo>
                      <a:pt x="19" y="125"/>
                      <a:pt x="9" y="135"/>
                      <a:pt x="0" y="139"/>
                    </a:cubicBezTo>
                    <a:cubicBezTo>
                      <a:pt x="10" y="149"/>
                      <a:pt x="32" y="130"/>
                      <a:pt x="44" y="117"/>
                    </a:cubicBezTo>
                    <a:cubicBezTo>
                      <a:pt x="66" y="94"/>
                      <a:pt x="83" y="7"/>
                      <a:pt x="40" y="1"/>
                    </a:cubicBezTo>
                    <a:cubicBezTo>
                      <a:pt x="32" y="0"/>
                      <a:pt x="23" y="0"/>
                      <a:pt x="16" y="1"/>
                    </a:cubicBezTo>
                    <a:cubicBezTo>
                      <a:pt x="18" y="1"/>
                      <a:pt x="20" y="1"/>
                      <a:pt x="22" y="1"/>
                    </a:cubicBezTo>
                    <a:close/>
                  </a:path>
                </a:pathLst>
              </a:custGeom>
              <a:solidFill>
                <a:srgbClr val="B7907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54" name="Freeform 90">
                <a:extLst>
                  <a:ext uri="{FF2B5EF4-FFF2-40B4-BE49-F238E27FC236}">
                    <a16:creationId xmlns:a16="http://schemas.microsoft.com/office/drawing/2014/main" id="{38F3547F-0EE4-4427-9FA2-D5E4E3381C21}"/>
                  </a:ext>
                </a:extLst>
              </p:cNvPr>
              <p:cNvSpPr>
                <a:spLocks/>
              </p:cNvSpPr>
              <p:nvPr/>
            </p:nvSpPr>
            <p:spPr bwMode="auto">
              <a:xfrm>
                <a:off x="9020175" y="2975143"/>
                <a:ext cx="231775" cy="454025"/>
              </a:xfrm>
              <a:custGeom>
                <a:avLst/>
                <a:gdLst>
                  <a:gd name="T0" fmla="*/ 32 w 105"/>
                  <a:gd name="T1" fmla="*/ 203 h 206"/>
                  <a:gd name="T2" fmla="*/ 82 w 105"/>
                  <a:gd name="T3" fmla="*/ 168 h 206"/>
                  <a:gd name="T4" fmla="*/ 95 w 105"/>
                  <a:gd name="T5" fmla="*/ 155 h 206"/>
                  <a:gd name="T6" fmla="*/ 104 w 105"/>
                  <a:gd name="T7" fmla="*/ 60 h 206"/>
                  <a:gd name="T8" fmla="*/ 100 w 105"/>
                  <a:gd name="T9" fmla="*/ 24 h 206"/>
                  <a:gd name="T10" fmla="*/ 18 w 105"/>
                  <a:gd name="T11" fmla="*/ 4 h 206"/>
                  <a:gd name="T12" fmla="*/ 0 w 105"/>
                  <a:gd name="T13" fmla="*/ 10 h 206"/>
                  <a:gd name="T14" fmla="*/ 93 w 105"/>
                  <a:gd name="T15" fmla="*/ 31 h 206"/>
                  <a:gd name="T16" fmla="*/ 82 w 105"/>
                  <a:gd name="T17" fmla="*/ 152 h 206"/>
                  <a:gd name="T18" fmla="*/ 14 w 105"/>
                  <a:gd name="T19" fmla="*/ 204 h 206"/>
                  <a:gd name="T20" fmla="*/ 15 w 105"/>
                  <a:gd name="T21" fmla="*/ 204 h 206"/>
                  <a:gd name="T22" fmla="*/ 32 w 105"/>
                  <a:gd name="T23" fmla="*/ 20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206">
                    <a:moveTo>
                      <a:pt x="32" y="203"/>
                    </a:moveTo>
                    <a:cubicBezTo>
                      <a:pt x="48" y="196"/>
                      <a:pt x="68" y="180"/>
                      <a:pt x="82" y="168"/>
                    </a:cubicBezTo>
                    <a:cubicBezTo>
                      <a:pt x="87" y="163"/>
                      <a:pt x="92" y="158"/>
                      <a:pt x="95" y="155"/>
                    </a:cubicBezTo>
                    <a:cubicBezTo>
                      <a:pt x="103" y="146"/>
                      <a:pt x="105" y="96"/>
                      <a:pt x="104" y="60"/>
                    </a:cubicBezTo>
                    <a:cubicBezTo>
                      <a:pt x="103" y="42"/>
                      <a:pt x="102" y="27"/>
                      <a:pt x="100" y="24"/>
                    </a:cubicBezTo>
                    <a:cubicBezTo>
                      <a:pt x="97" y="15"/>
                      <a:pt x="53" y="0"/>
                      <a:pt x="18" y="4"/>
                    </a:cubicBezTo>
                    <a:cubicBezTo>
                      <a:pt x="11" y="5"/>
                      <a:pt x="5" y="7"/>
                      <a:pt x="0" y="10"/>
                    </a:cubicBezTo>
                    <a:cubicBezTo>
                      <a:pt x="21" y="7"/>
                      <a:pt x="85" y="6"/>
                      <a:pt x="93" y="31"/>
                    </a:cubicBezTo>
                    <a:cubicBezTo>
                      <a:pt x="98" y="46"/>
                      <a:pt x="97" y="139"/>
                      <a:pt x="82" y="152"/>
                    </a:cubicBezTo>
                    <a:cubicBezTo>
                      <a:pt x="63" y="169"/>
                      <a:pt x="14" y="204"/>
                      <a:pt x="14" y="204"/>
                    </a:cubicBezTo>
                    <a:cubicBezTo>
                      <a:pt x="15" y="204"/>
                      <a:pt x="15" y="204"/>
                      <a:pt x="15" y="204"/>
                    </a:cubicBezTo>
                    <a:cubicBezTo>
                      <a:pt x="19" y="206"/>
                      <a:pt x="25" y="205"/>
                      <a:pt x="32" y="203"/>
                    </a:cubicBezTo>
                    <a:close/>
                  </a:path>
                </a:pathLst>
              </a:custGeom>
              <a:solidFill>
                <a:srgbClr val="E2C4B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255" name="Freeform 91">
                <a:extLst>
                  <a:ext uri="{FF2B5EF4-FFF2-40B4-BE49-F238E27FC236}">
                    <a16:creationId xmlns:a16="http://schemas.microsoft.com/office/drawing/2014/main" id="{B61D8307-FCD5-4DEC-9021-D5F947F2011B}"/>
                  </a:ext>
                </a:extLst>
              </p:cNvPr>
              <p:cNvSpPr>
                <a:spLocks/>
              </p:cNvSpPr>
              <p:nvPr/>
            </p:nvSpPr>
            <p:spPr bwMode="auto">
              <a:xfrm>
                <a:off x="10020300" y="5815180"/>
                <a:ext cx="407987" cy="306388"/>
              </a:xfrm>
              <a:custGeom>
                <a:avLst/>
                <a:gdLst>
                  <a:gd name="T0" fmla="*/ 72 w 185"/>
                  <a:gd name="T1" fmla="*/ 90 h 139"/>
                  <a:gd name="T2" fmla="*/ 122 w 185"/>
                  <a:gd name="T3" fmla="*/ 28 h 139"/>
                  <a:gd name="T4" fmla="*/ 171 w 185"/>
                  <a:gd name="T5" fmla="*/ 50 h 139"/>
                  <a:gd name="T6" fmla="*/ 179 w 185"/>
                  <a:gd name="T7" fmla="*/ 53 h 139"/>
                  <a:gd name="T8" fmla="*/ 185 w 185"/>
                  <a:gd name="T9" fmla="*/ 31 h 139"/>
                  <a:gd name="T10" fmla="*/ 176 w 185"/>
                  <a:gd name="T11" fmla="*/ 27 h 139"/>
                  <a:gd name="T12" fmla="*/ 119 w 185"/>
                  <a:gd name="T13" fmla="*/ 6 h 139"/>
                  <a:gd name="T14" fmla="*/ 49 w 185"/>
                  <a:gd name="T15" fmla="*/ 89 h 139"/>
                  <a:gd name="T16" fmla="*/ 1 w 185"/>
                  <a:gd name="T17" fmla="*/ 119 h 139"/>
                  <a:gd name="T18" fmla="*/ 28 w 185"/>
                  <a:gd name="T19" fmla="*/ 137 h 139"/>
                  <a:gd name="T20" fmla="*/ 38 w 185"/>
                  <a:gd name="T21" fmla="*/ 139 h 139"/>
                  <a:gd name="T22" fmla="*/ 35 w 185"/>
                  <a:gd name="T23" fmla="*/ 137 h 139"/>
                  <a:gd name="T24" fmla="*/ 11 w 185"/>
                  <a:gd name="T25" fmla="*/ 124 h 139"/>
                  <a:gd name="T26" fmla="*/ 72 w 185"/>
                  <a:gd name="T27" fmla="*/ 9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39">
                    <a:moveTo>
                      <a:pt x="72" y="90"/>
                    </a:moveTo>
                    <a:cubicBezTo>
                      <a:pt x="109" y="68"/>
                      <a:pt x="122" y="28"/>
                      <a:pt x="122" y="28"/>
                    </a:cubicBezTo>
                    <a:cubicBezTo>
                      <a:pt x="122" y="28"/>
                      <a:pt x="144" y="41"/>
                      <a:pt x="171" y="50"/>
                    </a:cubicBezTo>
                    <a:cubicBezTo>
                      <a:pt x="174" y="51"/>
                      <a:pt x="177" y="52"/>
                      <a:pt x="179" y="53"/>
                    </a:cubicBezTo>
                    <a:cubicBezTo>
                      <a:pt x="184" y="40"/>
                      <a:pt x="185" y="31"/>
                      <a:pt x="185" y="31"/>
                    </a:cubicBezTo>
                    <a:cubicBezTo>
                      <a:pt x="183" y="31"/>
                      <a:pt x="180" y="29"/>
                      <a:pt x="176" y="27"/>
                    </a:cubicBezTo>
                    <a:cubicBezTo>
                      <a:pt x="159" y="19"/>
                      <a:pt x="129" y="0"/>
                      <a:pt x="119" y="6"/>
                    </a:cubicBezTo>
                    <a:cubicBezTo>
                      <a:pt x="107" y="15"/>
                      <a:pt x="91" y="69"/>
                      <a:pt x="49" y="89"/>
                    </a:cubicBezTo>
                    <a:cubicBezTo>
                      <a:pt x="7" y="110"/>
                      <a:pt x="0" y="110"/>
                      <a:pt x="1" y="119"/>
                    </a:cubicBezTo>
                    <a:cubicBezTo>
                      <a:pt x="2" y="128"/>
                      <a:pt x="14" y="135"/>
                      <a:pt x="28" y="137"/>
                    </a:cubicBezTo>
                    <a:cubicBezTo>
                      <a:pt x="30" y="138"/>
                      <a:pt x="33" y="138"/>
                      <a:pt x="38" y="139"/>
                    </a:cubicBezTo>
                    <a:cubicBezTo>
                      <a:pt x="37" y="138"/>
                      <a:pt x="36" y="138"/>
                      <a:pt x="35" y="137"/>
                    </a:cubicBezTo>
                    <a:cubicBezTo>
                      <a:pt x="24" y="131"/>
                      <a:pt x="11" y="124"/>
                      <a:pt x="11" y="124"/>
                    </a:cubicBezTo>
                    <a:cubicBezTo>
                      <a:pt x="11" y="124"/>
                      <a:pt x="34" y="112"/>
                      <a:pt x="72" y="90"/>
                    </a:cubicBezTo>
                    <a:close/>
                  </a:path>
                </a:pathLst>
              </a:custGeom>
              <a:solidFill>
                <a:schemeClr val="tx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grpSp>
        <p:grpSp>
          <p:nvGrpSpPr>
            <p:cNvPr id="152" name="Group 151">
              <a:extLst>
                <a:ext uri="{FF2B5EF4-FFF2-40B4-BE49-F238E27FC236}">
                  <a16:creationId xmlns:a16="http://schemas.microsoft.com/office/drawing/2014/main" id="{0B305785-FCE1-4C71-8CD6-34A35065D068}"/>
                </a:ext>
              </a:extLst>
            </p:cNvPr>
            <p:cNvGrpSpPr/>
            <p:nvPr/>
          </p:nvGrpSpPr>
          <p:grpSpPr>
            <a:xfrm>
              <a:off x="10452100" y="5454818"/>
              <a:ext cx="1038224" cy="668337"/>
              <a:chOff x="10452100" y="5454818"/>
              <a:chExt cx="1038224" cy="668337"/>
            </a:xfrm>
          </p:grpSpPr>
          <p:sp>
            <p:nvSpPr>
              <p:cNvPr id="179" name="Freeform 92">
                <a:extLst>
                  <a:ext uri="{FF2B5EF4-FFF2-40B4-BE49-F238E27FC236}">
                    <a16:creationId xmlns:a16="http://schemas.microsoft.com/office/drawing/2014/main" id="{39727E6E-18FA-4903-8160-B9366C9F862F}"/>
                  </a:ext>
                </a:extLst>
              </p:cNvPr>
              <p:cNvSpPr>
                <a:spLocks/>
              </p:cNvSpPr>
              <p:nvPr/>
            </p:nvSpPr>
            <p:spPr bwMode="auto">
              <a:xfrm>
                <a:off x="10460037" y="5900905"/>
                <a:ext cx="895350" cy="222250"/>
              </a:xfrm>
              <a:custGeom>
                <a:avLst/>
                <a:gdLst>
                  <a:gd name="T0" fmla="*/ 0 w 407"/>
                  <a:gd name="T1" fmla="*/ 0 h 101"/>
                  <a:gd name="T2" fmla="*/ 390 w 407"/>
                  <a:gd name="T3" fmla="*/ 0 h 101"/>
                  <a:gd name="T4" fmla="*/ 407 w 407"/>
                  <a:gd name="T5" fmla="*/ 21 h 101"/>
                  <a:gd name="T6" fmla="*/ 407 w 407"/>
                  <a:gd name="T7" fmla="*/ 80 h 101"/>
                  <a:gd name="T8" fmla="*/ 390 w 407"/>
                  <a:gd name="T9" fmla="*/ 101 h 101"/>
                  <a:gd name="T10" fmla="*/ 0 w 407"/>
                  <a:gd name="T11" fmla="*/ 101 h 101"/>
                  <a:gd name="T12" fmla="*/ 0 w 407"/>
                  <a:gd name="T13" fmla="*/ 90 h 101"/>
                  <a:gd name="T14" fmla="*/ 389 w 407"/>
                  <a:gd name="T15" fmla="*/ 90 h 101"/>
                  <a:gd name="T16" fmla="*/ 398 w 407"/>
                  <a:gd name="T17" fmla="*/ 80 h 101"/>
                  <a:gd name="T18" fmla="*/ 398 w 407"/>
                  <a:gd name="T19" fmla="*/ 21 h 101"/>
                  <a:gd name="T20" fmla="*/ 389 w 407"/>
                  <a:gd name="T21" fmla="*/ 11 h 101"/>
                  <a:gd name="T22" fmla="*/ 0 w 407"/>
                  <a:gd name="T23" fmla="*/ 11 h 101"/>
                  <a:gd name="T24" fmla="*/ 0 w 407"/>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7" h="101">
                    <a:moveTo>
                      <a:pt x="0" y="0"/>
                    </a:moveTo>
                    <a:cubicBezTo>
                      <a:pt x="390" y="0"/>
                      <a:pt x="390" y="0"/>
                      <a:pt x="390" y="0"/>
                    </a:cubicBezTo>
                    <a:cubicBezTo>
                      <a:pt x="399" y="0"/>
                      <a:pt x="407" y="9"/>
                      <a:pt x="407" y="21"/>
                    </a:cubicBezTo>
                    <a:cubicBezTo>
                      <a:pt x="407" y="80"/>
                      <a:pt x="407" y="80"/>
                      <a:pt x="407" y="80"/>
                    </a:cubicBezTo>
                    <a:cubicBezTo>
                      <a:pt x="407" y="92"/>
                      <a:pt x="399" y="101"/>
                      <a:pt x="390" y="101"/>
                    </a:cubicBezTo>
                    <a:cubicBezTo>
                      <a:pt x="0" y="101"/>
                      <a:pt x="0" y="101"/>
                      <a:pt x="0" y="101"/>
                    </a:cubicBezTo>
                    <a:cubicBezTo>
                      <a:pt x="0" y="90"/>
                      <a:pt x="0" y="90"/>
                      <a:pt x="0" y="90"/>
                    </a:cubicBezTo>
                    <a:cubicBezTo>
                      <a:pt x="389" y="90"/>
                      <a:pt x="389" y="90"/>
                      <a:pt x="389" y="90"/>
                    </a:cubicBezTo>
                    <a:cubicBezTo>
                      <a:pt x="394" y="90"/>
                      <a:pt x="398" y="86"/>
                      <a:pt x="398" y="80"/>
                    </a:cubicBezTo>
                    <a:cubicBezTo>
                      <a:pt x="398" y="21"/>
                      <a:pt x="398" y="21"/>
                      <a:pt x="398" y="21"/>
                    </a:cubicBezTo>
                    <a:cubicBezTo>
                      <a:pt x="398" y="15"/>
                      <a:pt x="394" y="11"/>
                      <a:pt x="389" y="11"/>
                    </a:cubicBezTo>
                    <a:cubicBezTo>
                      <a:pt x="0" y="11"/>
                      <a:pt x="0" y="11"/>
                      <a:pt x="0" y="11"/>
                    </a:cubicBezTo>
                    <a:lnTo>
                      <a:pt x="0" y="0"/>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0" name="Freeform 93">
                <a:extLst>
                  <a:ext uri="{FF2B5EF4-FFF2-40B4-BE49-F238E27FC236}">
                    <a16:creationId xmlns:a16="http://schemas.microsoft.com/office/drawing/2014/main" id="{CE26FCF3-B410-40BD-9DF4-1F88030178F6}"/>
                  </a:ext>
                </a:extLst>
              </p:cNvPr>
              <p:cNvSpPr>
                <a:spLocks/>
              </p:cNvSpPr>
              <p:nvPr/>
            </p:nvSpPr>
            <p:spPr bwMode="auto">
              <a:xfrm>
                <a:off x="10467975" y="5924718"/>
                <a:ext cx="868362" cy="174625"/>
              </a:xfrm>
              <a:custGeom>
                <a:avLst/>
                <a:gdLst>
                  <a:gd name="T0" fmla="*/ 0 w 394"/>
                  <a:gd name="T1" fmla="*/ 0 h 79"/>
                  <a:gd name="T2" fmla="*/ 5 w 394"/>
                  <a:gd name="T3" fmla="*/ 39 h 79"/>
                  <a:gd name="T4" fmla="*/ 0 w 394"/>
                  <a:gd name="T5" fmla="*/ 79 h 79"/>
                  <a:gd name="T6" fmla="*/ 386 w 394"/>
                  <a:gd name="T7" fmla="*/ 79 h 79"/>
                  <a:gd name="T8" fmla="*/ 394 w 394"/>
                  <a:gd name="T9" fmla="*/ 69 h 79"/>
                  <a:gd name="T10" fmla="*/ 394 w 394"/>
                  <a:gd name="T11" fmla="*/ 10 h 79"/>
                  <a:gd name="T12" fmla="*/ 386 w 394"/>
                  <a:gd name="T13" fmla="*/ 0 h 79"/>
                  <a:gd name="T14" fmla="*/ 0 w 394"/>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79">
                    <a:moveTo>
                      <a:pt x="0" y="0"/>
                    </a:moveTo>
                    <a:cubicBezTo>
                      <a:pt x="4" y="12"/>
                      <a:pt x="5" y="26"/>
                      <a:pt x="5" y="39"/>
                    </a:cubicBezTo>
                    <a:cubicBezTo>
                      <a:pt x="5" y="53"/>
                      <a:pt x="4" y="67"/>
                      <a:pt x="0" y="79"/>
                    </a:cubicBezTo>
                    <a:cubicBezTo>
                      <a:pt x="386" y="79"/>
                      <a:pt x="386" y="79"/>
                      <a:pt x="386" y="79"/>
                    </a:cubicBezTo>
                    <a:cubicBezTo>
                      <a:pt x="390" y="79"/>
                      <a:pt x="394" y="75"/>
                      <a:pt x="394" y="69"/>
                    </a:cubicBezTo>
                    <a:cubicBezTo>
                      <a:pt x="394" y="10"/>
                      <a:pt x="394" y="10"/>
                      <a:pt x="394" y="10"/>
                    </a:cubicBezTo>
                    <a:cubicBezTo>
                      <a:pt x="394" y="4"/>
                      <a:pt x="390" y="0"/>
                      <a:pt x="386" y="0"/>
                    </a:cubicBezTo>
                    <a:lnTo>
                      <a:pt x="0" y="0"/>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1" name="Rectangle 94">
                <a:extLst>
                  <a:ext uri="{FF2B5EF4-FFF2-40B4-BE49-F238E27FC236}">
                    <a16:creationId xmlns:a16="http://schemas.microsoft.com/office/drawing/2014/main" id="{B74DDD83-5078-45E5-B38E-B862EBD316FA}"/>
                  </a:ext>
                </a:extLst>
              </p:cNvPr>
              <p:cNvSpPr>
                <a:spLocks noChangeArrowheads="1"/>
              </p:cNvSpPr>
              <p:nvPr/>
            </p:nvSpPr>
            <p:spPr bwMode="auto">
              <a:xfrm>
                <a:off x="10520362" y="5964405"/>
                <a:ext cx="777875" cy="6350"/>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2" name="Rectangle 95">
                <a:extLst>
                  <a:ext uri="{FF2B5EF4-FFF2-40B4-BE49-F238E27FC236}">
                    <a16:creationId xmlns:a16="http://schemas.microsoft.com/office/drawing/2014/main" id="{DA9BACB4-E1DA-4499-B487-FF8DEEE0AED4}"/>
                  </a:ext>
                </a:extLst>
              </p:cNvPr>
              <p:cNvSpPr>
                <a:spLocks noChangeArrowheads="1"/>
              </p:cNvSpPr>
              <p:nvPr/>
            </p:nvSpPr>
            <p:spPr bwMode="auto">
              <a:xfrm>
                <a:off x="10520362" y="5996155"/>
                <a:ext cx="777875" cy="6350"/>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3" name="Rectangle 96">
                <a:extLst>
                  <a:ext uri="{FF2B5EF4-FFF2-40B4-BE49-F238E27FC236}">
                    <a16:creationId xmlns:a16="http://schemas.microsoft.com/office/drawing/2014/main" id="{4E2E2DB6-8916-46EB-881F-ED23B4EE38E1}"/>
                  </a:ext>
                </a:extLst>
              </p:cNvPr>
              <p:cNvSpPr>
                <a:spLocks noChangeArrowheads="1"/>
              </p:cNvSpPr>
              <p:nvPr/>
            </p:nvSpPr>
            <p:spPr bwMode="auto">
              <a:xfrm>
                <a:off x="10520362" y="6035843"/>
                <a:ext cx="777875" cy="6350"/>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4" name="Rectangle 97">
                <a:extLst>
                  <a:ext uri="{FF2B5EF4-FFF2-40B4-BE49-F238E27FC236}">
                    <a16:creationId xmlns:a16="http://schemas.microsoft.com/office/drawing/2014/main" id="{1AC7B1AA-3EE7-46E7-96C5-95C7FAAF4974}"/>
                  </a:ext>
                </a:extLst>
              </p:cNvPr>
              <p:cNvSpPr>
                <a:spLocks noChangeArrowheads="1"/>
              </p:cNvSpPr>
              <p:nvPr/>
            </p:nvSpPr>
            <p:spPr bwMode="auto">
              <a:xfrm>
                <a:off x="10520362" y="6067593"/>
                <a:ext cx="777875" cy="7938"/>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5" name="Freeform 98">
                <a:extLst>
                  <a:ext uri="{FF2B5EF4-FFF2-40B4-BE49-F238E27FC236}">
                    <a16:creationId xmlns:a16="http://schemas.microsoft.com/office/drawing/2014/main" id="{DFCDBE9F-A448-487A-B97B-57283B514C83}"/>
                  </a:ext>
                </a:extLst>
              </p:cNvPr>
              <p:cNvSpPr>
                <a:spLocks/>
              </p:cNvSpPr>
              <p:nvPr/>
            </p:nvSpPr>
            <p:spPr bwMode="auto">
              <a:xfrm>
                <a:off x="10593387" y="5678655"/>
                <a:ext cx="896937" cy="222250"/>
              </a:xfrm>
              <a:custGeom>
                <a:avLst/>
                <a:gdLst>
                  <a:gd name="T0" fmla="*/ 0 w 407"/>
                  <a:gd name="T1" fmla="*/ 0 h 101"/>
                  <a:gd name="T2" fmla="*/ 390 w 407"/>
                  <a:gd name="T3" fmla="*/ 0 h 101"/>
                  <a:gd name="T4" fmla="*/ 407 w 407"/>
                  <a:gd name="T5" fmla="*/ 21 h 101"/>
                  <a:gd name="T6" fmla="*/ 407 w 407"/>
                  <a:gd name="T7" fmla="*/ 80 h 101"/>
                  <a:gd name="T8" fmla="*/ 390 w 407"/>
                  <a:gd name="T9" fmla="*/ 101 h 101"/>
                  <a:gd name="T10" fmla="*/ 0 w 407"/>
                  <a:gd name="T11" fmla="*/ 101 h 101"/>
                  <a:gd name="T12" fmla="*/ 0 w 407"/>
                  <a:gd name="T13" fmla="*/ 90 h 101"/>
                  <a:gd name="T14" fmla="*/ 389 w 407"/>
                  <a:gd name="T15" fmla="*/ 90 h 101"/>
                  <a:gd name="T16" fmla="*/ 398 w 407"/>
                  <a:gd name="T17" fmla="*/ 80 h 101"/>
                  <a:gd name="T18" fmla="*/ 398 w 407"/>
                  <a:gd name="T19" fmla="*/ 21 h 101"/>
                  <a:gd name="T20" fmla="*/ 389 w 407"/>
                  <a:gd name="T21" fmla="*/ 11 h 101"/>
                  <a:gd name="T22" fmla="*/ 0 w 407"/>
                  <a:gd name="T23" fmla="*/ 11 h 101"/>
                  <a:gd name="T24" fmla="*/ 0 w 407"/>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7" h="101">
                    <a:moveTo>
                      <a:pt x="0" y="0"/>
                    </a:moveTo>
                    <a:cubicBezTo>
                      <a:pt x="390" y="0"/>
                      <a:pt x="390" y="0"/>
                      <a:pt x="390" y="0"/>
                    </a:cubicBezTo>
                    <a:cubicBezTo>
                      <a:pt x="399" y="0"/>
                      <a:pt x="407" y="10"/>
                      <a:pt x="407" y="21"/>
                    </a:cubicBezTo>
                    <a:cubicBezTo>
                      <a:pt x="407" y="80"/>
                      <a:pt x="407" y="80"/>
                      <a:pt x="407" y="80"/>
                    </a:cubicBezTo>
                    <a:cubicBezTo>
                      <a:pt x="407" y="92"/>
                      <a:pt x="399" y="101"/>
                      <a:pt x="390" y="101"/>
                    </a:cubicBezTo>
                    <a:cubicBezTo>
                      <a:pt x="0" y="101"/>
                      <a:pt x="0" y="101"/>
                      <a:pt x="0" y="101"/>
                    </a:cubicBezTo>
                    <a:cubicBezTo>
                      <a:pt x="0" y="90"/>
                      <a:pt x="0" y="90"/>
                      <a:pt x="0" y="90"/>
                    </a:cubicBezTo>
                    <a:cubicBezTo>
                      <a:pt x="389" y="90"/>
                      <a:pt x="389" y="90"/>
                      <a:pt x="389" y="90"/>
                    </a:cubicBezTo>
                    <a:cubicBezTo>
                      <a:pt x="394" y="90"/>
                      <a:pt x="398" y="86"/>
                      <a:pt x="398" y="80"/>
                    </a:cubicBezTo>
                    <a:cubicBezTo>
                      <a:pt x="398" y="21"/>
                      <a:pt x="398" y="21"/>
                      <a:pt x="398" y="21"/>
                    </a:cubicBezTo>
                    <a:cubicBezTo>
                      <a:pt x="398" y="15"/>
                      <a:pt x="394" y="11"/>
                      <a:pt x="389" y="11"/>
                    </a:cubicBezTo>
                    <a:cubicBezTo>
                      <a:pt x="0" y="11"/>
                      <a:pt x="0" y="11"/>
                      <a:pt x="0" y="11"/>
                    </a:cubicBez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6" name="Freeform 99">
                <a:extLst>
                  <a:ext uri="{FF2B5EF4-FFF2-40B4-BE49-F238E27FC236}">
                    <a16:creationId xmlns:a16="http://schemas.microsoft.com/office/drawing/2014/main" id="{F5FDBE0C-CF5A-46A1-B9AD-90D39BEAEE07}"/>
                  </a:ext>
                </a:extLst>
              </p:cNvPr>
              <p:cNvSpPr>
                <a:spLocks/>
              </p:cNvSpPr>
              <p:nvPr/>
            </p:nvSpPr>
            <p:spPr bwMode="auto">
              <a:xfrm>
                <a:off x="10602912" y="5702468"/>
                <a:ext cx="868362" cy="174625"/>
              </a:xfrm>
              <a:custGeom>
                <a:avLst/>
                <a:gdLst>
                  <a:gd name="T0" fmla="*/ 0 w 394"/>
                  <a:gd name="T1" fmla="*/ 0 h 79"/>
                  <a:gd name="T2" fmla="*/ 5 w 394"/>
                  <a:gd name="T3" fmla="*/ 40 h 79"/>
                  <a:gd name="T4" fmla="*/ 0 w 394"/>
                  <a:gd name="T5" fmla="*/ 79 h 79"/>
                  <a:gd name="T6" fmla="*/ 386 w 394"/>
                  <a:gd name="T7" fmla="*/ 79 h 79"/>
                  <a:gd name="T8" fmla="*/ 394 w 394"/>
                  <a:gd name="T9" fmla="*/ 69 h 79"/>
                  <a:gd name="T10" fmla="*/ 394 w 394"/>
                  <a:gd name="T11" fmla="*/ 10 h 79"/>
                  <a:gd name="T12" fmla="*/ 386 w 394"/>
                  <a:gd name="T13" fmla="*/ 0 h 79"/>
                  <a:gd name="T14" fmla="*/ 0 w 394"/>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79">
                    <a:moveTo>
                      <a:pt x="0" y="0"/>
                    </a:moveTo>
                    <a:cubicBezTo>
                      <a:pt x="3" y="12"/>
                      <a:pt x="5" y="26"/>
                      <a:pt x="5" y="40"/>
                    </a:cubicBezTo>
                    <a:cubicBezTo>
                      <a:pt x="5" y="53"/>
                      <a:pt x="3" y="67"/>
                      <a:pt x="0" y="79"/>
                    </a:cubicBezTo>
                    <a:cubicBezTo>
                      <a:pt x="386" y="79"/>
                      <a:pt x="386" y="79"/>
                      <a:pt x="386" y="79"/>
                    </a:cubicBezTo>
                    <a:cubicBezTo>
                      <a:pt x="390" y="79"/>
                      <a:pt x="394" y="75"/>
                      <a:pt x="394" y="69"/>
                    </a:cubicBezTo>
                    <a:cubicBezTo>
                      <a:pt x="394" y="10"/>
                      <a:pt x="394" y="10"/>
                      <a:pt x="394" y="10"/>
                    </a:cubicBezTo>
                    <a:cubicBezTo>
                      <a:pt x="394" y="4"/>
                      <a:pt x="390" y="0"/>
                      <a:pt x="386" y="0"/>
                    </a:cubicBezTo>
                    <a:lnTo>
                      <a:pt x="0" y="0"/>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7" name="Rectangle 100">
                <a:extLst>
                  <a:ext uri="{FF2B5EF4-FFF2-40B4-BE49-F238E27FC236}">
                    <a16:creationId xmlns:a16="http://schemas.microsoft.com/office/drawing/2014/main" id="{D919379B-DF79-4900-9A88-919731DB3082}"/>
                  </a:ext>
                </a:extLst>
              </p:cNvPr>
              <p:cNvSpPr>
                <a:spLocks noChangeArrowheads="1"/>
              </p:cNvSpPr>
              <p:nvPr/>
            </p:nvSpPr>
            <p:spPr bwMode="auto">
              <a:xfrm>
                <a:off x="10655300" y="5742155"/>
                <a:ext cx="776287" cy="6350"/>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8" name="Rectangle 101">
                <a:extLst>
                  <a:ext uri="{FF2B5EF4-FFF2-40B4-BE49-F238E27FC236}">
                    <a16:creationId xmlns:a16="http://schemas.microsoft.com/office/drawing/2014/main" id="{B161B299-8095-4E2B-B754-D66D7E88D2A4}"/>
                  </a:ext>
                </a:extLst>
              </p:cNvPr>
              <p:cNvSpPr>
                <a:spLocks noChangeArrowheads="1"/>
              </p:cNvSpPr>
              <p:nvPr/>
            </p:nvSpPr>
            <p:spPr bwMode="auto">
              <a:xfrm>
                <a:off x="10655300" y="5772318"/>
                <a:ext cx="776287" cy="7938"/>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9" name="Rectangle 102">
                <a:extLst>
                  <a:ext uri="{FF2B5EF4-FFF2-40B4-BE49-F238E27FC236}">
                    <a16:creationId xmlns:a16="http://schemas.microsoft.com/office/drawing/2014/main" id="{0E606AA3-E805-4930-B5D3-564CAE6F9A17}"/>
                  </a:ext>
                </a:extLst>
              </p:cNvPr>
              <p:cNvSpPr>
                <a:spLocks noChangeArrowheads="1"/>
              </p:cNvSpPr>
              <p:nvPr/>
            </p:nvSpPr>
            <p:spPr bwMode="auto">
              <a:xfrm>
                <a:off x="10655300" y="5812005"/>
                <a:ext cx="776287" cy="7938"/>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90" name="Rectangle 103">
                <a:extLst>
                  <a:ext uri="{FF2B5EF4-FFF2-40B4-BE49-F238E27FC236}">
                    <a16:creationId xmlns:a16="http://schemas.microsoft.com/office/drawing/2014/main" id="{5A92D4D9-DAC9-47ED-A080-3F9CB79D8CB3}"/>
                  </a:ext>
                </a:extLst>
              </p:cNvPr>
              <p:cNvSpPr>
                <a:spLocks noChangeArrowheads="1"/>
              </p:cNvSpPr>
              <p:nvPr/>
            </p:nvSpPr>
            <p:spPr bwMode="auto">
              <a:xfrm>
                <a:off x="10655300" y="5845343"/>
                <a:ext cx="776287" cy="6350"/>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91" name="Freeform 104">
                <a:extLst>
                  <a:ext uri="{FF2B5EF4-FFF2-40B4-BE49-F238E27FC236}">
                    <a16:creationId xmlns:a16="http://schemas.microsoft.com/office/drawing/2014/main" id="{DFF0BF6B-BB7A-488C-AF0B-F3EBEFB2F1BB}"/>
                  </a:ext>
                </a:extLst>
              </p:cNvPr>
              <p:cNvSpPr>
                <a:spLocks/>
              </p:cNvSpPr>
              <p:nvPr/>
            </p:nvSpPr>
            <p:spPr bwMode="auto">
              <a:xfrm>
                <a:off x="10452100" y="5454818"/>
                <a:ext cx="896937" cy="223838"/>
              </a:xfrm>
              <a:custGeom>
                <a:avLst/>
                <a:gdLst>
                  <a:gd name="T0" fmla="*/ 407 w 407"/>
                  <a:gd name="T1" fmla="*/ 0 h 101"/>
                  <a:gd name="T2" fmla="*/ 17 w 407"/>
                  <a:gd name="T3" fmla="*/ 0 h 101"/>
                  <a:gd name="T4" fmla="*/ 0 w 407"/>
                  <a:gd name="T5" fmla="*/ 21 h 101"/>
                  <a:gd name="T6" fmla="*/ 0 w 407"/>
                  <a:gd name="T7" fmla="*/ 80 h 101"/>
                  <a:gd name="T8" fmla="*/ 17 w 407"/>
                  <a:gd name="T9" fmla="*/ 101 h 101"/>
                  <a:gd name="T10" fmla="*/ 407 w 407"/>
                  <a:gd name="T11" fmla="*/ 101 h 101"/>
                  <a:gd name="T12" fmla="*/ 407 w 407"/>
                  <a:gd name="T13" fmla="*/ 90 h 101"/>
                  <a:gd name="T14" fmla="*/ 18 w 407"/>
                  <a:gd name="T15" fmla="*/ 90 h 101"/>
                  <a:gd name="T16" fmla="*/ 9 w 407"/>
                  <a:gd name="T17" fmla="*/ 80 h 101"/>
                  <a:gd name="T18" fmla="*/ 9 w 407"/>
                  <a:gd name="T19" fmla="*/ 21 h 101"/>
                  <a:gd name="T20" fmla="*/ 18 w 407"/>
                  <a:gd name="T21" fmla="*/ 11 h 101"/>
                  <a:gd name="T22" fmla="*/ 407 w 407"/>
                  <a:gd name="T23" fmla="*/ 11 h 101"/>
                  <a:gd name="T24" fmla="*/ 407 w 407"/>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7" h="101">
                    <a:moveTo>
                      <a:pt x="407" y="0"/>
                    </a:moveTo>
                    <a:cubicBezTo>
                      <a:pt x="17" y="0"/>
                      <a:pt x="17" y="0"/>
                      <a:pt x="17" y="0"/>
                    </a:cubicBezTo>
                    <a:cubicBezTo>
                      <a:pt x="8" y="0"/>
                      <a:pt x="0" y="10"/>
                      <a:pt x="0" y="21"/>
                    </a:cubicBezTo>
                    <a:cubicBezTo>
                      <a:pt x="0" y="80"/>
                      <a:pt x="0" y="80"/>
                      <a:pt x="0" y="80"/>
                    </a:cubicBezTo>
                    <a:cubicBezTo>
                      <a:pt x="0" y="92"/>
                      <a:pt x="8" y="101"/>
                      <a:pt x="17" y="101"/>
                    </a:cubicBezTo>
                    <a:cubicBezTo>
                      <a:pt x="407" y="101"/>
                      <a:pt x="407" y="101"/>
                      <a:pt x="407" y="101"/>
                    </a:cubicBezTo>
                    <a:cubicBezTo>
                      <a:pt x="407" y="90"/>
                      <a:pt x="407" y="90"/>
                      <a:pt x="407" y="90"/>
                    </a:cubicBezTo>
                    <a:cubicBezTo>
                      <a:pt x="18" y="90"/>
                      <a:pt x="18" y="90"/>
                      <a:pt x="18" y="90"/>
                    </a:cubicBezTo>
                    <a:cubicBezTo>
                      <a:pt x="13" y="90"/>
                      <a:pt x="9" y="86"/>
                      <a:pt x="9" y="80"/>
                    </a:cubicBezTo>
                    <a:cubicBezTo>
                      <a:pt x="9" y="21"/>
                      <a:pt x="9" y="21"/>
                      <a:pt x="9" y="21"/>
                    </a:cubicBezTo>
                    <a:cubicBezTo>
                      <a:pt x="9" y="15"/>
                      <a:pt x="13" y="11"/>
                      <a:pt x="18" y="11"/>
                    </a:cubicBezTo>
                    <a:cubicBezTo>
                      <a:pt x="407" y="11"/>
                      <a:pt x="407" y="11"/>
                      <a:pt x="407" y="11"/>
                    </a:cubicBezTo>
                    <a:lnTo>
                      <a:pt x="407"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92" name="Freeform 105">
                <a:extLst>
                  <a:ext uri="{FF2B5EF4-FFF2-40B4-BE49-F238E27FC236}">
                    <a16:creationId xmlns:a16="http://schemas.microsoft.com/office/drawing/2014/main" id="{6C23EF2A-6316-49E6-84EF-E87F31D16D55}"/>
                  </a:ext>
                </a:extLst>
              </p:cNvPr>
              <p:cNvSpPr>
                <a:spLocks/>
              </p:cNvSpPr>
              <p:nvPr/>
            </p:nvSpPr>
            <p:spPr bwMode="auto">
              <a:xfrm>
                <a:off x="10472737" y="5480218"/>
                <a:ext cx="868362" cy="173038"/>
              </a:xfrm>
              <a:custGeom>
                <a:avLst/>
                <a:gdLst>
                  <a:gd name="T0" fmla="*/ 394 w 394"/>
                  <a:gd name="T1" fmla="*/ 0 h 79"/>
                  <a:gd name="T2" fmla="*/ 389 w 394"/>
                  <a:gd name="T3" fmla="*/ 40 h 79"/>
                  <a:gd name="T4" fmla="*/ 394 w 394"/>
                  <a:gd name="T5" fmla="*/ 79 h 79"/>
                  <a:gd name="T6" fmla="*/ 8 w 394"/>
                  <a:gd name="T7" fmla="*/ 79 h 79"/>
                  <a:gd name="T8" fmla="*/ 0 w 394"/>
                  <a:gd name="T9" fmla="*/ 69 h 79"/>
                  <a:gd name="T10" fmla="*/ 0 w 394"/>
                  <a:gd name="T11" fmla="*/ 10 h 79"/>
                  <a:gd name="T12" fmla="*/ 8 w 394"/>
                  <a:gd name="T13" fmla="*/ 0 h 79"/>
                  <a:gd name="T14" fmla="*/ 394 w 394"/>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79">
                    <a:moveTo>
                      <a:pt x="394" y="0"/>
                    </a:moveTo>
                    <a:cubicBezTo>
                      <a:pt x="390" y="12"/>
                      <a:pt x="389" y="26"/>
                      <a:pt x="389" y="40"/>
                    </a:cubicBezTo>
                    <a:cubicBezTo>
                      <a:pt x="389" y="53"/>
                      <a:pt x="390" y="67"/>
                      <a:pt x="394" y="79"/>
                    </a:cubicBezTo>
                    <a:cubicBezTo>
                      <a:pt x="8" y="79"/>
                      <a:pt x="8" y="79"/>
                      <a:pt x="8" y="79"/>
                    </a:cubicBezTo>
                    <a:cubicBezTo>
                      <a:pt x="4" y="79"/>
                      <a:pt x="0" y="75"/>
                      <a:pt x="0" y="69"/>
                    </a:cubicBezTo>
                    <a:cubicBezTo>
                      <a:pt x="0" y="10"/>
                      <a:pt x="0" y="10"/>
                      <a:pt x="0" y="10"/>
                    </a:cubicBezTo>
                    <a:cubicBezTo>
                      <a:pt x="0" y="4"/>
                      <a:pt x="4" y="0"/>
                      <a:pt x="8" y="0"/>
                    </a:cubicBezTo>
                    <a:lnTo>
                      <a:pt x="394" y="0"/>
                    </a:ln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93" name="Rectangle 106">
                <a:extLst>
                  <a:ext uri="{FF2B5EF4-FFF2-40B4-BE49-F238E27FC236}">
                    <a16:creationId xmlns:a16="http://schemas.microsoft.com/office/drawing/2014/main" id="{AD8CC2E2-8164-4945-9044-FD49FD75A112}"/>
                  </a:ext>
                </a:extLst>
              </p:cNvPr>
              <p:cNvSpPr>
                <a:spLocks noChangeArrowheads="1"/>
              </p:cNvSpPr>
              <p:nvPr/>
            </p:nvSpPr>
            <p:spPr bwMode="auto">
              <a:xfrm>
                <a:off x="10512425" y="5519905"/>
                <a:ext cx="774700" cy="6350"/>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94" name="Rectangle 107">
                <a:extLst>
                  <a:ext uri="{FF2B5EF4-FFF2-40B4-BE49-F238E27FC236}">
                    <a16:creationId xmlns:a16="http://schemas.microsoft.com/office/drawing/2014/main" id="{58158B40-5678-41F3-B41D-50CC6B645875}"/>
                  </a:ext>
                </a:extLst>
              </p:cNvPr>
              <p:cNvSpPr>
                <a:spLocks noChangeArrowheads="1"/>
              </p:cNvSpPr>
              <p:nvPr/>
            </p:nvSpPr>
            <p:spPr bwMode="auto">
              <a:xfrm>
                <a:off x="10512425" y="5550068"/>
                <a:ext cx="774700" cy="6350"/>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95" name="Rectangle 108">
                <a:extLst>
                  <a:ext uri="{FF2B5EF4-FFF2-40B4-BE49-F238E27FC236}">
                    <a16:creationId xmlns:a16="http://schemas.microsoft.com/office/drawing/2014/main" id="{FCD6863C-C0FC-4F55-B57E-74FF2CF7119D}"/>
                  </a:ext>
                </a:extLst>
              </p:cNvPr>
              <p:cNvSpPr>
                <a:spLocks noChangeArrowheads="1"/>
              </p:cNvSpPr>
              <p:nvPr/>
            </p:nvSpPr>
            <p:spPr bwMode="auto">
              <a:xfrm>
                <a:off x="10512425" y="5589755"/>
                <a:ext cx="774700" cy="6350"/>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96" name="Rectangle 109">
                <a:extLst>
                  <a:ext uri="{FF2B5EF4-FFF2-40B4-BE49-F238E27FC236}">
                    <a16:creationId xmlns:a16="http://schemas.microsoft.com/office/drawing/2014/main" id="{EEEA27D7-9E1C-43D3-A5BB-65987F738462}"/>
                  </a:ext>
                </a:extLst>
              </p:cNvPr>
              <p:cNvSpPr>
                <a:spLocks noChangeArrowheads="1"/>
              </p:cNvSpPr>
              <p:nvPr/>
            </p:nvSpPr>
            <p:spPr bwMode="auto">
              <a:xfrm>
                <a:off x="10512425" y="5623093"/>
                <a:ext cx="774700" cy="6350"/>
              </a:xfrm>
              <a:prstGeom prst="rect">
                <a:avLst/>
              </a:prstGeom>
              <a:solidFill>
                <a:srgbClr val="D0D0D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grpSp>
        <p:grpSp>
          <p:nvGrpSpPr>
            <p:cNvPr id="153" name="Group 152">
              <a:extLst>
                <a:ext uri="{FF2B5EF4-FFF2-40B4-BE49-F238E27FC236}">
                  <a16:creationId xmlns:a16="http://schemas.microsoft.com/office/drawing/2014/main" id="{32367FC9-F803-4825-936C-93DA5594350B}"/>
                </a:ext>
              </a:extLst>
            </p:cNvPr>
            <p:cNvGrpSpPr/>
            <p:nvPr/>
          </p:nvGrpSpPr>
          <p:grpSpPr>
            <a:xfrm>
              <a:off x="6096000" y="4811880"/>
              <a:ext cx="1784350" cy="1306513"/>
              <a:chOff x="6096000" y="4811880"/>
              <a:chExt cx="1784350" cy="1306513"/>
            </a:xfrm>
          </p:grpSpPr>
          <p:sp>
            <p:nvSpPr>
              <p:cNvPr id="154" name="Freeform 44">
                <a:extLst>
                  <a:ext uri="{FF2B5EF4-FFF2-40B4-BE49-F238E27FC236}">
                    <a16:creationId xmlns:a16="http://schemas.microsoft.com/office/drawing/2014/main" id="{F6C0FF7F-FE40-4EB2-AB08-8858A2C0E2DA}"/>
                  </a:ext>
                </a:extLst>
              </p:cNvPr>
              <p:cNvSpPr>
                <a:spLocks/>
              </p:cNvSpPr>
              <p:nvPr/>
            </p:nvSpPr>
            <p:spPr bwMode="auto">
              <a:xfrm>
                <a:off x="6132512" y="4811880"/>
                <a:ext cx="492125" cy="1295400"/>
              </a:xfrm>
              <a:custGeom>
                <a:avLst/>
                <a:gdLst>
                  <a:gd name="T0" fmla="*/ 223 w 223"/>
                  <a:gd name="T1" fmla="*/ 583 h 588"/>
                  <a:gd name="T2" fmla="*/ 211 w 223"/>
                  <a:gd name="T3" fmla="*/ 587 h 588"/>
                  <a:gd name="T4" fmla="*/ 207 w 223"/>
                  <a:gd name="T5" fmla="*/ 588 h 588"/>
                  <a:gd name="T6" fmla="*/ 0 w 223"/>
                  <a:gd name="T7" fmla="*/ 8 h 588"/>
                  <a:gd name="T8" fmla="*/ 5 w 223"/>
                  <a:gd name="T9" fmla="*/ 3 h 588"/>
                  <a:gd name="T10" fmla="*/ 15 w 223"/>
                  <a:gd name="T11" fmla="*/ 0 h 588"/>
                  <a:gd name="T12" fmla="*/ 223 w 223"/>
                  <a:gd name="T13" fmla="*/ 583 h 588"/>
                </a:gdLst>
                <a:ahLst/>
                <a:cxnLst>
                  <a:cxn ang="0">
                    <a:pos x="T0" y="T1"/>
                  </a:cxn>
                  <a:cxn ang="0">
                    <a:pos x="T2" y="T3"/>
                  </a:cxn>
                  <a:cxn ang="0">
                    <a:pos x="T4" y="T5"/>
                  </a:cxn>
                  <a:cxn ang="0">
                    <a:pos x="T6" y="T7"/>
                  </a:cxn>
                  <a:cxn ang="0">
                    <a:pos x="T8" y="T9"/>
                  </a:cxn>
                  <a:cxn ang="0">
                    <a:pos x="T10" y="T11"/>
                  </a:cxn>
                  <a:cxn ang="0">
                    <a:pos x="T12" y="T13"/>
                  </a:cxn>
                </a:cxnLst>
                <a:rect l="0" t="0" r="r" b="b"/>
                <a:pathLst>
                  <a:path w="223" h="588">
                    <a:moveTo>
                      <a:pt x="223" y="583"/>
                    </a:moveTo>
                    <a:cubicBezTo>
                      <a:pt x="211" y="587"/>
                      <a:pt x="211" y="587"/>
                      <a:pt x="211" y="587"/>
                    </a:cubicBezTo>
                    <a:cubicBezTo>
                      <a:pt x="210" y="588"/>
                      <a:pt x="209" y="588"/>
                      <a:pt x="207" y="588"/>
                    </a:cubicBezTo>
                    <a:cubicBezTo>
                      <a:pt x="0" y="8"/>
                      <a:pt x="0" y="8"/>
                      <a:pt x="0" y="8"/>
                    </a:cubicBezTo>
                    <a:cubicBezTo>
                      <a:pt x="1" y="6"/>
                      <a:pt x="3" y="4"/>
                      <a:pt x="5" y="3"/>
                    </a:cubicBezTo>
                    <a:cubicBezTo>
                      <a:pt x="10" y="2"/>
                      <a:pt x="10" y="2"/>
                      <a:pt x="15" y="0"/>
                    </a:cubicBezTo>
                    <a:lnTo>
                      <a:pt x="223" y="583"/>
                    </a:lnTo>
                    <a:close/>
                  </a:path>
                </a:pathLst>
              </a:cu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55" name="Rectangle 45">
                <a:extLst>
                  <a:ext uri="{FF2B5EF4-FFF2-40B4-BE49-F238E27FC236}">
                    <a16:creationId xmlns:a16="http://schemas.microsoft.com/office/drawing/2014/main" id="{25A46F19-22F3-440E-802D-E57714E82312}"/>
                  </a:ext>
                </a:extLst>
              </p:cNvPr>
              <p:cNvSpPr>
                <a:spLocks noChangeArrowheads="1"/>
              </p:cNvSpPr>
              <p:nvPr/>
            </p:nvSpPr>
            <p:spPr bwMode="auto">
              <a:xfrm>
                <a:off x="6677025" y="6046955"/>
                <a:ext cx="68262" cy="635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56" name="Rectangle 46">
                <a:extLst>
                  <a:ext uri="{FF2B5EF4-FFF2-40B4-BE49-F238E27FC236}">
                    <a16:creationId xmlns:a16="http://schemas.microsoft.com/office/drawing/2014/main" id="{D13A5E5F-79BF-481E-AE4A-F5B62876CF2B}"/>
                  </a:ext>
                </a:extLst>
              </p:cNvPr>
              <p:cNvSpPr>
                <a:spLocks noChangeArrowheads="1"/>
              </p:cNvSpPr>
              <p:nvPr/>
            </p:nvSpPr>
            <p:spPr bwMode="auto">
              <a:xfrm>
                <a:off x="6762750" y="6046955"/>
                <a:ext cx="68262" cy="635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57" name="Rectangle 47">
                <a:extLst>
                  <a:ext uri="{FF2B5EF4-FFF2-40B4-BE49-F238E27FC236}">
                    <a16:creationId xmlns:a16="http://schemas.microsoft.com/office/drawing/2014/main" id="{43E04D60-1719-4977-AFDC-90D5420984F2}"/>
                  </a:ext>
                </a:extLst>
              </p:cNvPr>
              <p:cNvSpPr>
                <a:spLocks noChangeArrowheads="1"/>
              </p:cNvSpPr>
              <p:nvPr/>
            </p:nvSpPr>
            <p:spPr bwMode="auto">
              <a:xfrm>
                <a:off x="6846887" y="6046955"/>
                <a:ext cx="69850" cy="635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58" name="Rectangle 48">
                <a:extLst>
                  <a:ext uri="{FF2B5EF4-FFF2-40B4-BE49-F238E27FC236}">
                    <a16:creationId xmlns:a16="http://schemas.microsoft.com/office/drawing/2014/main" id="{453D444E-417C-4958-AF04-94CDABFA47EA}"/>
                  </a:ext>
                </a:extLst>
              </p:cNvPr>
              <p:cNvSpPr>
                <a:spLocks noChangeArrowheads="1"/>
              </p:cNvSpPr>
              <p:nvPr/>
            </p:nvSpPr>
            <p:spPr bwMode="auto">
              <a:xfrm>
                <a:off x="6932612" y="6046955"/>
                <a:ext cx="68262" cy="635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59" name="Rectangle 49">
                <a:extLst>
                  <a:ext uri="{FF2B5EF4-FFF2-40B4-BE49-F238E27FC236}">
                    <a16:creationId xmlns:a16="http://schemas.microsoft.com/office/drawing/2014/main" id="{3F26AA8C-3730-4A5E-B7CB-6513ED65FDA0}"/>
                  </a:ext>
                </a:extLst>
              </p:cNvPr>
              <p:cNvSpPr>
                <a:spLocks noChangeArrowheads="1"/>
              </p:cNvSpPr>
              <p:nvPr/>
            </p:nvSpPr>
            <p:spPr bwMode="auto">
              <a:xfrm>
                <a:off x="7018337" y="6046955"/>
                <a:ext cx="68262" cy="635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60" name="Rectangle 50">
                <a:extLst>
                  <a:ext uri="{FF2B5EF4-FFF2-40B4-BE49-F238E27FC236}">
                    <a16:creationId xmlns:a16="http://schemas.microsoft.com/office/drawing/2014/main" id="{7F0CC98B-241A-4296-8F58-68CB02DEA06C}"/>
                  </a:ext>
                </a:extLst>
              </p:cNvPr>
              <p:cNvSpPr>
                <a:spLocks noChangeArrowheads="1"/>
              </p:cNvSpPr>
              <p:nvPr/>
            </p:nvSpPr>
            <p:spPr bwMode="auto">
              <a:xfrm>
                <a:off x="7102475" y="6046955"/>
                <a:ext cx="69850" cy="635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61" name="Rectangle 51">
                <a:extLst>
                  <a:ext uri="{FF2B5EF4-FFF2-40B4-BE49-F238E27FC236}">
                    <a16:creationId xmlns:a16="http://schemas.microsoft.com/office/drawing/2014/main" id="{E39E65B7-937A-43BD-9435-78B8A89B3686}"/>
                  </a:ext>
                </a:extLst>
              </p:cNvPr>
              <p:cNvSpPr>
                <a:spLocks noChangeArrowheads="1"/>
              </p:cNvSpPr>
              <p:nvPr/>
            </p:nvSpPr>
            <p:spPr bwMode="auto">
              <a:xfrm>
                <a:off x="7188200" y="6046955"/>
                <a:ext cx="68262" cy="635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62" name="Rectangle 52">
                <a:extLst>
                  <a:ext uri="{FF2B5EF4-FFF2-40B4-BE49-F238E27FC236}">
                    <a16:creationId xmlns:a16="http://schemas.microsoft.com/office/drawing/2014/main" id="{C6AA19D8-97C6-4EDF-B0CD-797056E13057}"/>
                  </a:ext>
                </a:extLst>
              </p:cNvPr>
              <p:cNvSpPr>
                <a:spLocks noChangeArrowheads="1"/>
              </p:cNvSpPr>
              <p:nvPr/>
            </p:nvSpPr>
            <p:spPr bwMode="auto">
              <a:xfrm>
                <a:off x="7273925" y="6046955"/>
                <a:ext cx="68262" cy="635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63" name="Rectangle 53">
                <a:extLst>
                  <a:ext uri="{FF2B5EF4-FFF2-40B4-BE49-F238E27FC236}">
                    <a16:creationId xmlns:a16="http://schemas.microsoft.com/office/drawing/2014/main" id="{4033FDF7-B6BC-4014-B28C-826FF34AF069}"/>
                  </a:ext>
                </a:extLst>
              </p:cNvPr>
              <p:cNvSpPr>
                <a:spLocks noChangeArrowheads="1"/>
              </p:cNvSpPr>
              <p:nvPr/>
            </p:nvSpPr>
            <p:spPr bwMode="auto">
              <a:xfrm>
                <a:off x="7358062" y="6046955"/>
                <a:ext cx="69850" cy="635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64" name="Freeform 54">
                <a:extLst>
                  <a:ext uri="{FF2B5EF4-FFF2-40B4-BE49-F238E27FC236}">
                    <a16:creationId xmlns:a16="http://schemas.microsoft.com/office/drawing/2014/main" id="{594D0154-7C11-4D44-BAC9-9AD7385579E6}"/>
                  </a:ext>
                </a:extLst>
              </p:cNvPr>
              <p:cNvSpPr>
                <a:spLocks/>
              </p:cNvSpPr>
              <p:nvPr/>
            </p:nvSpPr>
            <p:spPr bwMode="auto">
              <a:xfrm>
                <a:off x="6559550" y="6050130"/>
                <a:ext cx="1320800" cy="68263"/>
              </a:xfrm>
              <a:custGeom>
                <a:avLst/>
                <a:gdLst>
                  <a:gd name="T0" fmla="*/ 578 w 599"/>
                  <a:gd name="T1" fmla="*/ 0 h 31"/>
                  <a:gd name="T2" fmla="*/ 15 w 599"/>
                  <a:gd name="T3" fmla="*/ 0 h 31"/>
                  <a:gd name="T4" fmla="*/ 0 w 599"/>
                  <a:gd name="T5" fmla="*/ 16 h 31"/>
                  <a:gd name="T6" fmla="*/ 15 w 599"/>
                  <a:gd name="T7" fmla="*/ 31 h 31"/>
                  <a:gd name="T8" fmla="*/ 578 w 599"/>
                  <a:gd name="T9" fmla="*/ 31 h 31"/>
                  <a:gd name="T10" fmla="*/ 588 w 599"/>
                  <a:gd name="T11" fmla="*/ 27 h 31"/>
                  <a:gd name="T12" fmla="*/ 578 w 59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99" h="31">
                    <a:moveTo>
                      <a:pt x="578" y="0"/>
                    </a:moveTo>
                    <a:cubicBezTo>
                      <a:pt x="15" y="0"/>
                      <a:pt x="15" y="0"/>
                      <a:pt x="15" y="0"/>
                    </a:cubicBezTo>
                    <a:cubicBezTo>
                      <a:pt x="7" y="0"/>
                      <a:pt x="0" y="7"/>
                      <a:pt x="0" y="16"/>
                    </a:cubicBezTo>
                    <a:cubicBezTo>
                      <a:pt x="0" y="24"/>
                      <a:pt x="7" y="31"/>
                      <a:pt x="15" y="31"/>
                    </a:cubicBezTo>
                    <a:cubicBezTo>
                      <a:pt x="578" y="31"/>
                      <a:pt x="578" y="31"/>
                      <a:pt x="578" y="31"/>
                    </a:cubicBezTo>
                    <a:cubicBezTo>
                      <a:pt x="582" y="31"/>
                      <a:pt x="585" y="30"/>
                      <a:pt x="588" y="27"/>
                    </a:cubicBezTo>
                    <a:cubicBezTo>
                      <a:pt x="599" y="18"/>
                      <a:pt x="592" y="0"/>
                      <a:pt x="578" y="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5" name="Rectangle 55">
                <a:extLst>
                  <a:ext uri="{FF2B5EF4-FFF2-40B4-BE49-F238E27FC236}">
                    <a16:creationId xmlns:a16="http://schemas.microsoft.com/office/drawing/2014/main" id="{5D27B0CA-BF5D-44EB-8955-4ACE0D866AB5}"/>
                  </a:ext>
                </a:extLst>
              </p:cNvPr>
              <p:cNvSpPr>
                <a:spLocks noChangeArrowheads="1"/>
              </p:cNvSpPr>
              <p:nvPr/>
            </p:nvSpPr>
            <p:spPr bwMode="auto">
              <a:xfrm>
                <a:off x="6977062" y="6064418"/>
                <a:ext cx="473075" cy="34925"/>
              </a:xfrm>
              <a:prstGeom prst="rect">
                <a:avLst/>
              </a:prstGeom>
              <a:solidFill>
                <a:schemeClr val="tx2">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6" name="Rectangle 110">
                <a:extLst>
                  <a:ext uri="{FF2B5EF4-FFF2-40B4-BE49-F238E27FC236}">
                    <a16:creationId xmlns:a16="http://schemas.microsoft.com/office/drawing/2014/main" id="{B2ED2188-4EB5-42AE-A379-45A20BA76AB6}"/>
                  </a:ext>
                </a:extLst>
              </p:cNvPr>
              <p:cNvSpPr>
                <a:spLocks noChangeArrowheads="1"/>
              </p:cNvSpPr>
              <p:nvPr/>
            </p:nvSpPr>
            <p:spPr bwMode="auto">
              <a:xfrm>
                <a:off x="7500937" y="6070768"/>
                <a:ext cx="107950" cy="23813"/>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67" name="Rectangle 111">
                <a:extLst>
                  <a:ext uri="{FF2B5EF4-FFF2-40B4-BE49-F238E27FC236}">
                    <a16:creationId xmlns:a16="http://schemas.microsoft.com/office/drawing/2014/main" id="{21E7F7E2-C8B2-4157-B2CB-4F071894ABD4}"/>
                  </a:ext>
                </a:extLst>
              </p:cNvPr>
              <p:cNvSpPr>
                <a:spLocks noChangeArrowheads="1"/>
              </p:cNvSpPr>
              <p:nvPr/>
            </p:nvSpPr>
            <p:spPr bwMode="auto">
              <a:xfrm>
                <a:off x="7635875" y="6070768"/>
                <a:ext cx="104775" cy="23813"/>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68" name="Rectangle 112">
                <a:extLst>
                  <a:ext uri="{FF2B5EF4-FFF2-40B4-BE49-F238E27FC236}">
                    <a16:creationId xmlns:a16="http://schemas.microsoft.com/office/drawing/2014/main" id="{D93791B0-1070-46BD-AC08-45004CC73FD6}"/>
                  </a:ext>
                </a:extLst>
              </p:cNvPr>
              <p:cNvSpPr>
                <a:spLocks noChangeArrowheads="1"/>
              </p:cNvSpPr>
              <p:nvPr/>
            </p:nvSpPr>
            <p:spPr bwMode="auto">
              <a:xfrm>
                <a:off x="6630987" y="6061243"/>
                <a:ext cx="7937"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69" name="Rectangle 113">
                <a:extLst>
                  <a:ext uri="{FF2B5EF4-FFF2-40B4-BE49-F238E27FC236}">
                    <a16:creationId xmlns:a16="http://schemas.microsoft.com/office/drawing/2014/main" id="{0EADC4B7-62D2-42C7-A1D1-97E9E41AAEFC}"/>
                  </a:ext>
                </a:extLst>
              </p:cNvPr>
              <p:cNvSpPr>
                <a:spLocks noChangeArrowheads="1"/>
              </p:cNvSpPr>
              <p:nvPr/>
            </p:nvSpPr>
            <p:spPr bwMode="auto">
              <a:xfrm>
                <a:off x="6650037" y="6061243"/>
                <a:ext cx="11112"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70" name="Rectangle 114">
                <a:extLst>
                  <a:ext uri="{FF2B5EF4-FFF2-40B4-BE49-F238E27FC236}">
                    <a16:creationId xmlns:a16="http://schemas.microsoft.com/office/drawing/2014/main" id="{2BEBFD52-6D31-4DC0-9725-707EE81DD5A8}"/>
                  </a:ext>
                </a:extLst>
              </p:cNvPr>
              <p:cNvSpPr>
                <a:spLocks noChangeArrowheads="1"/>
              </p:cNvSpPr>
              <p:nvPr/>
            </p:nvSpPr>
            <p:spPr bwMode="auto">
              <a:xfrm>
                <a:off x="6672262" y="6061243"/>
                <a:ext cx="9525"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71" name="Rectangle 115">
                <a:extLst>
                  <a:ext uri="{FF2B5EF4-FFF2-40B4-BE49-F238E27FC236}">
                    <a16:creationId xmlns:a16="http://schemas.microsoft.com/office/drawing/2014/main" id="{1B01EFF0-D5DB-468B-8C39-2F7AE87154AE}"/>
                  </a:ext>
                </a:extLst>
              </p:cNvPr>
              <p:cNvSpPr>
                <a:spLocks noChangeArrowheads="1"/>
              </p:cNvSpPr>
              <p:nvPr/>
            </p:nvSpPr>
            <p:spPr bwMode="auto">
              <a:xfrm>
                <a:off x="6694487" y="6061243"/>
                <a:ext cx="9525"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72" name="Rectangle 116">
                <a:extLst>
                  <a:ext uri="{FF2B5EF4-FFF2-40B4-BE49-F238E27FC236}">
                    <a16:creationId xmlns:a16="http://schemas.microsoft.com/office/drawing/2014/main" id="{5B24BDE0-F474-4F1B-9631-D117A3AAE559}"/>
                  </a:ext>
                </a:extLst>
              </p:cNvPr>
              <p:cNvSpPr>
                <a:spLocks noChangeArrowheads="1"/>
              </p:cNvSpPr>
              <p:nvPr/>
            </p:nvSpPr>
            <p:spPr bwMode="auto">
              <a:xfrm>
                <a:off x="6713537" y="6061243"/>
                <a:ext cx="11112"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73" name="Rectangle 117">
                <a:extLst>
                  <a:ext uri="{FF2B5EF4-FFF2-40B4-BE49-F238E27FC236}">
                    <a16:creationId xmlns:a16="http://schemas.microsoft.com/office/drawing/2014/main" id="{EF64B83D-C133-44C0-AA61-67B85C990BB7}"/>
                  </a:ext>
                </a:extLst>
              </p:cNvPr>
              <p:cNvSpPr>
                <a:spLocks noChangeArrowheads="1"/>
              </p:cNvSpPr>
              <p:nvPr/>
            </p:nvSpPr>
            <p:spPr bwMode="auto">
              <a:xfrm>
                <a:off x="6735762" y="6061243"/>
                <a:ext cx="9525"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74" name="Rectangle 118">
                <a:extLst>
                  <a:ext uri="{FF2B5EF4-FFF2-40B4-BE49-F238E27FC236}">
                    <a16:creationId xmlns:a16="http://schemas.microsoft.com/office/drawing/2014/main" id="{9BF572F0-A577-4B3F-BC81-EB188CA53F8D}"/>
                  </a:ext>
                </a:extLst>
              </p:cNvPr>
              <p:cNvSpPr>
                <a:spLocks noChangeArrowheads="1"/>
              </p:cNvSpPr>
              <p:nvPr/>
            </p:nvSpPr>
            <p:spPr bwMode="auto">
              <a:xfrm>
                <a:off x="6757987" y="6061243"/>
                <a:ext cx="9525"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75" name="Rectangle 119">
                <a:extLst>
                  <a:ext uri="{FF2B5EF4-FFF2-40B4-BE49-F238E27FC236}">
                    <a16:creationId xmlns:a16="http://schemas.microsoft.com/office/drawing/2014/main" id="{4473B0BA-E153-450F-B1A8-E7AB142359CA}"/>
                  </a:ext>
                </a:extLst>
              </p:cNvPr>
              <p:cNvSpPr>
                <a:spLocks noChangeArrowheads="1"/>
              </p:cNvSpPr>
              <p:nvPr/>
            </p:nvSpPr>
            <p:spPr bwMode="auto">
              <a:xfrm>
                <a:off x="6778625" y="6061243"/>
                <a:ext cx="11112"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76" name="Rectangle 120">
                <a:extLst>
                  <a:ext uri="{FF2B5EF4-FFF2-40B4-BE49-F238E27FC236}">
                    <a16:creationId xmlns:a16="http://schemas.microsoft.com/office/drawing/2014/main" id="{425CB85A-3DC8-47C7-B817-33F6A2C35ED3}"/>
                  </a:ext>
                </a:extLst>
              </p:cNvPr>
              <p:cNvSpPr>
                <a:spLocks noChangeArrowheads="1"/>
              </p:cNvSpPr>
              <p:nvPr/>
            </p:nvSpPr>
            <p:spPr bwMode="auto">
              <a:xfrm>
                <a:off x="6800850" y="6061243"/>
                <a:ext cx="7937"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77" name="Rectangle 121">
                <a:extLst>
                  <a:ext uri="{FF2B5EF4-FFF2-40B4-BE49-F238E27FC236}">
                    <a16:creationId xmlns:a16="http://schemas.microsoft.com/office/drawing/2014/main" id="{019C1CDD-688C-4C0E-8178-BA76F8DF2197}"/>
                  </a:ext>
                </a:extLst>
              </p:cNvPr>
              <p:cNvSpPr>
                <a:spLocks noChangeArrowheads="1"/>
              </p:cNvSpPr>
              <p:nvPr/>
            </p:nvSpPr>
            <p:spPr bwMode="auto">
              <a:xfrm>
                <a:off x="6821487" y="6061243"/>
                <a:ext cx="9525" cy="50800"/>
              </a:xfrm>
              <a:prstGeom prst="rect">
                <a:avLst/>
              </a:prstGeom>
              <a:solidFill>
                <a:schemeClr val="tx2">
                  <a:lumMod val="75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78" name="Freeform 122">
                <a:extLst>
                  <a:ext uri="{FF2B5EF4-FFF2-40B4-BE49-F238E27FC236}">
                    <a16:creationId xmlns:a16="http://schemas.microsoft.com/office/drawing/2014/main" id="{1155AFB8-93E5-4328-A5A4-07A3F3AABCA2}"/>
                  </a:ext>
                </a:extLst>
              </p:cNvPr>
              <p:cNvSpPr>
                <a:spLocks/>
              </p:cNvSpPr>
              <p:nvPr/>
            </p:nvSpPr>
            <p:spPr bwMode="auto">
              <a:xfrm>
                <a:off x="6096000" y="4829343"/>
                <a:ext cx="492125" cy="1281113"/>
              </a:xfrm>
              <a:custGeom>
                <a:avLst/>
                <a:gdLst>
                  <a:gd name="T0" fmla="*/ 224 w 224"/>
                  <a:gd name="T1" fmla="*/ 580 h 581"/>
                  <a:gd name="T2" fmla="*/ 204 w 224"/>
                  <a:gd name="T3" fmla="*/ 568 h 581"/>
                  <a:gd name="T4" fmla="*/ 17 w 224"/>
                  <a:gd name="T5" fmla="*/ 0 h 581"/>
                  <a:gd name="T6" fmla="*/ 224 w 224"/>
                  <a:gd name="T7" fmla="*/ 580 h 581"/>
                </a:gdLst>
                <a:ahLst/>
                <a:cxnLst>
                  <a:cxn ang="0">
                    <a:pos x="T0" y="T1"/>
                  </a:cxn>
                  <a:cxn ang="0">
                    <a:pos x="T2" y="T3"/>
                  </a:cxn>
                  <a:cxn ang="0">
                    <a:pos x="T4" y="T5"/>
                  </a:cxn>
                  <a:cxn ang="0">
                    <a:pos x="T6" y="T7"/>
                  </a:cxn>
                </a:cxnLst>
                <a:rect l="0" t="0" r="r" b="b"/>
                <a:pathLst>
                  <a:path w="224" h="581">
                    <a:moveTo>
                      <a:pt x="224" y="580"/>
                    </a:moveTo>
                    <a:cubicBezTo>
                      <a:pt x="216" y="581"/>
                      <a:pt x="207" y="577"/>
                      <a:pt x="204" y="568"/>
                    </a:cubicBezTo>
                    <a:cubicBezTo>
                      <a:pt x="53" y="150"/>
                      <a:pt x="0" y="27"/>
                      <a:pt x="17" y="0"/>
                    </a:cubicBezTo>
                    <a:lnTo>
                      <a:pt x="224" y="58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grpSp>
      </p:grpSp>
    </p:spTree>
    <p:extLst>
      <p:ext uri="{BB962C8B-B14F-4D97-AF65-F5344CB8AC3E}">
        <p14:creationId xmlns:p14="http://schemas.microsoft.com/office/powerpoint/2010/main" val="3681170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randombar(horizontal)">
                                      <p:cBhvr>
                                        <p:cTn id="7" dur="500"/>
                                        <p:tgtEl>
                                          <p:spTgt spid="9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randombar(horizontal)">
                                      <p:cBhvr>
                                        <p:cTn id="10" dur="500"/>
                                        <p:tgtEl>
                                          <p:spTgt spid="92"/>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p:cTn id="15" dur="500" fill="hold"/>
                                        <p:tgtEl>
                                          <p:spTgt spid="93"/>
                                        </p:tgtEl>
                                        <p:attrNameLst>
                                          <p:attrName>ppt_w</p:attrName>
                                        </p:attrNameLst>
                                      </p:cBhvr>
                                      <p:tavLst>
                                        <p:tav tm="0">
                                          <p:val>
                                            <p:fltVal val="0"/>
                                          </p:val>
                                        </p:tav>
                                        <p:tav tm="100000">
                                          <p:val>
                                            <p:strVal val="#ppt_w"/>
                                          </p:val>
                                        </p:tav>
                                      </p:tavLst>
                                    </p:anim>
                                    <p:anim calcmode="lin" valueType="num">
                                      <p:cBhvr>
                                        <p:cTn id="16" dur="500" fill="hold"/>
                                        <p:tgtEl>
                                          <p:spTgt spid="9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
                                        <p:tgtEl>
                                          <p:spTgt spid="2"/>
                                        </p:tgtEl>
                                      </p:cBhvr>
                                    </p:animEffect>
                                    <p:anim calcmode="lin" valueType="num">
                                      <p:cBhvr>
                                        <p:cTn id="22" dur="400" fill="hold"/>
                                        <p:tgtEl>
                                          <p:spTgt spid="2"/>
                                        </p:tgtEl>
                                        <p:attrNameLst>
                                          <p:attrName>ppt_x</p:attrName>
                                        </p:attrNameLst>
                                      </p:cBhvr>
                                      <p:tavLst>
                                        <p:tav tm="0">
                                          <p:val>
                                            <p:strVal val="#ppt_x"/>
                                          </p:val>
                                        </p:tav>
                                        <p:tav tm="100000">
                                          <p:val>
                                            <p:strVal val="#ppt_x"/>
                                          </p:val>
                                        </p:tav>
                                      </p:tavLst>
                                    </p:anim>
                                    <p:anim calcmode="lin" valueType="num">
                                      <p:cBhvr>
                                        <p:cTn id="23" dur="400" fill="hold"/>
                                        <p:tgtEl>
                                          <p:spTgt spid="2"/>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稻壳儿_刀客儿出品_1"/>
          <p:cNvSpPr/>
          <p:nvPr/>
        </p:nvSpPr>
        <p:spPr>
          <a:xfrm flipV="1">
            <a:off x="1407671" y="3481992"/>
            <a:ext cx="0" cy="336300"/>
          </a:xfrm>
          <a:prstGeom prst="line">
            <a:avLst/>
          </a:prstGeom>
          <a:ln w="19050" cap="rnd">
            <a:solidFill>
              <a:srgbClr val="8F9499"/>
            </a:solidFill>
            <a:custDash>
              <a:ds d="100000" sp="200000"/>
            </a:custDash>
            <a:miter lim="400000"/>
          </a:ln>
        </p:spPr>
        <p:txBody>
          <a:bodyPr lIns="0" tIns="0" rIns="0" bIns="0" anchor="ctr"/>
          <a:lstStyle/>
          <a:p>
            <a:pPr lvl="0">
              <a:defRPr sz="3200"/>
            </a:pPr>
            <a:endParaRPr sz="4267">
              <a:cs typeface="+mn-ea"/>
              <a:sym typeface="+mn-lt"/>
            </a:endParaRPr>
          </a:p>
        </p:txBody>
      </p:sp>
      <p:sp>
        <p:nvSpPr>
          <p:cNvPr id="75" name="稻壳儿_刀客儿出品_2"/>
          <p:cNvSpPr/>
          <p:nvPr/>
        </p:nvSpPr>
        <p:spPr>
          <a:xfrm flipV="1">
            <a:off x="1407671" y="4525156"/>
            <a:ext cx="0" cy="336300"/>
          </a:xfrm>
          <a:prstGeom prst="line">
            <a:avLst/>
          </a:prstGeom>
          <a:ln w="19050" cap="rnd">
            <a:solidFill>
              <a:srgbClr val="8F9499"/>
            </a:solidFill>
            <a:custDash>
              <a:ds d="100000" sp="200000"/>
            </a:custDash>
            <a:miter lim="400000"/>
          </a:ln>
        </p:spPr>
        <p:txBody>
          <a:bodyPr lIns="0" tIns="0" rIns="0" bIns="0" anchor="ctr"/>
          <a:lstStyle/>
          <a:p>
            <a:pPr lvl="0">
              <a:defRPr sz="3200"/>
            </a:pPr>
            <a:endParaRPr sz="4267">
              <a:cs typeface="+mn-ea"/>
              <a:sym typeface="+mn-lt"/>
            </a:endParaRPr>
          </a:p>
        </p:txBody>
      </p:sp>
      <p:sp>
        <p:nvSpPr>
          <p:cNvPr id="87" name="稻壳儿_刀客儿出品_3"/>
          <p:cNvSpPr/>
          <p:nvPr/>
        </p:nvSpPr>
        <p:spPr>
          <a:xfrm>
            <a:off x="1855741" y="3111066"/>
            <a:ext cx="2757389" cy="463846"/>
          </a:xfrm>
          <a:prstGeom prst="rect">
            <a:avLst/>
          </a:prstGeom>
          <a:ln w="12700">
            <a:miter lim="400000"/>
          </a:ln>
          <a:extLst>
            <a:ext uri="{C572A759-6A51-4108-AA02-DFA0A04FC94B}">
              <ma14:wrappingTextBoxFlag xmlns="" xmlns:ma14="http://schemas.microsoft.com/office/mac/drawingml/2011/main" val="1"/>
            </a:ext>
          </a:extLst>
        </p:spPr>
        <p:txBody>
          <a:bodyPr lIns="90000" tIns="46800" rIns="90000" bIns="46800">
            <a:spAutoFit/>
          </a:bodyPr>
          <a:lstStyle>
            <a:lvl1pPr algn="l">
              <a:spcBef>
                <a:spcPts val="500"/>
              </a:spcBef>
              <a:defRPr sz="2000">
                <a:solidFill>
                  <a:srgbClr val="8F9499"/>
                </a:solidFill>
                <a:latin typeface="Arimo"/>
                <a:ea typeface="Arimo"/>
                <a:cs typeface="Arimo"/>
                <a:sym typeface="Arimo"/>
              </a:defRPr>
            </a:lvl1pPr>
          </a:lstStyle>
          <a:p>
            <a:pPr lvl="0">
              <a:defRPr sz="1800">
                <a:solidFill>
                  <a:srgbClr val="000000"/>
                </a:solidFill>
              </a:defRPr>
            </a:pPr>
            <a:r>
              <a:rPr lang="en-US" sz="1200" dirty="0">
                <a:solidFill>
                  <a:schemeClr val="tx2"/>
                </a:solidFill>
                <a:latin typeface="+mn-lt"/>
                <a:ea typeface="+mn-ea"/>
                <a:cs typeface="+mn-ea"/>
                <a:sym typeface="+mn-lt"/>
              </a:rPr>
              <a:t>Lorem ipsum dolor sit </a:t>
            </a:r>
            <a:r>
              <a:rPr lang="en-US" sz="1200" dirty="0" err="1">
                <a:solidFill>
                  <a:schemeClr val="tx2"/>
                </a:solidFill>
                <a:latin typeface="+mn-lt"/>
                <a:ea typeface="+mn-ea"/>
                <a:cs typeface="+mn-ea"/>
                <a:sym typeface="+mn-lt"/>
              </a:rPr>
              <a:t>amet</a:t>
            </a:r>
            <a:r>
              <a:rPr lang="en-US" sz="1200" dirty="0">
                <a:solidFill>
                  <a:schemeClr val="tx2"/>
                </a:solidFill>
                <a:latin typeface="+mn-lt"/>
                <a:ea typeface="+mn-ea"/>
                <a:cs typeface="+mn-ea"/>
                <a:sym typeface="+mn-lt"/>
              </a:rPr>
              <a:t>, </a:t>
            </a:r>
            <a:r>
              <a:rPr lang="en-US" sz="1200" dirty="0" err="1">
                <a:solidFill>
                  <a:schemeClr val="tx2"/>
                </a:solidFill>
                <a:latin typeface="+mn-lt"/>
                <a:ea typeface="+mn-ea"/>
                <a:cs typeface="+mn-ea"/>
                <a:sym typeface="+mn-lt"/>
              </a:rPr>
              <a:t>consectetuer</a:t>
            </a:r>
            <a:r>
              <a:rPr lang="en-US" sz="1200" dirty="0">
                <a:solidFill>
                  <a:schemeClr val="tx2"/>
                </a:solidFill>
                <a:latin typeface="+mn-lt"/>
                <a:ea typeface="+mn-ea"/>
                <a:cs typeface="+mn-ea"/>
                <a:sym typeface="+mn-lt"/>
              </a:rPr>
              <a:t> </a:t>
            </a:r>
            <a:r>
              <a:rPr lang="en-US" sz="1200" dirty="0" err="1">
                <a:solidFill>
                  <a:schemeClr val="tx2"/>
                </a:solidFill>
                <a:latin typeface="+mn-lt"/>
                <a:ea typeface="+mn-ea"/>
                <a:cs typeface="+mn-ea"/>
                <a:sym typeface="+mn-lt"/>
              </a:rPr>
              <a:t>adipiscing</a:t>
            </a:r>
            <a:r>
              <a:rPr lang="en-US" sz="1200" dirty="0">
                <a:solidFill>
                  <a:schemeClr val="tx2"/>
                </a:solidFill>
                <a:latin typeface="+mn-lt"/>
                <a:ea typeface="+mn-ea"/>
                <a:cs typeface="+mn-ea"/>
                <a:sym typeface="+mn-lt"/>
              </a:rPr>
              <a:t> </a:t>
            </a:r>
            <a:r>
              <a:rPr lang="en-US" sz="1200" dirty="0" err="1">
                <a:solidFill>
                  <a:schemeClr val="tx2"/>
                </a:solidFill>
                <a:latin typeface="+mn-lt"/>
                <a:ea typeface="+mn-ea"/>
                <a:cs typeface="+mn-ea"/>
                <a:sym typeface="+mn-lt"/>
              </a:rPr>
              <a:t>elit</a:t>
            </a:r>
            <a:r>
              <a:rPr lang="en-US" sz="1200" dirty="0">
                <a:solidFill>
                  <a:schemeClr val="tx2"/>
                </a:solidFill>
                <a:latin typeface="+mn-lt"/>
                <a:ea typeface="+mn-ea"/>
                <a:cs typeface="+mn-ea"/>
                <a:sym typeface="+mn-lt"/>
              </a:rPr>
              <a:t>. </a:t>
            </a:r>
            <a:endParaRPr sz="1200" dirty="0">
              <a:solidFill>
                <a:schemeClr val="tx2"/>
              </a:solidFill>
              <a:latin typeface="+mn-lt"/>
              <a:ea typeface="+mn-ea"/>
              <a:cs typeface="+mn-ea"/>
              <a:sym typeface="+mn-lt"/>
            </a:endParaRPr>
          </a:p>
        </p:txBody>
      </p:sp>
      <p:sp>
        <p:nvSpPr>
          <p:cNvPr id="88" name="稻壳儿_刀客儿出品_4"/>
          <p:cNvSpPr/>
          <p:nvPr/>
        </p:nvSpPr>
        <p:spPr>
          <a:xfrm>
            <a:off x="1855741" y="2823594"/>
            <a:ext cx="1727053" cy="322525"/>
          </a:xfrm>
          <a:prstGeom prst="rect">
            <a:avLst/>
          </a:prstGeom>
          <a:ln w="12700">
            <a:miter lim="400000"/>
          </a:ln>
          <a:extLst>
            <a:ext uri="{C572A759-6A51-4108-AA02-DFA0A04FC94B}">
              <ma14:wrappingTextBoxFlag xmlns="" xmlns:ma14="http://schemas.microsoft.com/office/mac/drawingml/2011/main" val="1"/>
            </a:ext>
          </a:extLst>
        </p:spPr>
        <p:txBody>
          <a:bodyPr wrap="none" lIns="90000" tIns="46800" rIns="90000" bIns="46800">
            <a:spAutoFit/>
          </a:bodyPr>
          <a:lstStyle>
            <a:lvl1pPr algn="l">
              <a:lnSpc>
                <a:spcPct val="110000"/>
              </a:lnSpc>
              <a:spcBef>
                <a:spcPts val="500"/>
              </a:spcBef>
              <a:defRPr sz="2800" b="1">
                <a:solidFill>
                  <a:srgbClr val="F62400"/>
                </a:solidFill>
                <a:latin typeface="Arimo"/>
                <a:ea typeface="Arimo"/>
                <a:cs typeface="Arimo"/>
                <a:sym typeface="Arimo"/>
              </a:defRPr>
            </a:lvl1pPr>
          </a:lstStyle>
          <a:p>
            <a:pPr lvl="0">
              <a:defRPr sz="1800" b="0">
                <a:solidFill>
                  <a:srgbClr val="000000"/>
                </a:solidFill>
              </a:defRPr>
            </a:pPr>
            <a:r>
              <a:rPr lang="en-US" sz="1467" dirty="0">
                <a:solidFill>
                  <a:schemeClr val="accent3"/>
                </a:solidFill>
                <a:latin typeface="+mn-lt"/>
                <a:ea typeface="+mn-ea"/>
                <a:cs typeface="+mn-ea"/>
                <a:sym typeface="+mn-lt"/>
              </a:rPr>
              <a:t>Subtitle Text Here</a:t>
            </a:r>
            <a:endParaRPr sz="1467" dirty="0">
              <a:solidFill>
                <a:schemeClr val="accent3"/>
              </a:solidFill>
              <a:latin typeface="+mn-lt"/>
              <a:ea typeface="+mn-ea"/>
              <a:cs typeface="+mn-ea"/>
              <a:sym typeface="+mn-lt"/>
            </a:endParaRPr>
          </a:p>
        </p:txBody>
      </p:sp>
      <p:sp>
        <p:nvSpPr>
          <p:cNvPr id="89" name="稻壳儿_刀客儿出品_5"/>
          <p:cNvSpPr/>
          <p:nvPr/>
        </p:nvSpPr>
        <p:spPr>
          <a:xfrm>
            <a:off x="1855741" y="4155173"/>
            <a:ext cx="2757389" cy="463846"/>
          </a:xfrm>
          <a:prstGeom prst="rect">
            <a:avLst/>
          </a:prstGeom>
          <a:ln w="12700">
            <a:miter lim="400000"/>
          </a:ln>
          <a:extLst>
            <a:ext uri="{C572A759-6A51-4108-AA02-DFA0A04FC94B}">
              <ma14:wrappingTextBoxFlag xmlns="" xmlns:ma14="http://schemas.microsoft.com/office/mac/drawingml/2011/main" val="1"/>
            </a:ext>
          </a:extLst>
        </p:spPr>
        <p:txBody>
          <a:bodyPr lIns="90000" tIns="46800" rIns="90000" bIns="46800">
            <a:spAutoFit/>
          </a:bodyPr>
          <a:lstStyle>
            <a:lvl1pPr algn="l">
              <a:spcBef>
                <a:spcPts val="500"/>
              </a:spcBef>
              <a:defRPr sz="2000">
                <a:solidFill>
                  <a:srgbClr val="8F9499"/>
                </a:solidFill>
                <a:latin typeface="Arimo"/>
                <a:ea typeface="Arimo"/>
                <a:cs typeface="Arimo"/>
                <a:sym typeface="Arimo"/>
              </a:defRPr>
            </a:lvl1pPr>
          </a:lstStyle>
          <a:p>
            <a:pPr lvl="0">
              <a:defRPr sz="1800">
                <a:solidFill>
                  <a:srgbClr val="000000"/>
                </a:solidFill>
              </a:defRPr>
            </a:pPr>
            <a:r>
              <a:rPr lang="en-US" sz="1200">
                <a:solidFill>
                  <a:schemeClr val="tx2"/>
                </a:solidFill>
                <a:latin typeface="+mn-lt"/>
                <a:ea typeface="+mn-ea"/>
                <a:cs typeface="+mn-ea"/>
                <a:sym typeface="+mn-lt"/>
              </a:rPr>
              <a:t>Lorem ipsum dolor sit amet, consectetuer adipiscing elit. </a:t>
            </a:r>
            <a:endParaRPr lang="en-US" sz="1200" dirty="0">
              <a:solidFill>
                <a:schemeClr val="tx2"/>
              </a:solidFill>
              <a:latin typeface="+mn-lt"/>
              <a:ea typeface="+mn-ea"/>
              <a:cs typeface="+mn-ea"/>
              <a:sym typeface="+mn-lt"/>
            </a:endParaRPr>
          </a:p>
        </p:txBody>
      </p:sp>
      <p:sp>
        <p:nvSpPr>
          <p:cNvPr id="90" name="稻壳儿_刀客儿出品_6"/>
          <p:cNvSpPr/>
          <p:nvPr/>
        </p:nvSpPr>
        <p:spPr>
          <a:xfrm>
            <a:off x="1855741" y="3867700"/>
            <a:ext cx="1247755" cy="322525"/>
          </a:xfrm>
          <a:prstGeom prst="rect">
            <a:avLst/>
          </a:prstGeom>
          <a:ln w="12700">
            <a:miter lim="400000"/>
          </a:ln>
          <a:extLst>
            <a:ext uri="{C572A759-6A51-4108-AA02-DFA0A04FC94B}">
              <ma14:wrappingTextBoxFlag xmlns="" xmlns:ma14="http://schemas.microsoft.com/office/mac/drawingml/2011/main" val="1"/>
            </a:ext>
          </a:extLst>
        </p:spPr>
        <p:txBody>
          <a:bodyPr wrap="none" lIns="90000" tIns="46800" rIns="90000" bIns="46800">
            <a:spAutoFit/>
          </a:bodyPr>
          <a:lstStyle>
            <a:lvl1pPr algn="l">
              <a:lnSpc>
                <a:spcPct val="110000"/>
              </a:lnSpc>
              <a:spcBef>
                <a:spcPts val="500"/>
              </a:spcBef>
              <a:defRPr sz="2800" b="1">
                <a:solidFill>
                  <a:srgbClr val="FFC000"/>
                </a:solidFill>
                <a:latin typeface="Arimo"/>
                <a:ea typeface="Arimo"/>
                <a:cs typeface="Arimo"/>
                <a:sym typeface="Arimo"/>
              </a:defRPr>
            </a:lvl1pPr>
          </a:lstStyle>
          <a:p>
            <a:pPr lvl="0">
              <a:defRPr sz="1800" b="0">
                <a:solidFill>
                  <a:srgbClr val="000000"/>
                </a:solidFill>
              </a:defRPr>
            </a:pPr>
            <a:r>
              <a:rPr lang="en-US" sz="1467" b="0" dirty="0">
                <a:solidFill>
                  <a:schemeClr val="accent3"/>
                </a:solidFill>
                <a:latin typeface="+mn-lt"/>
                <a:ea typeface="+mn-ea"/>
                <a:cs typeface="+mn-ea"/>
                <a:sym typeface="+mn-lt"/>
              </a:rPr>
              <a:t>Subtitle Text</a:t>
            </a:r>
          </a:p>
        </p:txBody>
      </p:sp>
      <p:sp>
        <p:nvSpPr>
          <p:cNvPr id="91" name="稻壳儿_刀客儿出品_7"/>
          <p:cNvSpPr/>
          <p:nvPr/>
        </p:nvSpPr>
        <p:spPr>
          <a:xfrm>
            <a:off x="1855741" y="5212705"/>
            <a:ext cx="2757389" cy="463846"/>
          </a:xfrm>
          <a:prstGeom prst="rect">
            <a:avLst/>
          </a:prstGeom>
          <a:ln w="12700">
            <a:miter lim="400000"/>
          </a:ln>
          <a:extLst>
            <a:ext uri="{C572A759-6A51-4108-AA02-DFA0A04FC94B}">
              <ma14:wrappingTextBoxFlag xmlns="" xmlns:ma14="http://schemas.microsoft.com/office/mac/drawingml/2011/main" val="1"/>
            </a:ext>
          </a:extLst>
        </p:spPr>
        <p:txBody>
          <a:bodyPr lIns="90000" tIns="46800" rIns="90000" bIns="46800">
            <a:spAutoFit/>
          </a:bodyPr>
          <a:lstStyle>
            <a:lvl1pPr algn="l">
              <a:spcBef>
                <a:spcPts val="500"/>
              </a:spcBef>
              <a:defRPr sz="2000">
                <a:solidFill>
                  <a:srgbClr val="8F9499"/>
                </a:solidFill>
                <a:latin typeface="Arimo"/>
                <a:ea typeface="Arimo"/>
                <a:cs typeface="Arimo"/>
                <a:sym typeface="Arimo"/>
              </a:defRPr>
            </a:lvl1pPr>
          </a:lstStyle>
          <a:p>
            <a:pPr lvl="0">
              <a:defRPr sz="1800">
                <a:solidFill>
                  <a:srgbClr val="000000"/>
                </a:solidFill>
              </a:defRPr>
            </a:pPr>
            <a:r>
              <a:rPr lang="en-US" sz="1200">
                <a:solidFill>
                  <a:schemeClr val="tx2"/>
                </a:solidFill>
                <a:latin typeface="+mn-lt"/>
                <a:ea typeface="+mn-ea"/>
                <a:cs typeface="+mn-ea"/>
                <a:sym typeface="+mn-lt"/>
              </a:rPr>
              <a:t>Lorem ipsum dolor sit amet, consectetuer adipiscing elit. </a:t>
            </a:r>
            <a:endParaRPr lang="en-US" sz="1200" dirty="0">
              <a:solidFill>
                <a:schemeClr val="tx2"/>
              </a:solidFill>
              <a:latin typeface="+mn-lt"/>
              <a:ea typeface="+mn-ea"/>
              <a:cs typeface="+mn-ea"/>
              <a:sym typeface="+mn-lt"/>
            </a:endParaRPr>
          </a:p>
        </p:txBody>
      </p:sp>
      <p:sp>
        <p:nvSpPr>
          <p:cNvPr id="92" name="稻壳儿_刀客儿出品_8"/>
          <p:cNvSpPr/>
          <p:nvPr/>
        </p:nvSpPr>
        <p:spPr>
          <a:xfrm>
            <a:off x="1855741" y="4861456"/>
            <a:ext cx="1727053" cy="322525"/>
          </a:xfrm>
          <a:prstGeom prst="rect">
            <a:avLst/>
          </a:prstGeom>
          <a:ln w="12700">
            <a:miter lim="400000"/>
          </a:ln>
          <a:extLst>
            <a:ext uri="{C572A759-6A51-4108-AA02-DFA0A04FC94B}">
              <ma14:wrappingTextBoxFlag xmlns="" xmlns:ma14="http://schemas.microsoft.com/office/mac/drawingml/2011/main" val="1"/>
            </a:ext>
          </a:extLst>
        </p:spPr>
        <p:txBody>
          <a:bodyPr wrap="none" lIns="90000" tIns="46800" rIns="90000" bIns="46800">
            <a:spAutoFit/>
          </a:bodyPr>
          <a:lstStyle>
            <a:lvl1pPr algn="l">
              <a:lnSpc>
                <a:spcPct val="110000"/>
              </a:lnSpc>
              <a:spcBef>
                <a:spcPts val="500"/>
              </a:spcBef>
              <a:defRPr sz="2800" b="1">
                <a:solidFill>
                  <a:srgbClr val="89C600"/>
                </a:solidFill>
                <a:latin typeface="Arimo"/>
                <a:ea typeface="Arimo"/>
                <a:cs typeface="Arimo"/>
                <a:sym typeface="Arimo"/>
              </a:defRPr>
            </a:lvl1pPr>
          </a:lstStyle>
          <a:p>
            <a:pPr lvl="0">
              <a:defRPr sz="1800" b="0">
                <a:solidFill>
                  <a:srgbClr val="000000"/>
                </a:solidFill>
              </a:defRPr>
            </a:pPr>
            <a:r>
              <a:rPr lang="en-US" sz="1467" b="0" dirty="0">
                <a:solidFill>
                  <a:schemeClr val="accent3"/>
                </a:solidFill>
                <a:latin typeface="+mn-lt"/>
                <a:ea typeface="+mn-ea"/>
                <a:cs typeface="+mn-ea"/>
                <a:sym typeface="+mn-lt"/>
              </a:rPr>
              <a:t>Subtitle Text Here</a:t>
            </a:r>
          </a:p>
        </p:txBody>
      </p:sp>
      <p:grpSp>
        <p:nvGrpSpPr>
          <p:cNvPr id="107" name="稻壳儿_刀客儿出品_9"/>
          <p:cNvGrpSpPr/>
          <p:nvPr/>
        </p:nvGrpSpPr>
        <p:grpSpPr>
          <a:xfrm>
            <a:off x="1181213" y="2872652"/>
            <a:ext cx="498687" cy="523067"/>
            <a:chOff x="0" y="0"/>
            <a:chExt cx="997371" cy="1046130"/>
          </a:xfrm>
        </p:grpSpPr>
        <p:grpSp>
          <p:nvGrpSpPr>
            <p:cNvPr id="96" name="Group 96"/>
            <p:cNvGrpSpPr/>
            <p:nvPr/>
          </p:nvGrpSpPr>
          <p:grpSpPr>
            <a:xfrm>
              <a:off x="-1" y="-1"/>
              <a:ext cx="997373" cy="1046132"/>
              <a:chOff x="0" y="0"/>
              <a:chExt cx="997371" cy="1046130"/>
            </a:xfrm>
          </p:grpSpPr>
          <p:sp>
            <p:nvSpPr>
              <p:cNvPr id="93" name="Shape 93"/>
              <p:cNvSpPr/>
              <p:nvPr/>
            </p:nvSpPr>
            <p:spPr>
              <a:xfrm>
                <a:off x="0" y="0"/>
                <a:ext cx="997372" cy="1046131"/>
              </a:xfrm>
              <a:custGeom>
                <a:avLst/>
                <a:gdLst/>
                <a:ahLst/>
                <a:cxnLst>
                  <a:cxn ang="0">
                    <a:pos x="wd2" y="hd2"/>
                  </a:cxn>
                  <a:cxn ang="5400000">
                    <a:pos x="wd2" y="hd2"/>
                  </a:cxn>
                  <a:cxn ang="10800000">
                    <a:pos x="wd2" y="hd2"/>
                  </a:cxn>
                  <a:cxn ang="16200000">
                    <a:pos x="wd2" y="hd2"/>
                  </a:cxn>
                </a:cxnLst>
                <a:rect l="0" t="0" r="r" b="b"/>
                <a:pathLst>
                  <a:path w="21600" h="21600" extrusionOk="0">
                    <a:moveTo>
                      <a:pt x="1667" y="15546"/>
                    </a:moveTo>
                    <a:cubicBezTo>
                      <a:pt x="1733" y="15695"/>
                      <a:pt x="1802" y="15841"/>
                      <a:pt x="1875" y="15986"/>
                    </a:cubicBezTo>
                    <a:cubicBezTo>
                      <a:pt x="3548" y="19307"/>
                      <a:pt x="7108" y="21600"/>
                      <a:pt x="11229" y="21600"/>
                    </a:cubicBezTo>
                    <a:cubicBezTo>
                      <a:pt x="16957" y="21600"/>
                      <a:pt x="21600" y="17171"/>
                      <a:pt x="21600" y="11709"/>
                    </a:cubicBezTo>
                    <a:cubicBezTo>
                      <a:pt x="21600" y="10341"/>
                      <a:pt x="21309" y="9038"/>
                      <a:pt x="20783" y="7853"/>
                    </a:cubicBezTo>
                    <a:lnTo>
                      <a:pt x="19725" y="5614"/>
                    </a:lnTo>
                    <a:cubicBezTo>
                      <a:pt x="18052" y="2293"/>
                      <a:pt x="14492" y="0"/>
                      <a:pt x="10371" y="0"/>
                    </a:cubicBezTo>
                    <a:cubicBezTo>
                      <a:pt x="4643" y="0"/>
                      <a:pt x="0" y="4429"/>
                      <a:pt x="0" y="9891"/>
                    </a:cubicBezTo>
                    <a:cubicBezTo>
                      <a:pt x="0" y="11261"/>
                      <a:pt x="292" y="12566"/>
                      <a:pt x="820" y="13752"/>
                    </a:cubicBezTo>
                    <a:cubicBezTo>
                      <a:pt x="820" y="13752"/>
                      <a:pt x="1667" y="15546"/>
                      <a:pt x="1667" y="15546"/>
                    </a:cubicBezTo>
                    <a:close/>
                  </a:path>
                </a:pathLst>
              </a:custGeom>
              <a:solidFill>
                <a:schemeClr val="tx2">
                  <a:lumMod val="60000"/>
                  <a:lumOff val="40000"/>
                </a:schemeClr>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94" name="Shape 94"/>
              <p:cNvSpPr/>
              <p:nvPr/>
            </p:nvSpPr>
            <p:spPr>
              <a:xfrm>
                <a:off x="37441" y="293404"/>
                <a:ext cx="927200" cy="672188"/>
              </a:xfrm>
              <a:custGeom>
                <a:avLst/>
                <a:gdLst/>
                <a:ahLst/>
                <a:cxnLst>
                  <a:cxn ang="0">
                    <a:pos x="wd2" y="hd2"/>
                  </a:cxn>
                  <a:cxn ang="5400000">
                    <a:pos x="wd2" y="hd2"/>
                  </a:cxn>
                  <a:cxn ang="10800000">
                    <a:pos x="wd2" y="hd2"/>
                  </a:cxn>
                  <a:cxn ang="16200000">
                    <a:pos x="wd2" y="hd2"/>
                  </a:cxn>
                </a:cxnLst>
                <a:rect l="0" t="0" r="r" b="b"/>
                <a:pathLst>
                  <a:path w="21600" h="21600" extrusionOk="0">
                    <a:moveTo>
                      <a:pt x="21253" y="2123"/>
                    </a:moveTo>
                    <a:lnTo>
                      <a:pt x="20560" y="0"/>
                    </a:lnTo>
                    <a:cubicBezTo>
                      <a:pt x="21121" y="1837"/>
                      <a:pt x="21431" y="3854"/>
                      <a:pt x="21431" y="5972"/>
                    </a:cubicBezTo>
                    <a:cubicBezTo>
                      <a:pt x="21431" y="14474"/>
                      <a:pt x="16436" y="21366"/>
                      <a:pt x="10275" y="21366"/>
                    </a:cubicBezTo>
                    <a:cubicBezTo>
                      <a:pt x="5658" y="21366"/>
                      <a:pt x="1696" y="17496"/>
                      <a:pt x="0" y="11978"/>
                    </a:cubicBezTo>
                    <a:cubicBezTo>
                      <a:pt x="0" y="11979"/>
                      <a:pt x="0" y="11979"/>
                      <a:pt x="0" y="11980"/>
                    </a:cubicBezTo>
                    <a:lnTo>
                      <a:pt x="905" y="14750"/>
                    </a:lnTo>
                    <a:cubicBezTo>
                      <a:pt x="2942" y="18884"/>
                      <a:pt x="6379" y="21600"/>
                      <a:pt x="10275" y="21600"/>
                    </a:cubicBezTo>
                    <a:cubicBezTo>
                      <a:pt x="16530" y="21600"/>
                      <a:pt x="21600" y="14603"/>
                      <a:pt x="21600" y="5972"/>
                    </a:cubicBezTo>
                    <a:cubicBezTo>
                      <a:pt x="21600" y="4644"/>
                      <a:pt x="21479" y="3354"/>
                      <a:pt x="21253" y="2123"/>
                    </a:cubicBezTo>
                    <a:close/>
                  </a:path>
                </a:pathLst>
              </a:custGeom>
              <a:solidFill>
                <a:srgbClr val="FF8AB1"/>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95" name="Shape 95"/>
              <p:cNvSpPr/>
              <p:nvPr/>
            </p:nvSpPr>
            <p:spPr>
              <a:xfrm>
                <a:off x="0" y="0"/>
                <a:ext cx="957763" cy="95812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accent1"/>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grpSp>
        <p:grpSp>
          <p:nvGrpSpPr>
            <p:cNvPr id="106" name="Group 106"/>
            <p:cNvGrpSpPr/>
            <p:nvPr/>
          </p:nvGrpSpPr>
          <p:grpSpPr>
            <a:xfrm>
              <a:off x="232350" y="224562"/>
              <a:ext cx="520230" cy="520244"/>
              <a:chOff x="0" y="0"/>
              <a:chExt cx="520229" cy="520243"/>
            </a:xfrm>
          </p:grpSpPr>
          <p:sp>
            <p:nvSpPr>
              <p:cNvPr id="97" name="Shape 97"/>
              <p:cNvSpPr/>
              <p:nvPr/>
            </p:nvSpPr>
            <p:spPr>
              <a:xfrm>
                <a:off x="289483" y="0"/>
                <a:ext cx="228789" cy="228781"/>
              </a:xfrm>
              <a:custGeom>
                <a:avLst/>
                <a:gdLst/>
                <a:ahLst/>
                <a:cxnLst>
                  <a:cxn ang="0">
                    <a:pos x="wd2" y="hd2"/>
                  </a:cxn>
                  <a:cxn ang="5400000">
                    <a:pos x="wd2" y="hd2"/>
                  </a:cxn>
                  <a:cxn ang="10800000">
                    <a:pos x="wd2" y="hd2"/>
                  </a:cxn>
                  <a:cxn ang="16200000">
                    <a:pos x="wd2" y="hd2"/>
                  </a:cxn>
                </a:cxnLst>
                <a:rect l="0" t="0" r="r" b="b"/>
                <a:pathLst>
                  <a:path w="21600" h="21600" extrusionOk="0">
                    <a:moveTo>
                      <a:pt x="17258" y="21600"/>
                    </a:moveTo>
                    <a:lnTo>
                      <a:pt x="21600" y="21600"/>
                    </a:lnTo>
                    <a:cubicBezTo>
                      <a:pt x="20951" y="16115"/>
                      <a:pt x="18501" y="11035"/>
                      <a:pt x="14531" y="7069"/>
                    </a:cubicBezTo>
                    <a:cubicBezTo>
                      <a:pt x="10564" y="3101"/>
                      <a:pt x="5489" y="651"/>
                      <a:pt x="0" y="0"/>
                    </a:cubicBezTo>
                    <a:lnTo>
                      <a:pt x="0" y="4342"/>
                    </a:lnTo>
                    <a:cubicBezTo>
                      <a:pt x="8904" y="5638"/>
                      <a:pt x="15964" y="12697"/>
                      <a:pt x="17258" y="2160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98" name="Shape 98"/>
              <p:cNvSpPr/>
              <p:nvPr/>
            </p:nvSpPr>
            <p:spPr>
              <a:xfrm>
                <a:off x="0" y="0"/>
                <a:ext cx="228789" cy="228781"/>
              </a:xfrm>
              <a:custGeom>
                <a:avLst/>
                <a:gdLst/>
                <a:ahLst/>
                <a:cxnLst>
                  <a:cxn ang="0">
                    <a:pos x="wd2" y="hd2"/>
                  </a:cxn>
                  <a:cxn ang="5400000">
                    <a:pos x="wd2" y="hd2"/>
                  </a:cxn>
                  <a:cxn ang="10800000">
                    <a:pos x="wd2" y="hd2"/>
                  </a:cxn>
                  <a:cxn ang="16200000">
                    <a:pos x="wd2" y="hd2"/>
                  </a:cxn>
                </a:cxnLst>
                <a:rect l="0" t="0" r="r" b="b"/>
                <a:pathLst>
                  <a:path w="21600" h="21600" extrusionOk="0">
                    <a:moveTo>
                      <a:pt x="21600" y="4342"/>
                    </a:moveTo>
                    <a:lnTo>
                      <a:pt x="21600" y="0"/>
                    </a:lnTo>
                    <a:cubicBezTo>
                      <a:pt x="16115" y="651"/>
                      <a:pt x="11035" y="3101"/>
                      <a:pt x="7069" y="7069"/>
                    </a:cubicBezTo>
                    <a:cubicBezTo>
                      <a:pt x="3103" y="11035"/>
                      <a:pt x="649" y="16115"/>
                      <a:pt x="0" y="21600"/>
                    </a:cubicBezTo>
                    <a:lnTo>
                      <a:pt x="4342" y="21600"/>
                    </a:lnTo>
                    <a:cubicBezTo>
                      <a:pt x="5639" y="12697"/>
                      <a:pt x="12698" y="5638"/>
                      <a:pt x="21600" y="4342"/>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99" name="Shape 99"/>
              <p:cNvSpPr/>
              <p:nvPr/>
            </p:nvSpPr>
            <p:spPr>
              <a:xfrm>
                <a:off x="289483" y="289483"/>
                <a:ext cx="228789" cy="228803"/>
              </a:xfrm>
              <a:custGeom>
                <a:avLst/>
                <a:gdLst/>
                <a:ahLst/>
                <a:cxnLst>
                  <a:cxn ang="0">
                    <a:pos x="wd2" y="hd2"/>
                  </a:cxn>
                  <a:cxn ang="5400000">
                    <a:pos x="wd2" y="hd2"/>
                  </a:cxn>
                  <a:cxn ang="10800000">
                    <a:pos x="wd2" y="hd2"/>
                  </a:cxn>
                  <a:cxn ang="16200000">
                    <a:pos x="wd2" y="hd2"/>
                  </a:cxn>
                </a:cxnLst>
                <a:rect l="0" t="0" r="r" b="b"/>
                <a:pathLst>
                  <a:path w="21600" h="21600" extrusionOk="0">
                    <a:moveTo>
                      <a:pt x="0" y="17259"/>
                    </a:moveTo>
                    <a:lnTo>
                      <a:pt x="0" y="21600"/>
                    </a:lnTo>
                    <a:cubicBezTo>
                      <a:pt x="5489" y="20949"/>
                      <a:pt x="10564" y="18498"/>
                      <a:pt x="14531" y="14530"/>
                    </a:cubicBezTo>
                    <a:cubicBezTo>
                      <a:pt x="18501" y="10564"/>
                      <a:pt x="20951" y="5486"/>
                      <a:pt x="21600" y="0"/>
                    </a:cubicBezTo>
                    <a:lnTo>
                      <a:pt x="17258" y="0"/>
                    </a:lnTo>
                    <a:cubicBezTo>
                      <a:pt x="15964" y="8902"/>
                      <a:pt x="8904" y="15961"/>
                      <a:pt x="0" y="17259"/>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00" name="Shape 100"/>
              <p:cNvSpPr/>
              <p:nvPr/>
            </p:nvSpPr>
            <p:spPr>
              <a:xfrm>
                <a:off x="0" y="289483"/>
                <a:ext cx="228789" cy="228803"/>
              </a:xfrm>
              <a:custGeom>
                <a:avLst/>
                <a:gdLst/>
                <a:ahLst/>
                <a:cxnLst>
                  <a:cxn ang="0">
                    <a:pos x="wd2" y="hd2"/>
                  </a:cxn>
                  <a:cxn ang="5400000">
                    <a:pos x="wd2" y="hd2"/>
                  </a:cxn>
                  <a:cxn ang="10800000">
                    <a:pos x="wd2" y="hd2"/>
                  </a:cxn>
                  <a:cxn ang="16200000">
                    <a:pos x="wd2" y="hd2"/>
                  </a:cxn>
                </a:cxnLst>
                <a:rect l="0" t="0" r="r" b="b"/>
                <a:pathLst>
                  <a:path w="21600" h="21600" extrusionOk="0">
                    <a:moveTo>
                      <a:pt x="4342" y="0"/>
                    </a:moveTo>
                    <a:lnTo>
                      <a:pt x="0" y="0"/>
                    </a:lnTo>
                    <a:cubicBezTo>
                      <a:pt x="649" y="5486"/>
                      <a:pt x="3103" y="10564"/>
                      <a:pt x="7069" y="14530"/>
                    </a:cubicBezTo>
                    <a:cubicBezTo>
                      <a:pt x="11035" y="18498"/>
                      <a:pt x="16115" y="20949"/>
                      <a:pt x="21600" y="21600"/>
                    </a:cubicBezTo>
                    <a:lnTo>
                      <a:pt x="21600" y="17259"/>
                    </a:lnTo>
                    <a:cubicBezTo>
                      <a:pt x="12698" y="15961"/>
                      <a:pt x="5639" y="8902"/>
                      <a:pt x="4342" y="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01" name="Shape 101"/>
              <p:cNvSpPr/>
              <p:nvPr/>
            </p:nvSpPr>
            <p:spPr>
              <a:xfrm>
                <a:off x="101319" y="94082"/>
                <a:ext cx="130826" cy="130820"/>
              </a:xfrm>
              <a:custGeom>
                <a:avLst/>
                <a:gdLst/>
                <a:ahLst/>
                <a:cxnLst>
                  <a:cxn ang="0">
                    <a:pos x="wd2" y="hd2"/>
                  </a:cxn>
                  <a:cxn ang="5400000">
                    <a:pos x="wd2" y="hd2"/>
                  </a:cxn>
                  <a:cxn ang="10800000">
                    <a:pos x="wd2" y="hd2"/>
                  </a:cxn>
                  <a:cxn ang="16200000">
                    <a:pos x="wd2" y="hd2"/>
                  </a:cxn>
                </a:cxnLst>
                <a:rect l="0" t="0" r="r" b="b"/>
                <a:pathLst>
                  <a:path w="21600" h="21600" extrusionOk="0">
                    <a:moveTo>
                      <a:pt x="7717" y="21600"/>
                    </a:moveTo>
                    <a:cubicBezTo>
                      <a:pt x="9544" y="14863"/>
                      <a:pt x="14862" y="9544"/>
                      <a:pt x="21600" y="7716"/>
                    </a:cubicBezTo>
                    <a:lnTo>
                      <a:pt x="21600" y="0"/>
                    </a:lnTo>
                    <a:cubicBezTo>
                      <a:pt x="10706" y="2097"/>
                      <a:pt x="2097" y="10707"/>
                      <a:pt x="0" y="21600"/>
                    </a:cubicBezTo>
                    <a:cubicBezTo>
                      <a:pt x="0" y="21600"/>
                      <a:pt x="7717" y="21600"/>
                      <a:pt x="7717" y="2160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02" name="Shape 102"/>
              <p:cNvSpPr/>
              <p:nvPr/>
            </p:nvSpPr>
            <p:spPr>
              <a:xfrm>
                <a:off x="101319" y="289483"/>
                <a:ext cx="130826" cy="130841"/>
              </a:xfrm>
              <a:custGeom>
                <a:avLst/>
                <a:gdLst/>
                <a:ahLst/>
                <a:cxnLst>
                  <a:cxn ang="0">
                    <a:pos x="wd2" y="hd2"/>
                  </a:cxn>
                  <a:cxn ang="5400000">
                    <a:pos x="wd2" y="hd2"/>
                  </a:cxn>
                  <a:cxn ang="10800000">
                    <a:pos x="wd2" y="hd2"/>
                  </a:cxn>
                  <a:cxn ang="16200000">
                    <a:pos x="wd2" y="hd2"/>
                  </a:cxn>
                </a:cxnLst>
                <a:rect l="0" t="0" r="r" b="b"/>
                <a:pathLst>
                  <a:path w="21600" h="21600" extrusionOk="0">
                    <a:moveTo>
                      <a:pt x="7717" y="0"/>
                    </a:moveTo>
                    <a:lnTo>
                      <a:pt x="0" y="0"/>
                    </a:lnTo>
                    <a:cubicBezTo>
                      <a:pt x="2097" y="10895"/>
                      <a:pt x="10706" y="19501"/>
                      <a:pt x="21600" y="21600"/>
                    </a:cubicBezTo>
                    <a:lnTo>
                      <a:pt x="21600" y="13884"/>
                    </a:lnTo>
                    <a:cubicBezTo>
                      <a:pt x="14862" y="12054"/>
                      <a:pt x="9544" y="6737"/>
                      <a:pt x="7717" y="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03" name="Shape 103"/>
              <p:cNvSpPr/>
              <p:nvPr/>
            </p:nvSpPr>
            <p:spPr>
              <a:xfrm>
                <a:off x="289483" y="289483"/>
                <a:ext cx="130855" cy="130841"/>
              </a:xfrm>
              <a:custGeom>
                <a:avLst/>
                <a:gdLst/>
                <a:ahLst/>
                <a:cxnLst>
                  <a:cxn ang="0">
                    <a:pos x="wd2" y="hd2"/>
                  </a:cxn>
                  <a:cxn ang="5400000">
                    <a:pos x="wd2" y="hd2"/>
                  </a:cxn>
                  <a:cxn ang="10800000">
                    <a:pos x="wd2" y="hd2"/>
                  </a:cxn>
                  <a:cxn ang="16200000">
                    <a:pos x="wd2" y="hd2"/>
                  </a:cxn>
                </a:cxnLst>
                <a:rect l="0" t="0" r="r" b="b"/>
                <a:pathLst>
                  <a:path w="21600" h="21600" extrusionOk="0">
                    <a:moveTo>
                      <a:pt x="13880" y="0"/>
                    </a:moveTo>
                    <a:cubicBezTo>
                      <a:pt x="12052" y="6737"/>
                      <a:pt x="6736" y="12054"/>
                      <a:pt x="0" y="13884"/>
                    </a:cubicBezTo>
                    <a:lnTo>
                      <a:pt x="0" y="21600"/>
                    </a:lnTo>
                    <a:cubicBezTo>
                      <a:pt x="10892" y="19501"/>
                      <a:pt x="19499" y="10895"/>
                      <a:pt x="21600" y="0"/>
                    </a:cubicBezTo>
                    <a:cubicBezTo>
                      <a:pt x="21600" y="0"/>
                      <a:pt x="13880" y="0"/>
                      <a:pt x="13880" y="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04" name="Shape 104"/>
              <p:cNvSpPr/>
              <p:nvPr/>
            </p:nvSpPr>
            <p:spPr>
              <a:xfrm>
                <a:off x="289483" y="94082"/>
                <a:ext cx="130855" cy="130820"/>
              </a:xfrm>
              <a:custGeom>
                <a:avLst/>
                <a:gdLst/>
                <a:ahLst/>
                <a:cxnLst>
                  <a:cxn ang="0">
                    <a:pos x="wd2" y="hd2"/>
                  </a:cxn>
                  <a:cxn ang="5400000">
                    <a:pos x="wd2" y="hd2"/>
                  </a:cxn>
                  <a:cxn ang="10800000">
                    <a:pos x="wd2" y="hd2"/>
                  </a:cxn>
                  <a:cxn ang="16200000">
                    <a:pos x="wd2" y="hd2"/>
                  </a:cxn>
                </a:cxnLst>
                <a:rect l="0" t="0" r="r" b="b"/>
                <a:pathLst>
                  <a:path w="21600" h="21600" extrusionOk="0">
                    <a:moveTo>
                      <a:pt x="13880" y="21600"/>
                    </a:moveTo>
                    <a:lnTo>
                      <a:pt x="21600" y="21600"/>
                    </a:lnTo>
                    <a:cubicBezTo>
                      <a:pt x="19499" y="10707"/>
                      <a:pt x="10892" y="2097"/>
                      <a:pt x="0" y="0"/>
                    </a:cubicBezTo>
                    <a:lnTo>
                      <a:pt x="0" y="7716"/>
                    </a:lnTo>
                    <a:cubicBezTo>
                      <a:pt x="6736" y="9544"/>
                      <a:pt x="12052" y="14863"/>
                      <a:pt x="13880" y="2160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05" name="Shape 105"/>
              <p:cNvSpPr/>
              <p:nvPr/>
            </p:nvSpPr>
            <p:spPr>
              <a:xfrm>
                <a:off x="0" y="0"/>
                <a:ext cx="520230" cy="520244"/>
              </a:xfrm>
              <a:custGeom>
                <a:avLst/>
                <a:gdLst/>
                <a:ahLst/>
                <a:cxnLst>
                  <a:cxn ang="0">
                    <a:pos x="wd2" y="hd2"/>
                  </a:cxn>
                  <a:cxn ang="5400000">
                    <a:pos x="wd2" y="hd2"/>
                  </a:cxn>
                  <a:cxn ang="10800000">
                    <a:pos x="wd2" y="hd2"/>
                  </a:cxn>
                  <a:cxn ang="16200000">
                    <a:pos x="wd2" y="hd2"/>
                  </a:cxn>
                </a:cxnLst>
                <a:rect l="0" t="0" r="r" b="b"/>
                <a:pathLst>
                  <a:path w="21600" h="21600" extrusionOk="0">
                    <a:moveTo>
                      <a:pt x="11327" y="8255"/>
                    </a:moveTo>
                    <a:lnTo>
                      <a:pt x="11327" y="0"/>
                    </a:lnTo>
                    <a:lnTo>
                      <a:pt x="10273" y="0"/>
                    </a:lnTo>
                    <a:lnTo>
                      <a:pt x="10273" y="8255"/>
                    </a:lnTo>
                    <a:cubicBezTo>
                      <a:pt x="9263" y="8464"/>
                      <a:pt x="8465" y="9262"/>
                      <a:pt x="8255" y="10272"/>
                    </a:cubicBezTo>
                    <a:lnTo>
                      <a:pt x="0" y="10272"/>
                    </a:lnTo>
                    <a:lnTo>
                      <a:pt x="0" y="11327"/>
                    </a:lnTo>
                    <a:lnTo>
                      <a:pt x="8255" y="11327"/>
                    </a:lnTo>
                    <a:cubicBezTo>
                      <a:pt x="8465" y="12338"/>
                      <a:pt x="9263" y="13136"/>
                      <a:pt x="10273" y="13345"/>
                    </a:cubicBezTo>
                    <a:lnTo>
                      <a:pt x="10273" y="21600"/>
                    </a:lnTo>
                    <a:lnTo>
                      <a:pt x="11327" y="21600"/>
                    </a:lnTo>
                    <a:lnTo>
                      <a:pt x="11327" y="13345"/>
                    </a:lnTo>
                    <a:cubicBezTo>
                      <a:pt x="12339" y="13136"/>
                      <a:pt x="13137" y="12338"/>
                      <a:pt x="13346" y="11327"/>
                    </a:cubicBezTo>
                    <a:lnTo>
                      <a:pt x="21600" y="11327"/>
                    </a:lnTo>
                    <a:lnTo>
                      <a:pt x="21600" y="10272"/>
                    </a:lnTo>
                    <a:lnTo>
                      <a:pt x="13346" y="10272"/>
                    </a:lnTo>
                    <a:cubicBezTo>
                      <a:pt x="13137" y="9262"/>
                      <a:pt x="12339" y="8464"/>
                      <a:pt x="11327" y="8255"/>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grpSp>
      </p:grpSp>
      <p:grpSp>
        <p:nvGrpSpPr>
          <p:cNvPr id="113" name="稻壳儿_刀客儿出品_10"/>
          <p:cNvGrpSpPr/>
          <p:nvPr/>
        </p:nvGrpSpPr>
        <p:grpSpPr>
          <a:xfrm>
            <a:off x="1176919" y="3908378"/>
            <a:ext cx="498687" cy="523067"/>
            <a:chOff x="0" y="0"/>
            <a:chExt cx="997371" cy="1046130"/>
          </a:xfrm>
        </p:grpSpPr>
        <p:grpSp>
          <p:nvGrpSpPr>
            <p:cNvPr id="111" name="Group 111"/>
            <p:cNvGrpSpPr/>
            <p:nvPr/>
          </p:nvGrpSpPr>
          <p:grpSpPr>
            <a:xfrm>
              <a:off x="-1" y="-1"/>
              <a:ext cx="997373" cy="1046132"/>
              <a:chOff x="0" y="0"/>
              <a:chExt cx="997371" cy="1046130"/>
            </a:xfrm>
          </p:grpSpPr>
          <p:sp>
            <p:nvSpPr>
              <p:cNvPr id="108" name="Shape 108"/>
              <p:cNvSpPr/>
              <p:nvPr/>
            </p:nvSpPr>
            <p:spPr>
              <a:xfrm>
                <a:off x="0" y="0"/>
                <a:ext cx="997372" cy="1046131"/>
              </a:xfrm>
              <a:custGeom>
                <a:avLst/>
                <a:gdLst/>
                <a:ahLst/>
                <a:cxnLst>
                  <a:cxn ang="0">
                    <a:pos x="wd2" y="hd2"/>
                  </a:cxn>
                  <a:cxn ang="5400000">
                    <a:pos x="wd2" y="hd2"/>
                  </a:cxn>
                  <a:cxn ang="10800000">
                    <a:pos x="wd2" y="hd2"/>
                  </a:cxn>
                  <a:cxn ang="16200000">
                    <a:pos x="wd2" y="hd2"/>
                  </a:cxn>
                </a:cxnLst>
                <a:rect l="0" t="0" r="r" b="b"/>
                <a:pathLst>
                  <a:path w="21600" h="21600" extrusionOk="0">
                    <a:moveTo>
                      <a:pt x="1667" y="15546"/>
                    </a:moveTo>
                    <a:cubicBezTo>
                      <a:pt x="1733" y="15695"/>
                      <a:pt x="1802" y="15841"/>
                      <a:pt x="1875" y="15986"/>
                    </a:cubicBezTo>
                    <a:cubicBezTo>
                      <a:pt x="3548" y="19307"/>
                      <a:pt x="7108" y="21600"/>
                      <a:pt x="11229" y="21600"/>
                    </a:cubicBezTo>
                    <a:cubicBezTo>
                      <a:pt x="16957" y="21600"/>
                      <a:pt x="21600" y="17171"/>
                      <a:pt x="21600" y="11709"/>
                    </a:cubicBezTo>
                    <a:cubicBezTo>
                      <a:pt x="21600" y="10341"/>
                      <a:pt x="21309" y="9038"/>
                      <a:pt x="20783" y="7853"/>
                    </a:cubicBezTo>
                    <a:lnTo>
                      <a:pt x="19725" y="5614"/>
                    </a:lnTo>
                    <a:cubicBezTo>
                      <a:pt x="18052" y="2293"/>
                      <a:pt x="14492" y="0"/>
                      <a:pt x="10371" y="0"/>
                    </a:cubicBezTo>
                    <a:cubicBezTo>
                      <a:pt x="4643" y="0"/>
                      <a:pt x="0" y="4429"/>
                      <a:pt x="0" y="9891"/>
                    </a:cubicBezTo>
                    <a:cubicBezTo>
                      <a:pt x="0" y="11261"/>
                      <a:pt x="292" y="12566"/>
                      <a:pt x="820" y="13752"/>
                    </a:cubicBezTo>
                    <a:cubicBezTo>
                      <a:pt x="820" y="13752"/>
                      <a:pt x="1667" y="15546"/>
                      <a:pt x="1667" y="15546"/>
                    </a:cubicBezTo>
                    <a:close/>
                  </a:path>
                </a:pathLst>
              </a:custGeom>
              <a:solidFill>
                <a:schemeClr val="tx2">
                  <a:lumMod val="60000"/>
                  <a:lumOff val="40000"/>
                </a:schemeClr>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09" name="Shape 109"/>
              <p:cNvSpPr/>
              <p:nvPr/>
            </p:nvSpPr>
            <p:spPr>
              <a:xfrm>
                <a:off x="37441" y="293404"/>
                <a:ext cx="927200" cy="672188"/>
              </a:xfrm>
              <a:custGeom>
                <a:avLst/>
                <a:gdLst/>
                <a:ahLst/>
                <a:cxnLst>
                  <a:cxn ang="0">
                    <a:pos x="wd2" y="hd2"/>
                  </a:cxn>
                  <a:cxn ang="5400000">
                    <a:pos x="wd2" y="hd2"/>
                  </a:cxn>
                  <a:cxn ang="10800000">
                    <a:pos x="wd2" y="hd2"/>
                  </a:cxn>
                  <a:cxn ang="16200000">
                    <a:pos x="wd2" y="hd2"/>
                  </a:cxn>
                </a:cxnLst>
                <a:rect l="0" t="0" r="r" b="b"/>
                <a:pathLst>
                  <a:path w="21600" h="21600" extrusionOk="0">
                    <a:moveTo>
                      <a:pt x="21253" y="2123"/>
                    </a:moveTo>
                    <a:lnTo>
                      <a:pt x="20560" y="0"/>
                    </a:lnTo>
                    <a:cubicBezTo>
                      <a:pt x="21121" y="1837"/>
                      <a:pt x="21431" y="3854"/>
                      <a:pt x="21431" y="5972"/>
                    </a:cubicBezTo>
                    <a:cubicBezTo>
                      <a:pt x="21431" y="14474"/>
                      <a:pt x="16436" y="21366"/>
                      <a:pt x="10275" y="21366"/>
                    </a:cubicBezTo>
                    <a:cubicBezTo>
                      <a:pt x="5658" y="21366"/>
                      <a:pt x="1696" y="17496"/>
                      <a:pt x="0" y="11978"/>
                    </a:cubicBezTo>
                    <a:cubicBezTo>
                      <a:pt x="0" y="11979"/>
                      <a:pt x="0" y="11979"/>
                      <a:pt x="0" y="11980"/>
                    </a:cubicBezTo>
                    <a:lnTo>
                      <a:pt x="905" y="14750"/>
                    </a:lnTo>
                    <a:cubicBezTo>
                      <a:pt x="2942" y="18884"/>
                      <a:pt x="6379" y="21600"/>
                      <a:pt x="10275" y="21600"/>
                    </a:cubicBezTo>
                    <a:cubicBezTo>
                      <a:pt x="16530" y="21600"/>
                      <a:pt x="21600" y="14603"/>
                      <a:pt x="21600" y="5972"/>
                    </a:cubicBezTo>
                    <a:cubicBezTo>
                      <a:pt x="21600" y="4644"/>
                      <a:pt x="21479" y="3354"/>
                      <a:pt x="21253" y="2123"/>
                    </a:cubicBezTo>
                    <a:close/>
                  </a:path>
                </a:pathLst>
              </a:custGeom>
              <a:solidFill>
                <a:srgbClr val="FFFB7D"/>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10" name="Shape 110"/>
              <p:cNvSpPr/>
              <p:nvPr/>
            </p:nvSpPr>
            <p:spPr>
              <a:xfrm>
                <a:off x="0" y="0"/>
                <a:ext cx="957763" cy="95812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accent2"/>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grpSp>
        <p:sp>
          <p:nvSpPr>
            <p:cNvPr id="112" name="Shape 112"/>
            <p:cNvSpPr/>
            <p:nvPr/>
          </p:nvSpPr>
          <p:spPr>
            <a:xfrm>
              <a:off x="231519" y="226714"/>
              <a:ext cx="558391" cy="520244"/>
            </a:xfrm>
            <a:custGeom>
              <a:avLst/>
              <a:gdLst/>
              <a:ahLst/>
              <a:cxnLst>
                <a:cxn ang="0">
                  <a:pos x="wd2" y="hd2"/>
                </a:cxn>
                <a:cxn ang="5400000">
                  <a:pos x="wd2" y="hd2"/>
                </a:cxn>
                <a:cxn ang="10800000">
                  <a:pos x="wd2" y="hd2"/>
                </a:cxn>
                <a:cxn ang="16200000">
                  <a:pos x="wd2" y="hd2"/>
                </a:cxn>
              </a:cxnLst>
              <a:rect l="0" t="0" r="r" b="b"/>
              <a:pathLst>
                <a:path w="21600" h="21600" extrusionOk="0">
                  <a:moveTo>
                    <a:pt x="5755" y="18276"/>
                  </a:moveTo>
                  <a:cubicBezTo>
                    <a:pt x="4517" y="18276"/>
                    <a:pt x="3514" y="17832"/>
                    <a:pt x="3514" y="17287"/>
                  </a:cubicBezTo>
                  <a:cubicBezTo>
                    <a:pt x="3514" y="16845"/>
                    <a:pt x="4169" y="16472"/>
                    <a:pt x="5072" y="16346"/>
                  </a:cubicBezTo>
                  <a:lnTo>
                    <a:pt x="5072" y="16979"/>
                  </a:lnTo>
                  <a:cubicBezTo>
                    <a:pt x="5072" y="17319"/>
                    <a:pt x="5327" y="17593"/>
                    <a:pt x="5643" y="17593"/>
                  </a:cubicBezTo>
                  <a:cubicBezTo>
                    <a:pt x="5958" y="17593"/>
                    <a:pt x="6215" y="17319"/>
                    <a:pt x="6215" y="16979"/>
                  </a:cubicBezTo>
                  <a:lnTo>
                    <a:pt x="6215" y="16318"/>
                  </a:lnTo>
                  <a:cubicBezTo>
                    <a:pt x="7231" y="16412"/>
                    <a:pt x="7994" y="16809"/>
                    <a:pt x="7994" y="17287"/>
                  </a:cubicBezTo>
                  <a:cubicBezTo>
                    <a:pt x="7994" y="17832"/>
                    <a:pt x="6991" y="18276"/>
                    <a:pt x="5755" y="18276"/>
                  </a:cubicBezTo>
                  <a:close/>
                  <a:moveTo>
                    <a:pt x="15931" y="16668"/>
                  </a:moveTo>
                  <a:cubicBezTo>
                    <a:pt x="15925" y="16066"/>
                    <a:pt x="18229" y="16268"/>
                    <a:pt x="17613" y="15105"/>
                  </a:cubicBezTo>
                  <a:cubicBezTo>
                    <a:pt x="17070" y="14138"/>
                    <a:pt x="9641" y="14254"/>
                    <a:pt x="9641" y="14254"/>
                  </a:cubicBezTo>
                  <a:cubicBezTo>
                    <a:pt x="9641" y="14254"/>
                    <a:pt x="8080" y="14264"/>
                    <a:pt x="6215" y="14510"/>
                  </a:cubicBezTo>
                  <a:lnTo>
                    <a:pt x="6215" y="7629"/>
                  </a:lnTo>
                  <a:cubicBezTo>
                    <a:pt x="8353" y="6497"/>
                    <a:pt x="14008" y="2983"/>
                    <a:pt x="11201" y="3195"/>
                  </a:cubicBezTo>
                  <a:cubicBezTo>
                    <a:pt x="8815" y="3374"/>
                    <a:pt x="7121" y="2483"/>
                    <a:pt x="6215" y="1826"/>
                  </a:cubicBezTo>
                  <a:lnTo>
                    <a:pt x="6215" y="613"/>
                  </a:lnTo>
                  <a:cubicBezTo>
                    <a:pt x="6215" y="274"/>
                    <a:pt x="5958" y="0"/>
                    <a:pt x="5643" y="0"/>
                  </a:cubicBezTo>
                  <a:cubicBezTo>
                    <a:pt x="5327" y="0"/>
                    <a:pt x="5072" y="274"/>
                    <a:pt x="5072" y="613"/>
                  </a:cubicBezTo>
                  <a:lnTo>
                    <a:pt x="5072" y="14690"/>
                  </a:lnTo>
                  <a:cubicBezTo>
                    <a:pt x="2579" y="15143"/>
                    <a:pt x="0" y="16066"/>
                    <a:pt x="0" y="17952"/>
                  </a:cubicBezTo>
                  <a:cubicBezTo>
                    <a:pt x="0" y="21600"/>
                    <a:pt x="9781" y="21600"/>
                    <a:pt x="10386" y="21600"/>
                  </a:cubicBezTo>
                  <a:cubicBezTo>
                    <a:pt x="10991" y="21600"/>
                    <a:pt x="21600" y="21150"/>
                    <a:pt x="21600" y="19251"/>
                  </a:cubicBezTo>
                  <a:cubicBezTo>
                    <a:pt x="21600" y="17353"/>
                    <a:pt x="15925" y="18290"/>
                    <a:pt x="15931" y="16668"/>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grpSp>
      <p:grpSp>
        <p:nvGrpSpPr>
          <p:cNvPr id="122" name="稻壳儿_刀客儿出品_11"/>
          <p:cNvGrpSpPr/>
          <p:nvPr/>
        </p:nvGrpSpPr>
        <p:grpSpPr>
          <a:xfrm>
            <a:off x="1183268" y="4995086"/>
            <a:ext cx="498687" cy="523067"/>
            <a:chOff x="0" y="0"/>
            <a:chExt cx="997371" cy="1046130"/>
          </a:xfrm>
        </p:grpSpPr>
        <p:grpSp>
          <p:nvGrpSpPr>
            <p:cNvPr id="117" name="Group 117"/>
            <p:cNvGrpSpPr/>
            <p:nvPr/>
          </p:nvGrpSpPr>
          <p:grpSpPr>
            <a:xfrm>
              <a:off x="-1" y="-1"/>
              <a:ext cx="997373" cy="1046132"/>
              <a:chOff x="0" y="0"/>
              <a:chExt cx="997371" cy="1046130"/>
            </a:xfrm>
          </p:grpSpPr>
          <p:sp>
            <p:nvSpPr>
              <p:cNvPr id="114" name="Shape 114"/>
              <p:cNvSpPr/>
              <p:nvPr/>
            </p:nvSpPr>
            <p:spPr>
              <a:xfrm>
                <a:off x="0" y="0"/>
                <a:ext cx="997372" cy="1046131"/>
              </a:xfrm>
              <a:custGeom>
                <a:avLst/>
                <a:gdLst/>
                <a:ahLst/>
                <a:cxnLst>
                  <a:cxn ang="0">
                    <a:pos x="wd2" y="hd2"/>
                  </a:cxn>
                  <a:cxn ang="5400000">
                    <a:pos x="wd2" y="hd2"/>
                  </a:cxn>
                  <a:cxn ang="10800000">
                    <a:pos x="wd2" y="hd2"/>
                  </a:cxn>
                  <a:cxn ang="16200000">
                    <a:pos x="wd2" y="hd2"/>
                  </a:cxn>
                </a:cxnLst>
                <a:rect l="0" t="0" r="r" b="b"/>
                <a:pathLst>
                  <a:path w="21600" h="21600" extrusionOk="0">
                    <a:moveTo>
                      <a:pt x="1667" y="15546"/>
                    </a:moveTo>
                    <a:cubicBezTo>
                      <a:pt x="1733" y="15695"/>
                      <a:pt x="1802" y="15841"/>
                      <a:pt x="1875" y="15986"/>
                    </a:cubicBezTo>
                    <a:cubicBezTo>
                      <a:pt x="3548" y="19307"/>
                      <a:pt x="7108" y="21600"/>
                      <a:pt x="11229" y="21600"/>
                    </a:cubicBezTo>
                    <a:cubicBezTo>
                      <a:pt x="16957" y="21600"/>
                      <a:pt x="21600" y="17171"/>
                      <a:pt x="21600" y="11709"/>
                    </a:cubicBezTo>
                    <a:cubicBezTo>
                      <a:pt x="21600" y="10341"/>
                      <a:pt x="21309" y="9038"/>
                      <a:pt x="20783" y="7853"/>
                    </a:cubicBezTo>
                    <a:lnTo>
                      <a:pt x="19725" y="5614"/>
                    </a:lnTo>
                    <a:cubicBezTo>
                      <a:pt x="18052" y="2293"/>
                      <a:pt x="14492" y="0"/>
                      <a:pt x="10371" y="0"/>
                    </a:cubicBezTo>
                    <a:cubicBezTo>
                      <a:pt x="4643" y="0"/>
                      <a:pt x="0" y="4429"/>
                      <a:pt x="0" y="9891"/>
                    </a:cubicBezTo>
                    <a:cubicBezTo>
                      <a:pt x="0" y="11261"/>
                      <a:pt x="292" y="12566"/>
                      <a:pt x="820" y="13752"/>
                    </a:cubicBezTo>
                    <a:cubicBezTo>
                      <a:pt x="820" y="13752"/>
                      <a:pt x="1667" y="15546"/>
                      <a:pt x="1667" y="15546"/>
                    </a:cubicBezTo>
                    <a:close/>
                  </a:path>
                </a:pathLst>
              </a:custGeom>
              <a:solidFill>
                <a:schemeClr val="tx2">
                  <a:lumMod val="60000"/>
                  <a:lumOff val="40000"/>
                </a:schemeClr>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15" name="Shape 115"/>
              <p:cNvSpPr/>
              <p:nvPr/>
            </p:nvSpPr>
            <p:spPr>
              <a:xfrm>
                <a:off x="37441" y="293404"/>
                <a:ext cx="927200" cy="672188"/>
              </a:xfrm>
              <a:custGeom>
                <a:avLst/>
                <a:gdLst/>
                <a:ahLst/>
                <a:cxnLst>
                  <a:cxn ang="0">
                    <a:pos x="wd2" y="hd2"/>
                  </a:cxn>
                  <a:cxn ang="5400000">
                    <a:pos x="wd2" y="hd2"/>
                  </a:cxn>
                  <a:cxn ang="10800000">
                    <a:pos x="wd2" y="hd2"/>
                  </a:cxn>
                  <a:cxn ang="16200000">
                    <a:pos x="wd2" y="hd2"/>
                  </a:cxn>
                </a:cxnLst>
                <a:rect l="0" t="0" r="r" b="b"/>
                <a:pathLst>
                  <a:path w="21600" h="21600" extrusionOk="0">
                    <a:moveTo>
                      <a:pt x="21253" y="2123"/>
                    </a:moveTo>
                    <a:lnTo>
                      <a:pt x="20560" y="0"/>
                    </a:lnTo>
                    <a:cubicBezTo>
                      <a:pt x="21121" y="1837"/>
                      <a:pt x="21431" y="3854"/>
                      <a:pt x="21431" y="5972"/>
                    </a:cubicBezTo>
                    <a:cubicBezTo>
                      <a:pt x="21431" y="14474"/>
                      <a:pt x="16436" y="21366"/>
                      <a:pt x="10275" y="21366"/>
                    </a:cubicBezTo>
                    <a:cubicBezTo>
                      <a:pt x="5658" y="21366"/>
                      <a:pt x="1696" y="17496"/>
                      <a:pt x="0" y="11978"/>
                    </a:cubicBezTo>
                    <a:cubicBezTo>
                      <a:pt x="0" y="11979"/>
                      <a:pt x="0" y="11979"/>
                      <a:pt x="0" y="11980"/>
                    </a:cubicBezTo>
                    <a:lnTo>
                      <a:pt x="905" y="14750"/>
                    </a:lnTo>
                    <a:cubicBezTo>
                      <a:pt x="2942" y="18884"/>
                      <a:pt x="6379" y="21600"/>
                      <a:pt x="10275" y="21600"/>
                    </a:cubicBezTo>
                    <a:cubicBezTo>
                      <a:pt x="16530" y="21600"/>
                      <a:pt x="21600" y="14603"/>
                      <a:pt x="21600" y="5972"/>
                    </a:cubicBezTo>
                    <a:cubicBezTo>
                      <a:pt x="21600" y="4644"/>
                      <a:pt x="21479" y="3354"/>
                      <a:pt x="21253" y="2123"/>
                    </a:cubicBezTo>
                    <a:close/>
                  </a:path>
                </a:pathLst>
              </a:custGeom>
              <a:solidFill>
                <a:srgbClr val="C5F398"/>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16" name="Shape 116"/>
              <p:cNvSpPr/>
              <p:nvPr/>
            </p:nvSpPr>
            <p:spPr>
              <a:xfrm>
                <a:off x="0" y="0"/>
                <a:ext cx="957763" cy="95812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accent3"/>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grpSp>
        <p:grpSp>
          <p:nvGrpSpPr>
            <p:cNvPr id="121" name="Group 121"/>
            <p:cNvGrpSpPr/>
            <p:nvPr/>
          </p:nvGrpSpPr>
          <p:grpSpPr>
            <a:xfrm>
              <a:off x="240896" y="234242"/>
              <a:ext cx="520322" cy="520244"/>
              <a:chOff x="0" y="0"/>
              <a:chExt cx="520320" cy="520243"/>
            </a:xfrm>
          </p:grpSpPr>
          <p:sp>
            <p:nvSpPr>
              <p:cNvPr id="118" name="Shape 118"/>
              <p:cNvSpPr/>
              <p:nvPr/>
            </p:nvSpPr>
            <p:spPr>
              <a:xfrm>
                <a:off x="0" y="0"/>
                <a:ext cx="520321" cy="520244"/>
              </a:xfrm>
              <a:custGeom>
                <a:avLst/>
                <a:gdLst/>
                <a:ahLst/>
                <a:cxnLst>
                  <a:cxn ang="0">
                    <a:pos x="wd2" y="hd2"/>
                  </a:cxn>
                  <a:cxn ang="5400000">
                    <a:pos x="wd2" y="hd2"/>
                  </a:cxn>
                  <a:cxn ang="10800000">
                    <a:pos x="wd2" y="hd2"/>
                  </a:cxn>
                  <a:cxn ang="16200000">
                    <a:pos x="wd2" y="hd2"/>
                  </a:cxn>
                </a:cxnLst>
                <a:rect l="0" t="0" r="r" b="b"/>
                <a:pathLst>
                  <a:path w="21600" h="21600" extrusionOk="0">
                    <a:moveTo>
                      <a:pt x="18179" y="12133"/>
                    </a:moveTo>
                    <a:cubicBezTo>
                      <a:pt x="17711" y="12225"/>
                      <a:pt x="17326" y="12562"/>
                      <a:pt x="17171" y="13013"/>
                    </a:cubicBezTo>
                    <a:cubicBezTo>
                      <a:pt x="17082" y="13264"/>
                      <a:pt x="16983" y="13504"/>
                      <a:pt x="16867" y="13738"/>
                    </a:cubicBezTo>
                    <a:cubicBezTo>
                      <a:pt x="16656" y="14170"/>
                      <a:pt x="16693" y="14678"/>
                      <a:pt x="16960" y="15077"/>
                    </a:cubicBezTo>
                    <a:lnTo>
                      <a:pt x="18130" y="16834"/>
                    </a:lnTo>
                    <a:lnTo>
                      <a:pt x="16831" y="18132"/>
                    </a:lnTo>
                    <a:lnTo>
                      <a:pt x="15075" y="16962"/>
                    </a:lnTo>
                    <a:cubicBezTo>
                      <a:pt x="14851" y="16811"/>
                      <a:pt x="14587" y="16735"/>
                      <a:pt x="14326" y="16735"/>
                    </a:cubicBezTo>
                    <a:cubicBezTo>
                      <a:pt x="14125" y="16735"/>
                      <a:pt x="13924" y="16781"/>
                      <a:pt x="13737" y="16870"/>
                    </a:cubicBezTo>
                    <a:cubicBezTo>
                      <a:pt x="13502" y="16982"/>
                      <a:pt x="13262" y="17084"/>
                      <a:pt x="13011" y="17173"/>
                    </a:cubicBezTo>
                    <a:cubicBezTo>
                      <a:pt x="12560" y="17328"/>
                      <a:pt x="12227" y="17714"/>
                      <a:pt x="12132" y="18182"/>
                    </a:cubicBezTo>
                    <a:lnTo>
                      <a:pt x="11716" y="20252"/>
                    </a:lnTo>
                    <a:lnTo>
                      <a:pt x="9881" y="20252"/>
                    </a:lnTo>
                    <a:lnTo>
                      <a:pt x="9469" y="18182"/>
                    </a:lnTo>
                    <a:cubicBezTo>
                      <a:pt x="9373" y="17714"/>
                      <a:pt x="9040" y="17328"/>
                      <a:pt x="8589" y="17173"/>
                    </a:cubicBezTo>
                    <a:cubicBezTo>
                      <a:pt x="8338" y="17084"/>
                      <a:pt x="8098" y="16985"/>
                      <a:pt x="7864" y="16870"/>
                    </a:cubicBezTo>
                    <a:cubicBezTo>
                      <a:pt x="7676" y="16781"/>
                      <a:pt x="7475" y="16735"/>
                      <a:pt x="7274" y="16735"/>
                    </a:cubicBezTo>
                    <a:cubicBezTo>
                      <a:pt x="7010" y="16735"/>
                      <a:pt x="6750" y="16811"/>
                      <a:pt x="6526" y="16962"/>
                    </a:cubicBezTo>
                    <a:lnTo>
                      <a:pt x="4769" y="18132"/>
                    </a:lnTo>
                    <a:lnTo>
                      <a:pt x="3467" y="16834"/>
                    </a:lnTo>
                    <a:lnTo>
                      <a:pt x="4641" y="15077"/>
                    </a:lnTo>
                    <a:cubicBezTo>
                      <a:pt x="4904" y="14678"/>
                      <a:pt x="4940" y="14170"/>
                      <a:pt x="4733" y="13738"/>
                    </a:cubicBezTo>
                    <a:cubicBezTo>
                      <a:pt x="4617" y="13504"/>
                      <a:pt x="4519" y="13264"/>
                      <a:pt x="4430" y="13013"/>
                    </a:cubicBezTo>
                    <a:cubicBezTo>
                      <a:pt x="4275" y="12562"/>
                      <a:pt x="3889" y="12229"/>
                      <a:pt x="3421" y="12133"/>
                    </a:cubicBezTo>
                    <a:lnTo>
                      <a:pt x="1351" y="11718"/>
                    </a:lnTo>
                    <a:lnTo>
                      <a:pt x="1351" y="9882"/>
                    </a:lnTo>
                    <a:lnTo>
                      <a:pt x="3421" y="9470"/>
                    </a:lnTo>
                    <a:cubicBezTo>
                      <a:pt x="3889" y="9374"/>
                      <a:pt x="4271" y="9038"/>
                      <a:pt x="4430" y="8587"/>
                    </a:cubicBezTo>
                    <a:cubicBezTo>
                      <a:pt x="4515" y="8339"/>
                      <a:pt x="4617" y="8096"/>
                      <a:pt x="4730" y="7861"/>
                    </a:cubicBezTo>
                    <a:cubicBezTo>
                      <a:pt x="4940" y="7433"/>
                      <a:pt x="4904" y="6922"/>
                      <a:pt x="4641" y="6527"/>
                    </a:cubicBezTo>
                    <a:lnTo>
                      <a:pt x="3467" y="4766"/>
                    </a:lnTo>
                    <a:lnTo>
                      <a:pt x="4766" y="3467"/>
                    </a:lnTo>
                    <a:lnTo>
                      <a:pt x="6526" y="4641"/>
                    </a:lnTo>
                    <a:cubicBezTo>
                      <a:pt x="6750" y="4789"/>
                      <a:pt x="7010" y="4865"/>
                      <a:pt x="7274" y="4865"/>
                    </a:cubicBezTo>
                    <a:cubicBezTo>
                      <a:pt x="7475" y="4865"/>
                      <a:pt x="7676" y="4822"/>
                      <a:pt x="7860" y="4733"/>
                    </a:cubicBezTo>
                    <a:cubicBezTo>
                      <a:pt x="8094" y="4618"/>
                      <a:pt x="8335" y="4516"/>
                      <a:pt x="8585" y="4430"/>
                    </a:cubicBezTo>
                    <a:cubicBezTo>
                      <a:pt x="9037" y="4272"/>
                      <a:pt x="9373" y="3890"/>
                      <a:pt x="9465" y="3421"/>
                    </a:cubicBezTo>
                    <a:lnTo>
                      <a:pt x="9881" y="1352"/>
                    </a:lnTo>
                    <a:lnTo>
                      <a:pt x="11716" y="1352"/>
                    </a:lnTo>
                    <a:lnTo>
                      <a:pt x="12132" y="3421"/>
                    </a:lnTo>
                    <a:cubicBezTo>
                      <a:pt x="12224" y="3890"/>
                      <a:pt x="12560" y="4272"/>
                      <a:pt x="13011" y="4430"/>
                    </a:cubicBezTo>
                    <a:cubicBezTo>
                      <a:pt x="13262" y="4516"/>
                      <a:pt x="13502" y="4618"/>
                      <a:pt x="13737" y="4730"/>
                    </a:cubicBezTo>
                    <a:cubicBezTo>
                      <a:pt x="13924" y="4822"/>
                      <a:pt x="14122" y="4865"/>
                      <a:pt x="14326" y="4865"/>
                    </a:cubicBezTo>
                    <a:cubicBezTo>
                      <a:pt x="14587" y="4865"/>
                      <a:pt x="14847" y="4789"/>
                      <a:pt x="15075" y="4641"/>
                    </a:cubicBezTo>
                    <a:lnTo>
                      <a:pt x="16831" y="3467"/>
                    </a:lnTo>
                    <a:lnTo>
                      <a:pt x="18130" y="4766"/>
                    </a:lnTo>
                    <a:lnTo>
                      <a:pt x="16960" y="6527"/>
                    </a:lnTo>
                    <a:cubicBezTo>
                      <a:pt x="16693" y="6922"/>
                      <a:pt x="16660" y="7433"/>
                      <a:pt x="16867" y="7861"/>
                    </a:cubicBezTo>
                    <a:cubicBezTo>
                      <a:pt x="16979" y="8096"/>
                      <a:pt x="17082" y="8336"/>
                      <a:pt x="17167" y="8587"/>
                    </a:cubicBezTo>
                    <a:cubicBezTo>
                      <a:pt x="17326" y="9038"/>
                      <a:pt x="17711" y="9374"/>
                      <a:pt x="18179" y="9467"/>
                    </a:cubicBezTo>
                    <a:lnTo>
                      <a:pt x="20245" y="9882"/>
                    </a:lnTo>
                    <a:lnTo>
                      <a:pt x="20249" y="11718"/>
                    </a:lnTo>
                    <a:cubicBezTo>
                      <a:pt x="20249" y="11718"/>
                      <a:pt x="18179" y="12133"/>
                      <a:pt x="18179" y="12133"/>
                    </a:cubicBezTo>
                    <a:close/>
                    <a:moveTo>
                      <a:pt x="20513" y="8557"/>
                    </a:moveTo>
                    <a:lnTo>
                      <a:pt x="18446" y="8145"/>
                    </a:lnTo>
                    <a:cubicBezTo>
                      <a:pt x="18341" y="7845"/>
                      <a:pt x="18219" y="7555"/>
                      <a:pt x="18084" y="7275"/>
                    </a:cubicBezTo>
                    <a:lnTo>
                      <a:pt x="19253" y="5514"/>
                    </a:lnTo>
                    <a:cubicBezTo>
                      <a:pt x="19610" y="4980"/>
                      <a:pt x="19540" y="4269"/>
                      <a:pt x="19085" y="3814"/>
                    </a:cubicBezTo>
                    <a:lnTo>
                      <a:pt x="17787" y="2515"/>
                    </a:lnTo>
                    <a:cubicBezTo>
                      <a:pt x="17527" y="2251"/>
                      <a:pt x="17181" y="2119"/>
                      <a:pt x="16831" y="2119"/>
                    </a:cubicBezTo>
                    <a:cubicBezTo>
                      <a:pt x="16571" y="2119"/>
                      <a:pt x="16311" y="2192"/>
                      <a:pt x="16083" y="2344"/>
                    </a:cubicBezTo>
                    <a:lnTo>
                      <a:pt x="14326" y="3517"/>
                    </a:lnTo>
                    <a:cubicBezTo>
                      <a:pt x="14043" y="3379"/>
                      <a:pt x="13753" y="3260"/>
                      <a:pt x="13453" y="3155"/>
                    </a:cubicBezTo>
                    <a:lnTo>
                      <a:pt x="13041" y="1084"/>
                    </a:lnTo>
                    <a:cubicBezTo>
                      <a:pt x="12916" y="455"/>
                      <a:pt x="12359" y="0"/>
                      <a:pt x="11716" y="0"/>
                    </a:cubicBezTo>
                    <a:lnTo>
                      <a:pt x="9881" y="0"/>
                    </a:lnTo>
                    <a:cubicBezTo>
                      <a:pt x="9238" y="0"/>
                      <a:pt x="8684" y="455"/>
                      <a:pt x="8556" y="1084"/>
                    </a:cubicBezTo>
                    <a:lnTo>
                      <a:pt x="8144" y="3155"/>
                    </a:lnTo>
                    <a:cubicBezTo>
                      <a:pt x="7844" y="3260"/>
                      <a:pt x="7554" y="3382"/>
                      <a:pt x="7274" y="3517"/>
                    </a:cubicBezTo>
                    <a:lnTo>
                      <a:pt x="5517" y="2344"/>
                    </a:lnTo>
                    <a:cubicBezTo>
                      <a:pt x="5286" y="2192"/>
                      <a:pt x="5026" y="2119"/>
                      <a:pt x="4769" y="2119"/>
                    </a:cubicBezTo>
                    <a:cubicBezTo>
                      <a:pt x="4420" y="2119"/>
                      <a:pt x="4074" y="2251"/>
                      <a:pt x="3813" y="2515"/>
                    </a:cubicBezTo>
                    <a:lnTo>
                      <a:pt x="2515" y="3814"/>
                    </a:lnTo>
                    <a:cubicBezTo>
                      <a:pt x="2060" y="4269"/>
                      <a:pt x="1988" y="4980"/>
                      <a:pt x="2347" y="5514"/>
                    </a:cubicBezTo>
                    <a:lnTo>
                      <a:pt x="3517" y="7275"/>
                    </a:lnTo>
                    <a:cubicBezTo>
                      <a:pt x="3382" y="7555"/>
                      <a:pt x="3260" y="7845"/>
                      <a:pt x="3154" y="8145"/>
                    </a:cubicBezTo>
                    <a:lnTo>
                      <a:pt x="1084" y="8557"/>
                    </a:lnTo>
                    <a:cubicBezTo>
                      <a:pt x="455" y="8685"/>
                      <a:pt x="0" y="9239"/>
                      <a:pt x="0" y="9882"/>
                    </a:cubicBezTo>
                    <a:lnTo>
                      <a:pt x="0" y="11718"/>
                    </a:lnTo>
                    <a:cubicBezTo>
                      <a:pt x="0" y="12361"/>
                      <a:pt x="455" y="12918"/>
                      <a:pt x="1084" y="13043"/>
                    </a:cubicBezTo>
                    <a:lnTo>
                      <a:pt x="3154" y="13458"/>
                    </a:lnTo>
                    <a:cubicBezTo>
                      <a:pt x="3260" y="13755"/>
                      <a:pt x="3382" y="14045"/>
                      <a:pt x="3517" y="14328"/>
                    </a:cubicBezTo>
                    <a:lnTo>
                      <a:pt x="2347" y="16085"/>
                    </a:lnTo>
                    <a:cubicBezTo>
                      <a:pt x="1988" y="16619"/>
                      <a:pt x="2060" y="17335"/>
                      <a:pt x="2515" y="17790"/>
                    </a:cubicBezTo>
                    <a:lnTo>
                      <a:pt x="3813" y="19088"/>
                    </a:lnTo>
                    <a:cubicBezTo>
                      <a:pt x="4074" y="19349"/>
                      <a:pt x="4420" y="19484"/>
                      <a:pt x="4769" y="19484"/>
                    </a:cubicBezTo>
                    <a:cubicBezTo>
                      <a:pt x="5026" y="19484"/>
                      <a:pt x="5290" y="19408"/>
                      <a:pt x="5517" y="19256"/>
                    </a:cubicBezTo>
                    <a:lnTo>
                      <a:pt x="7274" y="18083"/>
                    </a:lnTo>
                    <a:cubicBezTo>
                      <a:pt x="7554" y="18221"/>
                      <a:pt x="7844" y="18343"/>
                      <a:pt x="8144" y="18445"/>
                    </a:cubicBezTo>
                    <a:lnTo>
                      <a:pt x="8559" y="20516"/>
                    </a:lnTo>
                    <a:cubicBezTo>
                      <a:pt x="8684" y="21148"/>
                      <a:pt x="9238" y="21600"/>
                      <a:pt x="9881" y="21600"/>
                    </a:cubicBezTo>
                    <a:lnTo>
                      <a:pt x="11716" y="21600"/>
                    </a:lnTo>
                    <a:cubicBezTo>
                      <a:pt x="12362" y="21600"/>
                      <a:pt x="12916" y="21145"/>
                      <a:pt x="13041" y="20516"/>
                    </a:cubicBezTo>
                    <a:lnTo>
                      <a:pt x="13457" y="18445"/>
                    </a:lnTo>
                    <a:cubicBezTo>
                      <a:pt x="13756" y="18343"/>
                      <a:pt x="14046" y="18221"/>
                      <a:pt x="14326" y="18083"/>
                    </a:cubicBezTo>
                    <a:lnTo>
                      <a:pt x="16083" y="19256"/>
                    </a:lnTo>
                    <a:cubicBezTo>
                      <a:pt x="16311" y="19408"/>
                      <a:pt x="16574" y="19484"/>
                      <a:pt x="16831" y="19484"/>
                    </a:cubicBezTo>
                    <a:cubicBezTo>
                      <a:pt x="17181" y="19484"/>
                      <a:pt x="17527" y="19349"/>
                      <a:pt x="17787" y="19088"/>
                    </a:cubicBezTo>
                    <a:lnTo>
                      <a:pt x="19085" y="17790"/>
                    </a:lnTo>
                    <a:cubicBezTo>
                      <a:pt x="19540" y="17335"/>
                      <a:pt x="19610" y="16619"/>
                      <a:pt x="19253" y="16085"/>
                    </a:cubicBezTo>
                    <a:lnTo>
                      <a:pt x="18084" y="14328"/>
                    </a:lnTo>
                    <a:cubicBezTo>
                      <a:pt x="18219" y="14045"/>
                      <a:pt x="18341" y="13755"/>
                      <a:pt x="18446" y="13455"/>
                    </a:cubicBezTo>
                    <a:lnTo>
                      <a:pt x="20513" y="13043"/>
                    </a:lnTo>
                    <a:cubicBezTo>
                      <a:pt x="21145" y="12918"/>
                      <a:pt x="21600" y="12361"/>
                      <a:pt x="21600" y="11718"/>
                    </a:cubicBezTo>
                    <a:lnTo>
                      <a:pt x="21600" y="9882"/>
                    </a:lnTo>
                    <a:cubicBezTo>
                      <a:pt x="21600" y="9239"/>
                      <a:pt x="21145" y="8685"/>
                      <a:pt x="20513" y="8557"/>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19" name="Shape 119"/>
              <p:cNvSpPr/>
              <p:nvPr/>
            </p:nvSpPr>
            <p:spPr>
              <a:xfrm>
                <a:off x="141136" y="141136"/>
                <a:ext cx="227608" cy="227617"/>
              </a:xfrm>
              <a:custGeom>
                <a:avLst/>
                <a:gdLst/>
                <a:ahLst/>
                <a:cxnLst>
                  <a:cxn ang="0">
                    <a:pos x="wd2" y="hd2"/>
                  </a:cxn>
                  <a:cxn ang="5400000">
                    <a:pos x="wd2" y="hd2"/>
                  </a:cxn>
                  <a:cxn ang="10800000">
                    <a:pos x="wd2" y="hd2"/>
                  </a:cxn>
                  <a:cxn ang="16200000">
                    <a:pos x="wd2" y="hd2"/>
                  </a:cxn>
                </a:cxnLst>
                <a:rect l="0" t="0" r="r" b="b"/>
                <a:pathLst>
                  <a:path w="21600" h="21600" extrusionOk="0">
                    <a:moveTo>
                      <a:pt x="10803" y="20251"/>
                    </a:moveTo>
                    <a:cubicBezTo>
                      <a:pt x="5583" y="20251"/>
                      <a:pt x="1348" y="16017"/>
                      <a:pt x="1348" y="10804"/>
                    </a:cubicBezTo>
                    <a:cubicBezTo>
                      <a:pt x="1348" y="5582"/>
                      <a:pt x="5583" y="1349"/>
                      <a:pt x="10803" y="1349"/>
                    </a:cubicBezTo>
                    <a:cubicBezTo>
                      <a:pt x="16017" y="1349"/>
                      <a:pt x="20251" y="5582"/>
                      <a:pt x="20251" y="10804"/>
                    </a:cubicBezTo>
                    <a:cubicBezTo>
                      <a:pt x="20251" y="16017"/>
                      <a:pt x="16017" y="20251"/>
                      <a:pt x="10803" y="20251"/>
                    </a:cubicBezTo>
                    <a:close/>
                    <a:moveTo>
                      <a:pt x="10803" y="0"/>
                    </a:moveTo>
                    <a:cubicBezTo>
                      <a:pt x="4836" y="0"/>
                      <a:pt x="0" y="4837"/>
                      <a:pt x="0" y="10804"/>
                    </a:cubicBezTo>
                    <a:cubicBezTo>
                      <a:pt x="0" y="16763"/>
                      <a:pt x="4836" y="21600"/>
                      <a:pt x="10803" y="21600"/>
                    </a:cubicBezTo>
                    <a:cubicBezTo>
                      <a:pt x="16763" y="21600"/>
                      <a:pt x="21600" y="16763"/>
                      <a:pt x="21600" y="10804"/>
                    </a:cubicBezTo>
                    <a:cubicBezTo>
                      <a:pt x="21600" y="4837"/>
                      <a:pt x="16763" y="0"/>
                      <a:pt x="10803" y="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sp>
            <p:nvSpPr>
              <p:cNvPr id="120" name="Shape 120"/>
              <p:cNvSpPr/>
              <p:nvPr/>
            </p:nvSpPr>
            <p:spPr>
              <a:xfrm>
                <a:off x="194062" y="194062"/>
                <a:ext cx="130034" cy="130121"/>
              </a:xfrm>
              <a:custGeom>
                <a:avLst/>
                <a:gdLst/>
                <a:ahLst/>
                <a:cxnLst>
                  <a:cxn ang="0">
                    <a:pos x="wd2" y="hd2"/>
                  </a:cxn>
                  <a:cxn ang="5400000">
                    <a:pos x="wd2" y="hd2"/>
                  </a:cxn>
                  <a:cxn ang="10800000">
                    <a:pos x="wd2" y="hd2"/>
                  </a:cxn>
                  <a:cxn ang="16200000">
                    <a:pos x="wd2" y="hd2"/>
                  </a:cxn>
                </a:cxnLst>
                <a:rect l="0" t="0" r="r" b="b"/>
                <a:pathLst>
                  <a:path w="21600" h="21600" extrusionOk="0">
                    <a:moveTo>
                      <a:pt x="10799" y="18899"/>
                    </a:moveTo>
                    <a:cubicBezTo>
                      <a:pt x="6329" y="18899"/>
                      <a:pt x="2690" y="15274"/>
                      <a:pt x="2690" y="10806"/>
                    </a:cubicBezTo>
                    <a:cubicBezTo>
                      <a:pt x="2690" y="6339"/>
                      <a:pt x="6329" y="2701"/>
                      <a:pt x="10799" y="2701"/>
                    </a:cubicBezTo>
                    <a:cubicBezTo>
                      <a:pt x="15271" y="2701"/>
                      <a:pt x="18897" y="6339"/>
                      <a:pt x="18897" y="10806"/>
                    </a:cubicBezTo>
                    <a:cubicBezTo>
                      <a:pt x="18897" y="15274"/>
                      <a:pt x="15271" y="18899"/>
                      <a:pt x="10799" y="18899"/>
                    </a:cubicBezTo>
                    <a:close/>
                    <a:moveTo>
                      <a:pt x="10799" y="0"/>
                    </a:moveTo>
                    <a:cubicBezTo>
                      <a:pt x="4825" y="0"/>
                      <a:pt x="0" y="4836"/>
                      <a:pt x="0" y="10806"/>
                    </a:cubicBezTo>
                    <a:cubicBezTo>
                      <a:pt x="0" y="16764"/>
                      <a:pt x="4825" y="21600"/>
                      <a:pt x="10799" y="21600"/>
                    </a:cubicBezTo>
                    <a:cubicBezTo>
                      <a:pt x="16761" y="21600"/>
                      <a:pt x="21600" y="16764"/>
                      <a:pt x="21600" y="10806"/>
                    </a:cubicBezTo>
                    <a:cubicBezTo>
                      <a:pt x="21600" y="4836"/>
                      <a:pt x="16761" y="0"/>
                      <a:pt x="10799" y="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latin typeface="Century Gothic" panose="020B0502020202020204" pitchFamily="34" charset="0"/>
                  <a:cs typeface="+mn-ea"/>
                  <a:sym typeface="+mn-lt"/>
                </a:endParaRPr>
              </a:p>
            </p:txBody>
          </p:sp>
        </p:grpSp>
      </p:grpSp>
      <p:sp>
        <p:nvSpPr>
          <p:cNvPr id="3" name="稻壳儿_刀客儿出品_12">
            <a:extLst>
              <a:ext uri="{FF2B5EF4-FFF2-40B4-BE49-F238E27FC236}">
                <a16:creationId xmlns:a16="http://schemas.microsoft.com/office/drawing/2014/main" id="{D27DDCEE-AB39-4E63-93D2-F09A5D1550A2}"/>
              </a:ext>
            </a:extLst>
          </p:cNvPr>
          <p:cNvSpPr/>
          <p:nvPr/>
        </p:nvSpPr>
        <p:spPr>
          <a:xfrm>
            <a:off x="9900138" y="2872651"/>
            <a:ext cx="2291862" cy="39853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cs typeface="+mn-ea"/>
              <a:sym typeface="+mn-lt"/>
            </a:endParaRPr>
          </a:p>
        </p:txBody>
      </p:sp>
      <p:sp>
        <p:nvSpPr>
          <p:cNvPr id="127" name="稻壳儿_刀客儿出品_13">
            <a:extLst>
              <a:ext uri="{FF2B5EF4-FFF2-40B4-BE49-F238E27FC236}">
                <a16:creationId xmlns:a16="http://schemas.microsoft.com/office/drawing/2014/main" id="{A7AA98E8-AFA7-4D17-A9D6-A9EE8AE00325}"/>
              </a:ext>
            </a:extLst>
          </p:cNvPr>
          <p:cNvSpPr txBox="1"/>
          <p:nvPr/>
        </p:nvSpPr>
        <p:spPr>
          <a:xfrm>
            <a:off x="4568831" y="887970"/>
            <a:ext cx="3054339" cy="586957"/>
          </a:xfrm>
          <a:prstGeom prst="rect">
            <a:avLst/>
          </a:prstGeom>
          <a:noFill/>
        </p:spPr>
        <p:txBody>
          <a:bodyPr wrap="none" lIns="90000" tIns="46800" rIns="90000" bIns="46800" rtlCol="0">
            <a:spAutoFit/>
          </a:bodyPr>
          <a:lstStyle>
            <a:defPPr>
              <a:defRPr lang="en-US"/>
            </a:defPPr>
            <a:lvl1pPr>
              <a:defRPr sz="3200">
                <a:solidFill>
                  <a:schemeClr val="tx2">
                    <a:lumMod val="50000"/>
                  </a:schemeClr>
                </a:solidFill>
                <a:latin typeface="+mj-ea"/>
                <a:ea typeface="+mj-ea"/>
                <a:cs typeface="+mn-ea"/>
              </a:defRPr>
            </a:lvl1pPr>
          </a:lstStyle>
          <a:p>
            <a:pPr algn="ctr"/>
            <a:r>
              <a:rPr lang="zh-CN" altLang="en-US">
                <a:sym typeface="+mn-lt"/>
              </a:rPr>
              <a:t>在这里添加标题</a:t>
            </a:r>
            <a:endParaRPr lang="en-US" dirty="0">
              <a:sym typeface="+mn-lt"/>
            </a:endParaRPr>
          </a:p>
        </p:txBody>
      </p:sp>
      <p:pic>
        <p:nvPicPr>
          <p:cNvPr id="5" name="稻壳儿_刀客儿出品_14">
            <a:extLst>
              <a:ext uri="{FF2B5EF4-FFF2-40B4-BE49-F238E27FC236}">
                <a16:creationId xmlns:a16="http://schemas.microsoft.com/office/drawing/2014/main" id="{385E252E-6411-484A-A862-4460FA250CC4}"/>
              </a:ext>
            </a:extLst>
          </p:cNvPr>
          <p:cNvPicPr>
            <a:picLocks noGrp="1"/>
          </p:cNvPicPr>
          <p:nvPr>
            <p:ph type="pic" sz="quarter" idx="10"/>
          </p:nvPr>
        </p:nvPicPr>
        <p:blipFill>
          <a:blip r:embed="rId2" cstate="print">
            <a:extLst>
              <a:ext uri="{28A0092B-C50C-407E-A947-70E740481C1C}">
                <a14:useLocalDpi xmlns:a14="http://schemas.microsoft.com/office/drawing/2010/main" val="0"/>
              </a:ext>
            </a:extLst>
          </a:blip>
          <a:srcRect t="5581" b="5581"/>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randombar(horizontal)">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1000"/>
                                        <p:tgtEl>
                                          <p:spTgt spid="74"/>
                                        </p:tgtEl>
                                      </p:cBhvr>
                                    </p:animEffect>
                                    <p:anim calcmode="lin" valueType="num">
                                      <p:cBhvr>
                                        <p:cTn id="18" dur="1000" fill="hold"/>
                                        <p:tgtEl>
                                          <p:spTgt spid="74"/>
                                        </p:tgtEl>
                                        <p:attrNameLst>
                                          <p:attrName>ppt_x</p:attrName>
                                        </p:attrNameLst>
                                      </p:cBhvr>
                                      <p:tavLst>
                                        <p:tav tm="0">
                                          <p:val>
                                            <p:strVal val="#ppt_x"/>
                                          </p:val>
                                        </p:tav>
                                        <p:tav tm="100000">
                                          <p:val>
                                            <p:strVal val="#ppt_x"/>
                                          </p:val>
                                        </p:tav>
                                      </p:tavLst>
                                    </p:anim>
                                    <p:anim calcmode="lin" valueType="num">
                                      <p:cBhvr>
                                        <p:cTn id="19" dur="10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1000"/>
                                        <p:tgtEl>
                                          <p:spTgt spid="75"/>
                                        </p:tgtEl>
                                      </p:cBhvr>
                                    </p:animEffect>
                                    <p:anim calcmode="lin" valueType="num">
                                      <p:cBhvr>
                                        <p:cTn id="23" dur="1000" fill="hold"/>
                                        <p:tgtEl>
                                          <p:spTgt spid="75"/>
                                        </p:tgtEl>
                                        <p:attrNameLst>
                                          <p:attrName>ppt_x</p:attrName>
                                        </p:attrNameLst>
                                      </p:cBhvr>
                                      <p:tavLst>
                                        <p:tav tm="0">
                                          <p:val>
                                            <p:strVal val="#ppt_x"/>
                                          </p:val>
                                        </p:tav>
                                        <p:tav tm="100000">
                                          <p:val>
                                            <p:strVal val="#ppt_x"/>
                                          </p:val>
                                        </p:tav>
                                      </p:tavLst>
                                    </p:anim>
                                    <p:anim calcmode="lin" valueType="num">
                                      <p:cBhvr>
                                        <p:cTn id="24" dur="1000" fill="hold"/>
                                        <p:tgtEl>
                                          <p:spTgt spid="7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1000"/>
                                        <p:tgtEl>
                                          <p:spTgt spid="88"/>
                                        </p:tgtEl>
                                      </p:cBhvr>
                                    </p:animEffect>
                                    <p:anim calcmode="lin" valueType="num">
                                      <p:cBhvr>
                                        <p:cTn id="28" dur="1000" fill="hold"/>
                                        <p:tgtEl>
                                          <p:spTgt spid="88"/>
                                        </p:tgtEl>
                                        <p:attrNameLst>
                                          <p:attrName>ppt_x</p:attrName>
                                        </p:attrNameLst>
                                      </p:cBhvr>
                                      <p:tavLst>
                                        <p:tav tm="0">
                                          <p:val>
                                            <p:strVal val="#ppt_x"/>
                                          </p:val>
                                        </p:tav>
                                        <p:tav tm="100000">
                                          <p:val>
                                            <p:strVal val="#ppt_x"/>
                                          </p:val>
                                        </p:tav>
                                      </p:tavLst>
                                    </p:anim>
                                    <p:anim calcmode="lin" valueType="num">
                                      <p:cBhvr>
                                        <p:cTn id="29" dur="1000" fill="hold"/>
                                        <p:tgtEl>
                                          <p:spTgt spid="8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1000"/>
                                        <p:tgtEl>
                                          <p:spTgt spid="90"/>
                                        </p:tgtEl>
                                      </p:cBhvr>
                                    </p:animEffect>
                                    <p:anim calcmode="lin" valueType="num">
                                      <p:cBhvr>
                                        <p:cTn id="33" dur="1000" fill="hold"/>
                                        <p:tgtEl>
                                          <p:spTgt spid="90"/>
                                        </p:tgtEl>
                                        <p:attrNameLst>
                                          <p:attrName>ppt_x</p:attrName>
                                        </p:attrNameLst>
                                      </p:cBhvr>
                                      <p:tavLst>
                                        <p:tav tm="0">
                                          <p:val>
                                            <p:strVal val="#ppt_x"/>
                                          </p:val>
                                        </p:tav>
                                        <p:tav tm="100000">
                                          <p:val>
                                            <p:strVal val="#ppt_x"/>
                                          </p:val>
                                        </p:tav>
                                      </p:tavLst>
                                    </p:anim>
                                    <p:anim calcmode="lin" valueType="num">
                                      <p:cBhvr>
                                        <p:cTn id="34" dur="1000" fill="hold"/>
                                        <p:tgtEl>
                                          <p:spTgt spid="9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anim calcmode="lin" valueType="num">
                                      <p:cBhvr>
                                        <p:cTn id="38" dur="1000" fill="hold"/>
                                        <p:tgtEl>
                                          <p:spTgt spid="92"/>
                                        </p:tgtEl>
                                        <p:attrNameLst>
                                          <p:attrName>ppt_x</p:attrName>
                                        </p:attrNameLst>
                                      </p:cBhvr>
                                      <p:tavLst>
                                        <p:tav tm="0">
                                          <p:val>
                                            <p:strVal val="#ppt_x"/>
                                          </p:val>
                                        </p:tav>
                                        <p:tav tm="100000">
                                          <p:val>
                                            <p:strVal val="#ppt_x"/>
                                          </p:val>
                                        </p:tav>
                                      </p:tavLst>
                                    </p:anim>
                                    <p:anim calcmode="lin" valueType="num">
                                      <p:cBhvr>
                                        <p:cTn id="39" dur="1000" fill="hold"/>
                                        <p:tgtEl>
                                          <p:spTgt spid="9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1000"/>
                                        <p:tgtEl>
                                          <p:spTgt spid="107"/>
                                        </p:tgtEl>
                                      </p:cBhvr>
                                    </p:animEffect>
                                    <p:anim calcmode="lin" valueType="num">
                                      <p:cBhvr>
                                        <p:cTn id="43" dur="1000" fill="hold"/>
                                        <p:tgtEl>
                                          <p:spTgt spid="107"/>
                                        </p:tgtEl>
                                        <p:attrNameLst>
                                          <p:attrName>ppt_x</p:attrName>
                                        </p:attrNameLst>
                                      </p:cBhvr>
                                      <p:tavLst>
                                        <p:tav tm="0">
                                          <p:val>
                                            <p:strVal val="#ppt_x"/>
                                          </p:val>
                                        </p:tav>
                                        <p:tav tm="100000">
                                          <p:val>
                                            <p:strVal val="#ppt_x"/>
                                          </p:val>
                                        </p:tav>
                                      </p:tavLst>
                                    </p:anim>
                                    <p:anim calcmode="lin" valueType="num">
                                      <p:cBhvr>
                                        <p:cTn id="44" dur="1000" fill="hold"/>
                                        <p:tgtEl>
                                          <p:spTgt spid="10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1000"/>
                                        <p:tgtEl>
                                          <p:spTgt spid="113"/>
                                        </p:tgtEl>
                                      </p:cBhvr>
                                    </p:animEffect>
                                    <p:anim calcmode="lin" valueType="num">
                                      <p:cBhvr>
                                        <p:cTn id="48" dur="1000" fill="hold"/>
                                        <p:tgtEl>
                                          <p:spTgt spid="113"/>
                                        </p:tgtEl>
                                        <p:attrNameLst>
                                          <p:attrName>ppt_x</p:attrName>
                                        </p:attrNameLst>
                                      </p:cBhvr>
                                      <p:tavLst>
                                        <p:tav tm="0">
                                          <p:val>
                                            <p:strVal val="#ppt_x"/>
                                          </p:val>
                                        </p:tav>
                                        <p:tav tm="100000">
                                          <p:val>
                                            <p:strVal val="#ppt_x"/>
                                          </p:val>
                                        </p:tav>
                                      </p:tavLst>
                                    </p:anim>
                                    <p:anim calcmode="lin" valueType="num">
                                      <p:cBhvr>
                                        <p:cTn id="49" dur="1000" fill="hold"/>
                                        <p:tgtEl>
                                          <p:spTgt spid="11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22"/>
                                        </p:tgtEl>
                                        <p:attrNameLst>
                                          <p:attrName>style.visibility</p:attrName>
                                        </p:attrNameLst>
                                      </p:cBhvr>
                                      <p:to>
                                        <p:strVal val="visible"/>
                                      </p:to>
                                    </p:set>
                                    <p:animEffect transition="in" filter="fade">
                                      <p:cBhvr>
                                        <p:cTn id="52" dur="1000"/>
                                        <p:tgtEl>
                                          <p:spTgt spid="122"/>
                                        </p:tgtEl>
                                      </p:cBhvr>
                                    </p:animEffect>
                                    <p:anim calcmode="lin" valueType="num">
                                      <p:cBhvr>
                                        <p:cTn id="53" dur="1000" fill="hold"/>
                                        <p:tgtEl>
                                          <p:spTgt spid="122"/>
                                        </p:tgtEl>
                                        <p:attrNameLst>
                                          <p:attrName>ppt_x</p:attrName>
                                        </p:attrNameLst>
                                      </p:cBhvr>
                                      <p:tavLst>
                                        <p:tav tm="0">
                                          <p:val>
                                            <p:strVal val="#ppt_x"/>
                                          </p:val>
                                        </p:tav>
                                        <p:tav tm="100000">
                                          <p:val>
                                            <p:strVal val="#ppt_x"/>
                                          </p:val>
                                        </p:tav>
                                      </p:tavLst>
                                    </p:anim>
                                    <p:anim calcmode="lin" valueType="num">
                                      <p:cBhvr>
                                        <p:cTn id="54" dur="1000" fill="hold"/>
                                        <p:tgtEl>
                                          <p:spTgt spid="12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fade">
                                      <p:cBhvr>
                                        <p:cTn id="57" dur="1000"/>
                                        <p:tgtEl>
                                          <p:spTgt spid="87"/>
                                        </p:tgtEl>
                                      </p:cBhvr>
                                    </p:animEffect>
                                    <p:anim calcmode="lin" valueType="num">
                                      <p:cBhvr>
                                        <p:cTn id="58" dur="1000" fill="hold"/>
                                        <p:tgtEl>
                                          <p:spTgt spid="87"/>
                                        </p:tgtEl>
                                        <p:attrNameLst>
                                          <p:attrName>ppt_x</p:attrName>
                                        </p:attrNameLst>
                                      </p:cBhvr>
                                      <p:tavLst>
                                        <p:tav tm="0">
                                          <p:val>
                                            <p:strVal val="#ppt_x"/>
                                          </p:val>
                                        </p:tav>
                                        <p:tav tm="100000">
                                          <p:val>
                                            <p:strVal val="#ppt_x"/>
                                          </p:val>
                                        </p:tav>
                                      </p:tavLst>
                                    </p:anim>
                                    <p:anim calcmode="lin" valueType="num">
                                      <p:cBhvr>
                                        <p:cTn id="59" dur="1000" fill="hold"/>
                                        <p:tgtEl>
                                          <p:spTgt spid="8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fade">
                                      <p:cBhvr>
                                        <p:cTn id="62" dur="1000"/>
                                        <p:tgtEl>
                                          <p:spTgt spid="89"/>
                                        </p:tgtEl>
                                      </p:cBhvr>
                                    </p:animEffect>
                                    <p:anim calcmode="lin" valueType="num">
                                      <p:cBhvr>
                                        <p:cTn id="63" dur="1000" fill="hold"/>
                                        <p:tgtEl>
                                          <p:spTgt spid="89"/>
                                        </p:tgtEl>
                                        <p:attrNameLst>
                                          <p:attrName>ppt_x</p:attrName>
                                        </p:attrNameLst>
                                      </p:cBhvr>
                                      <p:tavLst>
                                        <p:tav tm="0">
                                          <p:val>
                                            <p:strVal val="#ppt_x"/>
                                          </p:val>
                                        </p:tav>
                                        <p:tav tm="100000">
                                          <p:val>
                                            <p:strVal val="#ppt_x"/>
                                          </p:val>
                                        </p:tav>
                                      </p:tavLst>
                                    </p:anim>
                                    <p:anim calcmode="lin" valueType="num">
                                      <p:cBhvr>
                                        <p:cTn id="64" dur="1000" fill="hold"/>
                                        <p:tgtEl>
                                          <p:spTgt spid="8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1000"/>
                                        <p:tgtEl>
                                          <p:spTgt spid="91"/>
                                        </p:tgtEl>
                                      </p:cBhvr>
                                    </p:animEffect>
                                    <p:anim calcmode="lin" valueType="num">
                                      <p:cBhvr>
                                        <p:cTn id="68" dur="1000" fill="hold"/>
                                        <p:tgtEl>
                                          <p:spTgt spid="91"/>
                                        </p:tgtEl>
                                        <p:attrNameLst>
                                          <p:attrName>ppt_x</p:attrName>
                                        </p:attrNameLst>
                                      </p:cBhvr>
                                      <p:tavLst>
                                        <p:tav tm="0">
                                          <p:val>
                                            <p:strVal val="#ppt_x"/>
                                          </p:val>
                                        </p:tav>
                                        <p:tav tm="100000">
                                          <p:val>
                                            <p:strVal val="#ppt_x"/>
                                          </p:val>
                                        </p:tav>
                                      </p:tavLst>
                                    </p:anim>
                                    <p:anim calcmode="lin" valueType="num">
                                      <p:cBhvr>
                                        <p:cTn id="69"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87" grpId="0" animBg="1"/>
      <p:bldP spid="88" grpId="0" animBg="1"/>
      <p:bldP spid="89" grpId="0" animBg="1"/>
      <p:bldP spid="90" grpId="0" animBg="1"/>
      <p:bldP spid="91" grpId="0" animBg="1"/>
      <p:bldP spid="92" grpId="0" animBg="1"/>
      <p:bldP spid="1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稻壳儿_刀客儿出品_1"/>
          <p:cNvGraphicFramePr/>
          <p:nvPr>
            <p:extLst>
              <p:ext uri="{D42A27DB-BD31-4B8C-83A1-F6EECF244321}">
                <p14:modId xmlns:p14="http://schemas.microsoft.com/office/powerpoint/2010/main" val="421318260"/>
              </p:ext>
            </p:extLst>
          </p:nvPr>
        </p:nvGraphicFramePr>
        <p:xfrm>
          <a:off x="1112282" y="2364741"/>
          <a:ext cx="5207489" cy="3654330"/>
        </p:xfrm>
        <a:graphic>
          <a:graphicData uri="http://schemas.openxmlformats.org/drawingml/2006/chart">
            <c:chart xmlns:c="http://schemas.openxmlformats.org/drawingml/2006/chart" xmlns:r="http://schemas.openxmlformats.org/officeDocument/2006/relationships" r:id="rId2"/>
          </a:graphicData>
        </a:graphic>
      </p:graphicFrame>
      <p:grpSp>
        <p:nvGrpSpPr>
          <p:cNvPr id="14" name="稻壳儿_刀客儿出品_2">
            <a:extLst>
              <a:ext uri="{FF2B5EF4-FFF2-40B4-BE49-F238E27FC236}">
                <a16:creationId xmlns:a16="http://schemas.microsoft.com/office/drawing/2014/main" id="{BF6EBE08-660A-402B-90EB-A5BD0A86A0D6}"/>
              </a:ext>
            </a:extLst>
          </p:cNvPr>
          <p:cNvGrpSpPr/>
          <p:nvPr/>
        </p:nvGrpSpPr>
        <p:grpSpPr>
          <a:xfrm>
            <a:off x="7336867" y="1808605"/>
            <a:ext cx="893653" cy="893653"/>
            <a:chOff x="1220118" y="2343274"/>
            <a:chExt cx="2450851" cy="2450851"/>
          </a:xfrm>
        </p:grpSpPr>
        <p:sp>
          <p:nvSpPr>
            <p:cNvPr id="19" name="Oval 18">
              <a:extLst>
                <a:ext uri="{FF2B5EF4-FFF2-40B4-BE49-F238E27FC236}">
                  <a16:creationId xmlns:a16="http://schemas.microsoft.com/office/drawing/2014/main" id="{A898C2BF-1037-431C-BC2C-0F093975B611}"/>
                </a:ext>
              </a:extLst>
            </p:cNvPr>
            <p:cNvSpPr/>
            <p:nvPr/>
          </p:nvSpPr>
          <p:spPr>
            <a:xfrm>
              <a:off x="1220118" y="2343274"/>
              <a:ext cx="2450851" cy="2450851"/>
            </a:xfrm>
            <a:prstGeom prst="ellipse">
              <a:avLst/>
            </a:prstGeom>
            <a:solidFill>
              <a:schemeClr val="accent1">
                <a:alpha val="1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20" name="Oval 19">
              <a:extLst>
                <a:ext uri="{FF2B5EF4-FFF2-40B4-BE49-F238E27FC236}">
                  <a16:creationId xmlns:a16="http://schemas.microsoft.com/office/drawing/2014/main" id="{A7C59862-2B6A-4CF0-9E48-625F927FC624}"/>
                </a:ext>
              </a:extLst>
            </p:cNvPr>
            <p:cNvSpPr/>
            <p:nvPr/>
          </p:nvSpPr>
          <p:spPr>
            <a:xfrm>
              <a:off x="1395764" y="2518920"/>
              <a:ext cx="2099561" cy="2099561"/>
            </a:xfrm>
            <a:prstGeom prst="ellipse">
              <a:avLst/>
            </a:prstGeom>
            <a:solidFill>
              <a:schemeClr val="accent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21" name="Oval 20">
              <a:extLst>
                <a:ext uri="{FF2B5EF4-FFF2-40B4-BE49-F238E27FC236}">
                  <a16:creationId xmlns:a16="http://schemas.microsoft.com/office/drawing/2014/main" id="{0B312BE6-AABC-4582-AEF5-E9DC75EFEE4E}"/>
                </a:ext>
              </a:extLst>
            </p:cNvPr>
            <p:cNvSpPr/>
            <p:nvPr/>
          </p:nvSpPr>
          <p:spPr>
            <a:xfrm>
              <a:off x="1580469" y="2703625"/>
              <a:ext cx="1730150" cy="17301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grpSp>
      <p:grpSp>
        <p:nvGrpSpPr>
          <p:cNvPr id="23" name="稻壳儿_刀客儿出品_3">
            <a:extLst>
              <a:ext uri="{FF2B5EF4-FFF2-40B4-BE49-F238E27FC236}">
                <a16:creationId xmlns:a16="http://schemas.microsoft.com/office/drawing/2014/main" id="{A303F716-C99F-4E79-9813-E5C65594474D}"/>
              </a:ext>
            </a:extLst>
          </p:cNvPr>
          <p:cNvGrpSpPr/>
          <p:nvPr/>
        </p:nvGrpSpPr>
        <p:grpSpPr>
          <a:xfrm>
            <a:off x="9857134" y="4208414"/>
            <a:ext cx="893653" cy="893653"/>
            <a:chOff x="1220118" y="2343274"/>
            <a:chExt cx="2450851" cy="2450851"/>
          </a:xfrm>
        </p:grpSpPr>
        <p:sp>
          <p:nvSpPr>
            <p:cNvPr id="31" name="Oval 30">
              <a:extLst>
                <a:ext uri="{FF2B5EF4-FFF2-40B4-BE49-F238E27FC236}">
                  <a16:creationId xmlns:a16="http://schemas.microsoft.com/office/drawing/2014/main" id="{3EB81AB2-26CF-450D-A6BD-9A5C79381B9D}"/>
                </a:ext>
              </a:extLst>
            </p:cNvPr>
            <p:cNvSpPr/>
            <p:nvPr/>
          </p:nvSpPr>
          <p:spPr>
            <a:xfrm>
              <a:off x="1220118" y="2343274"/>
              <a:ext cx="2450851" cy="2450851"/>
            </a:xfrm>
            <a:prstGeom prst="ellipse">
              <a:avLst/>
            </a:prstGeom>
            <a:solidFill>
              <a:schemeClr val="accent4">
                <a:alpha val="1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2" name="Oval 31">
              <a:extLst>
                <a:ext uri="{FF2B5EF4-FFF2-40B4-BE49-F238E27FC236}">
                  <a16:creationId xmlns:a16="http://schemas.microsoft.com/office/drawing/2014/main" id="{01BF7745-49F9-47CD-B786-3A006A362DCF}"/>
                </a:ext>
              </a:extLst>
            </p:cNvPr>
            <p:cNvSpPr/>
            <p:nvPr/>
          </p:nvSpPr>
          <p:spPr>
            <a:xfrm>
              <a:off x="1395764" y="2518920"/>
              <a:ext cx="2099561" cy="2099561"/>
            </a:xfrm>
            <a:prstGeom prst="ellipse">
              <a:avLst/>
            </a:prstGeom>
            <a:solidFill>
              <a:schemeClr val="accent4">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3" name="Oval 32">
              <a:extLst>
                <a:ext uri="{FF2B5EF4-FFF2-40B4-BE49-F238E27FC236}">
                  <a16:creationId xmlns:a16="http://schemas.microsoft.com/office/drawing/2014/main" id="{62FE88ED-76A7-439C-93B3-3133050BE8CF}"/>
                </a:ext>
              </a:extLst>
            </p:cNvPr>
            <p:cNvSpPr/>
            <p:nvPr/>
          </p:nvSpPr>
          <p:spPr>
            <a:xfrm>
              <a:off x="1580469" y="2703625"/>
              <a:ext cx="1730150" cy="173015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grpSp>
      <p:grpSp>
        <p:nvGrpSpPr>
          <p:cNvPr id="35" name="稻壳儿_刀客儿出品_4">
            <a:extLst>
              <a:ext uri="{FF2B5EF4-FFF2-40B4-BE49-F238E27FC236}">
                <a16:creationId xmlns:a16="http://schemas.microsoft.com/office/drawing/2014/main" id="{81CB4022-C241-47F4-8474-80AAC0FD47EF}"/>
              </a:ext>
            </a:extLst>
          </p:cNvPr>
          <p:cNvGrpSpPr/>
          <p:nvPr/>
        </p:nvGrpSpPr>
        <p:grpSpPr>
          <a:xfrm>
            <a:off x="9857134" y="1808605"/>
            <a:ext cx="893653" cy="893653"/>
            <a:chOff x="1220118" y="2343274"/>
            <a:chExt cx="2450851" cy="2450851"/>
          </a:xfrm>
        </p:grpSpPr>
        <p:sp>
          <p:nvSpPr>
            <p:cNvPr id="37" name="Oval 36">
              <a:extLst>
                <a:ext uri="{FF2B5EF4-FFF2-40B4-BE49-F238E27FC236}">
                  <a16:creationId xmlns:a16="http://schemas.microsoft.com/office/drawing/2014/main" id="{63206B01-E842-45E5-A7EB-6735E592D822}"/>
                </a:ext>
              </a:extLst>
            </p:cNvPr>
            <p:cNvSpPr/>
            <p:nvPr/>
          </p:nvSpPr>
          <p:spPr>
            <a:xfrm>
              <a:off x="1220118" y="2343274"/>
              <a:ext cx="2450851" cy="2450851"/>
            </a:xfrm>
            <a:prstGeom prst="ellipse">
              <a:avLst/>
            </a:prstGeom>
            <a:solidFill>
              <a:schemeClr val="accent3">
                <a:alpha val="1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8" name="Oval 37">
              <a:extLst>
                <a:ext uri="{FF2B5EF4-FFF2-40B4-BE49-F238E27FC236}">
                  <a16:creationId xmlns:a16="http://schemas.microsoft.com/office/drawing/2014/main" id="{D8B6A5D9-826D-4B73-A2A9-621597A5D292}"/>
                </a:ext>
              </a:extLst>
            </p:cNvPr>
            <p:cNvSpPr/>
            <p:nvPr/>
          </p:nvSpPr>
          <p:spPr>
            <a:xfrm>
              <a:off x="1395764" y="2518920"/>
              <a:ext cx="2099561" cy="2099561"/>
            </a:xfrm>
            <a:prstGeom prst="ellipse">
              <a:avLst/>
            </a:prstGeom>
            <a:solidFill>
              <a:schemeClr val="accent3">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9" name="Oval 38">
              <a:extLst>
                <a:ext uri="{FF2B5EF4-FFF2-40B4-BE49-F238E27FC236}">
                  <a16:creationId xmlns:a16="http://schemas.microsoft.com/office/drawing/2014/main" id="{7ED9F6BD-276D-4A4F-A9D8-DB6710B88978}"/>
                </a:ext>
              </a:extLst>
            </p:cNvPr>
            <p:cNvSpPr/>
            <p:nvPr/>
          </p:nvSpPr>
          <p:spPr>
            <a:xfrm>
              <a:off x="1580469" y="2703625"/>
              <a:ext cx="1730150" cy="173015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grpSp>
      <p:grpSp>
        <p:nvGrpSpPr>
          <p:cNvPr id="41" name="稻壳儿_刀客儿出品_5">
            <a:extLst>
              <a:ext uri="{FF2B5EF4-FFF2-40B4-BE49-F238E27FC236}">
                <a16:creationId xmlns:a16="http://schemas.microsoft.com/office/drawing/2014/main" id="{624E3C75-9A50-42D6-BF4C-9C1337740697}"/>
              </a:ext>
            </a:extLst>
          </p:cNvPr>
          <p:cNvGrpSpPr/>
          <p:nvPr/>
        </p:nvGrpSpPr>
        <p:grpSpPr>
          <a:xfrm>
            <a:off x="7336867" y="4208414"/>
            <a:ext cx="893653" cy="893653"/>
            <a:chOff x="1220118" y="2343274"/>
            <a:chExt cx="2450851" cy="2450851"/>
          </a:xfrm>
        </p:grpSpPr>
        <p:sp>
          <p:nvSpPr>
            <p:cNvPr id="43" name="Oval 42">
              <a:extLst>
                <a:ext uri="{FF2B5EF4-FFF2-40B4-BE49-F238E27FC236}">
                  <a16:creationId xmlns:a16="http://schemas.microsoft.com/office/drawing/2014/main" id="{910F2154-2490-4EBC-A494-247A182935C2}"/>
                </a:ext>
              </a:extLst>
            </p:cNvPr>
            <p:cNvSpPr/>
            <p:nvPr/>
          </p:nvSpPr>
          <p:spPr>
            <a:xfrm>
              <a:off x="1220118" y="2343274"/>
              <a:ext cx="2450851" cy="2450851"/>
            </a:xfrm>
            <a:prstGeom prst="ellipse">
              <a:avLst/>
            </a:prstGeom>
            <a:solidFill>
              <a:schemeClr val="accent2">
                <a:alpha val="1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4" name="Oval 43">
              <a:extLst>
                <a:ext uri="{FF2B5EF4-FFF2-40B4-BE49-F238E27FC236}">
                  <a16:creationId xmlns:a16="http://schemas.microsoft.com/office/drawing/2014/main" id="{0A1B944B-7A82-4FEB-9188-559FFF5764C2}"/>
                </a:ext>
              </a:extLst>
            </p:cNvPr>
            <p:cNvSpPr/>
            <p:nvPr/>
          </p:nvSpPr>
          <p:spPr>
            <a:xfrm>
              <a:off x="1395764" y="2518920"/>
              <a:ext cx="2099561" cy="2099561"/>
            </a:xfrm>
            <a:prstGeom prst="ellipse">
              <a:avLst/>
            </a:prstGeom>
            <a:solidFill>
              <a:schemeClr val="accent2">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5" name="Oval 44">
              <a:extLst>
                <a:ext uri="{FF2B5EF4-FFF2-40B4-BE49-F238E27FC236}">
                  <a16:creationId xmlns:a16="http://schemas.microsoft.com/office/drawing/2014/main" id="{A1F7DED0-FB91-4192-B36B-D75377F67D50}"/>
                </a:ext>
              </a:extLst>
            </p:cNvPr>
            <p:cNvSpPr/>
            <p:nvPr/>
          </p:nvSpPr>
          <p:spPr>
            <a:xfrm>
              <a:off x="1580469" y="2703625"/>
              <a:ext cx="1730150" cy="173015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grpSp>
      <p:sp>
        <p:nvSpPr>
          <p:cNvPr id="46" name="稻壳儿_刀客儿出品_6">
            <a:extLst>
              <a:ext uri="{FF2B5EF4-FFF2-40B4-BE49-F238E27FC236}">
                <a16:creationId xmlns:a16="http://schemas.microsoft.com/office/drawing/2014/main" id="{1F7E8C2C-A7B3-4BCA-94B5-35315B221BD5}"/>
              </a:ext>
            </a:extLst>
          </p:cNvPr>
          <p:cNvSpPr/>
          <p:nvPr/>
        </p:nvSpPr>
        <p:spPr>
          <a:xfrm>
            <a:off x="6832638" y="3222882"/>
            <a:ext cx="1902111" cy="734817"/>
          </a:xfrm>
          <a:prstGeom prst="rect">
            <a:avLst/>
          </a:prstGeom>
        </p:spPr>
        <p:txBody>
          <a:bodyPr wrap="square" lIns="90000" tIns="46800" rIns="90000" bIns="46800">
            <a:spAutoFit/>
          </a:bodyPr>
          <a:lstStyle/>
          <a:p>
            <a:pPr algn="ctr">
              <a:lnSpc>
                <a:spcPct val="120000"/>
              </a:lnSpc>
            </a:pPr>
            <a:r>
              <a:rPr lang="id-ID" sz="1198" dirty="0">
                <a:solidFill>
                  <a:schemeClr val="bg1">
                    <a:lumMod val="65000"/>
                  </a:schemeClr>
                </a:solidFill>
                <a:latin typeface="+mj-lt"/>
                <a:cs typeface="Segoe UI Light" panose="020B0502040204020203" pitchFamily="34" charset="0"/>
              </a:rPr>
              <a:t>The quick, brown fox jumps over a lazy dog. DJs flock by</a:t>
            </a:r>
            <a:endParaRPr lang="en-US" sz="1198" dirty="0">
              <a:solidFill>
                <a:schemeClr val="bg1">
                  <a:lumMod val="65000"/>
                </a:schemeClr>
              </a:solidFill>
              <a:latin typeface="+mj-lt"/>
              <a:cs typeface="Segoe UI Light" panose="020B0502040204020203" pitchFamily="34" charset="0"/>
            </a:endParaRPr>
          </a:p>
        </p:txBody>
      </p:sp>
      <p:sp>
        <p:nvSpPr>
          <p:cNvPr id="47" name="稻壳儿_刀客儿出品_7">
            <a:extLst>
              <a:ext uri="{FF2B5EF4-FFF2-40B4-BE49-F238E27FC236}">
                <a16:creationId xmlns:a16="http://schemas.microsoft.com/office/drawing/2014/main" id="{42316A73-8064-4983-8FC9-D7308BB83272}"/>
              </a:ext>
            </a:extLst>
          </p:cNvPr>
          <p:cNvSpPr txBox="1">
            <a:spLocks/>
          </p:cNvSpPr>
          <p:nvPr/>
        </p:nvSpPr>
        <p:spPr>
          <a:xfrm>
            <a:off x="6980674" y="2769511"/>
            <a:ext cx="1558668" cy="659490"/>
          </a:xfrm>
          <a:prstGeom prst="rect">
            <a:avLst/>
          </a:prstGeom>
        </p:spPr>
        <p:txBody>
          <a:bodyPr lIns="90000" tIns="46800" rIns="90000" bIns="4680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98" b="1" dirty="0">
                <a:solidFill>
                  <a:schemeClr val="tx1">
                    <a:lumMod val="65000"/>
                    <a:lumOff val="35000"/>
                  </a:schemeClr>
                </a:solidFill>
              </a:rPr>
              <a:t>Title Here</a:t>
            </a:r>
          </a:p>
        </p:txBody>
      </p:sp>
      <p:sp>
        <p:nvSpPr>
          <p:cNvPr id="48" name="稻壳儿_刀客儿出品_8">
            <a:extLst>
              <a:ext uri="{FF2B5EF4-FFF2-40B4-BE49-F238E27FC236}">
                <a16:creationId xmlns:a16="http://schemas.microsoft.com/office/drawing/2014/main" id="{44A2BD47-F72D-4910-A166-B3C49ACBE311}"/>
              </a:ext>
            </a:extLst>
          </p:cNvPr>
          <p:cNvSpPr/>
          <p:nvPr/>
        </p:nvSpPr>
        <p:spPr>
          <a:xfrm>
            <a:off x="9352904" y="3227956"/>
            <a:ext cx="1902111" cy="734817"/>
          </a:xfrm>
          <a:prstGeom prst="rect">
            <a:avLst/>
          </a:prstGeom>
        </p:spPr>
        <p:txBody>
          <a:bodyPr wrap="square" lIns="90000" tIns="46800" rIns="90000" bIns="46800">
            <a:spAutoFit/>
          </a:bodyPr>
          <a:lstStyle/>
          <a:p>
            <a:pPr algn="ctr">
              <a:lnSpc>
                <a:spcPct val="120000"/>
              </a:lnSpc>
            </a:pPr>
            <a:r>
              <a:rPr lang="id-ID" sz="1198" dirty="0">
                <a:solidFill>
                  <a:schemeClr val="bg1">
                    <a:lumMod val="65000"/>
                  </a:schemeClr>
                </a:solidFill>
                <a:latin typeface="+mj-lt"/>
                <a:cs typeface="Segoe UI Light" panose="020B0502040204020203" pitchFamily="34" charset="0"/>
              </a:rPr>
              <a:t>The quick, brown fox jumps over a lazy dog. DJs flock by</a:t>
            </a:r>
            <a:endParaRPr lang="en-US" sz="1198" dirty="0">
              <a:solidFill>
                <a:schemeClr val="bg1">
                  <a:lumMod val="65000"/>
                </a:schemeClr>
              </a:solidFill>
              <a:latin typeface="+mj-lt"/>
              <a:cs typeface="Segoe UI Light" panose="020B0502040204020203" pitchFamily="34" charset="0"/>
            </a:endParaRPr>
          </a:p>
        </p:txBody>
      </p:sp>
      <p:sp>
        <p:nvSpPr>
          <p:cNvPr id="49" name="稻壳儿_刀客儿出品_9">
            <a:extLst>
              <a:ext uri="{FF2B5EF4-FFF2-40B4-BE49-F238E27FC236}">
                <a16:creationId xmlns:a16="http://schemas.microsoft.com/office/drawing/2014/main" id="{ABA9A567-648B-45E3-ADAE-0983518E0E85}"/>
              </a:ext>
            </a:extLst>
          </p:cNvPr>
          <p:cNvSpPr txBox="1">
            <a:spLocks/>
          </p:cNvSpPr>
          <p:nvPr/>
        </p:nvSpPr>
        <p:spPr>
          <a:xfrm>
            <a:off x="9500940" y="2774585"/>
            <a:ext cx="1558668" cy="659490"/>
          </a:xfrm>
          <a:prstGeom prst="rect">
            <a:avLst/>
          </a:prstGeom>
        </p:spPr>
        <p:txBody>
          <a:bodyPr lIns="90000" tIns="46800" rIns="90000" bIns="4680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98" b="1" dirty="0">
                <a:solidFill>
                  <a:schemeClr val="tx1">
                    <a:lumMod val="65000"/>
                    <a:lumOff val="35000"/>
                  </a:schemeClr>
                </a:solidFill>
              </a:rPr>
              <a:t>Title Here</a:t>
            </a:r>
          </a:p>
        </p:txBody>
      </p:sp>
      <p:sp>
        <p:nvSpPr>
          <p:cNvPr id="50" name="稻壳儿_刀客儿出品_10">
            <a:extLst>
              <a:ext uri="{FF2B5EF4-FFF2-40B4-BE49-F238E27FC236}">
                <a16:creationId xmlns:a16="http://schemas.microsoft.com/office/drawing/2014/main" id="{86B851F9-1E87-4735-A24B-FA49BBB0A1D4}"/>
              </a:ext>
            </a:extLst>
          </p:cNvPr>
          <p:cNvSpPr/>
          <p:nvPr/>
        </p:nvSpPr>
        <p:spPr>
          <a:xfrm>
            <a:off x="6832638" y="5499091"/>
            <a:ext cx="1902111" cy="734817"/>
          </a:xfrm>
          <a:prstGeom prst="rect">
            <a:avLst/>
          </a:prstGeom>
        </p:spPr>
        <p:txBody>
          <a:bodyPr wrap="square" lIns="90000" tIns="46800" rIns="90000" bIns="46800">
            <a:spAutoFit/>
          </a:bodyPr>
          <a:lstStyle/>
          <a:p>
            <a:pPr algn="ctr">
              <a:lnSpc>
                <a:spcPct val="120000"/>
              </a:lnSpc>
            </a:pPr>
            <a:r>
              <a:rPr lang="id-ID" sz="1198" dirty="0">
                <a:solidFill>
                  <a:schemeClr val="bg1">
                    <a:lumMod val="65000"/>
                  </a:schemeClr>
                </a:solidFill>
                <a:latin typeface="+mj-lt"/>
                <a:cs typeface="Segoe UI Light" panose="020B0502040204020203" pitchFamily="34" charset="0"/>
              </a:rPr>
              <a:t>The quick, brown fox jumps over a lazy dog. DJs flock by</a:t>
            </a:r>
            <a:endParaRPr lang="en-US" sz="1198" dirty="0">
              <a:solidFill>
                <a:schemeClr val="bg1">
                  <a:lumMod val="65000"/>
                </a:schemeClr>
              </a:solidFill>
              <a:latin typeface="+mj-lt"/>
              <a:cs typeface="Segoe UI Light" panose="020B0502040204020203" pitchFamily="34" charset="0"/>
            </a:endParaRPr>
          </a:p>
        </p:txBody>
      </p:sp>
      <p:sp>
        <p:nvSpPr>
          <p:cNvPr id="51" name="稻壳儿_刀客儿出品_11">
            <a:extLst>
              <a:ext uri="{FF2B5EF4-FFF2-40B4-BE49-F238E27FC236}">
                <a16:creationId xmlns:a16="http://schemas.microsoft.com/office/drawing/2014/main" id="{A2294817-E004-4FBB-9483-036B9F94DB00}"/>
              </a:ext>
            </a:extLst>
          </p:cNvPr>
          <p:cNvSpPr txBox="1">
            <a:spLocks/>
          </p:cNvSpPr>
          <p:nvPr/>
        </p:nvSpPr>
        <p:spPr>
          <a:xfrm>
            <a:off x="6980674" y="5133509"/>
            <a:ext cx="1558668" cy="659490"/>
          </a:xfrm>
          <a:prstGeom prst="rect">
            <a:avLst/>
          </a:prstGeom>
        </p:spPr>
        <p:txBody>
          <a:bodyPr lIns="90000" tIns="46800" rIns="90000" bIns="4680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98" b="1" dirty="0">
                <a:solidFill>
                  <a:schemeClr val="tx1">
                    <a:lumMod val="65000"/>
                    <a:lumOff val="35000"/>
                  </a:schemeClr>
                </a:solidFill>
              </a:rPr>
              <a:t>Title Here</a:t>
            </a:r>
          </a:p>
        </p:txBody>
      </p:sp>
      <p:sp>
        <p:nvSpPr>
          <p:cNvPr id="52" name="稻壳儿_刀客儿出品_12">
            <a:extLst>
              <a:ext uri="{FF2B5EF4-FFF2-40B4-BE49-F238E27FC236}">
                <a16:creationId xmlns:a16="http://schemas.microsoft.com/office/drawing/2014/main" id="{9D5DF563-2A59-4103-82B3-C4C455713770}"/>
              </a:ext>
            </a:extLst>
          </p:cNvPr>
          <p:cNvSpPr/>
          <p:nvPr/>
        </p:nvSpPr>
        <p:spPr>
          <a:xfrm>
            <a:off x="9352904" y="5504165"/>
            <a:ext cx="1902111" cy="734817"/>
          </a:xfrm>
          <a:prstGeom prst="rect">
            <a:avLst/>
          </a:prstGeom>
        </p:spPr>
        <p:txBody>
          <a:bodyPr wrap="square" lIns="90000" tIns="46800" rIns="90000" bIns="46800">
            <a:spAutoFit/>
          </a:bodyPr>
          <a:lstStyle/>
          <a:p>
            <a:pPr algn="ctr">
              <a:lnSpc>
                <a:spcPct val="120000"/>
              </a:lnSpc>
            </a:pPr>
            <a:r>
              <a:rPr lang="id-ID" sz="1198" dirty="0">
                <a:solidFill>
                  <a:schemeClr val="bg1">
                    <a:lumMod val="65000"/>
                  </a:schemeClr>
                </a:solidFill>
                <a:latin typeface="+mj-lt"/>
                <a:cs typeface="Segoe UI Light" panose="020B0502040204020203" pitchFamily="34" charset="0"/>
              </a:rPr>
              <a:t>The quick, brown fox jumps over a lazy dog. DJs flock by</a:t>
            </a:r>
            <a:endParaRPr lang="en-US" sz="1198" dirty="0">
              <a:solidFill>
                <a:schemeClr val="bg1">
                  <a:lumMod val="65000"/>
                </a:schemeClr>
              </a:solidFill>
              <a:latin typeface="+mj-lt"/>
              <a:cs typeface="Segoe UI Light" panose="020B0502040204020203" pitchFamily="34" charset="0"/>
            </a:endParaRPr>
          </a:p>
        </p:txBody>
      </p:sp>
      <p:sp>
        <p:nvSpPr>
          <p:cNvPr id="53" name="稻壳儿_刀客儿出品_13">
            <a:extLst>
              <a:ext uri="{FF2B5EF4-FFF2-40B4-BE49-F238E27FC236}">
                <a16:creationId xmlns:a16="http://schemas.microsoft.com/office/drawing/2014/main" id="{116E20AA-8D44-473A-9F6B-3892AD99962F}"/>
              </a:ext>
            </a:extLst>
          </p:cNvPr>
          <p:cNvSpPr txBox="1">
            <a:spLocks/>
          </p:cNvSpPr>
          <p:nvPr/>
        </p:nvSpPr>
        <p:spPr>
          <a:xfrm>
            <a:off x="9500940" y="5050794"/>
            <a:ext cx="1558668" cy="659490"/>
          </a:xfrm>
          <a:prstGeom prst="rect">
            <a:avLst/>
          </a:prstGeom>
        </p:spPr>
        <p:txBody>
          <a:bodyPr lIns="90000" tIns="46800" rIns="90000" bIns="4680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98" b="1" dirty="0">
                <a:solidFill>
                  <a:schemeClr val="tx1">
                    <a:lumMod val="65000"/>
                    <a:lumOff val="35000"/>
                  </a:schemeClr>
                </a:solidFill>
              </a:rPr>
              <a:t>Title Here</a:t>
            </a:r>
          </a:p>
        </p:txBody>
      </p:sp>
      <p:sp>
        <p:nvSpPr>
          <p:cNvPr id="54" name="稻壳儿_刀客儿出品_14">
            <a:extLst>
              <a:ext uri="{FF2B5EF4-FFF2-40B4-BE49-F238E27FC236}">
                <a16:creationId xmlns:a16="http://schemas.microsoft.com/office/drawing/2014/main" id="{A248433C-DB3A-4D78-9BFD-63CBEC546267}"/>
              </a:ext>
            </a:extLst>
          </p:cNvPr>
          <p:cNvSpPr txBox="1"/>
          <p:nvPr/>
        </p:nvSpPr>
        <p:spPr>
          <a:xfrm>
            <a:off x="4567376" y="509272"/>
            <a:ext cx="3057247" cy="584775"/>
          </a:xfrm>
          <a:prstGeom prst="rect">
            <a:avLst/>
          </a:prstGeom>
          <a:noFill/>
        </p:spPr>
        <p:txBody>
          <a:bodyPr wrap="none" lIns="90000" tIns="46800" rIns="90000" bIns="46800" rtlCol="0">
            <a:spAutoFit/>
          </a:bodyPr>
          <a:lstStyle/>
          <a:p>
            <a:pPr algn="ctr"/>
            <a:r>
              <a:rPr lang="zh-CN" altLang="en-US" sz="3200" dirty="0">
                <a:latin typeface="+mj-ea"/>
                <a:ea typeface="+mj-ea"/>
              </a:rPr>
              <a:t>在这里添加标题</a:t>
            </a:r>
            <a:endParaRPr lang="en-US" sz="3200" dirty="0">
              <a:latin typeface="+mj-ea"/>
              <a:ea typeface="+mj-ea"/>
            </a:endParaRPr>
          </a:p>
        </p:txBody>
      </p:sp>
      <p:sp>
        <p:nvSpPr>
          <p:cNvPr id="55" name="稻壳儿_刀客儿出品_15">
            <a:extLst>
              <a:ext uri="{FF2B5EF4-FFF2-40B4-BE49-F238E27FC236}">
                <a16:creationId xmlns:a16="http://schemas.microsoft.com/office/drawing/2014/main" id="{FB247E24-D784-4CCC-9630-BB9160991F3F}"/>
              </a:ext>
            </a:extLst>
          </p:cNvPr>
          <p:cNvSpPr txBox="1"/>
          <p:nvPr/>
        </p:nvSpPr>
        <p:spPr>
          <a:xfrm>
            <a:off x="3568631" y="1031741"/>
            <a:ext cx="5054738" cy="307777"/>
          </a:xfrm>
          <a:prstGeom prst="rect">
            <a:avLst/>
          </a:prstGeom>
          <a:noFill/>
        </p:spPr>
        <p:txBody>
          <a:bodyPr wrap="none" lIns="90000" tIns="46800" rIns="90000" bIns="46800" rtlCol="0">
            <a:spAutoFit/>
          </a:bodyPr>
          <a:lstStyle/>
          <a:p>
            <a:pPr algn="ctr"/>
            <a:r>
              <a:rPr lang="en-US" altLang="zh-CN" sz="1400" dirty="0"/>
              <a:t>Lorem ipsum dolor sit </a:t>
            </a:r>
            <a:r>
              <a:rPr lang="en-US" altLang="zh-CN" sz="1400" dirty="0" err="1"/>
              <a:t>amet</a:t>
            </a:r>
            <a:r>
              <a:rPr lang="en-US" altLang="zh-CN" sz="1400" dirty="0"/>
              <a:t>, </a:t>
            </a:r>
            <a:r>
              <a:rPr lang="en-US" altLang="zh-CN" sz="1400" dirty="0" err="1"/>
              <a:t>consectetuer</a:t>
            </a:r>
            <a:r>
              <a:rPr lang="en-US" altLang="zh-CN" sz="1400" dirty="0"/>
              <a:t> </a:t>
            </a:r>
            <a:r>
              <a:rPr lang="en-US" altLang="zh-CN" sz="1400" dirty="0" err="1"/>
              <a:t>adipiscing</a:t>
            </a:r>
            <a:r>
              <a:rPr lang="en-US" altLang="zh-CN" sz="1400" dirty="0"/>
              <a:t> </a:t>
            </a:r>
            <a:r>
              <a:rPr lang="en-US" altLang="zh-CN" sz="1400" dirty="0" err="1"/>
              <a:t>elit</a:t>
            </a:r>
            <a:r>
              <a:rPr lang="en-US" altLang="zh-CN" sz="1400" dirty="0"/>
              <a:t>.</a:t>
            </a:r>
            <a:endParaRPr lang="en-US" sz="1400" dirty="0"/>
          </a:p>
        </p:txBody>
      </p:sp>
      <p:sp>
        <p:nvSpPr>
          <p:cNvPr id="56" name="稻壳儿_刀客儿出品_16">
            <a:extLst>
              <a:ext uri="{FF2B5EF4-FFF2-40B4-BE49-F238E27FC236}">
                <a16:creationId xmlns:a16="http://schemas.microsoft.com/office/drawing/2014/main" id="{D57CD22E-6D19-4A2D-BCAA-8D13D9355C89}"/>
              </a:ext>
            </a:extLst>
          </p:cNvPr>
          <p:cNvSpPr>
            <a:spLocks noEditPoints="1"/>
          </p:cNvSpPr>
          <p:nvPr/>
        </p:nvSpPr>
        <p:spPr bwMode="auto">
          <a:xfrm>
            <a:off x="10169557" y="4538209"/>
            <a:ext cx="268806" cy="234062"/>
          </a:xfrm>
          <a:custGeom>
            <a:avLst/>
            <a:gdLst/>
            <a:ahLst/>
            <a:cxnLst>
              <a:cxn ang="0">
                <a:pos x="68" y="24"/>
              </a:cxn>
              <a:cxn ang="0">
                <a:pos x="64" y="29"/>
              </a:cxn>
              <a:cxn ang="0">
                <a:pos x="64" y="43"/>
              </a:cxn>
              <a:cxn ang="0">
                <a:pos x="59" y="48"/>
              </a:cxn>
              <a:cxn ang="0">
                <a:pos x="28" y="34"/>
              </a:cxn>
              <a:cxn ang="0">
                <a:pos x="25" y="44"/>
              </a:cxn>
              <a:cxn ang="0">
                <a:pos x="30" y="54"/>
              </a:cxn>
              <a:cxn ang="0">
                <a:pos x="14" y="56"/>
              </a:cxn>
              <a:cxn ang="0">
                <a:pos x="11" y="34"/>
              </a:cxn>
              <a:cxn ang="0">
                <a:pos x="7" y="34"/>
              </a:cxn>
              <a:cxn ang="0">
                <a:pos x="0" y="27"/>
              </a:cxn>
              <a:cxn ang="0">
                <a:pos x="0" y="20"/>
              </a:cxn>
              <a:cxn ang="0">
                <a:pos x="7" y="14"/>
              </a:cxn>
              <a:cxn ang="0">
                <a:pos x="25" y="14"/>
              </a:cxn>
              <a:cxn ang="0">
                <a:pos x="59" y="0"/>
              </a:cxn>
              <a:cxn ang="0">
                <a:pos x="64" y="4"/>
              </a:cxn>
              <a:cxn ang="0">
                <a:pos x="64" y="19"/>
              </a:cxn>
              <a:cxn ang="0">
                <a:pos x="68" y="24"/>
              </a:cxn>
              <a:cxn ang="0">
                <a:pos x="59" y="6"/>
              </a:cxn>
              <a:cxn ang="0">
                <a:pos x="30" y="19"/>
              </a:cxn>
              <a:cxn ang="0">
                <a:pos x="30" y="29"/>
              </a:cxn>
              <a:cxn ang="0">
                <a:pos x="59" y="42"/>
              </a:cxn>
              <a:cxn ang="0">
                <a:pos x="59" y="6"/>
              </a:cxn>
            </a:cxnLst>
            <a:rect l="0" t="0" r="r" b="b"/>
            <a:pathLst>
              <a:path w="68" h="59">
                <a:moveTo>
                  <a:pt x="68" y="24"/>
                </a:moveTo>
                <a:cubicBezTo>
                  <a:pt x="68" y="27"/>
                  <a:pt x="66" y="29"/>
                  <a:pt x="64" y="29"/>
                </a:cubicBezTo>
                <a:cubicBezTo>
                  <a:pt x="64" y="43"/>
                  <a:pt x="64" y="43"/>
                  <a:pt x="64" y="43"/>
                </a:cubicBezTo>
                <a:cubicBezTo>
                  <a:pt x="64" y="46"/>
                  <a:pt x="61" y="48"/>
                  <a:pt x="59" y="48"/>
                </a:cubicBezTo>
                <a:cubicBezTo>
                  <a:pt x="52" y="43"/>
                  <a:pt x="41" y="35"/>
                  <a:pt x="28" y="34"/>
                </a:cubicBezTo>
                <a:cubicBezTo>
                  <a:pt x="23" y="35"/>
                  <a:pt x="22" y="41"/>
                  <a:pt x="25" y="44"/>
                </a:cubicBezTo>
                <a:cubicBezTo>
                  <a:pt x="22" y="48"/>
                  <a:pt x="26" y="51"/>
                  <a:pt x="30" y="54"/>
                </a:cubicBezTo>
                <a:cubicBezTo>
                  <a:pt x="27" y="59"/>
                  <a:pt x="17" y="59"/>
                  <a:pt x="14" y="56"/>
                </a:cubicBezTo>
                <a:cubicBezTo>
                  <a:pt x="12" y="49"/>
                  <a:pt x="8" y="42"/>
                  <a:pt x="11" y="34"/>
                </a:cubicBezTo>
                <a:cubicBezTo>
                  <a:pt x="7" y="34"/>
                  <a:pt x="7" y="34"/>
                  <a:pt x="7" y="34"/>
                </a:cubicBezTo>
                <a:cubicBezTo>
                  <a:pt x="3" y="34"/>
                  <a:pt x="0" y="31"/>
                  <a:pt x="0" y="27"/>
                </a:cubicBezTo>
                <a:cubicBezTo>
                  <a:pt x="0" y="20"/>
                  <a:pt x="0" y="20"/>
                  <a:pt x="0" y="20"/>
                </a:cubicBezTo>
                <a:cubicBezTo>
                  <a:pt x="0" y="17"/>
                  <a:pt x="3" y="14"/>
                  <a:pt x="7" y="14"/>
                </a:cubicBezTo>
                <a:cubicBezTo>
                  <a:pt x="25" y="14"/>
                  <a:pt x="25" y="14"/>
                  <a:pt x="25" y="14"/>
                </a:cubicBezTo>
                <a:cubicBezTo>
                  <a:pt x="39" y="14"/>
                  <a:pt x="51" y="6"/>
                  <a:pt x="59" y="0"/>
                </a:cubicBezTo>
                <a:cubicBezTo>
                  <a:pt x="61" y="0"/>
                  <a:pt x="64" y="2"/>
                  <a:pt x="64" y="4"/>
                </a:cubicBezTo>
                <a:cubicBezTo>
                  <a:pt x="64" y="19"/>
                  <a:pt x="64" y="19"/>
                  <a:pt x="64" y="19"/>
                </a:cubicBezTo>
                <a:cubicBezTo>
                  <a:pt x="66" y="19"/>
                  <a:pt x="68" y="21"/>
                  <a:pt x="68" y="24"/>
                </a:cubicBezTo>
                <a:close/>
                <a:moveTo>
                  <a:pt x="59" y="6"/>
                </a:moveTo>
                <a:cubicBezTo>
                  <a:pt x="49" y="13"/>
                  <a:pt x="39" y="18"/>
                  <a:pt x="30" y="19"/>
                </a:cubicBezTo>
                <a:cubicBezTo>
                  <a:pt x="30" y="29"/>
                  <a:pt x="30" y="29"/>
                  <a:pt x="30" y="29"/>
                </a:cubicBezTo>
                <a:cubicBezTo>
                  <a:pt x="39" y="30"/>
                  <a:pt x="49" y="34"/>
                  <a:pt x="59" y="42"/>
                </a:cubicBezTo>
                <a:lnTo>
                  <a:pt x="59" y="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稻壳儿_刀客儿出品_17">
            <a:extLst>
              <a:ext uri="{FF2B5EF4-FFF2-40B4-BE49-F238E27FC236}">
                <a16:creationId xmlns:a16="http://schemas.microsoft.com/office/drawing/2014/main" id="{651000B1-5D9E-4539-BD1E-9409ADAF37E8}"/>
              </a:ext>
            </a:extLst>
          </p:cNvPr>
          <p:cNvSpPr>
            <a:spLocks noEditPoints="1"/>
          </p:cNvSpPr>
          <p:nvPr/>
        </p:nvSpPr>
        <p:spPr bwMode="auto">
          <a:xfrm>
            <a:off x="7649290" y="2121028"/>
            <a:ext cx="268806" cy="268806"/>
          </a:xfrm>
          <a:custGeom>
            <a:avLst/>
            <a:gdLst/>
            <a:ahLst/>
            <a:cxnLst>
              <a:cxn ang="0">
                <a:pos x="68" y="3"/>
              </a:cxn>
              <a:cxn ang="0">
                <a:pos x="58" y="61"/>
              </a:cxn>
              <a:cxn ang="0">
                <a:pos x="57" y="63"/>
              </a:cxn>
              <a:cxn ang="0">
                <a:pos x="56" y="63"/>
              </a:cxn>
              <a:cxn ang="0">
                <a:pos x="55" y="63"/>
              </a:cxn>
              <a:cxn ang="0">
                <a:pos x="35" y="55"/>
              </a:cxn>
              <a:cxn ang="0">
                <a:pos x="23" y="67"/>
              </a:cxn>
              <a:cxn ang="0">
                <a:pos x="22" y="68"/>
              </a:cxn>
              <a:cxn ang="0">
                <a:pos x="21" y="68"/>
              </a:cxn>
              <a:cxn ang="0">
                <a:pos x="19" y="65"/>
              </a:cxn>
              <a:cxn ang="0">
                <a:pos x="19" y="48"/>
              </a:cxn>
              <a:cxn ang="0">
                <a:pos x="1" y="41"/>
              </a:cxn>
              <a:cxn ang="0">
                <a:pos x="0" y="39"/>
              </a:cxn>
              <a:cxn ang="0">
                <a:pos x="1" y="36"/>
              </a:cxn>
              <a:cxn ang="0">
                <a:pos x="64" y="0"/>
              </a:cxn>
              <a:cxn ang="0">
                <a:pos x="67" y="0"/>
              </a:cxn>
              <a:cxn ang="0">
                <a:pos x="68" y="3"/>
              </a:cxn>
              <a:cxn ang="0">
                <a:pos x="62" y="7"/>
              </a:cxn>
              <a:cxn ang="0">
                <a:pos x="8" y="38"/>
              </a:cxn>
              <a:cxn ang="0">
                <a:pos x="20" y="43"/>
              </a:cxn>
              <a:cxn ang="0">
                <a:pos x="53" y="19"/>
              </a:cxn>
              <a:cxn ang="0">
                <a:pos x="35" y="49"/>
              </a:cxn>
              <a:cxn ang="0">
                <a:pos x="54" y="57"/>
              </a:cxn>
              <a:cxn ang="0">
                <a:pos x="62" y="7"/>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8" name="稻壳儿_刀客儿出品_18">
            <a:extLst>
              <a:ext uri="{FF2B5EF4-FFF2-40B4-BE49-F238E27FC236}">
                <a16:creationId xmlns:a16="http://schemas.microsoft.com/office/drawing/2014/main" id="{D0D426EE-8913-486F-9234-A781523BAD43}"/>
              </a:ext>
            </a:extLst>
          </p:cNvPr>
          <p:cNvSpPr>
            <a:spLocks noEditPoints="1"/>
          </p:cNvSpPr>
          <p:nvPr/>
        </p:nvSpPr>
        <p:spPr bwMode="auto">
          <a:xfrm>
            <a:off x="7639233" y="4529980"/>
            <a:ext cx="288920" cy="250520"/>
          </a:xfrm>
          <a:custGeom>
            <a:avLst/>
            <a:gdLst/>
            <a:ahLst/>
            <a:cxnLst>
              <a:cxn ang="0">
                <a:pos x="73" y="19"/>
              </a:cxn>
              <a:cxn ang="0">
                <a:pos x="73" y="53"/>
              </a:cxn>
              <a:cxn ang="0">
                <a:pos x="64" y="63"/>
              </a:cxn>
              <a:cxn ang="0">
                <a:pos x="10" y="63"/>
              </a:cxn>
              <a:cxn ang="0">
                <a:pos x="0" y="53"/>
              </a:cxn>
              <a:cxn ang="0">
                <a:pos x="0" y="19"/>
              </a:cxn>
              <a:cxn ang="0">
                <a:pos x="10" y="9"/>
              </a:cxn>
              <a:cxn ang="0">
                <a:pos x="19" y="9"/>
              </a:cxn>
              <a:cxn ang="0">
                <a:pos x="21" y="4"/>
              </a:cxn>
              <a:cxn ang="0">
                <a:pos x="27" y="0"/>
              </a:cxn>
              <a:cxn ang="0">
                <a:pos x="47" y="0"/>
              </a:cxn>
              <a:cxn ang="0">
                <a:pos x="53" y="4"/>
              </a:cxn>
              <a:cxn ang="0">
                <a:pos x="55" y="9"/>
              </a:cxn>
              <a:cxn ang="0">
                <a:pos x="64" y="9"/>
              </a:cxn>
              <a:cxn ang="0">
                <a:pos x="73" y="19"/>
              </a:cxn>
              <a:cxn ang="0">
                <a:pos x="54" y="36"/>
              </a:cxn>
              <a:cxn ang="0">
                <a:pos x="37" y="19"/>
              </a:cxn>
              <a:cxn ang="0">
                <a:pos x="20" y="36"/>
              </a:cxn>
              <a:cxn ang="0">
                <a:pos x="37" y="53"/>
              </a:cxn>
              <a:cxn ang="0">
                <a:pos x="54" y="36"/>
              </a:cxn>
              <a:cxn ang="0">
                <a:pos x="48" y="36"/>
              </a:cxn>
              <a:cxn ang="0">
                <a:pos x="37" y="47"/>
              </a:cxn>
              <a:cxn ang="0">
                <a:pos x="26" y="36"/>
              </a:cxn>
              <a:cxn ang="0">
                <a:pos x="37" y="25"/>
              </a:cxn>
              <a:cxn ang="0">
                <a:pos x="48" y="36"/>
              </a:cxn>
            </a:cxnLst>
            <a:rect l="0" t="0" r="r" b="b"/>
            <a:pathLst>
              <a:path w="73" h="63">
                <a:moveTo>
                  <a:pt x="73" y="19"/>
                </a:moveTo>
                <a:cubicBezTo>
                  <a:pt x="73" y="53"/>
                  <a:pt x="73" y="53"/>
                  <a:pt x="73" y="53"/>
                </a:cubicBezTo>
                <a:cubicBezTo>
                  <a:pt x="73" y="58"/>
                  <a:pt x="69" y="63"/>
                  <a:pt x="64" y="63"/>
                </a:cubicBezTo>
                <a:cubicBezTo>
                  <a:pt x="10" y="63"/>
                  <a:pt x="10" y="63"/>
                  <a:pt x="10" y="63"/>
                </a:cubicBezTo>
                <a:cubicBezTo>
                  <a:pt x="5" y="63"/>
                  <a:pt x="0" y="58"/>
                  <a:pt x="0" y="53"/>
                </a:cubicBezTo>
                <a:cubicBezTo>
                  <a:pt x="0" y="19"/>
                  <a:pt x="0" y="19"/>
                  <a:pt x="0" y="19"/>
                </a:cubicBezTo>
                <a:cubicBezTo>
                  <a:pt x="0" y="14"/>
                  <a:pt x="5" y="9"/>
                  <a:pt x="10" y="9"/>
                </a:cubicBezTo>
                <a:cubicBezTo>
                  <a:pt x="19" y="9"/>
                  <a:pt x="19" y="9"/>
                  <a:pt x="19" y="9"/>
                </a:cubicBezTo>
                <a:cubicBezTo>
                  <a:pt x="21" y="4"/>
                  <a:pt x="21" y="4"/>
                  <a:pt x="21" y="4"/>
                </a:cubicBezTo>
                <a:cubicBezTo>
                  <a:pt x="22" y="2"/>
                  <a:pt x="25" y="0"/>
                  <a:pt x="27" y="0"/>
                </a:cubicBezTo>
                <a:cubicBezTo>
                  <a:pt x="47" y="0"/>
                  <a:pt x="47" y="0"/>
                  <a:pt x="47" y="0"/>
                </a:cubicBezTo>
                <a:cubicBezTo>
                  <a:pt x="49" y="0"/>
                  <a:pt x="52" y="2"/>
                  <a:pt x="53" y="4"/>
                </a:cubicBezTo>
                <a:cubicBezTo>
                  <a:pt x="55" y="9"/>
                  <a:pt x="55" y="9"/>
                  <a:pt x="55" y="9"/>
                </a:cubicBezTo>
                <a:cubicBezTo>
                  <a:pt x="64" y="9"/>
                  <a:pt x="64" y="9"/>
                  <a:pt x="64" y="9"/>
                </a:cubicBezTo>
                <a:cubicBezTo>
                  <a:pt x="69" y="9"/>
                  <a:pt x="73" y="14"/>
                  <a:pt x="73" y="19"/>
                </a:cubicBezTo>
                <a:close/>
                <a:moveTo>
                  <a:pt x="54" y="36"/>
                </a:moveTo>
                <a:cubicBezTo>
                  <a:pt x="54" y="27"/>
                  <a:pt x="46" y="19"/>
                  <a:pt x="37" y="19"/>
                </a:cubicBezTo>
                <a:cubicBezTo>
                  <a:pt x="28" y="19"/>
                  <a:pt x="20" y="27"/>
                  <a:pt x="20" y="36"/>
                </a:cubicBezTo>
                <a:cubicBezTo>
                  <a:pt x="20" y="46"/>
                  <a:pt x="28" y="53"/>
                  <a:pt x="37" y="53"/>
                </a:cubicBezTo>
                <a:cubicBezTo>
                  <a:pt x="46" y="53"/>
                  <a:pt x="54" y="46"/>
                  <a:pt x="54" y="36"/>
                </a:cubicBezTo>
                <a:close/>
                <a:moveTo>
                  <a:pt x="48" y="36"/>
                </a:moveTo>
                <a:cubicBezTo>
                  <a:pt x="48" y="42"/>
                  <a:pt x="43" y="47"/>
                  <a:pt x="37" y="47"/>
                </a:cubicBezTo>
                <a:cubicBezTo>
                  <a:pt x="31" y="47"/>
                  <a:pt x="26" y="42"/>
                  <a:pt x="26" y="36"/>
                </a:cubicBezTo>
                <a:cubicBezTo>
                  <a:pt x="26" y="30"/>
                  <a:pt x="31" y="25"/>
                  <a:pt x="37" y="25"/>
                </a:cubicBezTo>
                <a:cubicBezTo>
                  <a:pt x="43" y="25"/>
                  <a:pt x="48" y="30"/>
                  <a:pt x="48" y="36"/>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9" name="稻壳儿_刀客儿出品_19">
            <a:extLst>
              <a:ext uri="{FF2B5EF4-FFF2-40B4-BE49-F238E27FC236}">
                <a16:creationId xmlns:a16="http://schemas.microsoft.com/office/drawing/2014/main" id="{76E5941E-F776-4E6A-904D-D4A6AF78175F}"/>
              </a:ext>
            </a:extLst>
          </p:cNvPr>
          <p:cNvSpPr>
            <a:spLocks noEditPoints="1"/>
          </p:cNvSpPr>
          <p:nvPr/>
        </p:nvSpPr>
        <p:spPr bwMode="auto">
          <a:xfrm>
            <a:off x="10169556" y="2120114"/>
            <a:ext cx="268806" cy="270634"/>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1597524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randombar(horizontal)">
                                      <p:cBhvr>
                                        <p:cTn id="7" dur="500"/>
                                        <p:tgtEl>
                                          <p:spTgt spid="5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randombar(horizontal)">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53" presetClass="entr" presetSubtype="16"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par>
                                <p:cTn id="35" presetID="53" presetClass="entr" presetSubtype="16"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animEffect transition="in" filter="fade">
                                      <p:cBhvr>
                                        <p:cTn id="39" dur="500"/>
                                        <p:tgtEl>
                                          <p:spTgt spid="4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p:cTn id="42" dur="500" fill="hold"/>
                                        <p:tgtEl>
                                          <p:spTgt spid="46"/>
                                        </p:tgtEl>
                                        <p:attrNameLst>
                                          <p:attrName>ppt_w</p:attrName>
                                        </p:attrNameLst>
                                      </p:cBhvr>
                                      <p:tavLst>
                                        <p:tav tm="0">
                                          <p:val>
                                            <p:fltVal val="0"/>
                                          </p:val>
                                        </p:tav>
                                        <p:tav tm="100000">
                                          <p:val>
                                            <p:strVal val="#ppt_w"/>
                                          </p:val>
                                        </p:tav>
                                      </p:tavLst>
                                    </p:anim>
                                    <p:anim calcmode="lin" valueType="num">
                                      <p:cBhvr>
                                        <p:cTn id="43" dur="500" fill="hold"/>
                                        <p:tgtEl>
                                          <p:spTgt spid="46"/>
                                        </p:tgtEl>
                                        <p:attrNameLst>
                                          <p:attrName>ppt_h</p:attrName>
                                        </p:attrNameLst>
                                      </p:cBhvr>
                                      <p:tavLst>
                                        <p:tav tm="0">
                                          <p:val>
                                            <p:fltVal val="0"/>
                                          </p:val>
                                        </p:tav>
                                        <p:tav tm="100000">
                                          <p:val>
                                            <p:strVal val="#ppt_h"/>
                                          </p:val>
                                        </p:tav>
                                      </p:tavLst>
                                    </p:anim>
                                    <p:animEffect transition="in" filter="fade">
                                      <p:cBhvr>
                                        <p:cTn id="44" dur="500"/>
                                        <p:tgtEl>
                                          <p:spTgt spid="4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fltVal val="0"/>
                                          </p:val>
                                        </p:tav>
                                        <p:tav tm="100000">
                                          <p:val>
                                            <p:strVal val="#ppt_h"/>
                                          </p:val>
                                        </p:tav>
                                      </p:tavLst>
                                    </p:anim>
                                    <p:animEffect transition="in" filter="fade">
                                      <p:cBhvr>
                                        <p:cTn id="49" dur="500"/>
                                        <p:tgtEl>
                                          <p:spTgt spid="4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p:cTn id="52" dur="500" fill="hold"/>
                                        <p:tgtEl>
                                          <p:spTgt spid="48"/>
                                        </p:tgtEl>
                                        <p:attrNameLst>
                                          <p:attrName>ppt_w</p:attrName>
                                        </p:attrNameLst>
                                      </p:cBhvr>
                                      <p:tavLst>
                                        <p:tav tm="0">
                                          <p:val>
                                            <p:fltVal val="0"/>
                                          </p:val>
                                        </p:tav>
                                        <p:tav tm="100000">
                                          <p:val>
                                            <p:strVal val="#ppt_w"/>
                                          </p:val>
                                        </p:tav>
                                      </p:tavLst>
                                    </p:anim>
                                    <p:anim calcmode="lin" valueType="num">
                                      <p:cBhvr>
                                        <p:cTn id="53" dur="500" fill="hold"/>
                                        <p:tgtEl>
                                          <p:spTgt spid="48"/>
                                        </p:tgtEl>
                                        <p:attrNameLst>
                                          <p:attrName>ppt_h</p:attrName>
                                        </p:attrNameLst>
                                      </p:cBhvr>
                                      <p:tavLst>
                                        <p:tav tm="0">
                                          <p:val>
                                            <p:fltVal val="0"/>
                                          </p:val>
                                        </p:tav>
                                        <p:tav tm="100000">
                                          <p:val>
                                            <p:strVal val="#ppt_h"/>
                                          </p:val>
                                        </p:tav>
                                      </p:tavLst>
                                    </p:anim>
                                    <p:animEffect transition="in" filter="fade">
                                      <p:cBhvr>
                                        <p:cTn id="54" dur="500"/>
                                        <p:tgtEl>
                                          <p:spTgt spid="4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500" fill="hold"/>
                                        <p:tgtEl>
                                          <p:spTgt spid="49"/>
                                        </p:tgtEl>
                                        <p:attrNameLst>
                                          <p:attrName>ppt_w</p:attrName>
                                        </p:attrNameLst>
                                      </p:cBhvr>
                                      <p:tavLst>
                                        <p:tav tm="0">
                                          <p:val>
                                            <p:fltVal val="0"/>
                                          </p:val>
                                        </p:tav>
                                        <p:tav tm="100000">
                                          <p:val>
                                            <p:strVal val="#ppt_w"/>
                                          </p:val>
                                        </p:tav>
                                      </p:tavLst>
                                    </p:anim>
                                    <p:anim calcmode="lin" valueType="num">
                                      <p:cBhvr>
                                        <p:cTn id="58" dur="500" fill="hold"/>
                                        <p:tgtEl>
                                          <p:spTgt spid="49"/>
                                        </p:tgtEl>
                                        <p:attrNameLst>
                                          <p:attrName>ppt_h</p:attrName>
                                        </p:attrNameLst>
                                      </p:cBhvr>
                                      <p:tavLst>
                                        <p:tav tm="0">
                                          <p:val>
                                            <p:fltVal val="0"/>
                                          </p:val>
                                        </p:tav>
                                        <p:tav tm="100000">
                                          <p:val>
                                            <p:strVal val="#ppt_h"/>
                                          </p:val>
                                        </p:tav>
                                      </p:tavLst>
                                    </p:anim>
                                    <p:animEffect transition="in" filter="fade">
                                      <p:cBhvr>
                                        <p:cTn id="59" dur="500"/>
                                        <p:tgtEl>
                                          <p:spTgt spid="4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p:cTn id="62" dur="500" fill="hold"/>
                                        <p:tgtEl>
                                          <p:spTgt spid="50"/>
                                        </p:tgtEl>
                                        <p:attrNameLst>
                                          <p:attrName>ppt_w</p:attrName>
                                        </p:attrNameLst>
                                      </p:cBhvr>
                                      <p:tavLst>
                                        <p:tav tm="0">
                                          <p:val>
                                            <p:fltVal val="0"/>
                                          </p:val>
                                        </p:tav>
                                        <p:tav tm="100000">
                                          <p:val>
                                            <p:strVal val="#ppt_w"/>
                                          </p:val>
                                        </p:tav>
                                      </p:tavLst>
                                    </p:anim>
                                    <p:anim calcmode="lin" valueType="num">
                                      <p:cBhvr>
                                        <p:cTn id="63" dur="500" fill="hold"/>
                                        <p:tgtEl>
                                          <p:spTgt spid="50"/>
                                        </p:tgtEl>
                                        <p:attrNameLst>
                                          <p:attrName>ppt_h</p:attrName>
                                        </p:attrNameLst>
                                      </p:cBhvr>
                                      <p:tavLst>
                                        <p:tav tm="0">
                                          <p:val>
                                            <p:fltVal val="0"/>
                                          </p:val>
                                        </p:tav>
                                        <p:tav tm="100000">
                                          <p:val>
                                            <p:strVal val="#ppt_h"/>
                                          </p:val>
                                        </p:tav>
                                      </p:tavLst>
                                    </p:anim>
                                    <p:animEffect transition="in" filter="fade">
                                      <p:cBhvr>
                                        <p:cTn id="64" dur="500"/>
                                        <p:tgtEl>
                                          <p:spTgt spid="5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p:cTn id="72" dur="500" fill="hold"/>
                                        <p:tgtEl>
                                          <p:spTgt spid="52"/>
                                        </p:tgtEl>
                                        <p:attrNameLst>
                                          <p:attrName>ppt_w</p:attrName>
                                        </p:attrNameLst>
                                      </p:cBhvr>
                                      <p:tavLst>
                                        <p:tav tm="0">
                                          <p:val>
                                            <p:fltVal val="0"/>
                                          </p:val>
                                        </p:tav>
                                        <p:tav tm="100000">
                                          <p:val>
                                            <p:strVal val="#ppt_w"/>
                                          </p:val>
                                        </p:tav>
                                      </p:tavLst>
                                    </p:anim>
                                    <p:anim calcmode="lin" valueType="num">
                                      <p:cBhvr>
                                        <p:cTn id="73" dur="500" fill="hold"/>
                                        <p:tgtEl>
                                          <p:spTgt spid="52"/>
                                        </p:tgtEl>
                                        <p:attrNameLst>
                                          <p:attrName>ppt_h</p:attrName>
                                        </p:attrNameLst>
                                      </p:cBhvr>
                                      <p:tavLst>
                                        <p:tav tm="0">
                                          <p:val>
                                            <p:fltVal val="0"/>
                                          </p:val>
                                        </p:tav>
                                        <p:tav tm="100000">
                                          <p:val>
                                            <p:strVal val="#ppt_h"/>
                                          </p:val>
                                        </p:tav>
                                      </p:tavLst>
                                    </p:anim>
                                    <p:animEffect transition="in" filter="fade">
                                      <p:cBhvr>
                                        <p:cTn id="74" dur="500"/>
                                        <p:tgtEl>
                                          <p:spTgt spid="52"/>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p:cTn id="77" dur="500" fill="hold"/>
                                        <p:tgtEl>
                                          <p:spTgt spid="53"/>
                                        </p:tgtEl>
                                        <p:attrNameLst>
                                          <p:attrName>ppt_w</p:attrName>
                                        </p:attrNameLst>
                                      </p:cBhvr>
                                      <p:tavLst>
                                        <p:tav tm="0">
                                          <p:val>
                                            <p:fltVal val="0"/>
                                          </p:val>
                                        </p:tav>
                                        <p:tav tm="100000">
                                          <p:val>
                                            <p:strVal val="#ppt_w"/>
                                          </p:val>
                                        </p:tav>
                                      </p:tavLst>
                                    </p:anim>
                                    <p:anim calcmode="lin" valueType="num">
                                      <p:cBhvr>
                                        <p:cTn id="78" dur="500" fill="hold"/>
                                        <p:tgtEl>
                                          <p:spTgt spid="53"/>
                                        </p:tgtEl>
                                        <p:attrNameLst>
                                          <p:attrName>ppt_h</p:attrName>
                                        </p:attrNameLst>
                                      </p:cBhvr>
                                      <p:tavLst>
                                        <p:tav tm="0">
                                          <p:val>
                                            <p:fltVal val="0"/>
                                          </p:val>
                                        </p:tav>
                                        <p:tav tm="100000">
                                          <p:val>
                                            <p:strVal val="#ppt_h"/>
                                          </p:val>
                                        </p:tav>
                                      </p:tavLst>
                                    </p:anim>
                                    <p:animEffect transition="in" filter="fade">
                                      <p:cBhvr>
                                        <p:cTn id="79" dur="500"/>
                                        <p:tgtEl>
                                          <p:spTgt spid="53"/>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 calcmode="lin" valueType="num">
                                      <p:cBhvr>
                                        <p:cTn id="82" dur="500" fill="hold"/>
                                        <p:tgtEl>
                                          <p:spTgt spid="56"/>
                                        </p:tgtEl>
                                        <p:attrNameLst>
                                          <p:attrName>ppt_w</p:attrName>
                                        </p:attrNameLst>
                                      </p:cBhvr>
                                      <p:tavLst>
                                        <p:tav tm="0">
                                          <p:val>
                                            <p:fltVal val="0"/>
                                          </p:val>
                                        </p:tav>
                                        <p:tav tm="100000">
                                          <p:val>
                                            <p:strVal val="#ppt_w"/>
                                          </p:val>
                                        </p:tav>
                                      </p:tavLst>
                                    </p:anim>
                                    <p:anim calcmode="lin" valueType="num">
                                      <p:cBhvr>
                                        <p:cTn id="83" dur="500" fill="hold"/>
                                        <p:tgtEl>
                                          <p:spTgt spid="56"/>
                                        </p:tgtEl>
                                        <p:attrNameLst>
                                          <p:attrName>ppt_h</p:attrName>
                                        </p:attrNameLst>
                                      </p:cBhvr>
                                      <p:tavLst>
                                        <p:tav tm="0">
                                          <p:val>
                                            <p:fltVal val="0"/>
                                          </p:val>
                                        </p:tav>
                                        <p:tav tm="100000">
                                          <p:val>
                                            <p:strVal val="#ppt_h"/>
                                          </p:val>
                                        </p:tav>
                                      </p:tavLst>
                                    </p:anim>
                                    <p:animEffect transition="in" filter="fade">
                                      <p:cBhvr>
                                        <p:cTn id="84" dur="500"/>
                                        <p:tgtEl>
                                          <p:spTgt spid="5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anim calcmode="lin" valueType="num">
                                      <p:cBhvr>
                                        <p:cTn id="87" dur="500" fill="hold"/>
                                        <p:tgtEl>
                                          <p:spTgt spid="57"/>
                                        </p:tgtEl>
                                        <p:attrNameLst>
                                          <p:attrName>ppt_w</p:attrName>
                                        </p:attrNameLst>
                                      </p:cBhvr>
                                      <p:tavLst>
                                        <p:tav tm="0">
                                          <p:val>
                                            <p:fltVal val="0"/>
                                          </p:val>
                                        </p:tav>
                                        <p:tav tm="100000">
                                          <p:val>
                                            <p:strVal val="#ppt_w"/>
                                          </p:val>
                                        </p:tav>
                                      </p:tavLst>
                                    </p:anim>
                                    <p:anim calcmode="lin" valueType="num">
                                      <p:cBhvr>
                                        <p:cTn id="88" dur="500" fill="hold"/>
                                        <p:tgtEl>
                                          <p:spTgt spid="57"/>
                                        </p:tgtEl>
                                        <p:attrNameLst>
                                          <p:attrName>ppt_h</p:attrName>
                                        </p:attrNameLst>
                                      </p:cBhvr>
                                      <p:tavLst>
                                        <p:tav tm="0">
                                          <p:val>
                                            <p:fltVal val="0"/>
                                          </p:val>
                                        </p:tav>
                                        <p:tav tm="100000">
                                          <p:val>
                                            <p:strVal val="#ppt_h"/>
                                          </p:val>
                                        </p:tav>
                                      </p:tavLst>
                                    </p:anim>
                                    <p:animEffect transition="in" filter="fade">
                                      <p:cBhvr>
                                        <p:cTn id="89" dur="500"/>
                                        <p:tgtEl>
                                          <p:spTgt spid="5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58"/>
                                        </p:tgtEl>
                                        <p:attrNameLst>
                                          <p:attrName>style.visibility</p:attrName>
                                        </p:attrNameLst>
                                      </p:cBhvr>
                                      <p:to>
                                        <p:strVal val="visible"/>
                                      </p:to>
                                    </p:set>
                                    <p:anim calcmode="lin" valueType="num">
                                      <p:cBhvr>
                                        <p:cTn id="92" dur="500" fill="hold"/>
                                        <p:tgtEl>
                                          <p:spTgt spid="58"/>
                                        </p:tgtEl>
                                        <p:attrNameLst>
                                          <p:attrName>ppt_w</p:attrName>
                                        </p:attrNameLst>
                                      </p:cBhvr>
                                      <p:tavLst>
                                        <p:tav tm="0">
                                          <p:val>
                                            <p:fltVal val="0"/>
                                          </p:val>
                                        </p:tav>
                                        <p:tav tm="100000">
                                          <p:val>
                                            <p:strVal val="#ppt_w"/>
                                          </p:val>
                                        </p:tav>
                                      </p:tavLst>
                                    </p:anim>
                                    <p:anim calcmode="lin" valueType="num">
                                      <p:cBhvr>
                                        <p:cTn id="93" dur="500" fill="hold"/>
                                        <p:tgtEl>
                                          <p:spTgt spid="58"/>
                                        </p:tgtEl>
                                        <p:attrNameLst>
                                          <p:attrName>ppt_h</p:attrName>
                                        </p:attrNameLst>
                                      </p:cBhvr>
                                      <p:tavLst>
                                        <p:tav tm="0">
                                          <p:val>
                                            <p:fltVal val="0"/>
                                          </p:val>
                                        </p:tav>
                                        <p:tav tm="100000">
                                          <p:val>
                                            <p:strVal val="#ppt_h"/>
                                          </p:val>
                                        </p:tav>
                                      </p:tavLst>
                                    </p:anim>
                                    <p:animEffect transition="in" filter="fade">
                                      <p:cBhvr>
                                        <p:cTn id="94" dur="500"/>
                                        <p:tgtEl>
                                          <p:spTgt spid="5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anim calcmode="lin" valueType="num">
                                      <p:cBhvr>
                                        <p:cTn id="97" dur="500" fill="hold"/>
                                        <p:tgtEl>
                                          <p:spTgt spid="59"/>
                                        </p:tgtEl>
                                        <p:attrNameLst>
                                          <p:attrName>ppt_w</p:attrName>
                                        </p:attrNameLst>
                                      </p:cBhvr>
                                      <p:tavLst>
                                        <p:tav tm="0">
                                          <p:val>
                                            <p:fltVal val="0"/>
                                          </p:val>
                                        </p:tav>
                                        <p:tav tm="100000">
                                          <p:val>
                                            <p:strVal val="#ppt_w"/>
                                          </p:val>
                                        </p:tav>
                                      </p:tavLst>
                                    </p:anim>
                                    <p:anim calcmode="lin" valueType="num">
                                      <p:cBhvr>
                                        <p:cTn id="98" dur="500" fill="hold"/>
                                        <p:tgtEl>
                                          <p:spTgt spid="59"/>
                                        </p:tgtEl>
                                        <p:attrNameLst>
                                          <p:attrName>ppt_h</p:attrName>
                                        </p:attrNameLst>
                                      </p:cBhvr>
                                      <p:tavLst>
                                        <p:tav tm="0">
                                          <p:val>
                                            <p:fltVal val="0"/>
                                          </p:val>
                                        </p:tav>
                                        <p:tav tm="100000">
                                          <p:val>
                                            <p:strVal val="#ppt_h"/>
                                          </p:val>
                                        </p:tav>
                                      </p:tavLst>
                                    </p:anim>
                                    <p:animEffect transition="in" filter="fade">
                                      <p:cBhvr>
                                        <p:cTn id="9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46" grpId="0"/>
      <p:bldP spid="47" grpId="0"/>
      <p:bldP spid="48" grpId="0"/>
      <p:bldP spid="49" grpId="0"/>
      <p:bldP spid="50" grpId="0"/>
      <p:bldP spid="51" grpId="0"/>
      <p:bldP spid="52" grpId="0"/>
      <p:bldP spid="53" grpId="0"/>
      <p:bldP spid="54" grpId="0"/>
      <p:bldP spid="55" grpId="0"/>
      <p:bldP spid="56" grpId="0" animBg="1"/>
      <p:bldP spid="57" grpId="0" animBg="1"/>
      <p:bldP spid="58" grpId="0" animBg="1"/>
      <p:bldP spid="5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稻壳儿_刀客儿出品_17">
            <a:extLst>
              <a:ext uri="{FF2B5EF4-FFF2-40B4-BE49-F238E27FC236}">
                <a16:creationId xmlns:a16="http://schemas.microsoft.com/office/drawing/2014/main" id="{95980338-8DA0-4D58-9039-49716DFF3751}"/>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44" name="稻壳儿_刀客儿出品_18">
            <a:extLst>
              <a:ext uri="{FF2B5EF4-FFF2-40B4-BE49-F238E27FC236}">
                <a16:creationId xmlns:a16="http://schemas.microsoft.com/office/drawing/2014/main" id="{3EED5B5B-FD3E-4427-A036-78CA5F7A5A75}"/>
              </a:ext>
            </a:extLst>
          </p:cNvPr>
          <p:cNvSpPr txBox="1"/>
          <p:nvPr/>
        </p:nvSpPr>
        <p:spPr>
          <a:xfrm>
            <a:off x="3568631" y="1031741"/>
            <a:ext cx="5054737"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a:t>
            </a:r>
            <a:r>
              <a:rPr lang="en-US" altLang="zh-CN"/>
              <a:t>sit amet, consectetuer adipiscing elit.</a:t>
            </a:r>
            <a:endParaRPr lang="en-US" dirty="0"/>
          </a:p>
        </p:txBody>
      </p:sp>
      <p:cxnSp>
        <p:nvCxnSpPr>
          <p:cNvPr id="4" name="Straight Connector 3">
            <a:extLst>
              <a:ext uri="{FF2B5EF4-FFF2-40B4-BE49-F238E27FC236}">
                <a16:creationId xmlns:a16="http://schemas.microsoft.com/office/drawing/2014/main" id="{CF34A7FE-23E5-4F6F-8AE3-3DEA9E2F4985}"/>
              </a:ext>
            </a:extLst>
          </p:cNvPr>
          <p:cNvCxnSpPr/>
          <p:nvPr/>
        </p:nvCxnSpPr>
        <p:spPr>
          <a:xfrm>
            <a:off x="4318962" y="2248039"/>
            <a:ext cx="0" cy="1439631"/>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A1E2147-10FF-4B24-92CD-014F8C940049}"/>
              </a:ext>
            </a:extLst>
          </p:cNvPr>
          <p:cNvCxnSpPr/>
          <p:nvPr/>
        </p:nvCxnSpPr>
        <p:spPr>
          <a:xfrm>
            <a:off x="2882619" y="3117638"/>
            <a:ext cx="1109698" cy="0"/>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F374BE9-6630-45BC-AC56-9A985FA01848}"/>
              </a:ext>
            </a:extLst>
          </p:cNvPr>
          <p:cNvCxnSpPr/>
          <p:nvPr/>
        </p:nvCxnSpPr>
        <p:spPr>
          <a:xfrm>
            <a:off x="2551950" y="2248039"/>
            <a:ext cx="0" cy="1439631"/>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4CE589-819A-474E-BC64-31F677853AB3}"/>
              </a:ext>
            </a:extLst>
          </p:cNvPr>
          <p:cNvCxnSpPr/>
          <p:nvPr/>
        </p:nvCxnSpPr>
        <p:spPr>
          <a:xfrm>
            <a:off x="6094698" y="2248039"/>
            <a:ext cx="0" cy="1439631"/>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9DE386-471D-4AB9-B453-0E81AD8AEA45}"/>
              </a:ext>
            </a:extLst>
          </p:cNvPr>
          <p:cNvCxnSpPr/>
          <p:nvPr/>
        </p:nvCxnSpPr>
        <p:spPr>
          <a:xfrm>
            <a:off x="4664986" y="3117638"/>
            <a:ext cx="1109698" cy="0"/>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E6029E-E780-49DB-A9D7-EB4051941DE0}"/>
              </a:ext>
            </a:extLst>
          </p:cNvPr>
          <p:cNvCxnSpPr/>
          <p:nvPr/>
        </p:nvCxnSpPr>
        <p:spPr>
          <a:xfrm>
            <a:off x="7870434" y="2248039"/>
            <a:ext cx="0" cy="1439631"/>
          </a:xfrm>
          <a:prstGeom prst="line">
            <a:avLst/>
          </a:prstGeom>
          <a:ln w="19050" cmpd="sng">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EB2101E-C5C3-4B5A-8812-5DED1FDCC0B2}"/>
              </a:ext>
            </a:extLst>
          </p:cNvPr>
          <p:cNvCxnSpPr/>
          <p:nvPr/>
        </p:nvCxnSpPr>
        <p:spPr>
          <a:xfrm>
            <a:off x="6424656" y="3117638"/>
            <a:ext cx="1109698" cy="0"/>
          </a:xfrm>
          <a:prstGeom prst="line">
            <a:avLst/>
          </a:prstGeom>
          <a:ln w="9525" cmpd="sng">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57A5D4-63D9-4520-9EFD-FEE091EE8F91}"/>
              </a:ext>
            </a:extLst>
          </p:cNvPr>
          <p:cNvCxnSpPr/>
          <p:nvPr/>
        </p:nvCxnSpPr>
        <p:spPr>
          <a:xfrm>
            <a:off x="9640049" y="2248039"/>
            <a:ext cx="0" cy="1439631"/>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B6AFCE5-D449-49F6-A58B-A45D29A377DA}"/>
              </a:ext>
            </a:extLst>
          </p:cNvPr>
          <p:cNvCxnSpPr/>
          <p:nvPr/>
        </p:nvCxnSpPr>
        <p:spPr>
          <a:xfrm>
            <a:off x="8207023" y="3117638"/>
            <a:ext cx="1109698" cy="0"/>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Freeform 12">
            <a:extLst>
              <a:ext uri="{FF2B5EF4-FFF2-40B4-BE49-F238E27FC236}">
                <a16:creationId xmlns:a16="http://schemas.microsoft.com/office/drawing/2014/main" id="{9A5877A0-F6BA-41F2-AC2B-BB5E90C21E98}"/>
              </a:ext>
            </a:extLst>
          </p:cNvPr>
          <p:cNvSpPr>
            <a:spLocks noEditPoints="1"/>
          </p:cNvSpPr>
          <p:nvPr/>
        </p:nvSpPr>
        <p:spPr bwMode="auto">
          <a:xfrm>
            <a:off x="5071990" y="2484479"/>
            <a:ext cx="295690" cy="431465"/>
          </a:xfrm>
          <a:custGeom>
            <a:avLst/>
            <a:gdLst>
              <a:gd name="T0" fmla="*/ 280 w 513"/>
              <a:gd name="T1" fmla="*/ 519 h 745"/>
              <a:gd name="T2" fmla="*/ 280 w 513"/>
              <a:gd name="T3" fmla="*/ 466 h 745"/>
              <a:gd name="T4" fmla="*/ 256 w 513"/>
              <a:gd name="T5" fmla="*/ 442 h 745"/>
              <a:gd name="T6" fmla="*/ 233 w 513"/>
              <a:gd name="T7" fmla="*/ 466 h 745"/>
              <a:gd name="T8" fmla="*/ 233 w 513"/>
              <a:gd name="T9" fmla="*/ 519 h 745"/>
              <a:gd name="T10" fmla="*/ 210 w 513"/>
              <a:gd name="T11" fmla="*/ 559 h 745"/>
              <a:gd name="T12" fmla="*/ 256 w 513"/>
              <a:gd name="T13" fmla="*/ 605 h 745"/>
              <a:gd name="T14" fmla="*/ 303 w 513"/>
              <a:gd name="T15" fmla="*/ 559 h 745"/>
              <a:gd name="T16" fmla="*/ 280 w 513"/>
              <a:gd name="T17" fmla="*/ 519 h 745"/>
              <a:gd name="T18" fmla="*/ 466 w 513"/>
              <a:gd name="T19" fmla="*/ 675 h 745"/>
              <a:gd name="T20" fmla="*/ 443 w 513"/>
              <a:gd name="T21" fmla="*/ 699 h 745"/>
              <a:gd name="T22" fmla="*/ 70 w 513"/>
              <a:gd name="T23" fmla="*/ 699 h 745"/>
              <a:gd name="T24" fmla="*/ 47 w 513"/>
              <a:gd name="T25" fmla="*/ 675 h 745"/>
              <a:gd name="T26" fmla="*/ 47 w 513"/>
              <a:gd name="T27" fmla="*/ 396 h 745"/>
              <a:gd name="T28" fmla="*/ 70 w 513"/>
              <a:gd name="T29" fmla="*/ 372 h 745"/>
              <a:gd name="T30" fmla="*/ 443 w 513"/>
              <a:gd name="T31" fmla="*/ 372 h 745"/>
              <a:gd name="T32" fmla="*/ 466 w 513"/>
              <a:gd name="T33" fmla="*/ 396 h 745"/>
              <a:gd name="T34" fmla="*/ 466 w 513"/>
              <a:gd name="T35" fmla="*/ 675 h 745"/>
              <a:gd name="T36" fmla="*/ 117 w 513"/>
              <a:gd name="T37" fmla="*/ 186 h 745"/>
              <a:gd name="T38" fmla="*/ 256 w 513"/>
              <a:gd name="T39" fmla="*/ 46 h 745"/>
              <a:gd name="T40" fmla="*/ 396 w 513"/>
              <a:gd name="T41" fmla="*/ 186 h 745"/>
              <a:gd name="T42" fmla="*/ 396 w 513"/>
              <a:gd name="T43" fmla="*/ 326 h 745"/>
              <a:gd name="T44" fmla="*/ 117 w 513"/>
              <a:gd name="T45" fmla="*/ 326 h 745"/>
              <a:gd name="T46" fmla="*/ 117 w 513"/>
              <a:gd name="T47" fmla="*/ 186 h 745"/>
              <a:gd name="T48" fmla="*/ 443 w 513"/>
              <a:gd name="T49" fmla="*/ 326 h 745"/>
              <a:gd name="T50" fmla="*/ 443 w 513"/>
              <a:gd name="T51" fmla="*/ 186 h 745"/>
              <a:gd name="T52" fmla="*/ 256 w 513"/>
              <a:gd name="T53" fmla="*/ 0 h 745"/>
              <a:gd name="T54" fmla="*/ 70 w 513"/>
              <a:gd name="T55" fmla="*/ 186 h 745"/>
              <a:gd name="T56" fmla="*/ 70 w 513"/>
              <a:gd name="T57" fmla="*/ 326 h 745"/>
              <a:gd name="T58" fmla="*/ 0 w 513"/>
              <a:gd name="T59" fmla="*/ 396 h 745"/>
              <a:gd name="T60" fmla="*/ 0 w 513"/>
              <a:gd name="T61" fmla="*/ 675 h 745"/>
              <a:gd name="T62" fmla="*/ 70 w 513"/>
              <a:gd name="T63" fmla="*/ 745 h 745"/>
              <a:gd name="T64" fmla="*/ 443 w 513"/>
              <a:gd name="T65" fmla="*/ 745 h 745"/>
              <a:gd name="T66" fmla="*/ 513 w 513"/>
              <a:gd name="T67" fmla="*/ 675 h 745"/>
              <a:gd name="T68" fmla="*/ 513 w 513"/>
              <a:gd name="T69" fmla="*/ 396 h 745"/>
              <a:gd name="T70" fmla="*/ 443 w 513"/>
              <a:gd name="T71" fmla="*/ 326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3" h="745">
                <a:moveTo>
                  <a:pt x="280" y="519"/>
                </a:moveTo>
                <a:lnTo>
                  <a:pt x="280" y="466"/>
                </a:lnTo>
                <a:cubicBezTo>
                  <a:pt x="280" y="453"/>
                  <a:pt x="269" y="442"/>
                  <a:pt x="256" y="442"/>
                </a:cubicBezTo>
                <a:cubicBezTo>
                  <a:pt x="243" y="442"/>
                  <a:pt x="233" y="453"/>
                  <a:pt x="233" y="466"/>
                </a:cubicBezTo>
                <a:lnTo>
                  <a:pt x="233" y="519"/>
                </a:lnTo>
                <a:cubicBezTo>
                  <a:pt x="219" y="527"/>
                  <a:pt x="210" y="542"/>
                  <a:pt x="210" y="559"/>
                </a:cubicBezTo>
                <a:cubicBezTo>
                  <a:pt x="210" y="585"/>
                  <a:pt x="231" y="605"/>
                  <a:pt x="256" y="605"/>
                </a:cubicBezTo>
                <a:cubicBezTo>
                  <a:pt x="282" y="605"/>
                  <a:pt x="303" y="585"/>
                  <a:pt x="303" y="559"/>
                </a:cubicBezTo>
                <a:cubicBezTo>
                  <a:pt x="303" y="542"/>
                  <a:pt x="294" y="527"/>
                  <a:pt x="280" y="519"/>
                </a:cubicBezTo>
                <a:close/>
                <a:moveTo>
                  <a:pt x="466" y="675"/>
                </a:moveTo>
                <a:cubicBezTo>
                  <a:pt x="466" y="688"/>
                  <a:pt x="456" y="699"/>
                  <a:pt x="443" y="699"/>
                </a:cubicBezTo>
                <a:lnTo>
                  <a:pt x="70" y="699"/>
                </a:lnTo>
                <a:cubicBezTo>
                  <a:pt x="57" y="699"/>
                  <a:pt x="47" y="688"/>
                  <a:pt x="47" y="675"/>
                </a:cubicBezTo>
                <a:lnTo>
                  <a:pt x="47" y="396"/>
                </a:lnTo>
                <a:cubicBezTo>
                  <a:pt x="47" y="383"/>
                  <a:pt x="57" y="372"/>
                  <a:pt x="70" y="372"/>
                </a:cubicBezTo>
                <a:lnTo>
                  <a:pt x="443" y="372"/>
                </a:lnTo>
                <a:cubicBezTo>
                  <a:pt x="456" y="372"/>
                  <a:pt x="466" y="383"/>
                  <a:pt x="466" y="396"/>
                </a:cubicBezTo>
                <a:lnTo>
                  <a:pt x="466" y="675"/>
                </a:lnTo>
                <a:close/>
                <a:moveTo>
                  <a:pt x="117" y="186"/>
                </a:moveTo>
                <a:cubicBezTo>
                  <a:pt x="117" y="109"/>
                  <a:pt x="179" y="46"/>
                  <a:pt x="256" y="46"/>
                </a:cubicBezTo>
                <a:cubicBezTo>
                  <a:pt x="333" y="46"/>
                  <a:pt x="396" y="109"/>
                  <a:pt x="396" y="186"/>
                </a:cubicBezTo>
                <a:lnTo>
                  <a:pt x="396" y="326"/>
                </a:lnTo>
                <a:lnTo>
                  <a:pt x="117" y="326"/>
                </a:lnTo>
                <a:lnTo>
                  <a:pt x="117" y="186"/>
                </a:lnTo>
                <a:close/>
                <a:moveTo>
                  <a:pt x="443" y="326"/>
                </a:moveTo>
                <a:lnTo>
                  <a:pt x="443" y="186"/>
                </a:lnTo>
                <a:cubicBezTo>
                  <a:pt x="443" y="83"/>
                  <a:pt x="359" y="0"/>
                  <a:pt x="256" y="0"/>
                </a:cubicBezTo>
                <a:cubicBezTo>
                  <a:pt x="154" y="0"/>
                  <a:pt x="70" y="83"/>
                  <a:pt x="70" y="186"/>
                </a:cubicBezTo>
                <a:lnTo>
                  <a:pt x="70" y="326"/>
                </a:lnTo>
                <a:cubicBezTo>
                  <a:pt x="31" y="326"/>
                  <a:pt x="0" y="357"/>
                  <a:pt x="0" y="396"/>
                </a:cubicBezTo>
                <a:lnTo>
                  <a:pt x="0" y="675"/>
                </a:lnTo>
                <a:cubicBezTo>
                  <a:pt x="0" y="714"/>
                  <a:pt x="31" y="745"/>
                  <a:pt x="70" y="745"/>
                </a:cubicBezTo>
                <a:lnTo>
                  <a:pt x="443" y="745"/>
                </a:lnTo>
                <a:cubicBezTo>
                  <a:pt x="481" y="745"/>
                  <a:pt x="513" y="714"/>
                  <a:pt x="513" y="675"/>
                </a:cubicBezTo>
                <a:lnTo>
                  <a:pt x="513" y="396"/>
                </a:lnTo>
                <a:cubicBezTo>
                  <a:pt x="513" y="357"/>
                  <a:pt x="481" y="326"/>
                  <a:pt x="443" y="326"/>
                </a:cubicBezTo>
                <a:close/>
              </a:path>
            </a:pathLst>
          </a:custGeom>
          <a:solidFill>
            <a:schemeClr val="accent2"/>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14" name="Freeform 13">
            <a:extLst>
              <a:ext uri="{FF2B5EF4-FFF2-40B4-BE49-F238E27FC236}">
                <a16:creationId xmlns:a16="http://schemas.microsoft.com/office/drawing/2014/main" id="{15B2D77C-2371-4FED-BB1C-9C6D16ADA6FE}"/>
              </a:ext>
            </a:extLst>
          </p:cNvPr>
          <p:cNvSpPr>
            <a:spLocks noEditPoints="1"/>
          </p:cNvSpPr>
          <p:nvPr/>
        </p:nvSpPr>
        <p:spPr bwMode="auto">
          <a:xfrm>
            <a:off x="3177520" y="2511159"/>
            <a:ext cx="519895" cy="378106"/>
          </a:xfrm>
          <a:custGeom>
            <a:avLst/>
            <a:gdLst>
              <a:gd name="T0" fmla="*/ 241 w 805"/>
              <a:gd name="T1" fmla="*/ 415 h 588"/>
              <a:gd name="T2" fmla="*/ 277 w 805"/>
              <a:gd name="T3" fmla="*/ 415 h 588"/>
              <a:gd name="T4" fmla="*/ 476 w 805"/>
              <a:gd name="T5" fmla="*/ 109 h 588"/>
              <a:gd name="T6" fmla="*/ 37 w 805"/>
              <a:gd name="T7" fmla="*/ 376 h 588"/>
              <a:gd name="T8" fmla="*/ 476 w 805"/>
              <a:gd name="T9" fmla="*/ 376 h 588"/>
              <a:gd name="T10" fmla="*/ 288 w 805"/>
              <a:gd name="T11" fmla="*/ 415 h 588"/>
              <a:gd name="T12" fmla="*/ 229 w 805"/>
              <a:gd name="T13" fmla="*/ 415 h 588"/>
              <a:gd name="T14" fmla="*/ 288 w 805"/>
              <a:gd name="T15" fmla="*/ 415 h 588"/>
              <a:gd name="T16" fmla="*/ 513 w 805"/>
              <a:gd name="T17" fmla="*/ 423 h 588"/>
              <a:gd name="T18" fmla="*/ 308 w 805"/>
              <a:gd name="T19" fmla="*/ 458 h 588"/>
              <a:gd name="T20" fmla="*/ 360 w 805"/>
              <a:gd name="T21" fmla="*/ 561 h 588"/>
              <a:gd name="T22" fmla="*/ 205 w 805"/>
              <a:gd name="T23" fmla="*/ 561 h 588"/>
              <a:gd name="T24" fmla="*/ 153 w 805"/>
              <a:gd name="T25" fmla="*/ 527 h 588"/>
              <a:gd name="T26" fmla="*/ 34 w 805"/>
              <a:gd name="T27" fmla="*/ 458 h 588"/>
              <a:gd name="T28" fmla="*/ 0 w 805"/>
              <a:gd name="T29" fmla="*/ 107 h 588"/>
              <a:gd name="T30" fmla="*/ 479 w 805"/>
              <a:gd name="T31" fmla="*/ 73 h 588"/>
              <a:gd name="T32" fmla="*/ 714 w 805"/>
              <a:gd name="T33" fmla="*/ 393 h 588"/>
              <a:gd name="T34" fmla="*/ 651 w 805"/>
              <a:gd name="T35" fmla="*/ 393 h 588"/>
              <a:gd name="T36" fmla="*/ 714 w 805"/>
              <a:gd name="T37" fmla="*/ 393 h 588"/>
              <a:gd name="T38" fmla="*/ 682 w 805"/>
              <a:gd name="T39" fmla="*/ 442 h 588"/>
              <a:gd name="T40" fmla="*/ 682 w 805"/>
              <a:gd name="T41" fmla="*/ 344 h 588"/>
              <a:gd name="T42" fmla="*/ 756 w 805"/>
              <a:gd name="T43" fmla="*/ 218 h 588"/>
              <a:gd name="T44" fmla="*/ 603 w 805"/>
              <a:gd name="T45" fmla="*/ 241 h 588"/>
              <a:gd name="T46" fmla="*/ 756 w 805"/>
              <a:gd name="T47" fmla="*/ 218 h 588"/>
              <a:gd name="T48" fmla="*/ 585 w 805"/>
              <a:gd name="T49" fmla="*/ 31 h 588"/>
              <a:gd name="T50" fmla="*/ 774 w 805"/>
              <a:gd name="T51" fmla="*/ 558 h 588"/>
              <a:gd name="T52" fmla="*/ 805 w 805"/>
              <a:gd name="T53" fmla="*/ 16 h 588"/>
              <a:gd name="T54" fmla="*/ 790 w 805"/>
              <a:gd name="T55" fmla="*/ 588 h 588"/>
              <a:gd name="T56" fmla="*/ 555 w 805"/>
              <a:gd name="T57" fmla="*/ 573 h 588"/>
              <a:gd name="T58" fmla="*/ 570 w 805"/>
              <a:gd name="T59" fmla="*/ 0 h 588"/>
              <a:gd name="T60" fmla="*/ 805 w 805"/>
              <a:gd name="T61" fmla="*/ 16 h 588"/>
              <a:gd name="T62" fmla="*/ 603 w 805"/>
              <a:gd name="T63" fmla="*/ 71 h 588"/>
              <a:gd name="T64" fmla="*/ 756 w 805"/>
              <a:gd name="T65" fmla="*/ 123 h 588"/>
              <a:gd name="T66" fmla="*/ 756 w 805"/>
              <a:gd name="T67" fmla="*/ 179 h 588"/>
              <a:gd name="T68" fmla="*/ 603 w 805"/>
              <a:gd name="T69" fmla="*/ 202 h 588"/>
              <a:gd name="T70" fmla="*/ 756 w 805"/>
              <a:gd name="T71" fmla="*/ 179 h 588"/>
              <a:gd name="T72" fmla="*/ 603 w 805"/>
              <a:gd name="T73" fmla="*/ 163 h 588"/>
              <a:gd name="T74" fmla="*/ 756 w 805"/>
              <a:gd name="T75" fmla="*/ 14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5" h="588">
                <a:moveTo>
                  <a:pt x="259" y="397"/>
                </a:moveTo>
                <a:cubicBezTo>
                  <a:pt x="249" y="397"/>
                  <a:pt x="241" y="405"/>
                  <a:pt x="241" y="415"/>
                </a:cubicBezTo>
                <a:cubicBezTo>
                  <a:pt x="241" y="425"/>
                  <a:pt x="249" y="434"/>
                  <a:pt x="259" y="434"/>
                </a:cubicBezTo>
                <a:cubicBezTo>
                  <a:pt x="269" y="434"/>
                  <a:pt x="277" y="425"/>
                  <a:pt x="277" y="415"/>
                </a:cubicBezTo>
                <a:cubicBezTo>
                  <a:pt x="277" y="405"/>
                  <a:pt x="269" y="397"/>
                  <a:pt x="259" y="397"/>
                </a:cubicBezTo>
                <a:close/>
                <a:moveTo>
                  <a:pt x="476" y="109"/>
                </a:moveTo>
                <a:lnTo>
                  <a:pt x="37" y="109"/>
                </a:lnTo>
                <a:lnTo>
                  <a:pt x="37" y="376"/>
                </a:lnTo>
                <a:lnTo>
                  <a:pt x="476" y="376"/>
                </a:lnTo>
                <a:lnTo>
                  <a:pt x="476" y="376"/>
                </a:lnTo>
                <a:lnTo>
                  <a:pt x="476" y="109"/>
                </a:lnTo>
                <a:close/>
                <a:moveTo>
                  <a:pt x="288" y="415"/>
                </a:moveTo>
                <a:cubicBezTo>
                  <a:pt x="288" y="399"/>
                  <a:pt x="275" y="386"/>
                  <a:pt x="259" y="386"/>
                </a:cubicBezTo>
                <a:cubicBezTo>
                  <a:pt x="242" y="386"/>
                  <a:pt x="229" y="399"/>
                  <a:pt x="229" y="415"/>
                </a:cubicBezTo>
                <a:cubicBezTo>
                  <a:pt x="229" y="432"/>
                  <a:pt x="242" y="445"/>
                  <a:pt x="259" y="445"/>
                </a:cubicBezTo>
                <a:cubicBezTo>
                  <a:pt x="275" y="445"/>
                  <a:pt x="288" y="432"/>
                  <a:pt x="288" y="415"/>
                </a:cubicBezTo>
                <a:close/>
                <a:moveTo>
                  <a:pt x="513" y="107"/>
                </a:moveTo>
                <a:lnTo>
                  <a:pt x="513" y="423"/>
                </a:lnTo>
                <a:cubicBezTo>
                  <a:pt x="513" y="442"/>
                  <a:pt x="498" y="458"/>
                  <a:pt x="479" y="458"/>
                </a:cubicBezTo>
                <a:lnTo>
                  <a:pt x="308" y="458"/>
                </a:lnTo>
                <a:cubicBezTo>
                  <a:pt x="308" y="458"/>
                  <a:pt x="298" y="527"/>
                  <a:pt x="360" y="527"/>
                </a:cubicBezTo>
                <a:lnTo>
                  <a:pt x="360" y="561"/>
                </a:lnTo>
                <a:lnTo>
                  <a:pt x="308" y="561"/>
                </a:lnTo>
                <a:lnTo>
                  <a:pt x="205" y="561"/>
                </a:lnTo>
                <a:lnTo>
                  <a:pt x="153" y="561"/>
                </a:lnTo>
                <a:lnTo>
                  <a:pt x="153" y="527"/>
                </a:lnTo>
                <a:cubicBezTo>
                  <a:pt x="212" y="527"/>
                  <a:pt x="205" y="458"/>
                  <a:pt x="205" y="458"/>
                </a:cubicBezTo>
                <a:lnTo>
                  <a:pt x="34" y="458"/>
                </a:lnTo>
                <a:cubicBezTo>
                  <a:pt x="15" y="458"/>
                  <a:pt x="0" y="442"/>
                  <a:pt x="0" y="423"/>
                </a:cubicBezTo>
                <a:lnTo>
                  <a:pt x="0" y="107"/>
                </a:lnTo>
                <a:cubicBezTo>
                  <a:pt x="0" y="88"/>
                  <a:pt x="15" y="73"/>
                  <a:pt x="34" y="73"/>
                </a:cubicBezTo>
                <a:lnTo>
                  <a:pt x="479" y="73"/>
                </a:lnTo>
                <a:cubicBezTo>
                  <a:pt x="498" y="73"/>
                  <a:pt x="513" y="88"/>
                  <a:pt x="513" y="107"/>
                </a:cubicBezTo>
                <a:close/>
                <a:moveTo>
                  <a:pt x="714" y="393"/>
                </a:moveTo>
                <a:cubicBezTo>
                  <a:pt x="714" y="376"/>
                  <a:pt x="699" y="362"/>
                  <a:pt x="682" y="362"/>
                </a:cubicBezTo>
                <a:cubicBezTo>
                  <a:pt x="665" y="362"/>
                  <a:pt x="651" y="376"/>
                  <a:pt x="651" y="393"/>
                </a:cubicBezTo>
                <a:cubicBezTo>
                  <a:pt x="651" y="411"/>
                  <a:pt x="665" y="425"/>
                  <a:pt x="682" y="425"/>
                </a:cubicBezTo>
                <a:cubicBezTo>
                  <a:pt x="699" y="425"/>
                  <a:pt x="714" y="411"/>
                  <a:pt x="714" y="393"/>
                </a:cubicBezTo>
                <a:close/>
                <a:moveTo>
                  <a:pt x="731" y="393"/>
                </a:moveTo>
                <a:cubicBezTo>
                  <a:pt x="731" y="421"/>
                  <a:pt x="709" y="442"/>
                  <a:pt x="682" y="442"/>
                </a:cubicBezTo>
                <a:cubicBezTo>
                  <a:pt x="655" y="442"/>
                  <a:pt x="633" y="421"/>
                  <a:pt x="633" y="393"/>
                </a:cubicBezTo>
                <a:cubicBezTo>
                  <a:pt x="633" y="366"/>
                  <a:pt x="655" y="344"/>
                  <a:pt x="682" y="344"/>
                </a:cubicBezTo>
                <a:cubicBezTo>
                  <a:pt x="709" y="344"/>
                  <a:pt x="731" y="366"/>
                  <a:pt x="731" y="393"/>
                </a:cubicBezTo>
                <a:close/>
                <a:moveTo>
                  <a:pt x="756" y="218"/>
                </a:moveTo>
                <a:lnTo>
                  <a:pt x="603" y="218"/>
                </a:lnTo>
                <a:lnTo>
                  <a:pt x="603" y="241"/>
                </a:lnTo>
                <a:lnTo>
                  <a:pt x="756" y="241"/>
                </a:lnTo>
                <a:lnTo>
                  <a:pt x="756" y="218"/>
                </a:lnTo>
                <a:close/>
                <a:moveTo>
                  <a:pt x="774" y="31"/>
                </a:moveTo>
                <a:lnTo>
                  <a:pt x="585" y="31"/>
                </a:lnTo>
                <a:lnTo>
                  <a:pt x="585" y="558"/>
                </a:lnTo>
                <a:lnTo>
                  <a:pt x="774" y="558"/>
                </a:lnTo>
                <a:lnTo>
                  <a:pt x="774" y="31"/>
                </a:lnTo>
                <a:close/>
                <a:moveTo>
                  <a:pt x="805" y="16"/>
                </a:moveTo>
                <a:lnTo>
                  <a:pt x="805" y="573"/>
                </a:lnTo>
                <a:cubicBezTo>
                  <a:pt x="805" y="581"/>
                  <a:pt x="798" y="588"/>
                  <a:pt x="790" y="588"/>
                </a:cubicBezTo>
                <a:lnTo>
                  <a:pt x="570" y="588"/>
                </a:lnTo>
                <a:cubicBezTo>
                  <a:pt x="561" y="588"/>
                  <a:pt x="555" y="581"/>
                  <a:pt x="555" y="573"/>
                </a:cubicBezTo>
                <a:lnTo>
                  <a:pt x="555" y="16"/>
                </a:lnTo>
                <a:cubicBezTo>
                  <a:pt x="555" y="7"/>
                  <a:pt x="561" y="0"/>
                  <a:pt x="570" y="0"/>
                </a:cubicBezTo>
                <a:lnTo>
                  <a:pt x="790" y="0"/>
                </a:lnTo>
                <a:cubicBezTo>
                  <a:pt x="798" y="0"/>
                  <a:pt x="805" y="7"/>
                  <a:pt x="805" y="16"/>
                </a:cubicBezTo>
                <a:close/>
                <a:moveTo>
                  <a:pt x="756" y="71"/>
                </a:moveTo>
                <a:lnTo>
                  <a:pt x="603" y="71"/>
                </a:lnTo>
                <a:lnTo>
                  <a:pt x="603" y="123"/>
                </a:lnTo>
                <a:lnTo>
                  <a:pt x="756" y="123"/>
                </a:lnTo>
                <a:lnTo>
                  <a:pt x="756" y="71"/>
                </a:lnTo>
                <a:close/>
                <a:moveTo>
                  <a:pt x="756" y="179"/>
                </a:moveTo>
                <a:lnTo>
                  <a:pt x="603" y="179"/>
                </a:lnTo>
                <a:lnTo>
                  <a:pt x="603" y="202"/>
                </a:lnTo>
                <a:lnTo>
                  <a:pt x="756" y="202"/>
                </a:lnTo>
                <a:lnTo>
                  <a:pt x="756" y="179"/>
                </a:lnTo>
                <a:close/>
                <a:moveTo>
                  <a:pt x="756" y="163"/>
                </a:moveTo>
                <a:lnTo>
                  <a:pt x="603" y="163"/>
                </a:lnTo>
                <a:lnTo>
                  <a:pt x="603" y="140"/>
                </a:lnTo>
                <a:lnTo>
                  <a:pt x="756" y="140"/>
                </a:lnTo>
                <a:lnTo>
                  <a:pt x="756" y="163"/>
                </a:lnTo>
                <a:close/>
              </a:path>
            </a:pathLst>
          </a:custGeom>
          <a:solidFill>
            <a:schemeClr val="accent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15" name="Freeform 14">
            <a:extLst>
              <a:ext uri="{FF2B5EF4-FFF2-40B4-BE49-F238E27FC236}">
                <a16:creationId xmlns:a16="http://schemas.microsoft.com/office/drawing/2014/main" id="{471DF330-C964-4678-B15F-063238366C19}"/>
              </a:ext>
            </a:extLst>
          </p:cNvPr>
          <p:cNvSpPr>
            <a:spLocks noEditPoints="1"/>
          </p:cNvSpPr>
          <p:nvPr/>
        </p:nvSpPr>
        <p:spPr bwMode="auto">
          <a:xfrm>
            <a:off x="6795163" y="2515869"/>
            <a:ext cx="368685" cy="368685"/>
          </a:xfrm>
          <a:custGeom>
            <a:avLst/>
            <a:gdLst>
              <a:gd name="T0" fmla="*/ 406 w 496"/>
              <a:gd name="T1" fmla="*/ 492 h 496"/>
              <a:gd name="T2" fmla="*/ 5 w 496"/>
              <a:gd name="T3" fmla="*/ 89 h 496"/>
              <a:gd name="T4" fmla="*/ 6 w 496"/>
              <a:gd name="T5" fmla="*/ 0 h 496"/>
              <a:gd name="T6" fmla="*/ 495 w 496"/>
              <a:gd name="T7" fmla="*/ 493 h 496"/>
              <a:gd name="T8" fmla="*/ 406 w 496"/>
              <a:gd name="T9" fmla="*/ 492 h 496"/>
              <a:gd name="T10" fmla="*/ 78 w 496"/>
              <a:gd name="T11" fmla="*/ 419 h 496"/>
              <a:gd name="T12" fmla="*/ 78 w 496"/>
              <a:gd name="T13" fmla="*/ 479 h 496"/>
              <a:gd name="T14" fmla="*/ 17 w 496"/>
              <a:gd name="T15" fmla="*/ 479 h 496"/>
              <a:gd name="T16" fmla="*/ 17 w 496"/>
              <a:gd name="T17" fmla="*/ 419 h 496"/>
              <a:gd name="T18" fmla="*/ 78 w 496"/>
              <a:gd name="T19" fmla="*/ 419 h 496"/>
              <a:gd name="T20" fmla="*/ 227 w 496"/>
              <a:gd name="T21" fmla="*/ 492 h 496"/>
              <a:gd name="T22" fmla="*/ 138 w 496"/>
              <a:gd name="T23" fmla="*/ 492 h 496"/>
              <a:gd name="T24" fmla="*/ 4 w 496"/>
              <a:gd name="T25" fmla="*/ 357 h 496"/>
              <a:gd name="T26" fmla="*/ 5 w 496"/>
              <a:gd name="T27" fmla="*/ 268 h 496"/>
              <a:gd name="T28" fmla="*/ 227 w 496"/>
              <a:gd name="T29" fmla="*/ 492 h 496"/>
              <a:gd name="T30" fmla="*/ 361 w 496"/>
              <a:gd name="T31" fmla="*/ 492 h 496"/>
              <a:gd name="T32" fmla="*/ 272 w 496"/>
              <a:gd name="T33" fmla="*/ 492 h 496"/>
              <a:gd name="T34" fmla="*/ 5 w 496"/>
              <a:gd name="T35" fmla="*/ 223 h 496"/>
              <a:gd name="T36" fmla="*/ 5 w 496"/>
              <a:gd name="T37" fmla="*/ 134 h 496"/>
              <a:gd name="T38" fmla="*/ 361 w 496"/>
              <a:gd name="T39" fmla="*/ 492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6" h="496">
                <a:moveTo>
                  <a:pt x="406" y="492"/>
                </a:moveTo>
                <a:cubicBezTo>
                  <a:pt x="407" y="271"/>
                  <a:pt x="227" y="90"/>
                  <a:pt x="5" y="89"/>
                </a:cubicBezTo>
                <a:lnTo>
                  <a:pt x="6" y="0"/>
                </a:lnTo>
                <a:cubicBezTo>
                  <a:pt x="277" y="1"/>
                  <a:pt x="496" y="222"/>
                  <a:pt x="495" y="493"/>
                </a:cubicBezTo>
                <a:lnTo>
                  <a:pt x="406" y="492"/>
                </a:lnTo>
                <a:close/>
                <a:moveTo>
                  <a:pt x="78" y="419"/>
                </a:moveTo>
                <a:cubicBezTo>
                  <a:pt x="94" y="436"/>
                  <a:pt x="94" y="463"/>
                  <a:pt x="78" y="479"/>
                </a:cubicBezTo>
                <a:cubicBezTo>
                  <a:pt x="61" y="496"/>
                  <a:pt x="34" y="496"/>
                  <a:pt x="17" y="479"/>
                </a:cubicBezTo>
                <a:cubicBezTo>
                  <a:pt x="0" y="462"/>
                  <a:pt x="0" y="435"/>
                  <a:pt x="17" y="419"/>
                </a:cubicBezTo>
                <a:cubicBezTo>
                  <a:pt x="34" y="402"/>
                  <a:pt x="61" y="402"/>
                  <a:pt x="78" y="419"/>
                </a:cubicBezTo>
                <a:close/>
                <a:moveTo>
                  <a:pt x="227" y="492"/>
                </a:moveTo>
                <a:lnTo>
                  <a:pt x="138" y="492"/>
                </a:lnTo>
                <a:cubicBezTo>
                  <a:pt x="138" y="418"/>
                  <a:pt x="78" y="357"/>
                  <a:pt x="4" y="357"/>
                </a:cubicBezTo>
                <a:lnTo>
                  <a:pt x="5" y="268"/>
                </a:lnTo>
                <a:cubicBezTo>
                  <a:pt x="128" y="268"/>
                  <a:pt x="228" y="369"/>
                  <a:pt x="227" y="492"/>
                </a:cubicBezTo>
                <a:close/>
                <a:moveTo>
                  <a:pt x="361" y="492"/>
                </a:moveTo>
                <a:lnTo>
                  <a:pt x="272" y="492"/>
                </a:lnTo>
                <a:cubicBezTo>
                  <a:pt x="272" y="344"/>
                  <a:pt x="153" y="224"/>
                  <a:pt x="5" y="223"/>
                </a:cubicBezTo>
                <a:lnTo>
                  <a:pt x="5" y="134"/>
                </a:lnTo>
                <a:cubicBezTo>
                  <a:pt x="202" y="135"/>
                  <a:pt x="362" y="295"/>
                  <a:pt x="361" y="492"/>
                </a:cubicBezTo>
                <a:close/>
              </a:path>
            </a:pathLst>
          </a:custGeom>
          <a:solidFill>
            <a:schemeClr val="accent3"/>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16" name="Freeform 15">
            <a:extLst>
              <a:ext uri="{FF2B5EF4-FFF2-40B4-BE49-F238E27FC236}">
                <a16:creationId xmlns:a16="http://schemas.microsoft.com/office/drawing/2014/main" id="{EF559E23-5E0C-4248-8F8D-AE0FBD41C712}"/>
              </a:ext>
            </a:extLst>
          </p:cNvPr>
          <p:cNvSpPr>
            <a:spLocks noEditPoints="1"/>
          </p:cNvSpPr>
          <p:nvPr/>
        </p:nvSpPr>
        <p:spPr bwMode="auto">
          <a:xfrm>
            <a:off x="8616103" y="2502285"/>
            <a:ext cx="291539" cy="395854"/>
          </a:xfrm>
          <a:custGeom>
            <a:avLst/>
            <a:gdLst>
              <a:gd name="T0" fmla="*/ 465 w 573"/>
              <a:gd name="T1" fmla="*/ 525 h 777"/>
              <a:gd name="T2" fmla="*/ 450 w 573"/>
              <a:gd name="T3" fmla="*/ 540 h 777"/>
              <a:gd name="T4" fmla="*/ 110 w 573"/>
              <a:gd name="T5" fmla="*/ 540 h 777"/>
              <a:gd name="T6" fmla="*/ 95 w 573"/>
              <a:gd name="T7" fmla="*/ 525 h 777"/>
              <a:gd name="T8" fmla="*/ 110 w 573"/>
              <a:gd name="T9" fmla="*/ 510 h 777"/>
              <a:gd name="T10" fmla="*/ 450 w 573"/>
              <a:gd name="T11" fmla="*/ 510 h 777"/>
              <a:gd name="T12" fmla="*/ 465 w 573"/>
              <a:gd name="T13" fmla="*/ 525 h 777"/>
              <a:gd name="T14" fmla="*/ 465 w 573"/>
              <a:gd name="T15" fmla="*/ 426 h 777"/>
              <a:gd name="T16" fmla="*/ 450 w 573"/>
              <a:gd name="T17" fmla="*/ 441 h 777"/>
              <a:gd name="T18" fmla="*/ 110 w 573"/>
              <a:gd name="T19" fmla="*/ 441 h 777"/>
              <a:gd name="T20" fmla="*/ 95 w 573"/>
              <a:gd name="T21" fmla="*/ 426 h 777"/>
              <a:gd name="T22" fmla="*/ 110 w 573"/>
              <a:gd name="T23" fmla="*/ 411 h 777"/>
              <a:gd name="T24" fmla="*/ 450 w 573"/>
              <a:gd name="T25" fmla="*/ 411 h 777"/>
              <a:gd name="T26" fmla="*/ 465 w 573"/>
              <a:gd name="T27" fmla="*/ 426 h 777"/>
              <a:gd name="T28" fmla="*/ 465 w 573"/>
              <a:gd name="T29" fmla="*/ 329 h 777"/>
              <a:gd name="T30" fmla="*/ 450 w 573"/>
              <a:gd name="T31" fmla="*/ 344 h 777"/>
              <a:gd name="T32" fmla="*/ 110 w 573"/>
              <a:gd name="T33" fmla="*/ 344 h 777"/>
              <a:gd name="T34" fmla="*/ 95 w 573"/>
              <a:gd name="T35" fmla="*/ 329 h 777"/>
              <a:gd name="T36" fmla="*/ 110 w 573"/>
              <a:gd name="T37" fmla="*/ 314 h 777"/>
              <a:gd name="T38" fmla="*/ 450 w 573"/>
              <a:gd name="T39" fmla="*/ 314 h 777"/>
              <a:gd name="T40" fmla="*/ 465 w 573"/>
              <a:gd name="T41" fmla="*/ 329 h 777"/>
              <a:gd name="T42" fmla="*/ 110 w 573"/>
              <a:gd name="T43" fmla="*/ 213 h 777"/>
              <a:gd name="T44" fmla="*/ 450 w 573"/>
              <a:gd name="T45" fmla="*/ 213 h 777"/>
              <a:gd name="T46" fmla="*/ 465 w 573"/>
              <a:gd name="T47" fmla="*/ 228 h 777"/>
              <a:gd name="T48" fmla="*/ 450 w 573"/>
              <a:gd name="T49" fmla="*/ 243 h 777"/>
              <a:gd name="T50" fmla="*/ 110 w 573"/>
              <a:gd name="T51" fmla="*/ 243 h 777"/>
              <a:gd name="T52" fmla="*/ 95 w 573"/>
              <a:gd name="T53" fmla="*/ 228 h 777"/>
              <a:gd name="T54" fmla="*/ 110 w 573"/>
              <a:gd name="T55" fmla="*/ 213 h 777"/>
              <a:gd name="T56" fmla="*/ 533 w 573"/>
              <a:gd name="T57" fmla="*/ 729 h 777"/>
              <a:gd name="T58" fmla="*/ 526 w 573"/>
              <a:gd name="T59" fmla="*/ 737 h 777"/>
              <a:gd name="T60" fmla="*/ 47 w 573"/>
              <a:gd name="T61" fmla="*/ 737 h 777"/>
              <a:gd name="T62" fmla="*/ 40 w 573"/>
              <a:gd name="T63" fmla="*/ 729 h 777"/>
              <a:gd name="T64" fmla="*/ 40 w 573"/>
              <a:gd name="T65" fmla="*/ 48 h 777"/>
              <a:gd name="T66" fmla="*/ 47 w 573"/>
              <a:gd name="T67" fmla="*/ 40 h 777"/>
              <a:gd name="T68" fmla="*/ 409 w 573"/>
              <a:gd name="T69" fmla="*/ 40 h 777"/>
              <a:gd name="T70" fmla="*/ 409 w 573"/>
              <a:gd name="T71" fmla="*/ 156 h 777"/>
              <a:gd name="T72" fmla="*/ 429 w 573"/>
              <a:gd name="T73" fmla="*/ 176 h 777"/>
              <a:gd name="T74" fmla="*/ 533 w 573"/>
              <a:gd name="T75" fmla="*/ 176 h 777"/>
              <a:gd name="T76" fmla="*/ 533 w 573"/>
              <a:gd name="T77" fmla="*/ 729 h 777"/>
              <a:gd name="T78" fmla="*/ 449 w 573"/>
              <a:gd name="T79" fmla="*/ 72 h 777"/>
              <a:gd name="T80" fmla="*/ 508 w 573"/>
              <a:gd name="T81" fmla="*/ 136 h 777"/>
              <a:gd name="T82" fmla="*/ 449 w 573"/>
              <a:gd name="T83" fmla="*/ 136 h 777"/>
              <a:gd name="T84" fmla="*/ 449 w 573"/>
              <a:gd name="T85" fmla="*/ 72 h 777"/>
              <a:gd name="T86" fmla="*/ 438 w 573"/>
              <a:gd name="T87" fmla="*/ 0 h 777"/>
              <a:gd name="T88" fmla="*/ 47 w 573"/>
              <a:gd name="T89" fmla="*/ 0 h 777"/>
              <a:gd name="T90" fmla="*/ 0 w 573"/>
              <a:gd name="T91" fmla="*/ 48 h 777"/>
              <a:gd name="T92" fmla="*/ 0 w 573"/>
              <a:gd name="T93" fmla="*/ 729 h 777"/>
              <a:gd name="T94" fmla="*/ 47 w 573"/>
              <a:gd name="T95" fmla="*/ 777 h 777"/>
              <a:gd name="T96" fmla="*/ 526 w 573"/>
              <a:gd name="T97" fmla="*/ 777 h 777"/>
              <a:gd name="T98" fmla="*/ 573 w 573"/>
              <a:gd name="T99" fmla="*/ 729 h 777"/>
              <a:gd name="T100" fmla="*/ 573 w 573"/>
              <a:gd name="T101" fmla="*/ 148 h 777"/>
              <a:gd name="T102" fmla="*/ 438 w 573"/>
              <a:gd name="T103"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3" h="777">
                <a:moveTo>
                  <a:pt x="465" y="525"/>
                </a:moveTo>
                <a:cubicBezTo>
                  <a:pt x="465" y="533"/>
                  <a:pt x="458" y="540"/>
                  <a:pt x="450" y="540"/>
                </a:cubicBezTo>
                <a:lnTo>
                  <a:pt x="110" y="540"/>
                </a:lnTo>
                <a:cubicBezTo>
                  <a:pt x="102" y="540"/>
                  <a:pt x="95" y="533"/>
                  <a:pt x="95" y="525"/>
                </a:cubicBezTo>
                <a:cubicBezTo>
                  <a:pt x="95" y="517"/>
                  <a:pt x="102" y="510"/>
                  <a:pt x="110" y="510"/>
                </a:cubicBezTo>
                <a:lnTo>
                  <a:pt x="450" y="510"/>
                </a:lnTo>
                <a:cubicBezTo>
                  <a:pt x="458" y="510"/>
                  <a:pt x="465" y="517"/>
                  <a:pt x="465" y="525"/>
                </a:cubicBezTo>
                <a:close/>
                <a:moveTo>
                  <a:pt x="465" y="426"/>
                </a:moveTo>
                <a:cubicBezTo>
                  <a:pt x="465" y="434"/>
                  <a:pt x="458" y="441"/>
                  <a:pt x="450" y="441"/>
                </a:cubicBezTo>
                <a:lnTo>
                  <a:pt x="110" y="441"/>
                </a:lnTo>
                <a:cubicBezTo>
                  <a:pt x="102" y="441"/>
                  <a:pt x="95" y="434"/>
                  <a:pt x="95" y="426"/>
                </a:cubicBezTo>
                <a:cubicBezTo>
                  <a:pt x="95" y="418"/>
                  <a:pt x="102" y="411"/>
                  <a:pt x="110" y="411"/>
                </a:cubicBezTo>
                <a:lnTo>
                  <a:pt x="450" y="411"/>
                </a:lnTo>
                <a:cubicBezTo>
                  <a:pt x="458" y="411"/>
                  <a:pt x="465" y="418"/>
                  <a:pt x="465" y="426"/>
                </a:cubicBezTo>
                <a:close/>
                <a:moveTo>
                  <a:pt x="465" y="329"/>
                </a:moveTo>
                <a:cubicBezTo>
                  <a:pt x="465" y="337"/>
                  <a:pt x="458" y="344"/>
                  <a:pt x="450" y="344"/>
                </a:cubicBezTo>
                <a:lnTo>
                  <a:pt x="110" y="344"/>
                </a:lnTo>
                <a:cubicBezTo>
                  <a:pt x="102" y="344"/>
                  <a:pt x="95" y="337"/>
                  <a:pt x="95" y="329"/>
                </a:cubicBezTo>
                <a:cubicBezTo>
                  <a:pt x="95" y="320"/>
                  <a:pt x="102" y="314"/>
                  <a:pt x="110" y="314"/>
                </a:cubicBezTo>
                <a:lnTo>
                  <a:pt x="450" y="314"/>
                </a:lnTo>
                <a:cubicBezTo>
                  <a:pt x="458" y="314"/>
                  <a:pt x="465" y="320"/>
                  <a:pt x="465" y="329"/>
                </a:cubicBezTo>
                <a:close/>
                <a:moveTo>
                  <a:pt x="110" y="213"/>
                </a:moveTo>
                <a:lnTo>
                  <a:pt x="450" y="213"/>
                </a:lnTo>
                <a:cubicBezTo>
                  <a:pt x="458" y="213"/>
                  <a:pt x="465" y="220"/>
                  <a:pt x="465" y="228"/>
                </a:cubicBezTo>
                <a:cubicBezTo>
                  <a:pt x="465" y="236"/>
                  <a:pt x="458" y="243"/>
                  <a:pt x="450" y="243"/>
                </a:cubicBezTo>
                <a:lnTo>
                  <a:pt x="110" y="243"/>
                </a:lnTo>
                <a:cubicBezTo>
                  <a:pt x="102" y="243"/>
                  <a:pt x="95" y="236"/>
                  <a:pt x="95" y="228"/>
                </a:cubicBezTo>
                <a:cubicBezTo>
                  <a:pt x="95" y="220"/>
                  <a:pt x="102" y="213"/>
                  <a:pt x="110" y="213"/>
                </a:cubicBezTo>
                <a:close/>
                <a:moveTo>
                  <a:pt x="533" y="729"/>
                </a:moveTo>
                <a:cubicBezTo>
                  <a:pt x="533" y="733"/>
                  <a:pt x="530" y="737"/>
                  <a:pt x="526" y="737"/>
                </a:cubicBezTo>
                <a:lnTo>
                  <a:pt x="47" y="737"/>
                </a:lnTo>
                <a:cubicBezTo>
                  <a:pt x="43" y="737"/>
                  <a:pt x="40" y="733"/>
                  <a:pt x="40" y="729"/>
                </a:cubicBezTo>
                <a:lnTo>
                  <a:pt x="40" y="48"/>
                </a:lnTo>
                <a:cubicBezTo>
                  <a:pt x="40" y="44"/>
                  <a:pt x="43" y="40"/>
                  <a:pt x="47" y="40"/>
                </a:cubicBezTo>
                <a:lnTo>
                  <a:pt x="409" y="40"/>
                </a:lnTo>
                <a:lnTo>
                  <a:pt x="409" y="156"/>
                </a:lnTo>
                <a:cubicBezTo>
                  <a:pt x="409" y="167"/>
                  <a:pt x="418" y="176"/>
                  <a:pt x="429" y="176"/>
                </a:cubicBezTo>
                <a:lnTo>
                  <a:pt x="533" y="176"/>
                </a:lnTo>
                <a:lnTo>
                  <a:pt x="533" y="729"/>
                </a:lnTo>
                <a:close/>
                <a:moveTo>
                  <a:pt x="449" y="72"/>
                </a:moveTo>
                <a:lnTo>
                  <a:pt x="508" y="136"/>
                </a:lnTo>
                <a:lnTo>
                  <a:pt x="449" y="136"/>
                </a:lnTo>
                <a:lnTo>
                  <a:pt x="449" y="72"/>
                </a:lnTo>
                <a:close/>
                <a:moveTo>
                  <a:pt x="438" y="0"/>
                </a:moveTo>
                <a:lnTo>
                  <a:pt x="47" y="0"/>
                </a:lnTo>
                <a:cubicBezTo>
                  <a:pt x="21" y="0"/>
                  <a:pt x="0" y="22"/>
                  <a:pt x="0" y="48"/>
                </a:cubicBezTo>
                <a:lnTo>
                  <a:pt x="0" y="729"/>
                </a:lnTo>
                <a:cubicBezTo>
                  <a:pt x="0" y="755"/>
                  <a:pt x="21" y="777"/>
                  <a:pt x="47" y="777"/>
                </a:cubicBezTo>
                <a:lnTo>
                  <a:pt x="526" y="777"/>
                </a:lnTo>
                <a:cubicBezTo>
                  <a:pt x="552" y="777"/>
                  <a:pt x="573" y="755"/>
                  <a:pt x="573" y="729"/>
                </a:cubicBezTo>
                <a:lnTo>
                  <a:pt x="573" y="148"/>
                </a:lnTo>
                <a:lnTo>
                  <a:pt x="438" y="0"/>
                </a:lnTo>
                <a:close/>
              </a:path>
            </a:pathLst>
          </a:custGeom>
          <a:solidFill>
            <a:schemeClr val="accent4"/>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17" name="TextBox 16">
            <a:extLst>
              <a:ext uri="{FF2B5EF4-FFF2-40B4-BE49-F238E27FC236}">
                <a16:creationId xmlns:a16="http://schemas.microsoft.com/office/drawing/2014/main" id="{0FBEC7CB-A45B-4DEF-B3AA-46E32026599D}"/>
              </a:ext>
            </a:extLst>
          </p:cNvPr>
          <p:cNvSpPr txBox="1"/>
          <p:nvPr/>
        </p:nvSpPr>
        <p:spPr>
          <a:xfrm>
            <a:off x="2790700" y="3346012"/>
            <a:ext cx="1302793" cy="307777"/>
          </a:xfrm>
          <a:prstGeom prst="rect">
            <a:avLst/>
          </a:prstGeom>
          <a:noFill/>
        </p:spPr>
        <p:txBody>
          <a:bodyPr wrap="none" rtlCol="0">
            <a:spAutoFit/>
          </a:bodyPr>
          <a:lstStyle/>
          <a:p>
            <a:pPr algn="ctr"/>
            <a:r>
              <a:rPr lang="en-US" sz="1400" b="1" dirty="0">
                <a:solidFill>
                  <a:schemeClr val="tx1">
                    <a:lumMod val="65000"/>
                    <a:lumOff val="35000"/>
                  </a:schemeClr>
                </a:solidFill>
              </a:rPr>
              <a:t>SUBTITLE HERE</a:t>
            </a:r>
          </a:p>
        </p:txBody>
      </p:sp>
      <p:sp>
        <p:nvSpPr>
          <p:cNvPr id="18" name="TextBox 17">
            <a:extLst>
              <a:ext uri="{FF2B5EF4-FFF2-40B4-BE49-F238E27FC236}">
                <a16:creationId xmlns:a16="http://schemas.microsoft.com/office/drawing/2014/main" id="{FB3435DC-9B95-4E70-85BD-B70D384F4E75}"/>
              </a:ext>
            </a:extLst>
          </p:cNvPr>
          <p:cNvSpPr txBox="1"/>
          <p:nvPr/>
        </p:nvSpPr>
        <p:spPr>
          <a:xfrm>
            <a:off x="4568438" y="3346011"/>
            <a:ext cx="1302793" cy="307777"/>
          </a:xfrm>
          <a:prstGeom prst="rect">
            <a:avLst/>
          </a:prstGeom>
          <a:noFill/>
        </p:spPr>
        <p:txBody>
          <a:bodyPr wrap="none" rtlCol="0">
            <a:spAutoFit/>
          </a:bodyPr>
          <a:lstStyle/>
          <a:p>
            <a:pPr algn="ctr"/>
            <a:r>
              <a:rPr lang="en-US" sz="1400" b="1" dirty="0">
                <a:solidFill>
                  <a:schemeClr val="tx1">
                    <a:lumMod val="65000"/>
                    <a:lumOff val="35000"/>
                  </a:schemeClr>
                </a:solidFill>
              </a:rPr>
              <a:t>SUBTITLE HERE</a:t>
            </a:r>
          </a:p>
        </p:txBody>
      </p:sp>
      <p:sp>
        <p:nvSpPr>
          <p:cNvPr id="19" name="TextBox 18">
            <a:extLst>
              <a:ext uri="{FF2B5EF4-FFF2-40B4-BE49-F238E27FC236}">
                <a16:creationId xmlns:a16="http://schemas.microsoft.com/office/drawing/2014/main" id="{48EAD905-AC45-4D0C-BEBA-A8C43913C8B6}"/>
              </a:ext>
            </a:extLst>
          </p:cNvPr>
          <p:cNvSpPr txBox="1"/>
          <p:nvPr/>
        </p:nvSpPr>
        <p:spPr>
          <a:xfrm>
            <a:off x="6376856" y="3346012"/>
            <a:ext cx="1302793" cy="307777"/>
          </a:xfrm>
          <a:prstGeom prst="rect">
            <a:avLst/>
          </a:prstGeom>
          <a:noFill/>
        </p:spPr>
        <p:txBody>
          <a:bodyPr wrap="none" rtlCol="0">
            <a:spAutoFit/>
          </a:bodyPr>
          <a:lstStyle/>
          <a:p>
            <a:pPr algn="ctr"/>
            <a:r>
              <a:rPr lang="en-US" sz="1400" b="1" dirty="0">
                <a:solidFill>
                  <a:schemeClr val="tx1">
                    <a:lumMod val="65000"/>
                    <a:lumOff val="35000"/>
                  </a:schemeClr>
                </a:solidFill>
              </a:rPr>
              <a:t>SUBTITLE HERE</a:t>
            </a:r>
          </a:p>
        </p:txBody>
      </p:sp>
      <p:sp>
        <p:nvSpPr>
          <p:cNvPr id="20" name="TextBox 19">
            <a:extLst>
              <a:ext uri="{FF2B5EF4-FFF2-40B4-BE49-F238E27FC236}">
                <a16:creationId xmlns:a16="http://schemas.microsoft.com/office/drawing/2014/main" id="{A3CCACC1-7787-468D-9D87-FEE8F8B48C02}"/>
              </a:ext>
            </a:extLst>
          </p:cNvPr>
          <p:cNvSpPr txBox="1"/>
          <p:nvPr/>
        </p:nvSpPr>
        <p:spPr>
          <a:xfrm>
            <a:off x="8154594" y="3346011"/>
            <a:ext cx="1302793" cy="307777"/>
          </a:xfrm>
          <a:prstGeom prst="rect">
            <a:avLst/>
          </a:prstGeom>
          <a:noFill/>
        </p:spPr>
        <p:txBody>
          <a:bodyPr wrap="none" rtlCol="0">
            <a:spAutoFit/>
          </a:bodyPr>
          <a:lstStyle/>
          <a:p>
            <a:pPr algn="ctr"/>
            <a:r>
              <a:rPr lang="en-US" sz="1400" b="1" dirty="0">
                <a:solidFill>
                  <a:schemeClr val="tx1">
                    <a:lumMod val="65000"/>
                    <a:lumOff val="35000"/>
                  </a:schemeClr>
                </a:solidFill>
              </a:rPr>
              <a:t>SUBTITLE HERE</a:t>
            </a:r>
          </a:p>
        </p:txBody>
      </p:sp>
      <p:sp>
        <p:nvSpPr>
          <p:cNvPr id="21" name="TextBox 20">
            <a:extLst>
              <a:ext uri="{FF2B5EF4-FFF2-40B4-BE49-F238E27FC236}">
                <a16:creationId xmlns:a16="http://schemas.microsoft.com/office/drawing/2014/main" id="{426C7D26-6A0E-470C-BEAE-36F361221562}"/>
              </a:ext>
            </a:extLst>
          </p:cNvPr>
          <p:cNvSpPr txBox="1"/>
          <p:nvPr/>
        </p:nvSpPr>
        <p:spPr>
          <a:xfrm>
            <a:off x="2554166" y="4447885"/>
            <a:ext cx="1766601" cy="923330"/>
          </a:xfrm>
          <a:prstGeom prst="rect">
            <a:avLst/>
          </a:prstGeom>
          <a:noFill/>
        </p:spPr>
        <p:txBody>
          <a:bodyPr wrap="square" rtlCol="0">
            <a:spAutoFit/>
          </a:bodyPr>
          <a:lstStyle/>
          <a:p>
            <a:pPr algn="ctr">
              <a:lnSpc>
                <a:spcPct val="150000"/>
              </a:lnSpc>
            </a:pPr>
            <a:r>
              <a:rPr lang="id-ID" sz="1200" dirty="0">
                <a:solidFill>
                  <a:schemeClr val="tx1">
                    <a:lumMod val="75000"/>
                    <a:lumOff val="25000"/>
                  </a:schemeClr>
                </a:solidFill>
                <a:latin typeface="+mj-lt"/>
              </a:rPr>
              <a:t>Lorem ipsum dolor sit amet, eros facete philosophia</a:t>
            </a:r>
          </a:p>
        </p:txBody>
      </p:sp>
      <p:sp>
        <p:nvSpPr>
          <p:cNvPr id="22" name="TextBox 21">
            <a:extLst>
              <a:ext uri="{FF2B5EF4-FFF2-40B4-BE49-F238E27FC236}">
                <a16:creationId xmlns:a16="http://schemas.microsoft.com/office/drawing/2014/main" id="{E65E7F6E-CAE1-43A5-89B6-96CA8F7EE6A3}"/>
              </a:ext>
            </a:extLst>
          </p:cNvPr>
          <p:cNvSpPr txBox="1"/>
          <p:nvPr/>
        </p:nvSpPr>
        <p:spPr>
          <a:xfrm>
            <a:off x="4336533" y="4450122"/>
            <a:ext cx="1766601" cy="923330"/>
          </a:xfrm>
          <a:prstGeom prst="rect">
            <a:avLst/>
          </a:prstGeom>
          <a:noFill/>
        </p:spPr>
        <p:txBody>
          <a:bodyPr wrap="square" rtlCol="0">
            <a:spAutoFit/>
          </a:bodyPr>
          <a:lstStyle/>
          <a:p>
            <a:pPr algn="ctr">
              <a:lnSpc>
                <a:spcPct val="150000"/>
              </a:lnSpc>
            </a:pPr>
            <a:r>
              <a:rPr lang="id-ID" sz="1200" dirty="0">
                <a:solidFill>
                  <a:schemeClr val="tx1">
                    <a:lumMod val="75000"/>
                    <a:lumOff val="25000"/>
                  </a:schemeClr>
                </a:solidFill>
                <a:latin typeface="+mj-lt"/>
              </a:rPr>
              <a:t>Lorem ipsum dolor sit amet, eros facete philosophia</a:t>
            </a:r>
          </a:p>
        </p:txBody>
      </p:sp>
      <p:sp>
        <p:nvSpPr>
          <p:cNvPr id="23" name="TextBox 22">
            <a:extLst>
              <a:ext uri="{FF2B5EF4-FFF2-40B4-BE49-F238E27FC236}">
                <a16:creationId xmlns:a16="http://schemas.microsoft.com/office/drawing/2014/main" id="{D66BDC04-CE08-490F-9EEF-C05DF2B02B74}"/>
              </a:ext>
            </a:extLst>
          </p:cNvPr>
          <p:cNvSpPr txBox="1"/>
          <p:nvPr/>
        </p:nvSpPr>
        <p:spPr>
          <a:xfrm>
            <a:off x="6144951" y="4442967"/>
            <a:ext cx="1766601" cy="923330"/>
          </a:xfrm>
          <a:prstGeom prst="rect">
            <a:avLst/>
          </a:prstGeom>
          <a:noFill/>
        </p:spPr>
        <p:txBody>
          <a:bodyPr wrap="square" rtlCol="0">
            <a:spAutoFit/>
          </a:bodyPr>
          <a:lstStyle/>
          <a:p>
            <a:pPr algn="ctr">
              <a:lnSpc>
                <a:spcPct val="150000"/>
              </a:lnSpc>
            </a:pPr>
            <a:r>
              <a:rPr lang="id-ID" sz="1200" dirty="0">
                <a:solidFill>
                  <a:schemeClr val="tx1">
                    <a:lumMod val="75000"/>
                    <a:lumOff val="25000"/>
                  </a:schemeClr>
                </a:solidFill>
                <a:latin typeface="+mj-lt"/>
              </a:rPr>
              <a:t>Lorem ipsum dolor sit amet, eros facete philosophia</a:t>
            </a:r>
          </a:p>
        </p:txBody>
      </p:sp>
      <p:sp>
        <p:nvSpPr>
          <p:cNvPr id="24" name="TextBox 23">
            <a:extLst>
              <a:ext uri="{FF2B5EF4-FFF2-40B4-BE49-F238E27FC236}">
                <a16:creationId xmlns:a16="http://schemas.microsoft.com/office/drawing/2014/main" id="{17309689-D0FE-49B0-B246-11A48CB410BC}"/>
              </a:ext>
            </a:extLst>
          </p:cNvPr>
          <p:cNvSpPr txBox="1"/>
          <p:nvPr/>
        </p:nvSpPr>
        <p:spPr>
          <a:xfrm>
            <a:off x="7927318" y="4442967"/>
            <a:ext cx="1766601" cy="923330"/>
          </a:xfrm>
          <a:prstGeom prst="rect">
            <a:avLst/>
          </a:prstGeom>
          <a:noFill/>
        </p:spPr>
        <p:txBody>
          <a:bodyPr wrap="square" rtlCol="0">
            <a:spAutoFit/>
          </a:bodyPr>
          <a:lstStyle/>
          <a:p>
            <a:pPr algn="ctr">
              <a:lnSpc>
                <a:spcPct val="150000"/>
              </a:lnSpc>
            </a:pPr>
            <a:r>
              <a:rPr lang="id-ID" sz="1200" dirty="0">
                <a:solidFill>
                  <a:schemeClr val="tx1">
                    <a:lumMod val="75000"/>
                    <a:lumOff val="25000"/>
                  </a:schemeClr>
                </a:solidFill>
                <a:latin typeface="+mj-lt"/>
              </a:rPr>
              <a:t>Lorem ipsum dolor sit amet, eros facete philosophia</a:t>
            </a:r>
          </a:p>
        </p:txBody>
      </p:sp>
    </p:spTree>
    <p:extLst>
      <p:ext uri="{BB962C8B-B14F-4D97-AF65-F5344CB8AC3E}">
        <p14:creationId xmlns:p14="http://schemas.microsoft.com/office/powerpoint/2010/main" val="1957554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80">
                                          <p:stCondLst>
                                            <p:cond delay="0"/>
                                          </p:stCondLst>
                                        </p:cTn>
                                        <p:tgtEl>
                                          <p:spTgt spid="43"/>
                                        </p:tgtEl>
                                      </p:cBhvr>
                                    </p:animEffect>
                                    <p:anim calcmode="lin" valueType="num">
                                      <p:cBhvr>
                                        <p:cTn id="8"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13" dur="26">
                                          <p:stCondLst>
                                            <p:cond delay="650"/>
                                          </p:stCondLst>
                                        </p:cTn>
                                        <p:tgtEl>
                                          <p:spTgt spid="43"/>
                                        </p:tgtEl>
                                      </p:cBhvr>
                                      <p:to x="100000" y="60000"/>
                                    </p:animScale>
                                    <p:animScale>
                                      <p:cBhvr>
                                        <p:cTn id="14" dur="166" decel="50000">
                                          <p:stCondLst>
                                            <p:cond delay="676"/>
                                          </p:stCondLst>
                                        </p:cTn>
                                        <p:tgtEl>
                                          <p:spTgt spid="43"/>
                                        </p:tgtEl>
                                      </p:cBhvr>
                                      <p:to x="100000" y="100000"/>
                                    </p:animScale>
                                    <p:animScale>
                                      <p:cBhvr>
                                        <p:cTn id="15" dur="26">
                                          <p:stCondLst>
                                            <p:cond delay="1312"/>
                                          </p:stCondLst>
                                        </p:cTn>
                                        <p:tgtEl>
                                          <p:spTgt spid="43"/>
                                        </p:tgtEl>
                                      </p:cBhvr>
                                      <p:to x="100000" y="80000"/>
                                    </p:animScale>
                                    <p:animScale>
                                      <p:cBhvr>
                                        <p:cTn id="16" dur="166" decel="50000">
                                          <p:stCondLst>
                                            <p:cond delay="1338"/>
                                          </p:stCondLst>
                                        </p:cTn>
                                        <p:tgtEl>
                                          <p:spTgt spid="43"/>
                                        </p:tgtEl>
                                      </p:cBhvr>
                                      <p:to x="100000" y="100000"/>
                                    </p:animScale>
                                    <p:animScale>
                                      <p:cBhvr>
                                        <p:cTn id="17" dur="26">
                                          <p:stCondLst>
                                            <p:cond delay="1642"/>
                                          </p:stCondLst>
                                        </p:cTn>
                                        <p:tgtEl>
                                          <p:spTgt spid="43"/>
                                        </p:tgtEl>
                                      </p:cBhvr>
                                      <p:to x="100000" y="90000"/>
                                    </p:animScale>
                                    <p:animScale>
                                      <p:cBhvr>
                                        <p:cTn id="18" dur="166" decel="50000">
                                          <p:stCondLst>
                                            <p:cond delay="1668"/>
                                          </p:stCondLst>
                                        </p:cTn>
                                        <p:tgtEl>
                                          <p:spTgt spid="43"/>
                                        </p:tgtEl>
                                      </p:cBhvr>
                                      <p:to x="100000" y="100000"/>
                                    </p:animScale>
                                    <p:animScale>
                                      <p:cBhvr>
                                        <p:cTn id="19" dur="26">
                                          <p:stCondLst>
                                            <p:cond delay="1808"/>
                                          </p:stCondLst>
                                        </p:cTn>
                                        <p:tgtEl>
                                          <p:spTgt spid="43"/>
                                        </p:tgtEl>
                                      </p:cBhvr>
                                      <p:to x="100000" y="95000"/>
                                    </p:animScale>
                                    <p:animScale>
                                      <p:cBhvr>
                                        <p:cTn id="20" dur="166" decel="50000">
                                          <p:stCondLst>
                                            <p:cond delay="1834"/>
                                          </p:stCondLst>
                                        </p:cTn>
                                        <p:tgtEl>
                                          <p:spTgt spid="4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80">
                                          <p:stCondLst>
                                            <p:cond delay="0"/>
                                          </p:stCondLst>
                                        </p:cTn>
                                        <p:tgtEl>
                                          <p:spTgt spid="44"/>
                                        </p:tgtEl>
                                      </p:cBhvr>
                                    </p:animEffect>
                                    <p:anim calcmode="lin" valueType="num">
                                      <p:cBhvr>
                                        <p:cTn id="24"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29" dur="26">
                                          <p:stCondLst>
                                            <p:cond delay="650"/>
                                          </p:stCondLst>
                                        </p:cTn>
                                        <p:tgtEl>
                                          <p:spTgt spid="44"/>
                                        </p:tgtEl>
                                      </p:cBhvr>
                                      <p:to x="100000" y="60000"/>
                                    </p:animScale>
                                    <p:animScale>
                                      <p:cBhvr>
                                        <p:cTn id="30" dur="166" decel="50000">
                                          <p:stCondLst>
                                            <p:cond delay="676"/>
                                          </p:stCondLst>
                                        </p:cTn>
                                        <p:tgtEl>
                                          <p:spTgt spid="44"/>
                                        </p:tgtEl>
                                      </p:cBhvr>
                                      <p:to x="100000" y="100000"/>
                                    </p:animScale>
                                    <p:animScale>
                                      <p:cBhvr>
                                        <p:cTn id="31" dur="26">
                                          <p:stCondLst>
                                            <p:cond delay="1312"/>
                                          </p:stCondLst>
                                        </p:cTn>
                                        <p:tgtEl>
                                          <p:spTgt spid="44"/>
                                        </p:tgtEl>
                                      </p:cBhvr>
                                      <p:to x="100000" y="80000"/>
                                    </p:animScale>
                                    <p:animScale>
                                      <p:cBhvr>
                                        <p:cTn id="32" dur="166" decel="50000">
                                          <p:stCondLst>
                                            <p:cond delay="1338"/>
                                          </p:stCondLst>
                                        </p:cTn>
                                        <p:tgtEl>
                                          <p:spTgt spid="44"/>
                                        </p:tgtEl>
                                      </p:cBhvr>
                                      <p:to x="100000" y="100000"/>
                                    </p:animScale>
                                    <p:animScale>
                                      <p:cBhvr>
                                        <p:cTn id="33" dur="26">
                                          <p:stCondLst>
                                            <p:cond delay="1642"/>
                                          </p:stCondLst>
                                        </p:cTn>
                                        <p:tgtEl>
                                          <p:spTgt spid="44"/>
                                        </p:tgtEl>
                                      </p:cBhvr>
                                      <p:to x="100000" y="90000"/>
                                    </p:animScale>
                                    <p:animScale>
                                      <p:cBhvr>
                                        <p:cTn id="34" dur="166" decel="50000">
                                          <p:stCondLst>
                                            <p:cond delay="1668"/>
                                          </p:stCondLst>
                                        </p:cTn>
                                        <p:tgtEl>
                                          <p:spTgt spid="44"/>
                                        </p:tgtEl>
                                      </p:cBhvr>
                                      <p:to x="100000" y="100000"/>
                                    </p:animScale>
                                    <p:animScale>
                                      <p:cBhvr>
                                        <p:cTn id="35" dur="26">
                                          <p:stCondLst>
                                            <p:cond delay="1808"/>
                                          </p:stCondLst>
                                        </p:cTn>
                                        <p:tgtEl>
                                          <p:spTgt spid="44"/>
                                        </p:tgtEl>
                                      </p:cBhvr>
                                      <p:to x="100000" y="95000"/>
                                    </p:animScale>
                                    <p:animScale>
                                      <p:cBhvr>
                                        <p:cTn id="36" dur="166" decel="50000">
                                          <p:stCondLst>
                                            <p:cond delay="1834"/>
                                          </p:stCondLst>
                                        </p:cTn>
                                        <p:tgtEl>
                                          <p:spTgt spid="4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ppt_w</p:attrName>
                                        </p:attrNameLst>
                                      </p:cBhvr>
                                      <p:tavLst>
                                        <p:tav tm="0">
                                          <p:val>
                                            <p:fltVal val="0"/>
                                          </p:val>
                                        </p:tav>
                                        <p:tav tm="100000">
                                          <p:val>
                                            <p:strVal val="#ppt_w"/>
                                          </p:val>
                                        </p:tav>
                                      </p:tavLst>
                                    </p:anim>
                                    <p:anim calcmode="lin" valueType="num">
                                      <p:cBhvr>
                                        <p:cTn id="42" dur="1000" fill="hold"/>
                                        <p:tgtEl>
                                          <p:spTgt spid="4"/>
                                        </p:tgtEl>
                                        <p:attrNameLst>
                                          <p:attrName>ppt_h</p:attrName>
                                        </p:attrNameLst>
                                      </p:cBhvr>
                                      <p:tavLst>
                                        <p:tav tm="0">
                                          <p:val>
                                            <p:fltVal val="0"/>
                                          </p:val>
                                        </p:tav>
                                        <p:tav tm="100000">
                                          <p:val>
                                            <p:strVal val="#ppt_h"/>
                                          </p:val>
                                        </p:tav>
                                      </p:tavLst>
                                    </p:anim>
                                    <p:anim calcmode="lin" valueType="num">
                                      <p:cBhvr>
                                        <p:cTn id="43" dur="1000" fill="hold"/>
                                        <p:tgtEl>
                                          <p:spTgt spid="4"/>
                                        </p:tgtEl>
                                        <p:attrNameLst>
                                          <p:attrName>style.rotation</p:attrName>
                                        </p:attrNameLst>
                                      </p:cBhvr>
                                      <p:tavLst>
                                        <p:tav tm="0">
                                          <p:val>
                                            <p:fltVal val="90"/>
                                          </p:val>
                                        </p:tav>
                                        <p:tav tm="100000">
                                          <p:val>
                                            <p:fltVal val="0"/>
                                          </p:val>
                                        </p:tav>
                                      </p:tavLst>
                                    </p:anim>
                                    <p:animEffect transition="in" filter="fade">
                                      <p:cBhvr>
                                        <p:cTn id="44" dur="1000"/>
                                        <p:tgtEl>
                                          <p:spTgt spid="4"/>
                                        </p:tgtEl>
                                      </p:cBhvr>
                                    </p:animEffect>
                                  </p:childTnLst>
                                </p:cTn>
                              </p:par>
                              <p:par>
                                <p:cTn id="45" presetID="31"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1000" fill="hold"/>
                                        <p:tgtEl>
                                          <p:spTgt spid="5"/>
                                        </p:tgtEl>
                                        <p:attrNameLst>
                                          <p:attrName>ppt_w</p:attrName>
                                        </p:attrNameLst>
                                      </p:cBhvr>
                                      <p:tavLst>
                                        <p:tav tm="0">
                                          <p:val>
                                            <p:fltVal val="0"/>
                                          </p:val>
                                        </p:tav>
                                        <p:tav tm="100000">
                                          <p:val>
                                            <p:strVal val="#ppt_w"/>
                                          </p:val>
                                        </p:tav>
                                      </p:tavLst>
                                    </p:anim>
                                    <p:anim calcmode="lin" valueType="num">
                                      <p:cBhvr>
                                        <p:cTn id="48" dur="1000" fill="hold"/>
                                        <p:tgtEl>
                                          <p:spTgt spid="5"/>
                                        </p:tgtEl>
                                        <p:attrNameLst>
                                          <p:attrName>ppt_h</p:attrName>
                                        </p:attrNameLst>
                                      </p:cBhvr>
                                      <p:tavLst>
                                        <p:tav tm="0">
                                          <p:val>
                                            <p:fltVal val="0"/>
                                          </p:val>
                                        </p:tav>
                                        <p:tav tm="100000">
                                          <p:val>
                                            <p:strVal val="#ppt_h"/>
                                          </p:val>
                                        </p:tav>
                                      </p:tavLst>
                                    </p:anim>
                                    <p:anim calcmode="lin" valueType="num">
                                      <p:cBhvr>
                                        <p:cTn id="49" dur="1000" fill="hold"/>
                                        <p:tgtEl>
                                          <p:spTgt spid="5"/>
                                        </p:tgtEl>
                                        <p:attrNameLst>
                                          <p:attrName>style.rotation</p:attrName>
                                        </p:attrNameLst>
                                      </p:cBhvr>
                                      <p:tavLst>
                                        <p:tav tm="0">
                                          <p:val>
                                            <p:fltVal val="90"/>
                                          </p:val>
                                        </p:tav>
                                        <p:tav tm="100000">
                                          <p:val>
                                            <p:fltVal val="0"/>
                                          </p:val>
                                        </p:tav>
                                      </p:tavLst>
                                    </p:anim>
                                    <p:animEffect transition="in" filter="fade">
                                      <p:cBhvr>
                                        <p:cTn id="50" dur="1000"/>
                                        <p:tgtEl>
                                          <p:spTgt spid="5"/>
                                        </p:tgtEl>
                                      </p:cBhvr>
                                    </p:animEffect>
                                  </p:childTnLst>
                                </p:cTn>
                              </p:par>
                              <p:par>
                                <p:cTn id="51" presetID="31"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1000" fill="hold"/>
                                        <p:tgtEl>
                                          <p:spTgt spid="6"/>
                                        </p:tgtEl>
                                        <p:attrNameLst>
                                          <p:attrName>ppt_w</p:attrName>
                                        </p:attrNameLst>
                                      </p:cBhvr>
                                      <p:tavLst>
                                        <p:tav tm="0">
                                          <p:val>
                                            <p:fltVal val="0"/>
                                          </p:val>
                                        </p:tav>
                                        <p:tav tm="100000">
                                          <p:val>
                                            <p:strVal val="#ppt_w"/>
                                          </p:val>
                                        </p:tav>
                                      </p:tavLst>
                                    </p:anim>
                                    <p:anim calcmode="lin" valueType="num">
                                      <p:cBhvr>
                                        <p:cTn id="54" dur="1000" fill="hold"/>
                                        <p:tgtEl>
                                          <p:spTgt spid="6"/>
                                        </p:tgtEl>
                                        <p:attrNameLst>
                                          <p:attrName>ppt_h</p:attrName>
                                        </p:attrNameLst>
                                      </p:cBhvr>
                                      <p:tavLst>
                                        <p:tav tm="0">
                                          <p:val>
                                            <p:fltVal val="0"/>
                                          </p:val>
                                        </p:tav>
                                        <p:tav tm="100000">
                                          <p:val>
                                            <p:strVal val="#ppt_h"/>
                                          </p:val>
                                        </p:tav>
                                      </p:tavLst>
                                    </p:anim>
                                    <p:anim calcmode="lin" valueType="num">
                                      <p:cBhvr>
                                        <p:cTn id="55" dur="1000" fill="hold"/>
                                        <p:tgtEl>
                                          <p:spTgt spid="6"/>
                                        </p:tgtEl>
                                        <p:attrNameLst>
                                          <p:attrName>style.rotation</p:attrName>
                                        </p:attrNameLst>
                                      </p:cBhvr>
                                      <p:tavLst>
                                        <p:tav tm="0">
                                          <p:val>
                                            <p:fltVal val="90"/>
                                          </p:val>
                                        </p:tav>
                                        <p:tav tm="100000">
                                          <p:val>
                                            <p:fltVal val="0"/>
                                          </p:val>
                                        </p:tav>
                                      </p:tavLst>
                                    </p:anim>
                                    <p:animEffect transition="in" filter="fade">
                                      <p:cBhvr>
                                        <p:cTn id="56" dur="1000"/>
                                        <p:tgtEl>
                                          <p:spTgt spid="6"/>
                                        </p:tgtEl>
                                      </p:cBhvr>
                                    </p:animEffect>
                                  </p:childTnLst>
                                </p:cTn>
                              </p:par>
                              <p:par>
                                <p:cTn id="57" presetID="31"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1000" fill="hold"/>
                                        <p:tgtEl>
                                          <p:spTgt spid="7"/>
                                        </p:tgtEl>
                                        <p:attrNameLst>
                                          <p:attrName>ppt_w</p:attrName>
                                        </p:attrNameLst>
                                      </p:cBhvr>
                                      <p:tavLst>
                                        <p:tav tm="0">
                                          <p:val>
                                            <p:fltVal val="0"/>
                                          </p:val>
                                        </p:tav>
                                        <p:tav tm="100000">
                                          <p:val>
                                            <p:strVal val="#ppt_w"/>
                                          </p:val>
                                        </p:tav>
                                      </p:tavLst>
                                    </p:anim>
                                    <p:anim calcmode="lin" valueType="num">
                                      <p:cBhvr>
                                        <p:cTn id="60" dur="1000" fill="hold"/>
                                        <p:tgtEl>
                                          <p:spTgt spid="7"/>
                                        </p:tgtEl>
                                        <p:attrNameLst>
                                          <p:attrName>ppt_h</p:attrName>
                                        </p:attrNameLst>
                                      </p:cBhvr>
                                      <p:tavLst>
                                        <p:tav tm="0">
                                          <p:val>
                                            <p:fltVal val="0"/>
                                          </p:val>
                                        </p:tav>
                                        <p:tav tm="100000">
                                          <p:val>
                                            <p:strVal val="#ppt_h"/>
                                          </p:val>
                                        </p:tav>
                                      </p:tavLst>
                                    </p:anim>
                                    <p:anim calcmode="lin" valueType="num">
                                      <p:cBhvr>
                                        <p:cTn id="61" dur="1000" fill="hold"/>
                                        <p:tgtEl>
                                          <p:spTgt spid="7"/>
                                        </p:tgtEl>
                                        <p:attrNameLst>
                                          <p:attrName>style.rotation</p:attrName>
                                        </p:attrNameLst>
                                      </p:cBhvr>
                                      <p:tavLst>
                                        <p:tav tm="0">
                                          <p:val>
                                            <p:fltVal val="90"/>
                                          </p:val>
                                        </p:tav>
                                        <p:tav tm="100000">
                                          <p:val>
                                            <p:fltVal val="0"/>
                                          </p:val>
                                        </p:tav>
                                      </p:tavLst>
                                    </p:anim>
                                    <p:animEffect transition="in" filter="fade">
                                      <p:cBhvr>
                                        <p:cTn id="62" dur="1000"/>
                                        <p:tgtEl>
                                          <p:spTgt spid="7"/>
                                        </p:tgtEl>
                                      </p:cBhvr>
                                    </p:animEffect>
                                  </p:childTnLst>
                                </p:cTn>
                              </p:par>
                              <p:par>
                                <p:cTn id="63" presetID="31" presetClass="entr" presetSubtype="0" fill="hold" nodeType="with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p:cTn id="65" dur="1000" fill="hold"/>
                                        <p:tgtEl>
                                          <p:spTgt spid="8"/>
                                        </p:tgtEl>
                                        <p:attrNameLst>
                                          <p:attrName>ppt_w</p:attrName>
                                        </p:attrNameLst>
                                      </p:cBhvr>
                                      <p:tavLst>
                                        <p:tav tm="0">
                                          <p:val>
                                            <p:fltVal val="0"/>
                                          </p:val>
                                        </p:tav>
                                        <p:tav tm="100000">
                                          <p:val>
                                            <p:strVal val="#ppt_w"/>
                                          </p:val>
                                        </p:tav>
                                      </p:tavLst>
                                    </p:anim>
                                    <p:anim calcmode="lin" valueType="num">
                                      <p:cBhvr>
                                        <p:cTn id="66" dur="1000" fill="hold"/>
                                        <p:tgtEl>
                                          <p:spTgt spid="8"/>
                                        </p:tgtEl>
                                        <p:attrNameLst>
                                          <p:attrName>ppt_h</p:attrName>
                                        </p:attrNameLst>
                                      </p:cBhvr>
                                      <p:tavLst>
                                        <p:tav tm="0">
                                          <p:val>
                                            <p:fltVal val="0"/>
                                          </p:val>
                                        </p:tav>
                                        <p:tav tm="100000">
                                          <p:val>
                                            <p:strVal val="#ppt_h"/>
                                          </p:val>
                                        </p:tav>
                                      </p:tavLst>
                                    </p:anim>
                                    <p:anim calcmode="lin" valueType="num">
                                      <p:cBhvr>
                                        <p:cTn id="67" dur="1000" fill="hold"/>
                                        <p:tgtEl>
                                          <p:spTgt spid="8"/>
                                        </p:tgtEl>
                                        <p:attrNameLst>
                                          <p:attrName>style.rotation</p:attrName>
                                        </p:attrNameLst>
                                      </p:cBhvr>
                                      <p:tavLst>
                                        <p:tav tm="0">
                                          <p:val>
                                            <p:fltVal val="90"/>
                                          </p:val>
                                        </p:tav>
                                        <p:tav tm="100000">
                                          <p:val>
                                            <p:fltVal val="0"/>
                                          </p:val>
                                        </p:tav>
                                      </p:tavLst>
                                    </p:anim>
                                    <p:animEffect transition="in" filter="fade">
                                      <p:cBhvr>
                                        <p:cTn id="68" dur="1000"/>
                                        <p:tgtEl>
                                          <p:spTgt spid="8"/>
                                        </p:tgtEl>
                                      </p:cBhvr>
                                    </p:animEffect>
                                  </p:childTnLst>
                                </p:cTn>
                              </p:par>
                              <p:par>
                                <p:cTn id="69" presetID="31"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1000" fill="hold"/>
                                        <p:tgtEl>
                                          <p:spTgt spid="9"/>
                                        </p:tgtEl>
                                        <p:attrNameLst>
                                          <p:attrName>ppt_w</p:attrName>
                                        </p:attrNameLst>
                                      </p:cBhvr>
                                      <p:tavLst>
                                        <p:tav tm="0">
                                          <p:val>
                                            <p:fltVal val="0"/>
                                          </p:val>
                                        </p:tav>
                                        <p:tav tm="100000">
                                          <p:val>
                                            <p:strVal val="#ppt_w"/>
                                          </p:val>
                                        </p:tav>
                                      </p:tavLst>
                                    </p:anim>
                                    <p:anim calcmode="lin" valueType="num">
                                      <p:cBhvr>
                                        <p:cTn id="72" dur="1000" fill="hold"/>
                                        <p:tgtEl>
                                          <p:spTgt spid="9"/>
                                        </p:tgtEl>
                                        <p:attrNameLst>
                                          <p:attrName>ppt_h</p:attrName>
                                        </p:attrNameLst>
                                      </p:cBhvr>
                                      <p:tavLst>
                                        <p:tav tm="0">
                                          <p:val>
                                            <p:fltVal val="0"/>
                                          </p:val>
                                        </p:tav>
                                        <p:tav tm="100000">
                                          <p:val>
                                            <p:strVal val="#ppt_h"/>
                                          </p:val>
                                        </p:tav>
                                      </p:tavLst>
                                    </p:anim>
                                    <p:anim calcmode="lin" valueType="num">
                                      <p:cBhvr>
                                        <p:cTn id="73" dur="1000" fill="hold"/>
                                        <p:tgtEl>
                                          <p:spTgt spid="9"/>
                                        </p:tgtEl>
                                        <p:attrNameLst>
                                          <p:attrName>style.rotation</p:attrName>
                                        </p:attrNameLst>
                                      </p:cBhvr>
                                      <p:tavLst>
                                        <p:tav tm="0">
                                          <p:val>
                                            <p:fltVal val="90"/>
                                          </p:val>
                                        </p:tav>
                                        <p:tav tm="100000">
                                          <p:val>
                                            <p:fltVal val="0"/>
                                          </p:val>
                                        </p:tav>
                                      </p:tavLst>
                                    </p:anim>
                                    <p:animEffect transition="in" filter="fade">
                                      <p:cBhvr>
                                        <p:cTn id="74" dur="1000"/>
                                        <p:tgtEl>
                                          <p:spTgt spid="9"/>
                                        </p:tgtEl>
                                      </p:cBhvr>
                                    </p:animEffect>
                                  </p:childTnLst>
                                </p:cTn>
                              </p:par>
                              <p:par>
                                <p:cTn id="75" presetID="31" presetClass="entr" presetSubtype="0"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1000" fill="hold"/>
                                        <p:tgtEl>
                                          <p:spTgt spid="10"/>
                                        </p:tgtEl>
                                        <p:attrNameLst>
                                          <p:attrName>ppt_w</p:attrName>
                                        </p:attrNameLst>
                                      </p:cBhvr>
                                      <p:tavLst>
                                        <p:tav tm="0">
                                          <p:val>
                                            <p:fltVal val="0"/>
                                          </p:val>
                                        </p:tav>
                                        <p:tav tm="100000">
                                          <p:val>
                                            <p:strVal val="#ppt_w"/>
                                          </p:val>
                                        </p:tav>
                                      </p:tavLst>
                                    </p:anim>
                                    <p:anim calcmode="lin" valueType="num">
                                      <p:cBhvr>
                                        <p:cTn id="78" dur="1000" fill="hold"/>
                                        <p:tgtEl>
                                          <p:spTgt spid="10"/>
                                        </p:tgtEl>
                                        <p:attrNameLst>
                                          <p:attrName>ppt_h</p:attrName>
                                        </p:attrNameLst>
                                      </p:cBhvr>
                                      <p:tavLst>
                                        <p:tav tm="0">
                                          <p:val>
                                            <p:fltVal val="0"/>
                                          </p:val>
                                        </p:tav>
                                        <p:tav tm="100000">
                                          <p:val>
                                            <p:strVal val="#ppt_h"/>
                                          </p:val>
                                        </p:tav>
                                      </p:tavLst>
                                    </p:anim>
                                    <p:anim calcmode="lin" valueType="num">
                                      <p:cBhvr>
                                        <p:cTn id="79" dur="1000" fill="hold"/>
                                        <p:tgtEl>
                                          <p:spTgt spid="10"/>
                                        </p:tgtEl>
                                        <p:attrNameLst>
                                          <p:attrName>style.rotation</p:attrName>
                                        </p:attrNameLst>
                                      </p:cBhvr>
                                      <p:tavLst>
                                        <p:tav tm="0">
                                          <p:val>
                                            <p:fltVal val="90"/>
                                          </p:val>
                                        </p:tav>
                                        <p:tav tm="100000">
                                          <p:val>
                                            <p:fltVal val="0"/>
                                          </p:val>
                                        </p:tav>
                                      </p:tavLst>
                                    </p:anim>
                                    <p:animEffect transition="in" filter="fade">
                                      <p:cBhvr>
                                        <p:cTn id="80" dur="1000"/>
                                        <p:tgtEl>
                                          <p:spTgt spid="10"/>
                                        </p:tgtEl>
                                      </p:cBhvr>
                                    </p:animEffect>
                                  </p:childTnLst>
                                </p:cTn>
                              </p:par>
                              <p:par>
                                <p:cTn id="81" presetID="3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p:cTn id="83" dur="1000" fill="hold"/>
                                        <p:tgtEl>
                                          <p:spTgt spid="11"/>
                                        </p:tgtEl>
                                        <p:attrNameLst>
                                          <p:attrName>ppt_w</p:attrName>
                                        </p:attrNameLst>
                                      </p:cBhvr>
                                      <p:tavLst>
                                        <p:tav tm="0">
                                          <p:val>
                                            <p:fltVal val="0"/>
                                          </p:val>
                                        </p:tav>
                                        <p:tav tm="100000">
                                          <p:val>
                                            <p:strVal val="#ppt_w"/>
                                          </p:val>
                                        </p:tav>
                                      </p:tavLst>
                                    </p:anim>
                                    <p:anim calcmode="lin" valueType="num">
                                      <p:cBhvr>
                                        <p:cTn id="84" dur="1000" fill="hold"/>
                                        <p:tgtEl>
                                          <p:spTgt spid="11"/>
                                        </p:tgtEl>
                                        <p:attrNameLst>
                                          <p:attrName>ppt_h</p:attrName>
                                        </p:attrNameLst>
                                      </p:cBhvr>
                                      <p:tavLst>
                                        <p:tav tm="0">
                                          <p:val>
                                            <p:fltVal val="0"/>
                                          </p:val>
                                        </p:tav>
                                        <p:tav tm="100000">
                                          <p:val>
                                            <p:strVal val="#ppt_h"/>
                                          </p:val>
                                        </p:tav>
                                      </p:tavLst>
                                    </p:anim>
                                    <p:anim calcmode="lin" valueType="num">
                                      <p:cBhvr>
                                        <p:cTn id="85" dur="1000" fill="hold"/>
                                        <p:tgtEl>
                                          <p:spTgt spid="11"/>
                                        </p:tgtEl>
                                        <p:attrNameLst>
                                          <p:attrName>style.rotation</p:attrName>
                                        </p:attrNameLst>
                                      </p:cBhvr>
                                      <p:tavLst>
                                        <p:tav tm="0">
                                          <p:val>
                                            <p:fltVal val="90"/>
                                          </p:val>
                                        </p:tav>
                                        <p:tav tm="100000">
                                          <p:val>
                                            <p:fltVal val="0"/>
                                          </p:val>
                                        </p:tav>
                                      </p:tavLst>
                                    </p:anim>
                                    <p:animEffect transition="in" filter="fade">
                                      <p:cBhvr>
                                        <p:cTn id="86" dur="1000"/>
                                        <p:tgtEl>
                                          <p:spTgt spid="11"/>
                                        </p:tgtEl>
                                      </p:cBhvr>
                                    </p:animEffect>
                                  </p:childTnLst>
                                </p:cTn>
                              </p:par>
                              <p:par>
                                <p:cTn id="87" presetID="31" presetClass="entr" presetSubtype="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1000" fill="hold"/>
                                        <p:tgtEl>
                                          <p:spTgt spid="12"/>
                                        </p:tgtEl>
                                        <p:attrNameLst>
                                          <p:attrName>ppt_w</p:attrName>
                                        </p:attrNameLst>
                                      </p:cBhvr>
                                      <p:tavLst>
                                        <p:tav tm="0">
                                          <p:val>
                                            <p:fltVal val="0"/>
                                          </p:val>
                                        </p:tav>
                                        <p:tav tm="100000">
                                          <p:val>
                                            <p:strVal val="#ppt_w"/>
                                          </p:val>
                                        </p:tav>
                                      </p:tavLst>
                                    </p:anim>
                                    <p:anim calcmode="lin" valueType="num">
                                      <p:cBhvr>
                                        <p:cTn id="90" dur="1000" fill="hold"/>
                                        <p:tgtEl>
                                          <p:spTgt spid="12"/>
                                        </p:tgtEl>
                                        <p:attrNameLst>
                                          <p:attrName>ppt_h</p:attrName>
                                        </p:attrNameLst>
                                      </p:cBhvr>
                                      <p:tavLst>
                                        <p:tav tm="0">
                                          <p:val>
                                            <p:fltVal val="0"/>
                                          </p:val>
                                        </p:tav>
                                        <p:tav tm="100000">
                                          <p:val>
                                            <p:strVal val="#ppt_h"/>
                                          </p:val>
                                        </p:tav>
                                      </p:tavLst>
                                    </p:anim>
                                    <p:anim calcmode="lin" valueType="num">
                                      <p:cBhvr>
                                        <p:cTn id="91" dur="1000" fill="hold"/>
                                        <p:tgtEl>
                                          <p:spTgt spid="12"/>
                                        </p:tgtEl>
                                        <p:attrNameLst>
                                          <p:attrName>style.rotation</p:attrName>
                                        </p:attrNameLst>
                                      </p:cBhvr>
                                      <p:tavLst>
                                        <p:tav tm="0">
                                          <p:val>
                                            <p:fltVal val="90"/>
                                          </p:val>
                                        </p:tav>
                                        <p:tav tm="100000">
                                          <p:val>
                                            <p:fltVal val="0"/>
                                          </p:val>
                                        </p:tav>
                                      </p:tavLst>
                                    </p:anim>
                                    <p:animEffect transition="in" filter="fade">
                                      <p:cBhvr>
                                        <p:cTn id="92" dur="1000"/>
                                        <p:tgtEl>
                                          <p:spTgt spid="12"/>
                                        </p:tgtEl>
                                      </p:cBhvr>
                                    </p:animEffect>
                                  </p:childTnLst>
                                </p:cTn>
                              </p:par>
                              <p:par>
                                <p:cTn id="93" presetID="31" presetClass="entr" presetSubtype="0" fill="hold" grpId="0" nodeType="with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1000" fill="hold"/>
                                        <p:tgtEl>
                                          <p:spTgt spid="13"/>
                                        </p:tgtEl>
                                        <p:attrNameLst>
                                          <p:attrName>ppt_w</p:attrName>
                                        </p:attrNameLst>
                                      </p:cBhvr>
                                      <p:tavLst>
                                        <p:tav tm="0">
                                          <p:val>
                                            <p:fltVal val="0"/>
                                          </p:val>
                                        </p:tav>
                                        <p:tav tm="100000">
                                          <p:val>
                                            <p:strVal val="#ppt_w"/>
                                          </p:val>
                                        </p:tav>
                                      </p:tavLst>
                                    </p:anim>
                                    <p:anim calcmode="lin" valueType="num">
                                      <p:cBhvr>
                                        <p:cTn id="96" dur="1000" fill="hold"/>
                                        <p:tgtEl>
                                          <p:spTgt spid="13"/>
                                        </p:tgtEl>
                                        <p:attrNameLst>
                                          <p:attrName>ppt_h</p:attrName>
                                        </p:attrNameLst>
                                      </p:cBhvr>
                                      <p:tavLst>
                                        <p:tav tm="0">
                                          <p:val>
                                            <p:fltVal val="0"/>
                                          </p:val>
                                        </p:tav>
                                        <p:tav tm="100000">
                                          <p:val>
                                            <p:strVal val="#ppt_h"/>
                                          </p:val>
                                        </p:tav>
                                      </p:tavLst>
                                    </p:anim>
                                    <p:anim calcmode="lin" valueType="num">
                                      <p:cBhvr>
                                        <p:cTn id="97" dur="1000" fill="hold"/>
                                        <p:tgtEl>
                                          <p:spTgt spid="13"/>
                                        </p:tgtEl>
                                        <p:attrNameLst>
                                          <p:attrName>style.rotation</p:attrName>
                                        </p:attrNameLst>
                                      </p:cBhvr>
                                      <p:tavLst>
                                        <p:tav tm="0">
                                          <p:val>
                                            <p:fltVal val="90"/>
                                          </p:val>
                                        </p:tav>
                                        <p:tav tm="100000">
                                          <p:val>
                                            <p:fltVal val="0"/>
                                          </p:val>
                                        </p:tav>
                                      </p:tavLst>
                                    </p:anim>
                                    <p:animEffect transition="in" filter="fade">
                                      <p:cBhvr>
                                        <p:cTn id="98" dur="1000"/>
                                        <p:tgtEl>
                                          <p:spTgt spid="13"/>
                                        </p:tgtEl>
                                      </p:cBhvr>
                                    </p:animEffect>
                                  </p:childTnLst>
                                </p:cTn>
                              </p:par>
                              <p:par>
                                <p:cTn id="99" presetID="31"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 calcmode="lin" valueType="num">
                                      <p:cBhvr>
                                        <p:cTn id="101" dur="1000" fill="hold"/>
                                        <p:tgtEl>
                                          <p:spTgt spid="14"/>
                                        </p:tgtEl>
                                        <p:attrNameLst>
                                          <p:attrName>ppt_w</p:attrName>
                                        </p:attrNameLst>
                                      </p:cBhvr>
                                      <p:tavLst>
                                        <p:tav tm="0">
                                          <p:val>
                                            <p:fltVal val="0"/>
                                          </p:val>
                                        </p:tav>
                                        <p:tav tm="100000">
                                          <p:val>
                                            <p:strVal val="#ppt_w"/>
                                          </p:val>
                                        </p:tav>
                                      </p:tavLst>
                                    </p:anim>
                                    <p:anim calcmode="lin" valueType="num">
                                      <p:cBhvr>
                                        <p:cTn id="102" dur="1000" fill="hold"/>
                                        <p:tgtEl>
                                          <p:spTgt spid="14"/>
                                        </p:tgtEl>
                                        <p:attrNameLst>
                                          <p:attrName>ppt_h</p:attrName>
                                        </p:attrNameLst>
                                      </p:cBhvr>
                                      <p:tavLst>
                                        <p:tav tm="0">
                                          <p:val>
                                            <p:fltVal val="0"/>
                                          </p:val>
                                        </p:tav>
                                        <p:tav tm="100000">
                                          <p:val>
                                            <p:strVal val="#ppt_h"/>
                                          </p:val>
                                        </p:tav>
                                      </p:tavLst>
                                    </p:anim>
                                    <p:anim calcmode="lin" valueType="num">
                                      <p:cBhvr>
                                        <p:cTn id="103" dur="1000" fill="hold"/>
                                        <p:tgtEl>
                                          <p:spTgt spid="14"/>
                                        </p:tgtEl>
                                        <p:attrNameLst>
                                          <p:attrName>style.rotation</p:attrName>
                                        </p:attrNameLst>
                                      </p:cBhvr>
                                      <p:tavLst>
                                        <p:tav tm="0">
                                          <p:val>
                                            <p:fltVal val="90"/>
                                          </p:val>
                                        </p:tav>
                                        <p:tav tm="100000">
                                          <p:val>
                                            <p:fltVal val="0"/>
                                          </p:val>
                                        </p:tav>
                                      </p:tavLst>
                                    </p:anim>
                                    <p:animEffect transition="in" filter="fade">
                                      <p:cBhvr>
                                        <p:cTn id="104" dur="1000"/>
                                        <p:tgtEl>
                                          <p:spTgt spid="14"/>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15"/>
                                        </p:tgtEl>
                                        <p:attrNameLst>
                                          <p:attrName>style.visibility</p:attrName>
                                        </p:attrNameLst>
                                      </p:cBhvr>
                                      <p:to>
                                        <p:strVal val="visible"/>
                                      </p:to>
                                    </p:set>
                                    <p:anim calcmode="lin" valueType="num">
                                      <p:cBhvr>
                                        <p:cTn id="107" dur="1000" fill="hold"/>
                                        <p:tgtEl>
                                          <p:spTgt spid="15"/>
                                        </p:tgtEl>
                                        <p:attrNameLst>
                                          <p:attrName>ppt_w</p:attrName>
                                        </p:attrNameLst>
                                      </p:cBhvr>
                                      <p:tavLst>
                                        <p:tav tm="0">
                                          <p:val>
                                            <p:fltVal val="0"/>
                                          </p:val>
                                        </p:tav>
                                        <p:tav tm="100000">
                                          <p:val>
                                            <p:strVal val="#ppt_w"/>
                                          </p:val>
                                        </p:tav>
                                      </p:tavLst>
                                    </p:anim>
                                    <p:anim calcmode="lin" valueType="num">
                                      <p:cBhvr>
                                        <p:cTn id="108" dur="1000" fill="hold"/>
                                        <p:tgtEl>
                                          <p:spTgt spid="15"/>
                                        </p:tgtEl>
                                        <p:attrNameLst>
                                          <p:attrName>ppt_h</p:attrName>
                                        </p:attrNameLst>
                                      </p:cBhvr>
                                      <p:tavLst>
                                        <p:tav tm="0">
                                          <p:val>
                                            <p:fltVal val="0"/>
                                          </p:val>
                                        </p:tav>
                                        <p:tav tm="100000">
                                          <p:val>
                                            <p:strVal val="#ppt_h"/>
                                          </p:val>
                                        </p:tav>
                                      </p:tavLst>
                                    </p:anim>
                                    <p:anim calcmode="lin" valueType="num">
                                      <p:cBhvr>
                                        <p:cTn id="109" dur="1000" fill="hold"/>
                                        <p:tgtEl>
                                          <p:spTgt spid="15"/>
                                        </p:tgtEl>
                                        <p:attrNameLst>
                                          <p:attrName>style.rotation</p:attrName>
                                        </p:attrNameLst>
                                      </p:cBhvr>
                                      <p:tavLst>
                                        <p:tav tm="0">
                                          <p:val>
                                            <p:fltVal val="90"/>
                                          </p:val>
                                        </p:tav>
                                        <p:tav tm="100000">
                                          <p:val>
                                            <p:fltVal val="0"/>
                                          </p:val>
                                        </p:tav>
                                      </p:tavLst>
                                    </p:anim>
                                    <p:animEffect transition="in" filter="fade">
                                      <p:cBhvr>
                                        <p:cTn id="110" dur="1000"/>
                                        <p:tgtEl>
                                          <p:spTgt spid="15"/>
                                        </p:tgtEl>
                                      </p:cBhvr>
                                    </p:animEffect>
                                  </p:childTnLst>
                                </p:cTn>
                              </p:par>
                              <p:par>
                                <p:cTn id="111" presetID="31" presetClass="entr" presetSubtype="0" fill="hold" grpId="0" nodeType="with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p:cTn id="113" dur="1000" fill="hold"/>
                                        <p:tgtEl>
                                          <p:spTgt spid="16"/>
                                        </p:tgtEl>
                                        <p:attrNameLst>
                                          <p:attrName>ppt_w</p:attrName>
                                        </p:attrNameLst>
                                      </p:cBhvr>
                                      <p:tavLst>
                                        <p:tav tm="0">
                                          <p:val>
                                            <p:fltVal val="0"/>
                                          </p:val>
                                        </p:tav>
                                        <p:tav tm="100000">
                                          <p:val>
                                            <p:strVal val="#ppt_w"/>
                                          </p:val>
                                        </p:tav>
                                      </p:tavLst>
                                    </p:anim>
                                    <p:anim calcmode="lin" valueType="num">
                                      <p:cBhvr>
                                        <p:cTn id="114" dur="1000" fill="hold"/>
                                        <p:tgtEl>
                                          <p:spTgt spid="16"/>
                                        </p:tgtEl>
                                        <p:attrNameLst>
                                          <p:attrName>ppt_h</p:attrName>
                                        </p:attrNameLst>
                                      </p:cBhvr>
                                      <p:tavLst>
                                        <p:tav tm="0">
                                          <p:val>
                                            <p:fltVal val="0"/>
                                          </p:val>
                                        </p:tav>
                                        <p:tav tm="100000">
                                          <p:val>
                                            <p:strVal val="#ppt_h"/>
                                          </p:val>
                                        </p:tav>
                                      </p:tavLst>
                                    </p:anim>
                                    <p:anim calcmode="lin" valueType="num">
                                      <p:cBhvr>
                                        <p:cTn id="115" dur="1000" fill="hold"/>
                                        <p:tgtEl>
                                          <p:spTgt spid="16"/>
                                        </p:tgtEl>
                                        <p:attrNameLst>
                                          <p:attrName>style.rotation</p:attrName>
                                        </p:attrNameLst>
                                      </p:cBhvr>
                                      <p:tavLst>
                                        <p:tav tm="0">
                                          <p:val>
                                            <p:fltVal val="90"/>
                                          </p:val>
                                        </p:tav>
                                        <p:tav tm="100000">
                                          <p:val>
                                            <p:fltVal val="0"/>
                                          </p:val>
                                        </p:tav>
                                      </p:tavLst>
                                    </p:anim>
                                    <p:animEffect transition="in" filter="fade">
                                      <p:cBhvr>
                                        <p:cTn id="116" dur="1000"/>
                                        <p:tgtEl>
                                          <p:spTgt spid="16"/>
                                        </p:tgtEl>
                                      </p:cBhvr>
                                    </p:animEffect>
                                  </p:childTnLst>
                                </p:cTn>
                              </p:par>
                              <p:par>
                                <p:cTn id="117" presetID="31"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 calcmode="lin" valueType="num">
                                      <p:cBhvr>
                                        <p:cTn id="119" dur="1000" fill="hold"/>
                                        <p:tgtEl>
                                          <p:spTgt spid="17"/>
                                        </p:tgtEl>
                                        <p:attrNameLst>
                                          <p:attrName>ppt_w</p:attrName>
                                        </p:attrNameLst>
                                      </p:cBhvr>
                                      <p:tavLst>
                                        <p:tav tm="0">
                                          <p:val>
                                            <p:fltVal val="0"/>
                                          </p:val>
                                        </p:tav>
                                        <p:tav tm="100000">
                                          <p:val>
                                            <p:strVal val="#ppt_w"/>
                                          </p:val>
                                        </p:tav>
                                      </p:tavLst>
                                    </p:anim>
                                    <p:anim calcmode="lin" valueType="num">
                                      <p:cBhvr>
                                        <p:cTn id="120" dur="1000" fill="hold"/>
                                        <p:tgtEl>
                                          <p:spTgt spid="17"/>
                                        </p:tgtEl>
                                        <p:attrNameLst>
                                          <p:attrName>ppt_h</p:attrName>
                                        </p:attrNameLst>
                                      </p:cBhvr>
                                      <p:tavLst>
                                        <p:tav tm="0">
                                          <p:val>
                                            <p:fltVal val="0"/>
                                          </p:val>
                                        </p:tav>
                                        <p:tav tm="100000">
                                          <p:val>
                                            <p:strVal val="#ppt_h"/>
                                          </p:val>
                                        </p:tav>
                                      </p:tavLst>
                                    </p:anim>
                                    <p:anim calcmode="lin" valueType="num">
                                      <p:cBhvr>
                                        <p:cTn id="121" dur="1000" fill="hold"/>
                                        <p:tgtEl>
                                          <p:spTgt spid="17"/>
                                        </p:tgtEl>
                                        <p:attrNameLst>
                                          <p:attrName>style.rotation</p:attrName>
                                        </p:attrNameLst>
                                      </p:cBhvr>
                                      <p:tavLst>
                                        <p:tav tm="0">
                                          <p:val>
                                            <p:fltVal val="90"/>
                                          </p:val>
                                        </p:tav>
                                        <p:tav tm="100000">
                                          <p:val>
                                            <p:fltVal val="0"/>
                                          </p:val>
                                        </p:tav>
                                      </p:tavLst>
                                    </p:anim>
                                    <p:animEffect transition="in" filter="fade">
                                      <p:cBhvr>
                                        <p:cTn id="122" dur="1000"/>
                                        <p:tgtEl>
                                          <p:spTgt spid="17"/>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18"/>
                                        </p:tgtEl>
                                        <p:attrNameLst>
                                          <p:attrName>style.visibility</p:attrName>
                                        </p:attrNameLst>
                                      </p:cBhvr>
                                      <p:to>
                                        <p:strVal val="visible"/>
                                      </p:to>
                                    </p:set>
                                    <p:anim calcmode="lin" valueType="num">
                                      <p:cBhvr>
                                        <p:cTn id="125" dur="1000" fill="hold"/>
                                        <p:tgtEl>
                                          <p:spTgt spid="18"/>
                                        </p:tgtEl>
                                        <p:attrNameLst>
                                          <p:attrName>ppt_w</p:attrName>
                                        </p:attrNameLst>
                                      </p:cBhvr>
                                      <p:tavLst>
                                        <p:tav tm="0">
                                          <p:val>
                                            <p:fltVal val="0"/>
                                          </p:val>
                                        </p:tav>
                                        <p:tav tm="100000">
                                          <p:val>
                                            <p:strVal val="#ppt_w"/>
                                          </p:val>
                                        </p:tav>
                                      </p:tavLst>
                                    </p:anim>
                                    <p:anim calcmode="lin" valueType="num">
                                      <p:cBhvr>
                                        <p:cTn id="126" dur="1000" fill="hold"/>
                                        <p:tgtEl>
                                          <p:spTgt spid="18"/>
                                        </p:tgtEl>
                                        <p:attrNameLst>
                                          <p:attrName>ppt_h</p:attrName>
                                        </p:attrNameLst>
                                      </p:cBhvr>
                                      <p:tavLst>
                                        <p:tav tm="0">
                                          <p:val>
                                            <p:fltVal val="0"/>
                                          </p:val>
                                        </p:tav>
                                        <p:tav tm="100000">
                                          <p:val>
                                            <p:strVal val="#ppt_h"/>
                                          </p:val>
                                        </p:tav>
                                      </p:tavLst>
                                    </p:anim>
                                    <p:anim calcmode="lin" valueType="num">
                                      <p:cBhvr>
                                        <p:cTn id="127" dur="1000" fill="hold"/>
                                        <p:tgtEl>
                                          <p:spTgt spid="18"/>
                                        </p:tgtEl>
                                        <p:attrNameLst>
                                          <p:attrName>style.rotation</p:attrName>
                                        </p:attrNameLst>
                                      </p:cBhvr>
                                      <p:tavLst>
                                        <p:tav tm="0">
                                          <p:val>
                                            <p:fltVal val="90"/>
                                          </p:val>
                                        </p:tav>
                                        <p:tav tm="100000">
                                          <p:val>
                                            <p:fltVal val="0"/>
                                          </p:val>
                                        </p:tav>
                                      </p:tavLst>
                                    </p:anim>
                                    <p:animEffect transition="in" filter="fade">
                                      <p:cBhvr>
                                        <p:cTn id="128" dur="1000"/>
                                        <p:tgtEl>
                                          <p:spTgt spid="18"/>
                                        </p:tgtEl>
                                      </p:cBhvr>
                                    </p:animEffect>
                                  </p:childTnLst>
                                </p:cTn>
                              </p:par>
                              <p:par>
                                <p:cTn id="129" presetID="31" presetClass="entr" presetSubtype="0" fill="hold" grpId="0" nodeType="withEffect">
                                  <p:stCondLst>
                                    <p:cond delay="0"/>
                                  </p:stCondLst>
                                  <p:childTnLst>
                                    <p:set>
                                      <p:cBhvr>
                                        <p:cTn id="130" dur="1" fill="hold">
                                          <p:stCondLst>
                                            <p:cond delay="0"/>
                                          </p:stCondLst>
                                        </p:cTn>
                                        <p:tgtEl>
                                          <p:spTgt spid="19"/>
                                        </p:tgtEl>
                                        <p:attrNameLst>
                                          <p:attrName>style.visibility</p:attrName>
                                        </p:attrNameLst>
                                      </p:cBhvr>
                                      <p:to>
                                        <p:strVal val="visible"/>
                                      </p:to>
                                    </p:set>
                                    <p:anim calcmode="lin" valueType="num">
                                      <p:cBhvr>
                                        <p:cTn id="131" dur="1000" fill="hold"/>
                                        <p:tgtEl>
                                          <p:spTgt spid="19"/>
                                        </p:tgtEl>
                                        <p:attrNameLst>
                                          <p:attrName>ppt_w</p:attrName>
                                        </p:attrNameLst>
                                      </p:cBhvr>
                                      <p:tavLst>
                                        <p:tav tm="0">
                                          <p:val>
                                            <p:fltVal val="0"/>
                                          </p:val>
                                        </p:tav>
                                        <p:tav tm="100000">
                                          <p:val>
                                            <p:strVal val="#ppt_w"/>
                                          </p:val>
                                        </p:tav>
                                      </p:tavLst>
                                    </p:anim>
                                    <p:anim calcmode="lin" valueType="num">
                                      <p:cBhvr>
                                        <p:cTn id="132" dur="1000" fill="hold"/>
                                        <p:tgtEl>
                                          <p:spTgt spid="19"/>
                                        </p:tgtEl>
                                        <p:attrNameLst>
                                          <p:attrName>ppt_h</p:attrName>
                                        </p:attrNameLst>
                                      </p:cBhvr>
                                      <p:tavLst>
                                        <p:tav tm="0">
                                          <p:val>
                                            <p:fltVal val="0"/>
                                          </p:val>
                                        </p:tav>
                                        <p:tav tm="100000">
                                          <p:val>
                                            <p:strVal val="#ppt_h"/>
                                          </p:val>
                                        </p:tav>
                                      </p:tavLst>
                                    </p:anim>
                                    <p:anim calcmode="lin" valueType="num">
                                      <p:cBhvr>
                                        <p:cTn id="133" dur="1000" fill="hold"/>
                                        <p:tgtEl>
                                          <p:spTgt spid="19"/>
                                        </p:tgtEl>
                                        <p:attrNameLst>
                                          <p:attrName>style.rotation</p:attrName>
                                        </p:attrNameLst>
                                      </p:cBhvr>
                                      <p:tavLst>
                                        <p:tav tm="0">
                                          <p:val>
                                            <p:fltVal val="90"/>
                                          </p:val>
                                        </p:tav>
                                        <p:tav tm="100000">
                                          <p:val>
                                            <p:fltVal val="0"/>
                                          </p:val>
                                        </p:tav>
                                      </p:tavLst>
                                    </p:anim>
                                    <p:animEffect transition="in" filter="fade">
                                      <p:cBhvr>
                                        <p:cTn id="134" dur="1000"/>
                                        <p:tgtEl>
                                          <p:spTgt spid="19"/>
                                        </p:tgtEl>
                                      </p:cBhvr>
                                    </p:animEffect>
                                  </p:childTnLst>
                                </p:cTn>
                              </p:par>
                              <p:par>
                                <p:cTn id="135" presetID="31" presetClass="entr" presetSubtype="0" fill="hold" grpId="0" nodeType="withEffect">
                                  <p:stCondLst>
                                    <p:cond delay="0"/>
                                  </p:stCondLst>
                                  <p:childTnLst>
                                    <p:set>
                                      <p:cBhvr>
                                        <p:cTn id="136" dur="1" fill="hold">
                                          <p:stCondLst>
                                            <p:cond delay="0"/>
                                          </p:stCondLst>
                                        </p:cTn>
                                        <p:tgtEl>
                                          <p:spTgt spid="20"/>
                                        </p:tgtEl>
                                        <p:attrNameLst>
                                          <p:attrName>style.visibility</p:attrName>
                                        </p:attrNameLst>
                                      </p:cBhvr>
                                      <p:to>
                                        <p:strVal val="visible"/>
                                      </p:to>
                                    </p:set>
                                    <p:anim calcmode="lin" valueType="num">
                                      <p:cBhvr>
                                        <p:cTn id="137" dur="1000" fill="hold"/>
                                        <p:tgtEl>
                                          <p:spTgt spid="20"/>
                                        </p:tgtEl>
                                        <p:attrNameLst>
                                          <p:attrName>ppt_w</p:attrName>
                                        </p:attrNameLst>
                                      </p:cBhvr>
                                      <p:tavLst>
                                        <p:tav tm="0">
                                          <p:val>
                                            <p:fltVal val="0"/>
                                          </p:val>
                                        </p:tav>
                                        <p:tav tm="100000">
                                          <p:val>
                                            <p:strVal val="#ppt_w"/>
                                          </p:val>
                                        </p:tav>
                                      </p:tavLst>
                                    </p:anim>
                                    <p:anim calcmode="lin" valueType="num">
                                      <p:cBhvr>
                                        <p:cTn id="138" dur="1000" fill="hold"/>
                                        <p:tgtEl>
                                          <p:spTgt spid="20"/>
                                        </p:tgtEl>
                                        <p:attrNameLst>
                                          <p:attrName>ppt_h</p:attrName>
                                        </p:attrNameLst>
                                      </p:cBhvr>
                                      <p:tavLst>
                                        <p:tav tm="0">
                                          <p:val>
                                            <p:fltVal val="0"/>
                                          </p:val>
                                        </p:tav>
                                        <p:tav tm="100000">
                                          <p:val>
                                            <p:strVal val="#ppt_h"/>
                                          </p:val>
                                        </p:tav>
                                      </p:tavLst>
                                    </p:anim>
                                    <p:anim calcmode="lin" valueType="num">
                                      <p:cBhvr>
                                        <p:cTn id="139" dur="1000" fill="hold"/>
                                        <p:tgtEl>
                                          <p:spTgt spid="20"/>
                                        </p:tgtEl>
                                        <p:attrNameLst>
                                          <p:attrName>style.rotation</p:attrName>
                                        </p:attrNameLst>
                                      </p:cBhvr>
                                      <p:tavLst>
                                        <p:tav tm="0">
                                          <p:val>
                                            <p:fltVal val="90"/>
                                          </p:val>
                                        </p:tav>
                                        <p:tav tm="100000">
                                          <p:val>
                                            <p:fltVal val="0"/>
                                          </p:val>
                                        </p:tav>
                                      </p:tavLst>
                                    </p:anim>
                                    <p:animEffect transition="in" filter="fade">
                                      <p:cBhvr>
                                        <p:cTn id="140" dur="1000"/>
                                        <p:tgtEl>
                                          <p:spTgt spid="20"/>
                                        </p:tgtEl>
                                      </p:cBhvr>
                                    </p:animEffect>
                                  </p:childTnLst>
                                </p:cTn>
                              </p:par>
                            </p:childTnLst>
                          </p:cTn>
                        </p:par>
                      </p:childTnLst>
                    </p:cTn>
                  </p:par>
                  <p:par>
                    <p:cTn id="141" fill="hold">
                      <p:stCondLst>
                        <p:cond delay="indefinite"/>
                      </p:stCondLst>
                      <p:childTnLst>
                        <p:par>
                          <p:cTn id="142" fill="hold">
                            <p:stCondLst>
                              <p:cond delay="0"/>
                            </p:stCondLst>
                            <p:childTnLst>
                              <p:par>
                                <p:cTn id="143" presetID="45" presetClass="entr" presetSubtype="0" fill="hold" grpId="0" nodeType="clickEffect">
                                  <p:stCondLst>
                                    <p:cond delay="0"/>
                                  </p:stCondLst>
                                  <p:childTnLst>
                                    <p:set>
                                      <p:cBhvr>
                                        <p:cTn id="144" dur="1" fill="hold">
                                          <p:stCondLst>
                                            <p:cond delay="0"/>
                                          </p:stCondLst>
                                        </p:cTn>
                                        <p:tgtEl>
                                          <p:spTgt spid="21"/>
                                        </p:tgtEl>
                                        <p:attrNameLst>
                                          <p:attrName>style.visibility</p:attrName>
                                        </p:attrNameLst>
                                      </p:cBhvr>
                                      <p:to>
                                        <p:strVal val="visible"/>
                                      </p:to>
                                    </p:set>
                                    <p:animEffect transition="in" filter="fade">
                                      <p:cBhvr>
                                        <p:cTn id="145" dur="2000"/>
                                        <p:tgtEl>
                                          <p:spTgt spid="21"/>
                                        </p:tgtEl>
                                      </p:cBhvr>
                                    </p:animEffect>
                                    <p:anim calcmode="lin" valueType="num">
                                      <p:cBhvr>
                                        <p:cTn id="146" dur="2000" fill="hold"/>
                                        <p:tgtEl>
                                          <p:spTgt spid="21"/>
                                        </p:tgtEl>
                                        <p:attrNameLst>
                                          <p:attrName>ppt_w</p:attrName>
                                        </p:attrNameLst>
                                      </p:cBhvr>
                                      <p:tavLst>
                                        <p:tav tm="0" fmla="#ppt_w*sin(2.5*pi*$)">
                                          <p:val>
                                            <p:fltVal val="0"/>
                                          </p:val>
                                        </p:tav>
                                        <p:tav tm="100000">
                                          <p:val>
                                            <p:fltVal val="1"/>
                                          </p:val>
                                        </p:tav>
                                      </p:tavLst>
                                    </p:anim>
                                    <p:anim calcmode="lin" valueType="num">
                                      <p:cBhvr>
                                        <p:cTn id="147" dur="2000" fill="hold"/>
                                        <p:tgtEl>
                                          <p:spTgt spid="21"/>
                                        </p:tgtEl>
                                        <p:attrNameLst>
                                          <p:attrName>ppt_h</p:attrName>
                                        </p:attrNameLst>
                                      </p:cBhvr>
                                      <p:tavLst>
                                        <p:tav tm="0">
                                          <p:val>
                                            <p:strVal val="#ppt_h"/>
                                          </p:val>
                                        </p:tav>
                                        <p:tav tm="100000">
                                          <p:val>
                                            <p:strVal val="#ppt_h"/>
                                          </p:val>
                                        </p:tav>
                                      </p:tavLst>
                                    </p:anim>
                                  </p:childTnLst>
                                </p:cTn>
                              </p:par>
                              <p:par>
                                <p:cTn id="148" presetID="45" presetClass="entr" presetSubtype="0" fill="hold" grpId="0" nodeType="withEffect">
                                  <p:stCondLst>
                                    <p:cond delay="0"/>
                                  </p:stCondLst>
                                  <p:childTnLst>
                                    <p:set>
                                      <p:cBhvr>
                                        <p:cTn id="149" dur="1" fill="hold">
                                          <p:stCondLst>
                                            <p:cond delay="0"/>
                                          </p:stCondLst>
                                        </p:cTn>
                                        <p:tgtEl>
                                          <p:spTgt spid="22"/>
                                        </p:tgtEl>
                                        <p:attrNameLst>
                                          <p:attrName>style.visibility</p:attrName>
                                        </p:attrNameLst>
                                      </p:cBhvr>
                                      <p:to>
                                        <p:strVal val="visible"/>
                                      </p:to>
                                    </p:set>
                                    <p:animEffect transition="in" filter="fade">
                                      <p:cBhvr>
                                        <p:cTn id="150" dur="2000"/>
                                        <p:tgtEl>
                                          <p:spTgt spid="22"/>
                                        </p:tgtEl>
                                      </p:cBhvr>
                                    </p:animEffect>
                                    <p:anim calcmode="lin" valueType="num">
                                      <p:cBhvr>
                                        <p:cTn id="151" dur="2000" fill="hold"/>
                                        <p:tgtEl>
                                          <p:spTgt spid="22"/>
                                        </p:tgtEl>
                                        <p:attrNameLst>
                                          <p:attrName>ppt_w</p:attrName>
                                        </p:attrNameLst>
                                      </p:cBhvr>
                                      <p:tavLst>
                                        <p:tav tm="0" fmla="#ppt_w*sin(2.5*pi*$)">
                                          <p:val>
                                            <p:fltVal val="0"/>
                                          </p:val>
                                        </p:tav>
                                        <p:tav tm="100000">
                                          <p:val>
                                            <p:fltVal val="1"/>
                                          </p:val>
                                        </p:tav>
                                      </p:tavLst>
                                    </p:anim>
                                    <p:anim calcmode="lin" valueType="num">
                                      <p:cBhvr>
                                        <p:cTn id="152" dur="2000" fill="hold"/>
                                        <p:tgtEl>
                                          <p:spTgt spid="22"/>
                                        </p:tgtEl>
                                        <p:attrNameLst>
                                          <p:attrName>ppt_h</p:attrName>
                                        </p:attrNameLst>
                                      </p:cBhvr>
                                      <p:tavLst>
                                        <p:tav tm="0">
                                          <p:val>
                                            <p:strVal val="#ppt_h"/>
                                          </p:val>
                                        </p:tav>
                                        <p:tav tm="100000">
                                          <p:val>
                                            <p:strVal val="#ppt_h"/>
                                          </p:val>
                                        </p:tav>
                                      </p:tavLst>
                                    </p:anim>
                                  </p:childTnLst>
                                </p:cTn>
                              </p:par>
                              <p:par>
                                <p:cTn id="153" presetID="45" presetClass="entr" presetSubtype="0" fill="hold" grpId="0" nodeType="withEffect">
                                  <p:stCondLst>
                                    <p:cond delay="0"/>
                                  </p:stCondLst>
                                  <p:childTnLst>
                                    <p:set>
                                      <p:cBhvr>
                                        <p:cTn id="154" dur="1" fill="hold">
                                          <p:stCondLst>
                                            <p:cond delay="0"/>
                                          </p:stCondLst>
                                        </p:cTn>
                                        <p:tgtEl>
                                          <p:spTgt spid="23"/>
                                        </p:tgtEl>
                                        <p:attrNameLst>
                                          <p:attrName>style.visibility</p:attrName>
                                        </p:attrNameLst>
                                      </p:cBhvr>
                                      <p:to>
                                        <p:strVal val="visible"/>
                                      </p:to>
                                    </p:set>
                                    <p:animEffect transition="in" filter="fade">
                                      <p:cBhvr>
                                        <p:cTn id="155" dur="2000"/>
                                        <p:tgtEl>
                                          <p:spTgt spid="23"/>
                                        </p:tgtEl>
                                      </p:cBhvr>
                                    </p:animEffect>
                                    <p:anim calcmode="lin" valueType="num">
                                      <p:cBhvr>
                                        <p:cTn id="156" dur="2000" fill="hold"/>
                                        <p:tgtEl>
                                          <p:spTgt spid="23"/>
                                        </p:tgtEl>
                                        <p:attrNameLst>
                                          <p:attrName>ppt_w</p:attrName>
                                        </p:attrNameLst>
                                      </p:cBhvr>
                                      <p:tavLst>
                                        <p:tav tm="0" fmla="#ppt_w*sin(2.5*pi*$)">
                                          <p:val>
                                            <p:fltVal val="0"/>
                                          </p:val>
                                        </p:tav>
                                        <p:tav tm="100000">
                                          <p:val>
                                            <p:fltVal val="1"/>
                                          </p:val>
                                        </p:tav>
                                      </p:tavLst>
                                    </p:anim>
                                    <p:anim calcmode="lin" valueType="num">
                                      <p:cBhvr>
                                        <p:cTn id="157" dur="2000" fill="hold"/>
                                        <p:tgtEl>
                                          <p:spTgt spid="23"/>
                                        </p:tgtEl>
                                        <p:attrNameLst>
                                          <p:attrName>ppt_h</p:attrName>
                                        </p:attrNameLst>
                                      </p:cBhvr>
                                      <p:tavLst>
                                        <p:tav tm="0">
                                          <p:val>
                                            <p:strVal val="#ppt_h"/>
                                          </p:val>
                                        </p:tav>
                                        <p:tav tm="100000">
                                          <p:val>
                                            <p:strVal val="#ppt_h"/>
                                          </p:val>
                                        </p:tav>
                                      </p:tavLst>
                                    </p:anim>
                                  </p:childTnLst>
                                </p:cTn>
                              </p:par>
                              <p:par>
                                <p:cTn id="158" presetID="45" presetClass="entr" presetSubtype="0" fill="hold" grpId="0" nodeType="withEffect">
                                  <p:stCondLst>
                                    <p:cond delay="0"/>
                                  </p:stCondLst>
                                  <p:childTnLst>
                                    <p:set>
                                      <p:cBhvr>
                                        <p:cTn id="159" dur="1" fill="hold">
                                          <p:stCondLst>
                                            <p:cond delay="0"/>
                                          </p:stCondLst>
                                        </p:cTn>
                                        <p:tgtEl>
                                          <p:spTgt spid="24"/>
                                        </p:tgtEl>
                                        <p:attrNameLst>
                                          <p:attrName>style.visibility</p:attrName>
                                        </p:attrNameLst>
                                      </p:cBhvr>
                                      <p:to>
                                        <p:strVal val="visible"/>
                                      </p:to>
                                    </p:set>
                                    <p:animEffect transition="in" filter="fade">
                                      <p:cBhvr>
                                        <p:cTn id="160" dur="2000"/>
                                        <p:tgtEl>
                                          <p:spTgt spid="24"/>
                                        </p:tgtEl>
                                      </p:cBhvr>
                                    </p:animEffect>
                                    <p:anim calcmode="lin" valueType="num">
                                      <p:cBhvr>
                                        <p:cTn id="161" dur="2000" fill="hold"/>
                                        <p:tgtEl>
                                          <p:spTgt spid="24"/>
                                        </p:tgtEl>
                                        <p:attrNameLst>
                                          <p:attrName>ppt_w</p:attrName>
                                        </p:attrNameLst>
                                      </p:cBhvr>
                                      <p:tavLst>
                                        <p:tav tm="0" fmla="#ppt_w*sin(2.5*pi*$)">
                                          <p:val>
                                            <p:fltVal val="0"/>
                                          </p:val>
                                        </p:tav>
                                        <p:tav tm="100000">
                                          <p:val>
                                            <p:fltVal val="1"/>
                                          </p:val>
                                        </p:tav>
                                      </p:tavLst>
                                    </p:anim>
                                    <p:anim calcmode="lin" valueType="num">
                                      <p:cBhvr>
                                        <p:cTn id="162"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13" grpId="0" animBg="1"/>
      <p:bldP spid="14" grpId="0" animBg="1"/>
      <p:bldP spid="15" grpId="0" animBg="1"/>
      <p:bldP spid="16" grpId="0" animBg="1"/>
      <p:bldP spid="17" grpId="0"/>
      <p:bldP spid="18" grpId="0"/>
      <p:bldP spid="19" grpId="0"/>
      <p:bldP spid="20" grpId="0"/>
      <p:bldP spid="21" grpId="0"/>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稻壳儿_刀客儿出品_1">
            <a:extLst>
              <a:ext uri="{FF2B5EF4-FFF2-40B4-BE49-F238E27FC236}">
                <a16:creationId xmlns:a16="http://schemas.microsoft.com/office/drawing/2014/main" id="{DE4F6E38-32C3-4E56-B17D-23CEF91A7BA2}"/>
              </a:ext>
            </a:extLst>
          </p:cNvPr>
          <p:cNvSpPr/>
          <p:nvPr/>
        </p:nvSpPr>
        <p:spPr>
          <a:xfrm>
            <a:off x="1191604" y="844062"/>
            <a:ext cx="9808792" cy="5169876"/>
          </a:xfrm>
          <a:prstGeom prst="roundRect">
            <a:avLst>
              <a:gd name="adj" fmla="val 5586"/>
            </a:avLst>
          </a:prstGeom>
          <a:solidFill>
            <a:schemeClr val="bg1"/>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dirty="0"/>
          </a:p>
        </p:txBody>
      </p:sp>
      <p:sp>
        <p:nvSpPr>
          <p:cNvPr id="15" name="稻壳儿_刀客儿出品_2">
            <a:extLst>
              <a:ext uri="{FF2B5EF4-FFF2-40B4-BE49-F238E27FC236}">
                <a16:creationId xmlns:a16="http://schemas.microsoft.com/office/drawing/2014/main" id="{389ACE32-C8A7-431A-9545-29080033378A}"/>
              </a:ext>
            </a:extLst>
          </p:cNvPr>
          <p:cNvSpPr txBox="1"/>
          <p:nvPr/>
        </p:nvSpPr>
        <p:spPr>
          <a:xfrm>
            <a:off x="5388114" y="1464722"/>
            <a:ext cx="1415773" cy="830997"/>
          </a:xfrm>
          <a:prstGeom prst="rect">
            <a:avLst/>
          </a:prstGeom>
          <a:noFill/>
        </p:spPr>
        <p:txBody>
          <a:bodyPr wrap="none" lIns="90000" tIns="46800" rIns="90000" bIns="46800" rtlCol="0">
            <a:spAutoFit/>
          </a:bodyPr>
          <a:lstStyle/>
          <a:p>
            <a:pPr algn="ctr"/>
            <a:r>
              <a:rPr lang="zh-CN" altLang="en-US" sz="4800" dirty="0">
                <a:solidFill>
                  <a:schemeClr val="accent1"/>
                </a:solidFill>
                <a:latin typeface="+mj-ea"/>
                <a:ea typeface="+mj-ea"/>
              </a:rPr>
              <a:t>目</a:t>
            </a:r>
            <a:r>
              <a:rPr lang="zh-CN" altLang="en-US" sz="4800" dirty="0">
                <a:solidFill>
                  <a:schemeClr val="accent2"/>
                </a:solidFill>
                <a:latin typeface="+mj-ea"/>
                <a:ea typeface="+mj-ea"/>
              </a:rPr>
              <a:t>录</a:t>
            </a:r>
            <a:endParaRPr lang="en-US" sz="4800" dirty="0">
              <a:solidFill>
                <a:schemeClr val="accent2"/>
              </a:solidFill>
              <a:latin typeface="+mj-ea"/>
              <a:ea typeface="+mj-ea"/>
            </a:endParaRPr>
          </a:p>
        </p:txBody>
      </p:sp>
      <p:sp>
        <p:nvSpPr>
          <p:cNvPr id="18" name="稻壳儿_刀客儿出品_3">
            <a:extLst>
              <a:ext uri="{FF2B5EF4-FFF2-40B4-BE49-F238E27FC236}">
                <a16:creationId xmlns:a16="http://schemas.microsoft.com/office/drawing/2014/main" id="{57454989-B564-473E-869C-347B925E5D94}"/>
              </a:ext>
            </a:extLst>
          </p:cNvPr>
          <p:cNvSpPr/>
          <p:nvPr/>
        </p:nvSpPr>
        <p:spPr>
          <a:xfrm>
            <a:off x="2376540" y="3257165"/>
            <a:ext cx="1373401" cy="400110"/>
          </a:xfrm>
          <a:prstGeom prst="roundRect">
            <a:avLst>
              <a:gd name="adj" fmla="val 50000"/>
            </a:avLst>
          </a:prstGeom>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17" name="稻壳儿_刀客儿出品_4">
            <a:extLst>
              <a:ext uri="{FF2B5EF4-FFF2-40B4-BE49-F238E27FC236}">
                <a16:creationId xmlns:a16="http://schemas.microsoft.com/office/drawing/2014/main" id="{38826B29-C4E6-4489-9325-91A83B567553}"/>
              </a:ext>
            </a:extLst>
          </p:cNvPr>
          <p:cNvSpPr txBox="1"/>
          <p:nvPr/>
        </p:nvSpPr>
        <p:spPr>
          <a:xfrm>
            <a:off x="2498693" y="3257165"/>
            <a:ext cx="1129095" cy="400110"/>
          </a:xfrm>
          <a:prstGeom prst="rect">
            <a:avLst/>
          </a:prstGeom>
          <a:noFill/>
        </p:spPr>
        <p:txBody>
          <a:bodyPr wrap="square" lIns="90000" tIns="46800" rIns="90000" bIns="46800" rtlCol="0">
            <a:spAutoFit/>
          </a:bodyPr>
          <a:lstStyle/>
          <a:p>
            <a:pPr algn="ctr"/>
            <a:r>
              <a:rPr lang="en-US" altLang="zh-CN" sz="2000" dirty="0">
                <a:solidFill>
                  <a:schemeClr val="bg1"/>
                </a:solidFill>
              </a:rPr>
              <a:t>Part.01</a:t>
            </a:r>
            <a:endParaRPr lang="en-US" sz="2000" dirty="0">
              <a:solidFill>
                <a:schemeClr val="bg1"/>
              </a:solidFill>
            </a:endParaRPr>
          </a:p>
        </p:txBody>
      </p:sp>
      <p:sp>
        <p:nvSpPr>
          <p:cNvPr id="10" name="稻壳儿_刀客儿出品_5">
            <a:extLst>
              <a:ext uri="{FF2B5EF4-FFF2-40B4-BE49-F238E27FC236}">
                <a16:creationId xmlns:a16="http://schemas.microsoft.com/office/drawing/2014/main" id="{49C8959D-CC8A-4EE8-858F-DA7CB19BF6B2}"/>
              </a:ext>
            </a:extLst>
          </p:cNvPr>
          <p:cNvSpPr/>
          <p:nvPr/>
        </p:nvSpPr>
        <p:spPr>
          <a:xfrm>
            <a:off x="4333244" y="3257165"/>
            <a:ext cx="1373401" cy="400110"/>
          </a:xfrm>
          <a:prstGeom prst="roundRect">
            <a:avLst>
              <a:gd name="adj" fmla="val 50000"/>
            </a:avLst>
          </a:prstGeom>
          <a:solidFill>
            <a:schemeClr val="accent2"/>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11" name="稻壳儿_刀客儿出品_6">
            <a:extLst>
              <a:ext uri="{FF2B5EF4-FFF2-40B4-BE49-F238E27FC236}">
                <a16:creationId xmlns:a16="http://schemas.microsoft.com/office/drawing/2014/main" id="{85601553-E38F-494C-B782-9EA41E12F681}"/>
              </a:ext>
            </a:extLst>
          </p:cNvPr>
          <p:cNvSpPr txBox="1"/>
          <p:nvPr/>
        </p:nvSpPr>
        <p:spPr>
          <a:xfrm>
            <a:off x="4455397" y="3257165"/>
            <a:ext cx="1129095" cy="400110"/>
          </a:xfrm>
          <a:prstGeom prst="rect">
            <a:avLst/>
          </a:prstGeom>
          <a:noFill/>
        </p:spPr>
        <p:txBody>
          <a:bodyPr wrap="square" lIns="90000" tIns="46800" rIns="90000" bIns="46800" rtlCol="0">
            <a:spAutoFit/>
          </a:bodyPr>
          <a:lstStyle/>
          <a:p>
            <a:pPr algn="ctr"/>
            <a:r>
              <a:rPr lang="en-US" altLang="zh-CN" sz="2000" dirty="0">
                <a:solidFill>
                  <a:schemeClr val="bg1"/>
                </a:solidFill>
              </a:rPr>
              <a:t>Part.02</a:t>
            </a:r>
            <a:endParaRPr lang="en-US" sz="2000" dirty="0">
              <a:solidFill>
                <a:schemeClr val="bg1"/>
              </a:solidFill>
            </a:endParaRPr>
          </a:p>
        </p:txBody>
      </p:sp>
      <p:sp>
        <p:nvSpPr>
          <p:cNvPr id="12" name="稻壳儿_刀客儿出品_7">
            <a:extLst>
              <a:ext uri="{FF2B5EF4-FFF2-40B4-BE49-F238E27FC236}">
                <a16:creationId xmlns:a16="http://schemas.microsoft.com/office/drawing/2014/main" id="{4407F84E-A967-4690-8E4B-76C39D98FF2B}"/>
              </a:ext>
            </a:extLst>
          </p:cNvPr>
          <p:cNvSpPr/>
          <p:nvPr/>
        </p:nvSpPr>
        <p:spPr>
          <a:xfrm>
            <a:off x="6289948" y="3257165"/>
            <a:ext cx="1373401" cy="400110"/>
          </a:xfrm>
          <a:prstGeom prst="roundRect">
            <a:avLst>
              <a:gd name="adj" fmla="val 50000"/>
            </a:avLst>
          </a:prstGeom>
          <a:solidFill>
            <a:schemeClr val="accent3"/>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19" name="稻壳儿_刀客儿出品_8">
            <a:extLst>
              <a:ext uri="{FF2B5EF4-FFF2-40B4-BE49-F238E27FC236}">
                <a16:creationId xmlns:a16="http://schemas.microsoft.com/office/drawing/2014/main" id="{7A66AD9E-38BA-4352-A7FE-022C76537F9E}"/>
              </a:ext>
            </a:extLst>
          </p:cNvPr>
          <p:cNvSpPr txBox="1"/>
          <p:nvPr/>
        </p:nvSpPr>
        <p:spPr>
          <a:xfrm>
            <a:off x="6412101" y="3257165"/>
            <a:ext cx="1129095" cy="400110"/>
          </a:xfrm>
          <a:prstGeom prst="rect">
            <a:avLst/>
          </a:prstGeom>
          <a:noFill/>
        </p:spPr>
        <p:txBody>
          <a:bodyPr wrap="square" lIns="90000" tIns="46800" rIns="90000" bIns="46800" rtlCol="0">
            <a:spAutoFit/>
          </a:bodyPr>
          <a:lstStyle/>
          <a:p>
            <a:pPr algn="ctr"/>
            <a:r>
              <a:rPr lang="en-US" altLang="zh-CN" sz="2000" dirty="0">
                <a:solidFill>
                  <a:schemeClr val="bg1"/>
                </a:solidFill>
              </a:rPr>
              <a:t>Part.03</a:t>
            </a:r>
            <a:endParaRPr lang="en-US" sz="2000" dirty="0">
              <a:solidFill>
                <a:schemeClr val="bg1"/>
              </a:solidFill>
            </a:endParaRPr>
          </a:p>
        </p:txBody>
      </p:sp>
      <p:sp>
        <p:nvSpPr>
          <p:cNvPr id="20" name="稻壳儿_刀客儿出品_9">
            <a:extLst>
              <a:ext uri="{FF2B5EF4-FFF2-40B4-BE49-F238E27FC236}">
                <a16:creationId xmlns:a16="http://schemas.microsoft.com/office/drawing/2014/main" id="{2027E9AE-F161-45BA-80D3-5F7AFD207207}"/>
              </a:ext>
            </a:extLst>
          </p:cNvPr>
          <p:cNvSpPr/>
          <p:nvPr/>
        </p:nvSpPr>
        <p:spPr>
          <a:xfrm>
            <a:off x="8246652" y="3257165"/>
            <a:ext cx="1373401" cy="400110"/>
          </a:xfrm>
          <a:prstGeom prst="roundRect">
            <a:avLst>
              <a:gd name="adj" fmla="val 50000"/>
            </a:avLst>
          </a:prstGeom>
          <a:solidFill>
            <a:schemeClr val="accent4"/>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21" name="稻壳儿_刀客儿出品_10">
            <a:extLst>
              <a:ext uri="{FF2B5EF4-FFF2-40B4-BE49-F238E27FC236}">
                <a16:creationId xmlns:a16="http://schemas.microsoft.com/office/drawing/2014/main" id="{656E61F9-7A4E-454E-9BC4-1D9A08BEC802}"/>
              </a:ext>
            </a:extLst>
          </p:cNvPr>
          <p:cNvSpPr txBox="1"/>
          <p:nvPr/>
        </p:nvSpPr>
        <p:spPr>
          <a:xfrm>
            <a:off x="8368805" y="3257165"/>
            <a:ext cx="1129095" cy="400110"/>
          </a:xfrm>
          <a:prstGeom prst="rect">
            <a:avLst/>
          </a:prstGeom>
          <a:noFill/>
        </p:spPr>
        <p:txBody>
          <a:bodyPr wrap="square" lIns="90000" tIns="46800" rIns="90000" bIns="46800" rtlCol="0">
            <a:spAutoFit/>
          </a:bodyPr>
          <a:lstStyle/>
          <a:p>
            <a:pPr algn="ctr"/>
            <a:r>
              <a:rPr lang="en-US" altLang="zh-CN" sz="2000" dirty="0">
                <a:solidFill>
                  <a:schemeClr val="bg1"/>
                </a:solidFill>
              </a:rPr>
              <a:t>Part.04</a:t>
            </a:r>
            <a:endParaRPr lang="en-US" sz="2000" dirty="0">
              <a:solidFill>
                <a:schemeClr val="bg1"/>
              </a:solidFill>
            </a:endParaRPr>
          </a:p>
        </p:txBody>
      </p:sp>
      <p:grpSp>
        <p:nvGrpSpPr>
          <p:cNvPr id="3" name="稻壳儿_刀客儿出品_11">
            <a:extLst>
              <a:ext uri="{FF2B5EF4-FFF2-40B4-BE49-F238E27FC236}">
                <a16:creationId xmlns:a16="http://schemas.microsoft.com/office/drawing/2014/main" id="{A11BDEBC-17A9-47D5-88A1-6F31E7C2C3D1}"/>
              </a:ext>
            </a:extLst>
          </p:cNvPr>
          <p:cNvGrpSpPr/>
          <p:nvPr/>
        </p:nvGrpSpPr>
        <p:grpSpPr>
          <a:xfrm>
            <a:off x="2201465" y="3910394"/>
            <a:ext cx="1723550" cy="690404"/>
            <a:chOff x="2190916" y="3682120"/>
            <a:chExt cx="1723550" cy="690404"/>
          </a:xfrm>
        </p:grpSpPr>
        <p:sp>
          <p:nvSpPr>
            <p:cNvPr id="22" name="TextBox 21">
              <a:extLst>
                <a:ext uri="{FF2B5EF4-FFF2-40B4-BE49-F238E27FC236}">
                  <a16:creationId xmlns:a16="http://schemas.microsoft.com/office/drawing/2014/main" id="{99165F5C-A3CD-4C7F-BE76-F992B9EFD755}"/>
                </a:ext>
              </a:extLst>
            </p:cNvPr>
            <p:cNvSpPr txBox="1"/>
            <p:nvPr/>
          </p:nvSpPr>
          <p:spPr>
            <a:xfrm>
              <a:off x="2498693" y="3682120"/>
              <a:ext cx="1107996" cy="369332"/>
            </a:xfrm>
            <a:prstGeom prst="rect">
              <a:avLst/>
            </a:prstGeom>
            <a:noFill/>
          </p:spPr>
          <p:txBody>
            <a:bodyPr wrap="none" rtlCol="0">
              <a:spAutoFit/>
            </a:bodyPr>
            <a:lstStyle/>
            <a:p>
              <a:pPr algn="ctr"/>
              <a:r>
                <a:rPr lang="zh-CN" altLang="en-US" dirty="0">
                  <a:solidFill>
                    <a:schemeClr val="tx1">
                      <a:lumMod val="50000"/>
                      <a:lumOff val="50000"/>
                    </a:schemeClr>
                  </a:solidFill>
                </a:rPr>
                <a:t>添加标题</a:t>
              </a:r>
              <a:endParaRPr lang="en-US" dirty="0">
                <a:solidFill>
                  <a:schemeClr val="tx1">
                    <a:lumMod val="50000"/>
                    <a:lumOff val="50000"/>
                  </a:schemeClr>
                </a:solidFill>
              </a:endParaRPr>
            </a:p>
          </p:txBody>
        </p:sp>
        <p:sp>
          <p:nvSpPr>
            <p:cNvPr id="23" name="TextBox 22">
              <a:extLst>
                <a:ext uri="{FF2B5EF4-FFF2-40B4-BE49-F238E27FC236}">
                  <a16:creationId xmlns:a16="http://schemas.microsoft.com/office/drawing/2014/main" id="{BA265BD4-0B95-4970-8D60-C29355644B08}"/>
                </a:ext>
              </a:extLst>
            </p:cNvPr>
            <p:cNvSpPr txBox="1"/>
            <p:nvPr/>
          </p:nvSpPr>
          <p:spPr>
            <a:xfrm>
              <a:off x="2190916" y="4003192"/>
              <a:ext cx="1723550" cy="369332"/>
            </a:xfrm>
            <a:prstGeom prst="rect">
              <a:avLst/>
            </a:prstGeom>
            <a:noFill/>
          </p:spPr>
          <p:txBody>
            <a:bodyPr wrap="none" rtlCol="0">
              <a:spAutoFit/>
            </a:bodyPr>
            <a:lstStyle/>
            <a:p>
              <a:pPr algn="ctr"/>
              <a:r>
                <a:rPr lang="en-US" altLang="zh-CN" dirty="0">
                  <a:solidFill>
                    <a:schemeClr val="tx1">
                      <a:lumMod val="50000"/>
                      <a:lumOff val="50000"/>
                    </a:schemeClr>
                  </a:solidFill>
                </a:rPr>
                <a:t>Template Title</a:t>
              </a:r>
              <a:endParaRPr lang="en-US" dirty="0">
                <a:solidFill>
                  <a:schemeClr val="tx1">
                    <a:lumMod val="50000"/>
                    <a:lumOff val="50000"/>
                  </a:schemeClr>
                </a:solidFill>
              </a:endParaRPr>
            </a:p>
          </p:txBody>
        </p:sp>
      </p:grpSp>
      <p:grpSp>
        <p:nvGrpSpPr>
          <p:cNvPr id="24" name="稻壳儿_刀客儿出品_12">
            <a:extLst>
              <a:ext uri="{FF2B5EF4-FFF2-40B4-BE49-F238E27FC236}">
                <a16:creationId xmlns:a16="http://schemas.microsoft.com/office/drawing/2014/main" id="{9C26A0A1-7011-49AF-948D-B9442F2544F1}"/>
              </a:ext>
            </a:extLst>
          </p:cNvPr>
          <p:cNvGrpSpPr/>
          <p:nvPr/>
        </p:nvGrpSpPr>
        <p:grpSpPr>
          <a:xfrm>
            <a:off x="4158169" y="3910394"/>
            <a:ext cx="1723550" cy="690404"/>
            <a:chOff x="2190916" y="3682120"/>
            <a:chExt cx="1723550" cy="690404"/>
          </a:xfrm>
        </p:grpSpPr>
        <p:sp>
          <p:nvSpPr>
            <p:cNvPr id="25" name="TextBox 24">
              <a:extLst>
                <a:ext uri="{FF2B5EF4-FFF2-40B4-BE49-F238E27FC236}">
                  <a16:creationId xmlns:a16="http://schemas.microsoft.com/office/drawing/2014/main" id="{C3413F0E-820C-47A7-AD81-2606E1F349E9}"/>
                </a:ext>
              </a:extLst>
            </p:cNvPr>
            <p:cNvSpPr txBox="1"/>
            <p:nvPr/>
          </p:nvSpPr>
          <p:spPr>
            <a:xfrm>
              <a:off x="2498693" y="3682120"/>
              <a:ext cx="1107996" cy="369332"/>
            </a:xfrm>
            <a:prstGeom prst="rect">
              <a:avLst/>
            </a:prstGeom>
            <a:noFill/>
          </p:spPr>
          <p:txBody>
            <a:bodyPr wrap="none" rtlCol="0">
              <a:spAutoFit/>
            </a:bodyPr>
            <a:lstStyle/>
            <a:p>
              <a:pPr algn="ctr"/>
              <a:r>
                <a:rPr lang="zh-CN" altLang="en-US" dirty="0">
                  <a:solidFill>
                    <a:schemeClr val="tx1">
                      <a:lumMod val="50000"/>
                      <a:lumOff val="50000"/>
                    </a:schemeClr>
                  </a:solidFill>
                </a:rPr>
                <a:t>添加标题</a:t>
              </a:r>
              <a:endParaRPr lang="en-US" dirty="0">
                <a:solidFill>
                  <a:schemeClr val="tx1">
                    <a:lumMod val="50000"/>
                    <a:lumOff val="50000"/>
                  </a:schemeClr>
                </a:solidFill>
              </a:endParaRPr>
            </a:p>
          </p:txBody>
        </p:sp>
        <p:sp>
          <p:nvSpPr>
            <p:cNvPr id="26" name="TextBox 25">
              <a:extLst>
                <a:ext uri="{FF2B5EF4-FFF2-40B4-BE49-F238E27FC236}">
                  <a16:creationId xmlns:a16="http://schemas.microsoft.com/office/drawing/2014/main" id="{B7F61DE9-1127-4862-8CE3-353FFA620DD2}"/>
                </a:ext>
              </a:extLst>
            </p:cNvPr>
            <p:cNvSpPr txBox="1"/>
            <p:nvPr/>
          </p:nvSpPr>
          <p:spPr>
            <a:xfrm>
              <a:off x="2190916" y="4003192"/>
              <a:ext cx="1723550" cy="369332"/>
            </a:xfrm>
            <a:prstGeom prst="rect">
              <a:avLst/>
            </a:prstGeom>
            <a:noFill/>
          </p:spPr>
          <p:txBody>
            <a:bodyPr wrap="none" rtlCol="0">
              <a:spAutoFit/>
            </a:bodyPr>
            <a:lstStyle/>
            <a:p>
              <a:pPr algn="ctr"/>
              <a:r>
                <a:rPr lang="en-US" altLang="zh-CN" dirty="0">
                  <a:solidFill>
                    <a:schemeClr val="tx1">
                      <a:lumMod val="50000"/>
                      <a:lumOff val="50000"/>
                    </a:schemeClr>
                  </a:solidFill>
                </a:rPr>
                <a:t>Template Title</a:t>
              </a:r>
              <a:endParaRPr lang="en-US" dirty="0">
                <a:solidFill>
                  <a:schemeClr val="tx1">
                    <a:lumMod val="50000"/>
                    <a:lumOff val="50000"/>
                  </a:schemeClr>
                </a:solidFill>
              </a:endParaRPr>
            </a:p>
          </p:txBody>
        </p:sp>
      </p:grpSp>
      <p:grpSp>
        <p:nvGrpSpPr>
          <p:cNvPr id="27" name="稻壳儿_刀客儿出品_13">
            <a:extLst>
              <a:ext uri="{FF2B5EF4-FFF2-40B4-BE49-F238E27FC236}">
                <a16:creationId xmlns:a16="http://schemas.microsoft.com/office/drawing/2014/main" id="{189F3D3C-07DB-4AB0-A46B-0B629A0DBD77}"/>
              </a:ext>
            </a:extLst>
          </p:cNvPr>
          <p:cNvGrpSpPr/>
          <p:nvPr/>
        </p:nvGrpSpPr>
        <p:grpSpPr>
          <a:xfrm>
            <a:off x="6114873" y="3910394"/>
            <a:ext cx="1723550" cy="690404"/>
            <a:chOff x="2190916" y="3682120"/>
            <a:chExt cx="1723550" cy="690404"/>
          </a:xfrm>
        </p:grpSpPr>
        <p:sp>
          <p:nvSpPr>
            <p:cNvPr id="28" name="TextBox 27">
              <a:extLst>
                <a:ext uri="{FF2B5EF4-FFF2-40B4-BE49-F238E27FC236}">
                  <a16:creationId xmlns:a16="http://schemas.microsoft.com/office/drawing/2014/main" id="{F03AC9EF-CBB9-4EBC-BE55-141CE561B95F}"/>
                </a:ext>
              </a:extLst>
            </p:cNvPr>
            <p:cNvSpPr txBox="1"/>
            <p:nvPr/>
          </p:nvSpPr>
          <p:spPr>
            <a:xfrm>
              <a:off x="2498693" y="3682120"/>
              <a:ext cx="1107996" cy="369332"/>
            </a:xfrm>
            <a:prstGeom prst="rect">
              <a:avLst/>
            </a:prstGeom>
            <a:noFill/>
          </p:spPr>
          <p:txBody>
            <a:bodyPr wrap="none" rtlCol="0">
              <a:spAutoFit/>
            </a:bodyPr>
            <a:lstStyle/>
            <a:p>
              <a:pPr algn="ctr"/>
              <a:r>
                <a:rPr lang="zh-CN" altLang="en-US" dirty="0">
                  <a:solidFill>
                    <a:schemeClr val="tx1">
                      <a:lumMod val="50000"/>
                      <a:lumOff val="50000"/>
                    </a:schemeClr>
                  </a:solidFill>
                </a:rPr>
                <a:t>添加标题</a:t>
              </a:r>
              <a:endParaRPr lang="en-US" dirty="0">
                <a:solidFill>
                  <a:schemeClr val="tx1">
                    <a:lumMod val="50000"/>
                    <a:lumOff val="50000"/>
                  </a:schemeClr>
                </a:solidFill>
              </a:endParaRPr>
            </a:p>
          </p:txBody>
        </p:sp>
        <p:sp>
          <p:nvSpPr>
            <p:cNvPr id="29" name="TextBox 28">
              <a:extLst>
                <a:ext uri="{FF2B5EF4-FFF2-40B4-BE49-F238E27FC236}">
                  <a16:creationId xmlns:a16="http://schemas.microsoft.com/office/drawing/2014/main" id="{42ACEEDC-EC4F-422C-A680-D938173514DB}"/>
                </a:ext>
              </a:extLst>
            </p:cNvPr>
            <p:cNvSpPr txBox="1"/>
            <p:nvPr/>
          </p:nvSpPr>
          <p:spPr>
            <a:xfrm>
              <a:off x="2190916" y="4003192"/>
              <a:ext cx="1723550" cy="369332"/>
            </a:xfrm>
            <a:prstGeom prst="rect">
              <a:avLst/>
            </a:prstGeom>
            <a:noFill/>
          </p:spPr>
          <p:txBody>
            <a:bodyPr wrap="none" rtlCol="0">
              <a:spAutoFit/>
            </a:bodyPr>
            <a:lstStyle/>
            <a:p>
              <a:pPr algn="ctr"/>
              <a:r>
                <a:rPr lang="en-US" altLang="zh-CN" dirty="0">
                  <a:solidFill>
                    <a:schemeClr val="tx1">
                      <a:lumMod val="50000"/>
                      <a:lumOff val="50000"/>
                    </a:schemeClr>
                  </a:solidFill>
                </a:rPr>
                <a:t>Template Title</a:t>
              </a:r>
              <a:endParaRPr lang="en-US" dirty="0">
                <a:solidFill>
                  <a:schemeClr val="tx1">
                    <a:lumMod val="50000"/>
                    <a:lumOff val="50000"/>
                  </a:schemeClr>
                </a:solidFill>
              </a:endParaRPr>
            </a:p>
          </p:txBody>
        </p:sp>
      </p:grpSp>
      <p:grpSp>
        <p:nvGrpSpPr>
          <p:cNvPr id="30" name="稻壳儿_刀客儿出品_14">
            <a:extLst>
              <a:ext uri="{FF2B5EF4-FFF2-40B4-BE49-F238E27FC236}">
                <a16:creationId xmlns:a16="http://schemas.microsoft.com/office/drawing/2014/main" id="{F9A052EF-2312-4E6A-B3C5-39115BBA6E8F}"/>
              </a:ext>
            </a:extLst>
          </p:cNvPr>
          <p:cNvGrpSpPr/>
          <p:nvPr/>
        </p:nvGrpSpPr>
        <p:grpSpPr>
          <a:xfrm>
            <a:off x="8071577" y="3910394"/>
            <a:ext cx="1723550" cy="690404"/>
            <a:chOff x="2190916" y="3682120"/>
            <a:chExt cx="1723550" cy="690404"/>
          </a:xfrm>
        </p:grpSpPr>
        <p:sp>
          <p:nvSpPr>
            <p:cNvPr id="31" name="TextBox 30">
              <a:extLst>
                <a:ext uri="{FF2B5EF4-FFF2-40B4-BE49-F238E27FC236}">
                  <a16:creationId xmlns:a16="http://schemas.microsoft.com/office/drawing/2014/main" id="{E0725BD3-CC7F-4DAF-B9FE-10C8BE576683}"/>
                </a:ext>
              </a:extLst>
            </p:cNvPr>
            <p:cNvSpPr txBox="1"/>
            <p:nvPr/>
          </p:nvSpPr>
          <p:spPr>
            <a:xfrm>
              <a:off x="2498693" y="3682120"/>
              <a:ext cx="1107996" cy="369332"/>
            </a:xfrm>
            <a:prstGeom prst="rect">
              <a:avLst/>
            </a:prstGeom>
            <a:noFill/>
          </p:spPr>
          <p:txBody>
            <a:bodyPr wrap="none" rtlCol="0">
              <a:spAutoFit/>
            </a:bodyPr>
            <a:lstStyle/>
            <a:p>
              <a:pPr algn="ctr"/>
              <a:r>
                <a:rPr lang="zh-CN" altLang="en-US" dirty="0">
                  <a:solidFill>
                    <a:schemeClr val="tx1">
                      <a:lumMod val="50000"/>
                      <a:lumOff val="50000"/>
                    </a:schemeClr>
                  </a:solidFill>
                </a:rPr>
                <a:t>添加标题</a:t>
              </a:r>
              <a:endParaRPr lang="en-US" dirty="0">
                <a:solidFill>
                  <a:schemeClr val="tx1">
                    <a:lumMod val="50000"/>
                    <a:lumOff val="50000"/>
                  </a:schemeClr>
                </a:solidFill>
              </a:endParaRPr>
            </a:p>
          </p:txBody>
        </p:sp>
        <p:sp>
          <p:nvSpPr>
            <p:cNvPr id="32" name="TextBox 31">
              <a:extLst>
                <a:ext uri="{FF2B5EF4-FFF2-40B4-BE49-F238E27FC236}">
                  <a16:creationId xmlns:a16="http://schemas.microsoft.com/office/drawing/2014/main" id="{27D447CC-87E5-4F12-B728-E8E141D5FD05}"/>
                </a:ext>
              </a:extLst>
            </p:cNvPr>
            <p:cNvSpPr txBox="1"/>
            <p:nvPr/>
          </p:nvSpPr>
          <p:spPr>
            <a:xfrm>
              <a:off x="2190916" y="4003192"/>
              <a:ext cx="1723550" cy="369332"/>
            </a:xfrm>
            <a:prstGeom prst="rect">
              <a:avLst/>
            </a:prstGeom>
            <a:noFill/>
          </p:spPr>
          <p:txBody>
            <a:bodyPr wrap="none" rtlCol="0">
              <a:spAutoFit/>
            </a:bodyPr>
            <a:lstStyle/>
            <a:p>
              <a:pPr algn="ctr"/>
              <a:r>
                <a:rPr lang="en-US" altLang="zh-CN" dirty="0">
                  <a:solidFill>
                    <a:schemeClr val="tx1">
                      <a:lumMod val="50000"/>
                      <a:lumOff val="50000"/>
                    </a:schemeClr>
                  </a:solidFill>
                </a:rPr>
                <a:t>Template Title</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804709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randombar(horizontal)">
                                      <p:cBhvr>
                                        <p:cTn id="32" dur="500"/>
                                        <p:tgtEl>
                                          <p:spTgt spid="19"/>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randombar(horizontal)">
                                      <p:cBhvr>
                                        <p:cTn id="38" dur="500"/>
                                        <p:tgtEl>
                                          <p:spTgt spid="21"/>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randombar(horizontal)">
                                      <p:cBhvr>
                                        <p:cTn id="41" dur="500"/>
                                        <p:tgtEl>
                                          <p:spTgt spid="3"/>
                                        </p:tgtEl>
                                      </p:cBhvr>
                                    </p:animEffect>
                                  </p:childTnLst>
                                </p:cTn>
                              </p:par>
                              <p:par>
                                <p:cTn id="42" presetID="14" presetClass="entr" presetSubtype="1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randombar(horizontal)">
                                      <p:cBhvr>
                                        <p:cTn id="44" dur="500"/>
                                        <p:tgtEl>
                                          <p:spTgt spid="24"/>
                                        </p:tgtEl>
                                      </p:cBhvr>
                                    </p:animEffect>
                                  </p:childTnLst>
                                </p:cTn>
                              </p:par>
                              <p:par>
                                <p:cTn id="45" presetID="14" presetClass="entr" presetSubtype="1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randombar(horizontal)">
                                      <p:cBhvr>
                                        <p:cTn id="47" dur="500"/>
                                        <p:tgtEl>
                                          <p:spTgt spid="27"/>
                                        </p:tgtEl>
                                      </p:cBhvr>
                                    </p:animEffect>
                                  </p:childTnLst>
                                </p:cTn>
                              </p:par>
                              <p:par>
                                <p:cTn id="48" presetID="14" presetClass="entr" presetSubtype="10"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randombar(horizontal)">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8" grpId="0" animBg="1"/>
      <p:bldP spid="17" grpId="0"/>
      <p:bldP spid="10" grpId="0" animBg="1"/>
      <p:bldP spid="11" grpId="0"/>
      <p:bldP spid="12" grpId="0" animBg="1"/>
      <p:bldP spid="19" grpId="0"/>
      <p:bldP spid="20" grpId="0" animBg="1"/>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_刀客儿出品_1">
            <a:extLst>
              <a:ext uri="{FF2B5EF4-FFF2-40B4-BE49-F238E27FC236}">
                <a16:creationId xmlns:a16="http://schemas.microsoft.com/office/drawing/2014/main" id="{85DAECF0-FD0A-47F1-8DD6-9331B9186266}"/>
              </a:ext>
            </a:extLst>
          </p:cNvPr>
          <p:cNvSpPr/>
          <p:nvPr/>
        </p:nvSpPr>
        <p:spPr>
          <a:xfrm>
            <a:off x="2529840" y="1549400"/>
            <a:ext cx="7132320" cy="3759200"/>
          </a:xfrm>
          <a:prstGeom prst="roundRect">
            <a:avLst>
              <a:gd name="adj" fmla="val 5586"/>
            </a:avLst>
          </a:prstGeom>
          <a:solidFill>
            <a:schemeClr val="bg1"/>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6" name="稻壳儿_刀客儿出品_2">
            <a:extLst>
              <a:ext uri="{FF2B5EF4-FFF2-40B4-BE49-F238E27FC236}">
                <a16:creationId xmlns:a16="http://schemas.microsoft.com/office/drawing/2014/main" id="{B4E98E20-025A-4552-9415-B0B81673C5C3}"/>
              </a:ext>
            </a:extLst>
          </p:cNvPr>
          <p:cNvSpPr txBox="1"/>
          <p:nvPr/>
        </p:nvSpPr>
        <p:spPr>
          <a:xfrm>
            <a:off x="4772561" y="2995724"/>
            <a:ext cx="2646878" cy="830997"/>
          </a:xfrm>
          <a:prstGeom prst="rect">
            <a:avLst/>
          </a:prstGeom>
          <a:noFill/>
        </p:spPr>
        <p:txBody>
          <a:bodyPr wrap="none" lIns="90000" tIns="46800" rIns="90000" bIns="46800" rtlCol="0">
            <a:spAutoFit/>
          </a:bodyPr>
          <a:lstStyle/>
          <a:p>
            <a:pPr algn="ctr"/>
            <a:r>
              <a:rPr lang="zh-CN" altLang="en-US" sz="4800" dirty="0">
                <a:solidFill>
                  <a:schemeClr val="tx2"/>
                </a:solidFill>
                <a:latin typeface="+mj-ea"/>
                <a:ea typeface="+mj-ea"/>
              </a:rPr>
              <a:t>添加标题</a:t>
            </a:r>
            <a:endParaRPr lang="en-US" sz="4800" dirty="0">
              <a:solidFill>
                <a:schemeClr val="tx2"/>
              </a:solidFill>
              <a:latin typeface="+mj-ea"/>
              <a:ea typeface="+mj-ea"/>
            </a:endParaRPr>
          </a:p>
        </p:txBody>
      </p:sp>
      <p:sp>
        <p:nvSpPr>
          <p:cNvPr id="7" name="稻壳儿_刀客儿出品_3">
            <a:extLst>
              <a:ext uri="{FF2B5EF4-FFF2-40B4-BE49-F238E27FC236}">
                <a16:creationId xmlns:a16="http://schemas.microsoft.com/office/drawing/2014/main" id="{9664EC55-54E3-4E91-9792-9FEED500FE5D}"/>
              </a:ext>
            </a:extLst>
          </p:cNvPr>
          <p:cNvSpPr txBox="1"/>
          <p:nvPr/>
        </p:nvSpPr>
        <p:spPr>
          <a:xfrm>
            <a:off x="5330406" y="2446032"/>
            <a:ext cx="1531188" cy="523220"/>
          </a:xfrm>
          <a:prstGeom prst="rect">
            <a:avLst/>
          </a:prstGeom>
          <a:noFill/>
        </p:spPr>
        <p:txBody>
          <a:bodyPr wrap="none" lIns="90000" tIns="46800" rIns="90000" bIns="46800" rtlCol="0">
            <a:spAutoFit/>
          </a:bodyPr>
          <a:lstStyle/>
          <a:p>
            <a:pPr algn="ctr"/>
            <a:r>
              <a:rPr lang="en-US" altLang="zh-CN" sz="2800" dirty="0">
                <a:solidFill>
                  <a:schemeClr val="tx2"/>
                </a:solidFill>
              </a:rPr>
              <a:t>PART.04</a:t>
            </a:r>
            <a:endParaRPr lang="en-US" sz="2800" dirty="0">
              <a:solidFill>
                <a:schemeClr val="tx2"/>
              </a:solidFill>
            </a:endParaRPr>
          </a:p>
        </p:txBody>
      </p:sp>
      <p:sp>
        <p:nvSpPr>
          <p:cNvPr id="10" name="稻壳儿_刀客儿出品_4">
            <a:extLst>
              <a:ext uri="{FF2B5EF4-FFF2-40B4-BE49-F238E27FC236}">
                <a16:creationId xmlns:a16="http://schemas.microsoft.com/office/drawing/2014/main" id="{26B3FC2E-DA5F-432F-9DEB-7C4A8CFBB4FA}"/>
              </a:ext>
            </a:extLst>
          </p:cNvPr>
          <p:cNvSpPr txBox="1"/>
          <p:nvPr/>
        </p:nvSpPr>
        <p:spPr>
          <a:xfrm>
            <a:off x="3621297" y="3897659"/>
            <a:ext cx="4949406" cy="514308"/>
          </a:xfrm>
          <a:prstGeom prst="rect">
            <a:avLst/>
          </a:prstGeom>
          <a:noFill/>
        </p:spPr>
        <p:txBody>
          <a:bodyPr wrap="square" lIns="90000" tIns="46800" rIns="90000" bIns="46800" rtlCol="0">
            <a:spAutoFit/>
          </a:bodyPr>
          <a:lstStyle/>
          <a:p>
            <a:pPr algn="ctr">
              <a:lnSpc>
                <a:spcPct val="120000"/>
              </a:lnSpc>
            </a:pPr>
            <a:r>
              <a:rPr lang="en-US" sz="1200" dirty="0">
                <a:solidFill>
                  <a:schemeClr val="bg1">
                    <a:lumMod val="50000"/>
                  </a:schemeClr>
                </a:solidFill>
              </a:rPr>
              <a:t>Lorem ipsum dolor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consectetuer</a:t>
            </a:r>
            <a:r>
              <a:rPr lang="en-US" sz="1200" dirty="0">
                <a:solidFill>
                  <a:schemeClr val="bg1">
                    <a:lumMod val="50000"/>
                  </a:schemeClr>
                </a:solidFill>
              </a:rPr>
              <a:t> </a:t>
            </a:r>
            <a:r>
              <a:rPr lang="en-US" sz="1200" dirty="0" err="1">
                <a:solidFill>
                  <a:schemeClr val="bg1">
                    <a:lumMod val="50000"/>
                  </a:schemeClr>
                </a:solidFill>
              </a:rPr>
              <a:t>adipiscing</a:t>
            </a:r>
            <a:r>
              <a:rPr lang="en-US" sz="1200" dirty="0">
                <a:solidFill>
                  <a:schemeClr val="bg1">
                    <a:lumMod val="50000"/>
                  </a:schemeClr>
                </a:solidFill>
              </a:rPr>
              <a:t> </a:t>
            </a:r>
            <a:r>
              <a:rPr lang="en-US" sz="1200" dirty="0" err="1">
                <a:solidFill>
                  <a:schemeClr val="bg1">
                    <a:lumMod val="50000"/>
                  </a:schemeClr>
                </a:solidFill>
              </a:rPr>
              <a:t>elit</a:t>
            </a:r>
            <a:r>
              <a:rPr lang="en-US" sz="1200" dirty="0">
                <a:solidFill>
                  <a:schemeClr val="bg1">
                    <a:lumMod val="50000"/>
                  </a:schemeClr>
                </a:solidFill>
              </a:rPr>
              <a:t>. Maecenas </a:t>
            </a:r>
            <a:r>
              <a:rPr lang="en-US" sz="1200" dirty="0" err="1">
                <a:solidFill>
                  <a:schemeClr val="bg1">
                    <a:lumMod val="50000"/>
                  </a:schemeClr>
                </a:solidFill>
              </a:rPr>
              <a:t>porttitor</a:t>
            </a:r>
            <a:r>
              <a:rPr lang="en-US" sz="1200" dirty="0">
                <a:solidFill>
                  <a:schemeClr val="bg1">
                    <a:lumMod val="50000"/>
                  </a:schemeClr>
                </a:solidFill>
              </a:rPr>
              <a:t> </a:t>
            </a:r>
            <a:r>
              <a:rPr lang="en-US" sz="1200" dirty="0" err="1">
                <a:solidFill>
                  <a:schemeClr val="bg1">
                    <a:lumMod val="50000"/>
                  </a:schemeClr>
                </a:solidFill>
              </a:rPr>
              <a:t>congue</a:t>
            </a:r>
            <a:r>
              <a:rPr lang="en-US" sz="1200" dirty="0">
                <a:solidFill>
                  <a:schemeClr val="bg1">
                    <a:lumMod val="50000"/>
                  </a:schemeClr>
                </a:solidFill>
              </a:rPr>
              <a:t> </a:t>
            </a:r>
            <a:r>
              <a:rPr lang="en-US" sz="1200" dirty="0" err="1">
                <a:solidFill>
                  <a:schemeClr val="bg1">
                    <a:lumMod val="50000"/>
                  </a:schemeClr>
                </a:solidFill>
              </a:rPr>
              <a:t>massa</a:t>
            </a:r>
            <a:r>
              <a:rPr lang="en-US" sz="1200" dirty="0">
                <a:solidFill>
                  <a:schemeClr val="bg1">
                    <a:lumMod val="50000"/>
                  </a:schemeClr>
                </a:solidFill>
              </a:rPr>
              <a:t>.</a:t>
            </a:r>
          </a:p>
        </p:txBody>
      </p:sp>
    </p:spTree>
    <p:extLst>
      <p:ext uri="{BB962C8B-B14F-4D97-AF65-F5344CB8AC3E}">
        <p14:creationId xmlns:p14="http://schemas.microsoft.com/office/powerpoint/2010/main" val="2886425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_刀客儿出品_1"/>
          <p:cNvSpPr>
            <a:spLocks/>
          </p:cNvSpPr>
          <p:nvPr/>
        </p:nvSpPr>
        <p:spPr bwMode="auto">
          <a:xfrm>
            <a:off x="4096609" y="3664521"/>
            <a:ext cx="2029774" cy="1820799"/>
          </a:xfrm>
          <a:custGeom>
            <a:avLst/>
            <a:gdLst>
              <a:gd name="T0" fmla="*/ 492 w 1049"/>
              <a:gd name="T1" fmla="*/ 0 h 941"/>
              <a:gd name="T2" fmla="*/ 625 w 1049"/>
              <a:gd name="T3" fmla="*/ 76 h 941"/>
              <a:gd name="T4" fmla="*/ 1049 w 1049"/>
              <a:gd name="T5" fmla="*/ 15 h 941"/>
              <a:gd name="T6" fmla="*/ 1049 w 1049"/>
              <a:gd name="T7" fmla="*/ 475 h 941"/>
              <a:gd name="T8" fmla="*/ 603 w 1049"/>
              <a:gd name="T9" fmla="*/ 708 h 941"/>
              <a:gd name="T10" fmla="*/ 156 w 1049"/>
              <a:gd name="T11" fmla="*/ 941 h 941"/>
              <a:gd name="T12" fmla="*/ 118 w 1049"/>
              <a:gd name="T13" fmla="*/ 904 h 941"/>
              <a:gd name="T14" fmla="*/ 85 w 1049"/>
              <a:gd name="T15" fmla="*/ 865 h 941"/>
              <a:gd name="T16" fmla="*/ 58 w 1049"/>
              <a:gd name="T17" fmla="*/ 825 h 941"/>
              <a:gd name="T18" fmla="*/ 36 w 1049"/>
              <a:gd name="T19" fmla="*/ 785 h 941"/>
              <a:gd name="T20" fmla="*/ 19 w 1049"/>
              <a:gd name="T21" fmla="*/ 744 h 941"/>
              <a:gd name="T22" fmla="*/ 9 w 1049"/>
              <a:gd name="T23" fmla="*/ 703 h 941"/>
              <a:gd name="T24" fmla="*/ 1 w 1049"/>
              <a:gd name="T25" fmla="*/ 662 h 941"/>
              <a:gd name="T26" fmla="*/ 0 w 1049"/>
              <a:gd name="T27" fmla="*/ 620 h 941"/>
              <a:gd name="T28" fmla="*/ 0 w 1049"/>
              <a:gd name="T29" fmla="*/ 166 h 941"/>
              <a:gd name="T30" fmla="*/ 229 w 1049"/>
              <a:gd name="T31" fmla="*/ 133 h 941"/>
              <a:gd name="T32" fmla="*/ 262 w 1049"/>
              <a:gd name="T33" fmla="*/ 109 h 941"/>
              <a:gd name="T34" fmla="*/ 294 w 1049"/>
              <a:gd name="T35" fmla="*/ 88 h 941"/>
              <a:gd name="T36" fmla="*/ 324 w 1049"/>
              <a:gd name="T37" fmla="*/ 71 h 941"/>
              <a:gd name="T38" fmla="*/ 351 w 1049"/>
              <a:gd name="T39" fmla="*/ 58 h 941"/>
              <a:gd name="T40" fmla="*/ 372 w 1049"/>
              <a:gd name="T41" fmla="*/ 46 h 941"/>
              <a:gd name="T42" fmla="*/ 392 w 1049"/>
              <a:gd name="T43" fmla="*/ 37 h 941"/>
              <a:gd name="T44" fmla="*/ 406 w 1049"/>
              <a:gd name="T45" fmla="*/ 30 h 941"/>
              <a:gd name="T46" fmla="*/ 418 w 1049"/>
              <a:gd name="T47" fmla="*/ 24 h 941"/>
              <a:gd name="T48" fmla="*/ 429 w 1049"/>
              <a:gd name="T49" fmla="*/ 20 h 941"/>
              <a:gd name="T50" fmla="*/ 439 w 1049"/>
              <a:gd name="T51" fmla="*/ 16 h 941"/>
              <a:gd name="T52" fmla="*/ 448 w 1049"/>
              <a:gd name="T53" fmla="*/ 13 h 941"/>
              <a:gd name="T54" fmla="*/ 457 w 1049"/>
              <a:gd name="T55" fmla="*/ 10 h 941"/>
              <a:gd name="T56" fmla="*/ 467 w 1049"/>
              <a:gd name="T57" fmla="*/ 8 h 941"/>
              <a:gd name="T58" fmla="*/ 478 w 1049"/>
              <a:gd name="T59" fmla="*/ 4 h 941"/>
              <a:gd name="T60" fmla="*/ 492 w 1049"/>
              <a:gd name="T61" fmla="*/ 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9" h="941">
                <a:moveTo>
                  <a:pt x="492" y="0"/>
                </a:moveTo>
                <a:lnTo>
                  <a:pt x="625" y="76"/>
                </a:lnTo>
                <a:lnTo>
                  <a:pt x="1049" y="15"/>
                </a:lnTo>
                <a:lnTo>
                  <a:pt x="1049" y="475"/>
                </a:lnTo>
                <a:lnTo>
                  <a:pt x="603" y="708"/>
                </a:lnTo>
                <a:lnTo>
                  <a:pt x="156" y="941"/>
                </a:lnTo>
                <a:lnTo>
                  <a:pt x="118" y="904"/>
                </a:lnTo>
                <a:lnTo>
                  <a:pt x="85" y="865"/>
                </a:lnTo>
                <a:lnTo>
                  <a:pt x="58" y="825"/>
                </a:lnTo>
                <a:lnTo>
                  <a:pt x="36" y="785"/>
                </a:lnTo>
                <a:lnTo>
                  <a:pt x="19" y="744"/>
                </a:lnTo>
                <a:lnTo>
                  <a:pt x="9" y="703"/>
                </a:lnTo>
                <a:lnTo>
                  <a:pt x="1" y="662"/>
                </a:lnTo>
                <a:lnTo>
                  <a:pt x="0" y="620"/>
                </a:lnTo>
                <a:lnTo>
                  <a:pt x="0" y="166"/>
                </a:lnTo>
                <a:lnTo>
                  <a:pt x="229" y="133"/>
                </a:lnTo>
                <a:lnTo>
                  <a:pt x="262" y="109"/>
                </a:lnTo>
                <a:lnTo>
                  <a:pt x="294" y="88"/>
                </a:lnTo>
                <a:lnTo>
                  <a:pt x="324" y="71"/>
                </a:lnTo>
                <a:lnTo>
                  <a:pt x="351" y="58"/>
                </a:lnTo>
                <a:lnTo>
                  <a:pt x="372" y="46"/>
                </a:lnTo>
                <a:lnTo>
                  <a:pt x="392" y="37"/>
                </a:lnTo>
                <a:lnTo>
                  <a:pt x="406" y="30"/>
                </a:lnTo>
                <a:lnTo>
                  <a:pt x="418" y="24"/>
                </a:lnTo>
                <a:lnTo>
                  <a:pt x="429" y="20"/>
                </a:lnTo>
                <a:lnTo>
                  <a:pt x="439" y="16"/>
                </a:lnTo>
                <a:lnTo>
                  <a:pt x="448" y="13"/>
                </a:lnTo>
                <a:lnTo>
                  <a:pt x="457" y="10"/>
                </a:lnTo>
                <a:lnTo>
                  <a:pt x="467" y="8"/>
                </a:lnTo>
                <a:lnTo>
                  <a:pt x="478" y="4"/>
                </a:lnTo>
                <a:lnTo>
                  <a:pt x="492" y="0"/>
                </a:lnTo>
                <a:close/>
              </a:path>
            </a:pathLst>
          </a:custGeom>
          <a:solidFill>
            <a:schemeClr val="accent3">
              <a:lumMod val="75000"/>
            </a:schemeClr>
          </a:solidFill>
          <a:ln w="0">
            <a:noFill/>
            <a:prstDash val="solid"/>
            <a:round/>
            <a:headEnd/>
            <a:tailEnd/>
          </a:ln>
        </p:spPr>
        <p:txBody>
          <a:bodyPr vert="horz" wrap="square" lIns="90000" tIns="46800" rIns="90000" bIns="46800" numCol="1" anchor="t" anchorCtr="0" compatLnSpc="1">
            <a:prstTxWarp prst="textNoShape">
              <a:avLst/>
            </a:prstTxWarp>
          </a:bodyPr>
          <a:lstStyle/>
          <a:p>
            <a:endParaRPr lang="ar-IQ" sz="1798">
              <a:latin typeface="+mj-lt"/>
            </a:endParaRPr>
          </a:p>
        </p:txBody>
      </p:sp>
      <p:sp>
        <p:nvSpPr>
          <p:cNvPr id="6" name="稻壳儿_刀客儿出品_2"/>
          <p:cNvSpPr>
            <a:spLocks/>
          </p:cNvSpPr>
          <p:nvPr/>
        </p:nvSpPr>
        <p:spPr bwMode="auto">
          <a:xfrm>
            <a:off x="5048610" y="2495802"/>
            <a:ext cx="2781106" cy="1114538"/>
          </a:xfrm>
          <a:custGeom>
            <a:avLst/>
            <a:gdLst>
              <a:gd name="T0" fmla="*/ 586 w 1436"/>
              <a:gd name="T1" fmla="*/ 0 h 576"/>
              <a:gd name="T2" fmla="*/ 666 w 1436"/>
              <a:gd name="T3" fmla="*/ 2 h 576"/>
              <a:gd name="T4" fmla="*/ 745 w 1436"/>
              <a:gd name="T5" fmla="*/ 8 h 576"/>
              <a:gd name="T6" fmla="*/ 824 w 1436"/>
              <a:gd name="T7" fmla="*/ 18 h 576"/>
              <a:gd name="T8" fmla="*/ 901 w 1436"/>
              <a:gd name="T9" fmla="*/ 31 h 576"/>
              <a:gd name="T10" fmla="*/ 978 w 1436"/>
              <a:gd name="T11" fmla="*/ 48 h 576"/>
              <a:gd name="T12" fmla="*/ 1052 w 1436"/>
              <a:gd name="T13" fmla="*/ 67 h 576"/>
              <a:gd name="T14" fmla="*/ 1125 w 1436"/>
              <a:gd name="T15" fmla="*/ 92 h 576"/>
              <a:gd name="T16" fmla="*/ 1194 w 1436"/>
              <a:gd name="T17" fmla="*/ 118 h 576"/>
              <a:gd name="T18" fmla="*/ 1260 w 1436"/>
              <a:gd name="T19" fmla="*/ 150 h 576"/>
              <a:gd name="T20" fmla="*/ 1324 w 1436"/>
              <a:gd name="T21" fmla="*/ 186 h 576"/>
              <a:gd name="T22" fmla="*/ 1382 w 1436"/>
              <a:gd name="T23" fmla="*/ 225 h 576"/>
              <a:gd name="T24" fmla="*/ 1436 w 1436"/>
              <a:gd name="T25" fmla="*/ 269 h 576"/>
              <a:gd name="T26" fmla="*/ 1143 w 1436"/>
              <a:gd name="T27" fmla="*/ 423 h 576"/>
              <a:gd name="T28" fmla="*/ 851 w 1436"/>
              <a:gd name="T29" fmla="*/ 576 h 576"/>
              <a:gd name="T30" fmla="*/ 425 w 1436"/>
              <a:gd name="T31" fmla="*/ 329 h 576"/>
              <a:gd name="T32" fmla="*/ 0 w 1436"/>
              <a:gd name="T33" fmla="*/ 84 h 576"/>
              <a:gd name="T34" fmla="*/ 65 w 1436"/>
              <a:gd name="T35" fmla="*/ 64 h 576"/>
              <a:gd name="T36" fmla="*/ 133 w 1436"/>
              <a:gd name="T37" fmla="*/ 47 h 576"/>
              <a:gd name="T38" fmla="*/ 203 w 1436"/>
              <a:gd name="T39" fmla="*/ 31 h 576"/>
              <a:gd name="T40" fmla="*/ 277 w 1436"/>
              <a:gd name="T41" fmla="*/ 19 h 576"/>
              <a:gd name="T42" fmla="*/ 352 w 1436"/>
              <a:gd name="T43" fmla="*/ 10 h 576"/>
              <a:gd name="T44" fmla="*/ 430 w 1436"/>
              <a:gd name="T45" fmla="*/ 3 h 576"/>
              <a:gd name="T46" fmla="*/ 507 w 1436"/>
              <a:gd name="T47" fmla="*/ 0 h 576"/>
              <a:gd name="T48" fmla="*/ 586 w 1436"/>
              <a:gd name="T49" fmla="*/ 0 h 576"/>
              <a:gd name="connsiteX0" fmla="*/ 4081 w 10000"/>
              <a:gd name="connsiteY0" fmla="*/ 0 h 10000"/>
              <a:gd name="connsiteX1" fmla="*/ 4638 w 10000"/>
              <a:gd name="connsiteY1" fmla="*/ 35 h 10000"/>
              <a:gd name="connsiteX2" fmla="*/ 5188 w 10000"/>
              <a:gd name="connsiteY2" fmla="*/ 139 h 10000"/>
              <a:gd name="connsiteX3" fmla="*/ 5738 w 10000"/>
              <a:gd name="connsiteY3" fmla="*/ 313 h 10000"/>
              <a:gd name="connsiteX4" fmla="*/ 6274 w 10000"/>
              <a:gd name="connsiteY4" fmla="*/ 538 h 10000"/>
              <a:gd name="connsiteX5" fmla="*/ 6811 w 10000"/>
              <a:gd name="connsiteY5" fmla="*/ 833 h 10000"/>
              <a:gd name="connsiteX6" fmla="*/ 7326 w 10000"/>
              <a:gd name="connsiteY6" fmla="*/ 1163 h 10000"/>
              <a:gd name="connsiteX7" fmla="*/ 7834 w 10000"/>
              <a:gd name="connsiteY7" fmla="*/ 1597 h 10000"/>
              <a:gd name="connsiteX8" fmla="*/ 8315 w 10000"/>
              <a:gd name="connsiteY8" fmla="*/ 2049 h 10000"/>
              <a:gd name="connsiteX9" fmla="*/ 8774 w 10000"/>
              <a:gd name="connsiteY9" fmla="*/ 2604 h 10000"/>
              <a:gd name="connsiteX10" fmla="*/ 9220 w 10000"/>
              <a:gd name="connsiteY10" fmla="*/ 3229 h 10000"/>
              <a:gd name="connsiteX11" fmla="*/ 9624 w 10000"/>
              <a:gd name="connsiteY11" fmla="*/ 3906 h 10000"/>
              <a:gd name="connsiteX12" fmla="*/ 10000 w 10000"/>
              <a:gd name="connsiteY12" fmla="*/ 4670 h 10000"/>
              <a:gd name="connsiteX13" fmla="*/ 7994 w 10000"/>
              <a:gd name="connsiteY13" fmla="*/ 7365 h 10000"/>
              <a:gd name="connsiteX14" fmla="*/ 5926 w 10000"/>
              <a:gd name="connsiteY14" fmla="*/ 10000 h 10000"/>
              <a:gd name="connsiteX15" fmla="*/ 2960 w 10000"/>
              <a:gd name="connsiteY15" fmla="*/ 5712 h 10000"/>
              <a:gd name="connsiteX16" fmla="*/ 0 w 10000"/>
              <a:gd name="connsiteY16" fmla="*/ 1458 h 10000"/>
              <a:gd name="connsiteX17" fmla="*/ 453 w 10000"/>
              <a:gd name="connsiteY17" fmla="*/ 1111 h 10000"/>
              <a:gd name="connsiteX18" fmla="*/ 926 w 10000"/>
              <a:gd name="connsiteY18" fmla="*/ 816 h 10000"/>
              <a:gd name="connsiteX19" fmla="*/ 1414 w 10000"/>
              <a:gd name="connsiteY19" fmla="*/ 538 h 10000"/>
              <a:gd name="connsiteX20" fmla="*/ 1929 w 10000"/>
              <a:gd name="connsiteY20" fmla="*/ 330 h 10000"/>
              <a:gd name="connsiteX21" fmla="*/ 2451 w 10000"/>
              <a:gd name="connsiteY21" fmla="*/ 174 h 10000"/>
              <a:gd name="connsiteX22" fmla="*/ 2994 w 10000"/>
              <a:gd name="connsiteY22" fmla="*/ 52 h 10000"/>
              <a:gd name="connsiteX23" fmla="*/ 3531 w 10000"/>
              <a:gd name="connsiteY23" fmla="*/ 0 h 10000"/>
              <a:gd name="connsiteX24" fmla="*/ 4081 w 10000"/>
              <a:gd name="connsiteY24" fmla="*/ 0 h 10000"/>
              <a:gd name="connsiteX0" fmla="*/ 4081 w 10000"/>
              <a:gd name="connsiteY0" fmla="*/ 0 h 10000"/>
              <a:gd name="connsiteX1" fmla="*/ 4638 w 10000"/>
              <a:gd name="connsiteY1" fmla="*/ 35 h 10000"/>
              <a:gd name="connsiteX2" fmla="*/ 5188 w 10000"/>
              <a:gd name="connsiteY2" fmla="*/ 139 h 10000"/>
              <a:gd name="connsiteX3" fmla="*/ 5738 w 10000"/>
              <a:gd name="connsiteY3" fmla="*/ 313 h 10000"/>
              <a:gd name="connsiteX4" fmla="*/ 6274 w 10000"/>
              <a:gd name="connsiteY4" fmla="*/ 538 h 10000"/>
              <a:gd name="connsiteX5" fmla="*/ 6811 w 10000"/>
              <a:gd name="connsiteY5" fmla="*/ 833 h 10000"/>
              <a:gd name="connsiteX6" fmla="*/ 7326 w 10000"/>
              <a:gd name="connsiteY6" fmla="*/ 1163 h 10000"/>
              <a:gd name="connsiteX7" fmla="*/ 7834 w 10000"/>
              <a:gd name="connsiteY7" fmla="*/ 1597 h 10000"/>
              <a:gd name="connsiteX8" fmla="*/ 8315 w 10000"/>
              <a:gd name="connsiteY8" fmla="*/ 2049 h 10000"/>
              <a:gd name="connsiteX9" fmla="*/ 8774 w 10000"/>
              <a:gd name="connsiteY9" fmla="*/ 2604 h 10000"/>
              <a:gd name="connsiteX10" fmla="*/ 9220 w 10000"/>
              <a:gd name="connsiteY10" fmla="*/ 3229 h 10000"/>
              <a:gd name="connsiteX11" fmla="*/ 9624 w 10000"/>
              <a:gd name="connsiteY11" fmla="*/ 3906 h 10000"/>
              <a:gd name="connsiteX12" fmla="*/ 10000 w 10000"/>
              <a:gd name="connsiteY12" fmla="*/ 4670 h 10000"/>
              <a:gd name="connsiteX13" fmla="*/ 7994 w 10000"/>
              <a:gd name="connsiteY13" fmla="*/ 7365 h 10000"/>
              <a:gd name="connsiteX14" fmla="*/ 5926 w 10000"/>
              <a:gd name="connsiteY14" fmla="*/ 10000 h 10000"/>
              <a:gd name="connsiteX15" fmla="*/ 2960 w 10000"/>
              <a:gd name="connsiteY15" fmla="*/ 5712 h 10000"/>
              <a:gd name="connsiteX16" fmla="*/ 0 w 10000"/>
              <a:gd name="connsiteY16" fmla="*/ 1458 h 10000"/>
              <a:gd name="connsiteX17" fmla="*/ 453 w 10000"/>
              <a:gd name="connsiteY17" fmla="*/ 1111 h 10000"/>
              <a:gd name="connsiteX18" fmla="*/ 926 w 10000"/>
              <a:gd name="connsiteY18" fmla="*/ 816 h 10000"/>
              <a:gd name="connsiteX19" fmla="*/ 1414 w 10000"/>
              <a:gd name="connsiteY19" fmla="*/ 538 h 10000"/>
              <a:gd name="connsiteX20" fmla="*/ 1929 w 10000"/>
              <a:gd name="connsiteY20" fmla="*/ 330 h 10000"/>
              <a:gd name="connsiteX21" fmla="*/ 2451 w 10000"/>
              <a:gd name="connsiteY21" fmla="*/ 174 h 10000"/>
              <a:gd name="connsiteX22" fmla="*/ 2994 w 10000"/>
              <a:gd name="connsiteY22" fmla="*/ 52 h 10000"/>
              <a:gd name="connsiteX23" fmla="*/ 3531 w 10000"/>
              <a:gd name="connsiteY23" fmla="*/ 0 h 10000"/>
              <a:gd name="connsiteX24" fmla="*/ 4081 w 10000"/>
              <a:gd name="connsiteY24" fmla="*/ 0 h 10000"/>
              <a:gd name="connsiteX0" fmla="*/ 4081 w 10000"/>
              <a:gd name="connsiteY0" fmla="*/ 0 h 10000"/>
              <a:gd name="connsiteX1" fmla="*/ 4638 w 10000"/>
              <a:gd name="connsiteY1" fmla="*/ 35 h 10000"/>
              <a:gd name="connsiteX2" fmla="*/ 5188 w 10000"/>
              <a:gd name="connsiteY2" fmla="*/ 139 h 10000"/>
              <a:gd name="connsiteX3" fmla="*/ 5738 w 10000"/>
              <a:gd name="connsiteY3" fmla="*/ 313 h 10000"/>
              <a:gd name="connsiteX4" fmla="*/ 6274 w 10000"/>
              <a:gd name="connsiteY4" fmla="*/ 538 h 10000"/>
              <a:gd name="connsiteX5" fmla="*/ 6811 w 10000"/>
              <a:gd name="connsiteY5" fmla="*/ 833 h 10000"/>
              <a:gd name="connsiteX6" fmla="*/ 7326 w 10000"/>
              <a:gd name="connsiteY6" fmla="*/ 1163 h 10000"/>
              <a:gd name="connsiteX7" fmla="*/ 7834 w 10000"/>
              <a:gd name="connsiteY7" fmla="*/ 1597 h 10000"/>
              <a:gd name="connsiteX8" fmla="*/ 8315 w 10000"/>
              <a:gd name="connsiteY8" fmla="*/ 2049 h 10000"/>
              <a:gd name="connsiteX9" fmla="*/ 8774 w 10000"/>
              <a:gd name="connsiteY9" fmla="*/ 2604 h 10000"/>
              <a:gd name="connsiteX10" fmla="*/ 9220 w 10000"/>
              <a:gd name="connsiteY10" fmla="*/ 3229 h 10000"/>
              <a:gd name="connsiteX11" fmla="*/ 9624 w 10000"/>
              <a:gd name="connsiteY11" fmla="*/ 3906 h 10000"/>
              <a:gd name="connsiteX12" fmla="*/ 10000 w 10000"/>
              <a:gd name="connsiteY12" fmla="*/ 4670 h 10000"/>
              <a:gd name="connsiteX13" fmla="*/ 7994 w 10000"/>
              <a:gd name="connsiteY13" fmla="*/ 7365 h 10000"/>
              <a:gd name="connsiteX14" fmla="*/ 5926 w 10000"/>
              <a:gd name="connsiteY14" fmla="*/ 10000 h 10000"/>
              <a:gd name="connsiteX15" fmla="*/ 2960 w 10000"/>
              <a:gd name="connsiteY15" fmla="*/ 5712 h 10000"/>
              <a:gd name="connsiteX16" fmla="*/ 0 w 10000"/>
              <a:gd name="connsiteY16" fmla="*/ 1458 h 10000"/>
              <a:gd name="connsiteX17" fmla="*/ 453 w 10000"/>
              <a:gd name="connsiteY17" fmla="*/ 1111 h 10000"/>
              <a:gd name="connsiteX18" fmla="*/ 926 w 10000"/>
              <a:gd name="connsiteY18" fmla="*/ 816 h 10000"/>
              <a:gd name="connsiteX19" fmla="*/ 1414 w 10000"/>
              <a:gd name="connsiteY19" fmla="*/ 538 h 10000"/>
              <a:gd name="connsiteX20" fmla="*/ 1929 w 10000"/>
              <a:gd name="connsiteY20" fmla="*/ 330 h 10000"/>
              <a:gd name="connsiteX21" fmla="*/ 2451 w 10000"/>
              <a:gd name="connsiteY21" fmla="*/ 174 h 10000"/>
              <a:gd name="connsiteX22" fmla="*/ 2994 w 10000"/>
              <a:gd name="connsiteY22" fmla="*/ 52 h 10000"/>
              <a:gd name="connsiteX23" fmla="*/ 3531 w 10000"/>
              <a:gd name="connsiteY23" fmla="*/ 0 h 10000"/>
              <a:gd name="connsiteX24" fmla="*/ 4081 w 10000"/>
              <a:gd name="connsiteY24" fmla="*/ 0 h 10000"/>
              <a:gd name="connsiteX0" fmla="*/ 4081 w 10009"/>
              <a:gd name="connsiteY0" fmla="*/ 0 h 10000"/>
              <a:gd name="connsiteX1" fmla="*/ 4638 w 10009"/>
              <a:gd name="connsiteY1" fmla="*/ 35 h 10000"/>
              <a:gd name="connsiteX2" fmla="*/ 5188 w 10009"/>
              <a:gd name="connsiteY2" fmla="*/ 139 h 10000"/>
              <a:gd name="connsiteX3" fmla="*/ 5738 w 10009"/>
              <a:gd name="connsiteY3" fmla="*/ 313 h 10000"/>
              <a:gd name="connsiteX4" fmla="*/ 6274 w 10009"/>
              <a:gd name="connsiteY4" fmla="*/ 538 h 10000"/>
              <a:gd name="connsiteX5" fmla="*/ 6811 w 10009"/>
              <a:gd name="connsiteY5" fmla="*/ 833 h 10000"/>
              <a:gd name="connsiteX6" fmla="*/ 7326 w 10009"/>
              <a:gd name="connsiteY6" fmla="*/ 1163 h 10000"/>
              <a:gd name="connsiteX7" fmla="*/ 7834 w 10009"/>
              <a:gd name="connsiteY7" fmla="*/ 1597 h 10000"/>
              <a:gd name="connsiteX8" fmla="*/ 8315 w 10009"/>
              <a:gd name="connsiteY8" fmla="*/ 2049 h 10000"/>
              <a:gd name="connsiteX9" fmla="*/ 8774 w 10009"/>
              <a:gd name="connsiteY9" fmla="*/ 2604 h 10000"/>
              <a:gd name="connsiteX10" fmla="*/ 9220 w 10009"/>
              <a:gd name="connsiteY10" fmla="*/ 3229 h 10000"/>
              <a:gd name="connsiteX11" fmla="*/ 9624 w 10009"/>
              <a:gd name="connsiteY11" fmla="*/ 3906 h 10000"/>
              <a:gd name="connsiteX12" fmla="*/ 10009 w 10009"/>
              <a:gd name="connsiteY12" fmla="*/ 4691 h 10000"/>
              <a:gd name="connsiteX13" fmla="*/ 7994 w 10009"/>
              <a:gd name="connsiteY13" fmla="*/ 7365 h 10000"/>
              <a:gd name="connsiteX14" fmla="*/ 5926 w 10009"/>
              <a:gd name="connsiteY14" fmla="*/ 10000 h 10000"/>
              <a:gd name="connsiteX15" fmla="*/ 2960 w 10009"/>
              <a:gd name="connsiteY15" fmla="*/ 5712 h 10000"/>
              <a:gd name="connsiteX16" fmla="*/ 0 w 10009"/>
              <a:gd name="connsiteY16" fmla="*/ 1458 h 10000"/>
              <a:gd name="connsiteX17" fmla="*/ 453 w 10009"/>
              <a:gd name="connsiteY17" fmla="*/ 1111 h 10000"/>
              <a:gd name="connsiteX18" fmla="*/ 926 w 10009"/>
              <a:gd name="connsiteY18" fmla="*/ 816 h 10000"/>
              <a:gd name="connsiteX19" fmla="*/ 1414 w 10009"/>
              <a:gd name="connsiteY19" fmla="*/ 538 h 10000"/>
              <a:gd name="connsiteX20" fmla="*/ 1929 w 10009"/>
              <a:gd name="connsiteY20" fmla="*/ 330 h 10000"/>
              <a:gd name="connsiteX21" fmla="*/ 2451 w 10009"/>
              <a:gd name="connsiteY21" fmla="*/ 174 h 10000"/>
              <a:gd name="connsiteX22" fmla="*/ 2994 w 10009"/>
              <a:gd name="connsiteY22" fmla="*/ 52 h 10000"/>
              <a:gd name="connsiteX23" fmla="*/ 3531 w 10009"/>
              <a:gd name="connsiteY23" fmla="*/ 0 h 10000"/>
              <a:gd name="connsiteX24" fmla="*/ 4081 w 10009"/>
              <a:gd name="connsiteY2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09" h="10000">
                <a:moveTo>
                  <a:pt x="4081" y="0"/>
                </a:moveTo>
                <a:lnTo>
                  <a:pt x="4638" y="35"/>
                </a:lnTo>
                <a:lnTo>
                  <a:pt x="5188" y="139"/>
                </a:lnTo>
                <a:lnTo>
                  <a:pt x="5738" y="313"/>
                </a:lnTo>
                <a:lnTo>
                  <a:pt x="6274" y="538"/>
                </a:lnTo>
                <a:lnTo>
                  <a:pt x="6811" y="833"/>
                </a:lnTo>
                <a:lnTo>
                  <a:pt x="7326" y="1163"/>
                </a:lnTo>
                <a:lnTo>
                  <a:pt x="7834" y="1597"/>
                </a:lnTo>
                <a:lnTo>
                  <a:pt x="8315" y="2049"/>
                </a:lnTo>
                <a:lnTo>
                  <a:pt x="8774" y="2604"/>
                </a:lnTo>
                <a:lnTo>
                  <a:pt x="9220" y="3229"/>
                </a:lnTo>
                <a:lnTo>
                  <a:pt x="9624" y="3906"/>
                </a:lnTo>
                <a:lnTo>
                  <a:pt x="10009" y="4691"/>
                </a:lnTo>
                <a:lnTo>
                  <a:pt x="7994" y="7365"/>
                </a:lnTo>
                <a:lnTo>
                  <a:pt x="5926" y="10000"/>
                </a:lnTo>
                <a:lnTo>
                  <a:pt x="2960" y="5712"/>
                </a:lnTo>
                <a:lnTo>
                  <a:pt x="0" y="1458"/>
                </a:lnTo>
                <a:lnTo>
                  <a:pt x="453" y="1111"/>
                </a:lnTo>
                <a:lnTo>
                  <a:pt x="926" y="816"/>
                </a:lnTo>
                <a:lnTo>
                  <a:pt x="1414" y="538"/>
                </a:lnTo>
                <a:lnTo>
                  <a:pt x="1929" y="330"/>
                </a:lnTo>
                <a:lnTo>
                  <a:pt x="2451" y="174"/>
                </a:lnTo>
                <a:lnTo>
                  <a:pt x="2994" y="52"/>
                </a:lnTo>
                <a:lnTo>
                  <a:pt x="3531" y="0"/>
                </a:lnTo>
                <a:lnTo>
                  <a:pt x="4081" y="0"/>
                </a:lnTo>
                <a:close/>
              </a:path>
            </a:pathLst>
          </a:custGeom>
          <a:solidFill>
            <a:schemeClr val="accent4"/>
          </a:solidFill>
          <a:ln w="0">
            <a:noFill/>
            <a:prstDash val="solid"/>
            <a:round/>
            <a:headEnd/>
            <a:tailEnd/>
          </a:ln>
        </p:spPr>
        <p:txBody>
          <a:bodyPr vert="horz" wrap="square" lIns="90000" tIns="46800" rIns="90000" bIns="46800" numCol="1" anchor="t" anchorCtr="0" compatLnSpc="1">
            <a:prstTxWarp prst="textNoShape">
              <a:avLst/>
            </a:prstTxWarp>
          </a:bodyPr>
          <a:lstStyle/>
          <a:p>
            <a:endParaRPr lang="ar-IQ" sz="1798">
              <a:latin typeface="+mj-lt"/>
            </a:endParaRPr>
          </a:p>
        </p:txBody>
      </p:sp>
      <p:sp>
        <p:nvSpPr>
          <p:cNvPr id="7" name="稻壳儿_刀客儿出品_3"/>
          <p:cNvSpPr>
            <a:spLocks/>
          </p:cNvSpPr>
          <p:nvPr/>
        </p:nvSpPr>
        <p:spPr bwMode="auto">
          <a:xfrm>
            <a:off x="6695261" y="3016307"/>
            <a:ext cx="1131953" cy="1480246"/>
          </a:xfrm>
          <a:custGeom>
            <a:avLst/>
            <a:gdLst>
              <a:gd name="T0" fmla="*/ 585 w 585"/>
              <a:gd name="T1" fmla="*/ 0 h 765"/>
              <a:gd name="T2" fmla="*/ 585 w 585"/>
              <a:gd name="T3" fmla="*/ 459 h 765"/>
              <a:gd name="T4" fmla="*/ 0 w 585"/>
              <a:gd name="T5" fmla="*/ 765 h 765"/>
              <a:gd name="T6" fmla="*/ 0 w 585"/>
              <a:gd name="T7" fmla="*/ 307 h 765"/>
              <a:gd name="T8" fmla="*/ 585 w 585"/>
              <a:gd name="T9" fmla="*/ 0 h 765"/>
            </a:gdLst>
            <a:ahLst/>
            <a:cxnLst>
              <a:cxn ang="0">
                <a:pos x="T0" y="T1"/>
              </a:cxn>
              <a:cxn ang="0">
                <a:pos x="T2" y="T3"/>
              </a:cxn>
              <a:cxn ang="0">
                <a:pos x="T4" y="T5"/>
              </a:cxn>
              <a:cxn ang="0">
                <a:pos x="T6" y="T7"/>
              </a:cxn>
              <a:cxn ang="0">
                <a:pos x="T8" y="T9"/>
              </a:cxn>
            </a:cxnLst>
            <a:rect l="0" t="0" r="r" b="b"/>
            <a:pathLst>
              <a:path w="585" h="765">
                <a:moveTo>
                  <a:pt x="585" y="0"/>
                </a:moveTo>
                <a:lnTo>
                  <a:pt x="585" y="459"/>
                </a:lnTo>
                <a:lnTo>
                  <a:pt x="0" y="765"/>
                </a:lnTo>
                <a:lnTo>
                  <a:pt x="0" y="307"/>
                </a:lnTo>
                <a:lnTo>
                  <a:pt x="585" y="0"/>
                </a:lnTo>
                <a:close/>
              </a:path>
            </a:pathLst>
          </a:custGeom>
          <a:solidFill>
            <a:schemeClr val="accent4">
              <a:lumMod val="75000"/>
            </a:schemeClr>
          </a:solidFill>
          <a:ln w="0">
            <a:noFill/>
            <a:prstDash val="solid"/>
            <a:round/>
            <a:headEnd/>
            <a:tailEnd/>
          </a:ln>
        </p:spPr>
        <p:txBody>
          <a:bodyPr vert="horz" wrap="square" lIns="90000" tIns="46800" rIns="90000" bIns="46800" numCol="1" anchor="t" anchorCtr="0" compatLnSpc="1">
            <a:prstTxWarp prst="textNoShape">
              <a:avLst/>
            </a:prstTxWarp>
          </a:bodyPr>
          <a:lstStyle/>
          <a:p>
            <a:endParaRPr lang="ar-IQ" sz="1798">
              <a:latin typeface="+mj-lt"/>
            </a:endParaRPr>
          </a:p>
        </p:txBody>
      </p:sp>
      <p:sp>
        <p:nvSpPr>
          <p:cNvPr id="8" name="稻壳儿_刀客儿出品_4"/>
          <p:cNvSpPr>
            <a:spLocks/>
          </p:cNvSpPr>
          <p:nvPr/>
        </p:nvSpPr>
        <p:spPr bwMode="auto">
          <a:xfrm>
            <a:off x="5048610" y="2658338"/>
            <a:ext cx="1646653" cy="2250361"/>
          </a:xfrm>
          <a:custGeom>
            <a:avLst/>
            <a:gdLst>
              <a:gd name="T0" fmla="*/ 0 w 851"/>
              <a:gd name="T1" fmla="*/ 0 h 1163"/>
              <a:gd name="T2" fmla="*/ 851 w 851"/>
              <a:gd name="T3" fmla="*/ 490 h 1163"/>
              <a:gd name="T4" fmla="*/ 851 w 851"/>
              <a:gd name="T5" fmla="*/ 1163 h 1163"/>
              <a:gd name="T6" fmla="*/ 0 w 851"/>
              <a:gd name="T7" fmla="*/ 672 h 1163"/>
              <a:gd name="T8" fmla="*/ 0 w 851"/>
              <a:gd name="T9" fmla="*/ 0 h 1163"/>
            </a:gdLst>
            <a:ahLst/>
            <a:cxnLst>
              <a:cxn ang="0">
                <a:pos x="T0" y="T1"/>
              </a:cxn>
              <a:cxn ang="0">
                <a:pos x="T2" y="T3"/>
              </a:cxn>
              <a:cxn ang="0">
                <a:pos x="T4" y="T5"/>
              </a:cxn>
              <a:cxn ang="0">
                <a:pos x="T6" y="T7"/>
              </a:cxn>
              <a:cxn ang="0">
                <a:pos x="T8" y="T9"/>
              </a:cxn>
            </a:cxnLst>
            <a:rect l="0" t="0" r="r" b="b"/>
            <a:pathLst>
              <a:path w="851" h="1163">
                <a:moveTo>
                  <a:pt x="0" y="0"/>
                </a:moveTo>
                <a:lnTo>
                  <a:pt x="851" y="490"/>
                </a:lnTo>
                <a:lnTo>
                  <a:pt x="851" y="1163"/>
                </a:lnTo>
                <a:lnTo>
                  <a:pt x="0" y="672"/>
                </a:lnTo>
                <a:lnTo>
                  <a:pt x="0" y="0"/>
                </a:lnTo>
                <a:close/>
              </a:path>
            </a:pathLst>
          </a:custGeom>
          <a:solidFill>
            <a:schemeClr val="accent4">
              <a:lumMod val="50000"/>
            </a:schemeClr>
          </a:solidFill>
          <a:ln w="0">
            <a:noFill/>
            <a:prstDash val="solid"/>
            <a:round/>
            <a:headEnd/>
            <a:tailEnd/>
          </a:ln>
        </p:spPr>
        <p:txBody>
          <a:bodyPr vert="horz" wrap="square" lIns="90000" tIns="46800" rIns="90000" bIns="46800" numCol="1" anchor="t" anchorCtr="0" compatLnSpc="1">
            <a:prstTxWarp prst="textNoShape">
              <a:avLst/>
            </a:prstTxWarp>
          </a:bodyPr>
          <a:lstStyle/>
          <a:p>
            <a:endParaRPr lang="ar-IQ" sz="1798">
              <a:latin typeface="+mj-lt"/>
            </a:endParaRPr>
          </a:p>
        </p:txBody>
      </p:sp>
      <p:sp>
        <p:nvSpPr>
          <p:cNvPr id="9" name="稻壳儿_刀客儿出品_5"/>
          <p:cNvSpPr>
            <a:spLocks/>
          </p:cNvSpPr>
          <p:nvPr/>
        </p:nvSpPr>
        <p:spPr bwMode="auto">
          <a:xfrm>
            <a:off x="4096609" y="2954389"/>
            <a:ext cx="2034443" cy="1528620"/>
          </a:xfrm>
          <a:custGeom>
            <a:avLst/>
            <a:gdLst>
              <a:gd name="T0" fmla="*/ 492 w 1049"/>
              <a:gd name="T1" fmla="*/ 0 h 790"/>
              <a:gd name="T2" fmla="*/ 770 w 1049"/>
              <a:gd name="T3" fmla="*/ 162 h 790"/>
              <a:gd name="T4" fmla="*/ 1049 w 1049"/>
              <a:gd name="T5" fmla="*/ 323 h 790"/>
              <a:gd name="T6" fmla="*/ 603 w 1049"/>
              <a:gd name="T7" fmla="*/ 556 h 790"/>
              <a:gd name="T8" fmla="*/ 156 w 1049"/>
              <a:gd name="T9" fmla="*/ 790 h 790"/>
              <a:gd name="T10" fmla="*/ 112 w 1049"/>
              <a:gd name="T11" fmla="*/ 746 h 790"/>
              <a:gd name="T12" fmla="*/ 75 w 1049"/>
              <a:gd name="T13" fmla="*/ 701 h 790"/>
              <a:gd name="T14" fmla="*/ 45 w 1049"/>
              <a:gd name="T15" fmla="*/ 655 h 790"/>
              <a:gd name="T16" fmla="*/ 23 w 1049"/>
              <a:gd name="T17" fmla="*/ 609 h 790"/>
              <a:gd name="T18" fmla="*/ 7 w 1049"/>
              <a:gd name="T19" fmla="*/ 562 h 790"/>
              <a:gd name="T20" fmla="*/ 0 w 1049"/>
              <a:gd name="T21" fmla="*/ 513 h 790"/>
              <a:gd name="T22" fmla="*/ 0 w 1049"/>
              <a:gd name="T23" fmla="*/ 466 h 790"/>
              <a:gd name="T24" fmla="*/ 6 w 1049"/>
              <a:gd name="T25" fmla="*/ 417 h 790"/>
              <a:gd name="T26" fmla="*/ 18 w 1049"/>
              <a:gd name="T27" fmla="*/ 382 h 790"/>
              <a:gd name="T28" fmla="*/ 35 w 1049"/>
              <a:gd name="T29" fmla="*/ 346 h 790"/>
              <a:gd name="T30" fmla="*/ 58 w 1049"/>
              <a:gd name="T31" fmla="*/ 310 h 790"/>
              <a:gd name="T32" fmla="*/ 85 w 1049"/>
              <a:gd name="T33" fmla="*/ 273 h 790"/>
              <a:gd name="T34" fmla="*/ 115 w 1049"/>
              <a:gd name="T35" fmla="*/ 238 h 790"/>
              <a:gd name="T36" fmla="*/ 149 w 1049"/>
              <a:gd name="T37" fmla="*/ 203 h 790"/>
              <a:gd name="T38" fmla="*/ 183 w 1049"/>
              <a:gd name="T39" fmla="*/ 171 h 790"/>
              <a:gd name="T40" fmla="*/ 220 w 1049"/>
              <a:gd name="T41" fmla="*/ 141 h 790"/>
              <a:gd name="T42" fmla="*/ 256 w 1049"/>
              <a:gd name="T43" fmla="*/ 114 h 790"/>
              <a:gd name="T44" fmla="*/ 291 w 1049"/>
              <a:gd name="T45" fmla="*/ 91 h 790"/>
              <a:gd name="T46" fmla="*/ 324 w 1049"/>
              <a:gd name="T47" fmla="*/ 72 h 790"/>
              <a:gd name="T48" fmla="*/ 351 w 1049"/>
              <a:gd name="T49" fmla="*/ 58 h 790"/>
              <a:gd name="T50" fmla="*/ 372 w 1049"/>
              <a:gd name="T51" fmla="*/ 48 h 790"/>
              <a:gd name="T52" fmla="*/ 392 w 1049"/>
              <a:gd name="T53" fmla="*/ 38 h 790"/>
              <a:gd name="T54" fmla="*/ 406 w 1049"/>
              <a:gd name="T55" fmla="*/ 31 h 790"/>
              <a:gd name="T56" fmla="*/ 418 w 1049"/>
              <a:gd name="T57" fmla="*/ 26 h 790"/>
              <a:gd name="T58" fmla="*/ 429 w 1049"/>
              <a:gd name="T59" fmla="*/ 21 h 790"/>
              <a:gd name="T60" fmla="*/ 439 w 1049"/>
              <a:gd name="T61" fmla="*/ 17 h 790"/>
              <a:gd name="T62" fmla="*/ 448 w 1049"/>
              <a:gd name="T63" fmla="*/ 15 h 790"/>
              <a:gd name="T64" fmla="*/ 457 w 1049"/>
              <a:gd name="T65" fmla="*/ 12 h 790"/>
              <a:gd name="T66" fmla="*/ 467 w 1049"/>
              <a:gd name="T67" fmla="*/ 9 h 790"/>
              <a:gd name="T68" fmla="*/ 478 w 1049"/>
              <a:gd name="T69" fmla="*/ 5 h 790"/>
              <a:gd name="T70" fmla="*/ 492 w 1049"/>
              <a:gd name="T71" fmla="*/ 0 h 790"/>
              <a:gd name="connsiteX0" fmla="*/ 4690 w 10023"/>
              <a:gd name="connsiteY0" fmla="*/ 0 h 10000"/>
              <a:gd name="connsiteX1" fmla="*/ 7340 w 10023"/>
              <a:gd name="connsiteY1" fmla="*/ 2051 h 10000"/>
              <a:gd name="connsiteX2" fmla="*/ 10023 w 10023"/>
              <a:gd name="connsiteY2" fmla="*/ 4105 h 10000"/>
              <a:gd name="connsiteX3" fmla="*/ 5748 w 10023"/>
              <a:gd name="connsiteY3" fmla="*/ 7038 h 10000"/>
              <a:gd name="connsiteX4" fmla="*/ 1487 w 10023"/>
              <a:gd name="connsiteY4" fmla="*/ 10000 h 10000"/>
              <a:gd name="connsiteX5" fmla="*/ 1068 w 10023"/>
              <a:gd name="connsiteY5" fmla="*/ 9443 h 10000"/>
              <a:gd name="connsiteX6" fmla="*/ 715 w 10023"/>
              <a:gd name="connsiteY6" fmla="*/ 8873 h 10000"/>
              <a:gd name="connsiteX7" fmla="*/ 429 w 10023"/>
              <a:gd name="connsiteY7" fmla="*/ 8291 h 10000"/>
              <a:gd name="connsiteX8" fmla="*/ 219 w 10023"/>
              <a:gd name="connsiteY8" fmla="*/ 7709 h 10000"/>
              <a:gd name="connsiteX9" fmla="*/ 67 w 10023"/>
              <a:gd name="connsiteY9" fmla="*/ 7114 h 10000"/>
              <a:gd name="connsiteX10" fmla="*/ 0 w 10023"/>
              <a:gd name="connsiteY10" fmla="*/ 6494 h 10000"/>
              <a:gd name="connsiteX11" fmla="*/ 0 w 10023"/>
              <a:gd name="connsiteY11" fmla="*/ 5899 h 10000"/>
              <a:gd name="connsiteX12" fmla="*/ 57 w 10023"/>
              <a:gd name="connsiteY12" fmla="*/ 5278 h 10000"/>
              <a:gd name="connsiteX13" fmla="*/ 172 w 10023"/>
              <a:gd name="connsiteY13" fmla="*/ 4835 h 10000"/>
              <a:gd name="connsiteX14" fmla="*/ 334 w 10023"/>
              <a:gd name="connsiteY14" fmla="*/ 4380 h 10000"/>
              <a:gd name="connsiteX15" fmla="*/ 553 w 10023"/>
              <a:gd name="connsiteY15" fmla="*/ 3924 h 10000"/>
              <a:gd name="connsiteX16" fmla="*/ 810 w 10023"/>
              <a:gd name="connsiteY16" fmla="*/ 3456 h 10000"/>
              <a:gd name="connsiteX17" fmla="*/ 1096 w 10023"/>
              <a:gd name="connsiteY17" fmla="*/ 3013 h 10000"/>
              <a:gd name="connsiteX18" fmla="*/ 1420 w 10023"/>
              <a:gd name="connsiteY18" fmla="*/ 2570 h 10000"/>
              <a:gd name="connsiteX19" fmla="*/ 1745 w 10023"/>
              <a:gd name="connsiteY19" fmla="*/ 2165 h 10000"/>
              <a:gd name="connsiteX20" fmla="*/ 2097 w 10023"/>
              <a:gd name="connsiteY20" fmla="*/ 1785 h 10000"/>
              <a:gd name="connsiteX21" fmla="*/ 2440 w 10023"/>
              <a:gd name="connsiteY21" fmla="*/ 1443 h 10000"/>
              <a:gd name="connsiteX22" fmla="*/ 2774 w 10023"/>
              <a:gd name="connsiteY22" fmla="*/ 1152 h 10000"/>
              <a:gd name="connsiteX23" fmla="*/ 3089 w 10023"/>
              <a:gd name="connsiteY23" fmla="*/ 911 h 10000"/>
              <a:gd name="connsiteX24" fmla="*/ 3346 w 10023"/>
              <a:gd name="connsiteY24" fmla="*/ 734 h 10000"/>
              <a:gd name="connsiteX25" fmla="*/ 3546 w 10023"/>
              <a:gd name="connsiteY25" fmla="*/ 608 h 10000"/>
              <a:gd name="connsiteX26" fmla="*/ 3737 w 10023"/>
              <a:gd name="connsiteY26" fmla="*/ 481 h 10000"/>
              <a:gd name="connsiteX27" fmla="*/ 3870 w 10023"/>
              <a:gd name="connsiteY27" fmla="*/ 392 h 10000"/>
              <a:gd name="connsiteX28" fmla="*/ 3985 w 10023"/>
              <a:gd name="connsiteY28" fmla="*/ 329 h 10000"/>
              <a:gd name="connsiteX29" fmla="*/ 4090 w 10023"/>
              <a:gd name="connsiteY29" fmla="*/ 266 h 10000"/>
              <a:gd name="connsiteX30" fmla="*/ 4185 w 10023"/>
              <a:gd name="connsiteY30" fmla="*/ 215 h 10000"/>
              <a:gd name="connsiteX31" fmla="*/ 4271 w 10023"/>
              <a:gd name="connsiteY31" fmla="*/ 190 h 10000"/>
              <a:gd name="connsiteX32" fmla="*/ 4357 w 10023"/>
              <a:gd name="connsiteY32" fmla="*/ 152 h 10000"/>
              <a:gd name="connsiteX33" fmla="*/ 4452 w 10023"/>
              <a:gd name="connsiteY33" fmla="*/ 114 h 10000"/>
              <a:gd name="connsiteX34" fmla="*/ 4557 w 10023"/>
              <a:gd name="connsiteY34" fmla="*/ 63 h 10000"/>
              <a:gd name="connsiteX35" fmla="*/ 4690 w 10023"/>
              <a:gd name="connsiteY35" fmla="*/ 0 h 10000"/>
              <a:gd name="connsiteX0" fmla="*/ 4690 w 10023"/>
              <a:gd name="connsiteY0" fmla="*/ 0 h 10000"/>
              <a:gd name="connsiteX1" fmla="*/ 7340 w 10023"/>
              <a:gd name="connsiteY1" fmla="*/ 2051 h 10000"/>
              <a:gd name="connsiteX2" fmla="*/ 10023 w 10023"/>
              <a:gd name="connsiteY2" fmla="*/ 4105 h 10000"/>
              <a:gd name="connsiteX3" fmla="*/ 5748 w 10023"/>
              <a:gd name="connsiteY3" fmla="*/ 7054 h 10000"/>
              <a:gd name="connsiteX4" fmla="*/ 1487 w 10023"/>
              <a:gd name="connsiteY4" fmla="*/ 10000 h 10000"/>
              <a:gd name="connsiteX5" fmla="*/ 1068 w 10023"/>
              <a:gd name="connsiteY5" fmla="*/ 9443 h 10000"/>
              <a:gd name="connsiteX6" fmla="*/ 715 w 10023"/>
              <a:gd name="connsiteY6" fmla="*/ 8873 h 10000"/>
              <a:gd name="connsiteX7" fmla="*/ 429 w 10023"/>
              <a:gd name="connsiteY7" fmla="*/ 8291 h 10000"/>
              <a:gd name="connsiteX8" fmla="*/ 219 w 10023"/>
              <a:gd name="connsiteY8" fmla="*/ 7709 h 10000"/>
              <a:gd name="connsiteX9" fmla="*/ 67 w 10023"/>
              <a:gd name="connsiteY9" fmla="*/ 7114 h 10000"/>
              <a:gd name="connsiteX10" fmla="*/ 0 w 10023"/>
              <a:gd name="connsiteY10" fmla="*/ 6494 h 10000"/>
              <a:gd name="connsiteX11" fmla="*/ 0 w 10023"/>
              <a:gd name="connsiteY11" fmla="*/ 5899 h 10000"/>
              <a:gd name="connsiteX12" fmla="*/ 57 w 10023"/>
              <a:gd name="connsiteY12" fmla="*/ 5278 h 10000"/>
              <a:gd name="connsiteX13" fmla="*/ 172 w 10023"/>
              <a:gd name="connsiteY13" fmla="*/ 4835 h 10000"/>
              <a:gd name="connsiteX14" fmla="*/ 334 w 10023"/>
              <a:gd name="connsiteY14" fmla="*/ 4380 h 10000"/>
              <a:gd name="connsiteX15" fmla="*/ 553 w 10023"/>
              <a:gd name="connsiteY15" fmla="*/ 3924 h 10000"/>
              <a:gd name="connsiteX16" fmla="*/ 810 w 10023"/>
              <a:gd name="connsiteY16" fmla="*/ 3456 h 10000"/>
              <a:gd name="connsiteX17" fmla="*/ 1096 w 10023"/>
              <a:gd name="connsiteY17" fmla="*/ 3013 h 10000"/>
              <a:gd name="connsiteX18" fmla="*/ 1420 w 10023"/>
              <a:gd name="connsiteY18" fmla="*/ 2570 h 10000"/>
              <a:gd name="connsiteX19" fmla="*/ 1745 w 10023"/>
              <a:gd name="connsiteY19" fmla="*/ 2165 h 10000"/>
              <a:gd name="connsiteX20" fmla="*/ 2097 w 10023"/>
              <a:gd name="connsiteY20" fmla="*/ 1785 h 10000"/>
              <a:gd name="connsiteX21" fmla="*/ 2440 w 10023"/>
              <a:gd name="connsiteY21" fmla="*/ 1443 h 10000"/>
              <a:gd name="connsiteX22" fmla="*/ 2774 w 10023"/>
              <a:gd name="connsiteY22" fmla="*/ 1152 h 10000"/>
              <a:gd name="connsiteX23" fmla="*/ 3089 w 10023"/>
              <a:gd name="connsiteY23" fmla="*/ 911 h 10000"/>
              <a:gd name="connsiteX24" fmla="*/ 3346 w 10023"/>
              <a:gd name="connsiteY24" fmla="*/ 734 h 10000"/>
              <a:gd name="connsiteX25" fmla="*/ 3546 w 10023"/>
              <a:gd name="connsiteY25" fmla="*/ 608 h 10000"/>
              <a:gd name="connsiteX26" fmla="*/ 3737 w 10023"/>
              <a:gd name="connsiteY26" fmla="*/ 481 h 10000"/>
              <a:gd name="connsiteX27" fmla="*/ 3870 w 10023"/>
              <a:gd name="connsiteY27" fmla="*/ 392 h 10000"/>
              <a:gd name="connsiteX28" fmla="*/ 3985 w 10023"/>
              <a:gd name="connsiteY28" fmla="*/ 329 h 10000"/>
              <a:gd name="connsiteX29" fmla="*/ 4090 w 10023"/>
              <a:gd name="connsiteY29" fmla="*/ 266 h 10000"/>
              <a:gd name="connsiteX30" fmla="*/ 4185 w 10023"/>
              <a:gd name="connsiteY30" fmla="*/ 215 h 10000"/>
              <a:gd name="connsiteX31" fmla="*/ 4271 w 10023"/>
              <a:gd name="connsiteY31" fmla="*/ 190 h 10000"/>
              <a:gd name="connsiteX32" fmla="*/ 4357 w 10023"/>
              <a:gd name="connsiteY32" fmla="*/ 152 h 10000"/>
              <a:gd name="connsiteX33" fmla="*/ 4452 w 10023"/>
              <a:gd name="connsiteY33" fmla="*/ 114 h 10000"/>
              <a:gd name="connsiteX34" fmla="*/ 4557 w 10023"/>
              <a:gd name="connsiteY34" fmla="*/ 63 h 10000"/>
              <a:gd name="connsiteX35" fmla="*/ 4690 w 10023"/>
              <a:gd name="connsiteY3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23" h="10000">
                <a:moveTo>
                  <a:pt x="4690" y="0"/>
                </a:moveTo>
                <a:lnTo>
                  <a:pt x="7340" y="2051"/>
                </a:lnTo>
                <a:lnTo>
                  <a:pt x="10023" y="4105"/>
                </a:lnTo>
                <a:lnTo>
                  <a:pt x="5748" y="7054"/>
                </a:lnTo>
                <a:lnTo>
                  <a:pt x="1487" y="10000"/>
                </a:lnTo>
                <a:lnTo>
                  <a:pt x="1068" y="9443"/>
                </a:lnTo>
                <a:lnTo>
                  <a:pt x="715" y="8873"/>
                </a:lnTo>
                <a:lnTo>
                  <a:pt x="429" y="8291"/>
                </a:lnTo>
                <a:lnTo>
                  <a:pt x="219" y="7709"/>
                </a:lnTo>
                <a:cubicBezTo>
                  <a:pt x="168" y="7511"/>
                  <a:pt x="118" y="7312"/>
                  <a:pt x="67" y="7114"/>
                </a:cubicBezTo>
                <a:cubicBezTo>
                  <a:pt x="45" y="6907"/>
                  <a:pt x="22" y="6701"/>
                  <a:pt x="0" y="6494"/>
                </a:cubicBezTo>
                <a:lnTo>
                  <a:pt x="0" y="5899"/>
                </a:lnTo>
                <a:lnTo>
                  <a:pt x="57" y="5278"/>
                </a:lnTo>
                <a:cubicBezTo>
                  <a:pt x="95" y="5130"/>
                  <a:pt x="134" y="4983"/>
                  <a:pt x="172" y="4835"/>
                </a:cubicBezTo>
                <a:lnTo>
                  <a:pt x="334" y="4380"/>
                </a:lnTo>
                <a:lnTo>
                  <a:pt x="553" y="3924"/>
                </a:lnTo>
                <a:lnTo>
                  <a:pt x="810" y="3456"/>
                </a:lnTo>
                <a:lnTo>
                  <a:pt x="1096" y="3013"/>
                </a:lnTo>
                <a:lnTo>
                  <a:pt x="1420" y="2570"/>
                </a:lnTo>
                <a:lnTo>
                  <a:pt x="1745" y="2165"/>
                </a:lnTo>
                <a:lnTo>
                  <a:pt x="2097" y="1785"/>
                </a:lnTo>
                <a:lnTo>
                  <a:pt x="2440" y="1443"/>
                </a:lnTo>
                <a:lnTo>
                  <a:pt x="2774" y="1152"/>
                </a:lnTo>
                <a:lnTo>
                  <a:pt x="3089" y="911"/>
                </a:lnTo>
                <a:lnTo>
                  <a:pt x="3346" y="734"/>
                </a:lnTo>
                <a:lnTo>
                  <a:pt x="3546" y="608"/>
                </a:lnTo>
                <a:lnTo>
                  <a:pt x="3737" y="481"/>
                </a:lnTo>
                <a:cubicBezTo>
                  <a:pt x="3781" y="451"/>
                  <a:pt x="3826" y="422"/>
                  <a:pt x="3870" y="392"/>
                </a:cubicBezTo>
                <a:lnTo>
                  <a:pt x="3985" y="329"/>
                </a:lnTo>
                <a:lnTo>
                  <a:pt x="4090" y="266"/>
                </a:lnTo>
                <a:lnTo>
                  <a:pt x="4185" y="215"/>
                </a:lnTo>
                <a:cubicBezTo>
                  <a:pt x="4214" y="207"/>
                  <a:pt x="4242" y="198"/>
                  <a:pt x="4271" y="190"/>
                </a:cubicBezTo>
                <a:lnTo>
                  <a:pt x="4357" y="152"/>
                </a:lnTo>
                <a:lnTo>
                  <a:pt x="4452" y="114"/>
                </a:lnTo>
                <a:lnTo>
                  <a:pt x="4557" y="63"/>
                </a:lnTo>
                <a:lnTo>
                  <a:pt x="4690" y="0"/>
                </a:lnTo>
                <a:close/>
              </a:path>
            </a:pathLst>
          </a:custGeom>
          <a:solidFill>
            <a:schemeClr val="accent3"/>
          </a:solidFill>
          <a:ln w="0">
            <a:noFill/>
            <a:prstDash val="solid"/>
            <a:round/>
            <a:headEnd/>
            <a:tailEnd/>
          </a:ln>
        </p:spPr>
        <p:txBody>
          <a:bodyPr vert="horz" wrap="square" lIns="90000" tIns="46800" rIns="90000" bIns="46800" numCol="1" anchor="t" anchorCtr="0" compatLnSpc="1">
            <a:prstTxWarp prst="textNoShape">
              <a:avLst/>
            </a:prstTxWarp>
          </a:bodyPr>
          <a:lstStyle/>
          <a:p>
            <a:endParaRPr lang="ar-IQ" sz="1798">
              <a:latin typeface="+mj-lt"/>
            </a:endParaRPr>
          </a:p>
        </p:txBody>
      </p:sp>
      <p:grpSp>
        <p:nvGrpSpPr>
          <p:cNvPr id="10" name="稻壳儿_刀客儿出品_6"/>
          <p:cNvGrpSpPr/>
          <p:nvPr/>
        </p:nvGrpSpPr>
        <p:grpSpPr>
          <a:xfrm>
            <a:off x="6099294" y="3904455"/>
            <a:ext cx="2041384" cy="1938831"/>
            <a:chOff x="8405813" y="3632200"/>
            <a:chExt cx="1674813" cy="1590675"/>
          </a:xfrm>
        </p:grpSpPr>
        <p:sp>
          <p:nvSpPr>
            <p:cNvPr id="11" name="Freeform 10"/>
            <p:cNvSpPr>
              <a:spLocks/>
            </p:cNvSpPr>
            <p:nvPr/>
          </p:nvSpPr>
          <p:spPr bwMode="auto">
            <a:xfrm>
              <a:off x="8405813" y="3632200"/>
              <a:ext cx="1674813" cy="1590675"/>
            </a:xfrm>
            <a:custGeom>
              <a:avLst/>
              <a:gdLst>
                <a:gd name="connsiteX0" fmla="*/ 1417638 w 1674813"/>
                <a:gd name="connsiteY0" fmla="*/ 0 h 1590675"/>
                <a:gd name="connsiteX1" fmla="*/ 1674813 w 1674813"/>
                <a:gd name="connsiteY1" fmla="*/ 468313 h 1590675"/>
                <a:gd name="connsiteX2" fmla="*/ 1671638 w 1674813"/>
                <a:gd name="connsiteY2" fmla="*/ 827088 h 1590675"/>
                <a:gd name="connsiteX3" fmla="*/ 1671521 w 1674813"/>
                <a:gd name="connsiteY3" fmla="*/ 826819 h 1590675"/>
                <a:gd name="connsiteX4" fmla="*/ 1671638 w 1674813"/>
                <a:gd name="connsiteY4" fmla="*/ 831850 h 1590675"/>
                <a:gd name="connsiteX5" fmla="*/ 1666875 w 1674813"/>
                <a:gd name="connsiteY5" fmla="*/ 900113 h 1590675"/>
                <a:gd name="connsiteX6" fmla="*/ 1649413 w 1674813"/>
                <a:gd name="connsiteY6" fmla="*/ 966788 h 1590675"/>
                <a:gd name="connsiteX7" fmla="*/ 1624013 w 1674813"/>
                <a:gd name="connsiteY7" fmla="*/ 1030288 h 1590675"/>
                <a:gd name="connsiteX8" fmla="*/ 1590675 w 1674813"/>
                <a:gd name="connsiteY8" fmla="*/ 1093788 h 1590675"/>
                <a:gd name="connsiteX9" fmla="*/ 1550988 w 1674813"/>
                <a:gd name="connsiteY9" fmla="*/ 1154113 h 1590675"/>
                <a:gd name="connsiteX10" fmla="*/ 1504951 w 1674813"/>
                <a:gd name="connsiteY10" fmla="*/ 1211263 h 1590675"/>
                <a:gd name="connsiteX11" fmla="*/ 1450975 w 1674813"/>
                <a:gd name="connsiteY11" fmla="*/ 1266825 h 1590675"/>
                <a:gd name="connsiteX12" fmla="*/ 1393825 w 1674813"/>
                <a:gd name="connsiteY12" fmla="*/ 1319213 h 1590675"/>
                <a:gd name="connsiteX13" fmla="*/ 1330325 w 1674813"/>
                <a:gd name="connsiteY13" fmla="*/ 1370013 h 1590675"/>
                <a:gd name="connsiteX14" fmla="*/ 1262063 w 1674813"/>
                <a:gd name="connsiteY14" fmla="*/ 1416050 h 1590675"/>
                <a:gd name="connsiteX15" fmla="*/ 1190625 w 1674813"/>
                <a:gd name="connsiteY15" fmla="*/ 1460500 h 1590675"/>
                <a:gd name="connsiteX16" fmla="*/ 1117600 w 1674813"/>
                <a:gd name="connsiteY16" fmla="*/ 1498600 h 1590675"/>
                <a:gd name="connsiteX17" fmla="*/ 1042988 w 1674813"/>
                <a:gd name="connsiteY17" fmla="*/ 1533525 h 1590675"/>
                <a:gd name="connsiteX18" fmla="*/ 963613 w 1674813"/>
                <a:gd name="connsiteY18" fmla="*/ 1563688 h 1590675"/>
                <a:gd name="connsiteX19" fmla="*/ 884238 w 1674813"/>
                <a:gd name="connsiteY19" fmla="*/ 1590675 h 1590675"/>
                <a:gd name="connsiteX20" fmla="*/ 441325 w 1674813"/>
                <a:gd name="connsiteY20" fmla="*/ 1335088 h 1590675"/>
                <a:gd name="connsiteX21" fmla="*/ 0 w 1674813"/>
                <a:gd name="connsiteY21" fmla="*/ 1079500 h 1590675"/>
                <a:gd name="connsiteX22" fmla="*/ 709613 w 1674813"/>
                <a:gd name="connsiteY22" fmla="*/ 709613 h 1590675"/>
                <a:gd name="connsiteX23" fmla="*/ 1417638 w 1674813"/>
                <a:gd name="connsiteY23" fmla="*/ 339725 h 1590675"/>
                <a:gd name="connsiteX24" fmla="*/ 1490663 w 1674813"/>
                <a:gd name="connsiteY24" fmla="*/ 411163 h 1590675"/>
                <a:gd name="connsiteX25" fmla="*/ 1490940 w 1674813"/>
                <a:gd name="connsiteY25" fmla="*/ 411482 h 1590675"/>
                <a:gd name="connsiteX26" fmla="*/ 1417638 w 1674813"/>
                <a:gd name="connsiteY26" fmla="*/ 242888 h 159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74813" h="1590675">
                  <a:moveTo>
                    <a:pt x="1417638" y="0"/>
                  </a:moveTo>
                  <a:lnTo>
                    <a:pt x="1674813" y="468313"/>
                  </a:lnTo>
                  <a:lnTo>
                    <a:pt x="1671638" y="827088"/>
                  </a:lnTo>
                  <a:lnTo>
                    <a:pt x="1671521" y="826819"/>
                  </a:lnTo>
                  <a:lnTo>
                    <a:pt x="1671638" y="831850"/>
                  </a:lnTo>
                  <a:lnTo>
                    <a:pt x="1666875" y="900113"/>
                  </a:lnTo>
                  <a:lnTo>
                    <a:pt x="1649413" y="966788"/>
                  </a:lnTo>
                  <a:lnTo>
                    <a:pt x="1624013" y="1030288"/>
                  </a:lnTo>
                  <a:lnTo>
                    <a:pt x="1590675" y="1093788"/>
                  </a:lnTo>
                  <a:lnTo>
                    <a:pt x="1550988" y="1154113"/>
                  </a:lnTo>
                  <a:lnTo>
                    <a:pt x="1504951" y="1211263"/>
                  </a:lnTo>
                  <a:lnTo>
                    <a:pt x="1450975" y="1266825"/>
                  </a:lnTo>
                  <a:lnTo>
                    <a:pt x="1393825" y="1319213"/>
                  </a:lnTo>
                  <a:lnTo>
                    <a:pt x="1330325" y="1370013"/>
                  </a:lnTo>
                  <a:lnTo>
                    <a:pt x="1262063" y="1416050"/>
                  </a:lnTo>
                  <a:lnTo>
                    <a:pt x="1190625" y="1460500"/>
                  </a:lnTo>
                  <a:lnTo>
                    <a:pt x="1117600" y="1498600"/>
                  </a:lnTo>
                  <a:lnTo>
                    <a:pt x="1042988" y="1533525"/>
                  </a:lnTo>
                  <a:lnTo>
                    <a:pt x="963613" y="1563688"/>
                  </a:lnTo>
                  <a:lnTo>
                    <a:pt x="884238" y="1590675"/>
                  </a:lnTo>
                  <a:lnTo>
                    <a:pt x="441325" y="1335088"/>
                  </a:lnTo>
                  <a:lnTo>
                    <a:pt x="0" y="1079500"/>
                  </a:lnTo>
                  <a:lnTo>
                    <a:pt x="709613" y="709613"/>
                  </a:lnTo>
                  <a:lnTo>
                    <a:pt x="1417638" y="339725"/>
                  </a:lnTo>
                  <a:lnTo>
                    <a:pt x="1490663" y="411163"/>
                  </a:lnTo>
                  <a:lnTo>
                    <a:pt x="1490940" y="411482"/>
                  </a:lnTo>
                  <a:lnTo>
                    <a:pt x="1417638" y="242888"/>
                  </a:lnTo>
                  <a:close/>
                </a:path>
              </a:pathLst>
            </a:custGeom>
            <a:solidFill>
              <a:schemeClr val="accent1">
                <a:lumMod val="75000"/>
              </a:schemeClr>
            </a:solidFill>
            <a:ln w="0">
              <a:noFill/>
              <a:prstDash val="solid"/>
              <a:round/>
              <a:headEnd/>
              <a:tailEnd/>
            </a:ln>
          </p:spPr>
          <p:txBody>
            <a:bodyPr vert="horz" wrap="square" lIns="91299" tIns="45649" rIns="91299" bIns="45649" numCol="1" anchor="t" anchorCtr="0" compatLnSpc="1">
              <a:prstTxWarp prst="textNoShape">
                <a:avLst/>
              </a:prstTxWarp>
              <a:noAutofit/>
            </a:bodyPr>
            <a:lstStyle/>
            <a:p>
              <a:endParaRPr lang="ar-IQ" sz="1798">
                <a:latin typeface="+mj-lt"/>
              </a:endParaRPr>
            </a:p>
          </p:txBody>
        </p:sp>
        <p:sp>
          <p:nvSpPr>
            <p:cNvPr id="12" name="Freeform 1868"/>
            <p:cNvSpPr>
              <a:spLocks/>
            </p:cNvSpPr>
            <p:nvPr/>
          </p:nvSpPr>
          <p:spPr bwMode="auto">
            <a:xfrm>
              <a:off x="8405813" y="3632200"/>
              <a:ext cx="1671638" cy="1252538"/>
            </a:xfrm>
            <a:custGeom>
              <a:avLst/>
              <a:gdLst>
                <a:gd name="T0" fmla="*/ 893 w 1053"/>
                <a:gd name="T1" fmla="*/ 0 h 789"/>
                <a:gd name="T2" fmla="*/ 939 w 1053"/>
                <a:gd name="T3" fmla="*/ 45 h 789"/>
                <a:gd name="T4" fmla="*/ 978 w 1053"/>
                <a:gd name="T5" fmla="*/ 90 h 789"/>
                <a:gd name="T6" fmla="*/ 1007 w 1053"/>
                <a:gd name="T7" fmla="*/ 135 h 789"/>
                <a:gd name="T8" fmla="*/ 1030 w 1053"/>
                <a:gd name="T9" fmla="*/ 180 h 789"/>
                <a:gd name="T10" fmla="*/ 1045 w 1053"/>
                <a:gd name="T11" fmla="*/ 225 h 789"/>
                <a:gd name="T12" fmla="*/ 1052 w 1053"/>
                <a:gd name="T13" fmla="*/ 268 h 789"/>
                <a:gd name="T14" fmla="*/ 1053 w 1053"/>
                <a:gd name="T15" fmla="*/ 312 h 789"/>
                <a:gd name="T16" fmla="*/ 1050 w 1053"/>
                <a:gd name="T17" fmla="*/ 355 h 789"/>
                <a:gd name="T18" fmla="*/ 1039 w 1053"/>
                <a:gd name="T19" fmla="*/ 396 h 789"/>
                <a:gd name="T20" fmla="*/ 1023 w 1053"/>
                <a:gd name="T21" fmla="*/ 437 h 789"/>
                <a:gd name="T22" fmla="*/ 1002 w 1053"/>
                <a:gd name="T23" fmla="*/ 476 h 789"/>
                <a:gd name="T24" fmla="*/ 977 w 1053"/>
                <a:gd name="T25" fmla="*/ 515 h 789"/>
                <a:gd name="T26" fmla="*/ 948 w 1053"/>
                <a:gd name="T27" fmla="*/ 551 h 789"/>
                <a:gd name="T28" fmla="*/ 914 w 1053"/>
                <a:gd name="T29" fmla="*/ 586 h 789"/>
                <a:gd name="T30" fmla="*/ 878 w 1053"/>
                <a:gd name="T31" fmla="*/ 619 h 789"/>
                <a:gd name="T32" fmla="*/ 838 w 1053"/>
                <a:gd name="T33" fmla="*/ 650 h 789"/>
                <a:gd name="T34" fmla="*/ 795 w 1053"/>
                <a:gd name="T35" fmla="*/ 680 h 789"/>
                <a:gd name="T36" fmla="*/ 750 w 1053"/>
                <a:gd name="T37" fmla="*/ 706 h 789"/>
                <a:gd name="T38" fmla="*/ 704 w 1053"/>
                <a:gd name="T39" fmla="*/ 730 h 789"/>
                <a:gd name="T40" fmla="*/ 657 w 1053"/>
                <a:gd name="T41" fmla="*/ 754 h 789"/>
                <a:gd name="T42" fmla="*/ 607 w 1053"/>
                <a:gd name="T43" fmla="*/ 772 h 789"/>
                <a:gd name="T44" fmla="*/ 557 w 1053"/>
                <a:gd name="T45" fmla="*/ 789 h 789"/>
                <a:gd name="T46" fmla="*/ 278 w 1053"/>
                <a:gd name="T47" fmla="*/ 627 h 789"/>
                <a:gd name="T48" fmla="*/ 0 w 1053"/>
                <a:gd name="T49" fmla="*/ 467 h 789"/>
                <a:gd name="T50" fmla="*/ 447 w 1053"/>
                <a:gd name="T51" fmla="*/ 233 h 789"/>
                <a:gd name="T52" fmla="*/ 893 w 1053"/>
                <a:gd name="T53"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3" h="789">
                  <a:moveTo>
                    <a:pt x="893" y="0"/>
                  </a:moveTo>
                  <a:lnTo>
                    <a:pt x="939" y="45"/>
                  </a:lnTo>
                  <a:lnTo>
                    <a:pt x="978" y="90"/>
                  </a:lnTo>
                  <a:lnTo>
                    <a:pt x="1007" y="135"/>
                  </a:lnTo>
                  <a:lnTo>
                    <a:pt x="1030" y="180"/>
                  </a:lnTo>
                  <a:lnTo>
                    <a:pt x="1045" y="225"/>
                  </a:lnTo>
                  <a:lnTo>
                    <a:pt x="1052" y="268"/>
                  </a:lnTo>
                  <a:lnTo>
                    <a:pt x="1053" y="312"/>
                  </a:lnTo>
                  <a:lnTo>
                    <a:pt x="1050" y="355"/>
                  </a:lnTo>
                  <a:lnTo>
                    <a:pt x="1039" y="396"/>
                  </a:lnTo>
                  <a:lnTo>
                    <a:pt x="1023" y="437"/>
                  </a:lnTo>
                  <a:lnTo>
                    <a:pt x="1002" y="476"/>
                  </a:lnTo>
                  <a:lnTo>
                    <a:pt x="977" y="515"/>
                  </a:lnTo>
                  <a:lnTo>
                    <a:pt x="948" y="551"/>
                  </a:lnTo>
                  <a:lnTo>
                    <a:pt x="914" y="586"/>
                  </a:lnTo>
                  <a:lnTo>
                    <a:pt x="878" y="619"/>
                  </a:lnTo>
                  <a:lnTo>
                    <a:pt x="838" y="650"/>
                  </a:lnTo>
                  <a:lnTo>
                    <a:pt x="795" y="680"/>
                  </a:lnTo>
                  <a:lnTo>
                    <a:pt x="750" y="706"/>
                  </a:lnTo>
                  <a:lnTo>
                    <a:pt x="704" y="730"/>
                  </a:lnTo>
                  <a:lnTo>
                    <a:pt x="657" y="754"/>
                  </a:lnTo>
                  <a:lnTo>
                    <a:pt x="607" y="772"/>
                  </a:lnTo>
                  <a:lnTo>
                    <a:pt x="557" y="789"/>
                  </a:lnTo>
                  <a:lnTo>
                    <a:pt x="278" y="627"/>
                  </a:lnTo>
                  <a:lnTo>
                    <a:pt x="0" y="467"/>
                  </a:lnTo>
                  <a:lnTo>
                    <a:pt x="447" y="233"/>
                  </a:lnTo>
                  <a:lnTo>
                    <a:pt x="893" y="0"/>
                  </a:lnTo>
                  <a:close/>
                </a:path>
              </a:pathLst>
            </a:custGeom>
            <a:solidFill>
              <a:schemeClr val="accent1"/>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ar-IQ" sz="1798">
                <a:latin typeface="+mj-lt"/>
              </a:endParaRPr>
            </a:p>
          </p:txBody>
        </p:sp>
      </p:grpSp>
      <p:sp>
        <p:nvSpPr>
          <p:cNvPr id="13" name="稻壳儿_刀客儿出品_7"/>
          <p:cNvSpPr txBox="1"/>
          <p:nvPr/>
        </p:nvSpPr>
        <p:spPr>
          <a:xfrm>
            <a:off x="7046496" y="4303396"/>
            <a:ext cx="750675" cy="706988"/>
          </a:xfrm>
          <a:prstGeom prst="rect">
            <a:avLst/>
          </a:prstGeom>
          <a:noFill/>
          <a:scene3d>
            <a:camera prst="isometricTopUp"/>
            <a:lightRig rig="threePt" dir="t"/>
          </a:scene3d>
        </p:spPr>
        <p:txBody>
          <a:bodyPr wrap="none" lIns="90000" tIns="46800" rIns="90000" bIns="46800" rtlCol="1">
            <a:spAutoFit/>
          </a:bodyPr>
          <a:lstStyle/>
          <a:p>
            <a:r>
              <a:rPr lang="tr-TR" sz="3994" dirty="0">
                <a:solidFill>
                  <a:schemeClr val="bg1"/>
                </a:solidFill>
                <a:latin typeface="+mj-lt"/>
              </a:rPr>
              <a:t>01</a:t>
            </a:r>
            <a:endParaRPr lang="ar-IQ" sz="3994" dirty="0">
              <a:solidFill>
                <a:schemeClr val="bg1"/>
              </a:solidFill>
              <a:latin typeface="+mj-lt"/>
            </a:endParaRPr>
          </a:p>
        </p:txBody>
      </p:sp>
      <p:sp>
        <p:nvSpPr>
          <p:cNvPr id="14" name="稻壳儿_刀客儿出品_8"/>
          <p:cNvSpPr txBox="1"/>
          <p:nvPr/>
        </p:nvSpPr>
        <p:spPr>
          <a:xfrm>
            <a:off x="4486833" y="3264817"/>
            <a:ext cx="750675" cy="706988"/>
          </a:xfrm>
          <a:prstGeom prst="rect">
            <a:avLst/>
          </a:prstGeom>
          <a:noFill/>
          <a:scene3d>
            <a:camera prst="isometricOffAxis1Top"/>
            <a:lightRig rig="threePt" dir="t"/>
          </a:scene3d>
        </p:spPr>
        <p:txBody>
          <a:bodyPr wrap="none" lIns="90000" tIns="46800" rIns="90000" bIns="46800" rtlCol="1">
            <a:spAutoFit/>
          </a:bodyPr>
          <a:lstStyle/>
          <a:p>
            <a:r>
              <a:rPr lang="tr-TR" sz="3994" dirty="0">
                <a:solidFill>
                  <a:schemeClr val="bg1"/>
                </a:solidFill>
                <a:latin typeface="+mj-lt"/>
              </a:rPr>
              <a:t>03</a:t>
            </a:r>
            <a:endParaRPr lang="ar-IQ" sz="3994" dirty="0">
              <a:solidFill>
                <a:schemeClr val="bg1"/>
              </a:solidFill>
              <a:latin typeface="+mj-lt"/>
            </a:endParaRPr>
          </a:p>
        </p:txBody>
      </p:sp>
      <p:sp>
        <p:nvSpPr>
          <p:cNvPr id="15" name="稻壳儿_刀客儿出品_9"/>
          <p:cNvSpPr txBox="1"/>
          <p:nvPr/>
        </p:nvSpPr>
        <p:spPr>
          <a:xfrm>
            <a:off x="6126384" y="2508950"/>
            <a:ext cx="750675" cy="706988"/>
          </a:xfrm>
          <a:prstGeom prst="rect">
            <a:avLst/>
          </a:prstGeom>
          <a:noFill/>
          <a:scene3d>
            <a:camera prst="isometricOffAxis1Top"/>
            <a:lightRig rig="threePt" dir="t"/>
          </a:scene3d>
        </p:spPr>
        <p:txBody>
          <a:bodyPr wrap="none" lIns="90000" tIns="46800" rIns="90000" bIns="46800" rtlCol="1">
            <a:spAutoFit/>
          </a:bodyPr>
          <a:lstStyle/>
          <a:p>
            <a:r>
              <a:rPr lang="tr-TR" sz="3994" dirty="0">
                <a:solidFill>
                  <a:schemeClr val="bg1"/>
                </a:solidFill>
                <a:latin typeface="+mj-lt"/>
              </a:rPr>
              <a:t>04</a:t>
            </a:r>
            <a:endParaRPr lang="ar-IQ" sz="3994" dirty="0">
              <a:solidFill>
                <a:schemeClr val="bg1"/>
              </a:solidFill>
              <a:latin typeface="+mj-lt"/>
            </a:endParaRPr>
          </a:p>
        </p:txBody>
      </p:sp>
      <p:sp>
        <p:nvSpPr>
          <p:cNvPr id="16" name="稻壳儿_刀客儿出品_10"/>
          <p:cNvSpPr>
            <a:spLocks/>
          </p:cNvSpPr>
          <p:nvPr/>
        </p:nvSpPr>
        <p:spPr bwMode="auto">
          <a:xfrm>
            <a:off x="4398463" y="3579381"/>
            <a:ext cx="1727921" cy="1789840"/>
          </a:xfrm>
          <a:custGeom>
            <a:avLst/>
            <a:gdLst>
              <a:gd name="T0" fmla="*/ 893 w 893"/>
              <a:gd name="T1" fmla="*/ 0 h 925"/>
              <a:gd name="T2" fmla="*/ 893 w 893"/>
              <a:gd name="T3" fmla="*/ 459 h 925"/>
              <a:gd name="T4" fmla="*/ 0 w 893"/>
              <a:gd name="T5" fmla="*/ 925 h 925"/>
              <a:gd name="T6" fmla="*/ 0 w 893"/>
              <a:gd name="T7" fmla="*/ 467 h 925"/>
              <a:gd name="T8" fmla="*/ 893 w 893"/>
              <a:gd name="T9" fmla="*/ 0 h 925"/>
              <a:gd name="connsiteX0" fmla="*/ 10000 w 10000"/>
              <a:gd name="connsiteY0" fmla="*/ 0 h 10000"/>
              <a:gd name="connsiteX1" fmla="*/ 10000 w 10000"/>
              <a:gd name="connsiteY1" fmla="*/ 5228 h 10000"/>
              <a:gd name="connsiteX2" fmla="*/ 0 w 10000"/>
              <a:gd name="connsiteY2" fmla="*/ 10000 h 10000"/>
              <a:gd name="connsiteX3" fmla="*/ 0 w 10000"/>
              <a:gd name="connsiteY3" fmla="*/ 5049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10000" y="5228"/>
                </a:lnTo>
                <a:lnTo>
                  <a:pt x="0" y="10000"/>
                </a:lnTo>
                <a:lnTo>
                  <a:pt x="0" y="5049"/>
                </a:lnTo>
                <a:lnTo>
                  <a:pt x="10000" y="0"/>
                </a:lnTo>
                <a:close/>
              </a:path>
            </a:pathLst>
          </a:custGeom>
          <a:solidFill>
            <a:schemeClr val="accent2">
              <a:lumMod val="50000"/>
            </a:schemeClr>
          </a:solidFill>
          <a:ln w="0">
            <a:noFill/>
            <a:prstDash val="solid"/>
            <a:round/>
            <a:headEnd/>
            <a:tailEnd/>
          </a:ln>
        </p:spPr>
        <p:txBody>
          <a:bodyPr vert="horz" wrap="square" lIns="90000" tIns="46800" rIns="90000" bIns="46800" numCol="1" anchor="t" anchorCtr="0" compatLnSpc="1">
            <a:prstTxWarp prst="textNoShape">
              <a:avLst/>
            </a:prstTxWarp>
          </a:bodyPr>
          <a:lstStyle/>
          <a:p>
            <a:endParaRPr lang="ar-IQ" sz="1798">
              <a:latin typeface="+mj-lt"/>
            </a:endParaRPr>
          </a:p>
        </p:txBody>
      </p:sp>
      <p:grpSp>
        <p:nvGrpSpPr>
          <p:cNvPr id="17" name="稻壳儿_刀客儿出品_11"/>
          <p:cNvGrpSpPr/>
          <p:nvPr/>
        </p:nvGrpSpPr>
        <p:grpSpPr>
          <a:xfrm>
            <a:off x="4398462" y="4185025"/>
            <a:ext cx="2778605" cy="1826603"/>
            <a:chOff x="7010401" y="3862388"/>
            <a:chExt cx="2279650" cy="1498600"/>
          </a:xfrm>
        </p:grpSpPr>
        <p:sp>
          <p:nvSpPr>
            <p:cNvPr id="18" name="Freeform 1870"/>
            <p:cNvSpPr>
              <a:spLocks/>
            </p:cNvSpPr>
            <p:nvPr/>
          </p:nvSpPr>
          <p:spPr bwMode="auto">
            <a:xfrm>
              <a:off x="7010401" y="4200525"/>
              <a:ext cx="2279650" cy="1160463"/>
            </a:xfrm>
            <a:custGeom>
              <a:avLst/>
              <a:gdLst>
                <a:gd name="T0" fmla="*/ 586 w 1436"/>
                <a:gd name="T1" fmla="*/ 0 h 731"/>
                <a:gd name="T2" fmla="*/ 1012 w 1436"/>
                <a:gd name="T3" fmla="*/ 245 h 731"/>
                <a:gd name="T4" fmla="*/ 1096 w 1436"/>
                <a:gd name="T5" fmla="*/ 294 h 731"/>
                <a:gd name="T6" fmla="*/ 1436 w 1436"/>
                <a:gd name="T7" fmla="*/ 278 h 731"/>
                <a:gd name="T8" fmla="*/ 1436 w 1436"/>
                <a:gd name="T9" fmla="*/ 644 h 731"/>
                <a:gd name="T10" fmla="*/ 1368 w 1436"/>
                <a:gd name="T11" fmla="*/ 666 h 731"/>
                <a:gd name="T12" fmla="*/ 1296 w 1436"/>
                <a:gd name="T13" fmla="*/ 685 h 731"/>
                <a:gd name="T14" fmla="*/ 1220 w 1436"/>
                <a:gd name="T15" fmla="*/ 701 h 731"/>
                <a:gd name="T16" fmla="*/ 1144 w 1436"/>
                <a:gd name="T17" fmla="*/ 713 h 731"/>
                <a:gd name="T18" fmla="*/ 1064 w 1436"/>
                <a:gd name="T19" fmla="*/ 723 h 731"/>
                <a:gd name="T20" fmla="*/ 983 w 1436"/>
                <a:gd name="T21" fmla="*/ 729 h 731"/>
                <a:gd name="T22" fmla="*/ 900 w 1436"/>
                <a:gd name="T23" fmla="*/ 731 h 731"/>
                <a:gd name="T24" fmla="*/ 818 w 1436"/>
                <a:gd name="T25" fmla="*/ 730 h 731"/>
                <a:gd name="T26" fmla="*/ 735 w 1436"/>
                <a:gd name="T27" fmla="*/ 725 h 731"/>
                <a:gd name="T28" fmla="*/ 653 w 1436"/>
                <a:gd name="T29" fmla="*/ 716 h 731"/>
                <a:gd name="T30" fmla="*/ 570 w 1436"/>
                <a:gd name="T31" fmla="*/ 704 h 731"/>
                <a:gd name="T32" fmla="*/ 490 w 1436"/>
                <a:gd name="T33" fmla="*/ 688 h 731"/>
                <a:gd name="T34" fmla="*/ 412 w 1436"/>
                <a:gd name="T35" fmla="*/ 667 h 731"/>
                <a:gd name="T36" fmla="*/ 335 w 1436"/>
                <a:gd name="T37" fmla="*/ 643 h 731"/>
                <a:gd name="T38" fmla="*/ 260 w 1436"/>
                <a:gd name="T39" fmla="*/ 615 h 731"/>
                <a:gd name="T40" fmla="*/ 190 w 1436"/>
                <a:gd name="T41" fmla="*/ 582 h 731"/>
                <a:gd name="T42" fmla="*/ 122 w 1436"/>
                <a:gd name="T43" fmla="*/ 546 h 731"/>
                <a:gd name="T44" fmla="*/ 59 w 1436"/>
                <a:gd name="T45" fmla="*/ 505 h 731"/>
                <a:gd name="T46" fmla="*/ 0 w 1436"/>
                <a:gd name="T47" fmla="*/ 459 h 731"/>
                <a:gd name="T48" fmla="*/ 0 w 1436"/>
                <a:gd name="T49" fmla="*/ 94 h 731"/>
                <a:gd name="T50" fmla="*/ 236 w 1436"/>
                <a:gd name="T51" fmla="*/ 183 h 731"/>
                <a:gd name="T52" fmla="*/ 293 w 1436"/>
                <a:gd name="T53" fmla="*/ 153 h 731"/>
                <a:gd name="T54" fmla="*/ 586 w 1436"/>
                <a:gd name="T5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6" h="731">
                  <a:moveTo>
                    <a:pt x="586" y="0"/>
                  </a:moveTo>
                  <a:lnTo>
                    <a:pt x="1012" y="245"/>
                  </a:lnTo>
                  <a:lnTo>
                    <a:pt x="1096" y="294"/>
                  </a:lnTo>
                  <a:lnTo>
                    <a:pt x="1436" y="278"/>
                  </a:lnTo>
                  <a:lnTo>
                    <a:pt x="1436" y="644"/>
                  </a:lnTo>
                  <a:lnTo>
                    <a:pt x="1368" y="666"/>
                  </a:lnTo>
                  <a:lnTo>
                    <a:pt x="1296" y="685"/>
                  </a:lnTo>
                  <a:lnTo>
                    <a:pt x="1220" y="701"/>
                  </a:lnTo>
                  <a:lnTo>
                    <a:pt x="1144" y="713"/>
                  </a:lnTo>
                  <a:lnTo>
                    <a:pt x="1064" y="723"/>
                  </a:lnTo>
                  <a:lnTo>
                    <a:pt x="983" y="729"/>
                  </a:lnTo>
                  <a:lnTo>
                    <a:pt x="900" y="731"/>
                  </a:lnTo>
                  <a:lnTo>
                    <a:pt x="818" y="730"/>
                  </a:lnTo>
                  <a:lnTo>
                    <a:pt x="735" y="725"/>
                  </a:lnTo>
                  <a:lnTo>
                    <a:pt x="653" y="716"/>
                  </a:lnTo>
                  <a:lnTo>
                    <a:pt x="570" y="704"/>
                  </a:lnTo>
                  <a:lnTo>
                    <a:pt x="490" y="688"/>
                  </a:lnTo>
                  <a:lnTo>
                    <a:pt x="412" y="667"/>
                  </a:lnTo>
                  <a:lnTo>
                    <a:pt x="335" y="643"/>
                  </a:lnTo>
                  <a:lnTo>
                    <a:pt x="260" y="615"/>
                  </a:lnTo>
                  <a:lnTo>
                    <a:pt x="190" y="582"/>
                  </a:lnTo>
                  <a:lnTo>
                    <a:pt x="122" y="546"/>
                  </a:lnTo>
                  <a:lnTo>
                    <a:pt x="59" y="505"/>
                  </a:lnTo>
                  <a:lnTo>
                    <a:pt x="0" y="459"/>
                  </a:lnTo>
                  <a:lnTo>
                    <a:pt x="0" y="94"/>
                  </a:lnTo>
                  <a:lnTo>
                    <a:pt x="236" y="183"/>
                  </a:lnTo>
                  <a:lnTo>
                    <a:pt x="293" y="153"/>
                  </a:lnTo>
                  <a:lnTo>
                    <a:pt x="586" y="0"/>
                  </a:lnTo>
                  <a:close/>
                </a:path>
              </a:pathLst>
            </a:custGeom>
            <a:solidFill>
              <a:schemeClr val="accent2">
                <a:lumMod val="75000"/>
              </a:schemeClr>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ar-IQ" sz="1798">
                <a:latin typeface="+mj-lt"/>
              </a:endParaRPr>
            </a:p>
          </p:txBody>
        </p:sp>
        <p:sp>
          <p:nvSpPr>
            <p:cNvPr id="19" name="Freeform 1871"/>
            <p:cNvSpPr>
              <a:spLocks/>
            </p:cNvSpPr>
            <p:nvPr/>
          </p:nvSpPr>
          <p:spPr bwMode="auto">
            <a:xfrm>
              <a:off x="7010401" y="3862388"/>
              <a:ext cx="2279650" cy="915988"/>
            </a:xfrm>
            <a:custGeom>
              <a:avLst/>
              <a:gdLst>
                <a:gd name="T0" fmla="*/ 586 w 1436"/>
                <a:gd name="T1" fmla="*/ 0 h 577"/>
                <a:gd name="T2" fmla="*/ 1012 w 1436"/>
                <a:gd name="T3" fmla="*/ 246 h 577"/>
                <a:gd name="T4" fmla="*/ 1436 w 1436"/>
                <a:gd name="T5" fmla="*/ 491 h 577"/>
                <a:gd name="T6" fmla="*/ 1347 w 1436"/>
                <a:gd name="T7" fmla="*/ 519 h 577"/>
                <a:gd name="T8" fmla="*/ 1253 w 1436"/>
                <a:gd name="T9" fmla="*/ 541 h 577"/>
                <a:gd name="T10" fmla="*/ 1156 w 1436"/>
                <a:gd name="T11" fmla="*/ 558 h 577"/>
                <a:gd name="T12" fmla="*/ 1058 w 1436"/>
                <a:gd name="T13" fmla="*/ 570 h 577"/>
                <a:gd name="T14" fmla="*/ 959 w 1436"/>
                <a:gd name="T15" fmla="*/ 576 h 577"/>
                <a:gd name="T16" fmla="*/ 859 w 1436"/>
                <a:gd name="T17" fmla="*/ 577 h 577"/>
                <a:gd name="T18" fmla="*/ 760 w 1436"/>
                <a:gd name="T19" fmla="*/ 572 h 577"/>
                <a:gd name="T20" fmla="*/ 700 w 1436"/>
                <a:gd name="T21" fmla="*/ 567 h 577"/>
                <a:gd name="T22" fmla="*/ 641 w 1436"/>
                <a:gd name="T23" fmla="*/ 559 h 577"/>
                <a:gd name="T24" fmla="*/ 579 w 1436"/>
                <a:gd name="T25" fmla="*/ 548 h 577"/>
                <a:gd name="T26" fmla="*/ 518 w 1436"/>
                <a:gd name="T27" fmla="*/ 535 h 577"/>
                <a:gd name="T28" fmla="*/ 459 w 1436"/>
                <a:gd name="T29" fmla="*/ 520 h 577"/>
                <a:gd name="T30" fmla="*/ 401 w 1436"/>
                <a:gd name="T31" fmla="*/ 504 h 577"/>
                <a:gd name="T32" fmla="*/ 345 w 1436"/>
                <a:gd name="T33" fmla="*/ 487 h 577"/>
                <a:gd name="T34" fmla="*/ 292 w 1436"/>
                <a:gd name="T35" fmla="*/ 469 h 577"/>
                <a:gd name="T36" fmla="*/ 244 w 1436"/>
                <a:gd name="T37" fmla="*/ 451 h 577"/>
                <a:gd name="T38" fmla="*/ 201 w 1436"/>
                <a:gd name="T39" fmla="*/ 433 h 577"/>
                <a:gd name="T40" fmla="*/ 162 w 1436"/>
                <a:gd name="T41" fmla="*/ 416 h 577"/>
                <a:gd name="T42" fmla="*/ 131 w 1436"/>
                <a:gd name="T43" fmla="*/ 399 h 577"/>
                <a:gd name="T44" fmla="*/ 106 w 1436"/>
                <a:gd name="T45" fmla="*/ 384 h 577"/>
                <a:gd name="T46" fmla="*/ 85 w 1436"/>
                <a:gd name="T47" fmla="*/ 372 h 577"/>
                <a:gd name="T48" fmla="*/ 68 w 1436"/>
                <a:gd name="T49" fmla="*/ 361 h 577"/>
                <a:gd name="T50" fmla="*/ 55 w 1436"/>
                <a:gd name="T51" fmla="*/ 354 h 577"/>
                <a:gd name="T52" fmla="*/ 45 w 1436"/>
                <a:gd name="T53" fmla="*/ 347 h 577"/>
                <a:gd name="T54" fmla="*/ 37 w 1436"/>
                <a:gd name="T55" fmla="*/ 341 h 577"/>
                <a:gd name="T56" fmla="*/ 31 w 1436"/>
                <a:gd name="T57" fmla="*/ 336 h 577"/>
                <a:gd name="T58" fmla="*/ 26 w 1436"/>
                <a:gd name="T59" fmla="*/ 331 h 577"/>
                <a:gd name="T60" fmla="*/ 20 w 1436"/>
                <a:gd name="T61" fmla="*/ 326 h 577"/>
                <a:gd name="T62" fmla="*/ 15 w 1436"/>
                <a:gd name="T63" fmla="*/ 320 h 577"/>
                <a:gd name="T64" fmla="*/ 8 w 1436"/>
                <a:gd name="T65" fmla="*/ 314 h 577"/>
                <a:gd name="T66" fmla="*/ 0 w 1436"/>
                <a:gd name="T67" fmla="*/ 307 h 577"/>
                <a:gd name="T68" fmla="*/ 293 w 1436"/>
                <a:gd name="T69" fmla="*/ 154 h 577"/>
                <a:gd name="T70" fmla="*/ 586 w 1436"/>
                <a:gd name="T7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6" h="577">
                  <a:moveTo>
                    <a:pt x="586" y="0"/>
                  </a:moveTo>
                  <a:lnTo>
                    <a:pt x="1012" y="246"/>
                  </a:lnTo>
                  <a:lnTo>
                    <a:pt x="1436" y="491"/>
                  </a:lnTo>
                  <a:lnTo>
                    <a:pt x="1347" y="519"/>
                  </a:lnTo>
                  <a:lnTo>
                    <a:pt x="1253" y="541"/>
                  </a:lnTo>
                  <a:lnTo>
                    <a:pt x="1156" y="558"/>
                  </a:lnTo>
                  <a:lnTo>
                    <a:pt x="1058" y="570"/>
                  </a:lnTo>
                  <a:lnTo>
                    <a:pt x="959" y="576"/>
                  </a:lnTo>
                  <a:lnTo>
                    <a:pt x="859" y="577"/>
                  </a:lnTo>
                  <a:lnTo>
                    <a:pt x="760" y="572"/>
                  </a:lnTo>
                  <a:lnTo>
                    <a:pt x="700" y="567"/>
                  </a:lnTo>
                  <a:lnTo>
                    <a:pt x="641" y="559"/>
                  </a:lnTo>
                  <a:lnTo>
                    <a:pt x="579" y="548"/>
                  </a:lnTo>
                  <a:lnTo>
                    <a:pt x="518" y="535"/>
                  </a:lnTo>
                  <a:lnTo>
                    <a:pt x="459" y="520"/>
                  </a:lnTo>
                  <a:lnTo>
                    <a:pt x="401" y="504"/>
                  </a:lnTo>
                  <a:lnTo>
                    <a:pt x="345" y="487"/>
                  </a:lnTo>
                  <a:lnTo>
                    <a:pt x="292" y="469"/>
                  </a:lnTo>
                  <a:lnTo>
                    <a:pt x="244" y="451"/>
                  </a:lnTo>
                  <a:lnTo>
                    <a:pt x="201" y="433"/>
                  </a:lnTo>
                  <a:lnTo>
                    <a:pt x="162" y="416"/>
                  </a:lnTo>
                  <a:lnTo>
                    <a:pt x="131" y="399"/>
                  </a:lnTo>
                  <a:lnTo>
                    <a:pt x="106" y="384"/>
                  </a:lnTo>
                  <a:lnTo>
                    <a:pt x="85" y="372"/>
                  </a:lnTo>
                  <a:lnTo>
                    <a:pt x="68" y="361"/>
                  </a:lnTo>
                  <a:lnTo>
                    <a:pt x="55" y="354"/>
                  </a:lnTo>
                  <a:lnTo>
                    <a:pt x="45" y="347"/>
                  </a:lnTo>
                  <a:lnTo>
                    <a:pt x="37" y="341"/>
                  </a:lnTo>
                  <a:lnTo>
                    <a:pt x="31" y="336"/>
                  </a:lnTo>
                  <a:lnTo>
                    <a:pt x="26" y="331"/>
                  </a:lnTo>
                  <a:lnTo>
                    <a:pt x="20" y="326"/>
                  </a:lnTo>
                  <a:lnTo>
                    <a:pt x="15" y="320"/>
                  </a:lnTo>
                  <a:lnTo>
                    <a:pt x="8" y="314"/>
                  </a:lnTo>
                  <a:lnTo>
                    <a:pt x="0" y="307"/>
                  </a:lnTo>
                  <a:lnTo>
                    <a:pt x="293" y="154"/>
                  </a:lnTo>
                  <a:lnTo>
                    <a:pt x="586" y="0"/>
                  </a:lnTo>
                  <a:close/>
                </a:path>
              </a:pathLst>
            </a:custGeom>
            <a:solidFill>
              <a:schemeClr val="accent2"/>
            </a:solidFill>
            <a:ln w="0">
              <a:noFill/>
              <a:prstDash val="solid"/>
              <a:round/>
              <a:headEnd/>
              <a:tailEnd/>
            </a:ln>
          </p:spPr>
          <p:txBody>
            <a:bodyPr vert="horz" wrap="square" lIns="91299" tIns="45649" rIns="91299" bIns="45649" numCol="1" anchor="t" anchorCtr="0" compatLnSpc="1">
              <a:prstTxWarp prst="textNoShape">
                <a:avLst/>
              </a:prstTxWarp>
            </a:bodyPr>
            <a:lstStyle/>
            <a:p>
              <a:endParaRPr lang="ar-IQ" sz="1798">
                <a:latin typeface="+mj-lt"/>
              </a:endParaRPr>
            </a:p>
          </p:txBody>
        </p:sp>
      </p:grpSp>
      <p:sp>
        <p:nvSpPr>
          <p:cNvPr id="20" name="稻壳儿_刀客儿出品_12"/>
          <p:cNvSpPr txBox="1"/>
          <p:nvPr/>
        </p:nvSpPr>
        <p:spPr>
          <a:xfrm>
            <a:off x="5229229" y="4419850"/>
            <a:ext cx="750675" cy="706988"/>
          </a:xfrm>
          <a:prstGeom prst="rect">
            <a:avLst/>
          </a:prstGeom>
          <a:noFill/>
          <a:scene3d>
            <a:camera prst="isometricOffAxis1Top"/>
            <a:lightRig rig="threePt" dir="t"/>
          </a:scene3d>
        </p:spPr>
        <p:txBody>
          <a:bodyPr wrap="none" lIns="90000" tIns="46800" rIns="90000" bIns="46800" rtlCol="1">
            <a:spAutoFit/>
          </a:bodyPr>
          <a:lstStyle/>
          <a:p>
            <a:r>
              <a:rPr lang="tr-TR" sz="3994" dirty="0">
                <a:solidFill>
                  <a:schemeClr val="bg1"/>
                </a:solidFill>
                <a:latin typeface="+mj-lt"/>
              </a:rPr>
              <a:t>02</a:t>
            </a:r>
            <a:endParaRPr lang="ar-IQ" sz="3994" dirty="0">
              <a:solidFill>
                <a:schemeClr val="bg1"/>
              </a:solidFill>
              <a:latin typeface="+mj-lt"/>
            </a:endParaRPr>
          </a:p>
        </p:txBody>
      </p:sp>
      <p:sp>
        <p:nvSpPr>
          <p:cNvPr id="22" name="稻壳儿_刀客儿出品_13"/>
          <p:cNvSpPr txBox="1"/>
          <p:nvPr/>
        </p:nvSpPr>
        <p:spPr>
          <a:xfrm>
            <a:off x="1040083" y="2665941"/>
            <a:ext cx="1632327" cy="338234"/>
          </a:xfrm>
          <a:prstGeom prst="rect">
            <a:avLst/>
          </a:prstGeom>
          <a:noFill/>
        </p:spPr>
        <p:txBody>
          <a:bodyPr wrap="none" lIns="90000" tIns="46800" rIns="90000" bIns="46800" rtlCol="0">
            <a:spAutoFit/>
          </a:bodyPr>
          <a:lstStyle/>
          <a:p>
            <a:r>
              <a:rPr lang="en-US" sz="1598" b="1" dirty="0">
                <a:solidFill>
                  <a:schemeClr val="accent1"/>
                </a:solidFill>
                <a:latin typeface="+mj-lt"/>
              </a:rPr>
              <a:t>Insert title here</a:t>
            </a:r>
          </a:p>
        </p:txBody>
      </p:sp>
      <p:sp>
        <p:nvSpPr>
          <p:cNvPr id="23" name="稻壳儿_刀客儿出品_14"/>
          <p:cNvSpPr txBox="1"/>
          <p:nvPr/>
        </p:nvSpPr>
        <p:spPr>
          <a:xfrm>
            <a:off x="1040082" y="3026831"/>
            <a:ext cx="2469331" cy="684226"/>
          </a:xfrm>
          <a:prstGeom prst="rect">
            <a:avLst/>
          </a:prstGeom>
          <a:noFill/>
        </p:spPr>
        <p:txBody>
          <a:bodyPr wrap="square" lIns="90000" tIns="46800" rIns="90000" bIns="46800" rtlCol="0">
            <a:spAutoFit/>
          </a:bodyPr>
          <a:lstStyle/>
          <a:p>
            <a:pPr>
              <a:lnSpc>
                <a:spcPct val="110000"/>
              </a:lnSpc>
            </a:pPr>
            <a:r>
              <a:rPr lang="en-US" sz="1198" dirty="0">
                <a:solidFill>
                  <a:schemeClr val="bg1">
                    <a:lumMod val="50000"/>
                  </a:schemeClr>
                </a:solidFill>
                <a:latin typeface="+mj-lt"/>
              </a:rPr>
              <a:t>Perspiciatis unde omnis iste natus voluptatem rem aperiam.</a:t>
            </a:r>
          </a:p>
        </p:txBody>
      </p:sp>
      <p:sp>
        <p:nvSpPr>
          <p:cNvPr id="25" name="稻壳儿_刀客儿出品_15"/>
          <p:cNvSpPr txBox="1"/>
          <p:nvPr/>
        </p:nvSpPr>
        <p:spPr>
          <a:xfrm>
            <a:off x="1040083" y="4691656"/>
            <a:ext cx="1632327" cy="338234"/>
          </a:xfrm>
          <a:prstGeom prst="rect">
            <a:avLst/>
          </a:prstGeom>
          <a:noFill/>
        </p:spPr>
        <p:txBody>
          <a:bodyPr wrap="none" lIns="90000" tIns="46800" rIns="90000" bIns="46800" rtlCol="0">
            <a:spAutoFit/>
          </a:bodyPr>
          <a:lstStyle/>
          <a:p>
            <a:r>
              <a:rPr lang="en-US" sz="1598" b="1" dirty="0">
                <a:solidFill>
                  <a:schemeClr val="accent2"/>
                </a:solidFill>
                <a:latin typeface="+mj-lt"/>
              </a:rPr>
              <a:t>Insert title here</a:t>
            </a:r>
          </a:p>
        </p:txBody>
      </p:sp>
      <p:sp>
        <p:nvSpPr>
          <p:cNvPr id="26" name="稻壳儿_刀客儿出品_16"/>
          <p:cNvSpPr txBox="1"/>
          <p:nvPr/>
        </p:nvSpPr>
        <p:spPr>
          <a:xfrm>
            <a:off x="1040082" y="5052545"/>
            <a:ext cx="2469331" cy="684226"/>
          </a:xfrm>
          <a:prstGeom prst="rect">
            <a:avLst/>
          </a:prstGeom>
          <a:noFill/>
        </p:spPr>
        <p:txBody>
          <a:bodyPr wrap="square" lIns="90000" tIns="46800" rIns="90000" bIns="46800" rtlCol="0">
            <a:spAutoFit/>
          </a:bodyPr>
          <a:lstStyle/>
          <a:p>
            <a:pPr>
              <a:lnSpc>
                <a:spcPct val="110000"/>
              </a:lnSpc>
            </a:pPr>
            <a:r>
              <a:rPr lang="en-US" sz="1198" dirty="0">
                <a:solidFill>
                  <a:schemeClr val="bg1">
                    <a:lumMod val="50000"/>
                  </a:schemeClr>
                </a:solidFill>
                <a:latin typeface="+mj-lt"/>
              </a:rPr>
              <a:t>Perspiciatis unde omnis iste natus voluptatem rem aperiam.</a:t>
            </a:r>
          </a:p>
        </p:txBody>
      </p:sp>
      <p:sp>
        <p:nvSpPr>
          <p:cNvPr id="28" name="稻壳儿_刀客儿出品_17"/>
          <p:cNvSpPr txBox="1"/>
          <p:nvPr/>
        </p:nvSpPr>
        <p:spPr>
          <a:xfrm>
            <a:off x="9519590" y="2665941"/>
            <a:ext cx="1632327" cy="338234"/>
          </a:xfrm>
          <a:prstGeom prst="rect">
            <a:avLst/>
          </a:prstGeom>
          <a:noFill/>
        </p:spPr>
        <p:txBody>
          <a:bodyPr wrap="none" lIns="90000" tIns="46800" rIns="90000" bIns="46800" rtlCol="0">
            <a:spAutoFit/>
          </a:bodyPr>
          <a:lstStyle/>
          <a:p>
            <a:pPr algn="r"/>
            <a:r>
              <a:rPr lang="en-US" sz="1598" b="1" dirty="0">
                <a:solidFill>
                  <a:schemeClr val="accent3"/>
                </a:solidFill>
                <a:latin typeface="+mj-lt"/>
              </a:rPr>
              <a:t>Insert title here</a:t>
            </a:r>
          </a:p>
        </p:txBody>
      </p:sp>
      <p:sp>
        <p:nvSpPr>
          <p:cNvPr id="29" name="稻壳儿_刀客儿出品_18"/>
          <p:cNvSpPr txBox="1"/>
          <p:nvPr/>
        </p:nvSpPr>
        <p:spPr>
          <a:xfrm>
            <a:off x="8682587" y="3026831"/>
            <a:ext cx="2469331" cy="684226"/>
          </a:xfrm>
          <a:prstGeom prst="rect">
            <a:avLst/>
          </a:prstGeom>
          <a:noFill/>
        </p:spPr>
        <p:txBody>
          <a:bodyPr wrap="square" lIns="90000" tIns="46800" rIns="90000" bIns="46800" rtlCol="0">
            <a:spAutoFit/>
          </a:bodyPr>
          <a:lstStyle/>
          <a:p>
            <a:pPr algn="r">
              <a:lnSpc>
                <a:spcPct val="110000"/>
              </a:lnSpc>
            </a:pPr>
            <a:r>
              <a:rPr lang="en-US" sz="1198" dirty="0">
                <a:solidFill>
                  <a:schemeClr val="bg1">
                    <a:lumMod val="50000"/>
                  </a:schemeClr>
                </a:solidFill>
                <a:latin typeface="+mj-lt"/>
              </a:rPr>
              <a:t>Perspiciatis unde omnis iste natus voluptatem rem aperiam.</a:t>
            </a:r>
          </a:p>
        </p:txBody>
      </p:sp>
      <p:sp>
        <p:nvSpPr>
          <p:cNvPr id="31" name="稻壳儿_刀客儿出品_19"/>
          <p:cNvSpPr txBox="1"/>
          <p:nvPr/>
        </p:nvSpPr>
        <p:spPr>
          <a:xfrm>
            <a:off x="9519590" y="4691656"/>
            <a:ext cx="1632327" cy="338234"/>
          </a:xfrm>
          <a:prstGeom prst="rect">
            <a:avLst/>
          </a:prstGeom>
          <a:noFill/>
        </p:spPr>
        <p:txBody>
          <a:bodyPr wrap="none" lIns="90000" tIns="46800" rIns="90000" bIns="46800" rtlCol="0">
            <a:spAutoFit/>
          </a:bodyPr>
          <a:lstStyle/>
          <a:p>
            <a:pPr algn="r"/>
            <a:r>
              <a:rPr lang="en-US" sz="1598" b="1" dirty="0">
                <a:solidFill>
                  <a:schemeClr val="accent4"/>
                </a:solidFill>
                <a:latin typeface="+mj-lt"/>
              </a:rPr>
              <a:t>Insert title here</a:t>
            </a:r>
          </a:p>
        </p:txBody>
      </p:sp>
      <p:sp>
        <p:nvSpPr>
          <p:cNvPr id="32" name="稻壳儿_刀客儿出品_20"/>
          <p:cNvSpPr txBox="1"/>
          <p:nvPr/>
        </p:nvSpPr>
        <p:spPr>
          <a:xfrm>
            <a:off x="8682587" y="5052545"/>
            <a:ext cx="2469331" cy="684226"/>
          </a:xfrm>
          <a:prstGeom prst="rect">
            <a:avLst/>
          </a:prstGeom>
          <a:noFill/>
        </p:spPr>
        <p:txBody>
          <a:bodyPr wrap="square" lIns="90000" tIns="46800" rIns="90000" bIns="46800" rtlCol="0">
            <a:spAutoFit/>
          </a:bodyPr>
          <a:lstStyle/>
          <a:p>
            <a:pPr algn="r">
              <a:lnSpc>
                <a:spcPct val="110000"/>
              </a:lnSpc>
            </a:pPr>
            <a:r>
              <a:rPr lang="en-US" sz="1198" dirty="0">
                <a:solidFill>
                  <a:schemeClr val="bg1">
                    <a:lumMod val="50000"/>
                  </a:schemeClr>
                </a:solidFill>
                <a:latin typeface="+mj-lt"/>
              </a:rPr>
              <a:t>Perspiciatis unde omnis iste natus voluptatem rem aperiam.</a:t>
            </a:r>
          </a:p>
        </p:txBody>
      </p:sp>
      <p:sp>
        <p:nvSpPr>
          <p:cNvPr id="34" name="稻壳儿_刀客儿出品_21">
            <a:extLst>
              <a:ext uri="{FF2B5EF4-FFF2-40B4-BE49-F238E27FC236}">
                <a16:creationId xmlns:a16="http://schemas.microsoft.com/office/drawing/2014/main" id="{69C46B38-F42F-40CA-A338-01B7F47EE96B}"/>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35" name="稻壳儿_刀客儿出品_22">
            <a:extLst>
              <a:ext uri="{FF2B5EF4-FFF2-40B4-BE49-F238E27FC236}">
                <a16:creationId xmlns:a16="http://schemas.microsoft.com/office/drawing/2014/main" id="{2EB770C5-FF6A-4916-A3C6-BCD81F780B92}"/>
              </a:ext>
            </a:extLst>
          </p:cNvPr>
          <p:cNvSpPr txBox="1"/>
          <p:nvPr/>
        </p:nvSpPr>
        <p:spPr>
          <a:xfrm>
            <a:off x="3568631" y="1031741"/>
            <a:ext cx="5054737"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a:t>
            </a:r>
            <a:r>
              <a:rPr lang="en-US" altLang="zh-CN"/>
              <a:t>sit amet, consectetuer adipiscing elit.</a:t>
            </a:r>
            <a:endParaRPr lang="en-US" dirty="0"/>
          </a:p>
        </p:txBody>
      </p:sp>
    </p:spTree>
    <p:extLst>
      <p:ext uri="{BB962C8B-B14F-4D97-AF65-F5344CB8AC3E}">
        <p14:creationId xmlns:p14="http://schemas.microsoft.com/office/powerpoint/2010/main" val="155786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ircle(in)">
                                      <p:cBhvr>
                                        <p:cTn id="7" dur="2000"/>
                                        <p:tgtEl>
                                          <p:spTgt spid="3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ircle(in)">
                                      <p:cBhvr>
                                        <p:cTn id="10" dur="20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1000"/>
                                        <p:tgtEl>
                                          <p:spTgt spid="17"/>
                                        </p:tgtEl>
                                      </p:cBhvr>
                                    </p:animEffect>
                                    <p:anim calcmode="lin" valueType="num">
                                      <p:cBhvr>
                                        <p:cTn id="66" dur="1000" fill="hold"/>
                                        <p:tgtEl>
                                          <p:spTgt spid="17"/>
                                        </p:tgtEl>
                                        <p:attrNameLst>
                                          <p:attrName>ppt_x</p:attrName>
                                        </p:attrNameLst>
                                      </p:cBhvr>
                                      <p:tavLst>
                                        <p:tav tm="0">
                                          <p:val>
                                            <p:strVal val="#ppt_x"/>
                                          </p:val>
                                        </p:tav>
                                        <p:tav tm="100000">
                                          <p:val>
                                            <p:strVal val="#ppt_x"/>
                                          </p:val>
                                        </p:tav>
                                      </p:tavLst>
                                    </p:anim>
                                    <p:anim calcmode="lin" valueType="num">
                                      <p:cBhvr>
                                        <p:cTn id="67" dur="1000" fill="hold"/>
                                        <p:tgtEl>
                                          <p:spTgt spid="1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3" grpId="0"/>
      <p:bldP spid="14" grpId="0"/>
      <p:bldP spid="15" grpId="0"/>
      <p:bldP spid="16" grpId="0" animBg="1"/>
      <p:bldP spid="20" grpId="0"/>
      <p:bldP spid="22" grpId="0"/>
      <p:bldP spid="23" grpId="0"/>
      <p:bldP spid="25" grpId="0"/>
      <p:bldP spid="26" grpId="0"/>
      <p:bldP spid="28" grpId="0"/>
      <p:bldP spid="31" grpId="0"/>
      <p:bldP spid="32"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稻壳儿_刀客儿出品_1">
            <a:extLst>
              <a:ext uri="{FF2B5EF4-FFF2-40B4-BE49-F238E27FC236}">
                <a16:creationId xmlns:a16="http://schemas.microsoft.com/office/drawing/2014/main" id="{8F97AAAB-61FF-4206-ABF2-679BF650AB51}"/>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t="20889" b="20889"/>
          <a:stretch>
            <a:fillRect/>
          </a:stretch>
        </p:blipFill>
        <p:spPr/>
      </p:pic>
      <p:sp>
        <p:nvSpPr>
          <p:cNvPr id="33" name="稻壳儿_刀客儿出品_2"/>
          <p:cNvSpPr/>
          <p:nvPr/>
        </p:nvSpPr>
        <p:spPr>
          <a:xfrm>
            <a:off x="8766427" y="0"/>
            <a:ext cx="3439021" cy="2127151"/>
          </a:xfrm>
          <a:prstGeom prst="rect">
            <a:avLst/>
          </a:prstGeom>
          <a:solidFill>
            <a:schemeClr val="accent2"/>
          </a:solidFill>
          <a:ln w="12700">
            <a:miter lim="400000"/>
          </a:ln>
        </p:spPr>
        <p:txBody>
          <a:bodyPr lIns="90000" tIns="46800" rIns="90000" bIns="46800" anchor="ctr"/>
          <a:lstStyle/>
          <a:p>
            <a:pPr lvl="0" algn="ctr">
              <a:defRPr sz="3200"/>
            </a:pPr>
            <a:endParaRPr sz="4267">
              <a:cs typeface="+mn-ea"/>
              <a:sym typeface="+mn-lt"/>
            </a:endParaRPr>
          </a:p>
        </p:txBody>
      </p:sp>
      <p:sp>
        <p:nvSpPr>
          <p:cNvPr id="32" name="稻壳儿_刀客儿出品_3"/>
          <p:cNvSpPr/>
          <p:nvPr/>
        </p:nvSpPr>
        <p:spPr>
          <a:xfrm>
            <a:off x="0" y="0"/>
            <a:ext cx="8772525" cy="2127151"/>
          </a:xfrm>
          <a:prstGeom prst="rect">
            <a:avLst/>
          </a:prstGeom>
          <a:solidFill>
            <a:schemeClr val="bg1"/>
          </a:solidFill>
          <a:ln w="12700">
            <a:miter lim="400000"/>
          </a:ln>
          <a:effectLst>
            <a:outerShdw blurRad="1079500" sx="102000" sy="102000" algn="ctr" rotWithShape="0">
              <a:prstClr val="black">
                <a:alpha val="40000"/>
              </a:prstClr>
            </a:outerShdw>
          </a:effectLst>
        </p:spPr>
        <p:txBody>
          <a:bodyPr lIns="90000" tIns="46800" rIns="90000" bIns="46800" anchor="ctr"/>
          <a:lstStyle/>
          <a:p>
            <a:pPr lvl="0">
              <a:defRPr sz="3200"/>
            </a:pPr>
            <a:endParaRPr sz="4267">
              <a:cs typeface="+mn-ea"/>
              <a:sym typeface="+mn-lt"/>
            </a:endParaRPr>
          </a:p>
        </p:txBody>
      </p:sp>
      <p:sp>
        <p:nvSpPr>
          <p:cNvPr id="28" name="稻壳儿_刀客儿出品_4">
            <a:extLst>
              <a:ext uri="{FF2B5EF4-FFF2-40B4-BE49-F238E27FC236}">
                <a16:creationId xmlns:a16="http://schemas.microsoft.com/office/drawing/2014/main" id="{EACCC622-830D-42FA-BDE9-64F31DCD6599}"/>
              </a:ext>
            </a:extLst>
          </p:cNvPr>
          <p:cNvSpPr txBox="1"/>
          <p:nvPr/>
        </p:nvSpPr>
        <p:spPr>
          <a:xfrm>
            <a:off x="951128" y="4730850"/>
            <a:ext cx="3054339" cy="586957"/>
          </a:xfrm>
          <a:prstGeom prst="rect">
            <a:avLst/>
          </a:prstGeom>
          <a:noFill/>
        </p:spPr>
        <p:txBody>
          <a:bodyPr wrap="square" lIns="90000" tIns="46800" rIns="90000" bIns="46800" rtlCol="0">
            <a:spAutoFit/>
          </a:bodyPr>
          <a:lstStyle>
            <a:defPPr>
              <a:defRPr lang="en-US"/>
            </a:defPPr>
            <a:lvl1pPr>
              <a:defRPr sz="3200">
                <a:solidFill>
                  <a:schemeClr val="tx2">
                    <a:lumMod val="50000"/>
                  </a:schemeClr>
                </a:solidFill>
                <a:latin typeface="+mj-ea"/>
                <a:ea typeface="+mj-ea"/>
                <a:cs typeface="+mn-ea"/>
              </a:defRPr>
            </a:lvl1pPr>
          </a:lstStyle>
          <a:p>
            <a:r>
              <a:rPr lang="zh-CN" altLang="en-US" dirty="0">
                <a:solidFill>
                  <a:schemeClr val="bg1"/>
                </a:solidFill>
                <a:sym typeface="+mn-lt"/>
              </a:rPr>
              <a:t>在这里添加标题</a:t>
            </a:r>
            <a:endParaRPr lang="en-US" dirty="0">
              <a:solidFill>
                <a:schemeClr val="bg1"/>
              </a:solidFill>
              <a:sym typeface="+mn-lt"/>
            </a:endParaRPr>
          </a:p>
        </p:txBody>
      </p:sp>
      <p:cxnSp>
        <p:nvCxnSpPr>
          <p:cNvPr id="29" name="稻壳儿_刀客儿出品_5">
            <a:extLst>
              <a:ext uri="{FF2B5EF4-FFF2-40B4-BE49-F238E27FC236}">
                <a16:creationId xmlns:a16="http://schemas.microsoft.com/office/drawing/2014/main" id="{A9DB16C0-E8D6-4527-B860-E032051E5109}"/>
              </a:ext>
            </a:extLst>
          </p:cNvPr>
          <p:cNvCxnSpPr>
            <a:cxnSpLocks/>
          </p:cNvCxnSpPr>
          <p:nvPr/>
        </p:nvCxnSpPr>
        <p:spPr>
          <a:xfrm>
            <a:off x="951128" y="5425719"/>
            <a:ext cx="2980792" cy="0"/>
          </a:xfrm>
          <a:prstGeom prst="line">
            <a:avLst/>
          </a:prstGeom>
          <a:ln w="12700">
            <a:solidFill>
              <a:schemeClr val="bg1">
                <a:alpha val="41000"/>
              </a:schemeClr>
            </a:solidFill>
          </a:ln>
        </p:spPr>
        <p:style>
          <a:lnRef idx="1">
            <a:schemeClr val="accent1"/>
          </a:lnRef>
          <a:fillRef idx="0">
            <a:schemeClr val="accent1"/>
          </a:fillRef>
          <a:effectRef idx="0">
            <a:schemeClr val="accent1"/>
          </a:effectRef>
          <a:fontRef idx="minor">
            <a:schemeClr val="tx1"/>
          </a:fontRef>
        </p:style>
      </p:cxnSp>
      <p:sp>
        <p:nvSpPr>
          <p:cNvPr id="53" name="稻壳儿_刀客儿出品_6">
            <a:extLst>
              <a:ext uri="{FF2B5EF4-FFF2-40B4-BE49-F238E27FC236}">
                <a16:creationId xmlns:a16="http://schemas.microsoft.com/office/drawing/2014/main" id="{2C98BD14-AC07-42A7-8DD9-3B4F7AF3815E}"/>
              </a:ext>
            </a:extLst>
          </p:cNvPr>
          <p:cNvSpPr/>
          <p:nvPr/>
        </p:nvSpPr>
        <p:spPr>
          <a:xfrm>
            <a:off x="1336086" y="777100"/>
            <a:ext cx="6582618" cy="788871"/>
          </a:xfrm>
          <a:prstGeom prst="rect">
            <a:avLst/>
          </a:prstGeom>
          <a:ln w="12700">
            <a:miter lim="400000"/>
          </a:ln>
          <a:extLst>
            <a:ext uri="{C572A759-6A51-4108-AA02-DFA0A04FC94B}">
              <ma14:wrappingTextBoxFlag xmlns="" xmlns:ma14="http://schemas.microsoft.com/office/mac/drawingml/2011/main" val="1"/>
            </a:ext>
          </a:extLst>
        </p:spPr>
        <p:txBody>
          <a:bodyPr wrap="square" lIns="90000" tIns="46800" rIns="90000" bIns="46800">
            <a:spAutoFit/>
          </a:bodyPr>
          <a:lstStyle/>
          <a:p>
            <a:pPr>
              <a:lnSpc>
                <a:spcPct val="130000"/>
              </a:lnSpc>
              <a:spcBef>
                <a:spcPts val="251"/>
              </a:spcBef>
              <a:defRPr sz="1800"/>
            </a:pPr>
            <a:r>
              <a:rPr sz="1200" dirty="0">
                <a:solidFill>
                  <a:schemeClr val="tx2">
                    <a:lumMod val="50000"/>
                  </a:schemeClr>
                </a:solidFill>
                <a:cs typeface="+mn-ea"/>
                <a:sym typeface="+mn-lt"/>
              </a:rPr>
              <a:t>Lorem Ipsum is simply dummy text of the printing and typesetting industry. Lorem Ipsum has been the industry's standard dummy text ever since the 1500s, when an unknown printer took a galley of type and scrambled it to make a type specimen book.</a:t>
            </a:r>
          </a:p>
        </p:txBody>
      </p:sp>
      <p:sp>
        <p:nvSpPr>
          <p:cNvPr id="54" name="稻壳儿_刀客儿出品_7">
            <a:extLst>
              <a:ext uri="{FF2B5EF4-FFF2-40B4-BE49-F238E27FC236}">
                <a16:creationId xmlns:a16="http://schemas.microsoft.com/office/drawing/2014/main" id="{98C29536-9A23-4A6C-8FE8-D29832586E21}"/>
              </a:ext>
            </a:extLst>
          </p:cNvPr>
          <p:cNvSpPr txBox="1"/>
          <p:nvPr/>
        </p:nvSpPr>
        <p:spPr>
          <a:xfrm>
            <a:off x="9506848" y="862430"/>
            <a:ext cx="1958179" cy="402291"/>
          </a:xfrm>
          <a:prstGeom prst="rect">
            <a:avLst/>
          </a:prstGeom>
          <a:noFill/>
        </p:spPr>
        <p:txBody>
          <a:bodyPr wrap="square" lIns="90000" tIns="46800" rIns="90000" bIns="46800" rtlCol="0">
            <a:spAutoFit/>
          </a:bodyPr>
          <a:lstStyle/>
          <a:p>
            <a:pPr algn="ctr"/>
            <a:r>
              <a:rPr lang="en-US" altLang="zh-CN" sz="2000" b="1" dirty="0">
                <a:solidFill>
                  <a:schemeClr val="bg1"/>
                </a:solidFill>
                <a:cs typeface="+mn-ea"/>
                <a:sym typeface="+mn-lt"/>
              </a:rPr>
              <a:t>Template Title</a:t>
            </a:r>
            <a:endParaRPr lang="en-US" sz="20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_刀客儿出品_1"/>
          <p:cNvSpPr/>
          <p:nvPr/>
        </p:nvSpPr>
        <p:spPr>
          <a:xfrm>
            <a:off x="1000307" y="3945625"/>
            <a:ext cx="10123283" cy="15636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sp>
        <p:nvSpPr>
          <p:cNvPr id="6" name="稻壳儿_刀客儿出品_2"/>
          <p:cNvSpPr/>
          <p:nvPr/>
        </p:nvSpPr>
        <p:spPr>
          <a:xfrm>
            <a:off x="753782" y="2349019"/>
            <a:ext cx="2249773" cy="1262880"/>
          </a:xfrm>
          <a:prstGeom prst="wedgeRectCallout">
            <a:avLst>
              <a:gd name="adj1" fmla="val -2390"/>
              <a:gd name="adj2" fmla="val 69223"/>
            </a:avLst>
          </a:prstGeom>
          <a:gradFill>
            <a:gsLst>
              <a:gs pos="20000">
                <a:schemeClr val="accent1"/>
              </a:gs>
              <a:gs pos="100000">
                <a:schemeClr val="accent1">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sp>
        <p:nvSpPr>
          <p:cNvPr id="7" name="稻壳儿_刀客儿出品_3"/>
          <p:cNvSpPr/>
          <p:nvPr/>
        </p:nvSpPr>
        <p:spPr>
          <a:xfrm>
            <a:off x="1217009" y="4202283"/>
            <a:ext cx="752427" cy="427939"/>
          </a:xfrm>
          <a:prstGeom prst="rect">
            <a:avLst/>
          </a:prstGeom>
        </p:spPr>
        <p:txBody>
          <a:bodyPr wrap="none" lIns="90000" tIns="46800" rIns="90000" bIns="46800">
            <a:spAutoFit/>
          </a:bodyPr>
          <a:lstStyle/>
          <a:p>
            <a:pPr>
              <a:lnSpc>
                <a:spcPct val="120000"/>
              </a:lnSpc>
            </a:pPr>
            <a:r>
              <a:rPr lang="en-US" sz="1997" dirty="0">
                <a:solidFill>
                  <a:schemeClr val="accent1"/>
                </a:solidFill>
                <a:cs typeface="Segoe UI" panose="020B0502040204020203" pitchFamily="34" charset="0"/>
              </a:rPr>
              <a:t>2014</a:t>
            </a:r>
          </a:p>
        </p:txBody>
      </p:sp>
      <p:sp>
        <p:nvSpPr>
          <p:cNvPr id="8" name="稻壳儿_刀客儿出品_4"/>
          <p:cNvSpPr/>
          <p:nvPr/>
        </p:nvSpPr>
        <p:spPr>
          <a:xfrm>
            <a:off x="1217009" y="4630222"/>
            <a:ext cx="1458053" cy="1400641"/>
          </a:xfrm>
          <a:prstGeom prst="rect">
            <a:avLst/>
          </a:prstGeom>
        </p:spPr>
        <p:txBody>
          <a:bodyPr wrap="square" lIns="90000" tIns="46800" rIns="90000" bIns="46800">
            <a:spAutoFit/>
          </a:bodyPr>
          <a:lstStyle/>
          <a:p>
            <a:pPr>
              <a:lnSpc>
                <a:spcPct val="120000"/>
              </a:lnSpc>
            </a:pPr>
            <a:r>
              <a:rPr lang="id-ID" sz="1198" dirty="0">
                <a:solidFill>
                  <a:schemeClr val="bg1">
                    <a:lumMod val="65000"/>
                  </a:schemeClr>
                </a:solidFill>
                <a:cs typeface="Segoe UI Light" panose="020B0502040204020203" pitchFamily="34" charset="0"/>
              </a:rPr>
              <a:t>The quick, brown fox jumps over a lazy dog. DJs flock by when MTV ax quiz prog. </a:t>
            </a:r>
            <a:endParaRPr lang="en-US" sz="1198" dirty="0">
              <a:solidFill>
                <a:schemeClr val="bg1">
                  <a:lumMod val="65000"/>
                </a:schemeClr>
              </a:solidFill>
              <a:cs typeface="Segoe UI Light" panose="020B0502040204020203" pitchFamily="34" charset="0"/>
            </a:endParaRPr>
          </a:p>
        </p:txBody>
      </p:sp>
      <p:sp>
        <p:nvSpPr>
          <p:cNvPr id="9" name="稻壳儿_刀客儿出品_5"/>
          <p:cNvSpPr/>
          <p:nvPr/>
        </p:nvSpPr>
        <p:spPr>
          <a:xfrm>
            <a:off x="2963276" y="4202283"/>
            <a:ext cx="752427" cy="427939"/>
          </a:xfrm>
          <a:prstGeom prst="rect">
            <a:avLst/>
          </a:prstGeom>
        </p:spPr>
        <p:txBody>
          <a:bodyPr wrap="none" lIns="90000" tIns="46800" rIns="90000" bIns="46800">
            <a:spAutoFit/>
          </a:bodyPr>
          <a:lstStyle/>
          <a:p>
            <a:pPr>
              <a:lnSpc>
                <a:spcPct val="120000"/>
              </a:lnSpc>
            </a:pPr>
            <a:r>
              <a:rPr lang="en-US" sz="1997" dirty="0">
                <a:solidFill>
                  <a:schemeClr val="accent2"/>
                </a:solidFill>
                <a:cs typeface="Segoe UI" panose="020B0502040204020203" pitchFamily="34" charset="0"/>
              </a:rPr>
              <a:t>2015</a:t>
            </a:r>
          </a:p>
        </p:txBody>
      </p:sp>
      <p:sp>
        <p:nvSpPr>
          <p:cNvPr id="10" name="稻壳儿_刀客儿出品_6"/>
          <p:cNvSpPr/>
          <p:nvPr/>
        </p:nvSpPr>
        <p:spPr>
          <a:xfrm>
            <a:off x="2963276" y="4630222"/>
            <a:ext cx="1458053" cy="1400641"/>
          </a:xfrm>
          <a:prstGeom prst="rect">
            <a:avLst/>
          </a:prstGeom>
        </p:spPr>
        <p:txBody>
          <a:bodyPr wrap="square" lIns="90000" tIns="46800" rIns="90000" bIns="46800">
            <a:spAutoFit/>
          </a:bodyPr>
          <a:lstStyle/>
          <a:p>
            <a:pPr>
              <a:lnSpc>
                <a:spcPct val="120000"/>
              </a:lnSpc>
            </a:pPr>
            <a:r>
              <a:rPr lang="id-ID" sz="1198" dirty="0">
                <a:solidFill>
                  <a:schemeClr val="bg1">
                    <a:lumMod val="65000"/>
                  </a:schemeClr>
                </a:solidFill>
                <a:cs typeface="Segoe UI Light" panose="020B0502040204020203" pitchFamily="34" charset="0"/>
              </a:rPr>
              <a:t>The quick, brown fox jumps over a lazy dog. DJs flock by when MTV ax quiz prog. </a:t>
            </a:r>
            <a:endParaRPr lang="en-US" sz="1198" dirty="0">
              <a:solidFill>
                <a:schemeClr val="bg1">
                  <a:lumMod val="65000"/>
                </a:schemeClr>
              </a:solidFill>
              <a:cs typeface="Segoe UI Light" panose="020B0502040204020203" pitchFamily="34" charset="0"/>
            </a:endParaRPr>
          </a:p>
        </p:txBody>
      </p:sp>
      <p:sp>
        <p:nvSpPr>
          <p:cNvPr id="11" name="稻壳儿_刀客儿出品_7"/>
          <p:cNvSpPr/>
          <p:nvPr/>
        </p:nvSpPr>
        <p:spPr>
          <a:xfrm>
            <a:off x="4709544" y="4202283"/>
            <a:ext cx="752427" cy="427939"/>
          </a:xfrm>
          <a:prstGeom prst="rect">
            <a:avLst/>
          </a:prstGeom>
        </p:spPr>
        <p:txBody>
          <a:bodyPr wrap="none" lIns="90000" tIns="46800" rIns="90000" bIns="46800">
            <a:spAutoFit/>
          </a:bodyPr>
          <a:lstStyle/>
          <a:p>
            <a:pPr>
              <a:lnSpc>
                <a:spcPct val="120000"/>
              </a:lnSpc>
            </a:pPr>
            <a:r>
              <a:rPr lang="en-US" sz="1997" dirty="0">
                <a:solidFill>
                  <a:schemeClr val="accent3"/>
                </a:solidFill>
                <a:cs typeface="Segoe UI" panose="020B0502040204020203" pitchFamily="34" charset="0"/>
              </a:rPr>
              <a:t>2016</a:t>
            </a:r>
          </a:p>
        </p:txBody>
      </p:sp>
      <p:sp>
        <p:nvSpPr>
          <p:cNvPr id="12" name="稻壳儿_刀客儿出品_8"/>
          <p:cNvSpPr/>
          <p:nvPr/>
        </p:nvSpPr>
        <p:spPr>
          <a:xfrm>
            <a:off x="4709544" y="4630222"/>
            <a:ext cx="1458053" cy="1400641"/>
          </a:xfrm>
          <a:prstGeom prst="rect">
            <a:avLst/>
          </a:prstGeom>
        </p:spPr>
        <p:txBody>
          <a:bodyPr wrap="square" lIns="90000" tIns="46800" rIns="90000" bIns="46800">
            <a:spAutoFit/>
          </a:bodyPr>
          <a:lstStyle/>
          <a:p>
            <a:pPr>
              <a:lnSpc>
                <a:spcPct val="120000"/>
              </a:lnSpc>
            </a:pPr>
            <a:r>
              <a:rPr lang="id-ID" sz="1198" dirty="0">
                <a:solidFill>
                  <a:schemeClr val="bg1">
                    <a:lumMod val="65000"/>
                  </a:schemeClr>
                </a:solidFill>
                <a:cs typeface="Segoe UI Light" panose="020B0502040204020203" pitchFamily="34" charset="0"/>
              </a:rPr>
              <a:t>The quick, brown fox jumps over a lazy dog. DJs flock by when MTV ax quiz prog. </a:t>
            </a:r>
            <a:endParaRPr lang="en-US" sz="1198" dirty="0">
              <a:solidFill>
                <a:schemeClr val="bg1">
                  <a:lumMod val="65000"/>
                </a:schemeClr>
              </a:solidFill>
              <a:cs typeface="Segoe UI Light" panose="020B0502040204020203" pitchFamily="34" charset="0"/>
            </a:endParaRPr>
          </a:p>
        </p:txBody>
      </p:sp>
      <p:sp>
        <p:nvSpPr>
          <p:cNvPr id="13" name="稻壳儿_刀客儿出品_9"/>
          <p:cNvSpPr/>
          <p:nvPr/>
        </p:nvSpPr>
        <p:spPr>
          <a:xfrm>
            <a:off x="6455812" y="4202283"/>
            <a:ext cx="752427" cy="427939"/>
          </a:xfrm>
          <a:prstGeom prst="rect">
            <a:avLst/>
          </a:prstGeom>
        </p:spPr>
        <p:txBody>
          <a:bodyPr wrap="none" lIns="90000" tIns="46800" rIns="90000" bIns="46800">
            <a:spAutoFit/>
          </a:bodyPr>
          <a:lstStyle/>
          <a:p>
            <a:pPr>
              <a:lnSpc>
                <a:spcPct val="120000"/>
              </a:lnSpc>
            </a:pPr>
            <a:r>
              <a:rPr lang="en-US" sz="1997" dirty="0">
                <a:solidFill>
                  <a:schemeClr val="accent4"/>
                </a:solidFill>
                <a:cs typeface="Segoe UI" panose="020B0502040204020203" pitchFamily="34" charset="0"/>
              </a:rPr>
              <a:t>2017</a:t>
            </a:r>
          </a:p>
        </p:txBody>
      </p:sp>
      <p:sp>
        <p:nvSpPr>
          <p:cNvPr id="14" name="稻壳儿_刀客儿出品_10"/>
          <p:cNvSpPr/>
          <p:nvPr/>
        </p:nvSpPr>
        <p:spPr>
          <a:xfrm>
            <a:off x="6455812" y="4630222"/>
            <a:ext cx="1458053" cy="1400641"/>
          </a:xfrm>
          <a:prstGeom prst="rect">
            <a:avLst/>
          </a:prstGeom>
        </p:spPr>
        <p:txBody>
          <a:bodyPr wrap="square" lIns="90000" tIns="46800" rIns="90000" bIns="46800">
            <a:spAutoFit/>
          </a:bodyPr>
          <a:lstStyle/>
          <a:p>
            <a:pPr>
              <a:lnSpc>
                <a:spcPct val="120000"/>
              </a:lnSpc>
            </a:pPr>
            <a:r>
              <a:rPr lang="id-ID" sz="1198" dirty="0">
                <a:solidFill>
                  <a:schemeClr val="bg1">
                    <a:lumMod val="65000"/>
                  </a:schemeClr>
                </a:solidFill>
                <a:cs typeface="Segoe UI Light" panose="020B0502040204020203" pitchFamily="34" charset="0"/>
              </a:rPr>
              <a:t>The quick, brown fox jumps over a lazy dog. DJs flock by when MTV ax quiz prog. </a:t>
            </a:r>
            <a:endParaRPr lang="en-US" sz="1198" dirty="0">
              <a:solidFill>
                <a:schemeClr val="bg1">
                  <a:lumMod val="65000"/>
                </a:schemeClr>
              </a:solidFill>
              <a:cs typeface="Segoe UI Light" panose="020B0502040204020203" pitchFamily="34" charset="0"/>
            </a:endParaRPr>
          </a:p>
        </p:txBody>
      </p:sp>
      <p:sp>
        <p:nvSpPr>
          <p:cNvPr id="15" name="稻壳儿_刀客儿出品_11"/>
          <p:cNvSpPr/>
          <p:nvPr/>
        </p:nvSpPr>
        <p:spPr>
          <a:xfrm>
            <a:off x="8202079" y="4202283"/>
            <a:ext cx="752427" cy="427939"/>
          </a:xfrm>
          <a:prstGeom prst="rect">
            <a:avLst/>
          </a:prstGeom>
        </p:spPr>
        <p:txBody>
          <a:bodyPr wrap="none" lIns="90000" tIns="46800" rIns="90000" bIns="46800">
            <a:spAutoFit/>
          </a:bodyPr>
          <a:lstStyle/>
          <a:p>
            <a:pPr>
              <a:lnSpc>
                <a:spcPct val="120000"/>
              </a:lnSpc>
            </a:pPr>
            <a:r>
              <a:rPr lang="en-US" sz="1997" dirty="0">
                <a:solidFill>
                  <a:schemeClr val="accent5"/>
                </a:solidFill>
                <a:cs typeface="Segoe UI" panose="020B0502040204020203" pitchFamily="34" charset="0"/>
              </a:rPr>
              <a:t>2018</a:t>
            </a:r>
          </a:p>
        </p:txBody>
      </p:sp>
      <p:sp>
        <p:nvSpPr>
          <p:cNvPr id="16" name="稻壳儿_刀客儿出品_12"/>
          <p:cNvSpPr/>
          <p:nvPr/>
        </p:nvSpPr>
        <p:spPr>
          <a:xfrm>
            <a:off x="8202079" y="4630222"/>
            <a:ext cx="1458053" cy="1400641"/>
          </a:xfrm>
          <a:prstGeom prst="rect">
            <a:avLst/>
          </a:prstGeom>
        </p:spPr>
        <p:txBody>
          <a:bodyPr wrap="square" lIns="90000" tIns="46800" rIns="90000" bIns="46800">
            <a:spAutoFit/>
          </a:bodyPr>
          <a:lstStyle/>
          <a:p>
            <a:pPr>
              <a:lnSpc>
                <a:spcPct val="120000"/>
              </a:lnSpc>
            </a:pPr>
            <a:r>
              <a:rPr lang="id-ID" sz="1198" dirty="0">
                <a:solidFill>
                  <a:schemeClr val="bg1">
                    <a:lumMod val="65000"/>
                  </a:schemeClr>
                </a:solidFill>
                <a:cs typeface="Segoe UI Light" panose="020B0502040204020203" pitchFamily="34" charset="0"/>
              </a:rPr>
              <a:t>The quick, brown fox jumps over a lazy dog. DJs flock by when MTV ax quiz prog. </a:t>
            </a:r>
            <a:endParaRPr lang="en-US" sz="1198" dirty="0">
              <a:solidFill>
                <a:schemeClr val="bg1">
                  <a:lumMod val="65000"/>
                </a:schemeClr>
              </a:solidFill>
              <a:cs typeface="Segoe UI Light" panose="020B0502040204020203" pitchFamily="34" charset="0"/>
            </a:endParaRPr>
          </a:p>
        </p:txBody>
      </p:sp>
      <p:sp>
        <p:nvSpPr>
          <p:cNvPr id="17" name="稻壳儿_刀客儿出品_13"/>
          <p:cNvSpPr/>
          <p:nvPr/>
        </p:nvSpPr>
        <p:spPr>
          <a:xfrm>
            <a:off x="9948347" y="4202283"/>
            <a:ext cx="752427" cy="427939"/>
          </a:xfrm>
          <a:prstGeom prst="rect">
            <a:avLst/>
          </a:prstGeom>
        </p:spPr>
        <p:txBody>
          <a:bodyPr wrap="none" lIns="90000" tIns="46800" rIns="90000" bIns="46800">
            <a:spAutoFit/>
          </a:bodyPr>
          <a:lstStyle/>
          <a:p>
            <a:pPr>
              <a:lnSpc>
                <a:spcPct val="120000"/>
              </a:lnSpc>
            </a:pPr>
            <a:r>
              <a:rPr lang="en-US" sz="1997" dirty="0">
                <a:solidFill>
                  <a:schemeClr val="accent6"/>
                </a:solidFill>
                <a:cs typeface="Segoe UI" panose="020B0502040204020203" pitchFamily="34" charset="0"/>
              </a:rPr>
              <a:t>2019</a:t>
            </a:r>
          </a:p>
        </p:txBody>
      </p:sp>
      <p:sp>
        <p:nvSpPr>
          <p:cNvPr id="18" name="稻壳儿_刀客儿出品_14"/>
          <p:cNvSpPr/>
          <p:nvPr/>
        </p:nvSpPr>
        <p:spPr>
          <a:xfrm>
            <a:off x="9948347" y="4630222"/>
            <a:ext cx="1458053" cy="1400641"/>
          </a:xfrm>
          <a:prstGeom prst="rect">
            <a:avLst/>
          </a:prstGeom>
        </p:spPr>
        <p:txBody>
          <a:bodyPr wrap="square" lIns="90000" tIns="46800" rIns="90000" bIns="46800">
            <a:spAutoFit/>
          </a:bodyPr>
          <a:lstStyle/>
          <a:p>
            <a:pPr>
              <a:lnSpc>
                <a:spcPct val="120000"/>
              </a:lnSpc>
            </a:pPr>
            <a:r>
              <a:rPr lang="id-ID" sz="1198" dirty="0">
                <a:solidFill>
                  <a:schemeClr val="bg1">
                    <a:lumMod val="65000"/>
                  </a:schemeClr>
                </a:solidFill>
                <a:cs typeface="Segoe UI Light" panose="020B0502040204020203" pitchFamily="34" charset="0"/>
              </a:rPr>
              <a:t>The quick, brown fox jumps over a lazy dog. DJs flock by when MTV ax quiz prog. </a:t>
            </a:r>
            <a:endParaRPr lang="en-US" sz="1198" dirty="0">
              <a:solidFill>
                <a:schemeClr val="bg1">
                  <a:lumMod val="65000"/>
                </a:schemeClr>
              </a:solidFill>
              <a:cs typeface="Segoe UI Light" panose="020B0502040204020203" pitchFamily="34" charset="0"/>
            </a:endParaRPr>
          </a:p>
        </p:txBody>
      </p:sp>
      <p:sp>
        <p:nvSpPr>
          <p:cNvPr id="26" name="稻壳儿_刀客儿出品_15"/>
          <p:cNvSpPr>
            <a:spLocks noChangeArrowheads="1"/>
          </p:cNvSpPr>
          <p:nvPr/>
        </p:nvSpPr>
        <p:spPr bwMode="auto">
          <a:xfrm>
            <a:off x="1649904" y="2575795"/>
            <a:ext cx="336789" cy="456836"/>
          </a:xfrm>
          <a:custGeom>
            <a:avLst/>
            <a:gdLst>
              <a:gd name="T0" fmla="*/ 156272 w 355"/>
              <a:gd name="T1" fmla="*/ 58950 h 487"/>
              <a:gd name="T2" fmla="*/ 156272 w 355"/>
              <a:gd name="T3" fmla="*/ 58950 h 487"/>
              <a:gd name="T4" fmla="*/ 52392 w 355"/>
              <a:gd name="T5" fmla="*/ 7592 h 487"/>
              <a:gd name="T6" fmla="*/ 4065 w 355"/>
              <a:gd name="T7" fmla="*/ 23669 h 487"/>
              <a:gd name="T8" fmla="*/ 0 w 355"/>
              <a:gd name="T9" fmla="*/ 35280 h 487"/>
              <a:gd name="T10" fmla="*/ 4065 w 355"/>
              <a:gd name="T11" fmla="*/ 154073 h 487"/>
              <a:gd name="T12" fmla="*/ 8130 w 355"/>
              <a:gd name="T13" fmla="*/ 162111 h 487"/>
              <a:gd name="T14" fmla="*/ 100267 w 355"/>
              <a:gd name="T15" fmla="*/ 217041 h 487"/>
              <a:gd name="T16" fmla="*/ 104332 w 355"/>
              <a:gd name="T17" fmla="*/ 217041 h 487"/>
              <a:gd name="T18" fmla="*/ 108397 w 355"/>
              <a:gd name="T19" fmla="*/ 217041 h 487"/>
              <a:gd name="T20" fmla="*/ 112010 w 355"/>
              <a:gd name="T21" fmla="*/ 213469 h 487"/>
              <a:gd name="T22" fmla="*/ 112010 w 355"/>
              <a:gd name="T23" fmla="*/ 90657 h 487"/>
              <a:gd name="T24" fmla="*/ 108397 w 355"/>
              <a:gd name="T25" fmla="*/ 82619 h 487"/>
              <a:gd name="T26" fmla="*/ 19873 w 355"/>
              <a:gd name="T27" fmla="*/ 31261 h 487"/>
              <a:gd name="T28" fmla="*/ 32067 w 355"/>
              <a:gd name="T29" fmla="*/ 23669 h 487"/>
              <a:gd name="T30" fmla="*/ 48327 w 355"/>
              <a:gd name="T31" fmla="*/ 19650 h 487"/>
              <a:gd name="T32" fmla="*/ 135948 w 355"/>
              <a:gd name="T33" fmla="*/ 66988 h 487"/>
              <a:gd name="T34" fmla="*/ 140013 w 355"/>
              <a:gd name="T35" fmla="*/ 71007 h 487"/>
              <a:gd name="T36" fmla="*/ 140013 w 355"/>
              <a:gd name="T37" fmla="*/ 189800 h 487"/>
              <a:gd name="T38" fmla="*/ 148142 w 355"/>
              <a:gd name="T39" fmla="*/ 197392 h 487"/>
              <a:gd name="T40" fmla="*/ 159885 w 355"/>
              <a:gd name="T41" fmla="*/ 189800 h 487"/>
              <a:gd name="T42" fmla="*/ 159885 w 355"/>
              <a:gd name="T43" fmla="*/ 62969 h 487"/>
              <a:gd name="T44" fmla="*/ 156272 w 355"/>
              <a:gd name="T45" fmla="*/ 58950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90000" tIns="46800" rIns="90000" bIns="46800" anchor="ctr"/>
          <a:lstStyle/>
          <a:p>
            <a:endParaRPr lang="en-US" sz="1798" dirty="0"/>
          </a:p>
        </p:txBody>
      </p:sp>
      <p:sp>
        <p:nvSpPr>
          <p:cNvPr id="32" name="稻壳儿_刀客儿出品_16"/>
          <p:cNvSpPr txBox="1"/>
          <p:nvPr/>
        </p:nvSpPr>
        <p:spPr>
          <a:xfrm>
            <a:off x="854212" y="3113354"/>
            <a:ext cx="1928172" cy="309638"/>
          </a:xfrm>
          <a:prstGeom prst="rect">
            <a:avLst/>
          </a:prstGeom>
          <a:noFill/>
        </p:spPr>
        <p:txBody>
          <a:bodyPr wrap="none" lIns="90000" tIns="46800" rIns="90000" bIns="46800" rtlCol="0">
            <a:spAutoFit/>
          </a:bodyPr>
          <a:lstStyle/>
          <a:p>
            <a:pPr algn="ctr"/>
            <a:r>
              <a:rPr lang="en-US" sz="1398" dirty="0">
                <a:solidFill>
                  <a:schemeClr val="bg1"/>
                </a:solidFill>
              </a:rPr>
              <a:t>Your Text Goes Here</a:t>
            </a:r>
          </a:p>
        </p:txBody>
      </p:sp>
      <p:sp>
        <p:nvSpPr>
          <p:cNvPr id="52" name="稻壳儿_刀客儿出品_17">
            <a:extLst>
              <a:ext uri="{FF2B5EF4-FFF2-40B4-BE49-F238E27FC236}">
                <a16:creationId xmlns:a16="http://schemas.microsoft.com/office/drawing/2014/main" id="{AE2250A6-4786-4990-9862-AAB77CB99D4F}"/>
              </a:ext>
            </a:extLst>
          </p:cNvPr>
          <p:cNvSpPr/>
          <p:nvPr/>
        </p:nvSpPr>
        <p:spPr>
          <a:xfrm>
            <a:off x="3510642" y="2344402"/>
            <a:ext cx="2249773" cy="1262880"/>
          </a:xfrm>
          <a:prstGeom prst="wedgeRectCallout">
            <a:avLst>
              <a:gd name="adj1" fmla="val -2390"/>
              <a:gd name="adj2" fmla="val 69223"/>
            </a:avLst>
          </a:prstGeom>
          <a:gradFill>
            <a:gsLst>
              <a:gs pos="20000">
                <a:schemeClr val="accent1"/>
              </a:gs>
              <a:gs pos="100000">
                <a:schemeClr val="accent1">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sp>
        <p:nvSpPr>
          <p:cNvPr id="53" name="稻壳儿_刀客儿出品_18">
            <a:extLst>
              <a:ext uri="{FF2B5EF4-FFF2-40B4-BE49-F238E27FC236}">
                <a16:creationId xmlns:a16="http://schemas.microsoft.com/office/drawing/2014/main" id="{C8D8FC3B-5405-4CE0-9E2A-54BA9EA1B6C7}"/>
              </a:ext>
            </a:extLst>
          </p:cNvPr>
          <p:cNvSpPr>
            <a:spLocks noChangeArrowheads="1"/>
          </p:cNvSpPr>
          <p:nvPr/>
        </p:nvSpPr>
        <p:spPr bwMode="auto">
          <a:xfrm>
            <a:off x="4406763" y="2571177"/>
            <a:ext cx="336789" cy="456836"/>
          </a:xfrm>
          <a:custGeom>
            <a:avLst/>
            <a:gdLst>
              <a:gd name="T0" fmla="*/ 156272 w 355"/>
              <a:gd name="T1" fmla="*/ 58950 h 487"/>
              <a:gd name="T2" fmla="*/ 156272 w 355"/>
              <a:gd name="T3" fmla="*/ 58950 h 487"/>
              <a:gd name="T4" fmla="*/ 52392 w 355"/>
              <a:gd name="T5" fmla="*/ 7592 h 487"/>
              <a:gd name="T6" fmla="*/ 4065 w 355"/>
              <a:gd name="T7" fmla="*/ 23669 h 487"/>
              <a:gd name="T8" fmla="*/ 0 w 355"/>
              <a:gd name="T9" fmla="*/ 35280 h 487"/>
              <a:gd name="T10" fmla="*/ 4065 w 355"/>
              <a:gd name="T11" fmla="*/ 154073 h 487"/>
              <a:gd name="T12" fmla="*/ 8130 w 355"/>
              <a:gd name="T13" fmla="*/ 162111 h 487"/>
              <a:gd name="T14" fmla="*/ 100267 w 355"/>
              <a:gd name="T15" fmla="*/ 217041 h 487"/>
              <a:gd name="T16" fmla="*/ 104332 w 355"/>
              <a:gd name="T17" fmla="*/ 217041 h 487"/>
              <a:gd name="T18" fmla="*/ 108397 w 355"/>
              <a:gd name="T19" fmla="*/ 217041 h 487"/>
              <a:gd name="T20" fmla="*/ 112010 w 355"/>
              <a:gd name="T21" fmla="*/ 213469 h 487"/>
              <a:gd name="T22" fmla="*/ 112010 w 355"/>
              <a:gd name="T23" fmla="*/ 90657 h 487"/>
              <a:gd name="T24" fmla="*/ 108397 w 355"/>
              <a:gd name="T25" fmla="*/ 82619 h 487"/>
              <a:gd name="T26" fmla="*/ 19873 w 355"/>
              <a:gd name="T27" fmla="*/ 31261 h 487"/>
              <a:gd name="T28" fmla="*/ 32067 w 355"/>
              <a:gd name="T29" fmla="*/ 23669 h 487"/>
              <a:gd name="T30" fmla="*/ 48327 w 355"/>
              <a:gd name="T31" fmla="*/ 19650 h 487"/>
              <a:gd name="T32" fmla="*/ 135948 w 355"/>
              <a:gd name="T33" fmla="*/ 66988 h 487"/>
              <a:gd name="T34" fmla="*/ 140013 w 355"/>
              <a:gd name="T35" fmla="*/ 71007 h 487"/>
              <a:gd name="T36" fmla="*/ 140013 w 355"/>
              <a:gd name="T37" fmla="*/ 189800 h 487"/>
              <a:gd name="T38" fmla="*/ 148142 w 355"/>
              <a:gd name="T39" fmla="*/ 197392 h 487"/>
              <a:gd name="T40" fmla="*/ 159885 w 355"/>
              <a:gd name="T41" fmla="*/ 189800 h 487"/>
              <a:gd name="T42" fmla="*/ 159885 w 355"/>
              <a:gd name="T43" fmla="*/ 62969 h 487"/>
              <a:gd name="T44" fmla="*/ 156272 w 355"/>
              <a:gd name="T45" fmla="*/ 58950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90000" tIns="46800" rIns="90000" bIns="46800" anchor="ctr"/>
          <a:lstStyle/>
          <a:p>
            <a:endParaRPr lang="en-US" sz="1798" dirty="0"/>
          </a:p>
        </p:txBody>
      </p:sp>
      <p:sp>
        <p:nvSpPr>
          <p:cNvPr id="54" name="稻壳儿_刀客儿出品_19">
            <a:extLst>
              <a:ext uri="{FF2B5EF4-FFF2-40B4-BE49-F238E27FC236}">
                <a16:creationId xmlns:a16="http://schemas.microsoft.com/office/drawing/2014/main" id="{B0452AA9-DB6A-49EC-9354-AB00C7058CA1}"/>
              </a:ext>
            </a:extLst>
          </p:cNvPr>
          <p:cNvSpPr txBox="1"/>
          <p:nvPr/>
        </p:nvSpPr>
        <p:spPr>
          <a:xfrm>
            <a:off x="3611072" y="3108736"/>
            <a:ext cx="1928172" cy="309638"/>
          </a:xfrm>
          <a:prstGeom prst="rect">
            <a:avLst/>
          </a:prstGeom>
          <a:noFill/>
        </p:spPr>
        <p:txBody>
          <a:bodyPr wrap="none" lIns="90000" tIns="46800" rIns="90000" bIns="46800" rtlCol="0">
            <a:spAutoFit/>
          </a:bodyPr>
          <a:lstStyle/>
          <a:p>
            <a:pPr algn="ctr"/>
            <a:r>
              <a:rPr lang="en-US" sz="1398" dirty="0">
                <a:solidFill>
                  <a:schemeClr val="bg1"/>
                </a:solidFill>
              </a:rPr>
              <a:t>Your Text Goes Here</a:t>
            </a:r>
          </a:p>
        </p:txBody>
      </p:sp>
      <p:sp>
        <p:nvSpPr>
          <p:cNvPr id="55" name="稻壳儿_刀客儿出品_20">
            <a:extLst>
              <a:ext uri="{FF2B5EF4-FFF2-40B4-BE49-F238E27FC236}">
                <a16:creationId xmlns:a16="http://schemas.microsoft.com/office/drawing/2014/main" id="{60F4E0A1-B40F-415E-B811-E1C40697FAB2}"/>
              </a:ext>
            </a:extLst>
          </p:cNvPr>
          <p:cNvSpPr/>
          <p:nvPr/>
        </p:nvSpPr>
        <p:spPr>
          <a:xfrm>
            <a:off x="6261405" y="2344402"/>
            <a:ext cx="2249773" cy="1262880"/>
          </a:xfrm>
          <a:prstGeom prst="wedgeRectCallout">
            <a:avLst>
              <a:gd name="adj1" fmla="val -2390"/>
              <a:gd name="adj2" fmla="val 69223"/>
            </a:avLst>
          </a:prstGeom>
          <a:gradFill>
            <a:gsLst>
              <a:gs pos="20000">
                <a:schemeClr val="accent1"/>
              </a:gs>
              <a:gs pos="100000">
                <a:schemeClr val="accent1">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sp>
        <p:nvSpPr>
          <p:cNvPr id="56" name="稻壳儿_刀客儿出品_21">
            <a:extLst>
              <a:ext uri="{FF2B5EF4-FFF2-40B4-BE49-F238E27FC236}">
                <a16:creationId xmlns:a16="http://schemas.microsoft.com/office/drawing/2014/main" id="{B182ED5B-BE09-4FC6-9DFC-3D14B8A209FC}"/>
              </a:ext>
            </a:extLst>
          </p:cNvPr>
          <p:cNvSpPr>
            <a:spLocks noChangeArrowheads="1"/>
          </p:cNvSpPr>
          <p:nvPr/>
        </p:nvSpPr>
        <p:spPr bwMode="auto">
          <a:xfrm>
            <a:off x="7157527" y="2571177"/>
            <a:ext cx="336789" cy="456836"/>
          </a:xfrm>
          <a:custGeom>
            <a:avLst/>
            <a:gdLst>
              <a:gd name="T0" fmla="*/ 156272 w 355"/>
              <a:gd name="T1" fmla="*/ 58950 h 487"/>
              <a:gd name="T2" fmla="*/ 156272 w 355"/>
              <a:gd name="T3" fmla="*/ 58950 h 487"/>
              <a:gd name="T4" fmla="*/ 52392 w 355"/>
              <a:gd name="T5" fmla="*/ 7592 h 487"/>
              <a:gd name="T6" fmla="*/ 4065 w 355"/>
              <a:gd name="T7" fmla="*/ 23669 h 487"/>
              <a:gd name="T8" fmla="*/ 0 w 355"/>
              <a:gd name="T9" fmla="*/ 35280 h 487"/>
              <a:gd name="T10" fmla="*/ 4065 w 355"/>
              <a:gd name="T11" fmla="*/ 154073 h 487"/>
              <a:gd name="T12" fmla="*/ 8130 w 355"/>
              <a:gd name="T13" fmla="*/ 162111 h 487"/>
              <a:gd name="T14" fmla="*/ 100267 w 355"/>
              <a:gd name="T15" fmla="*/ 217041 h 487"/>
              <a:gd name="T16" fmla="*/ 104332 w 355"/>
              <a:gd name="T17" fmla="*/ 217041 h 487"/>
              <a:gd name="T18" fmla="*/ 108397 w 355"/>
              <a:gd name="T19" fmla="*/ 217041 h 487"/>
              <a:gd name="T20" fmla="*/ 112010 w 355"/>
              <a:gd name="T21" fmla="*/ 213469 h 487"/>
              <a:gd name="T22" fmla="*/ 112010 w 355"/>
              <a:gd name="T23" fmla="*/ 90657 h 487"/>
              <a:gd name="T24" fmla="*/ 108397 w 355"/>
              <a:gd name="T25" fmla="*/ 82619 h 487"/>
              <a:gd name="T26" fmla="*/ 19873 w 355"/>
              <a:gd name="T27" fmla="*/ 31261 h 487"/>
              <a:gd name="T28" fmla="*/ 32067 w 355"/>
              <a:gd name="T29" fmla="*/ 23669 h 487"/>
              <a:gd name="T30" fmla="*/ 48327 w 355"/>
              <a:gd name="T31" fmla="*/ 19650 h 487"/>
              <a:gd name="T32" fmla="*/ 135948 w 355"/>
              <a:gd name="T33" fmla="*/ 66988 h 487"/>
              <a:gd name="T34" fmla="*/ 140013 w 355"/>
              <a:gd name="T35" fmla="*/ 71007 h 487"/>
              <a:gd name="T36" fmla="*/ 140013 w 355"/>
              <a:gd name="T37" fmla="*/ 189800 h 487"/>
              <a:gd name="T38" fmla="*/ 148142 w 355"/>
              <a:gd name="T39" fmla="*/ 197392 h 487"/>
              <a:gd name="T40" fmla="*/ 159885 w 355"/>
              <a:gd name="T41" fmla="*/ 189800 h 487"/>
              <a:gd name="T42" fmla="*/ 159885 w 355"/>
              <a:gd name="T43" fmla="*/ 62969 h 487"/>
              <a:gd name="T44" fmla="*/ 156272 w 355"/>
              <a:gd name="T45" fmla="*/ 58950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90000" tIns="46800" rIns="90000" bIns="46800" anchor="ctr"/>
          <a:lstStyle/>
          <a:p>
            <a:endParaRPr lang="en-US" sz="1798" dirty="0"/>
          </a:p>
        </p:txBody>
      </p:sp>
      <p:sp>
        <p:nvSpPr>
          <p:cNvPr id="57" name="稻壳儿_刀客儿出品_22">
            <a:extLst>
              <a:ext uri="{FF2B5EF4-FFF2-40B4-BE49-F238E27FC236}">
                <a16:creationId xmlns:a16="http://schemas.microsoft.com/office/drawing/2014/main" id="{54B1D1B6-1CE0-4D53-830A-2D62C9C87E71}"/>
              </a:ext>
            </a:extLst>
          </p:cNvPr>
          <p:cNvSpPr txBox="1"/>
          <p:nvPr/>
        </p:nvSpPr>
        <p:spPr>
          <a:xfrm>
            <a:off x="6361836" y="3108736"/>
            <a:ext cx="1928172" cy="309638"/>
          </a:xfrm>
          <a:prstGeom prst="rect">
            <a:avLst/>
          </a:prstGeom>
          <a:noFill/>
        </p:spPr>
        <p:txBody>
          <a:bodyPr wrap="none" lIns="90000" tIns="46800" rIns="90000" bIns="46800" rtlCol="0">
            <a:spAutoFit/>
          </a:bodyPr>
          <a:lstStyle/>
          <a:p>
            <a:pPr algn="ctr"/>
            <a:r>
              <a:rPr lang="en-US" sz="1398" dirty="0">
                <a:solidFill>
                  <a:schemeClr val="bg1"/>
                </a:solidFill>
              </a:rPr>
              <a:t>Your Text Goes Here</a:t>
            </a:r>
          </a:p>
        </p:txBody>
      </p:sp>
      <p:sp>
        <p:nvSpPr>
          <p:cNvPr id="58" name="稻壳儿_刀客儿出品_23">
            <a:extLst>
              <a:ext uri="{FF2B5EF4-FFF2-40B4-BE49-F238E27FC236}">
                <a16:creationId xmlns:a16="http://schemas.microsoft.com/office/drawing/2014/main" id="{44A48EE2-7296-4C47-99D9-A67E92E5FF8F}"/>
              </a:ext>
            </a:extLst>
          </p:cNvPr>
          <p:cNvSpPr/>
          <p:nvPr/>
        </p:nvSpPr>
        <p:spPr>
          <a:xfrm>
            <a:off x="9018265" y="2339784"/>
            <a:ext cx="2249773" cy="1262880"/>
          </a:xfrm>
          <a:prstGeom prst="wedgeRectCallout">
            <a:avLst>
              <a:gd name="adj1" fmla="val -2390"/>
              <a:gd name="adj2" fmla="val 69223"/>
            </a:avLst>
          </a:prstGeom>
          <a:gradFill>
            <a:gsLst>
              <a:gs pos="20000">
                <a:schemeClr val="accent1"/>
              </a:gs>
              <a:gs pos="100000">
                <a:schemeClr val="accent1">
                  <a:lumMod val="75000"/>
                </a:schemeClr>
              </a:gs>
            </a:gsLst>
            <a:lin ang="2700000" scaled="1"/>
          </a:gradFill>
          <a:ln>
            <a:noFill/>
          </a:ln>
          <a:effectLst>
            <a:outerShdw blurRad="635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sp>
        <p:nvSpPr>
          <p:cNvPr id="59" name="稻壳儿_刀客儿出品_24">
            <a:extLst>
              <a:ext uri="{FF2B5EF4-FFF2-40B4-BE49-F238E27FC236}">
                <a16:creationId xmlns:a16="http://schemas.microsoft.com/office/drawing/2014/main" id="{FD552427-64AD-433E-B365-B899FC4CF00D}"/>
              </a:ext>
            </a:extLst>
          </p:cNvPr>
          <p:cNvSpPr>
            <a:spLocks noChangeArrowheads="1"/>
          </p:cNvSpPr>
          <p:nvPr/>
        </p:nvSpPr>
        <p:spPr bwMode="auto">
          <a:xfrm>
            <a:off x="9914387" y="2566559"/>
            <a:ext cx="336789" cy="456836"/>
          </a:xfrm>
          <a:custGeom>
            <a:avLst/>
            <a:gdLst>
              <a:gd name="T0" fmla="*/ 156272 w 355"/>
              <a:gd name="T1" fmla="*/ 58950 h 487"/>
              <a:gd name="T2" fmla="*/ 156272 w 355"/>
              <a:gd name="T3" fmla="*/ 58950 h 487"/>
              <a:gd name="T4" fmla="*/ 52392 w 355"/>
              <a:gd name="T5" fmla="*/ 7592 h 487"/>
              <a:gd name="T6" fmla="*/ 4065 w 355"/>
              <a:gd name="T7" fmla="*/ 23669 h 487"/>
              <a:gd name="T8" fmla="*/ 0 w 355"/>
              <a:gd name="T9" fmla="*/ 35280 h 487"/>
              <a:gd name="T10" fmla="*/ 4065 w 355"/>
              <a:gd name="T11" fmla="*/ 154073 h 487"/>
              <a:gd name="T12" fmla="*/ 8130 w 355"/>
              <a:gd name="T13" fmla="*/ 162111 h 487"/>
              <a:gd name="T14" fmla="*/ 100267 w 355"/>
              <a:gd name="T15" fmla="*/ 217041 h 487"/>
              <a:gd name="T16" fmla="*/ 104332 w 355"/>
              <a:gd name="T17" fmla="*/ 217041 h 487"/>
              <a:gd name="T18" fmla="*/ 108397 w 355"/>
              <a:gd name="T19" fmla="*/ 217041 h 487"/>
              <a:gd name="T20" fmla="*/ 112010 w 355"/>
              <a:gd name="T21" fmla="*/ 213469 h 487"/>
              <a:gd name="T22" fmla="*/ 112010 w 355"/>
              <a:gd name="T23" fmla="*/ 90657 h 487"/>
              <a:gd name="T24" fmla="*/ 108397 w 355"/>
              <a:gd name="T25" fmla="*/ 82619 h 487"/>
              <a:gd name="T26" fmla="*/ 19873 w 355"/>
              <a:gd name="T27" fmla="*/ 31261 h 487"/>
              <a:gd name="T28" fmla="*/ 32067 w 355"/>
              <a:gd name="T29" fmla="*/ 23669 h 487"/>
              <a:gd name="T30" fmla="*/ 48327 w 355"/>
              <a:gd name="T31" fmla="*/ 19650 h 487"/>
              <a:gd name="T32" fmla="*/ 135948 w 355"/>
              <a:gd name="T33" fmla="*/ 66988 h 487"/>
              <a:gd name="T34" fmla="*/ 140013 w 355"/>
              <a:gd name="T35" fmla="*/ 71007 h 487"/>
              <a:gd name="T36" fmla="*/ 140013 w 355"/>
              <a:gd name="T37" fmla="*/ 189800 h 487"/>
              <a:gd name="T38" fmla="*/ 148142 w 355"/>
              <a:gd name="T39" fmla="*/ 197392 h 487"/>
              <a:gd name="T40" fmla="*/ 159885 w 355"/>
              <a:gd name="T41" fmla="*/ 189800 h 487"/>
              <a:gd name="T42" fmla="*/ 159885 w 355"/>
              <a:gd name="T43" fmla="*/ 62969 h 487"/>
              <a:gd name="T44" fmla="*/ 156272 w 355"/>
              <a:gd name="T45" fmla="*/ 58950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90000" tIns="46800" rIns="90000" bIns="46800" anchor="ctr"/>
          <a:lstStyle/>
          <a:p>
            <a:endParaRPr lang="en-US" sz="1798" dirty="0"/>
          </a:p>
        </p:txBody>
      </p:sp>
      <p:sp>
        <p:nvSpPr>
          <p:cNvPr id="60" name="稻壳儿_刀客儿出品_25">
            <a:extLst>
              <a:ext uri="{FF2B5EF4-FFF2-40B4-BE49-F238E27FC236}">
                <a16:creationId xmlns:a16="http://schemas.microsoft.com/office/drawing/2014/main" id="{1C8EE7F4-AA50-4819-9346-F0C7432B2CA3}"/>
              </a:ext>
            </a:extLst>
          </p:cNvPr>
          <p:cNvSpPr txBox="1"/>
          <p:nvPr/>
        </p:nvSpPr>
        <p:spPr>
          <a:xfrm>
            <a:off x="9118695" y="3104119"/>
            <a:ext cx="1928172" cy="309638"/>
          </a:xfrm>
          <a:prstGeom prst="rect">
            <a:avLst/>
          </a:prstGeom>
          <a:noFill/>
        </p:spPr>
        <p:txBody>
          <a:bodyPr wrap="none" lIns="90000" tIns="46800" rIns="90000" bIns="46800" rtlCol="0">
            <a:spAutoFit/>
          </a:bodyPr>
          <a:lstStyle/>
          <a:p>
            <a:pPr algn="ctr"/>
            <a:r>
              <a:rPr lang="en-US" sz="1398" dirty="0">
                <a:solidFill>
                  <a:schemeClr val="bg1"/>
                </a:solidFill>
              </a:rPr>
              <a:t>Your Text Goes Here</a:t>
            </a:r>
          </a:p>
        </p:txBody>
      </p:sp>
      <p:sp>
        <p:nvSpPr>
          <p:cNvPr id="29" name="稻壳儿_刀客儿出品_26">
            <a:extLst>
              <a:ext uri="{FF2B5EF4-FFF2-40B4-BE49-F238E27FC236}">
                <a16:creationId xmlns:a16="http://schemas.microsoft.com/office/drawing/2014/main" id="{73AF6258-7F33-46AC-AF2F-3F5FD8AFBDF6}"/>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30" name="稻壳儿_刀客儿出品_27">
            <a:extLst>
              <a:ext uri="{FF2B5EF4-FFF2-40B4-BE49-F238E27FC236}">
                <a16:creationId xmlns:a16="http://schemas.microsoft.com/office/drawing/2014/main" id="{173461C3-1FF1-46EF-BF4E-390A0F692883}"/>
              </a:ext>
            </a:extLst>
          </p:cNvPr>
          <p:cNvSpPr txBox="1"/>
          <p:nvPr/>
        </p:nvSpPr>
        <p:spPr>
          <a:xfrm>
            <a:off x="3568631" y="1031741"/>
            <a:ext cx="5054737"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a:t>
            </a:r>
            <a:r>
              <a:rPr lang="en-US" altLang="zh-CN"/>
              <a:t>sit amet, consectetuer adipiscing elit.</a:t>
            </a:r>
            <a:endParaRPr lang="en-US" dirty="0"/>
          </a:p>
        </p:txBody>
      </p:sp>
    </p:spTree>
    <p:extLst>
      <p:ext uri="{BB962C8B-B14F-4D97-AF65-F5344CB8AC3E}">
        <p14:creationId xmlns:p14="http://schemas.microsoft.com/office/powerpoint/2010/main" val="14898837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0" fill="hold"/>
                                        <p:tgtEl>
                                          <p:spTgt spid="26"/>
                                        </p:tgtEl>
                                        <p:attrNameLst>
                                          <p:attrName>ppt_w</p:attrName>
                                        </p:attrNameLst>
                                      </p:cBhvr>
                                      <p:tavLst>
                                        <p:tav tm="0">
                                          <p:val>
                                            <p:fltVal val="0"/>
                                          </p:val>
                                        </p:tav>
                                        <p:tav tm="100000">
                                          <p:val>
                                            <p:strVal val="#ppt_w"/>
                                          </p:val>
                                        </p:tav>
                                      </p:tavLst>
                                    </p:anim>
                                    <p:anim calcmode="lin" valueType="num">
                                      <p:cBhvr>
                                        <p:cTn id="28" dur="1000" fill="hold"/>
                                        <p:tgtEl>
                                          <p:spTgt spid="26"/>
                                        </p:tgtEl>
                                        <p:attrNameLst>
                                          <p:attrName>ppt_h</p:attrName>
                                        </p:attrNameLst>
                                      </p:cBhvr>
                                      <p:tavLst>
                                        <p:tav tm="0">
                                          <p:val>
                                            <p:fltVal val="0"/>
                                          </p:val>
                                        </p:tav>
                                        <p:tav tm="100000">
                                          <p:val>
                                            <p:strVal val="#ppt_h"/>
                                          </p:val>
                                        </p:tav>
                                      </p:tavLst>
                                    </p:anim>
                                    <p:anim calcmode="lin" valueType="num">
                                      <p:cBhvr>
                                        <p:cTn id="29" dur="1000" fill="hold"/>
                                        <p:tgtEl>
                                          <p:spTgt spid="26"/>
                                        </p:tgtEl>
                                        <p:attrNameLst>
                                          <p:attrName>style.rotation</p:attrName>
                                        </p:attrNameLst>
                                      </p:cBhvr>
                                      <p:tavLst>
                                        <p:tav tm="0">
                                          <p:val>
                                            <p:fltVal val="90"/>
                                          </p:val>
                                        </p:tav>
                                        <p:tav tm="100000">
                                          <p:val>
                                            <p:fltVal val="0"/>
                                          </p:val>
                                        </p:tav>
                                      </p:tavLst>
                                    </p:anim>
                                    <p:animEffect transition="in" filter="fade">
                                      <p:cBhvr>
                                        <p:cTn id="30" dur="1000"/>
                                        <p:tgtEl>
                                          <p:spTgt spid="26"/>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1000" fill="hold"/>
                                        <p:tgtEl>
                                          <p:spTgt spid="32"/>
                                        </p:tgtEl>
                                        <p:attrNameLst>
                                          <p:attrName>ppt_w</p:attrName>
                                        </p:attrNameLst>
                                      </p:cBhvr>
                                      <p:tavLst>
                                        <p:tav tm="0">
                                          <p:val>
                                            <p:fltVal val="0"/>
                                          </p:val>
                                        </p:tav>
                                        <p:tav tm="100000">
                                          <p:val>
                                            <p:strVal val="#ppt_w"/>
                                          </p:val>
                                        </p:tav>
                                      </p:tavLst>
                                    </p:anim>
                                    <p:anim calcmode="lin" valueType="num">
                                      <p:cBhvr>
                                        <p:cTn id="34" dur="1000" fill="hold"/>
                                        <p:tgtEl>
                                          <p:spTgt spid="32"/>
                                        </p:tgtEl>
                                        <p:attrNameLst>
                                          <p:attrName>ppt_h</p:attrName>
                                        </p:attrNameLst>
                                      </p:cBhvr>
                                      <p:tavLst>
                                        <p:tav tm="0">
                                          <p:val>
                                            <p:fltVal val="0"/>
                                          </p:val>
                                        </p:tav>
                                        <p:tav tm="100000">
                                          <p:val>
                                            <p:strVal val="#ppt_h"/>
                                          </p:val>
                                        </p:tav>
                                      </p:tavLst>
                                    </p:anim>
                                    <p:anim calcmode="lin" valueType="num">
                                      <p:cBhvr>
                                        <p:cTn id="35" dur="1000" fill="hold"/>
                                        <p:tgtEl>
                                          <p:spTgt spid="32"/>
                                        </p:tgtEl>
                                        <p:attrNameLst>
                                          <p:attrName>style.rotation</p:attrName>
                                        </p:attrNameLst>
                                      </p:cBhvr>
                                      <p:tavLst>
                                        <p:tav tm="0">
                                          <p:val>
                                            <p:fltVal val="90"/>
                                          </p:val>
                                        </p:tav>
                                        <p:tav tm="100000">
                                          <p:val>
                                            <p:fltVal val="0"/>
                                          </p:val>
                                        </p:tav>
                                      </p:tavLst>
                                    </p:anim>
                                    <p:animEffect transition="in" filter="fade">
                                      <p:cBhvr>
                                        <p:cTn id="36" dur="1000"/>
                                        <p:tgtEl>
                                          <p:spTgt spid="32"/>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p:cTn id="39" dur="1000" fill="hold"/>
                                        <p:tgtEl>
                                          <p:spTgt spid="52"/>
                                        </p:tgtEl>
                                        <p:attrNameLst>
                                          <p:attrName>ppt_w</p:attrName>
                                        </p:attrNameLst>
                                      </p:cBhvr>
                                      <p:tavLst>
                                        <p:tav tm="0">
                                          <p:val>
                                            <p:fltVal val="0"/>
                                          </p:val>
                                        </p:tav>
                                        <p:tav tm="100000">
                                          <p:val>
                                            <p:strVal val="#ppt_w"/>
                                          </p:val>
                                        </p:tav>
                                      </p:tavLst>
                                    </p:anim>
                                    <p:anim calcmode="lin" valueType="num">
                                      <p:cBhvr>
                                        <p:cTn id="40" dur="1000" fill="hold"/>
                                        <p:tgtEl>
                                          <p:spTgt spid="52"/>
                                        </p:tgtEl>
                                        <p:attrNameLst>
                                          <p:attrName>ppt_h</p:attrName>
                                        </p:attrNameLst>
                                      </p:cBhvr>
                                      <p:tavLst>
                                        <p:tav tm="0">
                                          <p:val>
                                            <p:fltVal val="0"/>
                                          </p:val>
                                        </p:tav>
                                        <p:tav tm="100000">
                                          <p:val>
                                            <p:strVal val="#ppt_h"/>
                                          </p:val>
                                        </p:tav>
                                      </p:tavLst>
                                    </p:anim>
                                    <p:anim calcmode="lin" valueType="num">
                                      <p:cBhvr>
                                        <p:cTn id="41" dur="1000" fill="hold"/>
                                        <p:tgtEl>
                                          <p:spTgt spid="52"/>
                                        </p:tgtEl>
                                        <p:attrNameLst>
                                          <p:attrName>style.rotation</p:attrName>
                                        </p:attrNameLst>
                                      </p:cBhvr>
                                      <p:tavLst>
                                        <p:tav tm="0">
                                          <p:val>
                                            <p:fltVal val="90"/>
                                          </p:val>
                                        </p:tav>
                                        <p:tav tm="100000">
                                          <p:val>
                                            <p:fltVal val="0"/>
                                          </p:val>
                                        </p:tav>
                                      </p:tavLst>
                                    </p:anim>
                                    <p:animEffect transition="in" filter="fade">
                                      <p:cBhvr>
                                        <p:cTn id="42" dur="1000"/>
                                        <p:tgtEl>
                                          <p:spTgt spid="52"/>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1000" fill="hold"/>
                                        <p:tgtEl>
                                          <p:spTgt spid="53"/>
                                        </p:tgtEl>
                                        <p:attrNameLst>
                                          <p:attrName>ppt_w</p:attrName>
                                        </p:attrNameLst>
                                      </p:cBhvr>
                                      <p:tavLst>
                                        <p:tav tm="0">
                                          <p:val>
                                            <p:fltVal val="0"/>
                                          </p:val>
                                        </p:tav>
                                        <p:tav tm="100000">
                                          <p:val>
                                            <p:strVal val="#ppt_w"/>
                                          </p:val>
                                        </p:tav>
                                      </p:tavLst>
                                    </p:anim>
                                    <p:anim calcmode="lin" valueType="num">
                                      <p:cBhvr>
                                        <p:cTn id="46" dur="1000" fill="hold"/>
                                        <p:tgtEl>
                                          <p:spTgt spid="53"/>
                                        </p:tgtEl>
                                        <p:attrNameLst>
                                          <p:attrName>ppt_h</p:attrName>
                                        </p:attrNameLst>
                                      </p:cBhvr>
                                      <p:tavLst>
                                        <p:tav tm="0">
                                          <p:val>
                                            <p:fltVal val="0"/>
                                          </p:val>
                                        </p:tav>
                                        <p:tav tm="100000">
                                          <p:val>
                                            <p:strVal val="#ppt_h"/>
                                          </p:val>
                                        </p:tav>
                                      </p:tavLst>
                                    </p:anim>
                                    <p:anim calcmode="lin" valueType="num">
                                      <p:cBhvr>
                                        <p:cTn id="47" dur="1000" fill="hold"/>
                                        <p:tgtEl>
                                          <p:spTgt spid="53"/>
                                        </p:tgtEl>
                                        <p:attrNameLst>
                                          <p:attrName>style.rotation</p:attrName>
                                        </p:attrNameLst>
                                      </p:cBhvr>
                                      <p:tavLst>
                                        <p:tav tm="0">
                                          <p:val>
                                            <p:fltVal val="90"/>
                                          </p:val>
                                        </p:tav>
                                        <p:tav tm="100000">
                                          <p:val>
                                            <p:fltVal val="0"/>
                                          </p:val>
                                        </p:tav>
                                      </p:tavLst>
                                    </p:anim>
                                    <p:animEffect transition="in" filter="fade">
                                      <p:cBhvr>
                                        <p:cTn id="48" dur="1000"/>
                                        <p:tgtEl>
                                          <p:spTgt spid="53"/>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p:cTn id="51" dur="1000" fill="hold"/>
                                        <p:tgtEl>
                                          <p:spTgt spid="54"/>
                                        </p:tgtEl>
                                        <p:attrNameLst>
                                          <p:attrName>ppt_w</p:attrName>
                                        </p:attrNameLst>
                                      </p:cBhvr>
                                      <p:tavLst>
                                        <p:tav tm="0">
                                          <p:val>
                                            <p:fltVal val="0"/>
                                          </p:val>
                                        </p:tav>
                                        <p:tav tm="100000">
                                          <p:val>
                                            <p:strVal val="#ppt_w"/>
                                          </p:val>
                                        </p:tav>
                                      </p:tavLst>
                                    </p:anim>
                                    <p:anim calcmode="lin" valueType="num">
                                      <p:cBhvr>
                                        <p:cTn id="52" dur="1000" fill="hold"/>
                                        <p:tgtEl>
                                          <p:spTgt spid="54"/>
                                        </p:tgtEl>
                                        <p:attrNameLst>
                                          <p:attrName>ppt_h</p:attrName>
                                        </p:attrNameLst>
                                      </p:cBhvr>
                                      <p:tavLst>
                                        <p:tav tm="0">
                                          <p:val>
                                            <p:fltVal val="0"/>
                                          </p:val>
                                        </p:tav>
                                        <p:tav tm="100000">
                                          <p:val>
                                            <p:strVal val="#ppt_h"/>
                                          </p:val>
                                        </p:tav>
                                      </p:tavLst>
                                    </p:anim>
                                    <p:anim calcmode="lin" valueType="num">
                                      <p:cBhvr>
                                        <p:cTn id="53" dur="1000" fill="hold"/>
                                        <p:tgtEl>
                                          <p:spTgt spid="54"/>
                                        </p:tgtEl>
                                        <p:attrNameLst>
                                          <p:attrName>style.rotation</p:attrName>
                                        </p:attrNameLst>
                                      </p:cBhvr>
                                      <p:tavLst>
                                        <p:tav tm="0">
                                          <p:val>
                                            <p:fltVal val="90"/>
                                          </p:val>
                                        </p:tav>
                                        <p:tav tm="100000">
                                          <p:val>
                                            <p:fltVal val="0"/>
                                          </p:val>
                                        </p:tav>
                                      </p:tavLst>
                                    </p:anim>
                                    <p:animEffect transition="in" filter="fade">
                                      <p:cBhvr>
                                        <p:cTn id="54" dur="1000"/>
                                        <p:tgtEl>
                                          <p:spTgt spid="54"/>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1000" fill="hold"/>
                                        <p:tgtEl>
                                          <p:spTgt spid="55"/>
                                        </p:tgtEl>
                                        <p:attrNameLst>
                                          <p:attrName>ppt_w</p:attrName>
                                        </p:attrNameLst>
                                      </p:cBhvr>
                                      <p:tavLst>
                                        <p:tav tm="0">
                                          <p:val>
                                            <p:fltVal val="0"/>
                                          </p:val>
                                        </p:tav>
                                        <p:tav tm="100000">
                                          <p:val>
                                            <p:strVal val="#ppt_w"/>
                                          </p:val>
                                        </p:tav>
                                      </p:tavLst>
                                    </p:anim>
                                    <p:anim calcmode="lin" valueType="num">
                                      <p:cBhvr>
                                        <p:cTn id="58" dur="1000" fill="hold"/>
                                        <p:tgtEl>
                                          <p:spTgt spid="55"/>
                                        </p:tgtEl>
                                        <p:attrNameLst>
                                          <p:attrName>ppt_h</p:attrName>
                                        </p:attrNameLst>
                                      </p:cBhvr>
                                      <p:tavLst>
                                        <p:tav tm="0">
                                          <p:val>
                                            <p:fltVal val="0"/>
                                          </p:val>
                                        </p:tav>
                                        <p:tav tm="100000">
                                          <p:val>
                                            <p:strVal val="#ppt_h"/>
                                          </p:val>
                                        </p:tav>
                                      </p:tavLst>
                                    </p:anim>
                                    <p:anim calcmode="lin" valueType="num">
                                      <p:cBhvr>
                                        <p:cTn id="59" dur="1000" fill="hold"/>
                                        <p:tgtEl>
                                          <p:spTgt spid="55"/>
                                        </p:tgtEl>
                                        <p:attrNameLst>
                                          <p:attrName>style.rotation</p:attrName>
                                        </p:attrNameLst>
                                      </p:cBhvr>
                                      <p:tavLst>
                                        <p:tav tm="0">
                                          <p:val>
                                            <p:fltVal val="90"/>
                                          </p:val>
                                        </p:tav>
                                        <p:tav tm="100000">
                                          <p:val>
                                            <p:fltVal val="0"/>
                                          </p:val>
                                        </p:tav>
                                      </p:tavLst>
                                    </p:anim>
                                    <p:animEffect transition="in" filter="fade">
                                      <p:cBhvr>
                                        <p:cTn id="60" dur="1000"/>
                                        <p:tgtEl>
                                          <p:spTgt spid="55"/>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p:cTn id="63" dur="1000" fill="hold"/>
                                        <p:tgtEl>
                                          <p:spTgt spid="56"/>
                                        </p:tgtEl>
                                        <p:attrNameLst>
                                          <p:attrName>ppt_w</p:attrName>
                                        </p:attrNameLst>
                                      </p:cBhvr>
                                      <p:tavLst>
                                        <p:tav tm="0">
                                          <p:val>
                                            <p:fltVal val="0"/>
                                          </p:val>
                                        </p:tav>
                                        <p:tav tm="100000">
                                          <p:val>
                                            <p:strVal val="#ppt_w"/>
                                          </p:val>
                                        </p:tav>
                                      </p:tavLst>
                                    </p:anim>
                                    <p:anim calcmode="lin" valueType="num">
                                      <p:cBhvr>
                                        <p:cTn id="64" dur="1000" fill="hold"/>
                                        <p:tgtEl>
                                          <p:spTgt spid="56"/>
                                        </p:tgtEl>
                                        <p:attrNameLst>
                                          <p:attrName>ppt_h</p:attrName>
                                        </p:attrNameLst>
                                      </p:cBhvr>
                                      <p:tavLst>
                                        <p:tav tm="0">
                                          <p:val>
                                            <p:fltVal val="0"/>
                                          </p:val>
                                        </p:tav>
                                        <p:tav tm="100000">
                                          <p:val>
                                            <p:strVal val="#ppt_h"/>
                                          </p:val>
                                        </p:tav>
                                      </p:tavLst>
                                    </p:anim>
                                    <p:anim calcmode="lin" valueType="num">
                                      <p:cBhvr>
                                        <p:cTn id="65" dur="1000" fill="hold"/>
                                        <p:tgtEl>
                                          <p:spTgt spid="56"/>
                                        </p:tgtEl>
                                        <p:attrNameLst>
                                          <p:attrName>style.rotation</p:attrName>
                                        </p:attrNameLst>
                                      </p:cBhvr>
                                      <p:tavLst>
                                        <p:tav tm="0">
                                          <p:val>
                                            <p:fltVal val="90"/>
                                          </p:val>
                                        </p:tav>
                                        <p:tav tm="100000">
                                          <p:val>
                                            <p:fltVal val="0"/>
                                          </p:val>
                                        </p:tav>
                                      </p:tavLst>
                                    </p:anim>
                                    <p:animEffect transition="in" filter="fade">
                                      <p:cBhvr>
                                        <p:cTn id="66" dur="1000"/>
                                        <p:tgtEl>
                                          <p:spTgt spid="56"/>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1000" fill="hold"/>
                                        <p:tgtEl>
                                          <p:spTgt spid="57"/>
                                        </p:tgtEl>
                                        <p:attrNameLst>
                                          <p:attrName>ppt_w</p:attrName>
                                        </p:attrNameLst>
                                      </p:cBhvr>
                                      <p:tavLst>
                                        <p:tav tm="0">
                                          <p:val>
                                            <p:fltVal val="0"/>
                                          </p:val>
                                        </p:tav>
                                        <p:tav tm="100000">
                                          <p:val>
                                            <p:strVal val="#ppt_w"/>
                                          </p:val>
                                        </p:tav>
                                      </p:tavLst>
                                    </p:anim>
                                    <p:anim calcmode="lin" valueType="num">
                                      <p:cBhvr>
                                        <p:cTn id="70" dur="1000" fill="hold"/>
                                        <p:tgtEl>
                                          <p:spTgt spid="57"/>
                                        </p:tgtEl>
                                        <p:attrNameLst>
                                          <p:attrName>ppt_h</p:attrName>
                                        </p:attrNameLst>
                                      </p:cBhvr>
                                      <p:tavLst>
                                        <p:tav tm="0">
                                          <p:val>
                                            <p:fltVal val="0"/>
                                          </p:val>
                                        </p:tav>
                                        <p:tav tm="100000">
                                          <p:val>
                                            <p:strVal val="#ppt_h"/>
                                          </p:val>
                                        </p:tav>
                                      </p:tavLst>
                                    </p:anim>
                                    <p:anim calcmode="lin" valueType="num">
                                      <p:cBhvr>
                                        <p:cTn id="71" dur="1000" fill="hold"/>
                                        <p:tgtEl>
                                          <p:spTgt spid="57"/>
                                        </p:tgtEl>
                                        <p:attrNameLst>
                                          <p:attrName>style.rotation</p:attrName>
                                        </p:attrNameLst>
                                      </p:cBhvr>
                                      <p:tavLst>
                                        <p:tav tm="0">
                                          <p:val>
                                            <p:fltVal val="90"/>
                                          </p:val>
                                        </p:tav>
                                        <p:tav tm="100000">
                                          <p:val>
                                            <p:fltVal val="0"/>
                                          </p:val>
                                        </p:tav>
                                      </p:tavLst>
                                    </p:anim>
                                    <p:animEffect transition="in" filter="fade">
                                      <p:cBhvr>
                                        <p:cTn id="72" dur="1000"/>
                                        <p:tgtEl>
                                          <p:spTgt spid="57"/>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anim calcmode="lin" valueType="num">
                                      <p:cBhvr>
                                        <p:cTn id="75" dur="1000" fill="hold"/>
                                        <p:tgtEl>
                                          <p:spTgt spid="58"/>
                                        </p:tgtEl>
                                        <p:attrNameLst>
                                          <p:attrName>ppt_w</p:attrName>
                                        </p:attrNameLst>
                                      </p:cBhvr>
                                      <p:tavLst>
                                        <p:tav tm="0">
                                          <p:val>
                                            <p:fltVal val="0"/>
                                          </p:val>
                                        </p:tav>
                                        <p:tav tm="100000">
                                          <p:val>
                                            <p:strVal val="#ppt_w"/>
                                          </p:val>
                                        </p:tav>
                                      </p:tavLst>
                                    </p:anim>
                                    <p:anim calcmode="lin" valueType="num">
                                      <p:cBhvr>
                                        <p:cTn id="76" dur="1000" fill="hold"/>
                                        <p:tgtEl>
                                          <p:spTgt spid="58"/>
                                        </p:tgtEl>
                                        <p:attrNameLst>
                                          <p:attrName>ppt_h</p:attrName>
                                        </p:attrNameLst>
                                      </p:cBhvr>
                                      <p:tavLst>
                                        <p:tav tm="0">
                                          <p:val>
                                            <p:fltVal val="0"/>
                                          </p:val>
                                        </p:tav>
                                        <p:tav tm="100000">
                                          <p:val>
                                            <p:strVal val="#ppt_h"/>
                                          </p:val>
                                        </p:tav>
                                      </p:tavLst>
                                    </p:anim>
                                    <p:anim calcmode="lin" valueType="num">
                                      <p:cBhvr>
                                        <p:cTn id="77" dur="1000" fill="hold"/>
                                        <p:tgtEl>
                                          <p:spTgt spid="58"/>
                                        </p:tgtEl>
                                        <p:attrNameLst>
                                          <p:attrName>style.rotation</p:attrName>
                                        </p:attrNameLst>
                                      </p:cBhvr>
                                      <p:tavLst>
                                        <p:tav tm="0">
                                          <p:val>
                                            <p:fltVal val="90"/>
                                          </p:val>
                                        </p:tav>
                                        <p:tav tm="100000">
                                          <p:val>
                                            <p:fltVal val="0"/>
                                          </p:val>
                                        </p:tav>
                                      </p:tavLst>
                                    </p:anim>
                                    <p:animEffect transition="in" filter="fade">
                                      <p:cBhvr>
                                        <p:cTn id="78" dur="1000"/>
                                        <p:tgtEl>
                                          <p:spTgt spid="58"/>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p:cTn id="81" dur="1000" fill="hold"/>
                                        <p:tgtEl>
                                          <p:spTgt spid="59"/>
                                        </p:tgtEl>
                                        <p:attrNameLst>
                                          <p:attrName>ppt_w</p:attrName>
                                        </p:attrNameLst>
                                      </p:cBhvr>
                                      <p:tavLst>
                                        <p:tav tm="0">
                                          <p:val>
                                            <p:fltVal val="0"/>
                                          </p:val>
                                        </p:tav>
                                        <p:tav tm="100000">
                                          <p:val>
                                            <p:strVal val="#ppt_w"/>
                                          </p:val>
                                        </p:tav>
                                      </p:tavLst>
                                    </p:anim>
                                    <p:anim calcmode="lin" valueType="num">
                                      <p:cBhvr>
                                        <p:cTn id="82" dur="1000" fill="hold"/>
                                        <p:tgtEl>
                                          <p:spTgt spid="59"/>
                                        </p:tgtEl>
                                        <p:attrNameLst>
                                          <p:attrName>ppt_h</p:attrName>
                                        </p:attrNameLst>
                                      </p:cBhvr>
                                      <p:tavLst>
                                        <p:tav tm="0">
                                          <p:val>
                                            <p:fltVal val="0"/>
                                          </p:val>
                                        </p:tav>
                                        <p:tav tm="100000">
                                          <p:val>
                                            <p:strVal val="#ppt_h"/>
                                          </p:val>
                                        </p:tav>
                                      </p:tavLst>
                                    </p:anim>
                                    <p:anim calcmode="lin" valueType="num">
                                      <p:cBhvr>
                                        <p:cTn id="83" dur="1000" fill="hold"/>
                                        <p:tgtEl>
                                          <p:spTgt spid="59"/>
                                        </p:tgtEl>
                                        <p:attrNameLst>
                                          <p:attrName>style.rotation</p:attrName>
                                        </p:attrNameLst>
                                      </p:cBhvr>
                                      <p:tavLst>
                                        <p:tav tm="0">
                                          <p:val>
                                            <p:fltVal val="90"/>
                                          </p:val>
                                        </p:tav>
                                        <p:tav tm="100000">
                                          <p:val>
                                            <p:fltVal val="0"/>
                                          </p:val>
                                        </p:tav>
                                      </p:tavLst>
                                    </p:anim>
                                    <p:animEffect transition="in" filter="fade">
                                      <p:cBhvr>
                                        <p:cTn id="84" dur="1000"/>
                                        <p:tgtEl>
                                          <p:spTgt spid="59"/>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 calcmode="lin" valueType="num">
                                      <p:cBhvr>
                                        <p:cTn id="87" dur="1000" fill="hold"/>
                                        <p:tgtEl>
                                          <p:spTgt spid="60"/>
                                        </p:tgtEl>
                                        <p:attrNameLst>
                                          <p:attrName>ppt_w</p:attrName>
                                        </p:attrNameLst>
                                      </p:cBhvr>
                                      <p:tavLst>
                                        <p:tav tm="0">
                                          <p:val>
                                            <p:fltVal val="0"/>
                                          </p:val>
                                        </p:tav>
                                        <p:tav tm="100000">
                                          <p:val>
                                            <p:strVal val="#ppt_w"/>
                                          </p:val>
                                        </p:tav>
                                      </p:tavLst>
                                    </p:anim>
                                    <p:anim calcmode="lin" valueType="num">
                                      <p:cBhvr>
                                        <p:cTn id="88" dur="1000" fill="hold"/>
                                        <p:tgtEl>
                                          <p:spTgt spid="60"/>
                                        </p:tgtEl>
                                        <p:attrNameLst>
                                          <p:attrName>ppt_h</p:attrName>
                                        </p:attrNameLst>
                                      </p:cBhvr>
                                      <p:tavLst>
                                        <p:tav tm="0">
                                          <p:val>
                                            <p:fltVal val="0"/>
                                          </p:val>
                                        </p:tav>
                                        <p:tav tm="100000">
                                          <p:val>
                                            <p:strVal val="#ppt_h"/>
                                          </p:val>
                                        </p:tav>
                                      </p:tavLst>
                                    </p:anim>
                                    <p:anim calcmode="lin" valueType="num">
                                      <p:cBhvr>
                                        <p:cTn id="89" dur="1000" fill="hold"/>
                                        <p:tgtEl>
                                          <p:spTgt spid="60"/>
                                        </p:tgtEl>
                                        <p:attrNameLst>
                                          <p:attrName>style.rotation</p:attrName>
                                        </p:attrNameLst>
                                      </p:cBhvr>
                                      <p:tavLst>
                                        <p:tav tm="0">
                                          <p:val>
                                            <p:fltVal val="90"/>
                                          </p:val>
                                        </p:tav>
                                        <p:tav tm="100000">
                                          <p:val>
                                            <p:fltVal val="0"/>
                                          </p:val>
                                        </p:tav>
                                      </p:tavLst>
                                    </p:anim>
                                    <p:animEffect transition="in" filter="fade">
                                      <p:cBhvr>
                                        <p:cTn id="90" dur="1000"/>
                                        <p:tgtEl>
                                          <p:spTgt spid="60"/>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1000"/>
                                        <p:tgtEl>
                                          <p:spTgt spid="7"/>
                                        </p:tgtEl>
                                      </p:cBhvr>
                                    </p:animEffect>
                                    <p:anim calcmode="lin" valueType="num">
                                      <p:cBhvr>
                                        <p:cTn id="96" dur="1000" fill="hold"/>
                                        <p:tgtEl>
                                          <p:spTgt spid="7"/>
                                        </p:tgtEl>
                                        <p:attrNameLst>
                                          <p:attrName>ppt_x</p:attrName>
                                        </p:attrNameLst>
                                      </p:cBhvr>
                                      <p:tavLst>
                                        <p:tav tm="0">
                                          <p:val>
                                            <p:strVal val="#ppt_x"/>
                                          </p:val>
                                        </p:tav>
                                        <p:tav tm="100000">
                                          <p:val>
                                            <p:strVal val="#ppt_x"/>
                                          </p:val>
                                        </p:tav>
                                      </p:tavLst>
                                    </p:anim>
                                    <p:anim calcmode="lin" valueType="num">
                                      <p:cBhvr>
                                        <p:cTn id="97" dur="1000" fill="hold"/>
                                        <p:tgtEl>
                                          <p:spTgt spid="7"/>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fade">
                                      <p:cBhvr>
                                        <p:cTn id="100" dur="1000"/>
                                        <p:tgtEl>
                                          <p:spTgt spid="8"/>
                                        </p:tgtEl>
                                      </p:cBhvr>
                                    </p:animEffect>
                                    <p:anim calcmode="lin" valueType="num">
                                      <p:cBhvr>
                                        <p:cTn id="101" dur="1000" fill="hold"/>
                                        <p:tgtEl>
                                          <p:spTgt spid="8"/>
                                        </p:tgtEl>
                                        <p:attrNameLst>
                                          <p:attrName>ppt_x</p:attrName>
                                        </p:attrNameLst>
                                      </p:cBhvr>
                                      <p:tavLst>
                                        <p:tav tm="0">
                                          <p:val>
                                            <p:strVal val="#ppt_x"/>
                                          </p:val>
                                        </p:tav>
                                        <p:tav tm="100000">
                                          <p:val>
                                            <p:strVal val="#ppt_x"/>
                                          </p:val>
                                        </p:tav>
                                      </p:tavLst>
                                    </p:anim>
                                    <p:anim calcmode="lin" valueType="num">
                                      <p:cBhvr>
                                        <p:cTn id="10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fade">
                                      <p:cBhvr>
                                        <p:cTn id="107" dur="1000"/>
                                        <p:tgtEl>
                                          <p:spTgt spid="9"/>
                                        </p:tgtEl>
                                      </p:cBhvr>
                                    </p:animEffect>
                                    <p:anim calcmode="lin" valueType="num">
                                      <p:cBhvr>
                                        <p:cTn id="108" dur="1000" fill="hold"/>
                                        <p:tgtEl>
                                          <p:spTgt spid="9"/>
                                        </p:tgtEl>
                                        <p:attrNameLst>
                                          <p:attrName>ppt_x</p:attrName>
                                        </p:attrNameLst>
                                      </p:cBhvr>
                                      <p:tavLst>
                                        <p:tav tm="0">
                                          <p:val>
                                            <p:strVal val="#ppt_x"/>
                                          </p:val>
                                        </p:tav>
                                        <p:tav tm="100000">
                                          <p:val>
                                            <p:strVal val="#ppt_x"/>
                                          </p:val>
                                        </p:tav>
                                      </p:tavLst>
                                    </p:anim>
                                    <p:anim calcmode="lin" valueType="num">
                                      <p:cBhvr>
                                        <p:cTn id="109" dur="1000" fill="hold"/>
                                        <p:tgtEl>
                                          <p:spTgt spid="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fade">
                                      <p:cBhvr>
                                        <p:cTn id="112" dur="1000"/>
                                        <p:tgtEl>
                                          <p:spTgt spid="10"/>
                                        </p:tgtEl>
                                      </p:cBhvr>
                                    </p:animEffect>
                                    <p:anim calcmode="lin" valueType="num">
                                      <p:cBhvr>
                                        <p:cTn id="113" dur="1000" fill="hold"/>
                                        <p:tgtEl>
                                          <p:spTgt spid="10"/>
                                        </p:tgtEl>
                                        <p:attrNameLst>
                                          <p:attrName>ppt_x</p:attrName>
                                        </p:attrNameLst>
                                      </p:cBhvr>
                                      <p:tavLst>
                                        <p:tav tm="0">
                                          <p:val>
                                            <p:strVal val="#ppt_x"/>
                                          </p:val>
                                        </p:tav>
                                        <p:tav tm="100000">
                                          <p:val>
                                            <p:strVal val="#ppt_x"/>
                                          </p:val>
                                        </p:tav>
                                      </p:tavLst>
                                    </p:anim>
                                    <p:anim calcmode="lin" valueType="num">
                                      <p:cBhvr>
                                        <p:cTn id="1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fade">
                                      <p:cBhvr>
                                        <p:cTn id="119" dur="1000"/>
                                        <p:tgtEl>
                                          <p:spTgt spid="11"/>
                                        </p:tgtEl>
                                      </p:cBhvr>
                                    </p:animEffect>
                                    <p:anim calcmode="lin" valueType="num">
                                      <p:cBhvr>
                                        <p:cTn id="120" dur="1000" fill="hold"/>
                                        <p:tgtEl>
                                          <p:spTgt spid="11"/>
                                        </p:tgtEl>
                                        <p:attrNameLst>
                                          <p:attrName>ppt_x</p:attrName>
                                        </p:attrNameLst>
                                      </p:cBhvr>
                                      <p:tavLst>
                                        <p:tav tm="0">
                                          <p:val>
                                            <p:strVal val="#ppt_x"/>
                                          </p:val>
                                        </p:tav>
                                        <p:tav tm="100000">
                                          <p:val>
                                            <p:strVal val="#ppt_x"/>
                                          </p:val>
                                        </p:tav>
                                      </p:tavLst>
                                    </p:anim>
                                    <p:anim calcmode="lin" valueType="num">
                                      <p:cBhvr>
                                        <p:cTn id="121" dur="1000" fill="hold"/>
                                        <p:tgtEl>
                                          <p:spTgt spid="1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Effect transition="in" filter="fade">
                                      <p:cBhvr>
                                        <p:cTn id="124" dur="1000"/>
                                        <p:tgtEl>
                                          <p:spTgt spid="12"/>
                                        </p:tgtEl>
                                      </p:cBhvr>
                                    </p:animEffect>
                                    <p:anim calcmode="lin" valueType="num">
                                      <p:cBhvr>
                                        <p:cTn id="125" dur="1000" fill="hold"/>
                                        <p:tgtEl>
                                          <p:spTgt spid="12"/>
                                        </p:tgtEl>
                                        <p:attrNameLst>
                                          <p:attrName>ppt_x</p:attrName>
                                        </p:attrNameLst>
                                      </p:cBhvr>
                                      <p:tavLst>
                                        <p:tav tm="0">
                                          <p:val>
                                            <p:strVal val="#ppt_x"/>
                                          </p:val>
                                        </p:tav>
                                        <p:tav tm="100000">
                                          <p:val>
                                            <p:strVal val="#ppt_x"/>
                                          </p:val>
                                        </p:tav>
                                      </p:tavLst>
                                    </p:anim>
                                    <p:anim calcmode="lin" valueType="num">
                                      <p:cBhvr>
                                        <p:cTn id="1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3"/>
                                        </p:tgtEl>
                                        <p:attrNameLst>
                                          <p:attrName>style.visibility</p:attrName>
                                        </p:attrNameLst>
                                      </p:cBhvr>
                                      <p:to>
                                        <p:strVal val="visible"/>
                                      </p:to>
                                    </p:set>
                                    <p:animEffect transition="in" filter="fade">
                                      <p:cBhvr>
                                        <p:cTn id="131" dur="1000"/>
                                        <p:tgtEl>
                                          <p:spTgt spid="13"/>
                                        </p:tgtEl>
                                      </p:cBhvr>
                                    </p:animEffect>
                                    <p:anim calcmode="lin" valueType="num">
                                      <p:cBhvr>
                                        <p:cTn id="132" dur="1000" fill="hold"/>
                                        <p:tgtEl>
                                          <p:spTgt spid="13"/>
                                        </p:tgtEl>
                                        <p:attrNameLst>
                                          <p:attrName>ppt_x</p:attrName>
                                        </p:attrNameLst>
                                      </p:cBhvr>
                                      <p:tavLst>
                                        <p:tav tm="0">
                                          <p:val>
                                            <p:strVal val="#ppt_x"/>
                                          </p:val>
                                        </p:tav>
                                        <p:tav tm="100000">
                                          <p:val>
                                            <p:strVal val="#ppt_x"/>
                                          </p:val>
                                        </p:tav>
                                      </p:tavLst>
                                    </p:anim>
                                    <p:anim calcmode="lin" valueType="num">
                                      <p:cBhvr>
                                        <p:cTn id="133" dur="1000" fill="hold"/>
                                        <p:tgtEl>
                                          <p:spTgt spid="13"/>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4"/>
                                        </p:tgtEl>
                                        <p:attrNameLst>
                                          <p:attrName>style.visibility</p:attrName>
                                        </p:attrNameLst>
                                      </p:cBhvr>
                                      <p:to>
                                        <p:strVal val="visible"/>
                                      </p:to>
                                    </p:set>
                                    <p:animEffect transition="in" filter="fade">
                                      <p:cBhvr>
                                        <p:cTn id="136" dur="1000"/>
                                        <p:tgtEl>
                                          <p:spTgt spid="14"/>
                                        </p:tgtEl>
                                      </p:cBhvr>
                                    </p:animEffect>
                                    <p:anim calcmode="lin" valueType="num">
                                      <p:cBhvr>
                                        <p:cTn id="137" dur="1000" fill="hold"/>
                                        <p:tgtEl>
                                          <p:spTgt spid="14"/>
                                        </p:tgtEl>
                                        <p:attrNameLst>
                                          <p:attrName>ppt_x</p:attrName>
                                        </p:attrNameLst>
                                      </p:cBhvr>
                                      <p:tavLst>
                                        <p:tav tm="0">
                                          <p:val>
                                            <p:strVal val="#ppt_x"/>
                                          </p:val>
                                        </p:tav>
                                        <p:tav tm="100000">
                                          <p:val>
                                            <p:strVal val="#ppt_x"/>
                                          </p:val>
                                        </p:tav>
                                      </p:tavLst>
                                    </p:anim>
                                    <p:anim calcmode="lin" valueType="num">
                                      <p:cBhvr>
                                        <p:cTn id="1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fade">
                                      <p:cBhvr>
                                        <p:cTn id="143" dur="1000"/>
                                        <p:tgtEl>
                                          <p:spTgt spid="15"/>
                                        </p:tgtEl>
                                      </p:cBhvr>
                                    </p:animEffect>
                                    <p:anim calcmode="lin" valueType="num">
                                      <p:cBhvr>
                                        <p:cTn id="144" dur="1000" fill="hold"/>
                                        <p:tgtEl>
                                          <p:spTgt spid="15"/>
                                        </p:tgtEl>
                                        <p:attrNameLst>
                                          <p:attrName>ppt_x</p:attrName>
                                        </p:attrNameLst>
                                      </p:cBhvr>
                                      <p:tavLst>
                                        <p:tav tm="0">
                                          <p:val>
                                            <p:strVal val="#ppt_x"/>
                                          </p:val>
                                        </p:tav>
                                        <p:tav tm="100000">
                                          <p:val>
                                            <p:strVal val="#ppt_x"/>
                                          </p:val>
                                        </p:tav>
                                      </p:tavLst>
                                    </p:anim>
                                    <p:anim calcmode="lin" valueType="num">
                                      <p:cBhvr>
                                        <p:cTn id="145" dur="1000" fill="hold"/>
                                        <p:tgtEl>
                                          <p:spTgt spid="1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16"/>
                                        </p:tgtEl>
                                        <p:attrNameLst>
                                          <p:attrName>style.visibility</p:attrName>
                                        </p:attrNameLst>
                                      </p:cBhvr>
                                      <p:to>
                                        <p:strVal val="visible"/>
                                      </p:to>
                                    </p:set>
                                    <p:animEffect transition="in" filter="fade">
                                      <p:cBhvr>
                                        <p:cTn id="148" dur="1000"/>
                                        <p:tgtEl>
                                          <p:spTgt spid="16"/>
                                        </p:tgtEl>
                                      </p:cBhvr>
                                    </p:animEffect>
                                    <p:anim calcmode="lin" valueType="num">
                                      <p:cBhvr>
                                        <p:cTn id="149" dur="1000" fill="hold"/>
                                        <p:tgtEl>
                                          <p:spTgt spid="16"/>
                                        </p:tgtEl>
                                        <p:attrNameLst>
                                          <p:attrName>ppt_x</p:attrName>
                                        </p:attrNameLst>
                                      </p:cBhvr>
                                      <p:tavLst>
                                        <p:tav tm="0">
                                          <p:val>
                                            <p:strVal val="#ppt_x"/>
                                          </p:val>
                                        </p:tav>
                                        <p:tav tm="100000">
                                          <p:val>
                                            <p:strVal val="#ppt_x"/>
                                          </p:val>
                                        </p:tav>
                                      </p:tavLst>
                                    </p:anim>
                                    <p:anim calcmode="lin" valueType="num">
                                      <p:cBhvr>
                                        <p:cTn id="15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18"/>
                                        </p:tgtEl>
                                        <p:attrNameLst>
                                          <p:attrName>style.visibility</p:attrName>
                                        </p:attrNameLst>
                                      </p:cBhvr>
                                      <p:to>
                                        <p:strVal val="visible"/>
                                      </p:to>
                                    </p:set>
                                    <p:animEffect transition="in" filter="fade">
                                      <p:cBhvr>
                                        <p:cTn id="155" dur="1000"/>
                                        <p:tgtEl>
                                          <p:spTgt spid="18"/>
                                        </p:tgtEl>
                                      </p:cBhvr>
                                    </p:animEffect>
                                    <p:anim calcmode="lin" valueType="num">
                                      <p:cBhvr>
                                        <p:cTn id="156" dur="1000" fill="hold"/>
                                        <p:tgtEl>
                                          <p:spTgt spid="18"/>
                                        </p:tgtEl>
                                        <p:attrNameLst>
                                          <p:attrName>ppt_x</p:attrName>
                                        </p:attrNameLst>
                                      </p:cBhvr>
                                      <p:tavLst>
                                        <p:tav tm="0">
                                          <p:val>
                                            <p:strVal val="#ppt_x"/>
                                          </p:val>
                                        </p:tav>
                                        <p:tav tm="100000">
                                          <p:val>
                                            <p:strVal val="#ppt_x"/>
                                          </p:val>
                                        </p:tav>
                                      </p:tavLst>
                                    </p:anim>
                                    <p:anim calcmode="lin" valueType="num">
                                      <p:cBhvr>
                                        <p:cTn id="157" dur="1000" fill="hold"/>
                                        <p:tgtEl>
                                          <p:spTgt spid="18"/>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17"/>
                                        </p:tgtEl>
                                        <p:attrNameLst>
                                          <p:attrName>style.visibility</p:attrName>
                                        </p:attrNameLst>
                                      </p:cBhvr>
                                      <p:to>
                                        <p:strVal val="visible"/>
                                      </p:to>
                                    </p:set>
                                    <p:animEffect transition="in" filter="fade">
                                      <p:cBhvr>
                                        <p:cTn id="160" dur="1000"/>
                                        <p:tgtEl>
                                          <p:spTgt spid="17"/>
                                        </p:tgtEl>
                                      </p:cBhvr>
                                    </p:animEffect>
                                    <p:anim calcmode="lin" valueType="num">
                                      <p:cBhvr>
                                        <p:cTn id="161" dur="1000" fill="hold"/>
                                        <p:tgtEl>
                                          <p:spTgt spid="17"/>
                                        </p:tgtEl>
                                        <p:attrNameLst>
                                          <p:attrName>ppt_x</p:attrName>
                                        </p:attrNameLst>
                                      </p:cBhvr>
                                      <p:tavLst>
                                        <p:tav tm="0">
                                          <p:val>
                                            <p:strVal val="#ppt_x"/>
                                          </p:val>
                                        </p:tav>
                                        <p:tav tm="100000">
                                          <p:val>
                                            <p:strVal val="#ppt_x"/>
                                          </p:val>
                                        </p:tav>
                                      </p:tavLst>
                                    </p:anim>
                                    <p:anim calcmode="lin" valueType="num">
                                      <p:cBhvr>
                                        <p:cTn id="16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P spid="11" grpId="0"/>
      <p:bldP spid="12" grpId="0"/>
      <p:bldP spid="13" grpId="0"/>
      <p:bldP spid="14" grpId="0"/>
      <p:bldP spid="15" grpId="0"/>
      <p:bldP spid="16" grpId="0"/>
      <p:bldP spid="17" grpId="0"/>
      <p:bldP spid="18" grpId="0"/>
      <p:bldP spid="26" grpId="0" animBg="1"/>
      <p:bldP spid="32" grpId="0"/>
      <p:bldP spid="52" grpId="0" animBg="1"/>
      <p:bldP spid="53" grpId="0" animBg="1"/>
      <p:bldP spid="54" grpId="0"/>
      <p:bldP spid="55" grpId="0" animBg="1"/>
      <p:bldP spid="56" grpId="0" animBg="1"/>
      <p:bldP spid="57" grpId="0"/>
      <p:bldP spid="58" grpId="0" animBg="1"/>
      <p:bldP spid="59" grpId="0" animBg="1"/>
      <p:bldP spid="60"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稻壳儿_刀客儿出品_1">
            <a:extLst>
              <a:ext uri="{FF2B5EF4-FFF2-40B4-BE49-F238E27FC236}">
                <a16:creationId xmlns:a16="http://schemas.microsoft.com/office/drawing/2014/main" id="{E6C464AA-8A1B-4934-BE04-B9E33ABB9AA1}"/>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t="20744" b="20744"/>
          <a:stretch>
            <a:fillRect/>
          </a:stretch>
        </p:blipFill>
        <p:spPr/>
      </p:pic>
      <p:sp>
        <p:nvSpPr>
          <p:cNvPr id="314" name="稻壳儿_刀客儿出品_2"/>
          <p:cNvSpPr/>
          <p:nvPr/>
        </p:nvSpPr>
        <p:spPr>
          <a:xfrm>
            <a:off x="3177" y="2029309"/>
            <a:ext cx="5184639" cy="2716874"/>
          </a:xfrm>
          <a:prstGeom prst="rect">
            <a:avLst/>
          </a:prstGeom>
          <a:gradFill>
            <a:gsLst>
              <a:gs pos="0">
                <a:schemeClr val="accent2"/>
              </a:gs>
              <a:gs pos="100000">
                <a:schemeClr val="accent1">
                  <a:lumMod val="75000"/>
                </a:schemeClr>
              </a:gs>
            </a:gsLst>
            <a:lin ang="2700000" scaled="1"/>
          </a:gradFill>
          <a:ln w="12700">
            <a:miter lim="400000"/>
          </a:ln>
        </p:spPr>
        <p:txBody>
          <a:bodyPr lIns="90000" tIns="46800" rIns="90000" bIns="46800" anchor="ctr"/>
          <a:lstStyle/>
          <a:p>
            <a:pPr defTabSz="292093">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33" dirty="0">
              <a:latin typeface="Century Gothic" panose="020B0502020202020204" pitchFamily="34" charset="0"/>
              <a:cs typeface="+mn-ea"/>
              <a:sym typeface="+mn-lt"/>
            </a:endParaRPr>
          </a:p>
        </p:txBody>
      </p:sp>
      <p:sp>
        <p:nvSpPr>
          <p:cNvPr id="323" name="稻壳儿_刀客儿出品_3"/>
          <p:cNvSpPr/>
          <p:nvPr/>
        </p:nvSpPr>
        <p:spPr>
          <a:xfrm>
            <a:off x="985282" y="2355161"/>
            <a:ext cx="3220428" cy="1989200"/>
          </a:xfrm>
          <a:prstGeom prst="rect">
            <a:avLst/>
          </a:prstGeom>
          <a:ln w="12700">
            <a:miter lim="400000"/>
          </a:ln>
          <a:extLst>
            <a:ext uri="{C572A759-6A51-4108-AA02-DFA0A04FC94B}">
              <ma14:wrappingTextBoxFlag xmlns="" xmlns:ma14="http://schemas.microsoft.com/office/mac/drawingml/2011/main" val="1"/>
            </a:ext>
          </a:extLst>
        </p:spPr>
        <p:txBody>
          <a:bodyPr wrap="square" lIns="90000" tIns="46800" rIns="90000" bIns="46800">
            <a:spAutoFit/>
          </a:bodyPr>
          <a:lstStyle/>
          <a:p>
            <a:pPr>
              <a:lnSpc>
                <a:spcPct val="130000"/>
              </a:lnSpc>
              <a:spcBef>
                <a:spcPts val="1000"/>
              </a:spcBef>
              <a:defRPr sz="1800"/>
            </a:pPr>
            <a:r>
              <a:rPr sz="1200" dirty="0">
                <a:solidFill>
                  <a:schemeClr val="bg1"/>
                </a:solidFill>
                <a:cs typeface="+mn-ea"/>
                <a:sym typeface="+mn-lt"/>
              </a:rPr>
              <a:t>Lorem Ipsum is simply dummy text of the printing and typesetting industry. Lorem Ipsum has been the industry's standard dummy text ever since the 1500s, when an unknown printer took a galley of type and scrambled it to make a type specimen book. Lorem Ipsum is simply dummy text of the printing.</a:t>
            </a:r>
          </a:p>
        </p:txBody>
      </p:sp>
      <p:sp>
        <p:nvSpPr>
          <p:cNvPr id="327" name="稻壳儿_刀客儿出品_4"/>
          <p:cNvSpPr/>
          <p:nvPr/>
        </p:nvSpPr>
        <p:spPr>
          <a:xfrm>
            <a:off x="1334492" y="5080247"/>
            <a:ext cx="9999696" cy="788871"/>
          </a:xfrm>
          <a:prstGeom prst="rect">
            <a:avLst/>
          </a:prstGeom>
          <a:ln w="12700">
            <a:miter lim="400000"/>
          </a:ln>
          <a:extLst>
            <a:ext uri="{C572A759-6A51-4108-AA02-DFA0A04FC94B}">
              <ma14:wrappingTextBoxFlag xmlns="" xmlns:ma14="http://schemas.microsoft.com/office/mac/drawingml/2011/main" val="1"/>
            </a:ext>
          </a:extLst>
        </p:spPr>
        <p:txBody>
          <a:bodyPr lIns="90000" tIns="46800" rIns="90000" bIns="46800">
            <a:spAutoFit/>
          </a:bodyPr>
          <a:lstStyle>
            <a:lvl1pPr algn="l">
              <a:lnSpc>
                <a:spcPct val="130000"/>
              </a:lnSpc>
              <a:spcBef>
                <a:spcPts val="2000"/>
              </a:spcBef>
              <a:defRPr sz="2200">
                <a:solidFill>
                  <a:srgbClr val="8F9499"/>
                </a:solidFill>
                <a:latin typeface="Arimo"/>
                <a:ea typeface="Arimo"/>
                <a:cs typeface="Arimo"/>
                <a:sym typeface="Arimo"/>
              </a:defRPr>
            </a:lvl1pPr>
          </a:lstStyle>
          <a:p>
            <a:pPr lvl="0" algn="ctr">
              <a:defRPr sz="1800">
                <a:solidFill>
                  <a:srgbClr val="000000"/>
                </a:solidFill>
              </a:defRPr>
            </a:pPr>
            <a:r>
              <a:rPr sz="1200" dirty="0" err="1">
                <a:solidFill>
                  <a:schemeClr val="tx1">
                    <a:lumMod val="75000"/>
                    <a:lumOff val="25000"/>
                  </a:schemeClr>
                </a:solidFill>
                <a:latin typeface="+mn-lt"/>
                <a:ea typeface="+mn-ea"/>
                <a:cs typeface="+mn-ea"/>
                <a:sym typeface="+mn-lt"/>
              </a:rPr>
              <a:t>Lorem</a:t>
            </a:r>
            <a:r>
              <a:rPr sz="1200" dirty="0">
                <a:solidFill>
                  <a:schemeClr val="tx1">
                    <a:lumMod val="75000"/>
                    <a:lumOff val="25000"/>
                  </a:schemeClr>
                </a:solidFill>
                <a:latin typeface="+mn-lt"/>
                <a:ea typeface="+mn-ea"/>
                <a:cs typeface="+mn-ea"/>
                <a:sym typeface="+mn-lt"/>
              </a:rPr>
              <a:t> </a:t>
            </a:r>
            <a:r>
              <a:rPr sz="1200" dirty="0" err="1">
                <a:solidFill>
                  <a:schemeClr val="tx1">
                    <a:lumMod val="75000"/>
                    <a:lumOff val="25000"/>
                  </a:schemeClr>
                </a:solidFill>
                <a:latin typeface="+mn-lt"/>
                <a:ea typeface="+mn-ea"/>
                <a:cs typeface="+mn-ea"/>
                <a:sym typeface="+mn-lt"/>
              </a:rPr>
              <a:t>Ipsum</a:t>
            </a:r>
            <a:r>
              <a:rPr sz="1200" dirty="0">
                <a:solidFill>
                  <a:schemeClr val="tx1">
                    <a:lumMod val="75000"/>
                    <a:lumOff val="25000"/>
                  </a:schemeClr>
                </a:solidFill>
                <a:latin typeface="+mn-lt"/>
                <a:ea typeface="+mn-ea"/>
                <a:cs typeface="+mn-ea"/>
                <a:sym typeface="+mn-lt"/>
              </a:rPr>
              <a:t> is simply dummy text of the printing and typesetting industry. </a:t>
            </a:r>
            <a:r>
              <a:rPr sz="1200" dirty="0" err="1">
                <a:solidFill>
                  <a:schemeClr val="tx1">
                    <a:lumMod val="75000"/>
                    <a:lumOff val="25000"/>
                  </a:schemeClr>
                </a:solidFill>
                <a:latin typeface="+mn-lt"/>
                <a:ea typeface="+mn-ea"/>
                <a:cs typeface="+mn-ea"/>
                <a:sym typeface="+mn-lt"/>
              </a:rPr>
              <a:t>Lorem</a:t>
            </a:r>
            <a:r>
              <a:rPr sz="1200" dirty="0">
                <a:solidFill>
                  <a:schemeClr val="tx1">
                    <a:lumMod val="75000"/>
                    <a:lumOff val="25000"/>
                  </a:schemeClr>
                </a:solidFill>
                <a:latin typeface="+mn-lt"/>
                <a:ea typeface="+mn-ea"/>
                <a:cs typeface="+mn-ea"/>
                <a:sym typeface="+mn-lt"/>
              </a:rPr>
              <a:t> </a:t>
            </a:r>
            <a:r>
              <a:rPr sz="1200" dirty="0" err="1">
                <a:solidFill>
                  <a:schemeClr val="tx1">
                    <a:lumMod val="75000"/>
                    <a:lumOff val="25000"/>
                  </a:schemeClr>
                </a:solidFill>
                <a:latin typeface="+mn-lt"/>
                <a:ea typeface="+mn-ea"/>
                <a:cs typeface="+mn-ea"/>
                <a:sym typeface="+mn-lt"/>
              </a:rPr>
              <a:t>Ipsum</a:t>
            </a:r>
            <a:r>
              <a:rPr sz="1200" dirty="0">
                <a:solidFill>
                  <a:schemeClr val="tx1">
                    <a:lumMod val="75000"/>
                    <a:lumOff val="25000"/>
                  </a:schemeClr>
                </a:solidFill>
                <a:latin typeface="+mn-lt"/>
                <a:ea typeface="+mn-ea"/>
                <a:cs typeface="+mn-ea"/>
                <a:sym typeface="+mn-lt"/>
              </a:rPr>
              <a:t> has been the industry's standard dummy text ever since the 1500s, when an unknown printer took a galley of type and scrambled it to make a type specimen book. Lorem Ipsum is simply dummy text of the printing and typesetting industry. </a:t>
            </a:r>
          </a:p>
        </p:txBody>
      </p:sp>
      <p:sp>
        <p:nvSpPr>
          <p:cNvPr id="21" name="稻壳儿_刀客儿出品_5">
            <a:extLst>
              <a:ext uri="{FF2B5EF4-FFF2-40B4-BE49-F238E27FC236}">
                <a16:creationId xmlns:a16="http://schemas.microsoft.com/office/drawing/2014/main" id="{C28A43FD-0ABD-4F55-8CBA-EC82F3C5E116}"/>
              </a:ext>
            </a:extLst>
          </p:cNvPr>
          <p:cNvSpPr txBox="1"/>
          <p:nvPr/>
        </p:nvSpPr>
        <p:spPr>
          <a:xfrm>
            <a:off x="4568830" y="773971"/>
            <a:ext cx="3054339" cy="586957"/>
          </a:xfrm>
          <a:prstGeom prst="rect">
            <a:avLst/>
          </a:prstGeom>
          <a:noFill/>
        </p:spPr>
        <p:txBody>
          <a:bodyPr wrap="none" lIns="90000" tIns="46800" rIns="90000" bIns="46800" rtlCol="0">
            <a:spAutoFit/>
          </a:bodyPr>
          <a:lstStyle>
            <a:defPPr>
              <a:defRPr lang="en-US"/>
            </a:defPPr>
            <a:lvl1pPr>
              <a:defRPr sz="3200">
                <a:solidFill>
                  <a:schemeClr val="tx2">
                    <a:lumMod val="50000"/>
                  </a:schemeClr>
                </a:solidFill>
                <a:latin typeface="+mj-ea"/>
                <a:ea typeface="+mj-ea"/>
                <a:cs typeface="+mn-ea"/>
              </a:defRPr>
            </a:lvl1pPr>
          </a:lstStyle>
          <a:p>
            <a:pPr algn="ctr"/>
            <a:r>
              <a:rPr lang="zh-CN" altLang="en-US" dirty="0">
                <a:sym typeface="+mn-lt"/>
              </a:rPr>
              <a:t>在这里添加标题</a:t>
            </a:r>
            <a:endParaRPr lang="en-US" dirty="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14"/>
                                        </p:tgtEl>
                                        <p:attrNameLst>
                                          <p:attrName>style.visibility</p:attrName>
                                        </p:attrNameLst>
                                      </p:cBhvr>
                                      <p:to>
                                        <p:strVal val="visible"/>
                                      </p:to>
                                    </p:set>
                                    <p:anim calcmode="lin" valueType="num">
                                      <p:cBhvr>
                                        <p:cTn id="19" dur="500" fill="hold"/>
                                        <p:tgtEl>
                                          <p:spTgt spid="314"/>
                                        </p:tgtEl>
                                        <p:attrNameLst>
                                          <p:attrName>ppt_w</p:attrName>
                                        </p:attrNameLst>
                                      </p:cBhvr>
                                      <p:tavLst>
                                        <p:tav tm="0">
                                          <p:val>
                                            <p:fltVal val="0"/>
                                          </p:val>
                                        </p:tav>
                                        <p:tav tm="100000">
                                          <p:val>
                                            <p:strVal val="#ppt_w"/>
                                          </p:val>
                                        </p:tav>
                                      </p:tavLst>
                                    </p:anim>
                                    <p:anim calcmode="lin" valueType="num">
                                      <p:cBhvr>
                                        <p:cTn id="20" dur="500" fill="hold"/>
                                        <p:tgtEl>
                                          <p:spTgt spid="314"/>
                                        </p:tgtEl>
                                        <p:attrNameLst>
                                          <p:attrName>ppt_h</p:attrName>
                                        </p:attrNameLst>
                                      </p:cBhvr>
                                      <p:tavLst>
                                        <p:tav tm="0">
                                          <p:val>
                                            <p:fltVal val="0"/>
                                          </p:val>
                                        </p:tav>
                                        <p:tav tm="100000">
                                          <p:val>
                                            <p:strVal val="#ppt_h"/>
                                          </p:val>
                                        </p:tav>
                                      </p:tavLst>
                                    </p:anim>
                                    <p:animEffect transition="in" filter="fade">
                                      <p:cBhvr>
                                        <p:cTn id="21" dur="500"/>
                                        <p:tgtEl>
                                          <p:spTgt spid="3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23"/>
                                        </p:tgtEl>
                                        <p:attrNameLst>
                                          <p:attrName>style.visibility</p:attrName>
                                        </p:attrNameLst>
                                      </p:cBhvr>
                                      <p:to>
                                        <p:strVal val="visible"/>
                                      </p:to>
                                    </p:set>
                                    <p:anim calcmode="lin" valueType="num">
                                      <p:cBhvr>
                                        <p:cTn id="24" dur="500" fill="hold"/>
                                        <p:tgtEl>
                                          <p:spTgt spid="323"/>
                                        </p:tgtEl>
                                        <p:attrNameLst>
                                          <p:attrName>ppt_w</p:attrName>
                                        </p:attrNameLst>
                                      </p:cBhvr>
                                      <p:tavLst>
                                        <p:tav tm="0">
                                          <p:val>
                                            <p:fltVal val="0"/>
                                          </p:val>
                                        </p:tav>
                                        <p:tav tm="100000">
                                          <p:val>
                                            <p:strVal val="#ppt_w"/>
                                          </p:val>
                                        </p:tav>
                                      </p:tavLst>
                                    </p:anim>
                                    <p:anim calcmode="lin" valueType="num">
                                      <p:cBhvr>
                                        <p:cTn id="25" dur="500" fill="hold"/>
                                        <p:tgtEl>
                                          <p:spTgt spid="323"/>
                                        </p:tgtEl>
                                        <p:attrNameLst>
                                          <p:attrName>ppt_h</p:attrName>
                                        </p:attrNameLst>
                                      </p:cBhvr>
                                      <p:tavLst>
                                        <p:tav tm="0">
                                          <p:val>
                                            <p:fltVal val="0"/>
                                          </p:val>
                                        </p:tav>
                                        <p:tav tm="100000">
                                          <p:val>
                                            <p:strVal val="#ppt_h"/>
                                          </p:val>
                                        </p:tav>
                                      </p:tavLst>
                                    </p:anim>
                                    <p:animEffect transition="in" filter="fade">
                                      <p:cBhvr>
                                        <p:cTn id="26" dur="500"/>
                                        <p:tgtEl>
                                          <p:spTgt spid="323"/>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27"/>
                                        </p:tgtEl>
                                        <p:attrNameLst>
                                          <p:attrName>style.visibility</p:attrName>
                                        </p:attrNameLst>
                                      </p:cBhvr>
                                      <p:to>
                                        <p:strVal val="visible"/>
                                      </p:to>
                                    </p:set>
                                    <p:animEffect transition="in" filter="wheel(1)">
                                      <p:cBhvr>
                                        <p:cTn id="31" dur="2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animBg="1"/>
      <p:bldP spid="323" grpId="0" animBg="1"/>
      <p:bldP spid="327"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稻壳儿_刀客儿出品_1">
            <a:extLst>
              <a:ext uri="{FF2B5EF4-FFF2-40B4-BE49-F238E27FC236}">
                <a16:creationId xmlns:a16="http://schemas.microsoft.com/office/drawing/2014/main" id="{389ACE32-C8A7-431A-9545-29080033378A}"/>
              </a:ext>
            </a:extLst>
          </p:cNvPr>
          <p:cNvSpPr txBox="1"/>
          <p:nvPr/>
        </p:nvSpPr>
        <p:spPr>
          <a:xfrm>
            <a:off x="4464784" y="2341008"/>
            <a:ext cx="3262432" cy="830997"/>
          </a:xfrm>
          <a:prstGeom prst="rect">
            <a:avLst/>
          </a:prstGeom>
          <a:noFill/>
        </p:spPr>
        <p:txBody>
          <a:bodyPr wrap="none" lIns="90000" tIns="46800" rIns="90000" bIns="46800" rtlCol="0">
            <a:spAutoFit/>
          </a:bodyPr>
          <a:lstStyle/>
          <a:p>
            <a:pPr algn="ctr"/>
            <a:r>
              <a:rPr lang="zh-CN" altLang="en-US" sz="4800" dirty="0">
                <a:latin typeface="+mj-ea"/>
                <a:ea typeface="+mj-ea"/>
              </a:rPr>
              <a:t>谢谢</a:t>
            </a:r>
            <a:r>
              <a:rPr lang="en-US" altLang="zh-CN" sz="4800" dirty="0">
                <a:latin typeface="+mj-ea"/>
                <a:ea typeface="+mj-ea"/>
              </a:rPr>
              <a:t>·</a:t>
            </a:r>
            <a:r>
              <a:rPr lang="zh-CN" altLang="en-US" sz="4800" dirty="0">
                <a:latin typeface="+mj-ea"/>
                <a:ea typeface="+mj-ea"/>
              </a:rPr>
              <a:t>观看</a:t>
            </a:r>
            <a:endParaRPr lang="en-US" sz="4800" dirty="0">
              <a:latin typeface="+mj-ea"/>
              <a:ea typeface="+mj-ea"/>
            </a:endParaRPr>
          </a:p>
        </p:txBody>
      </p:sp>
      <p:sp>
        <p:nvSpPr>
          <p:cNvPr id="16" name="稻壳儿_刀客儿出品_2">
            <a:extLst>
              <a:ext uri="{FF2B5EF4-FFF2-40B4-BE49-F238E27FC236}">
                <a16:creationId xmlns:a16="http://schemas.microsoft.com/office/drawing/2014/main" id="{52940945-2952-40DE-B597-912425D87265}"/>
              </a:ext>
            </a:extLst>
          </p:cNvPr>
          <p:cNvSpPr txBox="1"/>
          <p:nvPr/>
        </p:nvSpPr>
        <p:spPr>
          <a:xfrm>
            <a:off x="5002594" y="1791316"/>
            <a:ext cx="2186817" cy="523220"/>
          </a:xfrm>
          <a:prstGeom prst="rect">
            <a:avLst/>
          </a:prstGeom>
          <a:noFill/>
        </p:spPr>
        <p:txBody>
          <a:bodyPr wrap="none" lIns="90000" tIns="46800" rIns="90000" bIns="46800" rtlCol="0">
            <a:spAutoFit/>
          </a:bodyPr>
          <a:lstStyle/>
          <a:p>
            <a:pPr algn="ctr"/>
            <a:r>
              <a:rPr lang="en-US" altLang="zh-CN" sz="2800" dirty="0"/>
              <a:t>THANK YOU</a:t>
            </a:r>
            <a:endParaRPr lang="en-US" sz="2800" dirty="0"/>
          </a:p>
        </p:txBody>
      </p:sp>
      <p:sp>
        <p:nvSpPr>
          <p:cNvPr id="18" name="稻壳儿_刀客儿出品_3">
            <a:extLst>
              <a:ext uri="{FF2B5EF4-FFF2-40B4-BE49-F238E27FC236}">
                <a16:creationId xmlns:a16="http://schemas.microsoft.com/office/drawing/2014/main" id="{57454989-B564-473E-869C-347B925E5D94}"/>
              </a:ext>
            </a:extLst>
          </p:cNvPr>
          <p:cNvSpPr/>
          <p:nvPr/>
        </p:nvSpPr>
        <p:spPr>
          <a:xfrm>
            <a:off x="5409300" y="3228945"/>
            <a:ext cx="1373401" cy="400110"/>
          </a:xfrm>
          <a:prstGeom prst="roundRect">
            <a:avLst>
              <a:gd name="adj" fmla="val 50000"/>
            </a:avLst>
          </a:prstGeom>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17" name="稻壳儿_刀客儿出品_4">
            <a:extLst>
              <a:ext uri="{FF2B5EF4-FFF2-40B4-BE49-F238E27FC236}">
                <a16:creationId xmlns:a16="http://schemas.microsoft.com/office/drawing/2014/main" id="{38826B29-C4E6-4489-9325-91A83B567553}"/>
              </a:ext>
            </a:extLst>
          </p:cNvPr>
          <p:cNvSpPr txBox="1"/>
          <p:nvPr/>
        </p:nvSpPr>
        <p:spPr>
          <a:xfrm>
            <a:off x="5408717" y="3258632"/>
            <a:ext cx="1362833" cy="340735"/>
          </a:xfrm>
          <a:prstGeom prst="rect">
            <a:avLst/>
          </a:prstGeom>
          <a:noFill/>
        </p:spPr>
        <p:txBody>
          <a:bodyPr wrap="square" lIns="90000" tIns="46800" rIns="90000" bIns="46800" rtlCol="0">
            <a:spAutoFit/>
          </a:bodyPr>
          <a:lstStyle/>
          <a:p>
            <a:pPr algn="ctr"/>
            <a:r>
              <a:rPr lang="zh-CN" altLang="en-US" sz="1600" dirty="0">
                <a:solidFill>
                  <a:schemeClr val="bg1"/>
                </a:solidFill>
              </a:rPr>
              <a:t>森焱创意</a:t>
            </a:r>
            <a:endParaRPr lang="en-US" sz="1600" dirty="0">
              <a:solidFill>
                <a:schemeClr val="bg1"/>
              </a:solidFill>
            </a:endParaRPr>
          </a:p>
        </p:txBody>
      </p:sp>
    </p:spTree>
    <p:extLst>
      <p:ext uri="{BB962C8B-B14F-4D97-AF65-F5344CB8AC3E}">
        <p14:creationId xmlns:p14="http://schemas.microsoft.com/office/powerpoint/2010/main" val="4166442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 calcmode="lin" valueType="num">
                                      <p:cBhvr>
                                        <p:cTn id="15" dur="500" fill="hold"/>
                                        <p:tgtEl>
                                          <p:spTgt spid="16"/>
                                        </p:tgtEl>
                                        <p:attrNameLst>
                                          <p:attrName>style.rotation</p:attrName>
                                        </p:attrNameLst>
                                      </p:cBhvr>
                                      <p:tavLst>
                                        <p:tav tm="0">
                                          <p:val>
                                            <p:fltVal val="360"/>
                                          </p:val>
                                        </p:tav>
                                        <p:tav tm="100000">
                                          <p:val>
                                            <p:fltVal val="0"/>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par>
                                <p:cTn id="25" presetID="31" presetClass="entr" presetSubtype="0" fill="hold" grpId="1"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000" fill="hold"/>
                                        <p:tgtEl>
                                          <p:spTgt spid="16"/>
                                        </p:tgtEl>
                                        <p:attrNameLst>
                                          <p:attrName>ppt_w</p:attrName>
                                        </p:attrNameLst>
                                      </p:cBhvr>
                                      <p:tavLst>
                                        <p:tav tm="0">
                                          <p:val>
                                            <p:fltVal val="0"/>
                                          </p:val>
                                        </p:tav>
                                        <p:tav tm="100000">
                                          <p:val>
                                            <p:strVal val="#ppt_w"/>
                                          </p:val>
                                        </p:tav>
                                      </p:tavLst>
                                    </p:anim>
                                    <p:anim calcmode="lin" valueType="num">
                                      <p:cBhvr>
                                        <p:cTn id="28" dur="1000" fill="hold"/>
                                        <p:tgtEl>
                                          <p:spTgt spid="16"/>
                                        </p:tgtEl>
                                        <p:attrNameLst>
                                          <p:attrName>ppt_h</p:attrName>
                                        </p:attrNameLst>
                                      </p:cBhvr>
                                      <p:tavLst>
                                        <p:tav tm="0">
                                          <p:val>
                                            <p:fltVal val="0"/>
                                          </p:val>
                                        </p:tav>
                                        <p:tav tm="100000">
                                          <p:val>
                                            <p:strVal val="#ppt_h"/>
                                          </p:val>
                                        </p:tav>
                                      </p:tavLst>
                                    </p:anim>
                                    <p:anim calcmode="lin" valueType="num">
                                      <p:cBhvr>
                                        <p:cTn id="29" dur="1000" fill="hold"/>
                                        <p:tgtEl>
                                          <p:spTgt spid="16"/>
                                        </p:tgtEl>
                                        <p:attrNameLst>
                                          <p:attrName>style.rotation</p:attrName>
                                        </p:attrNameLst>
                                      </p:cBhvr>
                                      <p:tavLst>
                                        <p:tav tm="0">
                                          <p:val>
                                            <p:fltVal val="90"/>
                                          </p:val>
                                        </p:tav>
                                        <p:tav tm="100000">
                                          <p:val>
                                            <p:fltVal val="0"/>
                                          </p:val>
                                        </p:tav>
                                      </p:tavLst>
                                    </p:anim>
                                    <p:animEffect transition="in" filter="fade">
                                      <p:cBhvr>
                                        <p:cTn id="3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_刀客儿出品_1">
            <a:extLst>
              <a:ext uri="{FF2B5EF4-FFF2-40B4-BE49-F238E27FC236}">
                <a16:creationId xmlns:a16="http://schemas.microsoft.com/office/drawing/2014/main" id="{85DAECF0-FD0A-47F1-8DD6-9331B9186266}"/>
              </a:ext>
            </a:extLst>
          </p:cNvPr>
          <p:cNvSpPr/>
          <p:nvPr/>
        </p:nvSpPr>
        <p:spPr>
          <a:xfrm>
            <a:off x="2529840" y="1549400"/>
            <a:ext cx="7132320" cy="3759200"/>
          </a:xfrm>
          <a:prstGeom prst="roundRect">
            <a:avLst>
              <a:gd name="adj" fmla="val 5586"/>
            </a:avLst>
          </a:prstGeom>
          <a:solidFill>
            <a:schemeClr val="bg1"/>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6" name="稻壳儿_刀客儿出品_2">
            <a:extLst>
              <a:ext uri="{FF2B5EF4-FFF2-40B4-BE49-F238E27FC236}">
                <a16:creationId xmlns:a16="http://schemas.microsoft.com/office/drawing/2014/main" id="{B4E98E20-025A-4552-9415-B0B81673C5C3}"/>
              </a:ext>
            </a:extLst>
          </p:cNvPr>
          <p:cNvSpPr txBox="1"/>
          <p:nvPr/>
        </p:nvSpPr>
        <p:spPr>
          <a:xfrm>
            <a:off x="4772561" y="2995724"/>
            <a:ext cx="2646878" cy="830997"/>
          </a:xfrm>
          <a:prstGeom prst="rect">
            <a:avLst/>
          </a:prstGeom>
          <a:noFill/>
        </p:spPr>
        <p:txBody>
          <a:bodyPr wrap="none" lIns="90000" tIns="46800" rIns="90000" bIns="46800" rtlCol="0">
            <a:spAutoFit/>
          </a:bodyPr>
          <a:lstStyle/>
          <a:p>
            <a:pPr algn="ctr"/>
            <a:r>
              <a:rPr lang="zh-CN" altLang="en-US" sz="4800" dirty="0">
                <a:solidFill>
                  <a:schemeClr val="tx2"/>
                </a:solidFill>
                <a:latin typeface="+mj-ea"/>
                <a:ea typeface="+mj-ea"/>
              </a:rPr>
              <a:t>添加标题</a:t>
            </a:r>
            <a:endParaRPr lang="en-US" sz="4800" dirty="0">
              <a:solidFill>
                <a:schemeClr val="tx2"/>
              </a:solidFill>
              <a:latin typeface="+mj-ea"/>
              <a:ea typeface="+mj-ea"/>
            </a:endParaRPr>
          </a:p>
        </p:txBody>
      </p:sp>
      <p:sp>
        <p:nvSpPr>
          <p:cNvPr id="7" name="稻壳儿_刀客儿出品_3">
            <a:extLst>
              <a:ext uri="{FF2B5EF4-FFF2-40B4-BE49-F238E27FC236}">
                <a16:creationId xmlns:a16="http://schemas.microsoft.com/office/drawing/2014/main" id="{9664EC55-54E3-4E91-9792-9FEED500FE5D}"/>
              </a:ext>
            </a:extLst>
          </p:cNvPr>
          <p:cNvSpPr txBox="1"/>
          <p:nvPr/>
        </p:nvSpPr>
        <p:spPr>
          <a:xfrm>
            <a:off x="5330406" y="2446032"/>
            <a:ext cx="1531188" cy="523220"/>
          </a:xfrm>
          <a:prstGeom prst="rect">
            <a:avLst/>
          </a:prstGeom>
          <a:noFill/>
        </p:spPr>
        <p:txBody>
          <a:bodyPr wrap="none" lIns="90000" tIns="46800" rIns="90000" bIns="46800" rtlCol="0">
            <a:spAutoFit/>
          </a:bodyPr>
          <a:lstStyle/>
          <a:p>
            <a:pPr algn="ctr"/>
            <a:r>
              <a:rPr lang="en-US" altLang="zh-CN" sz="2800" dirty="0">
                <a:solidFill>
                  <a:schemeClr val="tx2"/>
                </a:solidFill>
              </a:rPr>
              <a:t>PART.01</a:t>
            </a:r>
            <a:endParaRPr lang="en-US" sz="2800" dirty="0">
              <a:solidFill>
                <a:schemeClr val="tx2"/>
              </a:solidFill>
            </a:endParaRPr>
          </a:p>
        </p:txBody>
      </p:sp>
      <p:sp>
        <p:nvSpPr>
          <p:cNvPr id="10" name="稻壳儿_刀客儿出品_4">
            <a:extLst>
              <a:ext uri="{FF2B5EF4-FFF2-40B4-BE49-F238E27FC236}">
                <a16:creationId xmlns:a16="http://schemas.microsoft.com/office/drawing/2014/main" id="{26B3FC2E-DA5F-432F-9DEB-7C4A8CFBB4FA}"/>
              </a:ext>
            </a:extLst>
          </p:cNvPr>
          <p:cNvSpPr txBox="1"/>
          <p:nvPr/>
        </p:nvSpPr>
        <p:spPr>
          <a:xfrm>
            <a:off x="3621297" y="3897659"/>
            <a:ext cx="4949406" cy="514308"/>
          </a:xfrm>
          <a:prstGeom prst="rect">
            <a:avLst/>
          </a:prstGeom>
          <a:noFill/>
        </p:spPr>
        <p:txBody>
          <a:bodyPr wrap="square" lIns="90000" tIns="46800" rIns="90000" bIns="46800" rtlCol="0">
            <a:spAutoFit/>
          </a:bodyPr>
          <a:lstStyle/>
          <a:p>
            <a:pPr algn="ctr">
              <a:lnSpc>
                <a:spcPct val="120000"/>
              </a:lnSpc>
            </a:pPr>
            <a:r>
              <a:rPr lang="en-US" sz="1200" dirty="0">
                <a:solidFill>
                  <a:schemeClr val="bg1">
                    <a:lumMod val="50000"/>
                  </a:schemeClr>
                </a:solidFill>
              </a:rPr>
              <a:t>Lorem ipsum dolor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consectetuer</a:t>
            </a:r>
            <a:r>
              <a:rPr lang="en-US" sz="1200" dirty="0">
                <a:solidFill>
                  <a:schemeClr val="bg1">
                    <a:lumMod val="50000"/>
                  </a:schemeClr>
                </a:solidFill>
              </a:rPr>
              <a:t> </a:t>
            </a:r>
            <a:r>
              <a:rPr lang="en-US" sz="1200" dirty="0" err="1">
                <a:solidFill>
                  <a:schemeClr val="bg1">
                    <a:lumMod val="50000"/>
                  </a:schemeClr>
                </a:solidFill>
              </a:rPr>
              <a:t>adipiscing</a:t>
            </a:r>
            <a:r>
              <a:rPr lang="en-US" sz="1200" dirty="0">
                <a:solidFill>
                  <a:schemeClr val="bg1">
                    <a:lumMod val="50000"/>
                  </a:schemeClr>
                </a:solidFill>
              </a:rPr>
              <a:t> </a:t>
            </a:r>
            <a:r>
              <a:rPr lang="en-US" sz="1200" dirty="0" err="1">
                <a:solidFill>
                  <a:schemeClr val="bg1">
                    <a:lumMod val="50000"/>
                  </a:schemeClr>
                </a:solidFill>
              </a:rPr>
              <a:t>elit</a:t>
            </a:r>
            <a:r>
              <a:rPr lang="en-US" sz="1200" dirty="0">
                <a:solidFill>
                  <a:schemeClr val="bg1">
                    <a:lumMod val="50000"/>
                  </a:schemeClr>
                </a:solidFill>
              </a:rPr>
              <a:t>. Maecenas </a:t>
            </a:r>
            <a:r>
              <a:rPr lang="en-US" sz="1200" dirty="0" err="1">
                <a:solidFill>
                  <a:schemeClr val="bg1">
                    <a:lumMod val="50000"/>
                  </a:schemeClr>
                </a:solidFill>
              </a:rPr>
              <a:t>porttitor</a:t>
            </a:r>
            <a:r>
              <a:rPr lang="en-US" sz="1200" dirty="0">
                <a:solidFill>
                  <a:schemeClr val="bg1">
                    <a:lumMod val="50000"/>
                  </a:schemeClr>
                </a:solidFill>
              </a:rPr>
              <a:t> </a:t>
            </a:r>
            <a:r>
              <a:rPr lang="en-US" sz="1200" dirty="0" err="1">
                <a:solidFill>
                  <a:schemeClr val="bg1">
                    <a:lumMod val="50000"/>
                  </a:schemeClr>
                </a:solidFill>
              </a:rPr>
              <a:t>congue</a:t>
            </a:r>
            <a:r>
              <a:rPr lang="en-US" sz="1200" dirty="0">
                <a:solidFill>
                  <a:schemeClr val="bg1">
                    <a:lumMod val="50000"/>
                  </a:schemeClr>
                </a:solidFill>
              </a:rPr>
              <a:t> </a:t>
            </a:r>
            <a:r>
              <a:rPr lang="en-US" sz="1200" dirty="0" err="1">
                <a:solidFill>
                  <a:schemeClr val="bg1">
                    <a:lumMod val="50000"/>
                  </a:schemeClr>
                </a:solidFill>
              </a:rPr>
              <a:t>massa</a:t>
            </a:r>
            <a:r>
              <a:rPr lang="en-US" sz="1200" dirty="0">
                <a:solidFill>
                  <a:schemeClr val="bg1">
                    <a:lumMod val="50000"/>
                  </a:schemeClr>
                </a:solidFill>
              </a:rPr>
              <a:t>.</a:t>
            </a:r>
          </a:p>
        </p:txBody>
      </p:sp>
    </p:spTree>
    <p:extLst>
      <p:ext uri="{BB962C8B-B14F-4D97-AF65-F5344CB8AC3E}">
        <p14:creationId xmlns:p14="http://schemas.microsoft.com/office/powerpoint/2010/main" val="2827984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稻壳儿_刀客儿出品_1">
            <a:extLst>
              <a:ext uri="{FF2B5EF4-FFF2-40B4-BE49-F238E27FC236}">
                <a16:creationId xmlns:a16="http://schemas.microsoft.com/office/drawing/2014/main" id="{5079959F-E939-4804-94AD-51C4D75DCDBF}"/>
              </a:ext>
            </a:extLst>
          </p:cNvPr>
          <p:cNvGrpSpPr/>
          <p:nvPr/>
        </p:nvGrpSpPr>
        <p:grpSpPr>
          <a:xfrm flipV="1">
            <a:off x="6033490" y="462727"/>
            <a:ext cx="6158512" cy="6395273"/>
            <a:chOff x="6033490" y="0"/>
            <a:chExt cx="6158512" cy="6395273"/>
          </a:xfrm>
        </p:grpSpPr>
        <p:sp>
          <p:nvSpPr>
            <p:cNvPr id="19" name="Freeform: Shape 18">
              <a:extLst>
                <a:ext uri="{FF2B5EF4-FFF2-40B4-BE49-F238E27FC236}">
                  <a16:creationId xmlns:a16="http://schemas.microsoft.com/office/drawing/2014/main" id="{F8963F64-734F-46E2-BEF7-D92F7EC59340}"/>
                </a:ext>
              </a:extLst>
            </p:cNvPr>
            <p:cNvSpPr/>
            <p:nvPr/>
          </p:nvSpPr>
          <p:spPr>
            <a:xfrm>
              <a:off x="6457512" y="0"/>
              <a:ext cx="5734490" cy="5971251"/>
            </a:xfrm>
            <a:custGeom>
              <a:avLst/>
              <a:gdLst>
                <a:gd name="connsiteX0" fmla="*/ 5650693 w 5734490"/>
                <a:gd name="connsiteY0" fmla="*/ 0 h 5971251"/>
                <a:gd name="connsiteX1" fmla="*/ 5734490 w 5734490"/>
                <a:gd name="connsiteY1" fmla="*/ 0 h 5971251"/>
                <a:gd name="connsiteX2" fmla="*/ 5734490 w 5734490"/>
                <a:gd name="connsiteY2" fmla="*/ 76160 h 5971251"/>
                <a:gd name="connsiteX3" fmla="*/ 639966 w 5734490"/>
                <a:gd name="connsiteY3" fmla="*/ 0 h 5971251"/>
                <a:gd name="connsiteX4" fmla="*/ 2045505 w 5734490"/>
                <a:gd name="connsiteY4" fmla="*/ 0 h 5971251"/>
                <a:gd name="connsiteX5" fmla="*/ 1877574 w 5734490"/>
                <a:gd name="connsiteY5" fmla="*/ 152626 h 5971251"/>
                <a:gd name="connsiteX6" fmla="*/ 1061356 w 5734490"/>
                <a:gd name="connsiteY6" fmla="*/ 2123151 h 5971251"/>
                <a:gd name="connsiteX7" fmla="*/ 3848099 w 5734490"/>
                <a:gd name="connsiteY7" fmla="*/ 4909894 h 5971251"/>
                <a:gd name="connsiteX8" fmla="*/ 5620726 w 5734490"/>
                <a:gd name="connsiteY8" fmla="*/ 4273538 h 5971251"/>
                <a:gd name="connsiteX9" fmla="*/ 5734490 w 5734490"/>
                <a:gd name="connsiteY9" fmla="*/ 4170142 h 5971251"/>
                <a:gd name="connsiteX10" fmla="*/ 5734490 w 5734490"/>
                <a:gd name="connsiteY10" fmla="*/ 5476816 h 5971251"/>
                <a:gd name="connsiteX11" fmla="*/ 5682332 w 5734490"/>
                <a:gd name="connsiteY11" fmla="*/ 5506806 h 5971251"/>
                <a:gd name="connsiteX12" fmla="*/ 3848099 w 5734490"/>
                <a:gd name="connsiteY12" fmla="*/ 5971251 h 5971251"/>
                <a:gd name="connsiteX13" fmla="*/ 0 w 5734490"/>
                <a:gd name="connsiteY13" fmla="*/ 2123151 h 5971251"/>
                <a:gd name="connsiteX14" fmla="*/ 464444 w 5734490"/>
                <a:gd name="connsiteY14" fmla="*/ 288918 h 597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34490" h="5971251">
                  <a:moveTo>
                    <a:pt x="5650693" y="0"/>
                  </a:moveTo>
                  <a:lnTo>
                    <a:pt x="5734490" y="0"/>
                  </a:lnTo>
                  <a:lnTo>
                    <a:pt x="5734490" y="76160"/>
                  </a:lnTo>
                  <a:close/>
                  <a:moveTo>
                    <a:pt x="639966" y="0"/>
                  </a:moveTo>
                  <a:lnTo>
                    <a:pt x="2045505" y="0"/>
                  </a:lnTo>
                  <a:lnTo>
                    <a:pt x="1877574" y="152626"/>
                  </a:lnTo>
                  <a:cubicBezTo>
                    <a:pt x="1373273" y="656927"/>
                    <a:pt x="1061356" y="1353613"/>
                    <a:pt x="1061356" y="2123151"/>
                  </a:cubicBezTo>
                  <a:cubicBezTo>
                    <a:pt x="1061356" y="3662227"/>
                    <a:pt x="2309023" y="4909894"/>
                    <a:pt x="3848099" y="4909894"/>
                  </a:cubicBezTo>
                  <a:cubicBezTo>
                    <a:pt x="4521445" y="4909894"/>
                    <a:pt x="5139013" y="4671083"/>
                    <a:pt x="5620726" y="4273538"/>
                  </a:cubicBezTo>
                  <a:lnTo>
                    <a:pt x="5734490" y="4170142"/>
                  </a:lnTo>
                  <a:lnTo>
                    <a:pt x="5734490" y="5476816"/>
                  </a:lnTo>
                  <a:lnTo>
                    <a:pt x="5682332" y="5506806"/>
                  </a:lnTo>
                  <a:cubicBezTo>
                    <a:pt x="5137082" y="5803004"/>
                    <a:pt x="4512239" y="5971251"/>
                    <a:pt x="3848099" y="5971251"/>
                  </a:cubicBezTo>
                  <a:cubicBezTo>
                    <a:pt x="1722852" y="5971251"/>
                    <a:pt x="0" y="4248398"/>
                    <a:pt x="0" y="2123151"/>
                  </a:cubicBezTo>
                  <a:cubicBezTo>
                    <a:pt x="0" y="1459012"/>
                    <a:pt x="168247" y="834168"/>
                    <a:pt x="464444" y="288918"/>
                  </a:cubicBezTo>
                  <a:close/>
                </a:path>
              </a:pathLst>
            </a:custGeom>
            <a:gradFill>
              <a:gsLst>
                <a:gs pos="0">
                  <a:schemeClr val="accent1"/>
                </a:gs>
                <a:gs pos="100000">
                  <a:schemeClr val="accent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B32C78D-42AA-459B-B9FA-862E1FF60BFB}"/>
                </a:ext>
              </a:extLst>
            </p:cNvPr>
            <p:cNvSpPr/>
            <p:nvPr/>
          </p:nvSpPr>
          <p:spPr>
            <a:xfrm>
              <a:off x="6033490" y="0"/>
              <a:ext cx="6158512" cy="6395273"/>
            </a:xfrm>
            <a:custGeom>
              <a:avLst/>
              <a:gdLst>
                <a:gd name="connsiteX0" fmla="*/ 568356 w 6158512"/>
                <a:gd name="connsiteY0" fmla="*/ 0 h 6395273"/>
                <a:gd name="connsiteX1" fmla="*/ 815476 w 6158512"/>
                <a:gd name="connsiteY1" fmla="*/ 0 h 6395273"/>
                <a:gd name="connsiteX2" fmla="*/ 701520 w 6158512"/>
                <a:gd name="connsiteY2" fmla="*/ 187577 h 6395273"/>
                <a:gd name="connsiteX3" fmla="*/ 211415 w 6158512"/>
                <a:gd name="connsiteY3" fmla="*/ 2123150 h 6395273"/>
                <a:gd name="connsiteX4" fmla="*/ 4272120 w 6158512"/>
                <a:gd name="connsiteY4" fmla="*/ 6183856 h 6395273"/>
                <a:gd name="connsiteX5" fmla="*/ 6032604 w 6158512"/>
                <a:gd name="connsiteY5" fmla="*/ 5783427 h 6395273"/>
                <a:gd name="connsiteX6" fmla="*/ 6158512 w 6158512"/>
                <a:gd name="connsiteY6" fmla="*/ 5718940 h 6395273"/>
                <a:gd name="connsiteX7" fmla="*/ 6158512 w 6158512"/>
                <a:gd name="connsiteY7" fmla="*/ 5956454 h 6395273"/>
                <a:gd name="connsiteX8" fmla="*/ 6124262 w 6158512"/>
                <a:gd name="connsiteY8" fmla="*/ 5973996 h 6395273"/>
                <a:gd name="connsiteX9" fmla="*/ 4272121 w 6158512"/>
                <a:gd name="connsiteY9" fmla="*/ 6395273 h 6395273"/>
                <a:gd name="connsiteX10" fmla="*/ 0 w 6158512"/>
                <a:gd name="connsiteY10" fmla="*/ 2123151 h 6395273"/>
                <a:gd name="connsiteX11" fmla="*/ 515622 w 6158512"/>
                <a:gd name="connsiteY11" fmla="*/ 86804 h 639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58512" h="6395273">
                  <a:moveTo>
                    <a:pt x="568356" y="0"/>
                  </a:moveTo>
                  <a:lnTo>
                    <a:pt x="815476" y="0"/>
                  </a:lnTo>
                  <a:lnTo>
                    <a:pt x="701520" y="187577"/>
                  </a:lnTo>
                  <a:cubicBezTo>
                    <a:pt x="388958" y="762952"/>
                    <a:pt x="211415" y="1422317"/>
                    <a:pt x="211415" y="2123150"/>
                  </a:cubicBezTo>
                  <a:cubicBezTo>
                    <a:pt x="211415" y="4365816"/>
                    <a:pt x="2029455" y="6183856"/>
                    <a:pt x="4272120" y="6183856"/>
                  </a:cubicBezTo>
                  <a:cubicBezTo>
                    <a:pt x="4902870" y="6183856"/>
                    <a:pt x="5500031" y="6040047"/>
                    <a:pt x="6032604" y="5783427"/>
                  </a:cubicBezTo>
                  <a:lnTo>
                    <a:pt x="6158512" y="5718940"/>
                  </a:lnTo>
                  <a:lnTo>
                    <a:pt x="6158512" y="5956454"/>
                  </a:lnTo>
                  <a:lnTo>
                    <a:pt x="6124262" y="5973996"/>
                  </a:lnTo>
                  <a:cubicBezTo>
                    <a:pt x="5563962" y="6243976"/>
                    <a:pt x="4935710" y="6395273"/>
                    <a:pt x="4272121" y="6395273"/>
                  </a:cubicBezTo>
                  <a:cubicBezTo>
                    <a:pt x="1912694" y="6395273"/>
                    <a:pt x="0" y="4482579"/>
                    <a:pt x="0" y="2123151"/>
                  </a:cubicBezTo>
                  <a:cubicBezTo>
                    <a:pt x="0" y="1385830"/>
                    <a:pt x="186786" y="692135"/>
                    <a:pt x="515622" y="868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稻壳儿_刀客儿出品_2"/>
          <p:cNvPicPr>
            <a:picLocks noChangeAspect="1"/>
          </p:cNvPicPr>
          <p:nvPr/>
        </p:nvPicPr>
        <p:blipFill>
          <a:blip r:embed="rId2" cstate="print"/>
          <a:stretch>
            <a:fillRect/>
          </a:stretch>
        </p:blipFill>
        <p:spPr>
          <a:xfrm>
            <a:off x="6567844" y="1634836"/>
            <a:ext cx="7320304" cy="3782317"/>
          </a:xfrm>
          <a:prstGeom prst="rect">
            <a:avLst/>
          </a:prstGeom>
          <a:ln w="12700">
            <a:miter lim="400000"/>
          </a:ln>
          <a:effectLst>
            <a:outerShdw blurRad="12700" sx="101000" sy="101000" algn="ctr" rotWithShape="0">
              <a:prstClr val="black">
                <a:alpha val="17000"/>
              </a:prstClr>
            </a:outerShdw>
          </a:effectLst>
        </p:spPr>
      </p:pic>
      <p:sp>
        <p:nvSpPr>
          <p:cNvPr id="29" name="稻壳儿_刀客儿出品_3">
            <a:extLst>
              <a:ext uri="{FF2B5EF4-FFF2-40B4-BE49-F238E27FC236}">
                <a16:creationId xmlns:a16="http://schemas.microsoft.com/office/drawing/2014/main" id="{6B3522F1-C050-4555-B7F2-F1C49307D8AD}"/>
              </a:ext>
            </a:extLst>
          </p:cNvPr>
          <p:cNvSpPr/>
          <p:nvPr/>
        </p:nvSpPr>
        <p:spPr>
          <a:xfrm>
            <a:off x="1818781" y="3229906"/>
            <a:ext cx="1526767" cy="959687"/>
          </a:xfrm>
          <a:prstGeom prst="rect">
            <a:avLst/>
          </a:prstGeom>
        </p:spPr>
        <p:txBody>
          <a:bodyPr wrap="square" lIns="90000" tIns="46800" rIns="90000" bIns="46800">
            <a:spAutoFit/>
          </a:bodyPr>
          <a:lstStyle/>
          <a:p>
            <a:pPr>
              <a:lnSpc>
                <a:spcPct val="120000"/>
              </a:lnSpc>
            </a:pPr>
            <a:r>
              <a:rPr lang="id-ID" sz="1200" dirty="0">
                <a:solidFill>
                  <a:schemeClr val="tx1">
                    <a:lumMod val="75000"/>
                    <a:lumOff val="25000"/>
                  </a:schemeClr>
                </a:solidFill>
                <a:cs typeface="Segoe UI Light" panose="020B0502040204020203" pitchFamily="34" charset="0"/>
              </a:rPr>
              <a:t>The quick, brown fox jumps over a lazy dog. DJs flock by</a:t>
            </a:r>
            <a:endParaRPr lang="en-US" sz="1200" dirty="0">
              <a:solidFill>
                <a:schemeClr val="tx1">
                  <a:lumMod val="75000"/>
                  <a:lumOff val="25000"/>
                </a:schemeClr>
              </a:solidFill>
              <a:cs typeface="Segoe UI Light" panose="020B0502040204020203" pitchFamily="34" charset="0"/>
            </a:endParaRPr>
          </a:p>
        </p:txBody>
      </p:sp>
      <p:sp>
        <p:nvSpPr>
          <p:cNvPr id="30" name="稻壳儿_刀客儿出品_4">
            <a:extLst>
              <a:ext uri="{FF2B5EF4-FFF2-40B4-BE49-F238E27FC236}">
                <a16:creationId xmlns:a16="http://schemas.microsoft.com/office/drawing/2014/main" id="{20F90C4F-4F8D-4D16-9D9A-CD4A5D46EC4E}"/>
              </a:ext>
            </a:extLst>
          </p:cNvPr>
          <p:cNvSpPr/>
          <p:nvPr/>
        </p:nvSpPr>
        <p:spPr>
          <a:xfrm>
            <a:off x="1818781" y="2741310"/>
            <a:ext cx="1481794" cy="340735"/>
          </a:xfrm>
          <a:prstGeom prst="rect">
            <a:avLst/>
          </a:prstGeom>
        </p:spPr>
        <p:txBody>
          <a:bodyPr wrap="none" lIns="90000" tIns="46800" rIns="90000" bIns="46800">
            <a:spAutoFit/>
          </a:bodyPr>
          <a:lstStyle/>
          <a:p>
            <a:r>
              <a:rPr lang="en-US" sz="1600" dirty="0">
                <a:solidFill>
                  <a:schemeClr val="accent1"/>
                </a:solidFill>
                <a:cs typeface="Segoe UI" panose="020B0502040204020203" pitchFamily="34" charset="0"/>
              </a:rPr>
              <a:t>Your Target 1</a:t>
            </a:r>
          </a:p>
        </p:txBody>
      </p:sp>
      <p:grpSp>
        <p:nvGrpSpPr>
          <p:cNvPr id="31" name="稻壳儿_刀客儿出品_5">
            <a:extLst>
              <a:ext uri="{FF2B5EF4-FFF2-40B4-BE49-F238E27FC236}">
                <a16:creationId xmlns:a16="http://schemas.microsoft.com/office/drawing/2014/main" id="{2AE0F46B-89EA-45C0-9D82-A8A1C816907E}"/>
              </a:ext>
            </a:extLst>
          </p:cNvPr>
          <p:cNvGrpSpPr/>
          <p:nvPr/>
        </p:nvGrpSpPr>
        <p:grpSpPr>
          <a:xfrm>
            <a:off x="1046833" y="2732694"/>
            <a:ext cx="720324" cy="720324"/>
            <a:chOff x="1220118" y="2343274"/>
            <a:chExt cx="2450851" cy="2450851"/>
          </a:xfrm>
        </p:grpSpPr>
        <p:sp>
          <p:nvSpPr>
            <p:cNvPr id="32" name="Oval 31">
              <a:extLst>
                <a:ext uri="{FF2B5EF4-FFF2-40B4-BE49-F238E27FC236}">
                  <a16:creationId xmlns:a16="http://schemas.microsoft.com/office/drawing/2014/main" id="{BBF5011F-6431-471A-8B30-2B5E2358218E}"/>
                </a:ext>
              </a:extLst>
            </p:cNvPr>
            <p:cNvSpPr/>
            <p:nvPr/>
          </p:nvSpPr>
          <p:spPr>
            <a:xfrm>
              <a:off x="1220118" y="2343274"/>
              <a:ext cx="2450851" cy="2450851"/>
            </a:xfrm>
            <a:prstGeom prst="ellipse">
              <a:avLst/>
            </a:prstGeom>
            <a:solidFill>
              <a:schemeClr val="accent1">
                <a:alpha val="1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6257342-09C7-432B-9426-FBE937DFD8C4}"/>
                </a:ext>
              </a:extLst>
            </p:cNvPr>
            <p:cNvSpPr/>
            <p:nvPr/>
          </p:nvSpPr>
          <p:spPr>
            <a:xfrm>
              <a:off x="1395764" y="2518920"/>
              <a:ext cx="2099561" cy="2099561"/>
            </a:xfrm>
            <a:prstGeom prst="ellipse">
              <a:avLst/>
            </a:prstGeom>
            <a:solidFill>
              <a:schemeClr val="accent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628D6C8-179B-49C0-BE3E-4FAC41D3C1E2}"/>
                </a:ext>
              </a:extLst>
            </p:cNvPr>
            <p:cNvSpPr/>
            <p:nvPr/>
          </p:nvSpPr>
          <p:spPr>
            <a:xfrm>
              <a:off x="1580469" y="2703625"/>
              <a:ext cx="1730150" cy="17301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稻壳儿_刀客儿出品_6">
            <a:extLst>
              <a:ext uri="{FF2B5EF4-FFF2-40B4-BE49-F238E27FC236}">
                <a16:creationId xmlns:a16="http://schemas.microsoft.com/office/drawing/2014/main" id="{7DCD017D-7064-4EE5-8B6B-86EA15E23C15}"/>
              </a:ext>
            </a:extLst>
          </p:cNvPr>
          <p:cNvSpPr/>
          <p:nvPr/>
        </p:nvSpPr>
        <p:spPr>
          <a:xfrm>
            <a:off x="4346909" y="3226992"/>
            <a:ext cx="1526767" cy="959687"/>
          </a:xfrm>
          <a:prstGeom prst="rect">
            <a:avLst/>
          </a:prstGeom>
        </p:spPr>
        <p:txBody>
          <a:bodyPr wrap="square" lIns="90000" tIns="46800" rIns="90000" bIns="46800">
            <a:spAutoFit/>
          </a:bodyPr>
          <a:lstStyle/>
          <a:p>
            <a:pPr>
              <a:lnSpc>
                <a:spcPct val="120000"/>
              </a:lnSpc>
            </a:pPr>
            <a:r>
              <a:rPr lang="id-ID" sz="1200" dirty="0">
                <a:solidFill>
                  <a:schemeClr val="tx1">
                    <a:lumMod val="75000"/>
                    <a:lumOff val="25000"/>
                  </a:schemeClr>
                </a:solidFill>
                <a:cs typeface="Segoe UI Light" panose="020B0502040204020203" pitchFamily="34" charset="0"/>
              </a:rPr>
              <a:t>The quick, brown fox jumps over a lazy dog. DJs flock by</a:t>
            </a:r>
            <a:endParaRPr lang="en-US" sz="1200" dirty="0">
              <a:solidFill>
                <a:schemeClr val="tx1">
                  <a:lumMod val="75000"/>
                  <a:lumOff val="25000"/>
                </a:schemeClr>
              </a:solidFill>
              <a:cs typeface="Segoe UI Light" panose="020B0502040204020203" pitchFamily="34" charset="0"/>
            </a:endParaRPr>
          </a:p>
        </p:txBody>
      </p:sp>
      <p:grpSp>
        <p:nvGrpSpPr>
          <p:cNvPr id="36" name="稻壳儿_刀客儿出品_7">
            <a:extLst>
              <a:ext uri="{FF2B5EF4-FFF2-40B4-BE49-F238E27FC236}">
                <a16:creationId xmlns:a16="http://schemas.microsoft.com/office/drawing/2014/main" id="{6CF2B559-26C8-4008-AA96-678ED9EB6483}"/>
              </a:ext>
            </a:extLst>
          </p:cNvPr>
          <p:cNvGrpSpPr/>
          <p:nvPr/>
        </p:nvGrpSpPr>
        <p:grpSpPr>
          <a:xfrm>
            <a:off x="3585392" y="2748062"/>
            <a:ext cx="701047" cy="701047"/>
            <a:chOff x="1220118" y="2343274"/>
            <a:chExt cx="2450851" cy="2450851"/>
          </a:xfrm>
        </p:grpSpPr>
        <p:sp>
          <p:nvSpPr>
            <p:cNvPr id="37" name="Oval 36">
              <a:extLst>
                <a:ext uri="{FF2B5EF4-FFF2-40B4-BE49-F238E27FC236}">
                  <a16:creationId xmlns:a16="http://schemas.microsoft.com/office/drawing/2014/main" id="{A76C33AF-BA8E-49BD-A8A6-8F3E8B62F49D}"/>
                </a:ext>
              </a:extLst>
            </p:cNvPr>
            <p:cNvSpPr/>
            <p:nvPr/>
          </p:nvSpPr>
          <p:spPr>
            <a:xfrm>
              <a:off x="1220118" y="2343274"/>
              <a:ext cx="2450851" cy="2450851"/>
            </a:xfrm>
            <a:prstGeom prst="ellipse">
              <a:avLst/>
            </a:prstGeom>
            <a:solidFill>
              <a:schemeClr val="accent2">
                <a:alpha val="1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1581CEC-5517-4E95-9D4F-1E1E815332CB}"/>
                </a:ext>
              </a:extLst>
            </p:cNvPr>
            <p:cNvSpPr/>
            <p:nvPr/>
          </p:nvSpPr>
          <p:spPr>
            <a:xfrm>
              <a:off x="1395764" y="2518920"/>
              <a:ext cx="2099561" cy="2099561"/>
            </a:xfrm>
            <a:prstGeom prst="ellipse">
              <a:avLst/>
            </a:prstGeom>
            <a:solidFill>
              <a:schemeClr val="accent2">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8FA9908-F480-4829-95C8-DAA2ABA493F2}"/>
                </a:ext>
              </a:extLst>
            </p:cNvPr>
            <p:cNvSpPr/>
            <p:nvPr/>
          </p:nvSpPr>
          <p:spPr>
            <a:xfrm>
              <a:off x="1580469" y="2703625"/>
              <a:ext cx="1730150" cy="173015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稻壳儿_刀客儿出品_8">
            <a:extLst>
              <a:ext uri="{FF2B5EF4-FFF2-40B4-BE49-F238E27FC236}">
                <a16:creationId xmlns:a16="http://schemas.microsoft.com/office/drawing/2014/main" id="{2D46CD71-C373-40E9-81E1-CC097589BBE3}"/>
              </a:ext>
            </a:extLst>
          </p:cNvPr>
          <p:cNvGrpSpPr/>
          <p:nvPr/>
        </p:nvGrpSpPr>
        <p:grpSpPr>
          <a:xfrm>
            <a:off x="3778374" y="2954099"/>
            <a:ext cx="315082" cy="315082"/>
            <a:chOff x="8216107" y="2577307"/>
            <a:chExt cx="464344" cy="464344"/>
          </a:xfrm>
          <a:solidFill>
            <a:schemeClr val="bg1"/>
          </a:solidFill>
        </p:grpSpPr>
        <p:sp>
          <p:nvSpPr>
            <p:cNvPr id="41" name="AutoShape 52">
              <a:extLst>
                <a:ext uri="{FF2B5EF4-FFF2-40B4-BE49-F238E27FC236}">
                  <a16:creationId xmlns:a16="http://schemas.microsoft.com/office/drawing/2014/main" id="{67CF29E0-3AF7-468B-B5D1-25C8FFA1A110}"/>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sym typeface="Gill Sans" charset="0"/>
              </a:endParaRPr>
            </a:p>
          </p:txBody>
        </p:sp>
        <p:sp>
          <p:nvSpPr>
            <p:cNvPr id="42" name="AutoShape 53">
              <a:extLst>
                <a:ext uri="{FF2B5EF4-FFF2-40B4-BE49-F238E27FC236}">
                  <a16:creationId xmlns:a16="http://schemas.microsoft.com/office/drawing/2014/main" id="{C6836460-4EC5-4CC3-97F3-89E07C1A089B}"/>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sym typeface="Gill Sans" charset="0"/>
              </a:endParaRPr>
            </a:p>
          </p:txBody>
        </p:sp>
        <p:sp>
          <p:nvSpPr>
            <p:cNvPr id="43" name="AutoShape 54">
              <a:extLst>
                <a:ext uri="{FF2B5EF4-FFF2-40B4-BE49-F238E27FC236}">
                  <a16:creationId xmlns:a16="http://schemas.microsoft.com/office/drawing/2014/main" id="{DCDA32C5-4C5E-40B8-87FC-6349D75460A5}"/>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sym typeface="Gill Sans" charset="0"/>
              </a:endParaRPr>
            </a:p>
          </p:txBody>
        </p:sp>
        <p:sp>
          <p:nvSpPr>
            <p:cNvPr id="44" name="AutoShape 55">
              <a:extLst>
                <a:ext uri="{FF2B5EF4-FFF2-40B4-BE49-F238E27FC236}">
                  <a16:creationId xmlns:a16="http://schemas.microsoft.com/office/drawing/2014/main" id="{A0CCEE23-E421-4366-B1A0-E1E54AAB19BB}"/>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sym typeface="Gill Sans" charset="0"/>
              </a:endParaRPr>
            </a:p>
          </p:txBody>
        </p:sp>
      </p:grpSp>
      <p:sp>
        <p:nvSpPr>
          <p:cNvPr id="45" name="稻壳儿_刀客儿出品_9">
            <a:extLst>
              <a:ext uri="{FF2B5EF4-FFF2-40B4-BE49-F238E27FC236}">
                <a16:creationId xmlns:a16="http://schemas.microsoft.com/office/drawing/2014/main" id="{B0403D50-39FE-49B3-BAEC-E9B319395474}"/>
              </a:ext>
            </a:extLst>
          </p:cNvPr>
          <p:cNvSpPr>
            <a:spLocks/>
          </p:cNvSpPr>
          <p:nvPr/>
        </p:nvSpPr>
        <p:spPr bwMode="auto">
          <a:xfrm>
            <a:off x="1249454" y="3006355"/>
            <a:ext cx="315082" cy="23644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sym typeface="Gill Sans" charset="0"/>
            </a:endParaRPr>
          </a:p>
        </p:txBody>
      </p:sp>
      <p:sp>
        <p:nvSpPr>
          <p:cNvPr id="46" name="稻壳儿_刀客儿出品_10">
            <a:extLst>
              <a:ext uri="{FF2B5EF4-FFF2-40B4-BE49-F238E27FC236}">
                <a16:creationId xmlns:a16="http://schemas.microsoft.com/office/drawing/2014/main" id="{64DFBB14-7C26-416C-9655-2DA5092D65C8}"/>
              </a:ext>
            </a:extLst>
          </p:cNvPr>
          <p:cNvSpPr/>
          <p:nvPr/>
        </p:nvSpPr>
        <p:spPr>
          <a:xfrm>
            <a:off x="4348275" y="2739682"/>
            <a:ext cx="1481794" cy="340735"/>
          </a:xfrm>
          <a:prstGeom prst="rect">
            <a:avLst/>
          </a:prstGeom>
        </p:spPr>
        <p:txBody>
          <a:bodyPr wrap="none" lIns="90000" tIns="46800" rIns="90000" bIns="46800">
            <a:spAutoFit/>
          </a:bodyPr>
          <a:lstStyle/>
          <a:p>
            <a:r>
              <a:rPr lang="en-US" sz="1600" dirty="0">
                <a:solidFill>
                  <a:schemeClr val="accent1"/>
                </a:solidFill>
                <a:cs typeface="Segoe UI" panose="020B0502040204020203" pitchFamily="34" charset="0"/>
              </a:rPr>
              <a:t>Your Target 1</a:t>
            </a:r>
          </a:p>
        </p:txBody>
      </p:sp>
      <p:sp>
        <p:nvSpPr>
          <p:cNvPr id="51" name="稻壳儿_刀客儿出品_11">
            <a:extLst>
              <a:ext uri="{FF2B5EF4-FFF2-40B4-BE49-F238E27FC236}">
                <a16:creationId xmlns:a16="http://schemas.microsoft.com/office/drawing/2014/main" id="{F9B0BDD6-9A0A-4B12-B800-FFD46098FFD9}"/>
              </a:ext>
            </a:extLst>
          </p:cNvPr>
          <p:cNvSpPr txBox="1"/>
          <p:nvPr/>
        </p:nvSpPr>
        <p:spPr>
          <a:xfrm>
            <a:off x="1036576" y="4592939"/>
            <a:ext cx="4255482" cy="1226939"/>
          </a:xfrm>
          <a:prstGeom prst="rect">
            <a:avLst/>
          </a:prstGeom>
          <a:noFill/>
        </p:spPr>
        <p:txBody>
          <a:bodyPr wrap="square" lIns="90000" tIns="46800" rIns="90000" bIns="46800" rtlCol="0">
            <a:spAutoFit/>
          </a:bodyPr>
          <a:lstStyle/>
          <a:p>
            <a:pPr>
              <a:lnSpc>
                <a:spcPct val="150000"/>
              </a:lnSpc>
            </a:pPr>
            <a:r>
              <a:rPr lang="id-ID" sz="1467" b="1" dirty="0">
                <a:solidFill>
                  <a:schemeClr val="tx1">
                    <a:lumMod val="85000"/>
                    <a:lumOff val="15000"/>
                  </a:schemeClr>
                </a:solidFill>
                <a:cs typeface="Calibri"/>
              </a:rPr>
              <a:t>Lorem ipsum </a:t>
            </a:r>
            <a:r>
              <a:rPr lang="id-ID" sz="1200" dirty="0">
                <a:solidFill>
                  <a:schemeClr val="bg1">
                    <a:lumMod val="65000"/>
                  </a:schemeClr>
                </a:solidFill>
                <a:cs typeface="Calibri Light"/>
              </a:rPr>
              <a:t>dolor sit amet consectetuer adipiscing elit, sed diam nonummy nibh euismod tincidunt ut laoreet elit, sed diam nonummy nibh euismod tincidunt ut laoreet</a:t>
            </a:r>
            <a:endParaRPr lang="en-US" sz="1200" dirty="0">
              <a:solidFill>
                <a:schemeClr val="bg1">
                  <a:lumMod val="65000"/>
                </a:schemeClr>
              </a:solidFill>
              <a:ea typeface="Roboto Thin" charset="0"/>
              <a:cs typeface="Roboto Thin" charset="0"/>
            </a:endParaRPr>
          </a:p>
        </p:txBody>
      </p:sp>
      <p:pic>
        <p:nvPicPr>
          <p:cNvPr id="4" name="稻壳儿_刀客儿出品_12">
            <a:extLst>
              <a:ext uri="{FF2B5EF4-FFF2-40B4-BE49-F238E27FC236}">
                <a16:creationId xmlns:a16="http://schemas.microsoft.com/office/drawing/2014/main" id="{5D80D49A-3270-4D9E-A023-7B15AD92AB25}"/>
              </a:ext>
            </a:extLst>
          </p:cNvPr>
          <p:cNvPicPr>
            <a:picLocks noGrp="1"/>
          </p:cNvPicPr>
          <p:nvPr>
            <p:ph type="pic" sz="quarter" idx="10"/>
          </p:nvPr>
        </p:nvPicPr>
        <p:blipFill>
          <a:blip r:embed="rId3">
            <a:extLst>
              <a:ext uri="{28A0092B-C50C-407E-A947-70E740481C1C}">
                <a14:useLocalDpi xmlns:a14="http://schemas.microsoft.com/office/drawing/2010/main" val="0"/>
              </a:ext>
            </a:extLst>
          </a:blip>
          <a:srcRect t="6133" b="6133"/>
          <a:stretch>
            <a:fillRect/>
          </a:stretch>
        </p:blipFill>
        <p:spPr/>
      </p:pic>
      <p:sp>
        <p:nvSpPr>
          <p:cNvPr id="52" name="稻壳儿_刀客儿出品_13">
            <a:extLst>
              <a:ext uri="{FF2B5EF4-FFF2-40B4-BE49-F238E27FC236}">
                <a16:creationId xmlns:a16="http://schemas.microsoft.com/office/drawing/2014/main" id="{960CCE77-82B2-4817-90BA-17B6513FB211}"/>
              </a:ext>
            </a:extLst>
          </p:cNvPr>
          <p:cNvSpPr txBox="1">
            <a:spLocks/>
          </p:cNvSpPr>
          <p:nvPr/>
        </p:nvSpPr>
        <p:spPr>
          <a:xfrm>
            <a:off x="1036576" y="1109133"/>
            <a:ext cx="3772484" cy="648512"/>
          </a:xfrm>
          <a:prstGeom prst="rect">
            <a:avLst/>
          </a:prstGeom>
        </p:spPr>
        <p:txBody>
          <a:bodyPr wrap="none" lIns="90000" tIns="46800" rIns="90000" bIns="4680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tx1">
                    <a:lumMod val="75000"/>
                    <a:lumOff val="25000"/>
                  </a:schemeClr>
                </a:solidFill>
                <a:latin typeface="+mn-lt"/>
              </a:rPr>
              <a:t>在这里添加标题</a:t>
            </a:r>
            <a:endParaRPr lang="en-US" sz="4000" dirty="0">
              <a:solidFill>
                <a:schemeClr val="tx1">
                  <a:lumMod val="75000"/>
                  <a:lumOff val="25000"/>
                </a:schemeClr>
              </a:solidFill>
              <a:latin typeface="+mn-lt"/>
            </a:endParaRPr>
          </a:p>
        </p:txBody>
      </p:sp>
      <p:sp>
        <p:nvSpPr>
          <p:cNvPr id="53" name="稻壳儿_刀客儿出品_14">
            <a:extLst>
              <a:ext uri="{FF2B5EF4-FFF2-40B4-BE49-F238E27FC236}">
                <a16:creationId xmlns:a16="http://schemas.microsoft.com/office/drawing/2014/main" id="{0A7F8B2C-7F1D-42C0-8F4D-BA8B3FB41E98}"/>
              </a:ext>
            </a:extLst>
          </p:cNvPr>
          <p:cNvSpPr/>
          <p:nvPr/>
        </p:nvSpPr>
        <p:spPr>
          <a:xfrm>
            <a:off x="1036576" y="1776014"/>
            <a:ext cx="2610010" cy="359457"/>
          </a:xfrm>
          <a:prstGeom prst="rect">
            <a:avLst/>
          </a:prstGeom>
        </p:spPr>
        <p:txBody>
          <a:bodyPr wrap="none" lIns="90000" tIns="46800" rIns="90000" bIns="46800">
            <a:spAutoFit/>
          </a:bodyPr>
          <a:lstStyle/>
          <a:p>
            <a:pPr>
              <a:lnSpc>
                <a:spcPct val="120000"/>
              </a:lnSpc>
            </a:pPr>
            <a:r>
              <a:rPr lang="en-US" sz="1600" dirty="0">
                <a:solidFill>
                  <a:schemeClr val="bg1">
                    <a:lumMod val="75000"/>
                  </a:schemeClr>
                </a:solidFill>
                <a:cs typeface="Segoe UI" panose="020B0502040204020203" pitchFamily="34" charset="0"/>
              </a:rPr>
              <a:t>Your Title Text Goes Here</a:t>
            </a:r>
          </a:p>
        </p:txBody>
      </p:sp>
    </p:spTree>
    <p:extLst>
      <p:ext uri="{BB962C8B-B14F-4D97-AF65-F5344CB8AC3E}">
        <p14:creationId xmlns:p14="http://schemas.microsoft.com/office/powerpoint/2010/main" val="571459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randombar(horizontal)">
                                      <p:cBhvr>
                                        <p:cTn id="27" dur="500"/>
                                        <p:tgtEl>
                                          <p:spTgt spid="5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randombar(horizontal)">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p:cTn id="40" dur="500" fill="hold"/>
                                        <p:tgtEl>
                                          <p:spTgt spid="30"/>
                                        </p:tgtEl>
                                        <p:attrNameLst>
                                          <p:attrName>ppt_w</p:attrName>
                                        </p:attrNameLst>
                                      </p:cBhvr>
                                      <p:tavLst>
                                        <p:tav tm="0">
                                          <p:val>
                                            <p:fltVal val="0"/>
                                          </p:val>
                                        </p:tav>
                                        <p:tav tm="100000">
                                          <p:val>
                                            <p:strVal val="#ppt_w"/>
                                          </p:val>
                                        </p:tav>
                                      </p:tavLst>
                                    </p:anim>
                                    <p:anim calcmode="lin" valueType="num">
                                      <p:cBhvr>
                                        <p:cTn id="41" dur="500" fill="hold"/>
                                        <p:tgtEl>
                                          <p:spTgt spid="30"/>
                                        </p:tgtEl>
                                        <p:attrNameLst>
                                          <p:attrName>ppt_h</p:attrName>
                                        </p:attrNameLst>
                                      </p:cBhvr>
                                      <p:tavLst>
                                        <p:tav tm="0">
                                          <p:val>
                                            <p:fltVal val="0"/>
                                          </p:val>
                                        </p:tav>
                                        <p:tav tm="100000">
                                          <p:val>
                                            <p:strVal val="#ppt_h"/>
                                          </p:val>
                                        </p:tav>
                                      </p:tavLst>
                                    </p:anim>
                                    <p:animEffect transition="in" filter="fade">
                                      <p:cBhvr>
                                        <p:cTn id="42" dur="500"/>
                                        <p:tgtEl>
                                          <p:spTgt spid="30"/>
                                        </p:tgtEl>
                                      </p:cBhvr>
                                    </p:animEffect>
                                  </p:childTnLst>
                                </p:cTn>
                              </p:par>
                              <p:par>
                                <p:cTn id="43" presetID="53" presetClass="entr" presetSubtype="16"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p:cTn id="45" dur="500" fill="hold"/>
                                        <p:tgtEl>
                                          <p:spTgt spid="31"/>
                                        </p:tgtEl>
                                        <p:attrNameLst>
                                          <p:attrName>ppt_w</p:attrName>
                                        </p:attrNameLst>
                                      </p:cBhvr>
                                      <p:tavLst>
                                        <p:tav tm="0">
                                          <p:val>
                                            <p:fltVal val="0"/>
                                          </p:val>
                                        </p:tav>
                                        <p:tav tm="100000">
                                          <p:val>
                                            <p:strVal val="#ppt_w"/>
                                          </p:val>
                                        </p:tav>
                                      </p:tavLst>
                                    </p:anim>
                                    <p:anim calcmode="lin" valueType="num">
                                      <p:cBhvr>
                                        <p:cTn id="46" dur="500" fill="hold"/>
                                        <p:tgtEl>
                                          <p:spTgt spid="31"/>
                                        </p:tgtEl>
                                        <p:attrNameLst>
                                          <p:attrName>ppt_h</p:attrName>
                                        </p:attrNameLst>
                                      </p:cBhvr>
                                      <p:tavLst>
                                        <p:tav tm="0">
                                          <p:val>
                                            <p:fltVal val="0"/>
                                          </p:val>
                                        </p:tav>
                                        <p:tav tm="100000">
                                          <p:val>
                                            <p:strVal val="#ppt_h"/>
                                          </p:val>
                                        </p:tav>
                                      </p:tavLst>
                                    </p:anim>
                                    <p:animEffect transition="in" filter="fade">
                                      <p:cBhvr>
                                        <p:cTn id="47" dur="500"/>
                                        <p:tgtEl>
                                          <p:spTgt spid="31"/>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500" fill="hold"/>
                                        <p:tgtEl>
                                          <p:spTgt spid="35"/>
                                        </p:tgtEl>
                                        <p:attrNameLst>
                                          <p:attrName>ppt_w</p:attrName>
                                        </p:attrNameLst>
                                      </p:cBhvr>
                                      <p:tavLst>
                                        <p:tav tm="0">
                                          <p:val>
                                            <p:fltVal val="0"/>
                                          </p:val>
                                        </p:tav>
                                        <p:tav tm="100000">
                                          <p:val>
                                            <p:strVal val="#ppt_w"/>
                                          </p:val>
                                        </p:tav>
                                      </p:tavLst>
                                    </p:anim>
                                    <p:anim calcmode="lin" valueType="num">
                                      <p:cBhvr>
                                        <p:cTn id="51" dur="500" fill="hold"/>
                                        <p:tgtEl>
                                          <p:spTgt spid="35"/>
                                        </p:tgtEl>
                                        <p:attrNameLst>
                                          <p:attrName>ppt_h</p:attrName>
                                        </p:attrNameLst>
                                      </p:cBhvr>
                                      <p:tavLst>
                                        <p:tav tm="0">
                                          <p:val>
                                            <p:fltVal val="0"/>
                                          </p:val>
                                        </p:tav>
                                        <p:tav tm="100000">
                                          <p:val>
                                            <p:strVal val="#ppt_h"/>
                                          </p:val>
                                        </p:tav>
                                      </p:tavLst>
                                    </p:anim>
                                    <p:animEffect transition="in" filter="fade">
                                      <p:cBhvr>
                                        <p:cTn id="52" dur="500"/>
                                        <p:tgtEl>
                                          <p:spTgt spid="35"/>
                                        </p:tgtEl>
                                      </p:cBhvr>
                                    </p:animEffect>
                                  </p:childTnLst>
                                </p:cTn>
                              </p:par>
                              <p:par>
                                <p:cTn id="53" presetID="53" presetClass="entr" presetSubtype="16"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p:cTn id="55" dur="500" fill="hold"/>
                                        <p:tgtEl>
                                          <p:spTgt spid="36"/>
                                        </p:tgtEl>
                                        <p:attrNameLst>
                                          <p:attrName>ppt_w</p:attrName>
                                        </p:attrNameLst>
                                      </p:cBhvr>
                                      <p:tavLst>
                                        <p:tav tm="0">
                                          <p:val>
                                            <p:fltVal val="0"/>
                                          </p:val>
                                        </p:tav>
                                        <p:tav tm="100000">
                                          <p:val>
                                            <p:strVal val="#ppt_w"/>
                                          </p:val>
                                        </p:tav>
                                      </p:tavLst>
                                    </p:anim>
                                    <p:anim calcmode="lin" valueType="num">
                                      <p:cBhvr>
                                        <p:cTn id="56" dur="500" fill="hold"/>
                                        <p:tgtEl>
                                          <p:spTgt spid="36"/>
                                        </p:tgtEl>
                                        <p:attrNameLst>
                                          <p:attrName>ppt_h</p:attrName>
                                        </p:attrNameLst>
                                      </p:cBhvr>
                                      <p:tavLst>
                                        <p:tav tm="0">
                                          <p:val>
                                            <p:fltVal val="0"/>
                                          </p:val>
                                        </p:tav>
                                        <p:tav tm="100000">
                                          <p:val>
                                            <p:strVal val="#ppt_h"/>
                                          </p:val>
                                        </p:tav>
                                      </p:tavLst>
                                    </p:anim>
                                    <p:animEffect transition="in" filter="fade">
                                      <p:cBhvr>
                                        <p:cTn id="57" dur="500"/>
                                        <p:tgtEl>
                                          <p:spTgt spid="36"/>
                                        </p:tgtEl>
                                      </p:cBhvr>
                                    </p:animEffect>
                                  </p:childTnLst>
                                </p:cTn>
                              </p:par>
                              <p:par>
                                <p:cTn id="58" presetID="53" presetClass="entr" presetSubtype="16" fill="hold" nodeType="with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p:cTn id="65" dur="500" fill="hold"/>
                                        <p:tgtEl>
                                          <p:spTgt spid="45"/>
                                        </p:tgtEl>
                                        <p:attrNameLst>
                                          <p:attrName>ppt_w</p:attrName>
                                        </p:attrNameLst>
                                      </p:cBhvr>
                                      <p:tavLst>
                                        <p:tav tm="0">
                                          <p:val>
                                            <p:fltVal val="0"/>
                                          </p:val>
                                        </p:tav>
                                        <p:tav tm="100000">
                                          <p:val>
                                            <p:strVal val="#ppt_w"/>
                                          </p:val>
                                        </p:tav>
                                      </p:tavLst>
                                    </p:anim>
                                    <p:anim calcmode="lin" valueType="num">
                                      <p:cBhvr>
                                        <p:cTn id="66" dur="500" fill="hold"/>
                                        <p:tgtEl>
                                          <p:spTgt spid="45"/>
                                        </p:tgtEl>
                                        <p:attrNameLst>
                                          <p:attrName>ppt_h</p:attrName>
                                        </p:attrNameLst>
                                      </p:cBhvr>
                                      <p:tavLst>
                                        <p:tav tm="0">
                                          <p:val>
                                            <p:fltVal val="0"/>
                                          </p:val>
                                        </p:tav>
                                        <p:tav tm="100000">
                                          <p:val>
                                            <p:strVal val="#ppt_h"/>
                                          </p:val>
                                        </p:tav>
                                      </p:tavLst>
                                    </p:anim>
                                    <p:animEffect transition="in" filter="fade">
                                      <p:cBhvr>
                                        <p:cTn id="67" dur="500"/>
                                        <p:tgtEl>
                                          <p:spTgt spid="45"/>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p:cTn id="70" dur="500" fill="hold"/>
                                        <p:tgtEl>
                                          <p:spTgt spid="46"/>
                                        </p:tgtEl>
                                        <p:attrNameLst>
                                          <p:attrName>ppt_w</p:attrName>
                                        </p:attrNameLst>
                                      </p:cBhvr>
                                      <p:tavLst>
                                        <p:tav tm="0">
                                          <p:val>
                                            <p:fltVal val="0"/>
                                          </p:val>
                                        </p:tav>
                                        <p:tav tm="100000">
                                          <p:val>
                                            <p:strVal val="#ppt_w"/>
                                          </p:val>
                                        </p:tav>
                                      </p:tavLst>
                                    </p:anim>
                                    <p:anim calcmode="lin" valueType="num">
                                      <p:cBhvr>
                                        <p:cTn id="71" dur="500" fill="hold"/>
                                        <p:tgtEl>
                                          <p:spTgt spid="46"/>
                                        </p:tgtEl>
                                        <p:attrNameLst>
                                          <p:attrName>ppt_h</p:attrName>
                                        </p:attrNameLst>
                                      </p:cBhvr>
                                      <p:tavLst>
                                        <p:tav tm="0">
                                          <p:val>
                                            <p:fltVal val="0"/>
                                          </p:val>
                                        </p:tav>
                                        <p:tav tm="100000">
                                          <p:val>
                                            <p:strVal val="#ppt_h"/>
                                          </p:val>
                                        </p:tav>
                                      </p:tavLst>
                                    </p:anim>
                                    <p:animEffect transition="in" filter="fad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randombar(horizontal)">
                                      <p:cBhvr>
                                        <p:cTn id="7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5" grpId="0"/>
      <p:bldP spid="45" grpId="0" animBg="1"/>
      <p:bldP spid="46"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稻壳儿_刀客儿出品_17">
            <a:extLst>
              <a:ext uri="{FF2B5EF4-FFF2-40B4-BE49-F238E27FC236}">
                <a16:creationId xmlns:a16="http://schemas.microsoft.com/office/drawing/2014/main" id="{95980338-8DA0-4D58-9039-49716DFF3751}"/>
              </a:ext>
            </a:extLst>
          </p:cNvPr>
          <p:cNvSpPr txBox="1"/>
          <p:nvPr/>
        </p:nvSpPr>
        <p:spPr>
          <a:xfrm>
            <a:off x="4568103" y="509272"/>
            <a:ext cx="3055793" cy="584775"/>
          </a:xfrm>
          <a:prstGeom prst="rect">
            <a:avLst/>
          </a:prstGeom>
          <a:noFill/>
        </p:spPr>
        <p:txBody>
          <a:bodyPr wrap="none" lIns="90000" tIns="46800" rIns="90000" bIns="46800" rtlCol="0">
            <a:spAutoFit/>
          </a:bodyPr>
          <a:lstStyle>
            <a:defPPr>
              <a:defRPr lang="en-US"/>
            </a:defPPr>
            <a:lvl1pPr algn="ctr">
              <a:defRPr sz="3200">
                <a:latin typeface="+mj-ea"/>
                <a:ea typeface="+mj-ea"/>
              </a:defRPr>
            </a:lvl1pPr>
          </a:lstStyle>
          <a:p>
            <a:r>
              <a:rPr lang="zh-CN" altLang="en-US" dirty="0"/>
              <a:t>在这里</a:t>
            </a:r>
            <a:r>
              <a:rPr lang="zh-CN" altLang="en-US"/>
              <a:t>添加标题</a:t>
            </a:r>
            <a:endParaRPr lang="en-US" dirty="0"/>
          </a:p>
        </p:txBody>
      </p:sp>
      <p:sp>
        <p:nvSpPr>
          <p:cNvPr id="44" name="稻壳儿_刀客儿出品_18">
            <a:extLst>
              <a:ext uri="{FF2B5EF4-FFF2-40B4-BE49-F238E27FC236}">
                <a16:creationId xmlns:a16="http://schemas.microsoft.com/office/drawing/2014/main" id="{3EED5B5B-FD3E-4427-A036-78CA5F7A5A75}"/>
              </a:ext>
            </a:extLst>
          </p:cNvPr>
          <p:cNvSpPr txBox="1"/>
          <p:nvPr/>
        </p:nvSpPr>
        <p:spPr>
          <a:xfrm>
            <a:off x="3568631" y="1031741"/>
            <a:ext cx="5054737" cy="307777"/>
          </a:xfrm>
          <a:prstGeom prst="rect">
            <a:avLst/>
          </a:prstGeom>
          <a:noFill/>
        </p:spPr>
        <p:txBody>
          <a:bodyPr wrap="none" lIns="90000" tIns="46800" rIns="90000" bIns="46800" rtlCol="0">
            <a:spAutoFit/>
          </a:bodyPr>
          <a:lstStyle>
            <a:defPPr>
              <a:defRPr lang="en-US"/>
            </a:defPPr>
            <a:lvl1pPr algn="ctr">
              <a:defRPr sz="1400"/>
            </a:lvl1pPr>
          </a:lstStyle>
          <a:p>
            <a:r>
              <a:rPr lang="en-US" altLang="zh-CN" dirty="0"/>
              <a:t>Lorem ipsum dolor </a:t>
            </a:r>
            <a:r>
              <a:rPr lang="en-US" altLang="zh-CN"/>
              <a:t>sit amet, consectetuer adipiscing elit.</a:t>
            </a:r>
            <a:endParaRPr lang="en-US" dirty="0"/>
          </a:p>
        </p:txBody>
      </p:sp>
      <p:grpSp>
        <p:nvGrpSpPr>
          <p:cNvPr id="45" name="Group 44">
            <a:extLst>
              <a:ext uri="{FF2B5EF4-FFF2-40B4-BE49-F238E27FC236}">
                <a16:creationId xmlns:a16="http://schemas.microsoft.com/office/drawing/2014/main" id="{3CBCEF46-89AE-496C-9C5C-B4FCD7E9B4F0}"/>
              </a:ext>
            </a:extLst>
          </p:cNvPr>
          <p:cNvGrpSpPr/>
          <p:nvPr/>
        </p:nvGrpSpPr>
        <p:grpSpPr>
          <a:xfrm>
            <a:off x="1515101" y="2222506"/>
            <a:ext cx="3321437" cy="3324269"/>
            <a:chOff x="4285195" y="2181293"/>
            <a:chExt cx="3321437" cy="3324269"/>
          </a:xfrm>
        </p:grpSpPr>
        <p:sp>
          <p:nvSpPr>
            <p:cNvPr id="46" name="Freeform 5">
              <a:extLst>
                <a:ext uri="{FF2B5EF4-FFF2-40B4-BE49-F238E27FC236}">
                  <a16:creationId xmlns:a16="http://schemas.microsoft.com/office/drawing/2014/main" id="{0C0BF23D-23AE-4E98-A6A8-B7B5327CDFB7}"/>
                </a:ext>
              </a:extLst>
            </p:cNvPr>
            <p:cNvSpPr>
              <a:spLocks/>
            </p:cNvSpPr>
            <p:nvPr/>
          </p:nvSpPr>
          <p:spPr bwMode="auto">
            <a:xfrm rot="18968595">
              <a:off x="5692187" y="2202921"/>
              <a:ext cx="1914445" cy="1911652"/>
            </a:xfrm>
            <a:custGeom>
              <a:avLst/>
              <a:gdLst>
                <a:gd name="T0" fmla="*/ 1288 w 8229"/>
                <a:gd name="T1" fmla="*/ 7829 h 8212"/>
                <a:gd name="T2" fmla="*/ 1703 w 8229"/>
                <a:gd name="T3" fmla="*/ 7762 h 8212"/>
                <a:gd name="T4" fmla="*/ 1986 w 8229"/>
                <a:gd name="T5" fmla="*/ 7532 h 8212"/>
                <a:gd name="T6" fmla="*/ 2165 w 8229"/>
                <a:gd name="T7" fmla="*/ 7135 h 8212"/>
                <a:gd name="T8" fmla="*/ 2362 w 8229"/>
                <a:gd name="T9" fmla="*/ 6728 h 8212"/>
                <a:gd name="T10" fmla="*/ 2549 w 8229"/>
                <a:gd name="T11" fmla="*/ 6605 h 8212"/>
                <a:gd name="T12" fmla="*/ 2784 w 8229"/>
                <a:gd name="T13" fmla="*/ 6610 h 8212"/>
                <a:gd name="T14" fmla="*/ 3226 w 8229"/>
                <a:gd name="T15" fmla="*/ 6968 h 8212"/>
                <a:gd name="T16" fmla="*/ 4111 w 8229"/>
                <a:gd name="T17" fmla="*/ 8212 h 8212"/>
                <a:gd name="T18" fmla="*/ 4831 w 8229"/>
                <a:gd name="T19" fmla="*/ 7179 h 8212"/>
                <a:gd name="T20" fmla="*/ 5210 w 8229"/>
                <a:gd name="T21" fmla="*/ 6869 h 8212"/>
                <a:gd name="T22" fmla="*/ 5483 w 8229"/>
                <a:gd name="T23" fmla="*/ 6851 h 8212"/>
                <a:gd name="T24" fmla="*/ 5768 w 8229"/>
                <a:gd name="T25" fmla="*/ 6979 h 8212"/>
                <a:gd name="T26" fmla="*/ 6126 w 8229"/>
                <a:gd name="T27" fmla="*/ 7396 h 8212"/>
                <a:gd name="T28" fmla="*/ 6676 w 8229"/>
                <a:gd name="T29" fmla="*/ 7944 h 8212"/>
                <a:gd name="T30" fmla="*/ 7060 w 8229"/>
                <a:gd name="T31" fmla="*/ 7979 h 8212"/>
                <a:gd name="T32" fmla="*/ 7473 w 8229"/>
                <a:gd name="T33" fmla="*/ 7726 h 8212"/>
                <a:gd name="T34" fmla="*/ 7758 w 8229"/>
                <a:gd name="T35" fmla="*/ 7221 h 8212"/>
                <a:gd name="T36" fmla="*/ 7751 w 8229"/>
                <a:gd name="T37" fmla="*/ 6588 h 8212"/>
                <a:gd name="T38" fmla="*/ 7402 w 8229"/>
                <a:gd name="T39" fmla="*/ 6212 h 8212"/>
                <a:gd name="T40" fmla="*/ 6846 w 8229"/>
                <a:gd name="T41" fmla="*/ 5974 h 8212"/>
                <a:gd name="T42" fmla="*/ 6573 w 8229"/>
                <a:gd name="T43" fmla="*/ 5679 h 8212"/>
                <a:gd name="T44" fmla="*/ 6608 w 8229"/>
                <a:gd name="T45" fmla="*/ 5402 h 8212"/>
                <a:gd name="T46" fmla="*/ 6804 w 8229"/>
                <a:gd name="T47" fmla="*/ 5135 h 8212"/>
                <a:gd name="T48" fmla="*/ 7875 w 8229"/>
                <a:gd name="T49" fmla="*/ 4334 h 8212"/>
                <a:gd name="T50" fmla="*/ 7588 w 8229"/>
                <a:gd name="T51" fmla="*/ 3170 h 8212"/>
                <a:gd name="T52" fmla="*/ 7020 w 8229"/>
                <a:gd name="T53" fmla="*/ 2555 h 8212"/>
                <a:gd name="T54" fmla="*/ 6768 w 8229"/>
                <a:gd name="T55" fmla="*/ 2545 h 8212"/>
                <a:gd name="T56" fmla="*/ 6548 w 8229"/>
                <a:gd name="T57" fmla="*/ 2917 h 8212"/>
                <a:gd name="T58" fmla="*/ 6351 w 8229"/>
                <a:gd name="T59" fmla="*/ 3363 h 8212"/>
                <a:gd name="T60" fmla="*/ 6023 w 8229"/>
                <a:gd name="T61" fmla="*/ 3660 h 8212"/>
                <a:gd name="T62" fmla="*/ 5566 w 8229"/>
                <a:gd name="T63" fmla="*/ 3759 h 8212"/>
                <a:gd name="T64" fmla="*/ 5184 w 8229"/>
                <a:gd name="T65" fmla="*/ 3700 h 8212"/>
                <a:gd name="T66" fmla="*/ 4584 w 8229"/>
                <a:gd name="T67" fmla="*/ 3327 h 8212"/>
                <a:gd name="T68" fmla="*/ 4325 w 8229"/>
                <a:gd name="T69" fmla="*/ 2706 h 8212"/>
                <a:gd name="T70" fmla="*/ 4518 w 8229"/>
                <a:gd name="T71" fmla="*/ 2242 h 8212"/>
                <a:gd name="T72" fmla="*/ 5262 w 8229"/>
                <a:gd name="T73" fmla="*/ 1597 h 8212"/>
                <a:gd name="T74" fmla="*/ 5476 w 8229"/>
                <a:gd name="T75" fmla="*/ 1238 h 8212"/>
                <a:gd name="T76" fmla="*/ 5360 w 8229"/>
                <a:gd name="T77" fmla="*/ 889 h 8212"/>
                <a:gd name="T78" fmla="*/ 4487 w 8229"/>
                <a:gd name="T79" fmla="*/ 239 h 8212"/>
                <a:gd name="T80" fmla="*/ 3243 w 8229"/>
                <a:gd name="T81" fmla="*/ 592 h 8212"/>
                <a:gd name="T82" fmla="*/ 2537 w 8229"/>
                <a:gd name="T83" fmla="*/ 1228 h 8212"/>
                <a:gd name="T84" fmla="*/ 2512 w 8229"/>
                <a:gd name="T85" fmla="*/ 1450 h 8212"/>
                <a:gd name="T86" fmla="*/ 2744 w 8229"/>
                <a:gd name="T87" fmla="*/ 1637 h 8212"/>
                <a:gd name="T88" fmla="*/ 3263 w 8229"/>
                <a:gd name="T89" fmla="*/ 1860 h 8212"/>
                <a:gd name="T90" fmla="*/ 3683 w 8229"/>
                <a:gd name="T91" fmla="*/ 2341 h 8212"/>
                <a:gd name="T92" fmla="*/ 3674 w 8229"/>
                <a:gd name="T93" fmla="*/ 3088 h 8212"/>
                <a:gd name="T94" fmla="*/ 3330 w 8229"/>
                <a:gd name="T95" fmla="*/ 3648 h 8212"/>
                <a:gd name="T96" fmla="*/ 2838 w 8229"/>
                <a:gd name="T97" fmla="*/ 3916 h 8212"/>
                <a:gd name="T98" fmla="*/ 2368 w 8229"/>
                <a:gd name="T99" fmla="*/ 3844 h 8212"/>
                <a:gd name="T100" fmla="*/ 1822 w 8229"/>
                <a:gd name="T101" fmla="*/ 3305 h 8212"/>
                <a:gd name="T102" fmla="*/ 1337 w 8229"/>
                <a:gd name="T103" fmla="*/ 2808 h 8212"/>
                <a:gd name="T104" fmla="*/ 1063 w 8229"/>
                <a:gd name="T105" fmla="*/ 2786 h 8212"/>
                <a:gd name="T106" fmla="*/ 630 w 8229"/>
                <a:gd name="T107" fmla="*/ 3188 h 8212"/>
                <a:gd name="T108" fmla="*/ 147 w 8229"/>
                <a:gd name="T109" fmla="*/ 4203 h 8212"/>
                <a:gd name="T110" fmla="*/ 1171 w 8229"/>
                <a:gd name="T111" fmla="*/ 4933 h 8212"/>
                <a:gd name="T112" fmla="*/ 1383 w 8229"/>
                <a:gd name="T113" fmla="*/ 5242 h 8212"/>
                <a:gd name="T114" fmla="*/ 1398 w 8229"/>
                <a:gd name="T115" fmla="*/ 5517 h 8212"/>
                <a:gd name="T116" fmla="*/ 1269 w 8229"/>
                <a:gd name="T117" fmla="*/ 5797 h 8212"/>
                <a:gd name="T118" fmla="*/ 855 w 8229"/>
                <a:gd name="T119" fmla="*/ 6153 h 8212"/>
                <a:gd name="T120" fmla="*/ 307 w 8229"/>
                <a:gd name="T121" fmla="*/ 6702 h 8212"/>
                <a:gd name="T122" fmla="*/ 306 w 8229"/>
                <a:gd name="T123" fmla="*/ 7192 h 8212"/>
                <a:gd name="T124" fmla="*/ 726 w 8229"/>
                <a:gd name="T125" fmla="*/ 7654 h 8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9" h="8212">
                  <a:moveTo>
                    <a:pt x="895" y="7740"/>
                  </a:moveTo>
                  <a:lnTo>
                    <a:pt x="922" y="7750"/>
                  </a:lnTo>
                  <a:lnTo>
                    <a:pt x="950" y="7760"/>
                  </a:lnTo>
                  <a:lnTo>
                    <a:pt x="978" y="7770"/>
                  </a:lnTo>
                  <a:lnTo>
                    <a:pt x="1005" y="7779"/>
                  </a:lnTo>
                  <a:lnTo>
                    <a:pt x="1033" y="7787"/>
                  </a:lnTo>
                  <a:lnTo>
                    <a:pt x="1061" y="7795"/>
                  </a:lnTo>
                  <a:lnTo>
                    <a:pt x="1090" y="7801"/>
                  </a:lnTo>
                  <a:lnTo>
                    <a:pt x="1118" y="7807"/>
                  </a:lnTo>
                  <a:lnTo>
                    <a:pt x="1147" y="7814"/>
                  </a:lnTo>
                  <a:lnTo>
                    <a:pt x="1175" y="7818"/>
                  </a:lnTo>
                  <a:lnTo>
                    <a:pt x="1204" y="7822"/>
                  </a:lnTo>
                  <a:lnTo>
                    <a:pt x="1232" y="7825"/>
                  </a:lnTo>
                  <a:lnTo>
                    <a:pt x="1260" y="7827"/>
                  </a:lnTo>
                  <a:lnTo>
                    <a:pt x="1288" y="7829"/>
                  </a:lnTo>
                  <a:lnTo>
                    <a:pt x="1316" y="7830"/>
                  </a:lnTo>
                  <a:lnTo>
                    <a:pt x="1344" y="7831"/>
                  </a:lnTo>
                  <a:lnTo>
                    <a:pt x="1375" y="7830"/>
                  </a:lnTo>
                  <a:lnTo>
                    <a:pt x="1405" y="7829"/>
                  </a:lnTo>
                  <a:lnTo>
                    <a:pt x="1434" y="7827"/>
                  </a:lnTo>
                  <a:lnTo>
                    <a:pt x="1463" y="7824"/>
                  </a:lnTo>
                  <a:lnTo>
                    <a:pt x="1491" y="7821"/>
                  </a:lnTo>
                  <a:lnTo>
                    <a:pt x="1520" y="7816"/>
                  </a:lnTo>
                  <a:lnTo>
                    <a:pt x="1548" y="7810"/>
                  </a:lnTo>
                  <a:lnTo>
                    <a:pt x="1575" y="7804"/>
                  </a:lnTo>
                  <a:lnTo>
                    <a:pt x="1602" y="7797"/>
                  </a:lnTo>
                  <a:lnTo>
                    <a:pt x="1628" y="7790"/>
                  </a:lnTo>
                  <a:lnTo>
                    <a:pt x="1654" y="7781"/>
                  </a:lnTo>
                  <a:lnTo>
                    <a:pt x="1679" y="7772"/>
                  </a:lnTo>
                  <a:lnTo>
                    <a:pt x="1703" y="7762"/>
                  </a:lnTo>
                  <a:lnTo>
                    <a:pt x="1727" y="7751"/>
                  </a:lnTo>
                  <a:lnTo>
                    <a:pt x="1750" y="7741"/>
                  </a:lnTo>
                  <a:lnTo>
                    <a:pt x="1772" y="7728"/>
                  </a:lnTo>
                  <a:lnTo>
                    <a:pt x="1794" y="7716"/>
                  </a:lnTo>
                  <a:lnTo>
                    <a:pt x="1815" y="7702"/>
                  </a:lnTo>
                  <a:lnTo>
                    <a:pt x="1836" y="7687"/>
                  </a:lnTo>
                  <a:lnTo>
                    <a:pt x="1856" y="7673"/>
                  </a:lnTo>
                  <a:lnTo>
                    <a:pt x="1875" y="7657"/>
                  </a:lnTo>
                  <a:lnTo>
                    <a:pt x="1893" y="7641"/>
                  </a:lnTo>
                  <a:lnTo>
                    <a:pt x="1911" y="7625"/>
                  </a:lnTo>
                  <a:lnTo>
                    <a:pt x="1928" y="7607"/>
                  </a:lnTo>
                  <a:lnTo>
                    <a:pt x="1943" y="7589"/>
                  </a:lnTo>
                  <a:lnTo>
                    <a:pt x="1958" y="7572"/>
                  </a:lnTo>
                  <a:lnTo>
                    <a:pt x="1972" y="7552"/>
                  </a:lnTo>
                  <a:lnTo>
                    <a:pt x="1986" y="7532"/>
                  </a:lnTo>
                  <a:lnTo>
                    <a:pt x="1998" y="7512"/>
                  </a:lnTo>
                  <a:lnTo>
                    <a:pt x="2010" y="7491"/>
                  </a:lnTo>
                  <a:lnTo>
                    <a:pt x="2020" y="7471"/>
                  </a:lnTo>
                  <a:lnTo>
                    <a:pt x="2030" y="7449"/>
                  </a:lnTo>
                  <a:lnTo>
                    <a:pt x="2037" y="7430"/>
                  </a:lnTo>
                  <a:lnTo>
                    <a:pt x="2045" y="7411"/>
                  </a:lnTo>
                  <a:lnTo>
                    <a:pt x="2054" y="7390"/>
                  </a:lnTo>
                  <a:lnTo>
                    <a:pt x="2064" y="7368"/>
                  </a:lnTo>
                  <a:lnTo>
                    <a:pt x="2073" y="7344"/>
                  </a:lnTo>
                  <a:lnTo>
                    <a:pt x="2084" y="7320"/>
                  </a:lnTo>
                  <a:lnTo>
                    <a:pt x="2095" y="7295"/>
                  </a:lnTo>
                  <a:lnTo>
                    <a:pt x="2107" y="7269"/>
                  </a:lnTo>
                  <a:lnTo>
                    <a:pt x="2126" y="7227"/>
                  </a:lnTo>
                  <a:lnTo>
                    <a:pt x="2144" y="7182"/>
                  </a:lnTo>
                  <a:lnTo>
                    <a:pt x="2165" y="7135"/>
                  </a:lnTo>
                  <a:lnTo>
                    <a:pt x="2186" y="7086"/>
                  </a:lnTo>
                  <a:lnTo>
                    <a:pt x="2208" y="7035"/>
                  </a:lnTo>
                  <a:lnTo>
                    <a:pt x="2230" y="6983"/>
                  </a:lnTo>
                  <a:lnTo>
                    <a:pt x="2253" y="6928"/>
                  </a:lnTo>
                  <a:lnTo>
                    <a:pt x="2275" y="6873"/>
                  </a:lnTo>
                  <a:lnTo>
                    <a:pt x="2283" y="6856"/>
                  </a:lnTo>
                  <a:lnTo>
                    <a:pt x="2290" y="6840"/>
                  </a:lnTo>
                  <a:lnTo>
                    <a:pt x="2297" y="6824"/>
                  </a:lnTo>
                  <a:lnTo>
                    <a:pt x="2306" y="6809"/>
                  </a:lnTo>
                  <a:lnTo>
                    <a:pt x="2314" y="6795"/>
                  </a:lnTo>
                  <a:lnTo>
                    <a:pt x="2323" y="6780"/>
                  </a:lnTo>
                  <a:lnTo>
                    <a:pt x="2333" y="6767"/>
                  </a:lnTo>
                  <a:lnTo>
                    <a:pt x="2342" y="6753"/>
                  </a:lnTo>
                  <a:lnTo>
                    <a:pt x="2351" y="6741"/>
                  </a:lnTo>
                  <a:lnTo>
                    <a:pt x="2362" y="6728"/>
                  </a:lnTo>
                  <a:lnTo>
                    <a:pt x="2372" y="6717"/>
                  </a:lnTo>
                  <a:lnTo>
                    <a:pt x="2384" y="6705"/>
                  </a:lnTo>
                  <a:lnTo>
                    <a:pt x="2394" y="6694"/>
                  </a:lnTo>
                  <a:lnTo>
                    <a:pt x="2406" y="6683"/>
                  </a:lnTo>
                  <a:lnTo>
                    <a:pt x="2417" y="6674"/>
                  </a:lnTo>
                  <a:lnTo>
                    <a:pt x="2430" y="6665"/>
                  </a:lnTo>
                  <a:lnTo>
                    <a:pt x="2442" y="6656"/>
                  </a:lnTo>
                  <a:lnTo>
                    <a:pt x="2455" y="6648"/>
                  </a:lnTo>
                  <a:lnTo>
                    <a:pt x="2467" y="6640"/>
                  </a:lnTo>
                  <a:lnTo>
                    <a:pt x="2481" y="6632"/>
                  </a:lnTo>
                  <a:lnTo>
                    <a:pt x="2493" y="6626"/>
                  </a:lnTo>
                  <a:lnTo>
                    <a:pt x="2507" y="6620"/>
                  </a:lnTo>
                  <a:lnTo>
                    <a:pt x="2520" y="6615"/>
                  </a:lnTo>
                  <a:lnTo>
                    <a:pt x="2535" y="6609"/>
                  </a:lnTo>
                  <a:lnTo>
                    <a:pt x="2549" y="6605"/>
                  </a:lnTo>
                  <a:lnTo>
                    <a:pt x="2563" y="6601"/>
                  </a:lnTo>
                  <a:lnTo>
                    <a:pt x="2577" y="6598"/>
                  </a:lnTo>
                  <a:lnTo>
                    <a:pt x="2593" y="6596"/>
                  </a:lnTo>
                  <a:lnTo>
                    <a:pt x="2608" y="6594"/>
                  </a:lnTo>
                  <a:lnTo>
                    <a:pt x="2623" y="6592"/>
                  </a:lnTo>
                  <a:lnTo>
                    <a:pt x="2639" y="6592"/>
                  </a:lnTo>
                  <a:lnTo>
                    <a:pt x="2653" y="6591"/>
                  </a:lnTo>
                  <a:lnTo>
                    <a:pt x="2670" y="6592"/>
                  </a:lnTo>
                  <a:lnTo>
                    <a:pt x="2686" y="6592"/>
                  </a:lnTo>
                  <a:lnTo>
                    <a:pt x="2702" y="6594"/>
                  </a:lnTo>
                  <a:lnTo>
                    <a:pt x="2718" y="6596"/>
                  </a:lnTo>
                  <a:lnTo>
                    <a:pt x="2735" y="6599"/>
                  </a:lnTo>
                  <a:lnTo>
                    <a:pt x="2750" y="6602"/>
                  </a:lnTo>
                  <a:lnTo>
                    <a:pt x="2767" y="6606"/>
                  </a:lnTo>
                  <a:lnTo>
                    <a:pt x="2784" y="6610"/>
                  </a:lnTo>
                  <a:lnTo>
                    <a:pt x="2799" y="6616"/>
                  </a:lnTo>
                  <a:lnTo>
                    <a:pt x="2816" y="6621"/>
                  </a:lnTo>
                  <a:lnTo>
                    <a:pt x="2833" y="6628"/>
                  </a:lnTo>
                  <a:lnTo>
                    <a:pt x="2848" y="6634"/>
                  </a:lnTo>
                  <a:lnTo>
                    <a:pt x="2880" y="6650"/>
                  </a:lnTo>
                  <a:lnTo>
                    <a:pt x="2914" y="6668"/>
                  </a:lnTo>
                  <a:lnTo>
                    <a:pt x="2945" y="6687"/>
                  </a:lnTo>
                  <a:lnTo>
                    <a:pt x="2977" y="6710"/>
                  </a:lnTo>
                  <a:lnTo>
                    <a:pt x="3010" y="6734"/>
                  </a:lnTo>
                  <a:lnTo>
                    <a:pt x="3041" y="6762"/>
                  </a:lnTo>
                  <a:lnTo>
                    <a:pt x="3072" y="6791"/>
                  </a:lnTo>
                  <a:lnTo>
                    <a:pt x="3102" y="6821"/>
                  </a:lnTo>
                  <a:lnTo>
                    <a:pt x="3133" y="6854"/>
                  </a:lnTo>
                  <a:lnTo>
                    <a:pt x="3163" y="6890"/>
                  </a:lnTo>
                  <a:lnTo>
                    <a:pt x="3226" y="6968"/>
                  </a:lnTo>
                  <a:lnTo>
                    <a:pt x="3290" y="7046"/>
                  </a:lnTo>
                  <a:lnTo>
                    <a:pt x="3352" y="7125"/>
                  </a:lnTo>
                  <a:lnTo>
                    <a:pt x="3414" y="7206"/>
                  </a:lnTo>
                  <a:lnTo>
                    <a:pt x="3475" y="7287"/>
                  </a:lnTo>
                  <a:lnTo>
                    <a:pt x="3537" y="7368"/>
                  </a:lnTo>
                  <a:lnTo>
                    <a:pt x="3596" y="7450"/>
                  </a:lnTo>
                  <a:lnTo>
                    <a:pt x="3656" y="7532"/>
                  </a:lnTo>
                  <a:lnTo>
                    <a:pt x="3716" y="7615"/>
                  </a:lnTo>
                  <a:lnTo>
                    <a:pt x="3774" y="7699"/>
                  </a:lnTo>
                  <a:lnTo>
                    <a:pt x="3831" y="7783"/>
                  </a:lnTo>
                  <a:lnTo>
                    <a:pt x="3890" y="7868"/>
                  </a:lnTo>
                  <a:lnTo>
                    <a:pt x="3946" y="7953"/>
                  </a:lnTo>
                  <a:lnTo>
                    <a:pt x="4002" y="8039"/>
                  </a:lnTo>
                  <a:lnTo>
                    <a:pt x="4057" y="8125"/>
                  </a:lnTo>
                  <a:lnTo>
                    <a:pt x="4111" y="8212"/>
                  </a:lnTo>
                  <a:lnTo>
                    <a:pt x="4156" y="8141"/>
                  </a:lnTo>
                  <a:lnTo>
                    <a:pt x="4202" y="8070"/>
                  </a:lnTo>
                  <a:lnTo>
                    <a:pt x="4248" y="8000"/>
                  </a:lnTo>
                  <a:lnTo>
                    <a:pt x="4294" y="7929"/>
                  </a:lnTo>
                  <a:lnTo>
                    <a:pt x="4341" y="7859"/>
                  </a:lnTo>
                  <a:lnTo>
                    <a:pt x="4387" y="7791"/>
                  </a:lnTo>
                  <a:lnTo>
                    <a:pt x="4435" y="7721"/>
                  </a:lnTo>
                  <a:lnTo>
                    <a:pt x="4483" y="7652"/>
                  </a:lnTo>
                  <a:lnTo>
                    <a:pt x="4531" y="7583"/>
                  </a:lnTo>
                  <a:lnTo>
                    <a:pt x="4580" y="7514"/>
                  </a:lnTo>
                  <a:lnTo>
                    <a:pt x="4629" y="7447"/>
                  </a:lnTo>
                  <a:lnTo>
                    <a:pt x="4679" y="7379"/>
                  </a:lnTo>
                  <a:lnTo>
                    <a:pt x="4729" y="7312"/>
                  </a:lnTo>
                  <a:lnTo>
                    <a:pt x="4780" y="7245"/>
                  </a:lnTo>
                  <a:lnTo>
                    <a:pt x="4831" y="7179"/>
                  </a:lnTo>
                  <a:lnTo>
                    <a:pt x="4882" y="7112"/>
                  </a:lnTo>
                  <a:lnTo>
                    <a:pt x="4908" y="7080"/>
                  </a:lnTo>
                  <a:lnTo>
                    <a:pt x="4935" y="7049"/>
                  </a:lnTo>
                  <a:lnTo>
                    <a:pt x="4963" y="7021"/>
                  </a:lnTo>
                  <a:lnTo>
                    <a:pt x="4991" y="6995"/>
                  </a:lnTo>
                  <a:lnTo>
                    <a:pt x="5022" y="6971"/>
                  </a:lnTo>
                  <a:lnTo>
                    <a:pt x="5051" y="6949"/>
                  </a:lnTo>
                  <a:lnTo>
                    <a:pt x="5082" y="6928"/>
                  </a:lnTo>
                  <a:lnTo>
                    <a:pt x="5113" y="6911"/>
                  </a:lnTo>
                  <a:lnTo>
                    <a:pt x="5129" y="6902"/>
                  </a:lnTo>
                  <a:lnTo>
                    <a:pt x="5145" y="6895"/>
                  </a:lnTo>
                  <a:lnTo>
                    <a:pt x="5161" y="6888"/>
                  </a:lnTo>
                  <a:lnTo>
                    <a:pt x="5178" y="6880"/>
                  </a:lnTo>
                  <a:lnTo>
                    <a:pt x="5193" y="6874"/>
                  </a:lnTo>
                  <a:lnTo>
                    <a:pt x="5210" y="6869"/>
                  </a:lnTo>
                  <a:lnTo>
                    <a:pt x="5227" y="6864"/>
                  </a:lnTo>
                  <a:lnTo>
                    <a:pt x="5244" y="6860"/>
                  </a:lnTo>
                  <a:lnTo>
                    <a:pt x="5261" y="6855"/>
                  </a:lnTo>
                  <a:lnTo>
                    <a:pt x="5278" y="6851"/>
                  </a:lnTo>
                  <a:lnTo>
                    <a:pt x="5295" y="6848"/>
                  </a:lnTo>
                  <a:lnTo>
                    <a:pt x="5312" y="6846"/>
                  </a:lnTo>
                  <a:lnTo>
                    <a:pt x="5330" y="6844"/>
                  </a:lnTo>
                  <a:lnTo>
                    <a:pt x="5348" y="6843"/>
                  </a:lnTo>
                  <a:lnTo>
                    <a:pt x="5365" y="6842"/>
                  </a:lnTo>
                  <a:lnTo>
                    <a:pt x="5383" y="6842"/>
                  </a:lnTo>
                  <a:lnTo>
                    <a:pt x="5403" y="6842"/>
                  </a:lnTo>
                  <a:lnTo>
                    <a:pt x="5422" y="6843"/>
                  </a:lnTo>
                  <a:lnTo>
                    <a:pt x="5442" y="6845"/>
                  </a:lnTo>
                  <a:lnTo>
                    <a:pt x="5463" y="6847"/>
                  </a:lnTo>
                  <a:lnTo>
                    <a:pt x="5483" y="6851"/>
                  </a:lnTo>
                  <a:lnTo>
                    <a:pt x="5503" y="6854"/>
                  </a:lnTo>
                  <a:lnTo>
                    <a:pt x="5522" y="6860"/>
                  </a:lnTo>
                  <a:lnTo>
                    <a:pt x="5541" y="6865"/>
                  </a:lnTo>
                  <a:lnTo>
                    <a:pt x="5561" y="6871"/>
                  </a:lnTo>
                  <a:lnTo>
                    <a:pt x="5581" y="6877"/>
                  </a:lnTo>
                  <a:lnTo>
                    <a:pt x="5601" y="6885"/>
                  </a:lnTo>
                  <a:lnTo>
                    <a:pt x="5619" y="6893"/>
                  </a:lnTo>
                  <a:lnTo>
                    <a:pt x="5639" y="6901"/>
                  </a:lnTo>
                  <a:lnTo>
                    <a:pt x="5658" y="6911"/>
                  </a:lnTo>
                  <a:lnTo>
                    <a:pt x="5677" y="6921"/>
                  </a:lnTo>
                  <a:lnTo>
                    <a:pt x="5695" y="6931"/>
                  </a:lnTo>
                  <a:lnTo>
                    <a:pt x="5714" y="6942"/>
                  </a:lnTo>
                  <a:lnTo>
                    <a:pt x="5732" y="6954"/>
                  </a:lnTo>
                  <a:lnTo>
                    <a:pt x="5751" y="6967"/>
                  </a:lnTo>
                  <a:lnTo>
                    <a:pt x="5768" y="6979"/>
                  </a:lnTo>
                  <a:lnTo>
                    <a:pt x="5786" y="6994"/>
                  </a:lnTo>
                  <a:lnTo>
                    <a:pt x="5804" y="7008"/>
                  </a:lnTo>
                  <a:lnTo>
                    <a:pt x="5821" y="7023"/>
                  </a:lnTo>
                  <a:lnTo>
                    <a:pt x="5838" y="7039"/>
                  </a:lnTo>
                  <a:lnTo>
                    <a:pt x="5855" y="7054"/>
                  </a:lnTo>
                  <a:lnTo>
                    <a:pt x="5871" y="7071"/>
                  </a:lnTo>
                  <a:lnTo>
                    <a:pt x="5888" y="7089"/>
                  </a:lnTo>
                  <a:lnTo>
                    <a:pt x="5905" y="7107"/>
                  </a:lnTo>
                  <a:lnTo>
                    <a:pt x="5920" y="7125"/>
                  </a:lnTo>
                  <a:lnTo>
                    <a:pt x="5936" y="7144"/>
                  </a:lnTo>
                  <a:lnTo>
                    <a:pt x="5950" y="7164"/>
                  </a:lnTo>
                  <a:lnTo>
                    <a:pt x="5966" y="7184"/>
                  </a:lnTo>
                  <a:lnTo>
                    <a:pt x="6019" y="7257"/>
                  </a:lnTo>
                  <a:lnTo>
                    <a:pt x="6073" y="7328"/>
                  </a:lnTo>
                  <a:lnTo>
                    <a:pt x="6126" y="7396"/>
                  </a:lnTo>
                  <a:lnTo>
                    <a:pt x="6181" y="7462"/>
                  </a:lnTo>
                  <a:lnTo>
                    <a:pt x="6233" y="7525"/>
                  </a:lnTo>
                  <a:lnTo>
                    <a:pt x="6285" y="7585"/>
                  </a:lnTo>
                  <a:lnTo>
                    <a:pt x="6336" y="7643"/>
                  </a:lnTo>
                  <a:lnTo>
                    <a:pt x="6386" y="7696"/>
                  </a:lnTo>
                  <a:lnTo>
                    <a:pt x="6434" y="7745"/>
                  </a:lnTo>
                  <a:lnTo>
                    <a:pt x="6481" y="7790"/>
                  </a:lnTo>
                  <a:lnTo>
                    <a:pt x="6524" y="7830"/>
                  </a:lnTo>
                  <a:lnTo>
                    <a:pt x="6567" y="7867"/>
                  </a:lnTo>
                  <a:lnTo>
                    <a:pt x="6587" y="7882"/>
                  </a:lnTo>
                  <a:lnTo>
                    <a:pt x="6605" y="7898"/>
                  </a:lnTo>
                  <a:lnTo>
                    <a:pt x="6624" y="7912"/>
                  </a:lnTo>
                  <a:lnTo>
                    <a:pt x="6643" y="7923"/>
                  </a:lnTo>
                  <a:lnTo>
                    <a:pt x="6660" y="7934"/>
                  </a:lnTo>
                  <a:lnTo>
                    <a:pt x="6676" y="7944"/>
                  </a:lnTo>
                  <a:lnTo>
                    <a:pt x="6692" y="7952"/>
                  </a:lnTo>
                  <a:lnTo>
                    <a:pt x="6707" y="7958"/>
                  </a:lnTo>
                  <a:lnTo>
                    <a:pt x="6730" y="7968"/>
                  </a:lnTo>
                  <a:lnTo>
                    <a:pt x="6755" y="7976"/>
                  </a:lnTo>
                  <a:lnTo>
                    <a:pt x="6780" y="7982"/>
                  </a:lnTo>
                  <a:lnTo>
                    <a:pt x="6805" y="7989"/>
                  </a:lnTo>
                  <a:lnTo>
                    <a:pt x="6831" y="7993"/>
                  </a:lnTo>
                  <a:lnTo>
                    <a:pt x="6858" y="7996"/>
                  </a:lnTo>
                  <a:lnTo>
                    <a:pt x="6885" y="7998"/>
                  </a:lnTo>
                  <a:lnTo>
                    <a:pt x="6911" y="7998"/>
                  </a:lnTo>
                  <a:lnTo>
                    <a:pt x="6941" y="7998"/>
                  </a:lnTo>
                  <a:lnTo>
                    <a:pt x="6970" y="7995"/>
                  </a:lnTo>
                  <a:lnTo>
                    <a:pt x="7000" y="7992"/>
                  </a:lnTo>
                  <a:lnTo>
                    <a:pt x="7029" y="7987"/>
                  </a:lnTo>
                  <a:lnTo>
                    <a:pt x="7060" y="7979"/>
                  </a:lnTo>
                  <a:lnTo>
                    <a:pt x="7089" y="7972"/>
                  </a:lnTo>
                  <a:lnTo>
                    <a:pt x="7118" y="7962"/>
                  </a:lnTo>
                  <a:lnTo>
                    <a:pt x="7147" y="7951"/>
                  </a:lnTo>
                  <a:lnTo>
                    <a:pt x="7176" y="7939"/>
                  </a:lnTo>
                  <a:lnTo>
                    <a:pt x="7205" y="7925"/>
                  </a:lnTo>
                  <a:lnTo>
                    <a:pt x="7233" y="7910"/>
                  </a:lnTo>
                  <a:lnTo>
                    <a:pt x="7263" y="7895"/>
                  </a:lnTo>
                  <a:lnTo>
                    <a:pt x="7290" y="7878"/>
                  </a:lnTo>
                  <a:lnTo>
                    <a:pt x="7318" y="7859"/>
                  </a:lnTo>
                  <a:lnTo>
                    <a:pt x="7345" y="7840"/>
                  </a:lnTo>
                  <a:lnTo>
                    <a:pt x="7372" y="7819"/>
                  </a:lnTo>
                  <a:lnTo>
                    <a:pt x="7398" y="7797"/>
                  </a:lnTo>
                  <a:lnTo>
                    <a:pt x="7423" y="7774"/>
                  </a:lnTo>
                  <a:lnTo>
                    <a:pt x="7449" y="7751"/>
                  </a:lnTo>
                  <a:lnTo>
                    <a:pt x="7473" y="7726"/>
                  </a:lnTo>
                  <a:lnTo>
                    <a:pt x="7497" y="7700"/>
                  </a:lnTo>
                  <a:lnTo>
                    <a:pt x="7521" y="7673"/>
                  </a:lnTo>
                  <a:lnTo>
                    <a:pt x="7544" y="7645"/>
                  </a:lnTo>
                  <a:lnTo>
                    <a:pt x="7566" y="7616"/>
                  </a:lnTo>
                  <a:lnTo>
                    <a:pt x="7586" y="7586"/>
                  </a:lnTo>
                  <a:lnTo>
                    <a:pt x="7607" y="7556"/>
                  </a:lnTo>
                  <a:lnTo>
                    <a:pt x="7627" y="7525"/>
                  </a:lnTo>
                  <a:lnTo>
                    <a:pt x="7646" y="7492"/>
                  </a:lnTo>
                  <a:lnTo>
                    <a:pt x="7664" y="7459"/>
                  </a:lnTo>
                  <a:lnTo>
                    <a:pt x="7680" y="7426"/>
                  </a:lnTo>
                  <a:lnTo>
                    <a:pt x="7697" y="7391"/>
                  </a:lnTo>
                  <a:lnTo>
                    <a:pt x="7711" y="7356"/>
                  </a:lnTo>
                  <a:lnTo>
                    <a:pt x="7729" y="7311"/>
                  </a:lnTo>
                  <a:lnTo>
                    <a:pt x="7745" y="7266"/>
                  </a:lnTo>
                  <a:lnTo>
                    <a:pt x="7758" y="7221"/>
                  </a:lnTo>
                  <a:lnTo>
                    <a:pt x="7770" y="7175"/>
                  </a:lnTo>
                  <a:lnTo>
                    <a:pt x="7780" y="7131"/>
                  </a:lnTo>
                  <a:lnTo>
                    <a:pt x="7788" y="7086"/>
                  </a:lnTo>
                  <a:lnTo>
                    <a:pt x="7795" y="7041"/>
                  </a:lnTo>
                  <a:lnTo>
                    <a:pt x="7799" y="6997"/>
                  </a:lnTo>
                  <a:lnTo>
                    <a:pt x="7802" y="6953"/>
                  </a:lnTo>
                  <a:lnTo>
                    <a:pt x="7803" y="6910"/>
                  </a:lnTo>
                  <a:lnTo>
                    <a:pt x="7802" y="6867"/>
                  </a:lnTo>
                  <a:lnTo>
                    <a:pt x="7800" y="6825"/>
                  </a:lnTo>
                  <a:lnTo>
                    <a:pt x="7796" y="6783"/>
                  </a:lnTo>
                  <a:lnTo>
                    <a:pt x="7791" y="6743"/>
                  </a:lnTo>
                  <a:lnTo>
                    <a:pt x="7782" y="6702"/>
                  </a:lnTo>
                  <a:lnTo>
                    <a:pt x="7774" y="6664"/>
                  </a:lnTo>
                  <a:lnTo>
                    <a:pt x="7762" y="6625"/>
                  </a:lnTo>
                  <a:lnTo>
                    <a:pt x="7751" y="6588"/>
                  </a:lnTo>
                  <a:lnTo>
                    <a:pt x="7736" y="6553"/>
                  </a:lnTo>
                  <a:lnTo>
                    <a:pt x="7722" y="6518"/>
                  </a:lnTo>
                  <a:lnTo>
                    <a:pt x="7704" y="6484"/>
                  </a:lnTo>
                  <a:lnTo>
                    <a:pt x="7685" y="6452"/>
                  </a:lnTo>
                  <a:lnTo>
                    <a:pt x="7666" y="6422"/>
                  </a:lnTo>
                  <a:lnTo>
                    <a:pt x="7645" y="6392"/>
                  </a:lnTo>
                  <a:lnTo>
                    <a:pt x="7621" y="6364"/>
                  </a:lnTo>
                  <a:lnTo>
                    <a:pt x="7597" y="6338"/>
                  </a:lnTo>
                  <a:lnTo>
                    <a:pt x="7571" y="6314"/>
                  </a:lnTo>
                  <a:lnTo>
                    <a:pt x="7544" y="6291"/>
                  </a:lnTo>
                  <a:lnTo>
                    <a:pt x="7515" y="6270"/>
                  </a:lnTo>
                  <a:lnTo>
                    <a:pt x="7484" y="6252"/>
                  </a:lnTo>
                  <a:lnTo>
                    <a:pt x="7453" y="6235"/>
                  </a:lnTo>
                  <a:lnTo>
                    <a:pt x="7421" y="6220"/>
                  </a:lnTo>
                  <a:lnTo>
                    <a:pt x="7402" y="6212"/>
                  </a:lnTo>
                  <a:lnTo>
                    <a:pt x="7383" y="6204"/>
                  </a:lnTo>
                  <a:lnTo>
                    <a:pt x="7363" y="6195"/>
                  </a:lnTo>
                  <a:lnTo>
                    <a:pt x="7340" y="6186"/>
                  </a:lnTo>
                  <a:lnTo>
                    <a:pt x="7317" y="6176"/>
                  </a:lnTo>
                  <a:lnTo>
                    <a:pt x="7292" y="6165"/>
                  </a:lnTo>
                  <a:lnTo>
                    <a:pt x="7267" y="6154"/>
                  </a:lnTo>
                  <a:lnTo>
                    <a:pt x="7240" y="6142"/>
                  </a:lnTo>
                  <a:lnTo>
                    <a:pt x="7198" y="6123"/>
                  </a:lnTo>
                  <a:lnTo>
                    <a:pt x="7153" y="6104"/>
                  </a:lnTo>
                  <a:lnTo>
                    <a:pt x="7106" y="6084"/>
                  </a:lnTo>
                  <a:lnTo>
                    <a:pt x="7057" y="6063"/>
                  </a:lnTo>
                  <a:lnTo>
                    <a:pt x="7007" y="6041"/>
                  </a:lnTo>
                  <a:lnTo>
                    <a:pt x="6954" y="6019"/>
                  </a:lnTo>
                  <a:lnTo>
                    <a:pt x="6901" y="5996"/>
                  </a:lnTo>
                  <a:lnTo>
                    <a:pt x="6846" y="5974"/>
                  </a:lnTo>
                  <a:lnTo>
                    <a:pt x="6817" y="5961"/>
                  </a:lnTo>
                  <a:lnTo>
                    <a:pt x="6790" y="5947"/>
                  </a:lnTo>
                  <a:lnTo>
                    <a:pt x="6764" y="5933"/>
                  </a:lnTo>
                  <a:lnTo>
                    <a:pt x="6739" y="5916"/>
                  </a:lnTo>
                  <a:lnTo>
                    <a:pt x="6716" y="5899"/>
                  </a:lnTo>
                  <a:lnTo>
                    <a:pt x="6695" y="5882"/>
                  </a:lnTo>
                  <a:lnTo>
                    <a:pt x="6674" y="5863"/>
                  </a:lnTo>
                  <a:lnTo>
                    <a:pt x="6657" y="5842"/>
                  </a:lnTo>
                  <a:lnTo>
                    <a:pt x="6639" y="5821"/>
                  </a:lnTo>
                  <a:lnTo>
                    <a:pt x="6624" y="5800"/>
                  </a:lnTo>
                  <a:lnTo>
                    <a:pt x="6611" y="5777"/>
                  </a:lnTo>
                  <a:lnTo>
                    <a:pt x="6598" y="5754"/>
                  </a:lnTo>
                  <a:lnTo>
                    <a:pt x="6589" y="5729"/>
                  </a:lnTo>
                  <a:lnTo>
                    <a:pt x="6581" y="5704"/>
                  </a:lnTo>
                  <a:lnTo>
                    <a:pt x="6573" y="5679"/>
                  </a:lnTo>
                  <a:lnTo>
                    <a:pt x="6568" y="5653"/>
                  </a:lnTo>
                  <a:lnTo>
                    <a:pt x="6566" y="5635"/>
                  </a:lnTo>
                  <a:lnTo>
                    <a:pt x="6565" y="5618"/>
                  </a:lnTo>
                  <a:lnTo>
                    <a:pt x="6564" y="5600"/>
                  </a:lnTo>
                  <a:lnTo>
                    <a:pt x="6564" y="5582"/>
                  </a:lnTo>
                  <a:lnTo>
                    <a:pt x="6565" y="5565"/>
                  </a:lnTo>
                  <a:lnTo>
                    <a:pt x="6567" y="5547"/>
                  </a:lnTo>
                  <a:lnTo>
                    <a:pt x="6569" y="5529"/>
                  </a:lnTo>
                  <a:lnTo>
                    <a:pt x="6572" y="5511"/>
                  </a:lnTo>
                  <a:lnTo>
                    <a:pt x="6576" y="5493"/>
                  </a:lnTo>
                  <a:lnTo>
                    <a:pt x="6582" y="5475"/>
                  </a:lnTo>
                  <a:lnTo>
                    <a:pt x="6587" y="5456"/>
                  </a:lnTo>
                  <a:lnTo>
                    <a:pt x="6593" y="5438"/>
                  </a:lnTo>
                  <a:lnTo>
                    <a:pt x="6599" y="5421"/>
                  </a:lnTo>
                  <a:lnTo>
                    <a:pt x="6608" y="5402"/>
                  </a:lnTo>
                  <a:lnTo>
                    <a:pt x="6616" y="5384"/>
                  </a:lnTo>
                  <a:lnTo>
                    <a:pt x="6624" y="5365"/>
                  </a:lnTo>
                  <a:lnTo>
                    <a:pt x="6635" y="5348"/>
                  </a:lnTo>
                  <a:lnTo>
                    <a:pt x="6645" y="5329"/>
                  </a:lnTo>
                  <a:lnTo>
                    <a:pt x="6655" y="5311"/>
                  </a:lnTo>
                  <a:lnTo>
                    <a:pt x="6668" y="5293"/>
                  </a:lnTo>
                  <a:lnTo>
                    <a:pt x="6680" y="5276"/>
                  </a:lnTo>
                  <a:lnTo>
                    <a:pt x="6693" y="5257"/>
                  </a:lnTo>
                  <a:lnTo>
                    <a:pt x="6708" y="5239"/>
                  </a:lnTo>
                  <a:lnTo>
                    <a:pt x="6722" y="5222"/>
                  </a:lnTo>
                  <a:lnTo>
                    <a:pt x="6737" y="5205"/>
                  </a:lnTo>
                  <a:lnTo>
                    <a:pt x="6753" y="5187"/>
                  </a:lnTo>
                  <a:lnTo>
                    <a:pt x="6769" y="5169"/>
                  </a:lnTo>
                  <a:lnTo>
                    <a:pt x="6787" y="5153"/>
                  </a:lnTo>
                  <a:lnTo>
                    <a:pt x="6804" y="5135"/>
                  </a:lnTo>
                  <a:lnTo>
                    <a:pt x="6823" y="5118"/>
                  </a:lnTo>
                  <a:lnTo>
                    <a:pt x="6842" y="5102"/>
                  </a:lnTo>
                  <a:lnTo>
                    <a:pt x="6862" y="5085"/>
                  </a:lnTo>
                  <a:lnTo>
                    <a:pt x="6943" y="5019"/>
                  </a:lnTo>
                  <a:lnTo>
                    <a:pt x="7025" y="4954"/>
                  </a:lnTo>
                  <a:lnTo>
                    <a:pt x="7107" y="4889"/>
                  </a:lnTo>
                  <a:lnTo>
                    <a:pt x="7190" y="4824"/>
                  </a:lnTo>
                  <a:lnTo>
                    <a:pt x="7274" y="4761"/>
                  </a:lnTo>
                  <a:lnTo>
                    <a:pt x="7358" y="4698"/>
                  </a:lnTo>
                  <a:lnTo>
                    <a:pt x="7443" y="4636"/>
                  </a:lnTo>
                  <a:lnTo>
                    <a:pt x="7528" y="4574"/>
                  </a:lnTo>
                  <a:lnTo>
                    <a:pt x="7614" y="4514"/>
                  </a:lnTo>
                  <a:lnTo>
                    <a:pt x="7700" y="4453"/>
                  </a:lnTo>
                  <a:lnTo>
                    <a:pt x="7787" y="4394"/>
                  </a:lnTo>
                  <a:lnTo>
                    <a:pt x="7875" y="4334"/>
                  </a:lnTo>
                  <a:lnTo>
                    <a:pt x="7962" y="4277"/>
                  </a:lnTo>
                  <a:lnTo>
                    <a:pt x="8051" y="4220"/>
                  </a:lnTo>
                  <a:lnTo>
                    <a:pt x="8139" y="4162"/>
                  </a:lnTo>
                  <a:lnTo>
                    <a:pt x="8229" y="4107"/>
                  </a:lnTo>
                  <a:lnTo>
                    <a:pt x="8175" y="4019"/>
                  </a:lnTo>
                  <a:lnTo>
                    <a:pt x="8120" y="3933"/>
                  </a:lnTo>
                  <a:lnTo>
                    <a:pt x="8063" y="3846"/>
                  </a:lnTo>
                  <a:lnTo>
                    <a:pt x="8006" y="3760"/>
                  </a:lnTo>
                  <a:lnTo>
                    <a:pt x="7949" y="3674"/>
                  </a:lnTo>
                  <a:lnTo>
                    <a:pt x="7891" y="3589"/>
                  </a:lnTo>
                  <a:lnTo>
                    <a:pt x="7831" y="3504"/>
                  </a:lnTo>
                  <a:lnTo>
                    <a:pt x="7771" y="3420"/>
                  </a:lnTo>
                  <a:lnTo>
                    <a:pt x="7710" y="3336"/>
                  </a:lnTo>
                  <a:lnTo>
                    <a:pt x="7649" y="3252"/>
                  </a:lnTo>
                  <a:lnTo>
                    <a:pt x="7588" y="3170"/>
                  </a:lnTo>
                  <a:lnTo>
                    <a:pt x="7525" y="3087"/>
                  </a:lnTo>
                  <a:lnTo>
                    <a:pt x="7462" y="3005"/>
                  </a:lnTo>
                  <a:lnTo>
                    <a:pt x="7398" y="2924"/>
                  </a:lnTo>
                  <a:lnTo>
                    <a:pt x="7333" y="2842"/>
                  </a:lnTo>
                  <a:lnTo>
                    <a:pt x="7268" y="2762"/>
                  </a:lnTo>
                  <a:lnTo>
                    <a:pt x="7244" y="2734"/>
                  </a:lnTo>
                  <a:lnTo>
                    <a:pt x="7220" y="2707"/>
                  </a:lnTo>
                  <a:lnTo>
                    <a:pt x="7195" y="2682"/>
                  </a:lnTo>
                  <a:lnTo>
                    <a:pt x="7170" y="2659"/>
                  </a:lnTo>
                  <a:lnTo>
                    <a:pt x="7145" y="2637"/>
                  </a:lnTo>
                  <a:lnTo>
                    <a:pt x="7120" y="2617"/>
                  </a:lnTo>
                  <a:lnTo>
                    <a:pt x="7095" y="2598"/>
                  </a:lnTo>
                  <a:lnTo>
                    <a:pt x="7070" y="2582"/>
                  </a:lnTo>
                  <a:lnTo>
                    <a:pt x="7045" y="2567"/>
                  </a:lnTo>
                  <a:lnTo>
                    <a:pt x="7020" y="2555"/>
                  </a:lnTo>
                  <a:lnTo>
                    <a:pt x="6995" y="2544"/>
                  </a:lnTo>
                  <a:lnTo>
                    <a:pt x="6971" y="2535"/>
                  </a:lnTo>
                  <a:lnTo>
                    <a:pt x="6946" y="2527"/>
                  </a:lnTo>
                  <a:lnTo>
                    <a:pt x="6922" y="2522"/>
                  </a:lnTo>
                  <a:lnTo>
                    <a:pt x="6898" y="2519"/>
                  </a:lnTo>
                  <a:lnTo>
                    <a:pt x="6875" y="2518"/>
                  </a:lnTo>
                  <a:lnTo>
                    <a:pt x="6863" y="2519"/>
                  </a:lnTo>
                  <a:lnTo>
                    <a:pt x="6851" y="2519"/>
                  </a:lnTo>
                  <a:lnTo>
                    <a:pt x="6839" y="2521"/>
                  </a:lnTo>
                  <a:lnTo>
                    <a:pt x="6828" y="2523"/>
                  </a:lnTo>
                  <a:lnTo>
                    <a:pt x="6817" y="2525"/>
                  </a:lnTo>
                  <a:lnTo>
                    <a:pt x="6806" y="2528"/>
                  </a:lnTo>
                  <a:lnTo>
                    <a:pt x="6796" y="2532"/>
                  </a:lnTo>
                  <a:lnTo>
                    <a:pt x="6787" y="2536"/>
                  </a:lnTo>
                  <a:lnTo>
                    <a:pt x="6768" y="2545"/>
                  </a:lnTo>
                  <a:lnTo>
                    <a:pt x="6750" y="2556"/>
                  </a:lnTo>
                  <a:lnTo>
                    <a:pt x="6734" y="2567"/>
                  </a:lnTo>
                  <a:lnTo>
                    <a:pt x="6719" y="2581"/>
                  </a:lnTo>
                  <a:lnTo>
                    <a:pt x="6704" y="2594"/>
                  </a:lnTo>
                  <a:lnTo>
                    <a:pt x="6692" y="2610"/>
                  </a:lnTo>
                  <a:lnTo>
                    <a:pt x="6680" y="2625"/>
                  </a:lnTo>
                  <a:lnTo>
                    <a:pt x="6670" y="2641"/>
                  </a:lnTo>
                  <a:lnTo>
                    <a:pt x="6660" y="2658"/>
                  </a:lnTo>
                  <a:lnTo>
                    <a:pt x="6651" y="2674"/>
                  </a:lnTo>
                  <a:lnTo>
                    <a:pt x="6643" y="2691"/>
                  </a:lnTo>
                  <a:lnTo>
                    <a:pt x="6637" y="2707"/>
                  </a:lnTo>
                  <a:lnTo>
                    <a:pt x="6614" y="2762"/>
                  </a:lnTo>
                  <a:lnTo>
                    <a:pt x="6592" y="2815"/>
                  </a:lnTo>
                  <a:lnTo>
                    <a:pt x="6569" y="2867"/>
                  </a:lnTo>
                  <a:lnTo>
                    <a:pt x="6548" y="2917"/>
                  </a:lnTo>
                  <a:lnTo>
                    <a:pt x="6527" y="2965"/>
                  </a:lnTo>
                  <a:lnTo>
                    <a:pt x="6508" y="3012"/>
                  </a:lnTo>
                  <a:lnTo>
                    <a:pt x="6488" y="3056"/>
                  </a:lnTo>
                  <a:lnTo>
                    <a:pt x="6470" y="3099"/>
                  </a:lnTo>
                  <a:lnTo>
                    <a:pt x="6458" y="3126"/>
                  </a:lnTo>
                  <a:lnTo>
                    <a:pt x="6446" y="3152"/>
                  </a:lnTo>
                  <a:lnTo>
                    <a:pt x="6436" y="3177"/>
                  </a:lnTo>
                  <a:lnTo>
                    <a:pt x="6425" y="3201"/>
                  </a:lnTo>
                  <a:lnTo>
                    <a:pt x="6416" y="3224"/>
                  </a:lnTo>
                  <a:lnTo>
                    <a:pt x="6407" y="3245"/>
                  </a:lnTo>
                  <a:lnTo>
                    <a:pt x="6398" y="3265"/>
                  </a:lnTo>
                  <a:lnTo>
                    <a:pt x="6391" y="3282"/>
                  </a:lnTo>
                  <a:lnTo>
                    <a:pt x="6378" y="3309"/>
                  </a:lnTo>
                  <a:lnTo>
                    <a:pt x="6366" y="3336"/>
                  </a:lnTo>
                  <a:lnTo>
                    <a:pt x="6351" y="3363"/>
                  </a:lnTo>
                  <a:lnTo>
                    <a:pt x="6337" y="3388"/>
                  </a:lnTo>
                  <a:lnTo>
                    <a:pt x="6320" y="3412"/>
                  </a:lnTo>
                  <a:lnTo>
                    <a:pt x="6302" y="3436"/>
                  </a:lnTo>
                  <a:lnTo>
                    <a:pt x="6285" y="3458"/>
                  </a:lnTo>
                  <a:lnTo>
                    <a:pt x="6265" y="3481"/>
                  </a:lnTo>
                  <a:lnTo>
                    <a:pt x="6245" y="3502"/>
                  </a:lnTo>
                  <a:lnTo>
                    <a:pt x="6224" y="3523"/>
                  </a:lnTo>
                  <a:lnTo>
                    <a:pt x="6201" y="3543"/>
                  </a:lnTo>
                  <a:lnTo>
                    <a:pt x="6179" y="3563"/>
                  </a:lnTo>
                  <a:lnTo>
                    <a:pt x="6155" y="3580"/>
                  </a:lnTo>
                  <a:lnTo>
                    <a:pt x="6131" y="3598"/>
                  </a:lnTo>
                  <a:lnTo>
                    <a:pt x="6105" y="3615"/>
                  </a:lnTo>
                  <a:lnTo>
                    <a:pt x="6079" y="3630"/>
                  </a:lnTo>
                  <a:lnTo>
                    <a:pt x="6051" y="3646"/>
                  </a:lnTo>
                  <a:lnTo>
                    <a:pt x="6023" y="3660"/>
                  </a:lnTo>
                  <a:lnTo>
                    <a:pt x="5995" y="3673"/>
                  </a:lnTo>
                  <a:lnTo>
                    <a:pt x="5965" y="3686"/>
                  </a:lnTo>
                  <a:lnTo>
                    <a:pt x="5935" y="3697"/>
                  </a:lnTo>
                  <a:lnTo>
                    <a:pt x="5905" y="3708"/>
                  </a:lnTo>
                  <a:lnTo>
                    <a:pt x="5873" y="3717"/>
                  </a:lnTo>
                  <a:lnTo>
                    <a:pt x="5841" y="3725"/>
                  </a:lnTo>
                  <a:lnTo>
                    <a:pt x="5809" y="3734"/>
                  </a:lnTo>
                  <a:lnTo>
                    <a:pt x="5776" y="3740"/>
                  </a:lnTo>
                  <a:lnTo>
                    <a:pt x="5742" y="3745"/>
                  </a:lnTo>
                  <a:lnTo>
                    <a:pt x="5708" y="3750"/>
                  </a:lnTo>
                  <a:lnTo>
                    <a:pt x="5673" y="3754"/>
                  </a:lnTo>
                  <a:lnTo>
                    <a:pt x="5638" y="3757"/>
                  </a:lnTo>
                  <a:lnTo>
                    <a:pt x="5602" y="3758"/>
                  </a:lnTo>
                  <a:lnTo>
                    <a:pt x="5566" y="3759"/>
                  </a:lnTo>
                  <a:lnTo>
                    <a:pt x="5566" y="3759"/>
                  </a:lnTo>
                  <a:lnTo>
                    <a:pt x="5566" y="3759"/>
                  </a:lnTo>
                  <a:lnTo>
                    <a:pt x="5566" y="3759"/>
                  </a:lnTo>
                  <a:lnTo>
                    <a:pt x="5566" y="3759"/>
                  </a:lnTo>
                  <a:lnTo>
                    <a:pt x="5534" y="3759"/>
                  </a:lnTo>
                  <a:lnTo>
                    <a:pt x="5503" y="3757"/>
                  </a:lnTo>
                  <a:lnTo>
                    <a:pt x="5470" y="3755"/>
                  </a:lnTo>
                  <a:lnTo>
                    <a:pt x="5439" y="3752"/>
                  </a:lnTo>
                  <a:lnTo>
                    <a:pt x="5407" y="3748"/>
                  </a:lnTo>
                  <a:lnTo>
                    <a:pt x="5375" y="3744"/>
                  </a:lnTo>
                  <a:lnTo>
                    <a:pt x="5343" y="3739"/>
                  </a:lnTo>
                  <a:lnTo>
                    <a:pt x="5311" y="3733"/>
                  </a:lnTo>
                  <a:lnTo>
                    <a:pt x="5279" y="3725"/>
                  </a:lnTo>
                  <a:lnTo>
                    <a:pt x="5247" y="3718"/>
                  </a:lnTo>
                  <a:lnTo>
                    <a:pt x="5215" y="3710"/>
                  </a:lnTo>
                  <a:lnTo>
                    <a:pt x="5184" y="3700"/>
                  </a:lnTo>
                  <a:lnTo>
                    <a:pt x="5152" y="3690"/>
                  </a:lnTo>
                  <a:lnTo>
                    <a:pt x="5120" y="3679"/>
                  </a:lnTo>
                  <a:lnTo>
                    <a:pt x="5090" y="3668"/>
                  </a:lnTo>
                  <a:lnTo>
                    <a:pt x="5059" y="3656"/>
                  </a:lnTo>
                  <a:lnTo>
                    <a:pt x="5008" y="3634"/>
                  </a:lnTo>
                  <a:lnTo>
                    <a:pt x="4958" y="3610"/>
                  </a:lnTo>
                  <a:lnTo>
                    <a:pt x="4909" y="3584"/>
                  </a:lnTo>
                  <a:lnTo>
                    <a:pt x="4863" y="3556"/>
                  </a:lnTo>
                  <a:lnTo>
                    <a:pt x="4817" y="3527"/>
                  </a:lnTo>
                  <a:lnTo>
                    <a:pt x="4775" y="3497"/>
                  </a:lnTo>
                  <a:lnTo>
                    <a:pt x="4733" y="3466"/>
                  </a:lnTo>
                  <a:lnTo>
                    <a:pt x="4692" y="3432"/>
                  </a:lnTo>
                  <a:lnTo>
                    <a:pt x="4655" y="3398"/>
                  </a:lnTo>
                  <a:lnTo>
                    <a:pt x="4619" y="3363"/>
                  </a:lnTo>
                  <a:lnTo>
                    <a:pt x="4584" y="3327"/>
                  </a:lnTo>
                  <a:lnTo>
                    <a:pt x="4552" y="3290"/>
                  </a:lnTo>
                  <a:lnTo>
                    <a:pt x="4521" y="3251"/>
                  </a:lnTo>
                  <a:lnTo>
                    <a:pt x="4493" y="3211"/>
                  </a:lnTo>
                  <a:lnTo>
                    <a:pt x="4467" y="3172"/>
                  </a:lnTo>
                  <a:lnTo>
                    <a:pt x="4442" y="3131"/>
                  </a:lnTo>
                  <a:lnTo>
                    <a:pt x="4420" y="3090"/>
                  </a:lnTo>
                  <a:lnTo>
                    <a:pt x="4400" y="3049"/>
                  </a:lnTo>
                  <a:lnTo>
                    <a:pt x="4382" y="3006"/>
                  </a:lnTo>
                  <a:lnTo>
                    <a:pt x="4367" y="2964"/>
                  </a:lnTo>
                  <a:lnTo>
                    <a:pt x="4354" y="2922"/>
                  </a:lnTo>
                  <a:lnTo>
                    <a:pt x="4343" y="2878"/>
                  </a:lnTo>
                  <a:lnTo>
                    <a:pt x="4334" y="2835"/>
                  </a:lnTo>
                  <a:lnTo>
                    <a:pt x="4329" y="2791"/>
                  </a:lnTo>
                  <a:lnTo>
                    <a:pt x="4325" y="2748"/>
                  </a:lnTo>
                  <a:lnTo>
                    <a:pt x="4325" y="2706"/>
                  </a:lnTo>
                  <a:lnTo>
                    <a:pt x="4326" y="2662"/>
                  </a:lnTo>
                  <a:lnTo>
                    <a:pt x="4330" y="2619"/>
                  </a:lnTo>
                  <a:lnTo>
                    <a:pt x="4337" y="2577"/>
                  </a:lnTo>
                  <a:lnTo>
                    <a:pt x="4348" y="2535"/>
                  </a:lnTo>
                  <a:lnTo>
                    <a:pt x="4360" y="2493"/>
                  </a:lnTo>
                  <a:lnTo>
                    <a:pt x="4375" y="2452"/>
                  </a:lnTo>
                  <a:lnTo>
                    <a:pt x="4384" y="2431"/>
                  </a:lnTo>
                  <a:lnTo>
                    <a:pt x="4396" y="2410"/>
                  </a:lnTo>
                  <a:lnTo>
                    <a:pt x="4408" y="2388"/>
                  </a:lnTo>
                  <a:lnTo>
                    <a:pt x="4423" y="2365"/>
                  </a:lnTo>
                  <a:lnTo>
                    <a:pt x="4438" y="2341"/>
                  </a:lnTo>
                  <a:lnTo>
                    <a:pt x="4456" y="2317"/>
                  </a:lnTo>
                  <a:lnTo>
                    <a:pt x="4475" y="2293"/>
                  </a:lnTo>
                  <a:lnTo>
                    <a:pt x="4496" y="2268"/>
                  </a:lnTo>
                  <a:lnTo>
                    <a:pt x="4518" y="2242"/>
                  </a:lnTo>
                  <a:lnTo>
                    <a:pt x="4540" y="2217"/>
                  </a:lnTo>
                  <a:lnTo>
                    <a:pt x="4564" y="2190"/>
                  </a:lnTo>
                  <a:lnTo>
                    <a:pt x="4589" y="2164"/>
                  </a:lnTo>
                  <a:lnTo>
                    <a:pt x="4643" y="2110"/>
                  </a:lnTo>
                  <a:lnTo>
                    <a:pt x="4699" y="2056"/>
                  </a:lnTo>
                  <a:lnTo>
                    <a:pt x="4758" y="2002"/>
                  </a:lnTo>
                  <a:lnTo>
                    <a:pt x="4820" y="1948"/>
                  </a:lnTo>
                  <a:lnTo>
                    <a:pt x="4882" y="1893"/>
                  </a:lnTo>
                  <a:lnTo>
                    <a:pt x="4947" y="1841"/>
                  </a:lnTo>
                  <a:lnTo>
                    <a:pt x="5010" y="1790"/>
                  </a:lnTo>
                  <a:lnTo>
                    <a:pt x="5075" y="1740"/>
                  </a:lnTo>
                  <a:lnTo>
                    <a:pt x="5138" y="1692"/>
                  </a:lnTo>
                  <a:lnTo>
                    <a:pt x="5200" y="1646"/>
                  </a:lnTo>
                  <a:lnTo>
                    <a:pt x="5232" y="1622"/>
                  </a:lnTo>
                  <a:lnTo>
                    <a:pt x="5262" y="1597"/>
                  </a:lnTo>
                  <a:lnTo>
                    <a:pt x="5290" y="1571"/>
                  </a:lnTo>
                  <a:lnTo>
                    <a:pt x="5316" y="1545"/>
                  </a:lnTo>
                  <a:lnTo>
                    <a:pt x="5341" y="1518"/>
                  </a:lnTo>
                  <a:lnTo>
                    <a:pt x="5364" y="1490"/>
                  </a:lnTo>
                  <a:lnTo>
                    <a:pt x="5385" y="1462"/>
                  </a:lnTo>
                  <a:lnTo>
                    <a:pt x="5404" y="1433"/>
                  </a:lnTo>
                  <a:lnTo>
                    <a:pt x="5420" y="1403"/>
                  </a:lnTo>
                  <a:lnTo>
                    <a:pt x="5436" y="1373"/>
                  </a:lnTo>
                  <a:lnTo>
                    <a:pt x="5449" y="1344"/>
                  </a:lnTo>
                  <a:lnTo>
                    <a:pt x="5459" y="1314"/>
                  </a:lnTo>
                  <a:lnTo>
                    <a:pt x="5463" y="1298"/>
                  </a:lnTo>
                  <a:lnTo>
                    <a:pt x="5467" y="1284"/>
                  </a:lnTo>
                  <a:lnTo>
                    <a:pt x="5470" y="1268"/>
                  </a:lnTo>
                  <a:lnTo>
                    <a:pt x="5474" y="1253"/>
                  </a:lnTo>
                  <a:lnTo>
                    <a:pt x="5476" y="1238"/>
                  </a:lnTo>
                  <a:lnTo>
                    <a:pt x="5478" y="1222"/>
                  </a:lnTo>
                  <a:lnTo>
                    <a:pt x="5479" y="1207"/>
                  </a:lnTo>
                  <a:lnTo>
                    <a:pt x="5479" y="1192"/>
                  </a:lnTo>
                  <a:lnTo>
                    <a:pt x="5479" y="1165"/>
                  </a:lnTo>
                  <a:lnTo>
                    <a:pt x="5477" y="1139"/>
                  </a:lnTo>
                  <a:lnTo>
                    <a:pt x="5472" y="1113"/>
                  </a:lnTo>
                  <a:lnTo>
                    <a:pt x="5467" y="1085"/>
                  </a:lnTo>
                  <a:lnTo>
                    <a:pt x="5460" y="1060"/>
                  </a:lnTo>
                  <a:lnTo>
                    <a:pt x="5451" y="1034"/>
                  </a:lnTo>
                  <a:lnTo>
                    <a:pt x="5439" y="1009"/>
                  </a:lnTo>
                  <a:lnTo>
                    <a:pt x="5427" y="984"/>
                  </a:lnTo>
                  <a:lnTo>
                    <a:pt x="5413" y="960"/>
                  </a:lnTo>
                  <a:lnTo>
                    <a:pt x="5396" y="936"/>
                  </a:lnTo>
                  <a:lnTo>
                    <a:pt x="5379" y="913"/>
                  </a:lnTo>
                  <a:lnTo>
                    <a:pt x="5360" y="889"/>
                  </a:lnTo>
                  <a:lnTo>
                    <a:pt x="5339" y="868"/>
                  </a:lnTo>
                  <a:lnTo>
                    <a:pt x="5316" y="846"/>
                  </a:lnTo>
                  <a:lnTo>
                    <a:pt x="5292" y="824"/>
                  </a:lnTo>
                  <a:lnTo>
                    <a:pt x="5266" y="803"/>
                  </a:lnTo>
                  <a:lnTo>
                    <a:pt x="5199" y="750"/>
                  </a:lnTo>
                  <a:lnTo>
                    <a:pt x="5129" y="697"/>
                  </a:lnTo>
                  <a:lnTo>
                    <a:pt x="5060" y="643"/>
                  </a:lnTo>
                  <a:lnTo>
                    <a:pt x="4990" y="591"/>
                  </a:lnTo>
                  <a:lnTo>
                    <a:pt x="4920" y="540"/>
                  </a:lnTo>
                  <a:lnTo>
                    <a:pt x="4849" y="489"/>
                  </a:lnTo>
                  <a:lnTo>
                    <a:pt x="4777" y="438"/>
                  </a:lnTo>
                  <a:lnTo>
                    <a:pt x="4705" y="387"/>
                  </a:lnTo>
                  <a:lnTo>
                    <a:pt x="4633" y="337"/>
                  </a:lnTo>
                  <a:lnTo>
                    <a:pt x="4560" y="288"/>
                  </a:lnTo>
                  <a:lnTo>
                    <a:pt x="4487" y="239"/>
                  </a:lnTo>
                  <a:lnTo>
                    <a:pt x="4414" y="190"/>
                  </a:lnTo>
                  <a:lnTo>
                    <a:pt x="4341" y="142"/>
                  </a:lnTo>
                  <a:lnTo>
                    <a:pt x="4267" y="94"/>
                  </a:lnTo>
                  <a:lnTo>
                    <a:pt x="4192" y="47"/>
                  </a:lnTo>
                  <a:lnTo>
                    <a:pt x="4117" y="0"/>
                  </a:lnTo>
                  <a:lnTo>
                    <a:pt x="4028" y="55"/>
                  </a:lnTo>
                  <a:lnTo>
                    <a:pt x="3939" y="112"/>
                  </a:lnTo>
                  <a:lnTo>
                    <a:pt x="3850" y="169"/>
                  </a:lnTo>
                  <a:lnTo>
                    <a:pt x="3763" y="227"/>
                  </a:lnTo>
                  <a:lnTo>
                    <a:pt x="3675" y="287"/>
                  </a:lnTo>
                  <a:lnTo>
                    <a:pt x="3588" y="346"/>
                  </a:lnTo>
                  <a:lnTo>
                    <a:pt x="3501" y="407"/>
                  </a:lnTo>
                  <a:lnTo>
                    <a:pt x="3415" y="467"/>
                  </a:lnTo>
                  <a:lnTo>
                    <a:pt x="3328" y="530"/>
                  </a:lnTo>
                  <a:lnTo>
                    <a:pt x="3243" y="592"/>
                  </a:lnTo>
                  <a:lnTo>
                    <a:pt x="3159" y="656"/>
                  </a:lnTo>
                  <a:lnTo>
                    <a:pt x="3074" y="719"/>
                  </a:lnTo>
                  <a:lnTo>
                    <a:pt x="2991" y="784"/>
                  </a:lnTo>
                  <a:lnTo>
                    <a:pt x="2908" y="850"/>
                  </a:lnTo>
                  <a:lnTo>
                    <a:pt x="2825" y="915"/>
                  </a:lnTo>
                  <a:lnTo>
                    <a:pt x="2743" y="982"/>
                  </a:lnTo>
                  <a:lnTo>
                    <a:pt x="2712" y="1008"/>
                  </a:lnTo>
                  <a:lnTo>
                    <a:pt x="2683" y="1035"/>
                  </a:lnTo>
                  <a:lnTo>
                    <a:pt x="2656" y="1062"/>
                  </a:lnTo>
                  <a:lnTo>
                    <a:pt x="2631" y="1090"/>
                  </a:lnTo>
                  <a:lnTo>
                    <a:pt x="2608" y="1118"/>
                  </a:lnTo>
                  <a:lnTo>
                    <a:pt x="2587" y="1145"/>
                  </a:lnTo>
                  <a:lnTo>
                    <a:pt x="2568" y="1173"/>
                  </a:lnTo>
                  <a:lnTo>
                    <a:pt x="2551" y="1200"/>
                  </a:lnTo>
                  <a:lnTo>
                    <a:pt x="2537" y="1228"/>
                  </a:lnTo>
                  <a:lnTo>
                    <a:pt x="2525" y="1255"/>
                  </a:lnTo>
                  <a:lnTo>
                    <a:pt x="2520" y="1269"/>
                  </a:lnTo>
                  <a:lnTo>
                    <a:pt x="2515" y="1282"/>
                  </a:lnTo>
                  <a:lnTo>
                    <a:pt x="2511" y="1296"/>
                  </a:lnTo>
                  <a:lnTo>
                    <a:pt x="2508" y="1309"/>
                  </a:lnTo>
                  <a:lnTo>
                    <a:pt x="2505" y="1322"/>
                  </a:lnTo>
                  <a:lnTo>
                    <a:pt x="2502" y="1336"/>
                  </a:lnTo>
                  <a:lnTo>
                    <a:pt x="2501" y="1348"/>
                  </a:lnTo>
                  <a:lnTo>
                    <a:pt x="2500" y="1361"/>
                  </a:lnTo>
                  <a:lnTo>
                    <a:pt x="2499" y="1373"/>
                  </a:lnTo>
                  <a:lnTo>
                    <a:pt x="2499" y="1386"/>
                  </a:lnTo>
                  <a:lnTo>
                    <a:pt x="2500" y="1398"/>
                  </a:lnTo>
                  <a:lnTo>
                    <a:pt x="2502" y="1411"/>
                  </a:lnTo>
                  <a:lnTo>
                    <a:pt x="2507" y="1432"/>
                  </a:lnTo>
                  <a:lnTo>
                    <a:pt x="2512" y="1450"/>
                  </a:lnTo>
                  <a:lnTo>
                    <a:pt x="2519" y="1468"/>
                  </a:lnTo>
                  <a:lnTo>
                    <a:pt x="2527" y="1486"/>
                  </a:lnTo>
                  <a:lnTo>
                    <a:pt x="2538" y="1501"/>
                  </a:lnTo>
                  <a:lnTo>
                    <a:pt x="2548" y="1516"/>
                  </a:lnTo>
                  <a:lnTo>
                    <a:pt x="2561" y="1530"/>
                  </a:lnTo>
                  <a:lnTo>
                    <a:pt x="2573" y="1543"/>
                  </a:lnTo>
                  <a:lnTo>
                    <a:pt x="2587" y="1555"/>
                  </a:lnTo>
                  <a:lnTo>
                    <a:pt x="2600" y="1566"/>
                  </a:lnTo>
                  <a:lnTo>
                    <a:pt x="2615" y="1575"/>
                  </a:lnTo>
                  <a:lnTo>
                    <a:pt x="2630" y="1585"/>
                  </a:lnTo>
                  <a:lnTo>
                    <a:pt x="2644" y="1593"/>
                  </a:lnTo>
                  <a:lnTo>
                    <a:pt x="2659" y="1602"/>
                  </a:lnTo>
                  <a:lnTo>
                    <a:pt x="2673" y="1608"/>
                  </a:lnTo>
                  <a:lnTo>
                    <a:pt x="2688" y="1614"/>
                  </a:lnTo>
                  <a:lnTo>
                    <a:pt x="2744" y="1637"/>
                  </a:lnTo>
                  <a:lnTo>
                    <a:pt x="2798" y="1660"/>
                  </a:lnTo>
                  <a:lnTo>
                    <a:pt x="2851" y="1682"/>
                  </a:lnTo>
                  <a:lnTo>
                    <a:pt x="2902" y="1704"/>
                  </a:lnTo>
                  <a:lnTo>
                    <a:pt x="2952" y="1726"/>
                  </a:lnTo>
                  <a:lnTo>
                    <a:pt x="2999" y="1746"/>
                  </a:lnTo>
                  <a:lnTo>
                    <a:pt x="3044" y="1765"/>
                  </a:lnTo>
                  <a:lnTo>
                    <a:pt x="3087" y="1784"/>
                  </a:lnTo>
                  <a:lnTo>
                    <a:pt x="3113" y="1795"/>
                  </a:lnTo>
                  <a:lnTo>
                    <a:pt x="3138" y="1807"/>
                  </a:lnTo>
                  <a:lnTo>
                    <a:pt x="3162" y="1817"/>
                  </a:lnTo>
                  <a:lnTo>
                    <a:pt x="3185" y="1827"/>
                  </a:lnTo>
                  <a:lnTo>
                    <a:pt x="3206" y="1836"/>
                  </a:lnTo>
                  <a:lnTo>
                    <a:pt x="3226" y="1844"/>
                  </a:lnTo>
                  <a:lnTo>
                    <a:pt x="3245" y="1853"/>
                  </a:lnTo>
                  <a:lnTo>
                    <a:pt x="3263" y="1860"/>
                  </a:lnTo>
                  <a:lnTo>
                    <a:pt x="3303" y="1878"/>
                  </a:lnTo>
                  <a:lnTo>
                    <a:pt x="3341" y="1899"/>
                  </a:lnTo>
                  <a:lnTo>
                    <a:pt x="3377" y="1922"/>
                  </a:lnTo>
                  <a:lnTo>
                    <a:pt x="3413" y="1946"/>
                  </a:lnTo>
                  <a:lnTo>
                    <a:pt x="3446" y="1973"/>
                  </a:lnTo>
                  <a:lnTo>
                    <a:pt x="3478" y="2002"/>
                  </a:lnTo>
                  <a:lnTo>
                    <a:pt x="3507" y="2033"/>
                  </a:lnTo>
                  <a:lnTo>
                    <a:pt x="3537" y="2066"/>
                  </a:lnTo>
                  <a:lnTo>
                    <a:pt x="3563" y="2100"/>
                  </a:lnTo>
                  <a:lnTo>
                    <a:pt x="3588" y="2136"/>
                  </a:lnTo>
                  <a:lnTo>
                    <a:pt x="3611" y="2175"/>
                  </a:lnTo>
                  <a:lnTo>
                    <a:pt x="3631" y="2214"/>
                  </a:lnTo>
                  <a:lnTo>
                    <a:pt x="3651" y="2255"/>
                  </a:lnTo>
                  <a:lnTo>
                    <a:pt x="3668" y="2297"/>
                  </a:lnTo>
                  <a:lnTo>
                    <a:pt x="3683" y="2341"/>
                  </a:lnTo>
                  <a:lnTo>
                    <a:pt x="3698" y="2386"/>
                  </a:lnTo>
                  <a:lnTo>
                    <a:pt x="3709" y="2431"/>
                  </a:lnTo>
                  <a:lnTo>
                    <a:pt x="3719" y="2478"/>
                  </a:lnTo>
                  <a:lnTo>
                    <a:pt x="3727" y="2525"/>
                  </a:lnTo>
                  <a:lnTo>
                    <a:pt x="3732" y="2574"/>
                  </a:lnTo>
                  <a:lnTo>
                    <a:pt x="3737" y="2623"/>
                  </a:lnTo>
                  <a:lnTo>
                    <a:pt x="3738" y="2673"/>
                  </a:lnTo>
                  <a:lnTo>
                    <a:pt x="3738" y="2724"/>
                  </a:lnTo>
                  <a:lnTo>
                    <a:pt x="3734" y="2776"/>
                  </a:lnTo>
                  <a:lnTo>
                    <a:pt x="3730" y="2828"/>
                  </a:lnTo>
                  <a:lnTo>
                    <a:pt x="3723" y="2879"/>
                  </a:lnTo>
                  <a:lnTo>
                    <a:pt x="3715" y="2931"/>
                  </a:lnTo>
                  <a:lnTo>
                    <a:pt x="3703" y="2984"/>
                  </a:lnTo>
                  <a:lnTo>
                    <a:pt x="3690" y="3036"/>
                  </a:lnTo>
                  <a:lnTo>
                    <a:pt x="3674" y="3088"/>
                  </a:lnTo>
                  <a:lnTo>
                    <a:pt x="3656" y="3142"/>
                  </a:lnTo>
                  <a:lnTo>
                    <a:pt x="3635" y="3194"/>
                  </a:lnTo>
                  <a:lnTo>
                    <a:pt x="3619" y="3234"/>
                  </a:lnTo>
                  <a:lnTo>
                    <a:pt x="3600" y="3274"/>
                  </a:lnTo>
                  <a:lnTo>
                    <a:pt x="3580" y="3314"/>
                  </a:lnTo>
                  <a:lnTo>
                    <a:pt x="3559" y="3351"/>
                  </a:lnTo>
                  <a:lnTo>
                    <a:pt x="3538" y="3389"/>
                  </a:lnTo>
                  <a:lnTo>
                    <a:pt x="3515" y="3425"/>
                  </a:lnTo>
                  <a:lnTo>
                    <a:pt x="3491" y="3460"/>
                  </a:lnTo>
                  <a:lnTo>
                    <a:pt x="3467" y="3494"/>
                  </a:lnTo>
                  <a:lnTo>
                    <a:pt x="3441" y="3527"/>
                  </a:lnTo>
                  <a:lnTo>
                    <a:pt x="3415" y="3560"/>
                  </a:lnTo>
                  <a:lnTo>
                    <a:pt x="3388" y="3590"/>
                  </a:lnTo>
                  <a:lnTo>
                    <a:pt x="3360" y="3620"/>
                  </a:lnTo>
                  <a:lnTo>
                    <a:pt x="3330" y="3648"/>
                  </a:lnTo>
                  <a:lnTo>
                    <a:pt x="3301" y="3675"/>
                  </a:lnTo>
                  <a:lnTo>
                    <a:pt x="3271" y="3701"/>
                  </a:lnTo>
                  <a:lnTo>
                    <a:pt x="3241" y="3726"/>
                  </a:lnTo>
                  <a:lnTo>
                    <a:pt x="3210" y="3750"/>
                  </a:lnTo>
                  <a:lnTo>
                    <a:pt x="3178" y="3772"/>
                  </a:lnTo>
                  <a:lnTo>
                    <a:pt x="3146" y="3793"/>
                  </a:lnTo>
                  <a:lnTo>
                    <a:pt x="3113" y="3813"/>
                  </a:lnTo>
                  <a:lnTo>
                    <a:pt x="3079" y="3831"/>
                  </a:lnTo>
                  <a:lnTo>
                    <a:pt x="3046" y="3847"/>
                  </a:lnTo>
                  <a:lnTo>
                    <a:pt x="3013" y="3862"/>
                  </a:lnTo>
                  <a:lnTo>
                    <a:pt x="2978" y="3877"/>
                  </a:lnTo>
                  <a:lnTo>
                    <a:pt x="2943" y="3888"/>
                  </a:lnTo>
                  <a:lnTo>
                    <a:pt x="2909" y="3899"/>
                  </a:lnTo>
                  <a:lnTo>
                    <a:pt x="2873" y="3908"/>
                  </a:lnTo>
                  <a:lnTo>
                    <a:pt x="2838" y="3916"/>
                  </a:lnTo>
                  <a:lnTo>
                    <a:pt x="2802" y="3921"/>
                  </a:lnTo>
                  <a:lnTo>
                    <a:pt x="2767" y="3926"/>
                  </a:lnTo>
                  <a:lnTo>
                    <a:pt x="2732" y="3929"/>
                  </a:lnTo>
                  <a:lnTo>
                    <a:pt x="2695" y="3930"/>
                  </a:lnTo>
                  <a:lnTo>
                    <a:pt x="2662" y="3929"/>
                  </a:lnTo>
                  <a:lnTo>
                    <a:pt x="2627" y="3926"/>
                  </a:lnTo>
                  <a:lnTo>
                    <a:pt x="2594" y="3922"/>
                  </a:lnTo>
                  <a:lnTo>
                    <a:pt x="2562" y="3916"/>
                  </a:lnTo>
                  <a:lnTo>
                    <a:pt x="2529" y="3909"/>
                  </a:lnTo>
                  <a:lnTo>
                    <a:pt x="2496" y="3901"/>
                  </a:lnTo>
                  <a:lnTo>
                    <a:pt x="2465" y="3890"/>
                  </a:lnTo>
                  <a:lnTo>
                    <a:pt x="2434" y="3878"/>
                  </a:lnTo>
                  <a:lnTo>
                    <a:pt x="2413" y="3868"/>
                  </a:lnTo>
                  <a:lnTo>
                    <a:pt x="2391" y="3858"/>
                  </a:lnTo>
                  <a:lnTo>
                    <a:pt x="2368" y="3844"/>
                  </a:lnTo>
                  <a:lnTo>
                    <a:pt x="2345" y="3830"/>
                  </a:lnTo>
                  <a:lnTo>
                    <a:pt x="2322" y="3814"/>
                  </a:lnTo>
                  <a:lnTo>
                    <a:pt x="2298" y="3796"/>
                  </a:lnTo>
                  <a:lnTo>
                    <a:pt x="2273" y="3776"/>
                  </a:lnTo>
                  <a:lnTo>
                    <a:pt x="2248" y="3757"/>
                  </a:lnTo>
                  <a:lnTo>
                    <a:pt x="2222" y="3735"/>
                  </a:lnTo>
                  <a:lnTo>
                    <a:pt x="2196" y="3712"/>
                  </a:lnTo>
                  <a:lnTo>
                    <a:pt x="2170" y="3688"/>
                  </a:lnTo>
                  <a:lnTo>
                    <a:pt x="2144" y="3663"/>
                  </a:lnTo>
                  <a:lnTo>
                    <a:pt x="2091" y="3610"/>
                  </a:lnTo>
                  <a:lnTo>
                    <a:pt x="2037" y="3552"/>
                  </a:lnTo>
                  <a:lnTo>
                    <a:pt x="1983" y="3494"/>
                  </a:lnTo>
                  <a:lnTo>
                    <a:pt x="1929" y="3432"/>
                  </a:lnTo>
                  <a:lnTo>
                    <a:pt x="1876" y="3369"/>
                  </a:lnTo>
                  <a:lnTo>
                    <a:pt x="1822" y="3305"/>
                  </a:lnTo>
                  <a:lnTo>
                    <a:pt x="1771" y="3242"/>
                  </a:lnTo>
                  <a:lnTo>
                    <a:pt x="1721" y="3177"/>
                  </a:lnTo>
                  <a:lnTo>
                    <a:pt x="1675" y="3114"/>
                  </a:lnTo>
                  <a:lnTo>
                    <a:pt x="1629" y="3053"/>
                  </a:lnTo>
                  <a:lnTo>
                    <a:pt x="1605" y="3020"/>
                  </a:lnTo>
                  <a:lnTo>
                    <a:pt x="1579" y="2989"/>
                  </a:lnTo>
                  <a:lnTo>
                    <a:pt x="1553" y="2960"/>
                  </a:lnTo>
                  <a:lnTo>
                    <a:pt x="1526" y="2934"/>
                  </a:lnTo>
                  <a:lnTo>
                    <a:pt x="1498" y="2909"/>
                  </a:lnTo>
                  <a:lnTo>
                    <a:pt x="1469" y="2886"/>
                  </a:lnTo>
                  <a:lnTo>
                    <a:pt x="1441" y="2865"/>
                  </a:lnTo>
                  <a:lnTo>
                    <a:pt x="1411" y="2845"/>
                  </a:lnTo>
                  <a:lnTo>
                    <a:pt x="1382" y="2829"/>
                  </a:lnTo>
                  <a:lnTo>
                    <a:pt x="1352" y="2814"/>
                  </a:lnTo>
                  <a:lnTo>
                    <a:pt x="1337" y="2808"/>
                  </a:lnTo>
                  <a:lnTo>
                    <a:pt x="1322" y="2802"/>
                  </a:lnTo>
                  <a:lnTo>
                    <a:pt x="1306" y="2796"/>
                  </a:lnTo>
                  <a:lnTo>
                    <a:pt x="1291" y="2791"/>
                  </a:lnTo>
                  <a:lnTo>
                    <a:pt x="1276" y="2787"/>
                  </a:lnTo>
                  <a:lnTo>
                    <a:pt x="1260" y="2783"/>
                  </a:lnTo>
                  <a:lnTo>
                    <a:pt x="1244" y="2780"/>
                  </a:lnTo>
                  <a:lnTo>
                    <a:pt x="1229" y="2778"/>
                  </a:lnTo>
                  <a:lnTo>
                    <a:pt x="1214" y="2776"/>
                  </a:lnTo>
                  <a:lnTo>
                    <a:pt x="1199" y="2773"/>
                  </a:lnTo>
                  <a:lnTo>
                    <a:pt x="1183" y="2772"/>
                  </a:lnTo>
                  <a:lnTo>
                    <a:pt x="1167" y="2772"/>
                  </a:lnTo>
                  <a:lnTo>
                    <a:pt x="1141" y="2773"/>
                  </a:lnTo>
                  <a:lnTo>
                    <a:pt x="1115" y="2776"/>
                  </a:lnTo>
                  <a:lnTo>
                    <a:pt x="1089" y="2780"/>
                  </a:lnTo>
                  <a:lnTo>
                    <a:pt x="1063" y="2786"/>
                  </a:lnTo>
                  <a:lnTo>
                    <a:pt x="1038" y="2794"/>
                  </a:lnTo>
                  <a:lnTo>
                    <a:pt x="1013" y="2803"/>
                  </a:lnTo>
                  <a:lnTo>
                    <a:pt x="988" y="2814"/>
                  </a:lnTo>
                  <a:lnTo>
                    <a:pt x="964" y="2827"/>
                  </a:lnTo>
                  <a:lnTo>
                    <a:pt x="940" y="2841"/>
                  </a:lnTo>
                  <a:lnTo>
                    <a:pt x="916" y="2857"/>
                  </a:lnTo>
                  <a:lnTo>
                    <a:pt x="894" y="2875"/>
                  </a:lnTo>
                  <a:lnTo>
                    <a:pt x="871" y="2893"/>
                  </a:lnTo>
                  <a:lnTo>
                    <a:pt x="849" y="2914"/>
                  </a:lnTo>
                  <a:lnTo>
                    <a:pt x="827" y="2936"/>
                  </a:lnTo>
                  <a:lnTo>
                    <a:pt x="806" y="2960"/>
                  </a:lnTo>
                  <a:lnTo>
                    <a:pt x="785" y="2985"/>
                  </a:lnTo>
                  <a:lnTo>
                    <a:pt x="733" y="3053"/>
                  </a:lnTo>
                  <a:lnTo>
                    <a:pt x="681" y="3121"/>
                  </a:lnTo>
                  <a:lnTo>
                    <a:pt x="630" y="3188"/>
                  </a:lnTo>
                  <a:lnTo>
                    <a:pt x="579" y="3257"/>
                  </a:lnTo>
                  <a:lnTo>
                    <a:pt x="528" y="3326"/>
                  </a:lnTo>
                  <a:lnTo>
                    <a:pt x="478" y="3396"/>
                  </a:lnTo>
                  <a:lnTo>
                    <a:pt x="428" y="3466"/>
                  </a:lnTo>
                  <a:lnTo>
                    <a:pt x="378" y="3537"/>
                  </a:lnTo>
                  <a:lnTo>
                    <a:pt x="329" y="3607"/>
                  </a:lnTo>
                  <a:lnTo>
                    <a:pt x="281" y="3677"/>
                  </a:lnTo>
                  <a:lnTo>
                    <a:pt x="233" y="3749"/>
                  </a:lnTo>
                  <a:lnTo>
                    <a:pt x="185" y="3821"/>
                  </a:lnTo>
                  <a:lnTo>
                    <a:pt x="139" y="3893"/>
                  </a:lnTo>
                  <a:lnTo>
                    <a:pt x="92" y="3965"/>
                  </a:lnTo>
                  <a:lnTo>
                    <a:pt x="46" y="4038"/>
                  </a:lnTo>
                  <a:lnTo>
                    <a:pt x="0" y="4110"/>
                  </a:lnTo>
                  <a:lnTo>
                    <a:pt x="74" y="4156"/>
                  </a:lnTo>
                  <a:lnTo>
                    <a:pt x="147" y="4203"/>
                  </a:lnTo>
                  <a:lnTo>
                    <a:pt x="220" y="4250"/>
                  </a:lnTo>
                  <a:lnTo>
                    <a:pt x="292" y="4298"/>
                  </a:lnTo>
                  <a:lnTo>
                    <a:pt x="365" y="4346"/>
                  </a:lnTo>
                  <a:lnTo>
                    <a:pt x="436" y="4395"/>
                  </a:lnTo>
                  <a:lnTo>
                    <a:pt x="508" y="4444"/>
                  </a:lnTo>
                  <a:lnTo>
                    <a:pt x="580" y="4493"/>
                  </a:lnTo>
                  <a:lnTo>
                    <a:pt x="651" y="4543"/>
                  </a:lnTo>
                  <a:lnTo>
                    <a:pt x="722" y="4594"/>
                  </a:lnTo>
                  <a:lnTo>
                    <a:pt x="793" y="4645"/>
                  </a:lnTo>
                  <a:lnTo>
                    <a:pt x="862" y="4696"/>
                  </a:lnTo>
                  <a:lnTo>
                    <a:pt x="932" y="4748"/>
                  </a:lnTo>
                  <a:lnTo>
                    <a:pt x="1001" y="4800"/>
                  </a:lnTo>
                  <a:lnTo>
                    <a:pt x="1070" y="4854"/>
                  </a:lnTo>
                  <a:lnTo>
                    <a:pt x="1138" y="4907"/>
                  </a:lnTo>
                  <a:lnTo>
                    <a:pt x="1171" y="4933"/>
                  </a:lnTo>
                  <a:lnTo>
                    <a:pt x="1201" y="4960"/>
                  </a:lnTo>
                  <a:lnTo>
                    <a:pt x="1230" y="4989"/>
                  </a:lnTo>
                  <a:lnTo>
                    <a:pt x="1256" y="5018"/>
                  </a:lnTo>
                  <a:lnTo>
                    <a:pt x="1280" y="5048"/>
                  </a:lnTo>
                  <a:lnTo>
                    <a:pt x="1303" y="5079"/>
                  </a:lnTo>
                  <a:lnTo>
                    <a:pt x="1313" y="5094"/>
                  </a:lnTo>
                  <a:lnTo>
                    <a:pt x="1323" y="5111"/>
                  </a:lnTo>
                  <a:lnTo>
                    <a:pt x="1332" y="5127"/>
                  </a:lnTo>
                  <a:lnTo>
                    <a:pt x="1341" y="5142"/>
                  </a:lnTo>
                  <a:lnTo>
                    <a:pt x="1350" y="5159"/>
                  </a:lnTo>
                  <a:lnTo>
                    <a:pt x="1357" y="5176"/>
                  </a:lnTo>
                  <a:lnTo>
                    <a:pt x="1364" y="5192"/>
                  </a:lnTo>
                  <a:lnTo>
                    <a:pt x="1372" y="5209"/>
                  </a:lnTo>
                  <a:lnTo>
                    <a:pt x="1378" y="5226"/>
                  </a:lnTo>
                  <a:lnTo>
                    <a:pt x="1383" y="5242"/>
                  </a:lnTo>
                  <a:lnTo>
                    <a:pt x="1388" y="5260"/>
                  </a:lnTo>
                  <a:lnTo>
                    <a:pt x="1392" y="5277"/>
                  </a:lnTo>
                  <a:lnTo>
                    <a:pt x="1397" y="5295"/>
                  </a:lnTo>
                  <a:lnTo>
                    <a:pt x="1400" y="5312"/>
                  </a:lnTo>
                  <a:lnTo>
                    <a:pt x="1403" y="5329"/>
                  </a:lnTo>
                  <a:lnTo>
                    <a:pt x="1405" y="5347"/>
                  </a:lnTo>
                  <a:lnTo>
                    <a:pt x="1407" y="5364"/>
                  </a:lnTo>
                  <a:lnTo>
                    <a:pt x="1408" y="5382"/>
                  </a:lnTo>
                  <a:lnTo>
                    <a:pt x="1408" y="5400"/>
                  </a:lnTo>
                  <a:lnTo>
                    <a:pt x="1408" y="5419"/>
                  </a:lnTo>
                  <a:lnTo>
                    <a:pt x="1408" y="5438"/>
                  </a:lnTo>
                  <a:lnTo>
                    <a:pt x="1406" y="5458"/>
                  </a:lnTo>
                  <a:lnTo>
                    <a:pt x="1404" y="5478"/>
                  </a:lnTo>
                  <a:lnTo>
                    <a:pt x="1402" y="5498"/>
                  </a:lnTo>
                  <a:lnTo>
                    <a:pt x="1398" y="5517"/>
                  </a:lnTo>
                  <a:lnTo>
                    <a:pt x="1394" y="5536"/>
                  </a:lnTo>
                  <a:lnTo>
                    <a:pt x="1389" y="5556"/>
                  </a:lnTo>
                  <a:lnTo>
                    <a:pt x="1384" y="5575"/>
                  </a:lnTo>
                  <a:lnTo>
                    <a:pt x="1378" y="5595"/>
                  </a:lnTo>
                  <a:lnTo>
                    <a:pt x="1372" y="5614"/>
                  </a:lnTo>
                  <a:lnTo>
                    <a:pt x="1363" y="5632"/>
                  </a:lnTo>
                  <a:lnTo>
                    <a:pt x="1356" y="5652"/>
                  </a:lnTo>
                  <a:lnTo>
                    <a:pt x="1348" y="5670"/>
                  </a:lnTo>
                  <a:lnTo>
                    <a:pt x="1338" y="5689"/>
                  </a:lnTo>
                  <a:lnTo>
                    <a:pt x="1328" y="5707"/>
                  </a:lnTo>
                  <a:lnTo>
                    <a:pt x="1317" y="5726"/>
                  </a:lnTo>
                  <a:lnTo>
                    <a:pt x="1306" y="5744"/>
                  </a:lnTo>
                  <a:lnTo>
                    <a:pt x="1294" y="5762"/>
                  </a:lnTo>
                  <a:lnTo>
                    <a:pt x="1282" y="5779"/>
                  </a:lnTo>
                  <a:lnTo>
                    <a:pt x="1269" y="5797"/>
                  </a:lnTo>
                  <a:lnTo>
                    <a:pt x="1256" y="5815"/>
                  </a:lnTo>
                  <a:lnTo>
                    <a:pt x="1241" y="5831"/>
                  </a:lnTo>
                  <a:lnTo>
                    <a:pt x="1227" y="5849"/>
                  </a:lnTo>
                  <a:lnTo>
                    <a:pt x="1211" y="5866"/>
                  </a:lnTo>
                  <a:lnTo>
                    <a:pt x="1196" y="5883"/>
                  </a:lnTo>
                  <a:lnTo>
                    <a:pt x="1179" y="5898"/>
                  </a:lnTo>
                  <a:lnTo>
                    <a:pt x="1161" y="5915"/>
                  </a:lnTo>
                  <a:lnTo>
                    <a:pt x="1143" y="5931"/>
                  </a:lnTo>
                  <a:lnTo>
                    <a:pt x="1126" y="5946"/>
                  </a:lnTo>
                  <a:lnTo>
                    <a:pt x="1106" y="5962"/>
                  </a:lnTo>
                  <a:lnTo>
                    <a:pt x="1087" y="5976"/>
                  </a:lnTo>
                  <a:lnTo>
                    <a:pt x="1067" y="5991"/>
                  </a:lnTo>
                  <a:lnTo>
                    <a:pt x="995" y="6045"/>
                  </a:lnTo>
                  <a:lnTo>
                    <a:pt x="924" y="6098"/>
                  </a:lnTo>
                  <a:lnTo>
                    <a:pt x="855" y="6153"/>
                  </a:lnTo>
                  <a:lnTo>
                    <a:pt x="789" y="6206"/>
                  </a:lnTo>
                  <a:lnTo>
                    <a:pt x="726" y="6259"/>
                  </a:lnTo>
                  <a:lnTo>
                    <a:pt x="665" y="6311"/>
                  </a:lnTo>
                  <a:lnTo>
                    <a:pt x="609" y="6362"/>
                  </a:lnTo>
                  <a:lnTo>
                    <a:pt x="556" y="6412"/>
                  </a:lnTo>
                  <a:lnTo>
                    <a:pt x="507" y="6460"/>
                  </a:lnTo>
                  <a:lnTo>
                    <a:pt x="461" y="6507"/>
                  </a:lnTo>
                  <a:lnTo>
                    <a:pt x="421" y="6551"/>
                  </a:lnTo>
                  <a:lnTo>
                    <a:pt x="385" y="6593"/>
                  </a:lnTo>
                  <a:lnTo>
                    <a:pt x="369" y="6613"/>
                  </a:lnTo>
                  <a:lnTo>
                    <a:pt x="354" y="6632"/>
                  </a:lnTo>
                  <a:lnTo>
                    <a:pt x="341" y="6651"/>
                  </a:lnTo>
                  <a:lnTo>
                    <a:pt x="328" y="6669"/>
                  </a:lnTo>
                  <a:lnTo>
                    <a:pt x="317" y="6686"/>
                  </a:lnTo>
                  <a:lnTo>
                    <a:pt x="307" y="6702"/>
                  </a:lnTo>
                  <a:lnTo>
                    <a:pt x="300" y="6718"/>
                  </a:lnTo>
                  <a:lnTo>
                    <a:pt x="293" y="6732"/>
                  </a:lnTo>
                  <a:lnTo>
                    <a:pt x="280" y="6767"/>
                  </a:lnTo>
                  <a:lnTo>
                    <a:pt x="270" y="6801"/>
                  </a:lnTo>
                  <a:lnTo>
                    <a:pt x="262" y="6836"/>
                  </a:lnTo>
                  <a:lnTo>
                    <a:pt x="257" y="6871"/>
                  </a:lnTo>
                  <a:lnTo>
                    <a:pt x="254" y="6906"/>
                  </a:lnTo>
                  <a:lnTo>
                    <a:pt x="253" y="6942"/>
                  </a:lnTo>
                  <a:lnTo>
                    <a:pt x="254" y="6977"/>
                  </a:lnTo>
                  <a:lnTo>
                    <a:pt x="257" y="7013"/>
                  </a:lnTo>
                  <a:lnTo>
                    <a:pt x="264" y="7049"/>
                  </a:lnTo>
                  <a:lnTo>
                    <a:pt x="271" y="7085"/>
                  </a:lnTo>
                  <a:lnTo>
                    <a:pt x="281" y="7121"/>
                  </a:lnTo>
                  <a:lnTo>
                    <a:pt x="293" y="7157"/>
                  </a:lnTo>
                  <a:lnTo>
                    <a:pt x="306" y="7192"/>
                  </a:lnTo>
                  <a:lnTo>
                    <a:pt x="322" y="7228"/>
                  </a:lnTo>
                  <a:lnTo>
                    <a:pt x="340" y="7262"/>
                  </a:lnTo>
                  <a:lnTo>
                    <a:pt x="359" y="7296"/>
                  </a:lnTo>
                  <a:lnTo>
                    <a:pt x="381" y="7331"/>
                  </a:lnTo>
                  <a:lnTo>
                    <a:pt x="404" y="7364"/>
                  </a:lnTo>
                  <a:lnTo>
                    <a:pt x="429" y="7396"/>
                  </a:lnTo>
                  <a:lnTo>
                    <a:pt x="455" y="7429"/>
                  </a:lnTo>
                  <a:lnTo>
                    <a:pt x="483" y="7460"/>
                  </a:lnTo>
                  <a:lnTo>
                    <a:pt x="513" y="7490"/>
                  </a:lnTo>
                  <a:lnTo>
                    <a:pt x="545" y="7521"/>
                  </a:lnTo>
                  <a:lnTo>
                    <a:pt x="578" y="7550"/>
                  </a:lnTo>
                  <a:lnTo>
                    <a:pt x="612" y="7577"/>
                  </a:lnTo>
                  <a:lnTo>
                    <a:pt x="649" y="7604"/>
                  </a:lnTo>
                  <a:lnTo>
                    <a:pt x="686" y="7630"/>
                  </a:lnTo>
                  <a:lnTo>
                    <a:pt x="726" y="7654"/>
                  </a:lnTo>
                  <a:lnTo>
                    <a:pt x="765" y="7678"/>
                  </a:lnTo>
                  <a:lnTo>
                    <a:pt x="807" y="7700"/>
                  </a:lnTo>
                  <a:lnTo>
                    <a:pt x="851" y="7721"/>
                  </a:lnTo>
                  <a:lnTo>
                    <a:pt x="895" y="77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7E86EA5A-0E77-4E33-8084-C61B3E2123C6}"/>
                </a:ext>
              </a:extLst>
            </p:cNvPr>
            <p:cNvSpPr>
              <a:spLocks/>
            </p:cNvSpPr>
            <p:nvPr/>
          </p:nvSpPr>
          <p:spPr bwMode="auto">
            <a:xfrm rot="18968595">
              <a:off x="4285195" y="3572282"/>
              <a:ext cx="1914445" cy="1911652"/>
            </a:xfrm>
            <a:custGeom>
              <a:avLst/>
              <a:gdLst>
                <a:gd name="T0" fmla="*/ 6938 w 8229"/>
                <a:gd name="T1" fmla="*/ 5421 h 8212"/>
                <a:gd name="T2" fmla="*/ 7241 w 8229"/>
                <a:gd name="T3" fmla="*/ 5398 h 8212"/>
                <a:gd name="T4" fmla="*/ 7751 w 8229"/>
                <a:gd name="T5" fmla="*/ 4816 h 8212"/>
                <a:gd name="T6" fmla="*/ 7864 w 8229"/>
                <a:gd name="T7" fmla="*/ 3866 h 8212"/>
                <a:gd name="T8" fmla="*/ 6973 w 8229"/>
                <a:gd name="T9" fmla="*/ 3194 h 8212"/>
                <a:gd name="T10" fmla="*/ 6832 w 8229"/>
                <a:gd name="T11" fmla="*/ 2918 h 8212"/>
                <a:gd name="T12" fmla="*/ 6845 w 8229"/>
                <a:gd name="T13" fmla="*/ 2636 h 8212"/>
                <a:gd name="T14" fmla="*/ 7002 w 8229"/>
                <a:gd name="T15" fmla="*/ 2363 h 8212"/>
                <a:gd name="T16" fmla="*/ 7564 w 8229"/>
                <a:gd name="T17" fmla="*/ 1901 h 8212"/>
                <a:gd name="T18" fmla="*/ 7949 w 8229"/>
                <a:gd name="T19" fmla="*/ 1445 h 8212"/>
                <a:gd name="T20" fmla="*/ 7870 w 8229"/>
                <a:gd name="T21" fmla="*/ 916 h 8212"/>
                <a:gd name="T22" fmla="*/ 7378 w 8229"/>
                <a:gd name="T23" fmla="*/ 491 h 8212"/>
                <a:gd name="T24" fmla="*/ 6941 w 8229"/>
                <a:gd name="T25" fmla="*/ 382 h 8212"/>
                <a:gd name="T26" fmla="*/ 6526 w 8229"/>
                <a:gd name="T27" fmla="*/ 450 h 8212"/>
                <a:gd name="T28" fmla="*/ 6243 w 8229"/>
                <a:gd name="T29" fmla="*/ 679 h 8212"/>
                <a:gd name="T30" fmla="*/ 6064 w 8229"/>
                <a:gd name="T31" fmla="*/ 1077 h 8212"/>
                <a:gd name="T32" fmla="*/ 5867 w 8229"/>
                <a:gd name="T33" fmla="*/ 1484 h 8212"/>
                <a:gd name="T34" fmla="*/ 5680 w 8229"/>
                <a:gd name="T35" fmla="*/ 1607 h 8212"/>
                <a:gd name="T36" fmla="*/ 5445 w 8229"/>
                <a:gd name="T37" fmla="*/ 1602 h 8212"/>
                <a:gd name="T38" fmla="*/ 5003 w 8229"/>
                <a:gd name="T39" fmla="*/ 1244 h 8212"/>
                <a:gd name="T40" fmla="*/ 4117 w 8229"/>
                <a:gd name="T41" fmla="*/ 0 h 8212"/>
                <a:gd name="T42" fmla="*/ 3398 w 8229"/>
                <a:gd name="T43" fmla="*/ 1034 h 8212"/>
                <a:gd name="T44" fmla="*/ 3019 w 8229"/>
                <a:gd name="T45" fmla="*/ 1343 h 8212"/>
                <a:gd name="T46" fmla="*/ 2746 w 8229"/>
                <a:gd name="T47" fmla="*/ 1361 h 8212"/>
                <a:gd name="T48" fmla="*/ 2461 w 8229"/>
                <a:gd name="T49" fmla="*/ 1232 h 8212"/>
                <a:gd name="T50" fmla="*/ 2103 w 8229"/>
                <a:gd name="T51" fmla="*/ 816 h 8212"/>
                <a:gd name="T52" fmla="*/ 1553 w 8229"/>
                <a:gd name="T53" fmla="*/ 268 h 8212"/>
                <a:gd name="T54" fmla="*/ 1169 w 8229"/>
                <a:gd name="T55" fmla="*/ 232 h 8212"/>
                <a:gd name="T56" fmla="*/ 756 w 8229"/>
                <a:gd name="T57" fmla="*/ 486 h 8212"/>
                <a:gd name="T58" fmla="*/ 471 w 8229"/>
                <a:gd name="T59" fmla="*/ 991 h 8212"/>
                <a:gd name="T60" fmla="*/ 478 w 8229"/>
                <a:gd name="T61" fmla="*/ 1624 h 8212"/>
                <a:gd name="T62" fmla="*/ 827 w 8229"/>
                <a:gd name="T63" fmla="*/ 1999 h 8212"/>
                <a:gd name="T64" fmla="*/ 1383 w 8229"/>
                <a:gd name="T65" fmla="*/ 2238 h 8212"/>
                <a:gd name="T66" fmla="*/ 1656 w 8229"/>
                <a:gd name="T67" fmla="*/ 2533 h 8212"/>
                <a:gd name="T68" fmla="*/ 1621 w 8229"/>
                <a:gd name="T69" fmla="*/ 2810 h 8212"/>
                <a:gd name="T70" fmla="*/ 1425 w 8229"/>
                <a:gd name="T71" fmla="*/ 3076 h 8212"/>
                <a:gd name="T72" fmla="*/ 354 w 8229"/>
                <a:gd name="T73" fmla="*/ 3877 h 8212"/>
                <a:gd name="T74" fmla="*/ 641 w 8229"/>
                <a:gd name="T75" fmla="*/ 5042 h 8212"/>
                <a:gd name="T76" fmla="*/ 1209 w 8229"/>
                <a:gd name="T77" fmla="*/ 5658 h 8212"/>
                <a:gd name="T78" fmla="*/ 1461 w 8229"/>
                <a:gd name="T79" fmla="*/ 5667 h 8212"/>
                <a:gd name="T80" fmla="*/ 1682 w 8229"/>
                <a:gd name="T81" fmla="*/ 5293 h 8212"/>
                <a:gd name="T82" fmla="*/ 1878 w 8229"/>
                <a:gd name="T83" fmla="*/ 4850 h 8212"/>
                <a:gd name="T84" fmla="*/ 2206 w 8229"/>
                <a:gd name="T85" fmla="*/ 4552 h 8212"/>
                <a:gd name="T86" fmla="*/ 2695 w 8229"/>
                <a:gd name="T87" fmla="*/ 4453 h 8212"/>
                <a:gd name="T88" fmla="*/ 3170 w 8229"/>
                <a:gd name="T89" fmla="*/ 4556 h 8212"/>
                <a:gd name="T90" fmla="*/ 3762 w 8229"/>
                <a:gd name="T91" fmla="*/ 5040 h 8212"/>
                <a:gd name="T92" fmla="*/ 3881 w 8229"/>
                <a:gd name="T93" fmla="*/ 5677 h 8212"/>
                <a:gd name="T94" fmla="*/ 3586 w 8229"/>
                <a:gd name="T95" fmla="*/ 6102 h 8212"/>
                <a:gd name="T96" fmla="*/ 2865 w 8229"/>
                <a:gd name="T97" fmla="*/ 6722 h 8212"/>
                <a:gd name="T98" fmla="*/ 2750 w 8229"/>
                <a:gd name="T99" fmla="*/ 7046 h 8212"/>
                <a:gd name="T100" fmla="*/ 2963 w 8229"/>
                <a:gd name="T101" fmla="*/ 7409 h 8212"/>
                <a:gd name="T102" fmla="*/ 4037 w 8229"/>
                <a:gd name="T103" fmla="*/ 8165 h 8212"/>
                <a:gd name="T104" fmla="*/ 5321 w 8229"/>
                <a:gd name="T105" fmla="*/ 7362 h 8212"/>
                <a:gd name="T106" fmla="*/ 5718 w 8229"/>
                <a:gd name="T107" fmla="*/ 6916 h 8212"/>
                <a:gd name="T108" fmla="*/ 5681 w 8229"/>
                <a:gd name="T109" fmla="*/ 6696 h 8212"/>
                <a:gd name="T110" fmla="*/ 5278 w 8229"/>
                <a:gd name="T111" fmla="*/ 6486 h 8212"/>
                <a:gd name="T112" fmla="*/ 4816 w 8229"/>
                <a:gd name="T113" fmla="*/ 6265 h 8212"/>
                <a:gd name="T114" fmla="*/ 4502 w 8229"/>
                <a:gd name="T115" fmla="*/ 5686 h 8212"/>
                <a:gd name="T116" fmla="*/ 4629 w 8229"/>
                <a:gd name="T117" fmla="*/ 4937 h 8212"/>
                <a:gd name="T118" fmla="*/ 5019 w 8229"/>
                <a:gd name="T119" fmla="*/ 4462 h 8212"/>
                <a:gd name="T120" fmla="*/ 5534 w 8229"/>
                <a:gd name="T121" fmla="*/ 4282 h 8212"/>
                <a:gd name="T122" fmla="*/ 5956 w 8229"/>
                <a:gd name="T123" fmla="*/ 4435 h 8212"/>
                <a:gd name="T124" fmla="*/ 6600 w 8229"/>
                <a:gd name="T125" fmla="*/ 5159 h 8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9" h="8212">
                  <a:moveTo>
                    <a:pt x="6600" y="5159"/>
                  </a:moveTo>
                  <a:lnTo>
                    <a:pt x="6624" y="5192"/>
                  </a:lnTo>
                  <a:lnTo>
                    <a:pt x="6650" y="5223"/>
                  </a:lnTo>
                  <a:lnTo>
                    <a:pt x="6676" y="5251"/>
                  </a:lnTo>
                  <a:lnTo>
                    <a:pt x="6703" y="5278"/>
                  </a:lnTo>
                  <a:lnTo>
                    <a:pt x="6731" y="5303"/>
                  </a:lnTo>
                  <a:lnTo>
                    <a:pt x="6760" y="5326"/>
                  </a:lnTo>
                  <a:lnTo>
                    <a:pt x="6788" y="5347"/>
                  </a:lnTo>
                  <a:lnTo>
                    <a:pt x="6818" y="5366"/>
                  </a:lnTo>
                  <a:lnTo>
                    <a:pt x="6847" y="5383"/>
                  </a:lnTo>
                  <a:lnTo>
                    <a:pt x="6877" y="5398"/>
                  </a:lnTo>
                  <a:lnTo>
                    <a:pt x="6892" y="5404"/>
                  </a:lnTo>
                  <a:lnTo>
                    <a:pt x="6907" y="5410"/>
                  </a:lnTo>
                  <a:lnTo>
                    <a:pt x="6923" y="5416"/>
                  </a:lnTo>
                  <a:lnTo>
                    <a:pt x="6938" y="5421"/>
                  </a:lnTo>
                  <a:lnTo>
                    <a:pt x="6953" y="5425"/>
                  </a:lnTo>
                  <a:lnTo>
                    <a:pt x="6969" y="5429"/>
                  </a:lnTo>
                  <a:lnTo>
                    <a:pt x="6985" y="5432"/>
                  </a:lnTo>
                  <a:lnTo>
                    <a:pt x="7000" y="5434"/>
                  </a:lnTo>
                  <a:lnTo>
                    <a:pt x="7015" y="5437"/>
                  </a:lnTo>
                  <a:lnTo>
                    <a:pt x="7030" y="5439"/>
                  </a:lnTo>
                  <a:lnTo>
                    <a:pt x="7046" y="5439"/>
                  </a:lnTo>
                  <a:lnTo>
                    <a:pt x="7062" y="5440"/>
                  </a:lnTo>
                  <a:lnTo>
                    <a:pt x="7088" y="5439"/>
                  </a:lnTo>
                  <a:lnTo>
                    <a:pt x="7114" y="5436"/>
                  </a:lnTo>
                  <a:lnTo>
                    <a:pt x="7140" y="5431"/>
                  </a:lnTo>
                  <a:lnTo>
                    <a:pt x="7166" y="5426"/>
                  </a:lnTo>
                  <a:lnTo>
                    <a:pt x="7191" y="5418"/>
                  </a:lnTo>
                  <a:lnTo>
                    <a:pt x="7216" y="5408"/>
                  </a:lnTo>
                  <a:lnTo>
                    <a:pt x="7241" y="5398"/>
                  </a:lnTo>
                  <a:lnTo>
                    <a:pt x="7265" y="5385"/>
                  </a:lnTo>
                  <a:lnTo>
                    <a:pt x="7289" y="5371"/>
                  </a:lnTo>
                  <a:lnTo>
                    <a:pt x="7313" y="5355"/>
                  </a:lnTo>
                  <a:lnTo>
                    <a:pt x="7335" y="5337"/>
                  </a:lnTo>
                  <a:lnTo>
                    <a:pt x="7358" y="5319"/>
                  </a:lnTo>
                  <a:lnTo>
                    <a:pt x="7380" y="5298"/>
                  </a:lnTo>
                  <a:lnTo>
                    <a:pt x="7402" y="5276"/>
                  </a:lnTo>
                  <a:lnTo>
                    <a:pt x="7423" y="5252"/>
                  </a:lnTo>
                  <a:lnTo>
                    <a:pt x="7444" y="5227"/>
                  </a:lnTo>
                  <a:lnTo>
                    <a:pt x="7496" y="5159"/>
                  </a:lnTo>
                  <a:lnTo>
                    <a:pt x="7548" y="5091"/>
                  </a:lnTo>
                  <a:lnTo>
                    <a:pt x="7599" y="5024"/>
                  </a:lnTo>
                  <a:lnTo>
                    <a:pt x="7650" y="4955"/>
                  </a:lnTo>
                  <a:lnTo>
                    <a:pt x="7701" y="4886"/>
                  </a:lnTo>
                  <a:lnTo>
                    <a:pt x="7751" y="4816"/>
                  </a:lnTo>
                  <a:lnTo>
                    <a:pt x="7801" y="4746"/>
                  </a:lnTo>
                  <a:lnTo>
                    <a:pt x="7850" y="4675"/>
                  </a:lnTo>
                  <a:lnTo>
                    <a:pt x="7899" y="4606"/>
                  </a:lnTo>
                  <a:lnTo>
                    <a:pt x="7948" y="4535"/>
                  </a:lnTo>
                  <a:lnTo>
                    <a:pt x="7996" y="4463"/>
                  </a:lnTo>
                  <a:lnTo>
                    <a:pt x="8044" y="4391"/>
                  </a:lnTo>
                  <a:lnTo>
                    <a:pt x="8090" y="4319"/>
                  </a:lnTo>
                  <a:lnTo>
                    <a:pt x="8137" y="4247"/>
                  </a:lnTo>
                  <a:lnTo>
                    <a:pt x="8183" y="4174"/>
                  </a:lnTo>
                  <a:lnTo>
                    <a:pt x="8229" y="4101"/>
                  </a:lnTo>
                  <a:lnTo>
                    <a:pt x="8155" y="4055"/>
                  </a:lnTo>
                  <a:lnTo>
                    <a:pt x="8082" y="4009"/>
                  </a:lnTo>
                  <a:lnTo>
                    <a:pt x="8009" y="3961"/>
                  </a:lnTo>
                  <a:lnTo>
                    <a:pt x="7936" y="3914"/>
                  </a:lnTo>
                  <a:lnTo>
                    <a:pt x="7864" y="3866"/>
                  </a:lnTo>
                  <a:lnTo>
                    <a:pt x="7793" y="3817"/>
                  </a:lnTo>
                  <a:lnTo>
                    <a:pt x="7721" y="3768"/>
                  </a:lnTo>
                  <a:lnTo>
                    <a:pt x="7649" y="3718"/>
                  </a:lnTo>
                  <a:lnTo>
                    <a:pt x="7578" y="3668"/>
                  </a:lnTo>
                  <a:lnTo>
                    <a:pt x="7507" y="3618"/>
                  </a:lnTo>
                  <a:lnTo>
                    <a:pt x="7436" y="3567"/>
                  </a:lnTo>
                  <a:lnTo>
                    <a:pt x="7367" y="3516"/>
                  </a:lnTo>
                  <a:lnTo>
                    <a:pt x="7297" y="3464"/>
                  </a:lnTo>
                  <a:lnTo>
                    <a:pt x="7228" y="3412"/>
                  </a:lnTo>
                  <a:lnTo>
                    <a:pt x="7159" y="3359"/>
                  </a:lnTo>
                  <a:lnTo>
                    <a:pt x="7091" y="3305"/>
                  </a:lnTo>
                  <a:lnTo>
                    <a:pt x="7058" y="3279"/>
                  </a:lnTo>
                  <a:lnTo>
                    <a:pt x="7028" y="3251"/>
                  </a:lnTo>
                  <a:lnTo>
                    <a:pt x="6999" y="3223"/>
                  </a:lnTo>
                  <a:lnTo>
                    <a:pt x="6973" y="3194"/>
                  </a:lnTo>
                  <a:lnTo>
                    <a:pt x="6949" y="3164"/>
                  </a:lnTo>
                  <a:lnTo>
                    <a:pt x="6926" y="3132"/>
                  </a:lnTo>
                  <a:lnTo>
                    <a:pt x="6916" y="3117"/>
                  </a:lnTo>
                  <a:lnTo>
                    <a:pt x="6906" y="3101"/>
                  </a:lnTo>
                  <a:lnTo>
                    <a:pt x="6897" y="3085"/>
                  </a:lnTo>
                  <a:lnTo>
                    <a:pt x="6888" y="3069"/>
                  </a:lnTo>
                  <a:lnTo>
                    <a:pt x="6879" y="3053"/>
                  </a:lnTo>
                  <a:lnTo>
                    <a:pt x="6872" y="3036"/>
                  </a:lnTo>
                  <a:lnTo>
                    <a:pt x="6865" y="3020"/>
                  </a:lnTo>
                  <a:lnTo>
                    <a:pt x="6857" y="3003"/>
                  </a:lnTo>
                  <a:lnTo>
                    <a:pt x="6851" y="2986"/>
                  </a:lnTo>
                  <a:lnTo>
                    <a:pt x="6846" y="2969"/>
                  </a:lnTo>
                  <a:lnTo>
                    <a:pt x="6841" y="2952"/>
                  </a:lnTo>
                  <a:lnTo>
                    <a:pt x="6837" y="2934"/>
                  </a:lnTo>
                  <a:lnTo>
                    <a:pt x="6832" y="2918"/>
                  </a:lnTo>
                  <a:lnTo>
                    <a:pt x="6829" y="2900"/>
                  </a:lnTo>
                  <a:lnTo>
                    <a:pt x="6826" y="2882"/>
                  </a:lnTo>
                  <a:lnTo>
                    <a:pt x="6824" y="2864"/>
                  </a:lnTo>
                  <a:lnTo>
                    <a:pt x="6822" y="2848"/>
                  </a:lnTo>
                  <a:lnTo>
                    <a:pt x="6821" y="2829"/>
                  </a:lnTo>
                  <a:lnTo>
                    <a:pt x="6821" y="2811"/>
                  </a:lnTo>
                  <a:lnTo>
                    <a:pt x="6821" y="2793"/>
                  </a:lnTo>
                  <a:lnTo>
                    <a:pt x="6821" y="2774"/>
                  </a:lnTo>
                  <a:lnTo>
                    <a:pt x="6823" y="2754"/>
                  </a:lnTo>
                  <a:lnTo>
                    <a:pt x="6825" y="2734"/>
                  </a:lnTo>
                  <a:lnTo>
                    <a:pt x="6827" y="2714"/>
                  </a:lnTo>
                  <a:lnTo>
                    <a:pt x="6830" y="2694"/>
                  </a:lnTo>
                  <a:lnTo>
                    <a:pt x="6835" y="2676"/>
                  </a:lnTo>
                  <a:lnTo>
                    <a:pt x="6840" y="2656"/>
                  </a:lnTo>
                  <a:lnTo>
                    <a:pt x="6845" y="2636"/>
                  </a:lnTo>
                  <a:lnTo>
                    <a:pt x="6851" y="2617"/>
                  </a:lnTo>
                  <a:lnTo>
                    <a:pt x="6857" y="2599"/>
                  </a:lnTo>
                  <a:lnTo>
                    <a:pt x="6865" y="2579"/>
                  </a:lnTo>
                  <a:lnTo>
                    <a:pt x="6873" y="2560"/>
                  </a:lnTo>
                  <a:lnTo>
                    <a:pt x="6881" y="2541"/>
                  </a:lnTo>
                  <a:lnTo>
                    <a:pt x="6891" y="2522"/>
                  </a:lnTo>
                  <a:lnTo>
                    <a:pt x="6901" y="2505"/>
                  </a:lnTo>
                  <a:lnTo>
                    <a:pt x="6912" y="2486"/>
                  </a:lnTo>
                  <a:lnTo>
                    <a:pt x="6923" y="2468"/>
                  </a:lnTo>
                  <a:lnTo>
                    <a:pt x="6935" y="2450"/>
                  </a:lnTo>
                  <a:lnTo>
                    <a:pt x="6947" y="2433"/>
                  </a:lnTo>
                  <a:lnTo>
                    <a:pt x="6960" y="2415"/>
                  </a:lnTo>
                  <a:lnTo>
                    <a:pt x="6973" y="2397"/>
                  </a:lnTo>
                  <a:lnTo>
                    <a:pt x="6988" y="2380"/>
                  </a:lnTo>
                  <a:lnTo>
                    <a:pt x="7002" y="2363"/>
                  </a:lnTo>
                  <a:lnTo>
                    <a:pt x="7018" y="2346"/>
                  </a:lnTo>
                  <a:lnTo>
                    <a:pt x="7033" y="2330"/>
                  </a:lnTo>
                  <a:lnTo>
                    <a:pt x="7050" y="2313"/>
                  </a:lnTo>
                  <a:lnTo>
                    <a:pt x="7068" y="2297"/>
                  </a:lnTo>
                  <a:lnTo>
                    <a:pt x="7086" y="2282"/>
                  </a:lnTo>
                  <a:lnTo>
                    <a:pt x="7103" y="2266"/>
                  </a:lnTo>
                  <a:lnTo>
                    <a:pt x="7123" y="2250"/>
                  </a:lnTo>
                  <a:lnTo>
                    <a:pt x="7142" y="2236"/>
                  </a:lnTo>
                  <a:lnTo>
                    <a:pt x="7162" y="2220"/>
                  </a:lnTo>
                  <a:lnTo>
                    <a:pt x="7234" y="2167"/>
                  </a:lnTo>
                  <a:lnTo>
                    <a:pt x="7305" y="2113"/>
                  </a:lnTo>
                  <a:lnTo>
                    <a:pt x="7374" y="2059"/>
                  </a:lnTo>
                  <a:lnTo>
                    <a:pt x="7440" y="2006"/>
                  </a:lnTo>
                  <a:lnTo>
                    <a:pt x="7503" y="1953"/>
                  </a:lnTo>
                  <a:lnTo>
                    <a:pt x="7564" y="1901"/>
                  </a:lnTo>
                  <a:lnTo>
                    <a:pt x="7620" y="1850"/>
                  </a:lnTo>
                  <a:lnTo>
                    <a:pt x="7673" y="1800"/>
                  </a:lnTo>
                  <a:lnTo>
                    <a:pt x="7722" y="1752"/>
                  </a:lnTo>
                  <a:lnTo>
                    <a:pt x="7768" y="1705"/>
                  </a:lnTo>
                  <a:lnTo>
                    <a:pt x="7808" y="1661"/>
                  </a:lnTo>
                  <a:lnTo>
                    <a:pt x="7844" y="1618"/>
                  </a:lnTo>
                  <a:lnTo>
                    <a:pt x="7860" y="1599"/>
                  </a:lnTo>
                  <a:lnTo>
                    <a:pt x="7875" y="1580"/>
                  </a:lnTo>
                  <a:lnTo>
                    <a:pt x="7888" y="1561"/>
                  </a:lnTo>
                  <a:lnTo>
                    <a:pt x="7901" y="1542"/>
                  </a:lnTo>
                  <a:lnTo>
                    <a:pt x="7911" y="1526"/>
                  </a:lnTo>
                  <a:lnTo>
                    <a:pt x="7922" y="1509"/>
                  </a:lnTo>
                  <a:lnTo>
                    <a:pt x="7929" y="1493"/>
                  </a:lnTo>
                  <a:lnTo>
                    <a:pt x="7936" y="1479"/>
                  </a:lnTo>
                  <a:lnTo>
                    <a:pt x="7949" y="1445"/>
                  </a:lnTo>
                  <a:lnTo>
                    <a:pt x="7959" y="1411"/>
                  </a:lnTo>
                  <a:lnTo>
                    <a:pt x="7967" y="1377"/>
                  </a:lnTo>
                  <a:lnTo>
                    <a:pt x="7972" y="1341"/>
                  </a:lnTo>
                  <a:lnTo>
                    <a:pt x="7975" y="1306"/>
                  </a:lnTo>
                  <a:lnTo>
                    <a:pt x="7976" y="1270"/>
                  </a:lnTo>
                  <a:lnTo>
                    <a:pt x="7975" y="1235"/>
                  </a:lnTo>
                  <a:lnTo>
                    <a:pt x="7971" y="1198"/>
                  </a:lnTo>
                  <a:lnTo>
                    <a:pt x="7965" y="1163"/>
                  </a:lnTo>
                  <a:lnTo>
                    <a:pt x="7958" y="1126"/>
                  </a:lnTo>
                  <a:lnTo>
                    <a:pt x="7948" y="1091"/>
                  </a:lnTo>
                  <a:lnTo>
                    <a:pt x="7936" y="1055"/>
                  </a:lnTo>
                  <a:lnTo>
                    <a:pt x="7923" y="1020"/>
                  </a:lnTo>
                  <a:lnTo>
                    <a:pt x="7907" y="985"/>
                  </a:lnTo>
                  <a:lnTo>
                    <a:pt x="7889" y="950"/>
                  </a:lnTo>
                  <a:lnTo>
                    <a:pt x="7870" y="916"/>
                  </a:lnTo>
                  <a:lnTo>
                    <a:pt x="7848" y="881"/>
                  </a:lnTo>
                  <a:lnTo>
                    <a:pt x="7825" y="848"/>
                  </a:lnTo>
                  <a:lnTo>
                    <a:pt x="7800" y="816"/>
                  </a:lnTo>
                  <a:lnTo>
                    <a:pt x="7774" y="783"/>
                  </a:lnTo>
                  <a:lnTo>
                    <a:pt x="7746" y="752"/>
                  </a:lnTo>
                  <a:lnTo>
                    <a:pt x="7716" y="721"/>
                  </a:lnTo>
                  <a:lnTo>
                    <a:pt x="7684" y="692"/>
                  </a:lnTo>
                  <a:lnTo>
                    <a:pt x="7651" y="662"/>
                  </a:lnTo>
                  <a:lnTo>
                    <a:pt x="7617" y="634"/>
                  </a:lnTo>
                  <a:lnTo>
                    <a:pt x="7580" y="608"/>
                  </a:lnTo>
                  <a:lnTo>
                    <a:pt x="7543" y="582"/>
                  </a:lnTo>
                  <a:lnTo>
                    <a:pt x="7503" y="558"/>
                  </a:lnTo>
                  <a:lnTo>
                    <a:pt x="7464" y="534"/>
                  </a:lnTo>
                  <a:lnTo>
                    <a:pt x="7422" y="512"/>
                  </a:lnTo>
                  <a:lnTo>
                    <a:pt x="7378" y="491"/>
                  </a:lnTo>
                  <a:lnTo>
                    <a:pt x="7334" y="473"/>
                  </a:lnTo>
                  <a:lnTo>
                    <a:pt x="7307" y="461"/>
                  </a:lnTo>
                  <a:lnTo>
                    <a:pt x="7279" y="452"/>
                  </a:lnTo>
                  <a:lnTo>
                    <a:pt x="7251" y="441"/>
                  </a:lnTo>
                  <a:lnTo>
                    <a:pt x="7224" y="433"/>
                  </a:lnTo>
                  <a:lnTo>
                    <a:pt x="7196" y="425"/>
                  </a:lnTo>
                  <a:lnTo>
                    <a:pt x="7167" y="417"/>
                  </a:lnTo>
                  <a:lnTo>
                    <a:pt x="7139" y="410"/>
                  </a:lnTo>
                  <a:lnTo>
                    <a:pt x="7111" y="404"/>
                  </a:lnTo>
                  <a:lnTo>
                    <a:pt x="7082" y="399"/>
                  </a:lnTo>
                  <a:lnTo>
                    <a:pt x="7054" y="394"/>
                  </a:lnTo>
                  <a:lnTo>
                    <a:pt x="7025" y="390"/>
                  </a:lnTo>
                  <a:lnTo>
                    <a:pt x="6997" y="387"/>
                  </a:lnTo>
                  <a:lnTo>
                    <a:pt x="6969" y="384"/>
                  </a:lnTo>
                  <a:lnTo>
                    <a:pt x="6941" y="382"/>
                  </a:lnTo>
                  <a:lnTo>
                    <a:pt x="6913" y="381"/>
                  </a:lnTo>
                  <a:lnTo>
                    <a:pt x="6885" y="381"/>
                  </a:lnTo>
                  <a:lnTo>
                    <a:pt x="6854" y="381"/>
                  </a:lnTo>
                  <a:lnTo>
                    <a:pt x="6824" y="383"/>
                  </a:lnTo>
                  <a:lnTo>
                    <a:pt x="6795" y="385"/>
                  </a:lnTo>
                  <a:lnTo>
                    <a:pt x="6766" y="388"/>
                  </a:lnTo>
                  <a:lnTo>
                    <a:pt x="6737" y="391"/>
                  </a:lnTo>
                  <a:lnTo>
                    <a:pt x="6709" y="396"/>
                  </a:lnTo>
                  <a:lnTo>
                    <a:pt x="6681" y="402"/>
                  </a:lnTo>
                  <a:lnTo>
                    <a:pt x="6654" y="408"/>
                  </a:lnTo>
                  <a:lnTo>
                    <a:pt x="6627" y="414"/>
                  </a:lnTo>
                  <a:lnTo>
                    <a:pt x="6601" y="423"/>
                  </a:lnTo>
                  <a:lnTo>
                    <a:pt x="6575" y="431"/>
                  </a:lnTo>
                  <a:lnTo>
                    <a:pt x="6550" y="440"/>
                  </a:lnTo>
                  <a:lnTo>
                    <a:pt x="6526" y="450"/>
                  </a:lnTo>
                  <a:lnTo>
                    <a:pt x="6502" y="460"/>
                  </a:lnTo>
                  <a:lnTo>
                    <a:pt x="6478" y="472"/>
                  </a:lnTo>
                  <a:lnTo>
                    <a:pt x="6457" y="484"/>
                  </a:lnTo>
                  <a:lnTo>
                    <a:pt x="6435" y="497"/>
                  </a:lnTo>
                  <a:lnTo>
                    <a:pt x="6413" y="510"/>
                  </a:lnTo>
                  <a:lnTo>
                    <a:pt x="6393" y="524"/>
                  </a:lnTo>
                  <a:lnTo>
                    <a:pt x="6373" y="539"/>
                  </a:lnTo>
                  <a:lnTo>
                    <a:pt x="6354" y="554"/>
                  </a:lnTo>
                  <a:lnTo>
                    <a:pt x="6336" y="571"/>
                  </a:lnTo>
                  <a:lnTo>
                    <a:pt x="6318" y="587"/>
                  </a:lnTo>
                  <a:lnTo>
                    <a:pt x="6301" y="604"/>
                  </a:lnTo>
                  <a:lnTo>
                    <a:pt x="6286" y="622"/>
                  </a:lnTo>
                  <a:lnTo>
                    <a:pt x="6271" y="640"/>
                  </a:lnTo>
                  <a:lnTo>
                    <a:pt x="6257" y="660"/>
                  </a:lnTo>
                  <a:lnTo>
                    <a:pt x="6243" y="679"/>
                  </a:lnTo>
                  <a:lnTo>
                    <a:pt x="6231" y="700"/>
                  </a:lnTo>
                  <a:lnTo>
                    <a:pt x="6219" y="721"/>
                  </a:lnTo>
                  <a:lnTo>
                    <a:pt x="6209" y="742"/>
                  </a:lnTo>
                  <a:lnTo>
                    <a:pt x="6199" y="763"/>
                  </a:lnTo>
                  <a:lnTo>
                    <a:pt x="6192" y="782"/>
                  </a:lnTo>
                  <a:lnTo>
                    <a:pt x="6184" y="801"/>
                  </a:lnTo>
                  <a:lnTo>
                    <a:pt x="6174" y="822"/>
                  </a:lnTo>
                  <a:lnTo>
                    <a:pt x="6165" y="844"/>
                  </a:lnTo>
                  <a:lnTo>
                    <a:pt x="6156" y="868"/>
                  </a:lnTo>
                  <a:lnTo>
                    <a:pt x="6144" y="892"/>
                  </a:lnTo>
                  <a:lnTo>
                    <a:pt x="6134" y="917"/>
                  </a:lnTo>
                  <a:lnTo>
                    <a:pt x="6122" y="944"/>
                  </a:lnTo>
                  <a:lnTo>
                    <a:pt x="6103" y="986"/>
                  </a:lnTo>
                  <a:lnTo>
                    <a:pt x="6084" y="1030"/>
                  </a:lnTo>
                  <a:lnTo>
                    <a:pt x="6064" y="1077"/>
                  </a:lnTo>
                  <a:lnTo>
                    <a:pt x="6043" y="1126"/>
                  </a:lnTo>
                  <a:lnTo>
                    <a:pt x="6021" y="1177"/>
                  </a:lnTo>
                  <a:lnTo>
                    <a:pt x="5999" y="1230"/>
                  </a:lnTo>
                  <a:lnTo>
                    <a:pt x="5976" y="1284"/>
                  </a:lnTo>
                  <a:lnTo>
                    <a:pt x="5954" y="1339"/>
                  </a:lnTo>
                  <a:lnTo>
                    <a:pt x="5946" y="1356"/>
                  </a:lnTo>
                  <a:lnTo>
                    <a:pt x="5939" y="1371"/>
                  </a:lnTo>
                  <a:lnTo>
                    <a:pt x="5932" y="1387"/>
                  </a:lnTo>
                  <a:lnTo>
                    <a:pt x="5923" y="1403"/>
                  </a:lnTo>
                  <a:lnTo>
                    <a:pt x="5915" y="1417"/>
                  </a:lnTo>
                  <a:lnTo>
                    <a:pt x="5906" y="1432"/>
                  </a:lnTo>
                  <a:lnTo>
                    <a:pt x="5896" y="1445"/>
                  </a:lnTo>
                  <a:lnTo>
                    <a:pt x="5887" y="1459"/>
                  </a:lnTo>
                  <a:lnTo>
                    <a:pt x="5878" y="1471"/>
                  </a:lnTo>
                  <a:lnTo>
                    <a:pt x="5867" y="1484"/>
                  </a:lnTo>
                  <a:lnTo>
                    <a:pt x="5857" y="1495"/>
                  </a:lnTo>
                  <a:lnTo>
                    <a:pt x="5845" y="1507"/>
                  </a:lnTo>
                  <a:lnTo>
                    <a:pt x="5835" y="1518"/>
                  </a:lnTo>
                  <a:lnTo>
                    <a:pt x="5823" y="1528"/>
                  </a:lnTo>
                  <a:lnTo>
                    <a:pt x="5812" y="1538"/>
                  </a:lnTo>
                  <a:lnTo>
                    <a:pt x="5799" y="1548"/>
                  </a:lnTo>
                  <a:lnTo>
                    <a:pt x="5787" y="1556"/>
                  </a:lnTo>
                  <a:lnTo>
                    <a:pt x="5774" y="1564"/>
                  </a:lnTo>
                  <a:lnTo>
                    <a:pt x="5762" y="1572"/>
                  </a:lnTo>
                  <a:lnTo>
                    <a:pt x="5748" y="1579"/>
                  </a:lnTo>
                  <a:lnTo>
                    <a:pt x="5736" y="1586"/>
                  </a:lnTo>
                  <a:lnTo>
                    <a:pt x="5722" y="1591"/>
                  </a:lnTo>
                  <a:lnTo>
                    <a:pt x="5709" y="1598"/>
                  </a:lnTo>
                  <a:lnTo>
                    <a:pt x="5694" y="1602"/>
                  </a:lnTo>
                  <a:lnTo>
                    <a:pt x="5680" y="1607"/>
                  </a:lnTo>
                  <a:lnTo>
                    <a:pt x="5666" y="1610"/>
                  </a:lnTo>
                  <a:lnTo>
                    <a:pt x="5652" y="1613"/>
                  </a:lnTo>
                  <a:lnTo>
                    <a:pt x="5636" y="1616"/>
                  </a:lnTo>
                  <a:lnTo>
                    <a:pt x="5621" y="1618"/>
                  </a:lnTo>
                  <a:lnTo>
                    <a:pt x="5606" y="1619"/>
                  </a:lnTo>
                  <a:lnTo>
                    <a:pt x="5590" y="1621"/>
                  </a:lnTo>
                  <a:lnTo>
                    <a:pt x="5574" y="1622"/>
                  </a:lnTo>
                  <a:lnTo>
                    <a:pt x="5559" y="1621"/>
                  </a:lnTo>
                  <a:lnTo>
                    <a:pt x="5543" y="1619"/>
                  </a:lnTo>
                  <a:lnTo>
                    <a:pt x="5527" y="1618"/>
                  </a:lnTo>
                  <a:lnTo>
                    <a:pt x="5511" y="1616"/>
                  </a:lnTo>
                  <a:lnTo>
                    <a:pt x="5494" y="1613"/>
                  </a:lnTo>
                  <a:lnTo>
                    <a:pt x="5479" y="1610"/>
                  </a:lnTo>
                  <a:lnTo>
                    <a:pt x="5462" y="1606"/>
                  </a:lnTo>
                  <a:lnTo>
                    <a:pt x="5445" y="1602"/>
                  </a:lnTo>
                  <a:lnTo>
                    <a:pt x="5430" y="1597"/>
                  </a:lnTo>
                  <a:lnTo>
                    <a:pt x="5413" y="1590"/>
                  </a:lnTo>
                  <a:lnTo>
                    <a:pt x="5396" y="1584"/>
                  </a:lnTo>
                  <a:lnTo>
                    <a:pt x="5381" y="1578"/>
                  </a:lnTo>
                  <a:lnTo>
                    <a:pt x="5349" y="1562"/>
                  </a:lnTo>
                  <a:lnTo>
                    <a:pt x="5315" y="1544"/>
                  </a:lnTo>
                  <a:lnTo>
                    <a:pt x="5284" y="1524"/>
                  </a:lnTo>
                  <a:lnTo>
                    <a:pt x="5252" y="1502"/>
                  </a:lnTo>
                  <a:lnTo>
                    <a:pt x="5219" y="1477"/>
                  </a:lnTo>
                  <a:lnTo>
                    <a:pt x="5188" y="1451"/>
                  </a:lnTo>
                  <a:lnTo>
                    <a:pt x="5157" y="1421"/>
                  </a:lnTo>
                  <a:lnTo>
                    <a:pt x="5127" y="1390"/>
                  </a:lnTo>
                  <a:lnTo>
                    <a:pt x="5096" y="1358"/>
                  </a:lnTo>
                  <a:lnTo>
                    <a:pt x="5066" y="1322"/>
                  </a:lnTo>
                  <a:lnTo>
                    <a:pt x="5003" y="1244"/>
                  </a:lnTo>
                  <a:lnTo>
                    <a:pt x="4939" y="1166"/>
                  </a:lnTo>
                  <a:lnTo>
                    <a:pt x="4877" y="1086"/>
                  </a:lnTo>
                  <a:lnTo>
                    <a:pt x="4815" y="1006"/>
                  </a:lnTo>
                  <a:lnTo>
                    <a:pt x="4754" y="925"/>
                  </a:lnTo>
                  <a:lnTo>
                    <a:pt x="4692" y="844"/>
                  </a:lnTo>
                  <a:lnTo>
                    <a:pt x="4633" y="762"/>
                  </a:lnTo>
                  <a:lnTo>
                    <a:pt x="4573" y="679"/>
                  </a:lnTo>
                  <a:lnTo>
                    <a:pt x="4513" y="597"/>
                  </a:lnTo>
                  <a:lnTo>
                    <a:pt x="4455" y="513"/>
                  </a:lnTo>
                  <a:lnTo>
                    <a:pt x="4397" y="429"/>
                  </a:lnTo>
                  <a:lnTo>
                    <a:pt x="4339" y="344"/>
                  </a:lnTo>
                  <a:lnTo>
                    <a:pt x="4283" y="259"/>
                  </a:lnTo>
                  <a:lnTo>
                    <a:pt x="4227" y="173"/>
                  </a:lnTo>
                  <a:lnTo>
                    <a:pt x="4172" y="87"/>
                  </a:lnTo>
                  <a:lnTo>
                    <a:pt x="4117" y="0"/>
                  </a:lnTo>
                  <a:lnTo>
                    <a:pt x="4073" y="71"/>
                  </a:lnTo>
                  <a:lnTo>
                    <a:pt x="4027" y="141"/>
                  </a:lnTo>
                  <a:lnTo>
                    <a:pt x="3981" y="212"/>
                  </a:lnTo>
                  <a:lnTo>
                    <a:pt x="3935" y="282"/>
                  </a:lnTo>
                  <a:lnTo>
                    <a:pt x="3888" y="352"/>
                  </a:lnTo>
                  <a:lnTo>
                    <a:pt x="3842" y="421"/>
                  </a:lnTo>
                  <a:lnTo>
                    <a:pt x="3795" y="490"/>
                  </a:lnTo>
                  <a:lnTo>
                    <a:pt x="3746" y="560"/>
                  </a:lnTo>
                  <a:lnTo>
                    <a:pt x="3698" y="629"/>
                  </a:lnTo>
                  <a:lnTo>
                    <a:pt x="3649" y="697"/>
                  </a:lnTo>
                  <a:lnTo>
                    <a:pt x="3600" y="765"/>
                  </a:lnTo>
                  <a:lnTo>
                    <a:pt x="3550" y="832"/>
                  </a:lnTo>
                  <a:lnTo>
                    <a:pt x="3500" y="900"/>
                  </a:lnTo>
                  <a:lnTo>
                    <a:pt x="3449" y="967"/>
                  </a:lnTo>
                  <a:lnTo>
                    <a:pt x="3398" y="1034"/>
                  </a:lnTo>
                  <a:lnTo>
                    <a:pt x="3347" y="1099"/>
                  </a:lnTo>
                  <a:lnTo>
                    <a:pt x="3321" y="1132"/>
                  </a:lnTo>
                  <a:lnTo>
                    <a:pt x="3294" y="1162"/>
                  </a:lnTo>
                  <a:lnTo>
                    <a:pt x="3266" y="1190"/>
                  </a:lnTo>
                  <a:lnTo>
                    <a:pt x="3238" y="1217"/>
                  </a:lnTo>
                  <a:lnTo>
                    <a:pt x="3207" y="1241"/>
                  </a:lnTo>
                  <a:lnTo>
                    <a:pt x="3178" y="1263"/>
                  </a:lnTo>
                  <a:lnTo>
                    <a:pt x="3147" y="1283"/>
                  </a:lnTo>
                  <a:lnTo>
                    <a:pt x="3116" y="1301"/>
                  </a:lnTo>
                  <a:lnTo>
                    <a:pt x="3100" y="1310"/>
                  </a:lnTo>
                  <a:lnTo>
                    <a:pt x="3084" y="1317"/>
                  </a:lnTo>
                  <a:lnTo>
                    <a:pt x="3068" y="1324"/>
                  </a:lnTo>
                  <a:lnTo>
                    <a:pt x="3051" y="1332"/>
                  </a:lnTo>
                  <a:lnTo>
                    <a:pt x="3035" y="1337"/>
                  </a:lnTo>
                  <a:lnTo>
                    <a:pt x="3019" y="1343"/>
                  </a:lnTo>
                  <a:lnTo>
                    <a:pt x="3001" y="1348"/>
                  </a:lnTo>
                  <a:lnTo>
                    <a:pt x="2985" y="1353"/>
                  </a:lnTo>
                  <a:lnTo>
                    <a:pt x="2968" y="1357"/>
                  </a:lnTo>
                  <a:lnTo>
                    <a:pt x="2951" y="1360"/>
                  </a:lnTo>
                  <a:lnTo>
                    <a:pt x="2934" y="1363"/>
                  </a:lnTo>
                  <a:lnTo>
                    <a:pt x="2917" y="1366"/>
                  </a:lnTo>
                  <a:lnTo>
                    <a:pt x="2899" y="1368"/>
                  </a:lnTo>
                  <a:lnTo>
                    <a:pt x="2881" y="1369"/>
                  </a:lnTo>
                  <a:lnTo>
                    <a:pt x="2864" y="1370"/>
                  </a:lnTo>
                  <a:lnTo>
                    <a:pt x="2846" y="1370"/>
                  </a:lnTo>
                  <a:lnTo>
                    <a:pt x="2826" y="1370"/>
                  </a:lnTo>
                  <a:lnTo>
                    <a:pt x="2807" y="1368"/>
                  </a:lnTo>
                  <a:lnTo>
                    <a:pt x="2787" y="1367"/>
                  </a:lnTo>
                  <a:lnTo>
                    <a:pt x="2766" y="1364"/>
                  </a:lnTo>
                  <a:lnTo>
                    <a:pt x="2746" y="1361"/>
                  </a:lnTo>
                  <a:lnTo>
                    <a:pt x="2726" y="1357"/>
                  </a:lnTo>
                  <a:lnTo>
                    <a:pt x="2707" y="1353"/>
                  </a:lnTo>
                  <a:lnTo>
                    <a:pt x="2687" y="1347"/>
                  </a:lnTo>
                  <a:lnTo>
                    <a:pt x="2668" y="1341"/>
                  </a:lnTo>
                  <a:lnTo>
                    <a:pt x="2648" y="1335"/>
                  </a:lnTo>
                  <a:lnTo>
                    <a:pt x="2628" y="1328"/>
                  </a:lnTo>
                  <a:lnTo>
                    <a:pt x="2610" y="1319"/>
                  </a:lnTo>
                  <a:lnTo>
                    <a:pt x="2590" y="1311"/>
                  </a:lnTo>
                  <a:lnTo>
                    <a:pt x="2571" y="1301"/>
                  </a:lnTo>
                  <a:lnTo>
                    <a:pt x="2552" y="1291"/>
                  </a:lnTo>
                  <a:lnTo>
                    <a:pt x="2534" y="1281"/>
                  </a:lnTo>
                  <a:lnTo>
                    <a:pt x="2515" y="1269"/>
                  </a:lnTo>
                  <a:lnTo>
                    <a:pt x="2497" y="1258"/>
                  </a:lnTo>
                  <a:lnTo>
                    <a:pt x="2478" y="1245"/>
                  </a:lnTo>
                  <a:lnTo>
                    <a:pt x="2461" y="1232"/>
                  </a:lnTo>
                  <a:lnTo>
                    <a:pt x="2443" y="1218"/>
                  </a:lnTo>
                  <a:lnTo>
                    <a:pt x="2425" y="1203"/>
                  </a:lnTo>
                  <a:lnTo>
                    <a:pt x="2408" y="1189"/>
                  </a:lnTo>
                  <a:lnTo>
                    <a:pt x="2391" y="1173"/>
                  </a:lnTo>
                  <a:lnTo>
                    <a:pt x="2373" y="1158"/>
                  </a:lnTo>
                  <a:lnTo>
                    <a:pt x="2358" y="1141"/>
                  </a:lnTo>
                  <a:lnTo>
                    <a:pt x="2341" y="1123"/>
                  </a:lnTo>
                  <a:lnTo>
                    <a:pt x="2324" y="1105"/>
                  </a:lnTo>
                  <a:lnTo>
                    <a:pt x="2309" y="1087"/>
                  </a:lnTo>
                  <a:lnTo>
                    <a:pt x="2293" y="1068"/>
                  </a:lnTo>
                  <a:lnTo>
                    <a:pt x="2279" y="1048"/>
                  </a:lnTo>
                  <a:lnTo>
                    <a:pt x="2263" y="1028"/>
                  </a:lnTo>
                  <a:lnTo>
                    <a:pt x="2210" y="955"/>
                  </a:lnTo>
                  <a:lnTo>
                    <a:pt x="2156" y="884"/>
                  </a:lnTo>
                  <a:lnTo>
                    <a:pt x="2103" y="816"/>
                  </a:lnTo>
                  <a:lnTo>
                    <a:pt x="2048" y="750"/>
                  </a:lnTo>
                  <a:lnTo>
                    <a:pt x="1996" y="686"/>
                  </a:lnTo>
                  <a:lnTo>
                    <a:pt x="1944" y="627"/>
                  </a:lnTo>
                  <a:lnTo>
                    <a:pt x="1893" y="570"/>
                  </a:lnTo>
                  <a:lnTo>
                    <a:pt x="1843" y="516"/>
                  </a:lnTo>
                  <a:lnTo>
                    <a:pt x="1795" y="467"/>
                  </a:lnTo>
                  <a:lnTo>
                    <a:pt x="1748" y="423"/>
                  </a:lnTo>
                  <a:lnTo>
                    <a:pt x="1705" y="382"/>
                  </a:lnTo>
                  <a:lnTo>
                    <a:pt x="1662" y="345"/>
                  </a:lnTo>
                  <a:lnTo>
                    <a:pt x="1642" y="329"/>
                  </a:lnTo>
                  <a:lnTo>
                    <a:pt x="1624" y="314"/>
                  </a:lnTo>
                  <a:lnTo>
                    <a:pt x="1605" y="301"/>
                  </a:lnTo>
                  <a:lnTo>
                    <a:pt x="1586" y="288"/>
                  </a:lnTo>
                  <a:lnTo>
                    <a:pt x="1569" y="278"/>
                  </a:lnTo>
                  <a:lnTo>
                    <a:pt x="1553" y="268"/>
                  </a:lnTo>
                  <a:lnTo>
                    <a:pt x="1537" y="260"/>
                  </a:lnTo>
                  <a:lnTo>
                    <a:pt x="1522" y="254"/>
                  </a:lnTo>
                  <a:lnTo>
                    <a:pt x="1499" y="244"/>
                  </a:lnTo>
                  <a:lnTo>
                    <a:pt x="1474" y="236"/>
                  </a:lnTo>
                  <a:lnTo>
                    <a:pt x="1449" y="229"/>
                  </a:lnTo>
                  <a:lnTo>
                    <a:pt x="1424" y="223"/>
                  </a:lnTo>
                  <a:lnTo>
                    <a:pt x="1398" y="219"/>
                  </a:lnTo>
                  <a:lnTo>
                    <a:pt x="1371" y="216"/>
                  </a:lnTo>
                  <a:lnTo>
                    <a:pt x="1344" y="214"/>
                  </a:lnTo>
                  <a:lnTo>
                    <a:pt x="1318" y="213"/>
                  </a:lnTo>
                  <a:lnTo>
                    <a:pt x="1288" y="214"/>
                  </a:lnTo>
                  <a:lnTo>
                    <a:pt x="1259" y="216"/>
                  </a:lnTo>
                  <a:lnTo>
                    <a:pt x="1229" y="220"/>
                  </a:lnTo>
                  <a:lnTo>
                    <a:pt x="1200" y="225"/>
                  </a:lnTo>
                  <a:lnTo>
                    <a:pt x="1169" y="232"/>
                  </a:lnTo>
                  <a:lnTo>
                    <a:pt x="1140" y="240"/>
                  </a:lnTo>
                  <a:lnTo>
                    <a:pt x="1111" y="249"/>
                  </a:lnTo>
                  <a:lnTo>
                    <a:pt x="1082" y="261"/>
                  </a:lnTo>
                  <a:lnTo>
                    <a:pt x="1053" y="272"/>
                  </a:lnTo>
                  <a:lnTo>
                    <a:pt x="1024" y="286"/>
                  </a:lnTo>
                  <a:lnTo>
                    <a:pt x="996" y="301"/>
                  </a:lnTo>
                  <a:lnTo>
                    <a:pt x="966" y="317"/>
                  </a:lnTo>
                  <a:lnTo>
                    <a:pt x="939" y="334"/>
                  </a:lnTo>
                  <a:lnTo>
                    <a:pt x="911" y="353"/>
                  </a:lnTo>
                  <a:lnTo>
                    <a:pt x="884" y="372"/>
                  </a:lnTo>
                  <a:lnTo>
                    <a:pt x="857" y="392"/>
                  </a:lnTo>
                  <a:lnTo>
                    <a:pt x="831" y="414"/>
                  </a:lnTo>
                  <a:lnTo>
                    <a:pt x="806" y="437"/>
                  </a:lnTo>
                  <a:lnTo>
                    <a:pt x="780" y="461"/>
                  </a:lnTo>
                  <a:lnTo>
                    <a:pt x="756" y="486"/>
                  </a:lnTo>
                  <a:lnTo>
                    <a:pt x="732" y="512"/>
                  </a:lnTo>
                  <a:lnTo>
                    <a:pt x="708" y="539"/>
                  </a:lnTo>
                  <a:lnTo>
                    <a:pt x="685" y="567"/>
                  </a:lnTo>
                  <a:lnTo>
                    <a:pt x="663" y="596"/>
                  </a:lnTo>
                  <a:lnTo>
                    <a:pt x="643" y="626"/>
                  </a:lnTo>
                  <a:lnTo>
                    <a:pt x="622" y="656"/>
                  </a:lnTo>
                  <a:lnTo>
                    <a:pt x="602" y="687"/>
                  </a:lnTo>
                  <a:lnTo>
                    <a:pt x="583" y="720"/>
                  </a:lnTo>
                  <a:lnTo>
                    <a:pt x="565" y="752"/>
                  </a:lnTo>
                  <a:lnTo>
                    <a:pt x="549" y="786"/>
                  </a:lnTo>
                  <a:lnTo>
                    <a:pt x="532" y="821"/>
                  </a:lnTo>
                  <a:lnTo>
                    <a:pt x="518" y="855"/>
                  </a:lnTo>
                  <a:lnTo>
                    <a:pt x="500" y="901"/>
                  </a:lnTo>
                  <a:lnTo>
                    <a:pt x="484" y="946"/>
                  </a:lnTo>
                  <a:lnTo>
                    <a:pt x="471" y="991"/>
                  </a:lnTo>
                  <a:lnTo>
                    <a:pt x="459" y="1036"/>
                  </a:lnTo>
                  <a:lnTo>
                    <a:pt x="449" y="1081"/>
                  </a:lnTo>
                  <a:lnTo>
                    <a:pt x="441" y="1126"/>
                  </a:lnTo>
                  <a:lnTo>
                    <a:pt x="434" y="1170"/>
                  </a:lnTo>
                  <a:lnTo>
                    <a:pt x="430" y="1215"/>
                  </a:lnTo>
                  <a:lnTo>
                    <a:pt x="427" y="1259"/>
                  </a:lnTo>
                  <a:lnTo>
                    <a:pt x="426" y="1301"/>
                  </a:lnTo>
                  <a:lnTo>
                    <a:pt x="427" y="1345"/>
                  </a:lnTo>
                  <a:lnTo>
                    <a:pt x="429" y="1387"/>
                  </a:lnTo>
                  <a:lnTo>
                    <a:pt x="433" y="1429"/>
                  </a:lnTo>
                  <a:lnTo>
                    <a:pt x="438" y="1469"/>
                  </a:lnTo>
                  <a:lnTo>
                    <a:pt x="447" y="1509"/>
                  </a:lnTo>
                  <a:lnTo>
                    <a:pt x="455" y="1549"/>
                  </a:lnTo>
                  <a:lnTo>
                    <a:pt x="467" y="1586"/>
                  </a:lnTo>
                  <a:lnTo>
                    <a:pt x="478" y="1624"/>
                  </a:lnTo>
                  <a:lnTo>
                    <a:pt x="493" y="1659"/>
                  </a:lnTo>
                  <a:lnTo>
                    <a:pt x="507" y="1695"/>
                  </a:lnTo>
                  <a:lnTo>
                    <a:pt x="525" y="1728"/>
                  </a:lnTo>
                  <a:lnTo>
                    <a:pt x="544" y="1759"/>
                  </a:lnTo>
                  <a:lnTo>
                    <a:pt x="563" y="1790"/>
                  </a:lnTo>
                  <a:lnTo>
                    <a:pt x="584" y="1820"/>
                  </a:lnTo>
                  <a:lnTo>
                    <a:pt x="608" y="1848"/>
                  </a:lnTo>
                  <a:lnTo>
                    <a:pt x="632" y="1874"/>
                  </a:lnTo>
                  <a:lnTo>
                    <a:pt x="658" y="1898"/>
                  </a:lnTo>
                  <a:lnTo>
                    <a:pt x="685" y="1921"/>
                  </a:lnTo>
                  <a:lnTo>
                    <a:pt x="714" y="1942"/>
                  </a:lnTo>
                  <a:lnTo>
                    <a:pt x="744" y="1960"/>
                  </a:lnTo>
                  <a:lnTo>
                    <a:pt x="776" y="1977"/>
                  </a:lnTo>
                  <a:lnTo>
                    <a:pt x="808" y="1992"/>
                  </a:lnTo>
                  <a:lnTo>
                    <a:pt x="827" y="1999"/>
                  </a:lnTo>
                  <a:lnTo>
                    <a:pt x="846" y="2007"/>
                  </a:lnTo>
                  <a:lnTo>
                    <a:pt x="866" y="2017"/>
                  </a:lnTo>
                  <a:lnTo>
                    <a:pt x="888" y="2026"/>
                  </a:lnTo>
                  <a:lnTo>
                    <a:pt x="912" y="2037"/>
                  </a:lnTo>
                  <a:lnTo>
                    <a:pt x="936" y="2047"/>
                  </a:lnTo>
                  <a:lnTo>
                    <a:pt x="961" y="2057"/>
                  </a:lnTo>
                  <a:lnTo>
                    <a:pt x="988" y="2070"/>
                  </a:lnTo>
                  <a:lnTo>
                    <a:pt x="1030" y="2088"/>
                  </a:lnTo>
                  <a:lnTo>
                    <a:pt x="1075" y="2107"/>
                  </a:lnTo>
                  <a:lnTo>
                    <a:pt x="1122" y="2127"/>
                  </a:lnTo>
                  <a:lnTo>
                    <a:pt x="1171" y="2149"/>
                  </a:lnTo>
                  <a:lnTo>
                    <a:pt x="1222" y="2170"/>
                  </a:lnTo>
                  <a:lnTo>
                    <a:pt x="1274" y="2193"/>
                  </a:lnTo>
                  <a:lnTo>
                    <a:pt x="1328" y="2215"/>
                  </a:lnTo>
                  <a:lnTo>
                    <a:pt x="1383" y="2238"/>
                  </a:lnTo>
                  <a:lnTo>
                    <a:pt x="1412" y="2250"/>
                  </a:lnTo>
                  <a:lnTo>
                    <a:pt x="1439" y="2265"/>
                  </a:lnTo>
                  <a:lnTo>
                    <a:pt x="1465" y="2279"/>
                  </a:lnTo>
                  <a:lnTo>
                    <a:pt x="1490" y="2295"/>
                  </a:lnTo>
                  <a:lnTo>
                    <a:pt x="1513" y="2313"/>
                  </a:lnTo>
                  <a:lnTo>
                    <a:pt x="1534" y="2331"/>
                  </a:lnTo>
                  <a:lnTo>
                    <a:pt x="1555" y="2349"/>
                  </a:lnTo>
                  <a:lnTo>
                    <a:pt x="1572" y="2369"/>
                  </a:lnTo>
                  <a:lnTo>
                    <a:pt x="1589" y="2390"/>
                  </a:lnTo>
                  <a:lnTo>
                    <a:pt x="1605" y="2412"/>
                  </a:lnTo>
                  <a:lnTo>
                    <a:pt x="1618" y="2435"/>
                  </a:lnTo>
                  <a:lnTo>
                    <a:pt x="1631" y="2458"/>
                  </a:lnTo>
                  <a:lnTo>
                    <a:pt x="1640" y="2482"/>
                  </a:lnTo>
                  <a:lnTo>
                    <a:pt x="1648" y="2507"/>
                  </a:lnTo>
                  <a:lnTo>
                    <a:pt x="1656" y="2533"/>
                  </a:lnTo>
                  <a:lnTo>
                    <a:pt x="1661" y="2559"/>
                  </a:lnTo>
                  <a:lnTo>
                    <a:pt x="1663" y="2577"/>
                  </a:lnTo>
                  <a:lnTo>
                    <a:pt x="1664" y="2594"/>
                  </a:lnTo>
                  <a:lnTo>
                    <a:pt x="1665" y="2612"/>
                  </a:lnTo>
                  <a:lnTo>
                    <a:pt x="1665" y="2630"/>
                  </a:lnTo>
                  <a:lnTo>
                    <a:pt x="1664" y="2648"/>
                  </a:lnTo>
                  <a:lnTo>
                    <a:pt x="1662" y="2665"/>
                  </a:lnTo>
                  <a:lnTo>
                    <a:pt x="1660" y="2683"/>
                  </a:lnTo>
                  <a:lnTo>
                    <a:pt x="1657" y="2701"/>
                  </a:lnTo>
                  <a:lnTo>
                    <a:pt x="1653" y="2719"/>
                  </a:lnTo>
                  <a:lnTo>
                    <a:pt x="1647" y="2737"/>
                  </a:lnTo>
                  <a:lnTo>
                    <a:pt x="1642" y="2755"/>
                  </a:lnTo>
                  <a:lnTo>
                    <a:pt x="1636" y="2774"/>
                  </a:lnTo>
                  <a:lnTo>
                    <a:pt x="1630" y="2791"/>
                  </a:lnTo>
                  <a:lnTo>
                    <a:pt x="1621" y="2810"/>
                  </a:lnTo>
                  <a:lnTo>
                    <a:pt x="1613" y="2828"/>
                  </a:lnTo>
                  <a:lnTo>
                    <a:pt x="1605" y="2847"/>
                  </a:lnTo>
                  <a:lnTo>
                    <a:pt x="1594" y="2864"/>
                  </a:lnTo>
                  <a:lnTo>
                    <a:pt x="1584" y="2882"/>
                  </a:lnTo>
                  <a:lnTo>
                    <a:pt x="1574" y="2901"/>
                  </a:lnTo>
                  <a:lnTo>
                    <a:pt x="1561" y="2919"/>
                  </a:lnTo>
                  <a:lnTo>
                    <a:pt x="1549" y="2936"/>
                  </a:lnTo>
                  <a:lnTo>
                    <a:pt x="1536" y="2954"/>
                  </a:lnTo>
                  <a:lnTo>
                    <a:pt x="1521" y="2972"/>
                  </a:lnTo>
                  <a:lnTo>
                    <a:pt x="1507" y="2989"/>
                  </a:lnTo>
                  <a:lnTo>
                    <a:pt x="1492" y="3007"/>
                  </a:lnTo>
                  <a:lnTo>
                    <a:pt x="1476" y="3025"/>
                  </a:lnTo>
                  <a:lnTo>
                    <a:pt x="1460" y="3043"/>
                  </a:lnTo>
                  <a:lnTo>
                    <a:pt x="1442" y="3059"/>
                  </a:lnTo>
                  <a:lnTo>
                    <a:pt x="1425" y="3076"/>
                  </a:lnTo>
                  <a:lnTo>
                    <a:pt x="1406" y="3094"/>
                  </a:lnTo>
                  <a:lnTo>
                    <a:pt x="1387" y="3110"/>
                  </a:lnTo>
                  <a:lnTo>
                    <a:pt x="1367" y="3127"/>
                  </a:lnTo>
                  <a:lnTo>
                    <a:pt x="1286" y="3193"/>
                  </a:lnTo>
                  <a:lnTo>
                    <a:pt x="1204" y="3258"/>
                  </a:lnTo>
                  <a:lnTo>
                    <a:pt x="1122" y="3323"/>
                  </a:lnTo>
                  <a:lnTo>
                    <a:pt x="1039" y="3387"/>
                  </a:lnTo>
                  <a:lnTo>
                    <a:pt x="955" y="3450"/>
                  </a:lnTo>
                  <a:lnTo>
                    <a:pt x="871" y="3514"/>
                  </a:lnTo>
                  <a:lnTo>
                    <a:pt x="786" y="3575"/>
                  </a:lnTo>
                  <a:lnTo>
                    <a:pt x="701" y="3637"/>
                  </a:lnTo>
                  <a:lnTo>
                    <a:pt x="615" y="3698"/>
                  </a:lnTo>
                  <a:lnTo>
                    <a:pt x="529" y="3759"/>
                  </a:lnTo>
                  <a:lnTo>
                    <a:pt x="442" y="3818"/>
                  </a:lnTo>
                  <a:lnTo>
                    <a:pt x="354" y="3877"/>
                  </a:lnTo>
                  <a:lnTo>
                    <a:pt x="267" y="3935"/>
                  </a:lnTo>
                  <a:lnTo>
                    <a:pt x="178" y="3993"/>
                  </a:lnTo>
                  <a:lnTo>
                    <a:pt x="90" y="4050"/>
                  </a:lnTo>
                  <a:lnTo>
                    <a:pt x="0" y="4105"/>
                  </a:lnTo>
                  <a:lnTo>
                    <a:pt x="54" y="4193"/>
                  </a:lnTo>
                  <a:lnTo>
                    <a:pt x="110" y="4279"/>
                  </a:lnTo>
                  <a:lnTo>
                    <a:pt x="167" y="4366"/>
                  </a:lnTo>
                  <a:lnTo>
                    <a:pt x="223" y="4452"/>
                  </a:lnTo>
                  <a:lnTo>
                    <a:pt x="281" y="4538"/>
                  </a:lnTo>
                  <a:lnTo>
                    <a:pt x="339" y="4623"/>
                  </a:lnTo>
                  <a:lnTo>
                    <a:pt x="398" y="4708"/>
                  </a:lnTo>
                  <a:lnTo>
                    <a:pt x="458" y="4792"/>
                  </a:lnTo>
                  <a:lnTo>
                    <a:pt x="519" y="4877"/>
                  </a:lnTo>
                  <a:lnTo>
                    <a:pt x="580" y="4960"/>
                  </a:lnTo>
                  <a:lnTo>
                    <a:pt x="641" y="5042"/>
                  </a:lnTo>
                  <a:lnTo>
                    <a:pt x="705" y="5125"/>
                  </a:lnTo>
                  <a:lnTo>
                    <a:pt x="767" y="5207"/>
                  </a:lnTo>
                  <a:lnTo>
                    <a:pt x="832" y="5288"/>
                  </a:lnTo>
                  <a:lnTo>
                    <a:pt x="897" y="5370"/>
                  </a:lnTo>
                  <a:lnTo>
                    <a:pt x="961" y="5450"/>
                  </a:lnTo>
                  <a:lnTo>
                    <a:pt x="985" y="5478"/>
                  </a:lnTo>
                  <a:lnTo>
                    <a:pt x="1009" y="5504"/>
                  </a:lnTo>
                  <a:lnTo>
                    <a:pt x="1034" y="5529"/>
                  </a:lnTo>
                  <a:lnTo>
                    <a:pt x="1059" y="5553"/>
                  </a:lnTo>
                  <a:lnTo>
                    <a:pt x="1084" y="5575"/>
                  </a:lnTo>
                  <a:lnTo>
                    <a:pt x="1109" y="5595"/>
                  </a:lnTo>
                  <a:lnTo>
                    <a:pt x="1134" y="5614"/>
                  </a:lnTo>
                  <a:lnTo>
                    <a:pt x="1159" y="5629"/>
                  </a:lnTo>
                  <a:lnTo>
                    <a:pt x="1184" y="5644"/>
                  </a:lnTo>
                  <a:lnTo>
                    <a:pt x="1209" y="5658"/>
                  </a:lnTo>
                  <a:lnTo>
                    <a:pt x="1234" y="5668"/>
                  </a:lnTo>
                  <a:lnTo>
                    <a:pt x="1258" y="5677"/>
                  </a:lnTo>
                  <a:lnTo>
                    <a:pt x="1283" y="5685"/>
                  </a:lnTo>
                  <a:lnTo>
                    <a:pt x="1307" y="5690"/>
                  </a:lnTo>
                  <a:lnTo>
                    <a:pt x="1331" y="5692"/>
                  </a:lnTo>
                  <a:lnTo>
                    <a:pt x="1354" y="5693"/>
                  </a:lnTo>
                  <a:lnTo>
                    <a:pt x="1366" y="5693"/>
                  </a:lnTo>
                  <a:lnTo>
                    <a:pt x="1378" y="5692"/>
                  </a:lnTo>
                  <a:lnTo>
                    <a:pt x="1390" y="5691"/>
                  </a:lnTo>
                  <a:lnTo>
                    <a:pt x="1401" y="5689"/>
                  </a:lnTo>
                  <a:lnTo>
                    <a:pt x="1412" y="5687"/>
                  </a:lnTo>
                  <a:lnTo>
                    <a:pt x="1423" y="5684"/>
                  </a:lnTo>
                  <a:lnTo>
                    <a:pt x="1433" y="5681"/>
                  </a:lnTo>
                  <a:lnTo>
                    <a:pt x="1442" y="5676"/>
                  </a:lnTo>
                  <a:lnTo>
                    <a:pt x="1461" y="5667"/>
                  </a:lnTo>
                  <a:lnTo>
                    <a:pt x="1479" y="5657"/>
                  </a:lnTo>
                  <a:lnTo>
                    <a:pt x="1495" y="5645"/>
                  </a:lnTo>
                  <a:lnTo>
                    <a:pt x="1510" y="5632"/>
                  </a:lnTo>
                  <a:lnTo>
                    <a:pt x="1525" y="5617"/>
                  </a:lnTo>
                  <a:lnTo>
                    <a:pt x="1537" y="5602"/>
                  </a:lnTo>
                  <a:lnTo>
                    <a:pt x="1549" y="5587"/>
                  </a:lnTo>
                  <a:lnTo>
                    <a:pt x="1559" y="5571"/>
                  </a:lnTo>
                  <a:lnTo>
                    <a:pt x="1569" y="5554"/>
                  </a:lnTo>
                  <a:lnTo>
                    <a:pt x="1578" y="5538"/>
                  </a:lnTo>
                  <a:lnTo>
                    <a:pt x="1586" y="5521"/>
                  </a:lnTo>
                  <a:lnTo>
                    <a:pt x="1592" y="5505"/>
                  </a:lnTo>
                  <a:lnTo>
                    <a:pt x="1615" y="5450"/>
                  </a:lnTo>
                  <a:lnTo>
                    <a:pt x="1638" y="5396"/>
                  </a:lnTo>
                  <a:lnTo>
                    <a:pt x="1660" y="5344"/>
                  </a:lnTo>
                  <a:lnTo>
                    <a:pt x="1682" y="5293"/>
                  </a:lnTo>
                  <a:lnTo>
                    <a:pt x="1703" y="5244"/>
                  </a:lnTo>
                  <a:lnTo>
                    <a:pt x="1723" y="5197"/>
                  </a:lnTo>
                  <a:lnTo>
                    <a:pt x="1742" y="5152"/>
                  </a:lnTo>
                  <a:lnTo>
                    <a:pt x="1761" y="5110"/>
                  </a:lnTo>
                  <a:lnTo>
                    <a:pt x="1772" y="5083"/>
                  </a:lnTo>
                  <a:lnTo>
                    <a:pt x="1784" y="5057"/>
                  </a:lnTo>
                  <a:lnTo>
                    <a:pt x="1794" y="5033"/>
                  </a:lnTo>
                  <a:lnTo>
                    <a:pt x="1805" y="5009"/>
                  </a:lnTo>
                  <a:lnTo>
                    <a:pt x="1814" y="4987"/>
                  </a:lnTo>
                  <a:lnTo>
                    <a:pt x="1822" y="4966"/>
                  </a:lnTo>
                  <a:lnTo>
                    <a:pt x="1831" y="4948"/>
                  </a:lnTo>
                  <a:lnTo>
                    <a:pt x="1838" y="4929"/>
                  </a:lnTo>
                  <a:lnTo>
                    <a:pt x="1851" y="4902"/>
                  </a:lnTo>
                  <a:lnTo>
                    <a:pt x="1863" y="4876"/>
                  </a:lnTo>
                  <a:lnTo>
                    <a:pt x="1878" y="4850"/>
                  </a:lnTo>
                  <a:lnTo>
                    <a:pt x="1892" y="4825"/>
                  </a:lnTo>
                  <a:lnTo>
                    <a:pt x="1909" y="4800"/>
                  </a:lnTo>
                  <a:lnTo>
                    <a:pt x="1927" y="4777"/>
                  </a:lnTo>
                  <a:lnTo>
                    <a:pt x="1944" y="4754"/>
                  </a:lnTo>
                  <a:lnTo>
                    <a:pt x="1964" y="4731"/>
                  </a:lnTo>
                  <a:lnTo>
                    <a:pt x="1984" y="4710"/>
                  </a:lnTo>
                  <a:lnTo>
                    <a:pt x="2005" y="4689"/>
                  </a:lnTo>
                  <a:lnTo>
                    <a:pt x="2028" y="4669"/>
                  </a:lnTo>
                  <a:lnTo>
                    <a:pt x="2050" y="4649"/>
                  </a:lnTo>
                  <a:lnTo>
                    <a:pt x="2074" y="4632"/>
                  </a:lnTo>
                  <a:lnTo>
                    <a:pt x="2098" y="4614"/>
                  </a:lnTo>
                  <a:lnTo>
                    <a:pt x="2124" y="4597"/>
                  </a:lnTo>
                  <a:lnTo>
                    <a:pt x="2150" y="4581"/>
                  </a:lnTo>
                  <a:lnTo>
                    <a:pt x="2178" y="4566"/>
                  </a:lnTo>
                  <a:lnTo>
                    <a:pt x="2206" y="4552"/>
                  </a:lnTo>
                  <a:lnTo>
                    <a:pt x="2235" y="4539"/>
                  </a:lnTo>
                  <a:lnTo>
                    <a:pt x="2264" y="4526"/>
                  </a:lnTo>
                  <a:lnTo>
                    <a:pt x="2294" y="4515"/>
                  </a:lnTo>
                  <a:lnTo>
                    <a:pt x="2324" y="4504"/>
                  </a:lnTo>
                  <a:lnTo>
                    <a:pt x="2356" y="4495"/>
                  </a:lnTo>
                  <a:lnTo>
                    <a:pt x="2388" y="4486"/>
                  </a:lnTo>
                  <a:lnTo>
                    <a:pt x="2420" y="4478"/>
                  </a:lnTo>
                  <a:lnTo>
                    <a:pt x="2453" y="4472"/>
                  </a:lnTo>
                  <a:lnTo>
                    <a:pt x="2487" y="4466"/>
                  </a:lnTo>
                  <a:lnTo>
                    <a:pt x="2521" y="4462"/>
                  </a:lnTo>
                  <a:lnTo>
                    <a:pt x="2556" y="4458"/>
                  </a:lnTo>
                  <a:lnTo>
                    <a:pt x="2591" y="4455"/>
                  </a:lnTo>
                  <a:lnTo>
                    <a:pt x="2627" y="4453"/>
                  </a:lnTo>
                  <a:lnTo>
                    <a:pt x="2663" y="4453"/>
                  </a:lnTo>
                  <a:lnTo>
                    <a:pt x="2695" y="4453"/>
                  </a:lnTo>
                  <a:lnTo>
                    <a:pt x="2726" y="4454"/>
                  </a:lnTo>
                  <a:lnTo>
                    <a:pt x="2759" y="4456"/>
                  </a:lnTo>
                  <a:lnTo>
                    <a:pt x="2790" y="4460"/>
                  </a:lnTo>
                  <a:lnTo>
                    <a:pt x="2822" y="4464"/>
                  </a:lnTo>
                  <a:lnTo>
                    <a:pt x="2854" y="4468"/>
                  </a:lnTo>
                  <a:lnTo>
                    <a:pt x="2886" y="4473"/>
                  </a:lnTo>
                  <a:lnTo>
                    <a:pt x="2918" y="4479"/>
                  </a:lnTo>
                  <a:lnTo>
                    <a:pt x="2950" y="4486"/>
                  </a:lnTo>
                  <a:lnTo>
                    <a:pt x="2981" y="4494"/>
                  </a:lnTo>
                  <a:lnTo>
                    <a:pt x="3014" y="4502"/>
                  </a:lnTo>
                  <a:lnTo>
                    <a:pt x="3045" y="4512"/>
                  </a:lnTo>
                  <a:lnTo>
                    <a:pt x="3077" y="4521"/>
                  </a:lnTo>
                  <a:lnTo>
                    <a:pt x="3109" y="4533"/>
                  </a:lnTo>
                  <a:lnTo>
                    <a:pt x="3139" y="4544"/>
                  </a:lnTo>
                  <a:lnTo>
                    <a:pt x="3170" y="4556"/>
                  </a:lnTo>
                  <a:lnTo>
                    <a:pt x="3221" y="4578"/>
                  </a:lnTo>
                  <a:lnTo>
                    <a:pt x="3271" y="4602"/>
                  </a:lnTo>
                  <a:lnTo>
                    <a:pt x="3320" y="4629"/>
                  </a:lnTo>
                  <a:lnTo>
                    <a:pt x="3366" y="4656"/>
                  </a:lnTo>
                  <a:lnTo>
                    <a:pt x="3412" y="4685"/>
                  </a:lnTo>
                  <a:lnTo>
                    <a:pt x="3454" y="4715"/>
                  </a:lnTo>
                  <a:lnTo>
                    <a:pt x="3496" y="4746"/>
                  </a:lnTo>
                  <a:lnTo>
                    <a:pt x="3537" y="4780"/>
                  </a:lnTo>
                  <a:lnTo>
                    <a:pt x="3574" y="4813"/>
                  </a:lnTo>
                  <a:lnTo>
                    <a:pt x="3610" y="4849"/>
                  </a:lnTo>
                  <a:lnTo>
                    <a:pt x="3645" y="4885"/>
                  </a:lnTo>
                  <a:lnTo>
                    <a:pt x="3677" y="4923"/>
                  </a:lnTo>
                  <a:lnTo>
                    <a:pt x="3708" y="4961"/>
                  </a:lnTo>
                  <a:lnTo>
                    <a:pt x="3736" y="5000"/>
                  </a:lnTo>
                  <a:lnTo>
                    <a:pt x="3762" y="5040"/>
                  </a:lnTo>
                  <a:lnTo>
                    <a:pt x="3787" y="5080"/>
                  </a:lnTo>
                  <a:lnTo>
                    <a:pt x="3809" y="5122"/>
                  </a:lnTo>
                  <a:lnTo>
                    <a:pt x="3829" y="5163"/>
                  </a:lnTo>
                  <a:lnTo>
                    <a:pt x="3847" y="5205"/>
                  </a:lnTo>
                  <a:lnTo>
                    <a:pt x="3862" y="5248"/>
                  </a:lnTo>
                  <a:lnTo>
                    <a:pt x="3875" y="5291"/>
                  </a:lnTo>
                  <a:lnTo>
                    <a:pt x="3886" y="5333"/>
                  </a:lnTo>
                  <a:lnTo>
                    <a:pt x="3895" y="5377"/>
                  </a:lnTo>
                  <a:lnTo>
                    <a:pt x="3900" y="5420"/>
                  </a:lnTo>
                  <a:lnTo>
                    <a:pt x="3904" y="5464"/>
                  </a:lnTo>
                  <a:lnTo>
                    <a:pt x="3904" y="5506"/>
                  </a:lnTo>
                  <a:lnTo>
                    <a:pt x="3903" y="5550"/>
                  </a:lnTo>
                  <a:lnTo>
                    <a:pt x="3899" y="5593"/>
                  </a:lnTo>
                  <a:lnTo>
                    <a:pt x="3892" y="5635"/>
                  </a:lnTo>
                  <a:lnTo>
                    <a:pt x="3881" y="5677"/>
                  </a:lnTo>
                  <a:lnTo>
                    <a:pt x="3869" y="5718"/>
                  </a:lnTo>
                  <a:lnTo>
                    <a:pt x="3854" y="5760"/>
                  </a:lnTo>
                  <a:lnTo>
                    <a:pt x="3845" y="5781"/>
                  </a:lnTo>
                  <a:lnTo>
                    <a:pt x="3833" y="5803"/>
                  </a:lnTo>
                  <a:lnTo>
                    <a:pt x="3821" y="5824"/>
                  </a:lnTo>
                  <a:lnTo>
                    <a:pt x="3806" y="5847"/>
                  </a:lnTo>
                  <a:lnTo>
                    <a:pt x="3791" y="5870"/>
                  </a:lnTo>
                  <a:lnTo>
                    <a:pt x="3773" y="5894"/>
                  </a:lnTo>
                  <a:lnTo>
                    <a:pt x="3754" y="5919"/>
                  </a:lnTo>
                  <a:lnTo>
                    <a:pt x="3733" y="5944"/>
                  </a:lnTo>
                  <a:lnTo>
                    <a:pt x="3711" y="5969"/>
                  </a:lnTo>
                  <a:lnTo>
                    <a:pt x="3689" y="5995"/>
                  </a:lnTo>
                  <a:lnTo>
                    <a:pt x="3665" y="6021"/>
                  </a:lnTo>
                  <a:lnTo>
                    <a:pt x="3640" y="6049"/>
                  </a:lnTo>
                  <a:lnTo>
                    <a:pt x="3586" y="6102"/>
                  </a:lnTo>
                  <a:lnTo>
                    <a:pt x="3530" y="6156"/>
                  </a:lnTo>
                  <a:lnTo>
                    <a:pt x="3471" y="6210"/>
                  </a:lnTo>
                  <a:lnTo>
                    <a:pt x="3409" y="6264"/>
                  </a:lnTo>
                  <a:lnTo>
                    <a:pt x="3347" y="6318"/>
                  </a:lnTo>
                  <a:lnTo>
                    <a:pt x="3282" y="6371"/>
                  </a:lnTo>
                  <a:lnTo>
                    <a:pt x="3219" y="6422"/>
                  </a:lnTo>
                  <a:lnTo>
                    <a:pt x="3154" y="6472"/>
                  </a:lnTo>
                  <a:lnTo>
                    <a:pt x="3091" y="6520"/>
                  </a:lnTo>
                  <a:lnTo>
                    <a:pt x="3029" y="6565"/>
                  </a:lnTo>
                  <a:lnTo>
                    <a:pt x="2997" y="6590"/>
                  </a:lnTo>
                  <a:lnTo>
                    <a:pt x="2967" y="6615"/>
                  </a:lnTo>
                  <a:lnTo>
                    <a:pt x="2939" y="6641"/>
                  </a:lnTo>
                  <a:lnTo>
                    <a:pt x="2913" y="6667"/>
                  </a:lnTo>
                  <a:lnTo>
                    <a:pt x="2888" y="6694"/>
                  </a:lnTo>
                  <a:lnTo>
                    <a:pt x="2865" y="6722"/>
                  </a:lnTo>
                  <a:lnTo>
                    <a:pt x="2844" y="6750"/>
                  </a:lnTo>
                  <a:lnTo>
                    <a:pt x="2825" y="6779"/>
                  </a:lnTo>
                  <a:lnTo>
                    <a:pt x="2809" y="6809"/>
                  </a:lnTo>
                  <a:lnTo>
                    <a:pt x="2793" y="6838"/>
                  </a:lnTo>
                  <a:lnTo>
                    <a:pt x="2780" y="6868"/>
                  </a:lnTo>
                  <a:lnTo>
                    <a:pt x="2770" y="6898"/>
                  </a:lnTo>
                  <a:lnTo>
                    <a:pt x="2766" y="6913"/>
                  </a:lnTo>
                  <a:lnTo>
                    <a:pt x="2762" y="6929"/>
                  </a:lnTo>
                  <a:lnTo>
                    <a:pt x="2759" y="6943"/>
                  </a:lnTo>
                  <a:lnTo>
                    <a:pt x="2755" y="6959"/>
                  </a:lnTo>
                  <a:lnTo>
                    <a:pt x="2753" y="6974"/>
                  </a:lnTo>
                  <a:lnTo>
                    <a:pt x="2751" y="6989"/>
                  </a:lnTo>
                  <a:lnTo>
                    <a:pt x="2750" y="7005"/>
                  </a:lnTo>
                  <a:lnTo>
                    <a:pt x="2749" y="7019"/>
                  </a:lnTo>
                  <a:lnTo>
                    <a:pt x="2750" y="7046"/>
                  </a:lnTo>
                  <a:lnTo>
                    <a:pt x="2752" y="7073"/>
                  </a:lnTo>
                  <a:lnTo>
                    <a:pt x="2757" y="7100"/>
                  </a:lnTo>
                  <a:lnTo>
                    <a:pt x="2762" y="7126"/>
                  </a:lnTo>
                  <a:lnTo>
                    <a:pt x="2769" y="7152"/>
                  </a:lnTo>
                  <a:lnTo>
                    <a:pt x="2778" y="7177"/>
                  </a:lnTo>
                  <a:lnTo>
                    <a:pt x="2790" y="7203"/>
                  </a:lnTo>
                  <a:lnTo>
                    <a:pt x="2802" y="7227"/>
                  </a:lnTo>
                  <a:lnTo>
                    <a:pt x="2816" y="7252"/>
                  </a:lnTo>
                  <a:lnTo>
                    <a:pt x="2833" y="7276"/>
                  </a:lnTo>
                  <a:lnTo>
                    <a:pt x="2850" y="7299"/>
                  </a:lnTo>
                  <a:lnTo>
                    <a:pt x="2869" y="7322"/>
                  </a:lnTo>
                  <a:lnTo>
                    <a:pt x="2890" y="7345"/>
                  </a:lnTo>
                  <a:lnTo>
                    <a:pt x="2913" y="7366"/>
                  </a:lnTo>
                  <a:lnTo>
                    <a:pt x="2937" y="7388"/>
                  </a:lnTo>
                  <a:lnTo>
                    <a:pt x="2963" y="7409"/>
                  </a:lnTo>
                  <a:lnTo>
                    <a:pt x="3030" y="7462"/>
                  </a:lnTo>
                  <a:lnTo>
                    <a:pt x="3100" y="7516"/>
                  </a:lnTo>
                  <a:lnTo>
                    <a:pt x="3169" y="7568"/>
                  </a:lnTo>
                  <a:lnTo>
                    <a:pt x="3239" y="7620"/>
                  </a:lnTo>
                  <a:lnTo>
                    <a:pt x="3309" y="7672"/>
                  </a:lnTo>
                  <a:lnTo>
                    <a:pt x="3380" y="7723"/>
                  </a:lnTo>
                  <a:lnTo>
                    <a:pt x="3451" y="7774"/>
                  </a:lnTo>
                  <a:lnTo>
                    <a:pt x="3523" y="7824"/>
                  </a:lnTo>
                  <a:lnTo>
                    <a:pt x="3596" y="7874"/>
                  </a:lnTo>
                  <a:lnTo>
                    <a:pt x="3669" y="7924"/>
                  </a:lnTo>
                  <a:lnTo>
                    <a:pt x="3742" y="7973"/>
                  </a:lnTo>
                  <a:lnTo>
                    <a:pt x="3815" y="8022"/>
                  </a:lnTo>
                  <a:lnTo>
                    <a:pt x="3888" y="8070"/>
                  </a:lnTo>
                  <a:lnTo>
                    <a:pt x="3962" y="8118"/>
                  </a:lnTo>
                  <a:lnTo>
                    <a:pt x="4037" y="8165"/>
                  </a:lnTo>
                  <a:lnTo>
                    <a:pt x="4112" y="8212"/>
                  </a:lnTo>
                  <a:lnTo>
                    <a:pt x="4201" y="8156"/>
                  </a:lnTo>
                  <a:lnTo>
                    <a:pt x="4290" y="8099"/>
                  </a:lnTo>
                  <a:lnTo>
                    <a:pt x="4378" y="8042"/>
                  </a:lnTo>
                  <a:lnTo>
                    <a:pt x="4466" y="7985"/>
                  </a:lnTo>
                  <a:lnTo>
                    <a:pt x="4554" y="7925"/>
                  </a:lnTo>
                  <a:lnTo>
                    <a:pt x="4641" y="7866"/>
                  </a:lnTo>
                  <a:lnTo>
                    <a:pt x="4728" y="7805"/>
                  </a:lnTo>
                  <a:lnTo>
                    <a:pt x="4814" y="7744"/>
                  </a:lnTo>
                  <a:lnTo>
                    <a:pt x="4901" y="7682"/>
                  </a:lnTo>
                  <a:lnTo>
                    <a:pt x="4985" y="7620"/>
                  </a:lnTo>
                  <a:lnTo>
                    <a:pt x="5070" y="7556"/>
                  </a:lnTo>
                  <a:lnTo>
                    <a:pt x="5155" y="7493"/>
                  </a:lnTo>
                  <a:lnTo>
                    <a:pt x="5238" y="7428"/>
                  </a:lnTo>
                  <a:lnTo>
                    <a:pt x="5321" y="7362"/>
                  </a:lnTo>
                  <a:lnTo>
                    <a:pt x="5404" y="7297"/>
                  </a:lnTo>
                  <a:lnTo>
                    <a:pt x="5486" y="7230"/>
                  </a:lnTo>
                  <a:lnTo>
                    <a:pt x="5517" y="7204"/>
                  </a:lnTo>
                  <a:lnTo>
                    <a:pt x="5546" y="7177"/>
                  </a:lnTo>
                  <a:lnTo>
                    <a:pt x="5573" y="7150"/>
                  </a:lnTo>
                  <a:lnTo>
                    <a:pt x="5598" y="7122"/>
                  </a:lnTo>
                  <a:lnTo>
                    <a:pt x="5621" y="7094"/>
                  </a:lnTo>
                  <a:lnTo>
                    <a:pt x="5642" y="7067"/>
                  </a:lnTo>
                  <a:lnTo>
                    <a:pt x="5661" y="7039"/>
                  </a:lnTo>
                  <a:lnTo>
                    <a:pt x="5678" y="7012"/>
                  </a:lnTo>
                  <a:lnTo>
                    <a:pt x="5692" y="6984"/>
                  </a:lnTo>
                  <a:lnTo>
                    <a:pt x="5704" y="6957"/>
                  </a:lnTo>
                  <a:lnTo>
                    <a:pt x="5709" y="6943"/>
                  </a:lnTo>
                  <a:lnTo>
                    <a:pt x="5714" y="6930"/>
                  </a:lnTo>
                  <a:lnTo>
                    <a:pt x="5718" y="6916"/>
                  </a:lnTo>
                  <a:lnTo>
                    <a:pt x="5721" y="6902"/>
                  </a:lnTo>
                  <a:lnTo>
                    <a:pt x="5724" y="6890"/>
                  </a:lnTo>
                  <a:lnTo>
                    <a:pt x="5727" y="6876"/>
                  </a:lnTo>
                  <a:lnTo>
                    <a:pt x="5728" y="6864"/>
                  </a:lnTo>
                  <a:lnTo>
                    <a:pt x="5729" y="6850"/>
                  </a:lnTo>
                  <a:lnTo>
                    <a:pt x="5730" y="6838"/>
                  </a:lnTo>
                  <a:lnTo>
                    <a:pt x="5729" y="6825"/>
                  </a:lnTo>
                  <a:lnTo>
                    <a:pt x="5729" y="6813"/>
                  </a:lnTo>
                  <a:lnTo>
                    <a:pt x="5727" y="6801"/>
                  </a:lnTo>
                  <a:lnTo>
                    <a:pt x="5722" y="6780"/>
                  </a:lnTo>
                  <a:lnTo>
                    <a:pt x="5717" y="6762"/>
                  </a:lnTo>
                  <a:lnTo>
                    <a:pt x="5710" y="6743"/>
                  </a:lnTo>
                  <a:lnTo>
                    <a:pt x="5702" y="6726"/>
                  </a:lnTo>
                  <a:lnTo>
                    <a:pt x="5691" y="6711"/>
                  </a:lnTo>
                  <a:lnTo>
                    <a:pt x="5681" y="6696"/>
                  </a:lnTo>
                  <a:lnTo>
                    <a:pt x="5668" y="6681"/>
                  </a:lnTo>
                  <a:lnTo>
                    <a:pt x="5656" y="6669"/>
                  </a:lnTo>
                  <a:lnTo>
                    <a:pt x="5642" y="6657"/>
                  </a:lnTo>
                  <a:lnTo>
                    <a:pt x="5629" y="6646"/>
                  </a:lnTo>
                  <a:lnTo>
                    <a:pt x="5614" y="6636"/>
                  </a:lnTo>
                  <a:lnTo>
                    <a:pt x="5599" y="6627"/>
                  </a:lnTo>
                  <a:lnTo>
                    <a:pt x="5585" y="6619"/>
                  </a:lnTo>
                  <a:lnTo>
                    <a:pt x="5570" y="6611"/>
                  </a:lnTo>
                  <a:lnTo>
                    <a:pt x="5556" y="6604"/>
                  </a:lnTo>
                  <a:lnTo>
                    <a:pt x="5541" y="6598"/>
                  </a:lnTo>
                  <a:lnTo>
                    <a:pt x="5485" y="6575"/>
                  </a:lnTo>
                  <a:lnTo>
                    <a:pt x="5431" y="6552"/>
                  </a:lnTo>
                  <a:lnTo>
                    <a:pt x="5379" y="6530"/>
                  </a:lnTo>
                  <a:lnTo>
                    <a:pt x="5328" y="6508"/>
                  </a:lnTo>
                  <a:lnTo>
                    <a:pt x="5278" y="6486"/>
                  </a:lnTo>
                  <a:lnTo>
                    <a:pt x="5231" y="6467"/>
                  </a:lnTo>
                  <a:lnTo>
                    <a:pt x="5186" y="6447"/>
                  </a:lnTo>
                  <a:lnTo>
                    <a:pt x="5143" y="6428"/>
                  </a:lnTo>
                  <a:lnTo>
                    <a:pt x="5117" y="6417"/>
                  </a:lnTo>
                  <a:lnTo>
                    <a:pt x="5092" y="6405"/>
                  </a:lnTo>
                  <a:lnTo>
                    <a:pt x="5068" y="6395"/>
                  </a:lnTo>
                  <a:lnTo>
                    <a:pt x="5045" y="6385"/>
                  </a:lnTo>
                  <a:lnTo>
                    <a:pt x="5024" y="6376"/>
                  </a:lnTo>
                  <a:lnTo>
                    <a:pt x="5003" y="6367"/>
                  </a:lnTo>
                  <a:lnTo>
                    <a:pt x="4984" y="6359"/>
                  </a:lnTo>
                  <a:lnTo>
                    <a:pt x="4966" y="6352"/>
                  </a:lnTo>
                  <a:lnTo>
                    <a:pt x="4926" y="6333"/>
                  </a:lnTo>
                  <a:lnTo>
                    <a:pt x="4888" y="6313"/>
                  </a:lnTo>
                  <a:lnTo>
                    <a:pt x="4851" y="6290"/>
                  </a:lnTo>
                  <a:lnTo>
                    <a:pt x="4816" y="6265"/>
                  </a:lnTo>
                  <a:lnTo>
                    <a:pt x="4783" y="6238"/>
                  </a:lnTo>
                  <a:lnTo>
                    <a:pt x="4751" y="6210"/>
                  </a:lnTo>
                  <a:lnTo>
                    <a:pt x="4721" y="6179"/>
                  </a:lnTo>
                  <a:lnTo>
                    <a:pt x="4692" y="6146"/>
                  </a:lnTo>
                  <a:lnTo>
                    <a:pt x="4666" y="6111"/>
                  </a:lnTo>
                  <a:lnTo>
                    <a:pt x="4641" y="6075"/>
                  </a:lnTo>
                  <a:lnTo>
                    <a:pt x="4618" y="6037"/>
                  </a:lnTo>
                  <a:lnTo>
                    <a:pt x="4598" y="5997"/>
                  </a:lnTo>
                  <a:lnTo>
                    <a:pt x="4578" y="5957"/>
                  </a:lnTo>
                  <a:lnTo>
                    <a:pt x="4560" y="5915"/>
                  </a:lnTo>
                  <a:lnTo>
                    <a:pt x="4546" y="5871"/>
                  </a:lnTo>
                  <a:lnTo>
                    <a:pt x="4531" y="5826"/>
                  </a:lnTo>
                  <a:lnTo>
                    <a:pt x="4520" y="5781"/>
                  </a:lnTo>
                  <a:lnTo>
                    <a:pt x="4510" y="5734"/>
                  </a:lnTo>
                  <a:lnTo>
                    <a:pt x="4502" y="5686"/>
                  </a:lnTo>
                  <a:lnTo>
                    <a:pt x="4497" y="5638"/>
                  </a:lnTo>
                  <a:lnTo>
                    <a:pt x="4492" y="5588"/>
                  </a:lnTo>
                  <a:lnTo>
                    <a:pt x="4491" y="5538"/>
                  </a:lnTo>
                  <a:lnTo>
                    <a:pt x="4491" y="5488"/>
                  </a:lnTo>
                  <a:lnTo>
                    <a:pt x="4495" y="5437"/>
                  </a:lnTo>
                  <a:lnTo>
                    <a:pt x="4499" y="5384"/>
                  </a:lnTo>
                  <a:lnTo>
                    <a:pt x="4506" y="5332"/>
                  </a:lnTo>
                  <a:lnTo>
                    <a:pt x="4514" y="5280"/>
                  </a:lnTo>
                  <a:lnTo>
                    <a:pt x="4526" y="5228"/>
                  </a:lnTo>
                  <a:lnTo>
                    <a:pt x="4539" y="5176"/>
                  </a:lnTo>
                  <a:lnTo>
                    <a:pt x="4555" y="5123"/>
                  </a:lnTo>
                  <a:lnTo>
                    <a:pt x="4573" y="5071"/>
                  </a:lnTo>
                  <a:lnTo>
                    <a:pt x="4592" y="5018"/>
                  </a:lnTo>
                  <a:lnTo>
                    <a:pt x="4610" y="4978"/>
                  </a:lnTo>
                  <a:lnTo>
                    <a:pt x="4629" y="4937"/>
                  </a:lnTo>
                  <a:lnTo>
                    <a:pt x="4649" y="4899"/>
                  </a:lnTo>
                  <a:lnTo>
                    <a:pt x="4670" y="4860"/>
                  </a:lnTo>
                  <a:lnTo>
                    <a:pt x="4691" y="4823"/>
                  </a:lnTo>
                  <a:lnTo>
                    <a:pt x="4714" y="4787"/>
                  </a:lnTo>
                  <a:lnTo>
                    <a:pt x="4738" y="4752"/>
                  </a:lnTo>
                  <a:lnTo>
                    <a:pt x="4762" y="4718"/>
                  </a:lnTo>
                  <a:lnTo>
                    <a:pt x="4788" y="4685"/>
                  </a:lnTo>
                  <a:lnTo>
                    <a:pt x="4814" y="4652"/>
                  </a:lnTo>
                  <a:lnTo>
                    <a:pt x="4841" y="4622"/>
                  </a:lnTo>
                  <a:lnTo>
                    <a:pt x="4869" y="4592"/>
                  </a:lnTo>
                  <a:lnTo>
                    <a:pt x="4899" y="4564"/>
                  </a:lnTo>
                  <a:lnTo>
                    <a:pt x="4928" y="4537"/>
                  </a:lnTo>
                  <a:lnTo>
                    <a:pt x="4957" y="4511"/>
                  </a:lnTo>
                  <a:lnTo>
                    <a:pt x="4988" y="4486"/>
                  </a:lnTo>
                  <a:lnTo>
                    <a:pt x="5019" y="4462"/>
                  </a:lnTo>
                  <a:lnTo>
                    <a:pt x="5051" y="4440"/>
                  </a:lnTo>
                  <a:lnTo>
                    <a:pt x="5083" y="4419"/>
                  </a:lnTo>
                  <a:lnTo>
                    <a:pt x="5116" y="4399"/>
                  </a:lnTo>
                  <a:lnTo>
                    <a:pt x="5150" y="4381"/>
                  </a:lnTo>
                  <a:lnTo>
                    <a:pt x="5183" y="4365"/>
                  </a:lnTo>
                  <a:lnTo>
                    <a:pt x="5216" y="4349"/>
                  </a:lnTo>
                  <a:lnTo>
                    <a:pt x="5251" y="4336"/>
                  </a:lnTo>
                  <a:lnTo>
                    <a:pt x="5286" y="4323"/>
                  </a:lnTo>
                  <a:lnTo>
                    <a:pt x="5320" y="4313"/>
                  </a:lnTo>
                  <a:lnTo>
                    <a:pt x="5356" y="4303"/>
                  </a:lnTo>
                  <a:lnTo>
                    <a:pt x="5391" y="4296"/>
                  </a:lnTo>
                  <a:lnTo>
                    <a:pt x="5427" y="4291"/>
                  </a:lnTo>
                  <a:lnTo>
                    <a:pt x="5462" y="4287"/>
                  </a:lnTo>
                  <a:lnTo>
                    <a:pt x="5497" y="4283"/>
                  </a:lnTo>
                  <a:lnTo>
                    <a:pt x="5534" y="4282"/>
                  </a:lnTo>
                  <a:lnTo>
                    <a:pt x="5567" y="4283"/>
                  </a:lnTo>
                  <a:lnTo>
                    <a:pt x="5602" y="4285"/>
                  </a:lnTo>
                  <a:lnTo>
                    <a:pt x="5635" y="4290"/>
                  </a:lnTo>
                  <a:lnTo>
                    <a:pt x="5667" y="4296"/>
                  </a:lnTo>
                  <a:lnTo>
                    <a:pt x="5700" y="4302"/>
                  </a:lnTo>
                  <a:lnTo>
                    <a:pt x="5733" y="4312"/>
                  </a:lnTo>
                  <a:lnTo>
                    <a:pt x="5764" y="4322"/>
                  </a:lnTo>
                  <a:lnTo>
                    <a:pt x="5795" y="4333"/>
                  </a:lnTo>
                  <a:lnTo>
                    <a:pt x="5816" y="4343"/>
                  </a:lnTo>
                  <a:lnTo>
                    <a:pt x="5838" y="4354"/>
                  </a:lnTo>
                  <a:lnTo>
                    <a:pt x="5860" y="4368"/>
                  </a:lnTo>
                  <a:lnTo>
                    <a:pt x="5884" y="4382"/>
                  </a:lnTo>
                  <a:lnTo>
                    <a:pt x="5907" y="4398"/>
                  </a:lnTo>
                  <a:lnTo>
                    <a:pt x="5931" y="4416"/>
                  </a:lnTo>
                  <a:lnTo>
                    <a:pt x="5956" y="4435"/>
                  </a:lnTo>
                  <a:lnTo>
                    <a:pt x="5981" y="4455"/>
                  </a:lnTo>
                  <a:lnTo>
                    <a:pt x="6007" y="4477"/>
                  </a:lnTo>
                  <a:lnTo>
                    <a:pt x="6032" y="4500"/>
                  </a:lnTo>
                  <a:lnTo>
                    <a:pt x="6059" y="4524"/>
                  </a:lnTo>
                  <a:lnTo>
                    <a:pt x="6085" y="4549"/>
                  </a:lnTo>
                  <a:lnTo>
                    <a:pt x="6138" y="4602"/>
                  </a:lnTo>
                  <a:lnTo>
                    <a:pt x="6192" y="4659"/>
                  </a:lnTo>
                  <a:lnTo>
                    <a:pt x="6246" y="4718"/>
                  </a:lnTo>
                  <a:lnTo>
                    <a:pt x="6300" y="4780"/>
                  </a:lnTo>
                  <a:lnTo>
                    <a:pt x="6353" y="4842"/>
                  </a:lnTo>
                  <a:lnTo>
                    <a:pt x="6407" y="4907"/>
                  </a:lnTo>
                  <a:lnTo>
                    <a:pt x="6458" y="4970"/>
                  </a:lnTo>
                  <a:lnTo>
                    <a:pt x="6508" y="5034"/>
                  </a:lnTo>
                  <a:lnTo>
                    <a:pt x="6554" y="5098"/>
                  </a:lnTo>
                  <a:lnTo>
                    <a:pt x="6600" y="515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BB12CE6D-DA77-4130-87B8-826CDFB2F78A}"/>
                </a:ext>
              </a:extLst>
            </p:cNvPr>
            <p:cNvSpPr>
              <a:spLocks/>
            </p:cNvSpPr>
            <p:nvPr/>
          </p:nvSpPr>
          <p:spPr bwMode="auto">
            <a:xfrm rot="18968595">
              <a:off x="4305815" y="2181293"/>
              <a:ext cx="1908859" cy="1917238"/>
            </a:xfrm>
            <a:custGeom>
              <a:avLst/>
              <a:gdLst>
                <a:gd name="T0" fmla="*/ 3960 w 8202"/>
                <a:gd name="T1" fmla="*/ 8147 h 8239"/>
                <a:gd name="T2" fmla="*/ 4742 w 8202"/>
                <a:gd name="T3" fmla="*/ 7306 h 8239"/>
                <a:gd name="T4" fmla="*/ 5196 w 8202"/>
                <a:gd name="T5" fmla="*/ 6868 h 8239"/>
                <a:gd name="T6" fmla="*/ 5461 w 8202"/>
                <a:gd name="T7" fmla="*/ 6832 h 8239"/>
                <a:gd name="T8" fmla="*/ 5750 w 8202"/>
                <a:gd name="T9" fmla="*/ 6941 h 8239"/>
                <a:gd name="T10" fmla="*/ 6038 w 8202"/>
                <a:gd name="T11" fmla="*/ 7243 h 8239"/>
                <a:gd name="T12" fmla="*/ 6661 w 8202"/>
                <a:gd name="T13" fmla="*/ 7910 h 8239"/>
                <a:gd name="T14" fmla="*/ 7019 w 8202"/>
                <a:gd name="T15" fmla="*/ 7978 h 8239"/>
                <a:gd name="T16" fmla="*/ 7442 w 8202"/>
                <a:gd name="T17" fmla="*/ 7761 h 8239"/>
                <a:gd name="T18" fmla="*/ 7748 w 8202"/>
                <a:gd name="T19" fmla="*/ 7298 h 8239"/>
                <a:gd name="T20" fmla="*/ 7793 w 8202"/>
                <a:gd name="T21" fmla="*/ 6650 h 8239"/>
                <a:gd name="T22" fmla="*/ 7472 w 8202"/>
                <a:gd name="T23" fmla="*/ 6221 h 8239"/>
                <a:gd name="T24" fmla="*/ 6973 w 8202"/>
                <a:gd name="T25" fmla="*/ 6006 h 8239"/>
                <a:gd name="T26" fmla="*/ 6608 w 8202"/>
                <a:gd name="T27" fmla="*/ 5717 h 8239"/>
                <a:gd name="T28" fmla="*/ 6612 w 8202"/>
                <a:gd name="T29" fmla="*/ 5425 h 8239"/>
                <a:gd name="T30" fmla="*/ 6789 w 8202"/>
                <a:gd name="T31" fmla="*/ 5157 h 8239"/>
                <a:gd name="T32" fmla="*/ 7690 w 8202"/>
                <a:gd name="T33" fmla="*/ 4460 h 8239"/>
                <a:gd name="T34" fmla="*/ 7574 w 8202"/>
                <a:gd name="T35" fmla="*/ 3702 h 8239"/>
                <a:gd name="T36" fmla="*/ 6919 w 8202"/>
                <a:gd name="T37" fmla="*/ 3147 h 8239"/>
                <a:gd name="T38" fmla="*/ 6836 w 8202"/>
                <a:gd name="T39" fmla="*/ 2892 h 8239"/>
                <a:gd name="T40" fmla="*/ 6887 w 8202"/>
                <a:gd name="T41" fmla="*/ 2606 h 8239"/>
                <a:gd name="T42" fmla="*/ 7080 w 8202"/>
                <a:gd name="T43" fmla="*/ 2343 h 8239"/>
                <a:gd name="T44" fmla="*/ 7780 w 8202"/>
                <a:gd name="T45" fmla="*/ 1751 h 8239"/>
                <a:gd name="T46" fmla="*/ 7988 w 8202"/>
                <a:gd name="T47" fmla="*/ 1351 h 8239"/>
                <a:gd name="T48" fmla="*/ 7786 w 8202"/>
                <a:gd name="T49" fmla="*/ 829 h 8239"/>
                <a:gd name="T50" fmla="*/ 7265 w 8202"/>
                <a:gd name="T51" fmla="*/ 487 h 8239"/>
                <a:gd name="T52" fmla="*/ 6838 w 8202"/>
                <a:gd name="T53" fmla="*/ 429 h 8239"/>
                <a:gd name="T54" fmla="*/ 6448 w 8202"/>
                <a:gd name="T55" fmla="*/ 542 h 8239"/>
                <a:gd name="T56" fmla="*/ 6213 w 8202"/>
                <a:gd name="T57" fmla="*/ 809 h 8239"/>
                <a:gd name="T58" fmla="*/ 5990 w 8202"/>
                <a:gd name="T59" fmla="*/ 1329 h 8239"/>
                <a:gd name="T60" fmla="*/ 5836 w 8202"/>
                <a:gd name="T61" fmla="*/ 1574 h 8239"/>
                <a:gd name="T62" fmla="*/ 5634 w 8202"/>
                <a:gd name="T63" fmla="*/ 1664 h 8239"/>
                <a:gd name="T64" fmla="*/ 5393 w 8202"/>
                <a:gd name="T65" fmla="*/ 1623 h 8239"/>
                <a:gd name="T66" fmla="*/ 4756 w 8202"/>
                <a:gd name="T67" fmla="*/ 956 h 8239"/>
                <a:gd name="T68" fmla="*/ 3756 w 8202"/>
                <a:gd name="T69" fmla="*/ 223 h 8239"/>
                <a:gd name="T70" fmla="*/ 2672 w 8202"/>
                <a:gd name="T71" fmla="*/ 1043 h 8239"/>
                <a:gd name="T72" fmla="*/ 2516 w 8202"/>
                <a:gd name="T73" fmla="*/ 1342 h 8239"/>
                <a:gd name="T74" fmla="*/ 2631 w 8202"/>
                <a:gd name="T75" fmla="*/ 1557 h 8239"/>
                <a:gd name="T76" fmla="*/ 3146 w 8202"/>
                <a:gd name="T77" fmla="*/ 1784 h 8239"/>
                <a:gd name="T78" fmla="*/ 3578 w 8202"/>
                <a:gd name="T79" fmla="*/ 2081 h 8239"/>
                <a:gd name="T80" fmla="*/ 3750 w 8202"/>
                <a:gd name="T81" fmla="*/ 2756 h 8239"/>
                <a:gd name="T82" fmla="*/ 3506 w 8202"/>
                <a:gd name="T83" fmla="*/ 3441 h 8239"/>
                <a:gd name="T84" fmla="*/ 3062 w 8202"/>
                <a:gd name="T85" fmla="*/ 3827 h 8239"/>
                <a:gd name="T86" fmla="*/ 2610 w 8202"/>
                <a:gd name="T87" fmla="*/ 3903 h 8239"/>
                <a:gd name="T88" fmla="*/ 2214 w 8202"/>
                <a:gd name="T89" fmla="*/ 3693 h 8239"/>
                <a:gd name="T90" fmla="*/ 1568 w 8202"/>
                <a:gd name="T91" fmla="*/ 2941 h 8239"/>
                <a:gd name="T92" fmla="*/ 1245 w 8202"/>
                <a:gd name="T93" fmla="*/ 2758 h 8239"/>
                <a:gd name="T94" fmla="*/ 910 w 8202"/>
                <a:gd name="T95" fmla="*/ 2855 h 8239"/>
                <a:gd name="T96" fmla="*/ 287 w 8202"/>
                <a:gd name="T97" fmla="*/ 3672 h 8239"/>
                <a:gd name="T98" fmla="*/ 529 w 8202"/>
                <a:gd name="T99" fmla="*/ 4907 h 8239"/>
                <a:gd name="T100" fmla="*/ 1179 w 8202"/>
                <a:gd name="T101" fmla="*/ 5673 h 8239"/>
                <a:gd name="T102" fmla="*/ 1453 w 8202"/>
                <a:gd name="T103" fmla="*/ 5723 h 8239"/>
                <a:gd name="T104" fmla="*/ 1658 w 8202"/>
                <a:gd name="T105" fmla="*/ 5437 h 8239"/>
                <a:gd name="T106" fmla="*/ 1870 w 8202"/>
                <a:gd name="T107" fmla="*/ 4945 h 8239"/>
                <a:gd name="T108" fmla="*/ 2170 w 8202"/>
                <a:gd name="T109" fmla="*/ 4624 h 8239"/>
                <a:gd name="T110" fmla="*/ 2646 w 8202"/>
                <a:gd name="T111" fmla="*/ 4496 h 8239"/>
                <a:gd name="T112" fmla="*/ 3127 w 8202"/>
                <a:gd name="T113" fmla="*/ 4575 h 8239"/>
                <a:gd name="T114" fmla="*/ 3727 w 8202"/>
                <a:gd name="T115" fmla="*/ 5004 h 8239"/>
                <a:gd name="T116" fmla="*/ 3918 w 8202"/>
                <a:gd name="T117" fmla="*/ 5635 h 8239"/>
                <a:gd name="T118" fmla="*/ 3683 w 8202"/>
                <a:gd name="T119" fmla="*/ 6066 h 8239"/>
                <a:gd name="T120" fmla="*/ 2931 w 8202"/>
                <a:gd name="T121" fmla="*/ 6709 h 8239"/>
                <a:gd name="T122" fmla="*/ 2770 w 8202"/>
                <a:gd name="T123" fmla="*/ 7047 h 8239"/>
                <a:gd name="T124" fmla="*/ 2931 w 8202"/>
                <a:gd name="T125" fmla="*/ 7410 h 8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02" h="8239">
                  <a:moveTo>
                    <a:pt x="2981" y="7453"/>
                  </a:moveTo>
                  <a:lnTo>
                    <a:pt x="3049" y="7505"/>
                  </a:lnTo>
                  <a:lnTo>
                    <a:pt x="3117" y="7557"/>
                  </a:lnTo>
                  <a:lnTo>
                    <a:pt x="3185" y="7608"/>
                  </a:lnTo>
                  <a:lnTo>
                    <a:pt x="3253" y="7659"/>
                  </a:lnTo>
                  <a:lnTo>
                    <a:pt x="3322" y="7710"/>
                  </a:lnTo>
                  <a:lnTo>
                    <a:pt x="3392" y="7760"/>
                  </a:lnTo>
                  <a:lnTo>
                    <a:pt x="3462" y="7810"/>
                  </a:lnTo>
                  <a:lnTo>
                    <a:pt x="3532" y="7859"/>
                  </a:lnTo>
                  <a:lnTo>
                    <a:pt x="3602" y="7908"/>
                  </a:lnTo>
                  <a:lnTo>
                    <a:pt x="3674" y="7957"/>
                  </a:lnTo>
                  <a:lnTo>
                    <a:pt x="3745" y="8005"/>
                  </a:lnTo>
                  <a:lnTo>
                    <a:pt x="3817" y="8053"/>
                  </a:lnTo>
                  <a:lnTo>
                    <a:pt x="3888" y="8100"/>
                  </a:lnTo>
                  <a:lnTo>
                    <a:pt x="3960" y="8147"/>
                  </a:lnTo>
                  <a:lnTo>
                    <a:pt x="4033" y="8193"/>
                  </a:lnTo>
                  <a:lnTo>
                    <a:pt x="4106" y="8239"/>
                  </a:lnTo>
                  <a:lnTo>
                    <a:pt x="4152" y="8165"/>
                  </a:lnTo>
                  <a:lnTo>
                    <a:pt x="4198" y="8092"/>
                  </a:lnTo>
                  <a:lnTo>
                    <a:pt x="4245" y="8019"/>
                  </a:lnTo>
                  <a:lnTo>
                    <a:pt x="4293" y="7946"/>
                  </a:lnTo>
                  <a:lnTo>
                    <a:pt x="4340" y="7874"/>
                  </a:lnTo>
                  <a:lnTo>
                    <a:pt x="4389" y="7802"/>
                  </a:lnTo>
                  <a:lnTo>
                    <a:pt x="4438" y="7730"/>
                  </a:lnTo>
                  <a:lnTo>
                    <a:pt x="4487" y="7658"/>
                  </a:lnTo>
                  <a:lnTo>
                    <a:pt x="4537" y="7587"/>
                  </a:lnTo>
                  <a:lnTo>
                    <a:pt x="4588" y="7516"/>
                  </a:lnTo>
                  <a:lnTo>
                    <a:pt x="4639" y="7445"/>
                  </a:lnTo>
                  <a:lnTo>
                    <a:pt x="4690" y="7376"/>
                  </a:lnTo>
                  <a:lnTo>
                    <a:pt x="4742" y="7306"/>
                  </a:lnTo>
                  <a:lnTo>
                    <a:pt x="4794" y="7237"/>
                  </a:lnTo>
                  <a:lnTo>
                    <a:pt x="4848" y="7168"/>
                  </a:lnTo>
                  <a:lnTo>
                    <a:pt x="4901" y="7099"/>
                  </a:lnTo>
                  <a:lnTo>
                    <a:pt x="4927" y="7067"/>
                  </a:lnTo>
                  <a:lnTo>
                    <a:pt x="4954" y="7037"/>
                  </a:lnTo>
                  <a:lnTo>
                    <a:pt x="4982" y="7009"/>
                  </a:lnTo>
                  <a:lnTo>
                    <a:pt x="5010" y="6982"/>
                  </a:lnTo>
                  <a:lnTo>
                    <a:pt x="5039" y="6957"/>
                  </a:lnTo>
                  <a:lnTo>
                    <a:pt x="5069" y="6936"/>
                  </a:lnTo>
                  <a:lnTo>
                    <a:pt x="5101" y="6916"/>
                  </a:lnTo>
                  <a:lnTo>
                    <a:pt x="5132" y="6897"/>
                  </a:lnTo>
                  <a:lnTo>
                    <a:pt x="5148" y="6890"/>
                  </a:lnTo>
                  <a:lnTo>
                    <a:pt x="5163" y="6881"/>
                  </a:lnTo>
                  <a:lnTo>
                    <a:pt x="5180" y="6874"/>
                  </a:lnTo>
                  <a:lnTo>
                    <a:pt x="5196" y="6868"/>
                  </a:lnTo>
                  <a:lnTo>
                    <a:pt x="5212" y="6862"/>
                  </a:lnTo>
                  <a:lnTo>
                    <a:pt x="5229" y="6855"/>
                  </a:lnTo>
                  <a:lnTo>
                    <a:pt x="5245" y="6850"/>
                  </a:lnTo>
                  <a:lnTo>
                    <a:pt x="5263" y="6846"/>
                  </a:lnTo>
                  <a:lnTo>
                    <a:pt x="5280" y="6842"/>
                  </a:lnTo>
                  <a:lnTo>
                    <a:pt x="5296" y="6839"/>
                  </a:lnTo>
                  <a:lnTo>
                    <a:pt x="5314" y="6835"/>
                  </a:lnTo>
                  <a:lnTo>
                    <a:pt x="5331" y="6833"/>
                  </a:lnTo>
                  <a:lnTo>
                    <a:pt x="5348" y="6831"/>
                  </a:lnTo>
                  <a:lnTo>
                    <a:pt x="5366" y="6829"/>
                  </a:lnTo>
                  <a:lnTo>
                    <a:pt x="5384" y="6829"/>
                  </a:lnTo>
                  <a:lnTo>
                    <a:pt x="5402" y="6828"/>
                  </a:lnTo>
                  <a:lnTo>
                    <a:pt x="5421" y="6829"/>
                  </a:lnTo>
                  <a:lnTo>
                    <a:pt x="5441" y="6830"/>
                  </a:lnTo>
                  <a:lnTo>
                    <a:pt x="5461" y="6832"/>
                  </a:lnTo>
                  <a:lnTo>
                    <a:pt x="5481" y="6834"/>
                  </a:lnTo>
                  <a:lnTo>
                    <a:pt x="5502" y="6838"/>
                  </a:lnTo>
                  <a:lnTo>
                    <a:pt x="5521" y="6842"/>
                  </a:lnTo>
                  <a:lnTo>
                    <a:pt x="5541" y="6846"/>
                  </a:lnTo>
                  <a:lnTo>
                    <a:pt x="5560" y="6851"/>
                  </a:lnTo>
                  <a:lnTo>
                    <a:pt x="5580" y="6857"/>
                  </a:lnTo>
                  <a:lnTo>
                    <a:pt x="5599" y="6864"/>
                  </a:lnTo>
                  <a:lnTo>
                    <a:pt x="5619" y="6871"/>
                  </a:lnTo>
                  <a:lnTo>
                    <a:pt x="5638" y="6879"/>
                  </a:lnTo>
                  <a:lnTo>
                    <a:pt x="5657" y="6888"/>
                  </a:lnTo>
                  <a:lnTo>
                    <a:pt x="5677" y="6897"/>
                  </a:lnTo>
                  <a:lnTo>
                    <a:pt x="5695" y="6907"/>
                  </a:lnTo>
                  <a:lnTo>
                    <a:pt x="5714" y="6918"/>
                  </a:lnTo>
                  <a:lnTo>
                    <a:pt x="5733" y="6929"/>
                  </a:lnTo>
                  <a:lnTo>
                    <a:pt x="5750" y="6941"/>
                  </a:lnTo>
                  <a:lnTo>
                    <a:pt x="5769" y="6953"/>
                  </a:lnTo>
                  <a:lnTo>
                    <a:pt x="5787" y="6967"/>
                  </a:lnTo>
                  <a:lnTo>
                    <a:pt x="5805" y="6980"/>
                  </a:lnTo>
                  <a:lnTo>
                    <a:pt x="5822" y="6995"/>
                  </a:lnTo>
                  <a:lnTo>
                    <a:pt x="5840" y="7010"/>
                  </a:lnTo>
                  <a:lnTo>
                    <a:pt x="5857" y="7025"/>
                  </a:lnTo>
                  <a:lnTo>
                    <a:pt x="5873" y="7042"/>
                  </a:lnTo>
                  <a:lnTo>
                    <a:pt x="5890" y="7059"/>
                  </a:lnTo>
                  <a:lnTo>
                    <a:pt x="5907" y="7075"/>
                  </a:lnTo>
                  <a:lnTo>
                    <a:pt x="5923" y="7093"/>
                  </a:lnTo>
                  <a:lnTo>
                    <a:pt x="5939" y="7112"/>
                  </a:lnTo>
                  <a:lnTo>
                    <a:pt x="5955" y="7131"/>
                  </a:lnTo>
                  <a:lnTo>
                    <a:pt x="5969" y="7150"/>
                  </a:lnTo>
                  <a:lnTo>
                    <a:pt x="5985" y="7170"/>
                  </a:lnTo>
                  <a:lnTo>
                    <a:pt x="6038" y="7243"/>
                  </a:lnTo>
                  <a:lnTo>
                    <a:pt x="6092" y="7314"/>
                  </a:lnTo>
                  <a:lnTo>
                    <a:pt x="6145" y="7383"/>
                  </a:lnTo>
                  <a:lnTo>
                    <a:pt x="6198" y="7449"/>
                  </a:lnTo>
                  <a:lnTo>
                    <a:pt x="6251" y="7512"/>
                  </a:lnTo>
                  <a:lnTo>
                    <a:pt x="6303" y="7572"/>
                  </a:lnTo>
                  <a:lnTo>
                    <a:pt x="6354" y="7629"/>
                  </a:lnTo>
                  <a:lnTo>
                    <a:pt x="6404" y="7682"/>
                  </a:lnTo>
                  <a:lnTo>
                    <a:pt x="6452" y="7731"/>
                  </a:lnTo>
                  <a:lnTo>
                    <a:pt x="6499" y="7776"/>
                  </a:lnTo>
                  <a:lnTo>
                    <a:pt x="6543" y="7818"/>
                  </a:lnTo>
                  <a:lnTo>
                    <a:pt x="6585" y="7853"/>
                  </a:lnTo>
                  <a:lnTo>
                    <a:pt x="6605" y="7870"/>
                  </a:lnTo>
                  <a:lnTo>
                    <a:pt x="6624" y="7884"/>
                  </a:lnTo>
                  <a:lnTo>
                    <a:pt x="6643" y="7898"/>
                  </a:lnTo>
                  <a:lnTo>
                    <a:pt x="6661" y="7910"/>
                  </a:lnTo>
                  <a:lnTo>
                    <a:pt x="6678" y="7921"/>
                  </a:lnTo>
                  <a:lnTo>
                    <a:pt x="6695" y="7931"/>
                  </a:lnTo>
                  <a:lnTo>
                    <a:pt x="6710" y="7939"/>
                  </a:lnTo>
                  <a:lnTo>
                    <a:pt x="6725" y="7946"/>
                  </a:lnTo>
                  <a:lnTo>
                    <a:pt x="6749" y="7955"/>
                  </a:lnTo>
                  <a:lnTo>
                    <a:pt x="6774" y="7963"/>
                  </a:lnTo>
                  <a:lnTo>
                    <a:pt x="6799" y="7970"/>
                  </a:lnTo>
                  <a:lnTo>
                    <a:pt x="6824" y="7975"/>
                  </a:lnTo>
                  <a:lnTo>
                    <a:pt x="6850" y="7979"/>
                  </a:lnTo>
                  <a:lnTo>
                    <a:pt x="6876" y="7982"/>
                  </a:lnTo>
                  <a:lnTo>
                    <a:pt x="6902" y="7984"/>
                  </a:lnTo>
                  <a:lnTo>
                    <a:pt x="6929" y="7986"/>
                  </a:lnTo>
                  <a:lnTo>
                    <a:pt x="6959" y="7984"/>
                  </a:lnTo>
                  <a:lnTo>
                    <a:pt x="6989" y="7982"/>
                  </a:lnTo>
                  <a:lnTo>
                    <a:pt x="7019" y="7978"/>
                  </a:lnTo>
                  <a:lnTo>
                    <a:pt x="7048" y="7973"/>
                  </a:lnTo>
                  <a:lnTo>
                    <a:pt x="7078" y="7967"/>
                  </a:lnTo>
                  <a:lnTo>
                    <a:pt x="7107" y="7958"/>
                  </a:lnTo>
                  <a:lnTo>
                    <a:pt x="7137" y="7949"/>
                  </a:lnTo>
                  <a:lnTo>
                    <a:pt x="7166" y="7939"/>
                  </a:lnTo>
                  <a:lnTo>
                    <a:pt x="7195" y="7926"/>
                  </a:lnTo>
                  <a:lnTo>
                    <a:pt x="7224" y="7913"/>
                  </a:lnTo>
                  <a:lnTo>
                    <a:pt x="7252" y="7898"/>
                  </a:lnTo>
                  <a:lnTo>
                    <a:pt x="7280" y="7882"/>
                  </a:lnTo>
                  <a:lnTo>
                    <a:pt x="7308" y="7865"/>
                  </a:lnTo>
                  <a:lnTo>
                    <a:pt x="7336" y="7846"/>
                  </a:lnTo>
                  <a:lnTo>
                    <a:pt x="7364" y="7827"/>
                  </a:lnTo>
                  <a:lnTo>
                    <a:pt x="7390" y="7806"/>
                  </a:lnTo>
                  <a:lnTo>
                    <a:pt x="7417" y="7784"/>
                  </a:lnTo>
                  <a:lnTo>
                    <a:pt x="7442" y="7761"/>
                  </a:lnTo>
                  <a:lnTo>
                    <a:pt x="7468" y="7737"/>
                  </a:lnTo>
                  <a:lnTo>
                    <a:pt x="7492" y="7712"/>
                  </a:lnTo>
                  <a:lnTo>
                    <a:pt x="7516" y="7686"/>
                  </a:lnTo>
                  <a:lnTo>
                    <a:pt x="7540" y="7659"/>
                  </a:lnTo>
                  <a:lnTo>
                    <a:pt x="7562" y="7632"/>
                  </a:lnTo>
                  <a:lnTo>
                    <a:pt x="7584" y="7603"/>
                  </a:lnTo>
                  <a:lnTo>
                    <a:pt x="7605" y="7574"/>
                  </a:lnTo>
                  <a:lnTo>
                    <a:pt x="7626" y="7542"/>
                  </a:lnTo>
                  <a:lnTo>
                    <a:pt x="7646" y="7511"/>
                  </a:lnTo>
                  <a:lnTo>
                    <a:pt x="7665" y="7479"/>
                  </a:lnTo>
                  <a:lnTo>
                    <a:pt x="7682" y="7446"/>
                  </a:lnTo>
                  <a:lnTo>
                    <a:pt x="7699" y="7413"/>
                  </a:lnTo>
                  <a:lnTo>
                    <a:pt x="7716" y="7379"/>
                  </a:lnTo>
                  <a:lnTo>
                    <a:pt x="7730" y="7343"/>
                  </a:lnTo>
                  <a:lnTo>
                    <a:pt x="7748" y="7298"/>
                  </a:lnTo>
                  <a:lnTo>
                    <a:pt x="7763" y="7253"/>
                  </a:lnTo>
                  <a:lnTo>
                    <a:pt x="7777" y="7208"/>
                  </a:lnTo>
                  <a:lnTo>
                    <a:pt x="7788" y="7163"/>
                  </a:lnTo>
                  <a:lnTo>
                    <a:pt x="7799" y="7118"/>
                  </a:lnTo>
                  <a:lnTo>
                    <a:pt x="7807" y="7073"/>
                  </a:lnTo>
                  <a:lnTo>
                    <a:pt x="7813" y="7028"/>
                  </a:lnTo>
                  <a:lnTo>
                    <a:pt x="7818" y="6984"/>
                  </a:lnTo>
                  <a:lnTo>
                    <a:pt x="7821" y="6940"/>
                  </a:lnTo>
                  <a:lnTo>
                    <a:pt x="7822" y="6897"/>
                  </a:lnTo>
                  <a:lnTo>
                    <a:pt x="7821" y="6854"/>
                  </a:lnTo>
                  <a:lnTo>
                    <a:pt x="7819" y="6812"/>
                  </a:lnTo>
                  <a:lnTo>
                    <a:pt x="7814" y="6770"/>
                  </a:lnTo>
                  <a:lnTo>
                    <a:pt x="7809" y="6729"/>
                  </a:lnTo>
                  <a:lnTo>
                    <a:pt x="7801" y="6690"/>
                  </a:lnTo>
                  <a:lnTo>
                    <a:pt x="7793" y="6650"/>
                  </a:lnTo>
                  <a:lnTo>
                    <a:pt x="7781" y="6612"/>
                  </a:lnTo>
                  <a:lnTo>
                    <a:pt x="7770" y="6575"/>
                  </a:lnTo>
                  <a:lnTo>
                    <a:pt x="7755" y="6539"/>
                  </a:lnTo>
                  <a:lnTo>
                    <a:pt x="7741" y="6505"/>
                  </a:lnTo>
                  <a:lnTo>
                    <a:pt x="7723" y="6472"/>
                  </a:lnTo>
                  <a:lnTo>
                    <a:pt x="7704" y="6439"/>
                  </a:lnTo>
                  <a:lnTo>
                    <a:pt x="7684" y="6408"/>
                  </a:lnTo>
                  <a:lnTo>
                    <a:pt x="7663" y="6379"/>
                  </a:lnTo>
                  <a:lnTo>
                    <a:pt x="7640" y="6352"/>
                  </a:lnTo>
                  <a:lnTo>
                    <a:pt x="7616" y="6326"/>
                  </a:lnTo>
                  <a:lnTo>
                    <a:pt x="7590" y="6301"/>
                  </a:lnTo>
                  <a:lnTo>
                    <a:pt x="7562" y="6279"/>
                  </a:lnTo>
                  <a:lnTo>
                    <a:pt x="7533" y="6258"/>
                  </a:lnTo>
                  <a:lnTo>
                    <a:pt x="7504" y="6238"/>
                  </a:lnTo>
                  <a:lnTo>
                    <a:pt x="7472" y="6221"/>
                  </a:lnTo>
                  <a:lnTo>
                    <a:pt x="7440" y="6207"/>
                  </a:lnTo>
                  <a:lnTo>
                    <a:pt x="7421" y="6199"/>
                  </a:lnTo>
                  <a:lnTo>
                    <a:pt x="7401" y="6191"/>
                  </a:lnTo>
                  <a:lnTo>
                    <a:pt x="7380" y="6182"/>
                  </a:lnTo>
                  <a:lnTo>
                    <a:pt x="7358" y="6172"/>
                  </a:lnTo>
                  <a:lnTo>
                    <a:pt x="7334" y="6162"/>
                  </a:lnTo>
                  <a:lnTo>
                    <a:pt x="7310" y="6152"/>
                  </a:lnTo>
                  <a:lnTo>
                    <a:pt x="7284" y="6140"/>
                  </a:lnTo>
                  <a:lnTo>
                    <a:pt x="7258" y="6129"/>
                  </a:lnTo>
                  <a:lnTo>
                    <a:pt x="7216" y="6110"/>
                  </a:lnTo>
                  <a:lnTo>
                    <a:pt x="7171" y="6091"/>
                  </a:lnTo>
                  <a:lnTo>
                    <a:pt x="7125" y="6070"/>
                  </a:lnTo>
                  <a:lnTo>
                    <a:pt x="7076" y="6049"/>
                  </a:lnTo>
                  <a:lnTo>
                    <a:pt x="7025" y="6027"/>
                  </a:lnTo>
                  <a:lnTo>
                    <a:pt x="6973" y="6006"/>
                  </a:lnTo>
                  <a:lnTo>
                    <a:pt x="6920" y="5984"/>
                  </a:lnTo>
                  <a:lnTo>
                    <a:pt x="6865" y="5961"/>
                  </a:lnTo>
                  <a:lnTo>
                    <a:pt x="6836" y="5948"/>
                  </a:lnTo>
                  <a:lnTo>
                    <a:pt x="6808" y="5935"/>
                  </a:lnTo>
                  <a:lnTo>
                    <a:pt x="6782" y="5919"/>
                  </a:lnTo>
                  <a:lnTo>
                    <a:pt x="6757" y="5903"/>
                  </a:lnTo>
                  <a:lnTo>
                    <a:pt x="6735" y="5886"/>
                  </a:lnTo>
                  <a:lnTo>
                    <a:pt x="6713" y="5868"/>
                  </a:lnTo>
                  <a:lnTo>
                    <a:pt x="6693" y="5849"/>
                  </a:lnTo>
                  <a:lnTo>
                    <a:pt x="6675" y="5829"/>
                  </a:lnTo>
                  <a:lnTo>
                    <a:pt x="6657" y="5808"/>
                  </a:lnTo>
                  <a:lnTo>
                    <a:pt x="6643" y="5787"/>
                  </a:lnTo>
                  <a:lnTo>
                    <a:pt x="6629" y="5764"/>
                  </a:lnTo>
                  <a:lnTo>
                    <a:pt x="6617" y="5741"/>
                  </a:lnTo>
                  <a:lnTo>
                    <a:pt x="6608" y="5717"/>
                  </a:lnTo>
                  <a:lnTo>
                    <a:pt x="6599" y="5692"/>
                  </a:lnTo>
                  <a:lnTo>
                    <a:pt x="6592" y="5666"/>
                  </a:lnTo>
                  <a:lnTo>
                    <a:pt x="6587" y="5640"/>
                  </a:lnTo>
                  <a:lnTo>
                    <a:pt x="6585" y="5622"/>
                  </a:lnTo>
                  <a:lnTo>
                    <a:pt x="6584" y="5604"/>
                  </a:lnTo>
                  <a:lnTo>
                    <a:pt x="6583" y="5586"/>
                  </a:lnTo>
                  <a:lnTo>
                    <a:pt x="6584" y="5570"/>
                  </a:lnTo>
                  <a:lnTo>
                    <a:pt x="6584" y="5551"/>
                  </a:lnTo>
                  <a:lnTo>
                    <a:pt x="6586" y="5533"/>
                  </a:lnTo>
                  <a:lnTo>
                    <a:pt x="6588" y="5516"/>
                  </a:lnTo>
                  <a:lnTo>
                    <a:pt x="6591" y="5498"/>
                  </a:lnTo>
                  <a:lnTo>
                    <a:pt x="6595" y="5479"/>
                  </a:lnTo>
                  <a:lnTo>
                    <a:pt x="6600" y="5461"/>
                  </a:lnTo>
                  <a:lnTo>
                    <a:pt x="6605" y="5444"/>
                  </a:lnTo>
                  <a:lnTo>
                    <a:pt x="6612" y="5425"/>
                  </a:lnTo>
                  <a:lnTo>
                    <a:pt x="6619" y="5407"/>
                  </a:lnTo>
                  <a:lnTo>
                    <a:pt x="6626" y="5388"/>
                  </a:lnTo>
                  <a:lnTo>
                    <a:pt x="6635" y="5371"/>
                  </a:lnTo>
                  <a:lnTo>
                    <a:pt x="6644" y="5353"/>
                  </a:lnTo>
                  <a:lnTo>
                    <a:pt x="6653" y="5334"/>
                  </a:lnTo>
                  <a:lnTo>
                    <a:pt x="6664" y="5316"/>
                  </a:lnTo>
                  <a:lnTo>
                    <a:pt x="6675" y="5299"/>
                  </a:lnTo>
                  <a:lnTo>
                    <a:pt x="6687" y="5280"/>
                  </a:lnTo>
                  <a:lnTo>
                    <a:pt x="6699" y="5262"/>
                  </a:lnTo>
                  <a:lnTo>
                    <a:pt x="6713" y="5244"/>
                  </a:lnTo>
                  <a:lnTo>
                    <a:pt x="6726" y="5227"/>
                  </a:lnTo>
                  <a:lnTo>
                    <a:pt x="6741" y="5209"/>
                  </a:lnTo>
                  <a:lnTo>
                    <a:pt x="6756" y="5191"/>
                  </a:lnTo>
                  <a:lnTo>
                    <a:pt x="6772" y="5175"/>
                  </a:lnTo>
                  <a:lnTo>
                    <a:pt x="6789" y="5157"/>
                  </a:lnTo>
                  <a:lnTo>
                    <a:pt x="6806" y="5139"/>
                  </a:lnTo>
                  <a:lnTo>
                    <a:pt x="6824" y="5122"/>
                  </a:lnTo>
                  <a:lnTo>
                    <a:pt x="6843" y="5106"/>
                  </a:lnTo>
                  <a:lnTo>
                    <a:pt x="6862" y="5089"/>
                  </a:lnTo>
                  <a:lnTo>
                    <a:pt x="6881" y="5072"/>
                  </a:lnTo>
                  <a:lnTo>
                    <a:pt x="6959" y="5009"/>
                  </a:lnTo>
                  <a:lnTo>
                    <a:pt x="7038" y="4945"/>
                  </a:lnTo>
                  <a:lnTo>
                    <a:pt x="7117" y="4883"/>
                  </a:lnTo>
                  <a:lnTo>
                    <a:pt x="7197" y="4821"/>
                  </a:lnTo>
                  <a:lnTo>
                    <a:pt x="7278" y="4760"/>
                  </a:lnTo>
                  <a:lnTo>
                    <a:pt x="7359" y="4698"/>
                  </a:lnTo>
                  <a:lnTo>
                    <a:pt x="7441" y="4639"/>
                  </a:lnTo>
                  <a:lnTo>
                    <a:pt x="7523" y="4578"/>
                  </a:lnTo>
                  <a:lnTo>
                    <a:pt x="7606" y="4519"/>
                  </a:lnTo>
                  <a:lnTo>
                    <a:pt x="7690" y="4460"/>
                  </a:lnTo>
                  <a:lnTo>
                    <a:pt x="7774" y="4402"/>
                  </a:lnTo>
                  <a:lnTo>
                    <a:pt x="7858" y="4345"/>
                  </a:lnTo>
                  <a:lnTo>
                    <a:pt x="7944" y="4288"/>
                  </a:lnTo>
                  <a:lnTo>
                    <a:pt x="8029" y="4232"/>
                  </a:lnTo>
                  <a:lnTo>
                    <a:pt x="8115" y="4177"/>
                  </a:lnTo>
                  <a:lnTo>
                    <a:pt x="8202" y="4122"/>
                  </a:lnTo>
                  <a:lnTo>
                    <a:pt x="8131" y="4077"/>
                  </a:lnTo>
                  <a:lnTo>
                    <a:pt x="8060" y="4032"/>
                  </a:lnTo>
                  <a:lnTo>
                    <a:pt x="7990" y="3986"/>
                  </a:lnTo>
                  <a:lnTo>
                    <a:pt x="7920" y="3940"/>
                  </a:lnTo>
                  <a:lnTo>
                    <a:pt x="7850" y="3893"/>
                  </a:lnTo>
                  <a:lnTo>
                    <a:pt x="7780" y="3846"/>
                  </a:lnTo>
                  <a:lnTo>
                    <a:pt x="7711" y="3798"/>
                  </a:lnTo>
                  <a:lnTo>
                    <a:pt x="7643" y="3750"/>
                  </a:lnTo>
                  <a:lnTo>
                    <a:pt x="7574" y="3702"/>
                  </a:lnTo>
                  <a:lnTo>
                    <a:pt x="7505" y="3653"/>
                  </a:lnTo>
                  <a:lnTo>
                    <a:pt x="7437" y="3603"/>
                  </a:lnTo>
                  <a:lnTo>
                    <a:pt x="7370" y="3554"/>
                  </a:lnTo>
                  <a:lnTo>
                    <a:pt x="7303" y="3504"/>
                  </a:lnTo>
                  <a:lnTo>
                    <a:pt x="7237" y="3453"/>
                  </a:lnTo>
                  <a:lnTo>
                    <a:pt x="7170" y="3402"/>
                  </a:lnTo>
                  <a:lnTo>
                    <a:pt x="7104" y="3351"/>
                  </a:lnTo>
                  <a:lnTo>
                    <a:pt x="7072" y="3325"/>
                  </a:lnTo>
                  <a:lnTo>
                    <a:pt x="7041" y="3297"/>
                  </a:lnTo>
                  <a:lnTo>
                    <a:pt x="7013" y="3269"/>
                  </a:lnTo>
                  <a:lnTo>
                    <a:pt x="6987" y="3239"/>
                  </a:lnTo>
                  <a:lnTo>
                    <a:pt x="6962" y="3209"/>
                  </a:lnTo>
                  <a:lnTo>
                    <a:pt x="6940" y="3178"/>
                  </a:lnTo>
                  <a:lnTo>
                    <a:pt x="6929" y="3162"/>
                  </a:lnTo>
                  <a:lnTo>
                    <a:pt x="6919" y="3147"/>
                  </a:lnTo>
                  <a:lnTo>
                    <a:pt x="6910" y="3131"/>
                  </a:lnTo>
                  <a:lnTo>
                    <a:pt x="6901" y="3114"/>
                  </a:lnTo>
                  <a:lnTo>
                    <a:pt x="6893" y="3099"/>
                  </a:lnTo>
                  <a:lnTo>
                    <a:pt x="6885" y="3082"/>
                  </a:lnTo>
                  <a:lnTo>
                    <a:pt x="6877" y="3065"/>
                  </a:lnTo>
                  <a:lnTo>
                    <a:pt x="6871" y="3049"/>
                  </a:lnTo>
                  <a:lnTo>
                    <a:pt x="6865" y="3032"/>
                  </a:lnTo>
                  <a:lnTo>
                    <a:pt x="6858" y="3014"/>
                  </a:lnTo>
                  <a:lnTo>
                    <a:pt x="6854" y="2998"/>
                  </a:lnTo>
                  <a:lnTo>
                    <a:pt x="6849" y="2980"/>
                  </a:lnTo>
                  <a:lnTo>
                    <a:pt x="6845" y="2963"/>
                  </a:lnTo>
                  <a:lnTo>
                    <a:pt x="6842" y="2945"/>
                  </a:lnTo>
                  <a:lnTo>
                    <a:pt x="6839" y="2928"/>
                  </a:lnTo>
                  <a:lnTo>
                    <a:pt x="6837" y="2910"/>
                  </a:lnTo>
                  <a:lnTo>
                    <a:pt x="6836" y="2892"/>
                  </a:lnTo>
                  <a:lnTo>
                    <a:pt x="6835" y="2875"/>
                  </a:lnTo>
                  <a:lnTo>
                    <a:pt x="6833" y="2857"/>
                  </a:lnTo>
                  <a:lnTo>
                    <a:pt x="6833" y="2839"/>
                  </a:lnTo>
                  <a:lnTo>
                    <a:pt x="6835" y="2819"/>
                  </a:lnTo>
                  <a:lnTo>
                    <a:pt x="6836" y="2799"/>
                  </a:lnTo>
                  <a:lnTo>
                    <a:pt x="6838" y="2780"/>
                  </a:lnTo>
                  <a:lnTo>
                    <a:pt x="6841" y="2760"/>
                  </a:lnTo>
                  <a:lnTo>
                    <a:pt x="6844" y="2740"/>
                  </a:lnTo>
                  <a:lnTo>
                    <a:pt x="6848" y="2721"/>
                  </a:lnTo>
                  <a:lnTo>
                    <a:pt x="6853" y="2701"/>
                  </a:lnTo>
                  <a:lnTo>
                    <a:pt x="6858" y="2682"/>
                  </a:lnTo>
                  <a:lnTo>
                    <a:pt x="6865" y="2663"/>
                  </a:lnTo>
                  <a:lnTo>
                    <a:pt x="6871" y="2644"/>
                  </a:lnTo>
                  <a:lnTo>
                    <a:pt x="6878" y="2624"/>
                  </a:lnTo>
                  <a:lnTo>
                    <a:pt x="6887" y="2606"/>
                  </a:lnTo>
                  <a:lnTo>
                    <a:pt x="6895" y="2587"/>
                  </a:lnTo>
                  <a:lnTo>
                    <a:pt x="6904" y="2568"/>
                  </a:lnTo>
                  <a:lnTo>
                    <a:pt x="6914" y="2550"/>
                  </a:lnTo>
                  <a:lnTo>
                    <a:pt x="6925" y="2532"/>
                  </a:lnTo>
                  <a:lnTo>
                    <a:pt x="6936" y="2514"/>
                  </a:lnTo>
                  <a:lnTo>
                    <a:pt x="6948" y="2496"/>
                  </a:lnTo>
                  <a:lnTo>
                    <a:pt x="6959" y="2478"/>
                  </a:lnTo>
                  <a:lnTo>
                    <a:pt x="6973" y="2461"/>
                  </a:lnTo>
                  <a:lnTo>
                    <a:pt x="6987" y="2443"/>
                  </a:lnTo>
                  <a:lnTo>
                    <a:pt x="7001" y="2425"/>
                  </a:lnTo>
                  <a:lnTo>
                    <a:pt x="7016" y="2408"/>
                  </a:lnTo>
                  <a:lnTo>
                    <a:pt x="7031" y="2392"/>
                  </a:lnTo>
                  <a:lnTo>
                    <a:pt x="7047" y="2375"/>
                  </a:lnTo>
                  <a:lnTo>
                    <a:pt x="7064" y="2358"/>
                  </a:lnTo>
                  <a:lnTo>
                    <a:pt x="7080" y="2343"/>
                  </a:lnTo>
                  <a:lnTo>
                    <a:pt x="7098" y="2327"/>
                  </a:lnTo>
                  <a:lnTo>
                    <a:pt x="7117" y="2312"/>
                  </a:lnTo>
                  <a:lnTo>
                    <a:pt x="7135" y="2296"/>
                  </a:lnTo>
                  <a:lnTo>
                    <a:pt x="7155" y="2281"/>
                  </a:lnTo>
                  <a:lnTo>
                    <a:pt x="7175" y="2266"/>
                  </a:lnTo>
                  <a:lnTo>
                    <a:pt x="7248" y="2212"/>
                  </a:lnTo>
                  <a:lnTo>
                    <a:pt x="7319" y="2158"/>
                  </a:lnTo>
                  <a:lnTo>
                    <a:pt x="7388" y="2105"/>
                  </a:lnTo>
                  <a:lnTo>
                    <a:pt x="7453" y="2051"/>
                  </a:lnTo>
                  <a:lnTo>
                    <a:pt x="7517" y="1999"/>
                  </a:lnTo>
                  <a:lnTo>
                    <a:pt x="7576" y="1947"/>
                  </a:lnTo>
                  <a:lnTo>
                    <a:pt x="7633" y="1896"/>
                  </a:lnTo>
                  <a:lnTo>
                    <a:pt x="7686" y="1845"/>
                  </a:lnTo>
                  <a:lnTo>
                    <a:pt x="7735" y="1797"/>
                  </a:lnTo>
                  <a:lnTo>
                    <a:pt x="7780" y="1751"/>
                  </a:lnTo>
                  <a:lnTo>
                    <a:pt x="7821" y="1707"/>
                  </a:lnTo>
                  <a:lnTo>
                    <a:pt x="7857" y="1664"/>
                  </a:lnTo>
                  <a:lnTo>
                    <a:pt x="7874" y="1644"/>
                  </a:lnTo>
                  <a:lnTo>
                    <a:pt x="7888" y="1625"/>
                  </a:lnTo>
                  <a:lnTo>
                    <a:pt x="7902" y="1607"/>
                  </a:lnTo>
                  <a:lnTo>
                    <a:pt x="7914" y="1588"/>
                  </a:lnTo>
                  <a:lnTo>
                    <a:pt x="7925" y="1571"/>
                  </a:lnTo>
                  <a:lnTo>
                    <a:pt x="7934" y="1555"/>
                  </a:lnTo>
                  <a:lnTo>
                    <a:pt x="7943" y="1539"/>
                  </a:lnTo>
                  <a:lnTo>
                    <a:pt x="7949" y="1524"/>
                  </a:lnTo>
                  <a:lnTo>
                    <a:pt x="7961" y="1491"/>
                  </a:lnTo>
                  <a:lnTo>
                    <a:pt x="7972" y="1457"/>
                  </a:lnTo>
                  <a:lnTo>
                    <a:pt x="7980" y="1422"/>
                  </a:lnTo>
                  <a:lnTo>
                    <a:pt x="7985" y="1387"/>
                  </a:lnTo>
                  <a:lnTo>
                    <a:pt x="7988" y="1351"/>
                  </a:lnTo>
                  <a:lnTo>
                    <a:pt x="7989" y="1316"/>
                  </a:lnTo>
                  <a:lnTo>
                    <a:pt x="7987" y="1280"/>
                  </a:lnTo>
                  <a:lnTo>
                    <a:pt x="7984" y="1244"/>
                  </a:lnTo>
                  <a:lnTo>
                    <a:pt x="7979" y="1208"/>
                  </a:lnTo>
                  <a:lnTo>
                    <a:pt x="7971" y="1172"/>
                  </a:lnTo>
                  <a:lnTo>
                    <a:pt x="7961" y="1136"/>
                  </a:lnTo>
                  <a:lnTo>
                    <a:pt x="7949" y="1101"/>
                  </a:lnTo>
                  <a:lnTo>
                    <a:pt x="7935" y="1066"/>
                  </a:lnTo>
                  <a:lnTo>
                    <a:pt x="7920" y="1030"/>
                  </a:lnTo>
                  <a:lnTo>
                    <a:pt x="7902" y="996"/>
                  </a:lnTo>
                  <a:lnTo>
                    <a:pt x="7882" y="961"/>
                  </a:lnTo>
                  <a:lnTo>
                    <a:pt x="7861" y="927"/>
                  </a:lnTo>
                  <a:lnTo>
                    <a:pt x="7838" y="894"/>
                  </a:lnTo>
                  <a:lnTo>
                    <a:pt x="7813" y="861"/>
                  </a:lnTo>
                  <a:lnTo>
                    <a:pt x="7786" y="829"/>
                  </a:lnTo>
                  <a:lnTo>
                    <a:pt x="7758" y="798"/>
                  </a:lnTo>
                  <a:lnTo>
                    <a:pt x="7728" y="766"/>
                  </a:lnTo>
                  <a:lnTo>
                    <a:pt x="7697" y="737"/>
                  </a:lnTo>
                  <a:lnTo>
                    <a:pt x="7663" y="708"/>
                  </a:lnTo>
                  <a:lnTo>
                    <a:pt x="7629" y="680"/>
                  </a:lnTo>
                  <a:lnTo>
                    <a:pt x="7593" y="654"/>
                  </a:lnTo>
                  <a:lnTo>
                    <a:pt x="7555" y="628"/>
                  </a:lnTo>
                  <a:lnTo>
                    <a:pt x="7517" y="604"/>
                  </a:lnTo>
                  <a:lnTo>
                    <a:pt x="7476" y="580"/>
                  </a:lnTo>
                  <a:lnTo>
                    <a:pt x="7434" y="558"/>
                  </a:lnTo>
                  <a:lnTo>
                    <a:pt x="7392" y="537"/>
                  </a:lnTo>
                  <a:lnTo>
                    <a:pt x="7347" y="518"/>
                  </a:lnTo>
                  <a:lnTo>
                    <a:pt x="7320" y="507"/>
                  </a:lnTo>
                  <a:lnTo>
                    <a:pt x="7293" y="497"/>
                  </a:lnTo>
                  <a:lnTo>
                    <a:pt x="7265" y="487"/>
                  </a:lnTo>
                  <a:lnTo>
                    <a:pt x="7237" y="479"/>
                  </a:lnTo>
                  <a:lnTo>
                    <a:pt x="7208" y="470"/>
                  </a:lnTo>
                  <a:lnTo>
                    <a:pt x="7180" y="463"/>
                  </a:lnTo>
                  <a:lnTo>
                    <a:pt x="7152" y="456"/>
                  </a:lnTo>
                  <a:lnTo>
                    <a:pt x="7124" y="449"/>
                  </a:lnTo>
                  <a:lnTo>
                    <a:pt x="7095" y="444"/>
                  </a:lnTo>
                  <a:lnTo>
                    <a:pt x="7067" y="440"/>
                  </a:lnTo>
                  <a:lnTo>
                    <a:pt x="7039" y="436"/>
                  </a:lnTo>
                  <a:lnTo>
                    <a:pt x="7011" y="433"/>
                  </a:lnTo>
                  <a:lnTo>
                    <a:pt x="6981" y="430"/>
                  </a:lnTo>
                  <a:lnTo>
                    <a:pt x="6953" y="429"/>
                  </a:lnTo>
                  <a:lnTo>
                    <a:pt x="6926" y="426"/>
                  </a:lnTo>
                  <a:lnTo>
                    <a:pt x="6898" y="426"/>
                  </a:lnTo>
                  <a:lnTo>
                    <a:pt x="6868" y="427"/>
                  </a:lnTo>
                  <a:lnTo>
                    <a:pt x="6838" y="429"/>
                  </a:lnTo>
                  <a:lnTo>
                    <a:pt x="6807" y="431"/>
                  </a:lnTo>
                  <a:lnTo>
                    <a:pt x="6779" y="434"/>
                  </a:lnTo>
                  <a:lnTo>
                    <a:pt x="6750" y="437"/>
                  </a:lnTo>
                  <a:lnTo>
                    <a:pt x="6722" y="442"/>
                  </a:lnTo>
                  <a:lnTo>
                    <a:pt x="6694" y="447"/>
                  </a:lnTo>
                  <a:lnTo>
                    <a:pt x="6667" y="454"/>
                  </a:lnTo>
                  <a:lnTo>
                    <a:pt x="6641" y="460"/>
                  </a:lnTo>
                  <a:lnTo>
                    <a:pt x="6614" y="468"/>
                  </a:lnTo>
                  <a:lnTo>
                    <a:pt x="6589" y="476"/>
                  </a:lnTo>
                  <a:lnTo>
                    <a:pt x="6564" y="486"/>
                  </a:lnTo>
                  <a:lnTo>
                    <a:pt x="6539" y="495"/>
                  </a:lnTo>
                  <a:lnTo>
                    <a:pt x="6515" y="506"/>
                  </a:lnTo>
                  <a:lnTo>
                    <a:pt x="6492" y="517"/>
                  </a:lnTo>
                  <a:lnTo>
                    <a:pt x="6470" y="530"/>
                  </a:lnTo>
                  <a:lnTo>
                    <a:pt x="6448" y="542"/>
                  </a:lnTo>
                  <a:lnTo>
                    <a:pt x="6426" y="556"/>
                  </a:lnTo>
                  <a:lnTo>
                    <a:pt x="6405" y="569"/>
                  </a:lnTo>
                  <a:lnTo>
                    <a:pt x="6387" y="585"/>
                  </a:lnTo>
                  <a:lnTo>
                    <a:pt x="6367" y="600"/>
                  </a:lnTo>
                  <a:lnTo>
                    <a:pt x="6349" y="616"/>
                  </a:lnTo>
                  <a:lnTo>
                    <a:pt x="6332" y="633"/>
                  </a:lnTo>
                  <a:lnTo>
                    <a:pt x="6315" y="650"/>
                  </a:lnTo>
                  <a:lnTo>
                    <a:pt x="6299" y="668"/>
                  </a:lnTo>
                  <a:lnTo>
                    <a:pt x="6284" y="686"/>
                  </a:lnTo>
                  <a:lnTo>
                    <a:pt x="6270" y="706"/>
                  </a:lnTo>
                  <a:lnTo>
                    <a:pt x="6257" y="725"/>
                  </a:lnTo>
                  <a:lnTo>
                    <a:pt x="6244" y="745"/>
                  </a:lnTo>
                  <a:lnTo>
                    <a:pt x="6233" y="766"/>
                  </a:lnTo>
                  <a:lnTo>
                    <a:pt x="6222" y="787"/>
                  </a:lnTo>
                  <a:lnTo>
                    <a:pt x="6213" y="809"/>
                  </a:lnTo>
                  <a:lnTo>
                    <a:pt x="6205" y="828"/>
                  </a:lnTo>
                  <a:lnTo>
                    <a:pt x="6197" y="847"/>
                  </a:lnTo>
                  <a:lnTo>
                    <a:pt x="6188" y="867"/>
                  </a:lnTo>
                  <a:lnTo>
                    <a:pt x="6178" y="889"/>
                  </a:lnTo>
                  <a:lnTo>
                    <a:pt x="6168" y="913"/>
                  </a:lnTo>
                  <a:lnTo>
                    <a:pt x="6158" y="937"/>
                  </a:lnTo>
                  <a:lnTo>
                    <a:pt x="6147" y="962"/>
                  </a:lnTo>
                  <a:lnTo>
                    <a:pt x="6135" y="989"/>
                  </a:lnTo>
                  <a:lnTo>
                    <a:pt x="6117" y="1031"/>
                  </a:lnTo>
                  <a:lnTo>
                    <a:pt x="6097" y="1076"/>
                  </a:lnTo>
                  <a:lnTo>
                    <a:pt x="6077" y="1123"/>
                  </a:lnTo>
                  <a:lnTo>
                    <a:pt x="6056" y="1172"/>
                  </a:lnTo>
                  <a:lnTo>
                    <a:pt x="6034" y="1223"/>
                  </a:lnTo>
                  <a:lnTo>
                    <a:pt x="6012" y="1275"/>
                  </a:lnTo>
                  <a:lnTo>
                    <a:pt x="5990" y="1329"/>
                  </a:lnTo>
                  <a:lnTo>
                    <a:pt x="5967" y="1385"/>
                  </a:lnTo>
                  <a:lnTo>
                    <a:pt x="5960" y="1401"/>
                  </a:lnTo>
                  <a:lnTo>
                    <a:pt x="5952" y="1417"/>
                  </a:lnTo>
                  <a:lnTo>
                    <a:pt x="5944" y="1433"/>
                  </a:lnTo>
                  <a:lnTo>
                    <a:pt x="5936" y="1448"/>
                  </a:lnTo>
                  <a:lnTo>
                    <a:pt x="5927" y="1463"/>
                  </a:lnTo>
                  <a:lnTo>
                    <a:pt x="5919" y="1477"/>
                  </a:lnTo>
                  <a:lnTo>
                    <a:pt x="5910" y="1491"/>
                  </a:lnTo>
                  <a:lnTo>
                    <a:pt x="5900" y="1505"/>
                  </a:lnTo>
                  <a:lnTo>
                    <a:pt x="5890" y="1517"/>
                  </a:lnTo>
                  <a:lnTo>
                    <a:pt x="5880" y="1530"/>
                  </a:lnTo>
                  <a:lnTo>
                    <a:pt x="5869" y="1541"/>
                  </a:lnTo>
                  <a:lnTo>
                    <a:pt x="5859" y="1552"/>
                  </a:lnTo>
                  <a:lnTo>
                    <a:pt x="5847" y="1564"/>
                  </a:lnTo>
                  <a:lnTo>
                    <a:pt x="5836" y="1574"/>
                  </a:lnTo>
                  <a:lnTo>
                    <a:pt x="5824" y="1584"/>
                  </a:lnTo>
                  <a:lnTo>
                    <a:pt x="5813" y="1593"/>
                  </a:lnTo>
                  <a:lnTo>
                    <a:pt x="5800" y="1601"/>
                  </a:lnTo>
                  <a:lnTo>
                    <a:pt x="5788" y="1610"/>
                  </a:lnTo>
                  <a:lnTo>
                    <a:pt x="5774" y="1617"/>
                  </a:lnTo>
                  <a:lnTo>
                    <a:pt x="5762" y="1624"/>
                  </a:lnTo>
                  <a:lnTo>
                    <a:pt x="5748" y="1632"/>
                  </a:lnTo>
                  <a:lnTo>
                    <a:pt x="5735" y="1638"/>
                  </a:lnTo>
                  <a:lnTo>
                    <a:pt x="5721" y="1643"/>
                  </a:lnTo>
                  <a:lnTo>
                    <a:pt x="5708" y="1648"/>
                  </a:lnTo>
                  <a:lnTo>
                    <a:pt x="5693" y="1653"/>
                  </a:lnTo>
                  <a:lnTo>
                    <a:pt x="5679" y="1656"/>
                  </a:lnTo>
                  <a:lnTo>
                    <a:pt x="5664" y="1660"/>
                  </a:lnTo>
                  <a:lnTo>
                    <a:pt x="5649" y="1662"/>
                  </a:lnTo>
                  <a:lnTo>
                    <a:pt x="5634" y="1664"/>
                  </a:lnTo>
                  <a:lnTo>
                    <a:pt x="5619" y="1665"/>
                  </a:lnTo>
                  <a:lnTo>
                    <a:pt x="5604" y="1666"/>
                  </a:lnTo>
                  <a:lnTo>
                    <a:pt x="5588" y="1667"/>
                  </a:lnTo>
                  <a:lnTo>
                    <a:pt x="5571" y="1666"/>
                  </a:lnTo>
                  <a:lnTo>
                    <a:pt x="5556" y="1665"/>
                  </a:lnTo>
                  <a:lnTo>
                    <a:pt x="5540" y="1664"/>
                  </a:lnTo>
                  <a:lnTo>
                    <a:pt x="5523" y="1662"/>
                  </a:lnTo>
                  <a:lnTo>
                    <a:pt x="5507" y="1659"/>
                  </a:lnTo>
                  <a:lnTo>
                    <a:pt x="5491" y="1656"/>
                  </a:lnTo>
                  <a:lnTo>
                    <a:pt x="5474" y="1652"/>
                  </a:lnTo>
                  <a:lnTo>
                    <a:pt x="5459" y="1647"/>
                  </a:lnTo>
                  <a:lnTo>
                    <a:pt x="5442" y="1642"/>
                  </a:lnTo>
                  <a:lnTo>
                    <a:pt x="5426" y="1636"/>
                  </a:lnTo>
                  <a:lnTo>
                    <a:pt x="5410" y="1630"/>
                  </a:lnTo>
                  <a:lnTo>
                    <a:pt x="5393" y="1623"/>
                  </a:lnTo>
                  <a:lnTo>
                    <a:pt x="5361" y="1608"/>
                  </a:lnTo>
                  <a:lnTo>
                    <a:pt x="5329" y="1590"/>
                  </a:lnTo>
                  <a:lnTo>
                    <a:pt x="5296" y="1570"/>
                  </a:lnTo>
                  <a:lnTo>
                    <a:pt x="5264" y="1547"/>
                  </a:lnTo>
                  <a:lnTo>
                    <a:pt x="5233" y="1523"/>
                  </a:lnTo>
                  <a:lnTo>
                    <a:pt x="5201" y="1496"/>
                  </a:lnTo>
                  <a:lnTo>
                    <a:pt x="5169" y="1468"/>
                  </a:lnTo>
                  <a:lnTo>
                    <a:pt x="5139" y="1437"/>
                  </a:lnTo>
                  <a:lnTo>
                    <a:pt x="5109" y="1403"/>
                  </a:lnTo>
                  <a:lnTo>
                    <a:pt x="5079" y="1369"/>
                  </a:lnTo>
                  <a:lnTo>
                    <a:pt x="5013" y="1288"/>
                  </a:lnTo>
                  <a:lnTo>
                    <a:pt x="4948" y="1205"/>
                  </a:lnTo>
                  <a:lnTo>
                    <a:pt x="4883" y="1123"/>
                  </a:lnTo>
                  <a:lnTo>
                    <a:pt x="4819" y="1041"/>
                  </a:lnTo>
                  <a:lnTo>
                    <a:pt x="4756" y="956"/>
                  </a:lnTo>
                  <a:lnTo>
                    <a:pt x="4692" y="872"/>
                  </a:lnTo>
                  <a:lnTo>
                    <a:pt x="4630" y="787"/>
                  </a:lnTo>
                  <a:lnTo>
                    <a:pt x="4569" y="702"/>
                  </a:lnTo>
                  <a:lnTo>
                    <a:pt x="4508" y="615"/>
                  </a:lnTo>
                  <a:lnTo>
                    <a:pt x="4448" y="530"/>
                  </a:lnTo>
                  <a:lnTo>
                    <a:pt x="4388" y="442"/>
                  </a:lnTo>
                  <a:lnTo>
                    <a:pt x="4329" y="354"/>
                  </a:lnTo>
                  <a:lnTo>
                    <a:pt x="4272" y="267"/>
                  </a:lnTo>
                  <a:lnTo>
                    <a:pt x="4214" y="178"/>
                  </a:lnTo>
                  <a:lnTo>
                    <a:pt x="4157" y="90"/>
                  </a:lnTo>
                  <a:lnTo>
                    <a:pt x="4102" y="0"/>
                  </a:lnTo>
                  <a:lnTo>
                    <a:pt x="4014" y="54"/>
                  </a:lnTo>
                  <a:lnTo>
                    <a:pt x="3928" y="111"/>
                  </a:lnTo>
                  <a:lnTo>
                    <a:pt x="3842" y="166"/>
                  </a:lnTo>
                  <a:lnTo>
                    <a:pt x="3756" y="223"/>
                  </a:lnTo>
                  <a:lnTo>
                    <a:pt x="3670" y="280"/>
                  </a:lnTo>
                  <a:lnTo>
                    <a:pt x="3585" y="339"/>
                  </a:lnTo>
                  <a:lnTo>
                    <a:pt x="3500" y="398"/>
                  </a:lnTo>
                  <a:lnTo>
                    <a:pt x="3416" y="459"/>
                  </a:lnTo>
                  <a:lnTo>
                    <a:pt x="3332" y="519"/>
                  </a:lnTo>
                  <a:lnTo>
                    <a:pt x="3249" y="581"/>
                  </a:lnTo>
                  <a:lnTo>
                    <a:pt x="3166" y="642"/>
                  </a:lnTo>
                  <a:lnTo>
                    <a:pt x="3084" y="705"/>
                  </a:lnTo>
                  <a:lnTo>
                    <a:pt x="3001" y="768"/>
                  </a:lnTo>
                  <a:lnTo>
                    <a:pt x="2920" y="832"/>
                  </a:lnTo>
                  <a:lnTo>
                    <a:pt x="2839" y="898"/>
                  </a:lnTo>
                  <a:lnTo>
                    <a:pt x="2759" y="962"/>
                  </a:lnTo>
                  <a:lnTo>
                    <a:pt x="2727" y="988"/>
                  </a:lnTo>
                  <a:lnTo>
                    <a:pt x="2699" y="1016"/>
                  </a:lnTo>
                  <a:lnTo>
                    <a:pt x="2672" y="1043"/>
                  </a:lnTo>
                  <a:lnTo>
                    <a:pt x="2646" y="1070"/>
                  </a:lnTo>
                  <a:lnTo>
                    <a:pt x="2623" y="1098"/>
                  </a:lnTo>
                  <a:lnTo>
                    <a:pt x="2602" y="1125"/>
                  </a:lnTo>
                  <a:lnTo>
                    <a:pt x="2584" y="1153"/>
                  </a:lnTo>
                  <a:lnTo>
                    <a:pt x="2567" y="1180"/>
                  </a:lnTo>
                  <a:lnTo>
                    <a:pt x="2552" y="1208"/>
                  </a:lnTo>
                  <a:lnTo>
                    <a:pt x="2541" y="1236"/>
                  </a:lnTo>
                  <a:lnTo>
                    <a:pt x="2536" y="1249"/>
                  </a:lnTo>
                  <a:lnTo>
                    <a:pt x="2531" y="1263"/>
                  </a:lnTo>
                  <a:lnTo>
                    <a:pt x="2527" y="1276"/>
                  </a:lnTo>
                  <a:lnTo>
                    <a:pt x="2523" y="1290"/>
                  </a:lnTo>
                  <a:lnTo>
                    <a:pt x="2521" y="1302"/>
                  </a:lnTo>
                  <a:lnTo>
                    <a:pt x="2518" y="1316"/>
                  </a:lnTo>
                  <a:lnTo>
                    <a:pt x="2517" y="1328"/>
                  </a:lnTo>
                  <a:lnTo>
                    <a:pt x="2516" y="1342"/>
                  </a:lnTo>
                  <a:lnTo>
                    <a:pt x="2515" y="1354"/>
                  </a:lnTo>
                  <a:lnTo>
                    <a:pt x="2516" y="1367"/>
                  </a:lnTo>
                  <a:lnTo>
                    <a:pt x="2516" y="1379"/>
                  </a:lnTo>
                  <a:lnTo>
                    <a:pt x="2518" y="1391"/>
                  </a:lnTo>
                  <a:lnTo>
                    <a:pt x="2522" y="1412"/>
                  </a:lnTo>
                  <a:lnTo>
                    <a:pt x="2527" y="1430"/>
                  </a:lnTo>
                  <a:lnTo>
                    <a:pt x="2535" y="1449"/>
                  </a:lnTo>
                  <a:lnTo>
                    <a:pt x="2543" y="1466"/>
                  </a:lnTo>
                  <a:lnTo>
                    <a:pt x="2553" y="1482"/>
                  </a:lnTo>
                  <a:lnTo>
                    <a:pt x="2564" y="1496"/>
                  </a:lnTo>
                  <a:lnTo>
                    <a:pt x="2576" y="1511"/>
                  </a:lnTo>
                  <a:lnTo>
                    <a:pt x="2589" y="1523"/>
                  </a:lnTo>
                  <a:lnTo>
                    <a:pt x="2602" y="1535"/>
                  </a:lnTo>
                  <a:lnTo>
                    <a:pt x="2616" y="1546"/>
                  </a:lnTo>
                  <a:lnTo>
                    <a:pt x="2631" y="1557"/>
                  </a:lnTo>
                  <a:lnTo>
                    <a:pt x="2645" y="1565"/>
                  </a:lnTo>
                  <a:lnTo>
                    <a:pt x="2660" y="1573"/>
                  </a:lnTo>
                  <a:lnTo>
                    <a:pt x="2674" y="1582"/>
                  </a:lnTo>
                  <a:lnTo>
                    <a:pt x="2689" y="1588"/>
                  </a:lnTo>
                  <a:lnTo>
                    <a:pt x="2703" y="1594"/>
                  </a:lnTo>
                  <a:lnTo>
                    <a:pt x="2758" y="1617"/>
                  </a:lnTo>
                  <a:lnTo>
                    <a:pt x="2811" y="1639"/>
                  </a:lnTo>
                  <a:lnTo>
                    <a:pt x="2862" y="1661"/>
                  </a:lnTo>
                  <a:lnTo>
                    <a:pt x="2912" y="1683"/>
                  </a:lnTo>
                  <a:lnTo>
                    <a:pt x="2961" y="1703"/>
                  </a:lnTo>
                  <a:lnTo>
                    <a:pt x="3006" y="1723"/>
                  </a:lnTo>
                  <a:lnTo>
                    <a:pt x="3050" y="1742"/>
                  </a:lnTo>
                  <a:lnTo>
                    <a:pt x="3092" y="1760"/>
                  </a:lnTo>
                  <a:lnTo>
                    <a:pt x="3120" y="1772"/>
                  </a:lnTo>
                  <a:lnTo>
                    <a:pt x="3146" y="1784"/>
                  </a:lnTo>
                  <a:lnTo>
                    <a:pt x="3172" y="1795"/>
                  </a:lnTo>
                  <a:lnTo>
                    <a:pt x="3196" y="1806"/>
                  </a:lnTo>
                  <a:lnTo>
                    <a:pt x="3219" y="1815"/>
                  </a:lnTo>
                  <a:lnTo>
                    <a:pt x="3241" y="1825"/>
                  </a:lnTo>
                  <a:lnTo>
                    <a:pt x="3261" y="1833"/>
                  </a:lnTo>
                  <a:lnTo>
                    <a:pt x="3278" y="1840"/>
                  </a:lnTo>
                  <a:lnTo>
                    <a:pt x="3319" y="1859"/>
                  </a:lnTo>
                  <a:lnTo>
                    <a:pt x="3356" y="1879"/>
                  </a:lnTo>
                  <a:lnTo>
                    <a:pt x="3394" y="1902"/>
                  </a:lnTo>
                  <a:lnTo>
                    <a:pt x="3428" y="1927"/>
                  </a:lnTo>
                  <a:lnTo>
                    <a:pt x="3462" y="1954"/>
                  </a:lnTo>
                  <a:lnTo>
                    <a:pt x="3494" y="1982"/>
                  </a:lnTo>
                  <a:lnTo>
                    <a:pt x="3524" y="2013"/>
                  </a:lnTo>
                  <a:lnTo>
                    <a:pt x="3552" y="2046"/>
                  </a:lnTo>
                  <a:lnTo>
                    <a:pt x="3578" y="2081"/>
                  </a:lnTo>
                  <a:lnTo>
                    <a:pt x="3603" y="2117"/>
                  </a:lnTo>
                  <a:lnTo>
                    <a:pt x="3626" y="2155"/>
                  </a:lnTo>
                  <a:lnTo>
                    <a:pt x="3647" y="2195"/>
                  </a:lnTo>
                  <a:lnTo>
                    <a:pt x="3667" y="2235"/>
                  </a:lnTo>
                  <a:lnTo>
                    <a:pt x="3684" y="2277"/>
                  </a:lnTo>
                  <a:lnTo>
                    <a:pt x="3700" y="2321"/>
                  </a:lnTo>
                  <a:lnTo>
                    <a:pt x="3714" y="2366"/>
                  </a:lnTo>
                  <a:lnTo>
                    <a:pt x="3725" y="2412"/>
                  </a:lnTo>
                  <a:lnTo>
                    <a:pt x="3734" y="2459"/>
                  </a:lnTo>
                  <a:lnTo>
                    <a:pt x="3743" y="2506"/>
                  </a:lnTo>
                  <a:lnTo>
                    <a:pt x="3748" y="2554"/>
                  </a:lnTo>
                  <a:lnTo>
                    <a:pt x="3752" y="2604"/>
                  </a:lnTo>
                  <a:lnTo>
                    <a:pt x="3753" y="2655"/>
                  </a:lnTo>
                  <a:lnTo>
                    <a:pt x="3753" y="2705"/>
                  </a:lnTo>
                  <a:lnTo>
                    <a:pt x="3750" y="2756"/>
                  </a:lnTo>
                  <a:lnTo>
                    <a:pt x="3746" y="2808"/>
                  </a:lnTo>
                  <a:lnTo>
                    <a:pt x="3739" y="2860"/>
                  </a:lnTo>
                  <a:lnTo>
                    <a:pt x="3730" y="2912"/>
                  </a:lnTo>
                  <a:lnTo>
                    <a:pt x="3719" y="2964"/>
                  </a:lnTo>
                  <a:lnTo>
                    <a:pt x="3705" y="3016"/>
                  </a:lnTo>
                  <a:lnTo>
                    <a:pt x="3690" y="3070"/>
                  </a:lnTo>
                  <a:lnTo>
                    <a:pt x="3672" y="3122"/>
                  </a:lnTo>
                  <a:lnTo>
                    <a:pt x="3652" y="3174"/>
                  </a:lnTo>
                  <a:lnTo>
                    <a:pt x="3634" y="3214"/>
                  </a:lnTo>
                  <a:lnTo>
                    <a:pt x="3616" y="3255"/>
                  </a:lnTo>
                  <a:lnTo>
                    <a:pt x="3596" y="3294"/>
                  </a:lnTo>
                  <a:lnTo>
                    <a:pt x="3575" y="3332"/>
                  </a:lnTo>
                  <a:lnTo>
                    <a:pt x="3553" y="3369"/>
                  </a:lnTo>
                  <a:lnTo>
                    <a:pt x="3530" y="3405"/>
                  </a:lnTo>
                  <a:lnTo>
                    <a:pt x="3506" y="3441"/>
                  </a:lnTo>
                  <a:lnTo>
                    <a:pt x="3482" y="3474"/>
                  </a:lnTo>
                  <a:lnTo>
                    <a:pt x="3456" y="3507"/>
                  </a:lnTo>
                  <a:lnTo>
                    <a:pt x="3430" y="3540"/>
                  </a:lnTo>
                  <a:lnTo>
                    <a:pt x="3403" y="3570"/>
                  </a:lnTo>
                  <a:lnTo>
                    <a:pt x="3375" y="3600"/>
                  </a:lnTo>
                  <a:lnTo>
                    <a:pt x="3347" y="3628"/>
                  </a:lnTo>
                  <a:lnTo>
                    <a:pt x="3317" y="3655"/>
                  </a:lnTo>
                  <a:lnTo>
                    <a:pt x="3288" y="3682"/>
                  </a:lnTo>
                  <a:lnTo>
                    <a:pt x="3256" y="3707"/>
                  </a:lnTo>
                  <a:lnTo>
                    <a:pt x="3225" y="3731"/>
                  </a:lnTo>
                  <a:lnTo>
                    <a:pt x="3194" y="3752"/>
                  </a:lnTo>
                  <a:lnTo>
                    <a:pt x="3162" y="3773"/>
                  </a:lnTo>
                  <a:lnTo>
                    <a:pt x="3128" y="3793"/>
                  </a:lnTo>
                  <a:lnTo>
                    <a:pt x="3096" y="3811"/>
                  </a:lnTo>
                  <a:lnTo>
                    <a:pt x="3062" y="3827"/>
                  </a:lnTo>
                  <a:lnTo>
                    <a:pt x="3028" y="3843"/>
                  </a:lnTo>
                  <a:lnTo>
                    <a:pt x="2994" y="3857"/>
                  </a:lnTo>
                  <a:lnTo>
                    <a:pt x="2960" y="3869"/>
                  </a:lnTo>
                  <a:lnTo>
                    <a:pt x="2924" y="3880"/>
                  </a:lnTo>
                  <a:lnTo>
                    <a:pt x="2889" y="3889"/>
                  </a:lnTo>
                  <a:lnTo>
                    <a:pt x="2853" y="3896"/>
                  </a:lnTo>
                  <a:lnTo>
                    <a:pt x="2818" y="3902"/>
                  </a:lnTo>
                  <a:lnTo>
                    <a:pt x="2783" y="3907"/>
                  </a:lnTo>
                  <a:lnTo>
                    <a:pt x="2747" y="3909"/>
                  </a:lnTo>
                  <a:lnTo>
                    <a:pt x="2712" y="3910"/>
                  </a:lnTo>
                  <a:lnTo>
                    <a:pt x="2711" y="3910"/>
                  </a:lnTo>
                  <a:lnTo>
                    <a:pt x="2711" y="3910"/>
                  </a:lnTo>
                  <a:lnTo>
                    <a:pt x="2677" y="3909"/>
                  </a:lnTo>
                  <a:lnTo>
                    <a:pt x="2643" y="3907"/>
                  </a:lnTo>
                  <a:lnTo>
                    <a:pt x="2610" y="3903"/>
                  </a:lnTo>
                  <a:lnTo>
                    <a:pt x="2577" y="3896"/>
                  </a:lnTo>
                  <a:lnTo>
                    <a:pt x="2544" y="3890"/>
                  </a:lnTo>
                  <a:lnTo>
                    <a:pt x="2512" y="3881"/>
                  </a:lnTo>
                  <a:lnTo>
                    <a:pt x="2481" y="3870"/>
                  </a:lnTo>
                  <a:lnTo>
                    <a:pt x="2449" y="3859"/>
                  </a:lnTo>
                  <a:lnTo>
                    <a:pt x="2428" y="3849"/>
                  </a:lnTo>
                  <a:lnTo>
                    <a:pt x="2407" y="3838"/>
                  </a:lnTo>
                  <a:lnTo>
                    <a:pt x="2385" y="3825"/>
                  </a:lnTo>
                  <a:lnTo>
                    <a:pt x="2362" y="3811"/>
                  </a:lnTo>
                  <a:lnTo>
                    <a:pt x="2338" y="3795"/>
                  </a:lnTo>
                  <a:lnTo>
                    <a:pt x="2314" y="3777"/>
                  </a:lnTo>
                  <a:lnTo>
                    <a:pt x="2290" y="3759"/>
                  </a:lnTo>
                  <a:lnTo>
                    <a:pt x="2265" y="3738"/>
                  </a:lnTo>
                  <a:lnTo>
                    <a:pt x="2239" y="3716"/>
                  </a:lnTo>
                  <a:lnTo>
                    <a:pt x="2214" y="3693"/>
                  </a:lnTo>
                  <a:lnTo>
                    <a:pt x="2187" y="3669"/>
                  </a:lnTo>
                  <a:lnTo>
                    <a:pt x="2161" y="3644"/>
                  </a:lnTo>
                  <a:lnTo>
                    <a:pt x="2108" y="3591"/>
                  </a:lnTo>
                  <a:lnTo>
                    <a:pt x="2054" y="3535"/>
                  </a:lnTo>
                  <a:lnTo>
                    <a:pt x="1999" y="3475"/>
                  </a:lnTo>
                  <a:lnTo>
                    <a:pt x="1945" y="3414"/>
                  </a:lnTo>
                  <a:lnTo>
                    <a:pt x="1891" y="3351"/>
                  </a:lnTo>
                  <a:lnTo>
                    <a:pt x="1839" y="3286"/>
                  </a:lnTo>
                  <a:lnTo>
                    <a:pt x="1788" y="3223"/>
                  </a:lnTo>
                  <a:lnTo>
                    <a:pt x="1738" y="3158"/>
                  </a:lnTo>
                  <a:lnTo>
                    <a:pt x="1690" y="3095"/>
                  </a:lnTo>
                  <a:lnTo>
                    <a:pt x="1644" y="3033"/>
                  </a:lnTo>
                  <a:lnTo>
                    <a:pt x="1620" y="3001"/>
                  </a:lnTo>
                  <a:lnTo>
                    <a:pt x="1594" y="2969"/>
                  </a:lnTo>
                  <a:lnTo>
                    <a:pt x="1568" y="2941"/>
                  </a:lnTo>
                  <a:lnTo>
                    <a:pt x="1541" y="2914"/>
                  </a:lnTo>
                  <a:lnTo>
                    <a:pt x="1514" y="2889"/>
                  </a:lnTo>
                  <a:lnTo>
                    <a:pt x="1486" y="2866"/>
                  </a:lnTo>
                  <a:lnTo>
                    <a:pt x="1457" y="2845"/>
                  </a:lnTo>
                  <a:lnTo>
                    <a:pt x="1428" y="2827"/>
                  </a:lnTo>
                  <a:lnTo>
                    <a:pt x="1398" y="2810"/>
                  </a:lnTo>
                  <a:lnTo>
                    <a:pt x="1367" y="2794"/>
                  </a:lnTo>
                  <a:lnTo>
                    <a:pt x="1353" y="2788"/>
                  </a:lnTo>
                  <a:lnTo>
                    <a:pt x="1337" y="2782"/>
                  </a:lnTo>
                  <a:lnTo>
                    <a:pt x="1323" y="2777"/>
                  </a:lnTo>
                  <a:lnTo>
                    <a:pt x="1307" y="2771"/>
                  </a:lnTo>
                  <a:lnTo>
                    <a:pt x="1291" y="2767"/>
                  </a:lnTo>
                  <a:lnTo>
                    <a:pt x="1276" y="2764"/>
                  </a:lnTo>
                  <a:lnTo>
                    <a:pt x="1261" y="2761"/>
                  </a:lnTo>
                  <a:lnTo>
                    <a:pt x="1245" y="2758"/>
                  </a:lnTo>
                  <a:lnTo>
                    <a:pt x="1230" y="2756"/>
                  </a:lnTo>
                  <a:lnTo>
                    <a:pt x="1214" y="2755"/>
                  </a:lnTo>
                  <a:lnTo>
                    <a:pt x="1199" y="2754"/>
                  </a:lnTo>
                  <a:lnTo>
                    <a:pt x="1184" y="2753"/>
                  </a:lnTo>
                  <a:lnTo>
                    <a:pt x="1157" y="2754"/>
                  </a:lnTo>
                  <a:lnTo>
                    <a:pt x="1131" y="2757"/>
                  </a:lnTo>
                  <a:lnTo>
                    <a:pt x="1105" y="2761"/>
                  </a:lnTo>
                  <a:lnTo>
                    <a:pt x="1080" y="2767"/>
                  </a:lnTo>
                  <a:lnTo>
                    <a:pt x="1054" y="2774"/>
                  </a:lnTo>
                  <a:lnTo>
                    <a:pt x="1029" y="2784"/>
                  </a:lnTo>
                  <a:lnTo>
                    <a:pt x="1005" y="2794"/>
                  </a:lnTo>
                  <a:lnTo>
                    <a:pt x="980" y="2807"/>
                  </a:lnTo>
                  <a:lnTo>
                    <a:pt x="956" y="2821"/>
                  </a:lnTo>
                  <a:lnTo>
                    <a:pt x="933" y="2837"/>
                  </a:lnTo>
                  <a:lnTo>
                    <a:pt x="910" y="2855"/>
                  </a:lnTo>
                  <a:lnTo>
                    <a:pt x="887" y="2873"/>
                  </a:lnTo>
                  <a:lnTo>
                    <a:pt x="865" y="2894"/>
                  </a:lnTo>
                  <a:lnTo>
                    <a:pt x="844" y="2917"/>
                  </a:lnTo>
                  <a:lnTo>
                    <a:pt x="823" y="2940"/>
                  </a:lnTo>
                  <a:lnTo>
                    <a:pt x="802" y="2966"/>
                  </a:lnTo>
                  <a:lnTo>
                    <a:pt x="749" y="3034"/>
                  </a:lnTo>
                  <a:lnTo>
                    <a:pt x="696" y="3103"/>
                  </a:lnTo>
                  <a:lnTo>
                    <a:pt x="644" y="3173"/>
                  </a:lnTo>
                  <a:lnTo>
                    <a:pt x="591" y="3243"/>
                  </a:lnTo>
                  <a:lnTo>
                    <a:pt x="539" y="3313"/>
                  </a:lnTo>
                  <a:lnTo>
                    <a:pt x="488" y="3384"/>
                  </a:lnTo>
                  <a:lnTo>
                    <a:pt x="437" y="3455"/>
                  </a:lnTo>
                  <a:lnTo>
                    <a:pt x="386" y="3527"/>
                  </a:lnTo>
                  <a:lnTo>
                    <a:pt x="336" y="3600"/>
                  </a:lnTo>
                  <a:lnTo>
                    <a:pt x="287" y="3672"/>
                  </a:lnTo>
                  <a:lnTo>
                    <a:pt x="238" y="3745"/>
                  </a:lnTo>
                  <a:lnTo>
                    <a:pt x="190" y="3819"/>
                  </a:lnTo>
                  <a:lnTo>
                    <a:pt x="142" y="3893"/>
                  </a:lnTo>
                  <a:lnTo>
                    <a:pt x="94" y="3967"/>
                  </a:lnTo>
                  <a:lnTo>
                    <a:pt x="47" y="4042"/>
                  </a:lnTo>
                  <a:lnTo>
                    <a:pt x="0" y="4117"/>
                  </a:lnTo>
                  <a:lnTo>
                    <a:pt x="55" y="4206"/>
                  </a:lnTo>
                  <a:lnTo>
                    <a:pt x="112" y="4296"/>
                  </a:lnTo>
                  <a:lnTo>
                    <a:pt x="170" y="4384"/>
                  </a:lnTo>
                  <a:lnTo>
                    <a:pt x="227" y="4472"/>
                  </a:lnTo>
                  <a:lnTo>
                    <a:pt x="286" y="4560"/>
                  </a:lnTo>
                  <a:lnTo>
                    <a:pt x="346" y="4647"/>
                  </a:lnTo>
                  <a:lnTo>
                    <a:pt x="406" y="4735"/>
                  </a:lnTo>
                  <a:lnTo>
                    <a:pt x="468" y="4821"/>
                  </a:lnTo>
                  <a:lnTo>
                    <a:pt x="529" y="4907"/>
                  </a:lnTo>
                  <a:lnTo>
                    <a:pt x="591" y="4992"/>
                  </a:lnTo>
                  <a:lnTo>
                    <a:pt x="655" y="5077"/>
                  </a:lnTo>
                  <a:lnTo>
                    <a:pt x="719" y="5161"/>
                  </a:lnTo>
                  <a:lnTo>
                    <a:pt x="783" y="5244"/>
                  </a:lnTo>
                  <a:lnTo>
                    <a:pt x="849" y="5328"/>
                  </a:lnTo>
                  <a:lnTo>
                    <a:pt x="914" y="5410"/>
                  </a:lnTo>
                  <a:lnTo>
                    <a:pt x="981" y="5493"/>
                  </a:lnTo>
                  <a:lnTo>
                    <a:pt x="1005" y="5521"/>
                  </a:lnTo>
                  <a:lnTo>
                    <a:pt x="1029" y="5548"/>
                  </a:lnTo>
                  <a:lnTo>
                    <a:pt x="1054" y="5573"/>
                  </a:lnTo>
                  <a:lnTo>
                    <a:pt x="1079" y="5596"/>
                  </a:lnTo>
                  <a:lnTo>
                    <a:pt x="1103" y="5618"/>
                  </a:lnTo>
                  <a:lnTo>
                    <a:pt x="1128" y="5638"/>
                  </a:lnTo>
                  <a:lnTo>
                    <a:pt x="1154" y="5656"/>
                  </a:lnTo>
                  <a:lnTo>
                    <a:pt x="1179" y="5673"/>
                  </a:lnTo>
                  <a:lnTo>
                    <a:pt x="1204" y="5688"/>
                  </a:lnTo>
                  <a:lnTo>
                    <a:pt x="1229" y="5700"/>
                  </a:lnTo>
                  <a:lnTo>
                    <a:pt x="1254" y="5710"/>
                  </a:lnTo>
                  <a:lnTo>
                    <a:pt x="1278" y="5720"/>
                  </a:lnTo>
                  <a:lnTo>
                    <a:pt x="1303" y="5727"/>
                  </a:lnTo>
                  <a:lnTo>
                    <a:pt x="1327" y="5732"/>
                  </a:lnTo>
                  <a:lnTo>
                    <a:pt x="1350" y="5736"/>
                  </a:lnTo>
                  <a:lnTo>
                    <a:pt x="1374" y="5737"/>
                  </a:lnTo>
                  <a:lnTo>
                    <a:pt x="1386" y="5736"/>
                  </a:lnTo>
                  <a:lnTo>
                    <a:pt x="1398" y="5736"/>
                  </a:lnTo>
                  <a:lnTo>
                    <a:pt x="1409" y="5733"/>
                  </a:lnTo>
                  <a:lnTo>
                    <a:pt x="1420" y="5731"/>
                  </a:lnTo>
                  <a:lnTo>
                    <a:pt x="1432" y="5729"/>
                  </a:lnTo>
                  <a:lnTo>
                    <a:pt x="1442" y="5726"/>
                  </a:lnTo>
                  <a:lnTo>
                    <a:pt x="1453" y="5723"/>
                  </a:lnTo>
                  <a:lnTo>
                    <a:pt x="1462" y="5719"/>
                  </a:lnTo>
                  <a:lnTo>
                    <a:pt x="1481" y="5709"/>
                  </a:lnTo>
                  <a:lnTo>
                    <a:pt x="1499" y="5699"/>
                  </a:lnTo>
                  <a:lnTo>
                    <a:pt x="1515" y="5688"/>
                  </a:lnTo>
                  <a:lnTo>
                    <a:pt x="1530" y="5674"/>
                  </a:lnTo>
                  <a:lnTo>
                    <a:pt x="1543" y="5660"/>
                  </a:lnTo>
                  <a:lnTo>
                    <a:pt x="1557" y="5645"/>
                  </a:lnTo>
                  <a:lnTo>
                    <a:pt x="1568" y="5629"/>
                  </a:lnTo>
                  <a:lnTo>
                    <a:pt x="1579" y="5614"/>
                  </a:lnTo>
                  <a:lnTo>
                    <a:pt x="1588" y="5597"/>
                  </a:lnTo>
                  <a:lnTo>
                    <a:pt x="1597" y="5580"/>
                  </a:lnTo>
                  <a:lnTo>
                    <a:pt x="1605" y="5563"/>
                  </a:lnTo>
                  <a:lnTo>
                    <a:pt x="1612" y="5548"/>
                  </a:lnTo>
                  <a:lnTo>
                    <a:pt x="1635" y="5492"/>
                  </a:lnTo>
                  <a:lnTo>
                    <a:pt x="1658" y="5437"/>
                  </a:lnTo>
                  <a:lnTo>
                    <a:pt x="1680" y="5385"/>
                  </a:lnTo>
                  <a:lnTo>
                    <a:pt x="1702" y="5334"/>
                  </a:lnTo>
                  <a:lnTo>
                    <a:pt x="1722" y="5285"/>
                  </a:lnTo>
                  <a:lnTo>
                    <a:pt x="1743" y="5238"/>
                  </a:lnTo>
                  <a:lnTo>
                    <a:pt x="1763" y="5193"/>
                  </a:lnTo>
                  <a:lnTo>
                    <a:pt x="1781" y="5151"/>
                  </a:lnTo>
                  <a:lnTo>
                    <a:pt x="1792" y="5125"/>
                  </a:lnTo>
                  <a:lnTo>
                    <a:pt x="1804" y="5098"/>
                  </a:lnTo>
                  <a:lnTo>
                    <a:pt x="1814" y="5074"/>
                  </a:lnTo>
                  <a:lnTo>
                    <a:pt x="1824" y="5052"/>
                  </a:lnTo>
                  <a:lnTo>
                    <a:pt x="1834" y="5030"/>
                  </a:lnTo>
                  <a:lnTo>
                    <a:pt x="1842" y="5009"/>
                  </a:lnTo>
                  <a:lnTo>
                    <a:pt x="1851" y="4990"/>
                  </a:lnTo>
                  <a:lnTo>
                    <a:pt x="1858" y="4972"/>
                  </a:lnTo>
                  <a:lnTo>
                    <a:pt x="1870" y="4945"/>
                  </a:lnTo>
                  <a:lnTo>
                    <a:pt x="1883" y="4918"/>
                  </a:lnTo>
                  <a:lnTo>
                    <a:pt x="1897" y="4892"/>
                  </a:lnTo>
                  <a:lnTo>
                    <a:pt x="1912" y="4867"/>
                  </a:lnTo>
                  <a:lnTo>
                    <a:pt x="1929" y="4843"/>
                  </a:lnTo>
                  <a:lnTo>
                    <a:pt x="1945" y="4819"/>
                  </a:lnTo>
                  <a:lnTo>
                    <a:pt x="1964" y="4796"/>
                  </a:lnTo>
                  <a:lnTo>
                    <a:pt x="1983" y="4773"/>
                  </a:lnTo>
                  <a:lnTo>
                    <a:pt x="2004" y="4752"/>
                  </a:lnTo>
                  <a:lnTo>
                    <a:pt x="2024" y="4731"/>
                  </a:lnTo>
                  <a:lnTo>
                    <a:pt x="2046" y="4712"/>
                  </a:lnTo>
                  <a:lnTo>
                    <a:pt x="2070" y="4692"/>
                  </a:lnTo>
                  <a:lnTo>
                    <a:pt x="2093" y="4674"/>
                  </a:lnTo>
                  <a:lnTo>
                    <a:pt x="2118" y="4656"/>
                  </a:lnTo>
                  <a:lnTo>
                    <a:pt x="2144" y="4640"/>
                  </a:lnTo>
                  <a:lnTo>
                    <a:pt x="2170" y="4624"/>
                  </a:lnTo>
                  <a:lnTo>
                    <a:pt x="2197" y="4608"/>
                  </a:lnTo>
                  <a:lnTo>
                    <a:pt x="2225" y="4595"/>
                  </a:lnTo>
                  <a:lnTo>
                    <a:pt x="2254" y="4581"/>
                  </a:lnTo>
                  <a:lnTo>
                    <a:pt x="2283" y="4569"/>
                  </a:lnTo>
                  <a:lnTo>
                    <a:pt x="2313" y="4557"/>
                  </a:lnTo>
                  <a:lnTo>
                    <a:pt x="2344" y="4547"/>
                  </a:lnTo>
                  <a:lnTo>
                    <a:pt x="2375" y="4538"/>
                  </a:lnTo>
                  <a:lnTo>
                    <a:pt x="2408" y="4529"/>
                  </a:lnTo>
                  <a:lnTo>
                    <a:pt x="2440" y="4521"/>
                  </a:lnTo>
                  <a:lnTo>
                    <a:pt x="2473" y="4515"/>
                  </a:lnTo>
                  <a:lnTo>
                    <a:pt x="2507" y="4509"/>
                  </a:lnTo>
                  <a:lnTo>
                    <a:pt x="2541" y="4504"/>
                  </a:lnTo>
                  <a:lnTo>
                    <a:pt x="2575" y="4501"/>
                  </a:lnTo>
                  <a:lnTo>
                    <a:pt x="2611" y="4498"/>
                  </a:lnTo>
                  <a:lnTo>
                    <a:pt x="2646" y="4496"/>
                  </a:lnTo>
                  <a:lnTo>
                    <a:pt x="2683" y="4496"/>
                  </a:lnTo>
                  <a:lnTo>
                    <a:pt x="2714" y="4496"/>
                  </a:lnTo>
                  <a:lnTo>
                    <a:pt x="2746" y="4498"/>
                  </a:lnTo>
                  <a:lnTo>
                    <a:pt x="2777" y="4500"/>
                  </a:lnTo>
                  <a:lnTo>
                    <a:pt x="2810" y="4502"/>
                  </a:lnTo>
                  <a:lnTo>
                    <a:pt x="2842" y="4506"/>
                  </a:lnTo>
                  <a:lnTo>
                    <a:pt x="2874" y="4510"/>
                  </a:lnTo>
                  <a:lnTo>
                    <a:pt x="2905" y="4516"/>
                  </a:lnTo>
                  <a:lnTo>
                    <a:pt x="2938" y="4522"/>
                  </a:lnTo>
                  <a:lnTo>
                    <a:pt x="2970" y="4529"/>
                  </a:lnTo>
                  <a:lnTo>
                    <a:pt x="3001" y="4536"/>
                  </a:lnTo>
                  <a:lnTo>
                    <a:pt x="3034" y="4545"/>
                  </a:lnTo>
                  <a:lnTo>
                    <a:pt x="3065" y="4554"/>
                  </a:lnTo>
                  <a:lnTo>
                    <a:pt x="3096" y="4564"/>
                  </a:lnTo>
                  <a:lnTo>
                    <a:pt x="3127" y="4575"/>
                  </a:lnTo>
                  <a:lnTo>
                    <a:pt x="3158" y="4587"/>
                  </a:lnTo>
                  <a:lnTo>
                    <a:pt x="3190" y="4598"/>
                  </a:lnTo>
                  <a:lnTo>
                    <a:pt x="3241" y="4621"/>
                  </a:lnTo>
                  <a:lnTo>
                    <a:pt x="3291" y="4645"/>
                  </a:lnTo>
                  <a:lnTo>
                    <a:pt x="3339" y="4671"/>
                  </a:lnTo>
                  <a:lnTo>
                    <a:pt x="3385" y="4698"/>
                  </a:lnTo>
                  <a:lnTo>
                    <a:pt x="3430" y="4727"/>
                  </a:lnTo>
                  <a:lnTo>
                    <a:pt x="3474" y="4758"/>
                  </a:lnTo>
                  <a:lnTo>
                    <a:pt x="3516" y="4789"/>
                  </a:lnTo>
                  <a:lnTo>
                    <a:pt x="3555" y="4822"/>
                  </a:lnTo>
                  <a:lnTo>
                    <a:pt x="3594" y="4857"/>
                  </a:lnTo>
                  <a:lnTo>
                    <a:pt x="3630" y="4892"/>
                  </a:lnTo>
                  <a:lnTo>
                    <a:pt x="3665" y="4927"/>
                  </a:lnTo>
                  <a:lnTo>
                    <a:pt x="3697" y="4965"/>
                  </a:lnTo>
                  <a:lnTo>
                    <a:pt x="3727" y="5004"/>
                  </a:lnTo>
                  <a:lnTo>
                    <a:pt x="3756" y="5043"/>
                  </a:lnTo>
                  <a:lnTo>
                    <a:pt x="3782" y="5083"/>
                  </a:lnTo>
                  <a:lnTo>
                    <a:pt x="3806" y="5123"/>
                  </a:lnTo>
                  <a:lnTo>
                    <a:pt x="3829" y="5164"/>
                  </a:lnTo>
                  <a:lnTo>
                    <a:pt x="3849" y="5206"/>
                  </a:lnTo>
                  <a:lnTo>
                    <a:pt x="3867" y="5249"/>
                  </a:lnTo>
                  <a:lnTo>
                    <a:pt x="3882" y="5290"/>
                  </a:lnTo>
                  <a:lnTo>
                    <a:pt x="3895" y="5333"/>
                  </a:lnTo>
                  <a:lnTo>
                    <a:pt x="3905" y="5377"/>
                  </a:lnTo>
                  <a:lnTo>
                    <a:pt x="3913" y="5420"/>
                  </a:lnTo>
                  <a:lnTo>
                    <a:pt x="3920" y="5463"/>
                  </a:lnTo>
                  <a:lnTo>
                    <a:pt x="3923" y="5506"/>
                  </a:lnTo>
                  <a:lnTo>
                    <a:pt x="3924" y="5549"/>
                  </a:lnTo>
                  <a:lnTo>
                    <a:pt x="3922" y="5593"/>
                  </a:lnTo>
                  <a:lnTo>
                    <a:pt x="3918" y="5635"/>
                  </a:lnTo>
                  <a:lnTo>
                    <a:pt x="3911" y="5677"/>
                  </a:lnTo>
                  <a:lnTo>
                    <a:pt x="3901" y="5720"/>
                  </a:lnTo>
                  <a:lnTo>
                    <a:pt x="3888" y="5762"/>
                  </a:lnTo>
                  <a:lnTo>
                    <a:pt x="3874" y="5802"/>
                  </a:lnTo>
                  <a:lnTo>
                    <a:pt x="3863" y="5823"/>
                  </a:lnTo>
                  <a:lnTo>
                    <a:pt x="3853" y="5845"/>
                  </a:lnTo>
                  <a:lnTo>
                    <a:pt x="3840" y="5867"/>
                  </a:lnTo>
                  <a:lnTo>
                    <a:pt x="3825" y="5891"/>
                  </a:lnTo>
                  <a:lnTo>
                    <a:pt x="3809" y="5914"/>
                  </a:lnTo>
                  <a:lnTo>
                    <a:pt x="3792" y="5938"/>
                  </a:lnTo>
                  <a:lnTo>
                    <a:pt x="3772" y="5963"/>
                  </a:lnTo>
                  <a:lnTo>
                    <a:pt x="3752" y="5988"/>
                  </a:lnTo>
                  <a:lnTo>
                    <a:pt x="3730" y="6014"/>
                  </a:lnTo>
                  <a:lnTo>
                    <a:pt x="3707" y="6039"/>
                  </a:lnTo>
                  <a:lnTo>
                    <a:pt x="3683" y="6066"/>
                  </a:lnTo>
                  <a:lnTo>
                    <a:pt x="3658" y="6092"/>
                  </a:lnTo>
                  <a:lnTo>
                    <a:pt x="3605" y="6145"/>
                  </a:lnTo>
                  <a:lnTo>
                    <a:pt x="3548" y="6199"/>
                  </a:lnTo>
                  <a:lnTo>
                    <a:pt x="3490" y="6254"/>
                  </a:lnTo>
                  <a:lnTo>
                    <a:pt x="3428" y="6308"/>
                  </a:lnTo>
                  <a:lnTo>
                    <a:pt x="3366" y="6361"/>
                  </a:lnTo>
                  <a:lnTo>
                    <a:pt x="3301" y="6414"/>
                  </a:lnTo>
                  <a:lnTo>
                    <a:pt x="3238" y="6465"/>
                  </a:lnTo>
                  <a:lnTo>
                    <a:pt x="3173" y="6515"/>
                  </a:lnTo>
                  <a:lnTo>
                    <a:pt x="3111" y="6562"/>
                  </a:lnTo>
                  <a:lnTo>
                    <a:pt x="3049" y="6608"/>
                  </a:lnTo>
                  <a:lnTo>
                    <a:pt x="3017" y="6632"/>
                  </a:lnTo>
                  <a:lnTo>
                    <a:pt x="2987" y="6657"/>
                  </a:lnTo>
                  <a:lnTo>
                    <a:pt x="2959" y="6683"/>
                  </a:lnTo>
                  <a:lnTo>
                    <a:pt x="2931" y="6709"/>
                  </a:lnTo>
                  <a:lnTo>
                    <a:pt x="2908" y="6736"/>
                  </a:lnTo>
                  <a:lnTo>
                    <a:pt x="2885" y="6765"/>
                  </a:lnTo>
                  <a:lnTo>
                    <a:pt x="2864" y="6793"/>
                  </a:lnTo>
                  <a:lnTo>
                    <a:pt x="2845" y="6822"/>
                  </a:lnTo>
                  <a:lnTo>
                    <a:pt x="2827" y="6851"/>
                  </a:lnTo>
                  <a:lnTo>
                    <a:pt x="2813" y="6880"/>
                  </a:lnTo>
                  <a:lnTo>
                    <a:pt x="2800" y="6911"/>
                  </a:lnTo>
                  <a:lnTo>
                    <a:pt x="2790" y="6941"/>
                  </a:lnTo>
                  <a:lnTo>
                    <a:pt x="2785" y="6956"/>
                  </a:lnTo>
                  <a:lnTo>
                    <a:pt x="2782" y="6971"/>
                  </a:lnTo>
                  <a:lnTo>
                    <a:pt x="2777" y="6987"/>
                  </a:lnTo>
                  <a:lnTo>
                    <a:pt x="2775" y="7001"/>
                  </a:lnTo>
                  <a:lnTo>
                    <a:pt x="2773" y="7017"/>
                  </a:lnTo>
                  <a:lnTo>
                    <a:pt x="2771" y="7031"/>
                  </a:lnTo>
                  <a:lnTo>
                    <a:pt x="2770" y="7047"/>
                  </a:lnTo>
                  <a:lnTo>
                    <a:pt x="2769" y="7063"/>
                  </a:lnTo>
                  <a:lnTo>
                    <a:pt x="2770" y="7090"/>
                  </a:lnTo>
                  <a:lnTo>
                    <a:pt x="2772" y="7116"/>
                  </a:lnTo>
                  <a:lnTo>
                    <a:pt x="2775" y="7142"/>
                  </a:lnTo>
                  <a:lnTo>
                    <a:pt x="2782" y="7169"/>
                  </a:lnTo>
                  <a:lnTo>
                    <a:pt x="2789" y="7194"/>
                  </a:lnTo>
                  <a:lnTo>
                    <a:pt x="2798" y="7220"/>
                  </a:lnTo>
                  <a:lnTo>
                    <a:pt x="2809" y="7245"/>
                  </a:lnTo>
                  <a:lnTo>
                    <a:pt x="2821" y="7270"/>
                  </a:lnTo>
                  <a:lnTo>
                    <a:pt x="2836" y="7294"/>
                  </a:lnTo>
                  <a:lnTo>
                    <a:pt x="2851" y="7318"/>
                  </a:lnTo>
                  <a:lnTo>
                    <a:pt x="2869" y="7342"/>
                  </a:lnTo>
                  <a:lnTo>
                    <a:pt x="2888" y="7365"/>
                  </a:lnTo>
                  <a:lnTo>
                    <a:pt x="2910" y="7388"/>
                  </a:lnTo>
                  <a:lnTo>
                    <a:pt x="2931" y="7410"/>
                  </a:lnTo>
                  <a:lnTo>
                    <a:pt x="2955" y="7432"/>
                  </a:lnTo>
                  <a:lnTo>
                    <a:pt x="2981" y="745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0246409D-02A7-4B67-B100-00CC547B0567}"/>
                </a:ext>
              </a:extLst>
            </p:cNvPr>
            <p:cNvSpPr>
              <a:spLocks/>
            </p:cNvSpPr>
            <p:nvPr/>
          </p:nvSpPr>
          <p:spPr bwMode="auto">
            <a:xfrm rot="18968595">
              <a:off x="5677153" y="3588324"/>
              <a:ext cx="1908859" cy="1917238"/>
            </a:xfrm>
            <a:custGeom>
              <a:avLst/>
              <a:gdLst>
                <a:gd name="T0" fmla="*/ 6896 w 8203"/>
                <a:gd name="T1" fmla="*/ 5468 h 8239"/>
                <a:gd name="T2" fmla="*/ 7198 w 8203"/>
                <a:gd name="T3" fmla="*/ 5445 h 8239"/>
                <a:gd name="T4" fmla="*/ 7715 w 8203"/>
                <a:gd name="T5" fmla="*/ 4855 h 8239"/>
                <a:gd name="T6" fmla="*/ 7917 w 8203"/>
                <a:gd name="T7" fmla="*/ 3679 h 8239"/>
                <a:gd name="T8" fmla="*/ 7124 w 8203"/>
                <a:gd name="T9" fmla="*/ 2643 h 8239"/>
                <a:gd name="T10" fmla="*/ 6793 w 8203"/>
                <a:gd name="T11" fmla="*/ 2506 h 8239"/>
                <a:gd name="T12" fmla="*/ 6606 w 8203"/>
                <a:gd name="T13" fmla="*/ 2659 h 8239"/>
                <a:gd name="T14" fmla="*/ 6368 w 8203"/>
                <a:gd name="T15" fmla="*/ 3211 h 8239"/>
                <a:gd name="T16" fmla="*/ 6133 w 8203"/>
                <a:gd name="T17" fmla="*/ 3547 h 8239"/>
                <a:gd name="T18" fmla="*/ 5697 w 8203"/>
                <a:gd name="T19" fmla="*/ 3731 h 8239"/>
                <a:gd name="T20" fmla="*/ 5201 w 8203"/>
                <a:gd name="T21" fmla="*/ 3703 h 8239"/>
                <a:gd name="T22" fmla="*/ 4609 w 8203"/>
                <a:gd name="T23" fmla="*/ 3382 h 8239"/>
                <a:gd name="T24" fmla="*/ 4283 w 8203"/>
                <a:gd name="T25" fmla="*/ 2776 h 8239"/>
                <a:gd name="T26" fmla="*/ 4430 w 8203"/>
                <a:gd name="T27" fmla="*/ 2276 h 8239"/>
                <a:gd name="T28" fmla="*/ 5154 w 8203"/>
                <a:gd name="T29" fmla="*/ 1631 h 8239"/>
                <a:gd name="T30" fmla="*/ 5425 w 8203"/>
                <a:gd name="T31" fmla="*/ 1252 h 8239"/>
                <a:gd name="T32" fmla="*/ 5351 w 8203"/>
                <a:gd name="T33" fmla="*/ 921 h 8239"/>
                <a:gd name="T34" fmla="*/ 4600 w 8203"/>
                <a:gd name="T35" fmla="*/ 331 h 8239"/>
                <a:gd name="T36" fmla="*/ 3715 w 8203"/>
                <a:gd name="T37" fmla="*/ 581 h 8239"/>
                <a:gd name="T38" fmla="*/ 3102 w 8203"/>
                <a:gd name="T39" fmla="*/ 1323 h 8239"/>
                <a:gd name="T40" fmla="*/ 2837 w 8203"/>
                <a:gd name="T41" fmla="*/ 1410 h 8239"/>
                <a:gd name="T42" fmla="*/ 2545 w 8203"/>
                <a:gd name="T43" fmla="*/ 1351 h 8239"/>
                <a:gd name="T44" fmla="*/ 2280 w 8203"/>
                <a:gd name="T45" fmla="*/ 1146 h 8239"/>
                <a:gd name="T46" fmla="*/ 1659 w 8203"/>
                <a:gd name="T47" fmla="*/ 421 h 8239"/>
                <a:gd name="T48" fmla="*/ 1327 w 8203"/>
                <a:gd name="T49" fmla="*/ 257 h 8239"/>
                <a:gd name="T50" fmla="*/ 894 w 8203"/>
                <a:gd name="T51" fmla="*/ 374 h 8239"/>
                <a:gd name="T52" fmla="*/ 539 w 8203"/>
                <a:gd name="T53" fmla="*/ 760 h 8239"/>
                <a:gd name="T54" fmla="*/ 381 w 8203"/>
                <a:gd name="T55" fmla="*/ 1385 h 8239"/>
                <a:gd name="T56" fmla="*/ 588 w 8203"/>
                <a:gd name="T57" fmla="*/ 1913 h 8239"/>
                <a:gd name="T58" fmla="*/ 982 w 8203"/>
                <a:gd name="T59" fmla="*/ 2127 h 8239"/>
                <a:gd name="T60" fmla="*/ 1528 w 8203"/>
                <a:gd name="T61" fmla="*/ 2410 h 8239"/>
                <a:gd name="T62" fmla="*/ 1614 w 8203"/>
                <a:gd name="T63" fmla="*/ 2723 h 8239"/>
                <a:gd name="T64" fmla="*/ 1490 w 8203"/>
                <a:gd name="T65" fmla="*/ 2995 h 8239"/>
                <a:gd name="T66" fmla="*/ 924 w 8203"/>
                <a:gd name="T67" fmla="*/ 3480 h 8239"/>
                <a:gd name="T68" fmla="*/ 282 w 8203"/>
                <a:gd name="T69" fmla="*/ 4299 h 8239"/>
                <a:gd name="T70" fmla="*/ 1190 w 8203"/>
                <a:gd name="T71" fmla="*/ 4970 h 8239"/>
                <a:gd name="T72" fmla="*/ 1353 w 8203"/>
                <a:gd name="T73" fmla="*/ 5259 h 8239"/>
                <a:gd name="T74" fmla="*/ 1350 w 8203"/>
                <a:gd name="T75" fmla="*/ 5538 h 8239"/>
                <a:gd name="T76" fmla="*/ 1202 w 8203"/>
                <a:gd name="T77" fmla="*/ 5814 h 8239"/>
                <a:gd name="T78" fmla="*/ 686 w 8203"/>
                <a:gd name="T79" fmla="*/ 6240 h 8239"/>
                <a:gd name="T80" fmla="*/ 253 w 8203"/>
                <a:gd name="T81" fmla="*/ 6715 h 8239"/>
                <a:gd name="T82" fmla="*/ 300 w 8203"/>
                <a:gd name="T83" fmla="*/ 7243 h 8239"/>
                <a:gd name="T84" fmla="*/ 768 w 8203"/>
                <a:gd name="T85" fmla="*/ 7681 h 8239"/>
                <a:gd name="T86" fmla="*/ 1221 w 8203"/>
                <a:gd name="T87" fmla="*/ 7809 h 8239"/>
                <a:gd name="T88" fmla="*/ 1639 w 8203"/>
                <a:gd name="T89" fmla="*/ 7753 h 8239"/>
                <a:gd name="T90" fmla="*/ 1933 w 8203"/>
                <a:gd name="T91" fmla="*/ 7533 h 8239"/>
                <a:gd name="T92" fmla="*/ 2106 w 8203"/>
                <a:gd name="T93" fmla="*/ 7162 h 8239"/>
                <a:gd name="T94" fmla="*/ 2312 w 8203"/>
                <a:gd name="T95" fmla="*/ 6722 h 8239"/>
                <a:gd name="T96" fmla="*/ 2495 w 8203"/>
                <a:gd name="T97" fmla="*/ 6591 h 8239"/>
                <a:gd name="T98" fmla="*/ 2728 w 8203"/>
                <a:gd name="T99" fmla="*/ 6587 h 8239"/>
                <a:gd name="T100" fmla="*/ 3124 w 8203"/>
                <a:gd name="T101" fmla="*/ 6870 h 8239"/>
                <a:gd name="T102" fmla="*/ 4045 w 8203"/>
                <a:gd name="T103" fmla="*/ 8149 h 8239"/>
                <a:gd name="T104" fmla="*/ 5283 w 8203"/>
                <a:gd name="T105" fmla="*/ 7407 h 8239"/>
                <a:gd name="T106" fmla="*/ 5676 w 8203"/>
                <a:gd name="T107" fmla="*/ 6963 h 8239"/>
                <a:gd name="T108" fmla="*/ 5638 w 8203"/>
                <a:gd name="T109" fmla="*/ 6743 h 8239"/>
                <a:gd name="T110" fmla="*/ 5240 w 8203"/>
                <a:gd name="T111" fmla="*/ 6535 h 8239"/>
                <a:gd name="T112" fmla="*/ 4774 w 8203"/>
                <a:gd name="T113" fmla="*/ 6312 h 8239"/>
                <a:gd name="T114" fmla="*/ 4460 w 8203"/>
                <a:gd name="T115" fmla="*/ 5733 h 8239"/>
                <a:gd name="T116" fmla="*/ 4587 w 8203"/>
                <a:gd name="T117" fmla="*/ 4984 h 8239"/>
                <a:gd name="T118" fmla="*/ 4977 w 8203"/>
                <a:gd name="T119" fmla="*/ 4508 h 8239"/>
                <a:gd name="T120" fmla="*/ 5491 w 8203"/>
                <a:gd name="T121" fmla="*/ 4329 h 8239"/>
                <a:gd name="T122" fmla="*/ 5913 w 8203"/>
                <a:gd name="T123" fmla="*/ 4480 h 8239"/>
                <a:gd name="T124" fmla="*/ 6558 w 8203"/>
                <a:gd name="T125" fmla="*/ 5206 h 8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03" h="8239">
                  <a:moveTo>
                    <a:pt x="6558" y="5206"/>
                  </a:moveTo>
                  <a:lnTo>
                    <a:pt x="6583" y="5238"/>
                  </a:lnTo>
                  <a:lnTo>
                    <a:pt x="6608" y="5270"/>
                  </a:lnTo>
                  <a:lnTo>
                    <a:pt x="6635" y="5298"/>
                  </a:lnTo>
                  <a:lnTo>
                    <a:pt x="6662" y="5325"/>
                  </a:lnTo>
                  <a:lnTo>
                    <a:pt x="6689" y="5350"/>
                  </a:lnTo>
                  <a:lnTo>
                    <a:pt x="6717" y="5373"/>
                  </a:lnTo>
                  <a:lnTo>
                    <a:pt x="6746" y="5394"/>
                  </a:lnTo>
                  <a:lnTo>
                    <a:pt x="6775" y="5412"/>
                  </a:lnTo>
                  <a:lnTo>
                    <a:pt x="6805" y="5429"/>
                  </a:lnTo>
                  <a:lnTo>
                    <a:pt x="6835" y="5445"/>
                  </a:lnTo>
                  <a:lnTo>
                    <a:pt x="6850" y="5451"/>
                  </a:lnTo>
                  <a:lnTo>
                    <a:pt x="6865" y="5457"/>
                  </a:lnTo>
                  <a:lnTo>
                    <a:pt x="6881" y="5462"/>
                  </a:lnTo>
                  <a:lnTo>
                    <a:pt x="6896" y="5468"/>
                  </a:lnTo>
                  <a:lnTo>
                    <a:pt x="6911" y="5472"/>
                  </a:lnTo>
                  <a:lnTo>
                    <a:pt x="6926" y="5475"/>
                  </a:lnTo>
                  <a:lnTo>
                    <a:pt x="6942" y="5478"/>
                  </a:lnTo>
                  <a:lnTo>
                    <a:pt x="6958" y="5481"/>
                  </a:lnTo>
                  <a:lnTo>
                    <a:pt x="6973" y="5483"/>
                  </a:lnTo>
                  <a:lnTo>
                    <a:pt x="6988" y="5484"/>
                  </a:lnTo>
                  <a:lnTo>
                    <a:pt x="7003" y="5485"/>
                  </a:lnTo>
                  <a:lnTo>
                    <a:pt x="7019" y="5486"/>
                  </a:lnTo>
                  <a:lnTo>
                    <a:pt x="7045" y="5485"/>
                  </a:lnTo>
                  <a:lnTo>
                    <a:pt x="7071" y="5482"/>
                  </a:lnTo>
                  <a:lnTo>
                    <a:pt x="7097" y="5478"/>
                  </a:lnTo>
                  <a:lnTo>
                    <a:pt x="7123" y="5472"/>
                  </a:lnTo>
                  <a:lnTo>
                    <a:pt x="7148" y="5465"/>
                  </a:lnTo>
                  <a:lnTo>
                    <a:pt x="7173" y="5455"/>
                  </a:lnTo>
                  <a:lnTo>
                    <a:pt x="7198" y="5445"/>
                  </a:lnTo>
                  <a:lnTo>
                    <a:pt x="7222" y="5432"/>
                  </a:lnTo>
                  <a:lnTo>
                    <a:pt x="7246" y="5418"/>
                  </a:lnTo>
                  <a:lnTo>
                    <a:pt x="7270" y="5402"/>
                  </a:lnTo>
                  <a:lnTo>
                    <a:pt x="7293" y="5384"/>
                  </a:lnTo>
                  <a:lnTo>
                    <a:pt x="7316" y="5366"/>
                  </a:lnTo>
                  <a:lnTo>
                    <a:pt x="7338" y="5345"/>
                  </a:lnTo>
                  <a:lnTo>
                    <a:pt x="7360" y="5322"/>
                  </a:lnTo>
                  <a:lnTo>
                    <a:pt x="7380" y="5299"/>
                  </a:lnTo>
                  <a:lnTo>
                    <a:pt x="7401" y="5273"/>
                  </a:lnTo>
                  <a:lnTo>
                    <a:pt x="7454" y="5205"/>
                  </a:lnTo>
                  <a:lnTo>
                    <a:pt x="7507" y="5135"/>
                  </a:lnTo>
                  <a:lnTo>
                    <a:pt x="7560" y="5066"/>
                  </a:lnTo>
                  <a:lnTo>
                    <a:pt x="7612" y="4995"/>
                  </a:lnTo>
                  <a:lnTo>
                    <a:pt x="7664" y="4926"/>
                  </a:lnTo>
                  <a:lnTo>
                    <a:pt x="7715" y="4855"/>
                  </a:lnTo>
                  <a:lnTo>
                    <a:pt x="7766" y="4783"/>
                  </a:lnTo>
                  <a:lnTo>
                    <a:pt x="7817" y="4711"/>
                  </a:lnTo>
                  <a:lnTo>
                    <a:pt x="7867" y="4639"/>
                  </a:lnTo>
                  <a:lnTo>
                    <a:pt x="7916" y="4566"/>
                  </a:lnTo>
                  <a:lnTo>
                    <a:pt x="7965" y="4493"/>
                  </a:lnTo>
                  <a:lnTo>
                    <a:pt x="8014" y="4420"/>
                  </a:lnTo>
                  <a:lnTo>
                    <a:pt x="8061" y="4346"/>
                  </a:lnTo>
                  <a:lnTo>
                    <a:pt x="8109" y="4272"/>
                  </a:lnTo>
                  <a:lnTo>
                    <a:pt x="8156" y="4197"/>
                  </a:lnTo>
                  <a:lnTo>
                    <a:pt x="8203" y="4122"/>
                  </a:lnTo>
                  <a:lnTo>
                    <a:pt x="8147" y="4033"/>
                  </a:lnTo>
                  <a:lnTo>
                    <a:pt x="8091" y="3943"/>
                  </a:lnTo>
                  <a:lnTo>
                    <a:pt x="8033" y="3855"/>
                  </a:lnTo>
                  <a:lnTo>
                    <a:pt x="7975" y="3767"/>
                  </a:lnTo>
                  <a:lnTo>
                    <a:pt x="7917" y="3679"/>
                  </a:lnTo>
                  <a:lnTo>
                    <a:pt x="7857" y="3592"/>
                  </a:lnTo>
                  <a:lnTo>
                    <a:pt x="7797" y="3504"/>
                  </a:lnTo>
                  <a:lnTo>
                    <a:pt x="7736" y="3418"/>
                  </a:lnTo>
                  <a:lnTo>
                    <a:pt x="7674" y="3332"/>
                  </a:lnTo>
                  <a:lnTo>
                    <a:pt x="7612" y="3247"/>
                  </a:lnTo>
                  <a:lnTo>
                    <a:pt x="7548" y="3162"/>
                  </a:lnTo>
                  <a:lnTo>
                    <a:pt x="7484" y="3078"/>
                  </a:lnTo>
                  <a:lnTo>
                    <a:pt x="7419" y="2995"/>
                  </a:lnTo>
                  <a:lnTo>
                    <a:pt x="7354" y="2911"/>
                  </a:lnTo>
                  <a:lnTo>
                    <a:pt x="7289" y="2829"/>
                  </a:lnTo>
                  <a:lnTo>
                    <a:pt x="7222" y="2746"/>
                  </a:lnTo>
                  <a:lnTo>
                    <a:pt x="7198" y="2718"/>
                  </a:lnTo>
                  <a:lnTo>
                    <a:pt x="7174" y="2691"/>
                  </a:lnTo>
                  <a:lnTo>
                    <a:pt x="7149" y="2666"/>
                  </a:lnTo>
                  <a:lnTo>
                    <a:pt x="7124" y="2643"/>
                  </a:lnTo>
                  <a:lnTo>
                    <a:pt x="7099" y="2621"/>
                  </a:lnTo>
                  <a:lnTo>
                    <a:pt x="7074" y="2601"/>
                  </a:lnTo>
                  <a:lnTo>
                    <a:pt x="7049" y="2583"/>
                  </a:lnTo>
                  <a:lnTo>
                    <a:pt x="7024" y="2566"/>
                  </a:lnTo>
                  <a:lnTo>
                    <a:pt x="6999" y="2551"/>
                  </a:lnTo>
                  <a:lnTo>
                    <a:pt x="6974" y="2539"/>
                  </a:lnTo>
                  <a:lnTo>
                    <a:pt x="6949" y="2529"/>
                  </a:lnTo>
                  <a:lnTo>
                    <a:pt x="6925" y="2519"/>
                  </a:lnTo>
                  <a:lnTo>
                    <a:pt x="6900" y="2512"/>
                  </a:lnTo>
                  <a:lnTo>
                    <a:pt x="6876" y="2507"/>
                  </a:lnTo>
                  <a:lnTo>
                    <a:pt x="6852" y="2503"/>
                  </a:lnTo>
                  <a:lnTo>
                    <a:pt x="6830" y="2502"/>
                  </a:lnTo>
                  <a:lnTo>
                    <a:pt x="6817" y="2503"/>
                  </a:lnTo>
                  <a:lnTo>
                    <a:pt x="6806" y="2503"/>
                  </a:lnTo>
                  <a:lnTo>
                    <a:pt x="6793" y="2506"/>
                  </a:lnTo>
                  <a:lnTo>
                    <a:pt x="6783" y="2508"/>
                  </a:lnTo>
                  <a:lnTo>
                    <a:pt x="6771" y="2510"/>
                  </a:lnTo>
                  <a:lnTo>
                    <a:pt x="6761" y="2513"/>
                  </a:lnTo>
                  <a:lnTo>
                    <a:pt x="6750" y="2516"/>
                  </a:lnTo>
                  <a:lnTo>
                    <a:pt x="6741" y="2520"/>
                  </a:lnTo>
                  <a:lnTo>
                    <a:pt x="6722" y="2530"/>
                  </a:lnTo>
                  <a:lnTo>
                    <a:pt x="6705" y="2540"/>
                  </a:lnTo>
                  <a:lnTo>
                    <a:pt x="6688" y="2551"/>
                  </a:lnTo>
                  <a:lnTo>
                    <a:pt x="6673" y="2565"/>
                  </a:lnTo>
                  <a:lnTo>
                    <a:pt x="6659" y="2579"/>
                  </a:lnTo>
                  <a:lnTo>
                    <a:pt x="6646" y="2594"/>
                  </a:lnTo>
                  <a:lnTo>
                    <a:pt x="6635" y="2610"/>
                  </a:lnTo>
                  <a:lnTo>
                    <a:pt x="6624" y="2625"/>
                  </a:lnTo>
                  <a:lnTo>
                    <a:pt x="6614" y="2642"/>
                  </a:lnTo>
                  <a:lnTo>
                    <a:pt x="6606" y="2659"/>
                  </a:lnTo>
                  <a:lnTo>
                    <a:pt x="6597" y="2676"/>
                  </a:lnTo>
                  <a:lnTo>
                    <a:pt x="6591" y="2691"/>
                  </a:lnTo>
                  <a:lnTo>
                    <a:pt x="6567" y="2747"/>
                  </a:lnTo>
                  <a:lnTo>
                    <a:pt x="6544" y="2803"/>
                  </a:lnTo>
                  <a:lnTo>
                    <a:pt x="6522" y="2856"/>
                  </a:lnTo>
                  <a:lnTo>
                    <a:pt x="6499" y="2908"/>
                  </a:lnTo>
                  <a:lnTo>
                    <a:pt x="6479" y="2958"/>
                  </a:lnTo>
                  <a:lnTo>
                    <a:pt x="6458" y="3005"/>
                  </a:lnTo>
                  <a:lnTo>
                    <a:pt x="6438" y="3051"/>
                  </a:lnTo>
                  <a:lnTo>
                    <a:pt x="6419" y="3094"/>
                  </a:lnTo>
                  <a:lnTo>
                    <a:pt x="6408" y="3120"/>
                  </a:lnTo>
                  <a:lnTo>
                    <a:pt x="6397" y="3144"/>
                  </a:lnTo>
                  <a:lnTo>
                    <a:pt x="6387" y="3168"/>
                  </a:lnTo>
                  <a:lnTo>
                    <a:pt x="6378" y="3190"/>
                  </a:lnTo>
                  <a:lnTo>
                    <a:pt x="6368" y="3211"/>
                  </a:lnTo>
                  <a:lnTo>
                    <a:pt x="6360" y="3231"/>
                  </a:lnTo>
                  <a:lnTo>
                    <a:pt x="6352" y="3250"/>
                  </a:lnTo>
                  <a:lnTo>
                    <a:pt x="6344" y="3267"/>
                  </a:lnTo>
                  <a:lnTo>
                    <a:pt x="6333" y="3295"/>
                  </a:lnTo>
                  <a:lnTo>
                    <a:pt x="6319" y="3321"/>
                  </a:lnTo>
                  <a:lnTo>
                    <a:pt x="6306" y="3347"/>
                  </a:lnTo>
                  <a:lnTo>
                    <a:pt x="6290" y="3372"/>
                  </a:lnTo>
                  <a:lnTo>
                    <a:pt x="6274" y="3396"/>
                  </a:lnTo>
                  <a:lnTo>
                    <a:pt x="6257" y="3420"/>
                  </a:lnTo>
                  <a:lnTo>
                    <a:pt x="6239" y="3443"/>
                  </a:lnTo>
                  <a:lnTo>
                    <a:pt x="6219" y="3466"/>
                  </a:lnTo>
                  <a:lnTo>
                    <a:pt x="6199" y="3487"/>
                  </a:lnTo>
                  <a:lnTo>
                    <a:pt x="6178" y="3508"/>
                  </a:lnTo>
                  <a:lnTo>
                    <a:pt x="6156" y="3527"/>
                  </a:lnTo>
                  <a:lnTo>
                    <a:pt x="6133" y="3547"/>
                  </a:lnTo>
                  <a:lnTo>
                    <a:pt x="6109" y="3565"/>
                  </a:lnTo>
                  <a:lnTo>
                    <a:pt x="6084" y="3583"/>
                  </a:lnTo>
                  <a:lnTo>
                    <a:pt x="6059" y="3599"/>
                  </a:lnTo>
                  <a:lnTo>
                    <a:pt x="6033" y="3615"/>
                  </a:lnTo>
                  <a:lnTo>
                    <a:pt x="6006" y="3631"/>
                  </a:lnTo>
                  <a:lnTo>
                    <a:pt x="5978" y="3644"/>
                  </a:lnTo>
                  <a:lnTo>
                    <a:pt x="5949" y="3658"/>
                  </a:lnTo>
                  <a:lnTo>
                    <a:pt x="5919" y="3670"/>
                  </a:lnTo>
                  <a:lnTo>
                    <a:pt x="5889" y="3682"/>
                  </a:lnTo>
                  <a:lnTo>
                    <a:pt x="5859" y="3692"/>
                  </a:lnTo>
                  <a:lnTo>
                    <a:pt x="5828" y="3701"/>
                  </a:lnTo>
                  <a:lnTo>
                    <a:pt x="5795" y="3710"/>
                  </a:lnTo>
                  <a:lnTo>
                    <a:pt x="5763" y="3718"/>
                  </a:lnTo>
                  <a:lnTo>
                    <a:pt x="5730" y="3724"/>
                  </a:lnTo>
                  <a:lnTo>
                    <a:pt x="5697" y="3731"/>
                  </a:lnTo>
                  <a:lnTo>
                    <a:pt x="5662" y="3735"/>
                  </a:lnTo>
                  <a:lnTo>
                    <a:pt x="5627" y="3739"/>
                  </a:lnTo>
                  <a:lnTo>
                    <a:pt x="5592" y="3741"/>
                  </a:lnTo>
                  <a:lnTo>
                    <a:pt x="5556" y="3743"/>
                  </a:lnTo>
                  <a:lnTo>
                    <a:pt x="5521" y="3743"/>
                  </a:lnTo>
                  <a:lnTo>
                    <a:pt x="5488" y="3743"/>
                  </a:lnTo>
                  <a:lnTo>
                    <a:pt x="5457" y="3741"/>
                  </a:lnTo>
                  <a:lnTo>
                    <a:pt x="5425" y="3740"/>
                  </a:lnTo>
                  <a:lnTo>
                    <a:pt x="5393" y="3737"/>
                  </a:lnTo>
                  <a:lnTo>
                    <a:pt x="5361" y="3733"/>
                  </a:lnTo>
                  <a:lnTo>
                    <a:pt x="5329" y="3729"/>
                  </a:lnTo>
                  <a:lnTo>
                    <a:pt x="5297" y="3723"/>
                  </a:lnTo>
                  <a:lnTo>
                    <a:pt x="5265" y="3717"/>
                  </a:lnTo>
                  <a:lnTo>
                    <a:pt x="5233" y="3710"/>
                  </a:lnTo>
                  <a:lnTo>
                    <a:pt x="5201" y="3703"/>
                  </a:lnTo>
                  <a:lnTo>
                    <a:pt x="5170" y="3694"/>
                  </a:lnTo>
                  <a:lnTo>
                    <a:pt x="5137" y="3685"/>
                  </a:lnTo>
                  <a:lnTo>
                    <a:pt x="5106" y="3675"/>
                  </a:lnTo>
                  <a:lnTo>
                    <a:pt x="5075" y="3664"/>
                  </a:lnTo>
                  <a:lnTo>
                    <a:pt x="5044" y="3652"/>
                  </a:lnTo>
                  <a:lnTo>
                    <a:pt x="5013" y="3641"/>
                  </a:lnTo>
                  <a:lnTo>
                    <a:pt x="4961" y="3618"/>
                  </a:lnTo>
                  <a:lnTo>
                    <a:pt x="4912" y="3594"/>
                  </a:lnTo>
                  <a:lnTo>
                    <a:pt x="4863" y="3568"/>
                  </a:lnTo>
                  <a:lnTo>
                    <a:pt x="4817" y="3541"/>
                  </a:lnTo>
                  <a:lnTo>
                    <a:pt x="4772" y="3512"/>
                  </a:lnTo>
                  <a:lnTo>
                    <a:pt x="4729" y="3481"/>
                  </a:lnTo>
                  <a:lnTo>
                    <a:pt x="4687" y="3450"/>
                  </a:lnTo>
                  <a:lnTo>
                    <a:pt x="4647" y="3417"/>
                  </a:lnTo>
                  <a:lnTo>
                    <a:pt x="4609" y="3382"/>
                  </a:lnTo>
                  <a:lnTo>
                    <a:pt x="4573" y="3347"/>
                  </a:lnTo>
                  <a:lnTo>
                    <a:pt x="4538" y="3312"/>
                  </a:lnTo>
                  <a:lnTo>
                    <a:pt x="4506" y="3274"/>
                  </a:lnTo>
                  <a:lnTo>
                    <a:pt x="4475" y="3235"/>
                  </a:lnTo>
                  <a:lnTo>
                    <a:pt x="4447" y="3196"/>
                  </a:lnTo>
                  <a:lnTo>
                    <a:pt x="4421" y="3156"/>
                  </a:lnTo>
                  <a:lnTo>
                    <a:pt x="4396" y="3116"/>
                  </a:lnTo>
                  <a:lnTo>
                    <a:pt x="4374" y="3075"/>
                  </a:lnTo>
                  <a:lnTo>
                    <a:pt x="4354" y="3033"/>
                  </a:lnTo>
                  <a:lnTo>
                    <a:pt x="4336" y="2990"/>
                  </a:lnTo>
                  <a:lnTo>
                    <a:pt x="4321" y="2949"/>
                  </a:lnTo>
                  <a:lnTo>
                    <a:pt x="4308" y="2906"/>
                  </a:lnTo>
                  <a:lnTo>
                    <a:pt x="4297" y="2862"/>
                  </a:lnTo>
                  <a:lnTo>
                    <a:pt x="4289" y="2819"/>
                  </a:lnTo>
                  <a:lnTo>
                    <a:pt x="4283" y="2776"/>
                  </a:lnTo>
                  <a:lnTo>
                    <a:pt x="4279" y="2733"/>
                  </a:lnTo>
                  <a:lnTo>
                    <a:pt x="4279" y="2690"/>
                  </a:lnTo>
                  <a:lnTo>
                    <a:pt x="4280" y="2646"/>
                  </a:lnTo>
                  <a:lnTo>
                    <a:pt x="4284" y="2604"/>
                  </a:lnTo>
                  <a:lnTo>
                    <a:pt x="4292" y="2562"/>
                  </a:lnTo>
                  <a:lnTo>
                    <a:pt x="4301" y="2519"/>
                  </a:lnTo>
                  <a:lnTo>
                    <a:pt x="4314" y="2477"/>
                  </a:lnTo>
                  <a:lnTo>
                    <a:pt x="4329" y="2437"/>
                  </a:lnTo>
                  <a:lnTo>
                    <a:pt x="4339" y="2416"/>
                  </a:lnTo>
                  <a:lnTo>
                    <a:pt x="4350" y="2394"/>
                  </a:lnTo>
                  <a:lnTo>
                    <a:pt x="4363" y="2372"/>
                  </a:lnTo>
                  <a:lnTo>
                    <a:pt x="4377" y="2349"/>
                  </a:lnTo>
                  <a:lnTo>
                    <a:pt x="4394" y="2325"/>
                  </a:lnTo>
                  <a:lnTo>
                    <a:pt x="4411" y="2301"/>
                  </a:lnTo>
                  <a:lnTo>
                    <a:pt x="4430" y="2276"/>
                  </a:lnTo>
                  <a:lnTo>
                    <a:pt x="4451" y="2251"/>
                  </a:lnTo>
                  <a:lnTo>
                    <a:pt x="4473" y="2225"/>
                  </a:lnTo>
                  <a:lnTo>
                    <a:pt x="4496" y="2200"/>
                  </a:lnTo>
                  <a:lnTo>
                    <a:pt x="4520" y="2174"/>
                  </a:lnTo>
                  <a:lnTo>
                    <a:pt x="4545" y="2147"/>
                  </a:lnTo>
                  <a:lnTo>
                    <a:pt x="4598" y="2094"/>
                  </a:lnTo>
                  <a:lnTo>
                    <a:pt x="4654" y="2040"/>
                  </a:lnTo>
                  <a:lnTo>
                    <a:pt x="4713" y="1985"/>
                  </a:lnTo>
                  <a:lnTo>
                    <a:pt x="4775" y="1931"/>
                  </a:lnTo>
                  <a:lnTo>
                    <a:pt x="4837" y="1878"/>
                  </a:lnTo>
                  <a:lnTo>
                    <a:pt x="4901" y="1825"/>
                  </a:lnTo>
                  <a:lnTo>
                    <a:pt x="4965" y="1774"/>
                  </a:lnTo>
                  <a:lnTo>
                    <a:pt x="5029" y="1724"/>
                  </a:lnTo>
                  <a:lnTo>
                    <a:pt x="5093" y="1677"/>
                  </a:lnTo>
                  <a:lnTo>
                    <a:pt x="5154" y="1631"/>
                  </a:lnTo>
                  <a:lnTo>
                    <a:pt x="5186" y="1607"/>
                  </a:lnTo>
                  <a:lnTo>
                    <a:pt x="5215" y="1582"/>
                  </a:lnTo>
                  <a:lnTo>
                    <a:pt x="5245" y="1556"/>
                  </a:lnTo>
                  <a:lnTo>
                    <a:pt x="5271" y="1530"/>
                  </a:lnTo>
                  <a:lnTo>
                    <a:pt x="5296" y="1503"/>
                  </a:lnTo>
                  <a:lnTo>
                    <a:pt x="5318" y="1474"/>
                  </a:lnTo>
                  <a:lnTo>
                    <a:pt x="5339" y="1446"/>
                  </a:lnTo>
                  <a:lnTo>
                    <a:pt x="5358" y="1417"/>
                  </a:lnTo>
                  <a:lnTo>
                    <a:pt x="5375" y="1388"/>
                  </a:lnTo>
                  <a:lnTo>
                    <a:pt x="5389" y="1359"/>
                  </a:lnTo>
                  <a:lnTo>
                    <a:pt x="5403" y="1328"/>
                  </a:lnTo>
                  <a:lnTo>
                    <a:pt x="5413" y="1298"/>
                  </a:lnTo>
                  <a:lnTo>
                    <a:pt x="5417" y="1284"/>
                  </a:lnTo>
                  <a:lnTo>
                    <a:pt x="5422" y="1268"/>
                  </a:lnTo>
                  <a:lnTo>
                    <a:pt x="5425" y="1252"/>
                  </a:lnTo>
                  <a:lnTo>
                    <a:pt x="5428" y="1238"/>
                  </a:lnTo>
                  <a:lnTo>
                    <a:pt x="5430" y="1222"/>
                  </a:lnTo>
                  <a:lnTo>
                    <a:pt x="5432" y="1208"/>
                  </a:lnTo>
                  <a:lnTo>
                    <a:pt x="5433" y="1192"/>
                  </a:lnTo>
                  <a:lnTo>
                    <a:pt x="5433" y="1176"/>
                  </a:lnTo>
                  <a:lnTo>
                    <a:pt x="5433" y="1150"/>
                  </a:lnTo>
                  <a:lnTo>
                    <a:pt x="5431" y="1123"/>
                  </a:lnTo>
                  <a:lnTo>
                    <a:pt x="5427" y="1097"/>
                  </a:lnTo>
                  <a:lnTo>
                    <a:pt x="5422" y="1071"/>
                  </a:lnTo>
                  <a:lnTo>
                    <a:pt x="5414" y="1045"/>
                  </a:lnTo>
                  <a:lnTo>
                    <a:pt x="5405" y="1019"/>
                  </a:lnTo>
                  <a:lnTo>
                    <a:pt x="5393" y="994"/>
                  </a:lnTo>
                  <a:lnTo>
                    <a:pt x="5381" y="969"/>
                  </a:lnTo>
                  <a:lnTo>
                    <a:pt x="5367" y="945"/>
                  </a:lnTo>
                  <a:lnTo>
                    <a:pt x="5351" y="921"/>
                  </a:lnTo>
                  <a:lnTo>
                    <a:pt x="5334" y="897"/>
                  </a:lnTo>
                  <a:lnTo>
                    <a:pt x="5314" y="874"/>
                  </a:lnTo>
                  <a:lnTo>
                    <a:pt x="5293" y="851"/>
                  </a:lnTo>
                  <a:lnTo>
                    <a:pt x="5271" y="829"/>
                  </a:lnTo>
                  <a:lnTo>
                    <a:pt x="5247" y="807"/>
                  </a:lnTo>
                  <a:lnTo>
                    <a:pt x="5222" y="786"/>
                  </a:lnTo>
                  <a:lnTo>
                    <a:pt x="5154" y="734"/>
                  </a:lnTo>
                  <a:lnTo>
                    <a:pt x="5086" y="682"/>
                  </a:lnTo>
                  <a:lnTo>
                    <a:pt x="5019" y="631"/>
                  </a:lnTo>
                  <a:lnTo>
                    <a:pt x="4950" y="580"/>
                  </a:lnTo>
                  <a:lnTo>
                    <a:pt x="4880" y="529"/>
                  </a:lnTo>
                  <a:lnTo>
                    <a:pt x="4811" y="479"/>
                  </a:lnTo>
                  <a:lnTo>
                    <a:pt x="4742" y="429"/>
                  </a:lnTo>
                  <a:lnTo>
                    <a:pt x="4671" y="380"/>
                  </a:lnTo>
                  <a:lnTo>
                    <a:pt x="4600" y="331"/>
                  </a:lnTo>
                  <a:lnTo>
                    <a:pt x="4529" y="282"/>
                  </a:lnTo>
                  <a:lnTo>
                    <a:pt x="4458" y="234"/>
                  </a:lnTo>
                  <a:lnTo>
                    <a:pt x="4386" y="186"/>
                  </a:lnTo>
                  <a:lnTo>
                    <a:pt x="4315" y="139"/>
                  </a:lnTo>
                  <a:lnTo>
                    <a:pt x="4243" y="92"/>
                  </a:lnTo>
                  <a:lnTo>
                    <a:pt x="4170" y="46"/>
                  </a:lnTo>
                  <a:lnTo>
                    <a:pt x="4097" y="0"/>
                  </a:lnTo>
                  <a:lnTo>
                    <a:pt x="4051" y="74"/>
                  </a:lnTo>
                  <a:lnTo>
                    <a:pt x="4004" y="147"/>
                  </a:lnTo>
                  <a:lnTo>
                    <a:pt x="3957" y="220"/>
                  </a:lnTo>
                  <a:lnTo>
                    <a:pt x="3911" y="293"/>
                  </a:lnTo>
                  <a:lnTo>
                    <a:pt x="3862" y="365"/>
                  </a:lnTo>
                  <a:lnTo>
                    <a:pt x="3814" y="438"/>
                  </a:lnTo>
                  <a:lnTo>
                    <a:pt x="3765" y="509"/>
                  </a:lnTo>
                  <a:lnTo>
                    <a:pt x="3715" y="581"/>
                  </a:lnTo>
                  <a:lnTo>
                    <a:pt x="3665" y="652"/>
                  </a:lnTo>
                  <a:lnTo>
                    <a:pt x="3615" y="723"/>
                  </a:lnTo>
                  <a:lnTo>
                    <a:pt x="3564" y="794"/>
                  </a:lnTo>
                  <a:lnTo>
                    <a:pt x="3512" y="863"/>
                  </a:lnTo>
                  <a:lnTo>
                    <a:pt x="3461" y="933"/>
                  </a:lnTo>
                  <a:lnTo>
                    <a:pt x="3408" y="1002"/>
                  </a:lnTo>
                  <a:lnTo>
                    <a:pt x="3355" y="1072"/>
                  </a:lnTo>
                  <a:lnTo>
                    <a:pt x="3302" y="1140"/>
                  </a:lnTo>
                  <a:lnTo>
                    <a:pt x="3276" y="1172"/>
                  </a:lnTo>
                  <a:lnTo>
                    <a:pt x="3249" y="1202"/>
                  </a:lnTo>
                  <a:lnTo>
                    <a:pt x="3221" y="1230"/>
                  </a:lnTo>
                  <a:lnTo>
                    <a:pt x="3192" y="1257"/>
                  </a:lnTo>
                  <a:lnTo>
                    <a:pt x="3163" y="1282"/>
                  </a:lnTo>
                  <a:lnTo>
                    <a:pt x="3133" y="1303"/>
                  </a:lnTo>
                  <a:lnTo>
                    <a:pt x="3102" y="1323"/>
                  </a:lnTo>
                  <a:lnTo>
                    <a:pt x="3071" y="1342"/>
                  </a:lnTo>
                  <a:lnTo>
                    <a:pt x="3056" y="1350"/>
                  </a:lnTo>
                  <a:lnTo>
                    <a:pt x="3039" y="1358"/>
                  </a:lnTo>
                  <a:lnTo>
                    <a:pt x="3023" y="1365"/>
                  </a:lnTo>
                  <a:lnTo>
                    <a:pt x="3007" y="1371"/>
                  </a:lnTo>
                  <a:lnTo>
                    <a:pt x="2990" y="1377"/>
                  </a:lnTo>
                  <a:lnTo>
                    <a:pt x="2973" y="1384"/>
                  </a:lnTo>
                  <a:lnTo>
                    <a:pt x="2957" y="1389"/>
                  </a:lnTo>
                  <a:lnTo>
                    <a:pt x="2940" y="1393"/>
                  </a:lnTo>
                  <a:lnTo>
                    <a:pt x="2923" y="1397"/>
                  </a:lnTo>
                  <a:lnTo>
                    <a:pt x="2906" y="1400"/>
                  </a:lnTo>
                  <a:lnTo>
                    <a:pt x="2889" y="1404"/>
                  </a:lnTo>
                  <a:lnTo>
                    <a:pt x="2871" y="1406"/>
                  </a:lnTo>
                  <a:lnTo>
                    <a:pt x="2855" y="1408"/>
                  </a:lnTo>
                  <a:lnTo>
                    <a:pt x="2837" y="1410"/>
                  </a:lnTo>
                  <a:lnTo>
                    <a:pt x="2819" y="1410"/>
                  </a:lnTo>
                  <a:lnTo>
                    <a:pt x="2801" y="1411"/>
                  </a:lnTo>
                  <a:lnTo>
                    <a:pt x="2782" y="1410"/>
                  </a:lnTo>
                  <a:lnTo>
                    <a:pt x="2761" y="1409"/>
                  </a:lnTo>
                  <a:lnTo>
                    <a:pt x="2741" y="1408"/>
                  </a:lnTo>
                  <a:lnTo>
                    <a:pt x="2721" y="1405"/>
                  </a:lnTo>
                  <a:lnTo>
                    <a:pt x="2702" y="1401"/>
                  </a:lnTo>
                  <a:lnTo>
                    <a:pt x="2682" y="1397"/>
                  </a:lnTo>
                  <a:lnTo>
                    <a:pt x="2662" y="1393"/>
                  </a:lnTo>
                  <a:lnTo>
                    <a:pt x="2642" y="1388"/>
                  </a:lnTo>
                  <a:lnTo>
                    <a:pt x="2622" y="1382"/>
                  </a:lnTo>
                  <a:lnTo>
                    <a:pt x="2604" y="1375"/>
                  </a:lnTo>
                  <a:lnTo>
                    <a:pt x="2584" y="1368"/>
                  </a:lnTo>
                  <a:lnTo>
                    <a:pt x="2565" y="1360"/>
                  </a:lnTo>
                  <a:lnTo>
                    <a:pt x="2545" y="1351"/>
                  </a:lnTo>
                  <a:lnTo>
                    <a:pt x="2527" y="1342"/>
                  </a:lnTo>
                  <a:lnTo>
                    <a:pt x="2508" y="1332"/>
                  </a:lnTo>
                  <a:lnTo>
                    <a:pt x="2489" y="1321"/>
                  </a:lnTo>
                  <a:lnTo>
                    <a:pt x="2470" y="1310"/>
                  </a:lnTo>
                  <a:lnTo>
                    <a:pt x="2452" y="1298"/>
                  </a:lnTo>
                  <a:lnTo>
                    <a:pt x="2434" y="1286"/>
                  </a:lnTo>
                  <a:lnTo>
                    <a:pt x="2416" y="1272"/>
                  </a:lnTo>
                  <a:lnTo>
                    <a:pt x="2398" y="1259"/>
                  </a:lnTo>
                  <a:lnTo>
                    <a:pt x="2381" y="1244"/>
                  </a:lnTo>
                  <a:lnTo>
                    <a:pt x="2363" y="1229"/>
                  </a:lnTo>
                  <a:lnTo>
                    <a:pt x="2346" y="1214"/>
                  </a:lnTo>
                  <a:lnTo>
                    <a:pt x="2329" y="1197"/>
                  </a:lnTo>
                  <a:lnTo>
                    <a:pt x="2312" y="1180"/>
                  </a:lnTo>
                  <a:lnTo>
                    <a:pt x="2296" y="1164"/>
                  </a:lnTo>
                  <a:lnTo>
                    <a:pt x="2280" y="1146"/>
                  </a:lnTo>
                  <a:lnTo>
                    <a:pt x="2264" y="1127"/>
                  </a:lnTo>
                  <a:lnTo>
                    <a:pt x="2249" y="1108"/>
                  </a:lnTo>
                  <a:lnTo>
                    <a:pt x="2233" y="1089"/>
                  </a:lnTo>
                  <a:lnTo>
                    <a:pt x="2218" y="1069"/>
                  </a:lnTo>
                  <a:lnTo>
                    <a:pt x="2165" y="996"/>
                  </a:lnTo>
                  <a:lnTo>
                    <a:pt x="2111" y="925"/>
                  </a:lnTo>
                  <a:lnTo>
                    <a:pt x="2058" y="856"/>
                  </a:lnTo>
                  <a:lnTo>
                    <a:pt x="2004" y="790"/>
                  </a:lnTo>
                  <a:lnTo>
                    <a:pt x="1952" y="727"/>
                  </a:lnTo>
                  <a:lnTo>
                    <a:pt x="1900" y="667"/>
                  </a:lnTo>
                  <a:lnTo>
                    <a:pt x="1849" y="610"/>
                  </a:lnTo>
                  <a:lnTo>
                    <a:pt x="1799" y="557"/>
                  </a:lnTo>
                  <a:lnTo>
                    <a:pt x="1751" y="508"/>
                  </a:lnTo>
                  <a:lnTo>
                    <a:pt x="1704" y="463"/>
                  </a:lnTo>
                  <a:lnTo>
                    <a:pt x="1659" y="421"/>
                  </a:lnTo>
                  <a:lnTo>
                    <a:pt x="1617" y="386"/>
                  </a:lnTo>
                  <a:lnTo>
                    <a:pt x="1598" y="369"/>
                  </a:lnTo>
                  <a:lnTo>
                    <a:pt x="1578" y="355"/>
                  </a:lnTo>
                  <a:lnTo>
                    <a:pt x="1559" y="341"/>
                  </a:lnTo>
                  <a:lnTo>
                    <a:pt x="1541" y="329"/>
                  </a:lnTo>
                  <a:lnTo>
                    <a:pt x="1525" y="318"/>
                  </a:lnTo>
                  <a:lnTo>
                    <a:pt x="1508" y="308"/>
                  </a:lnTo>
                  <a:lnTo>
                    <a:pt x="1492" y="300"/>
                  </a:lnTo>
                  <a:lnTo>
                    <a:pt x="1478" y="293"/>
                  </a:lnTo>
                  <a:lnTo>
                    <a:pt x="1454" y="284"/>
                  </a:lnTo>
                  <a:lnTo>
                    <a:pt x="1429" y="276"/>
                  </a:lnTo>
                  <a:lnTo>
                    <a:pt x="1404" y="269"/>
                  </a:lnTo>
                  <a:lnTo>
                    <a:pt x="1378" y="264"/>
                  </a:lnTo>
                  <a:lnTo>
                    <a:pt x="1353" y="260"/>
                  </a:lnTo>
                  <a:lnTo>
                    <a:pt x="1327" y="257"/>
                  </a:lnTo>
                  <a:lnTo>
                    <a:pt x="1300" y="255"/>
                  </a:lnTo>
                  <a:lnTo>
                    <a:pt x="1274" y="253"/>
                  </a:lnTo>
                  <a:lnTo>
                    <a:pt x="1244" y="255"/>
                  </a:lnTo>
                  <a:lnTo>
                    <a:pt x="1214" y="257"/>
                  </a:lnTo>
                  <a:lnTo>
                    <a:pt x="1184" y="261"/>
                  </a:lnTo>
                  <a:lnTo>
                    <a:pt x="1155" y="266"/>
                  </a:lnTo>
                  <a:lnTo>
                    <a:pt x="1125" y="272"/>
                  </a:lnTo>
                  <a:lnTo>
                    <a:pt x="1096" y="281"/>
                  </a:lnTo>
                  <a:lnTo>
                    <a:pt x="1067" y="290"/>
                  </a:lnTo>
                  <a:lnTo>
                    <a:pt x="1036" y="300"/>
                  </a:lnTo>
                  <a:lnTo>
                    <a:pt x="1008" y="313"/>
                  </a:lnTo>
                  <a:lnTo>
                    <a:pt x="979" y="326"/>
                  </a:lnTo>
                  <a:lnTo>
                    <a:pt x="950" y="341"/>
                  </a:lnTo>
                  <a:lnTo>
                    <a:pt x="922" y="357"/>
                  </a:lnTo>
                  <a:lnTo>
                    <a:pt x="894" y="374"/>
                  </a:lnTo>
                  <a:lnTo>
                    <a:pt x="867" y="393"/>
                  </a:lnTo>
                  <a:lnTo>
                    <a:pt x="840" y="412"/>
                  </a:lnTo>
                  <a:lnTo>
                    <a:pt x="812" y="433"/>
                  </a:lnTo>
                  <a:lnTo>
                    <a:pt x="786" y="455"/>
                  </a:lnTo>
                  <a:lnTo>
                    <a:pt x="760" y="478"/>
                  </a:lnTo>
                  <a:lnTo>
                    <a:pt x="735" y="502"/>
                  </a:lnTo>
                  <a:lnTo>
                    <a:pt x="711" y="527"/>
                  </a:lnTo>
                  <a:lnTo>
                    <a:pt x="686" y="553"/>
                  </a:lnTo>
                  <a:lnTo>
                    <a:pt x="664" y="580"/>
                  </a:lnTo>
                  <a:lnTo>
                    <a:pt x="641" y="607"/>
                  </a:lnTo>
                  <a:lnTo>
                    <a:pt x="619" y="636"/>
                  </a:lnTo>
                  <a:lnTo>
                    <a:pt x="598" y="665"/>
                  </a:lnTo>
                  <a:lnTo>
                    <a:pt x="577" y="697"/>
                  </a:lnTo>
                  <a:lnTo>
                    <a:pt x="557" y="728"/>
                  </a:lnTo>
                  <a:lnTo>
                    <a:pt x="539" y="760"/>
                  </a:lnTo>
                  <a:lnTo>
                    <a:pt x="521" y="793"/>
                  </a:lnTo>
                  <a:lnTo>
                    <a:pt x="503" y="827"/>
                  </a:lnTo>
                  <a:lnTo>
                    <a:pt x="488" y="861"/>
                  </a:lnTo>
                  <a:lnTo>
                    <a:pt x="473" y="896"/>
                  </a:lnTo>
                  <a:lnTo>
                    <a:pt x="455" y="941"/>
                  </a:lnTo>
                  <a:lnTo>
                    <a:pt x="440" y="986"/>
                  </a:lnTo>
                  <a:lnTo>
                    <a:pt x="426" y="1031"/>
                  </a:lnTo>
                  <a:lnTo>
                    <a:pt x="414" y="1076"/>
                  </a:lnTo>
                  <a:lnTo>
                    <a:pt x="404" y="1121"/>
                  </a:lnTo>
                  <a:lnTo>
                    <a:pt x="396" y="1166"/>
                  </a:lnTo>
                  <a:lnTo>
                    <a:pt x="390" y="1211"/>
                  </a:lnTo>
                  <a:lnTo>
                    <a:pt x="384" y="1255"/>
                  </a:lnTo>
                  <a:lnTo>
                    <a:pt x="382" y="1299"/>
                  </a:lnTo>
                  <a:lnTo>
                    <a:pt x="381" y="1342"/>
                  </a:lnTo>
                  <a:lnTo>
                    <a:pt x="381" y="1385"/>
                  </a:lnTo>
                  <a:lnTo>
                    <a:pt x="384" y="1427"/>
                  </a:lnTo>
                  <a:lnTo>
                    <a:pt x="389" y="1469"/>
                  </a:lnTo>
                  <a:lnTo>
                    <a:pt x="394" y="1510"/>
                  </a:lnTo>
                  <a:lnTo>
                    <a:pt x="401" y="1549"/>
                  </a:lnTo>
                  <a:lnTo>
                    <a:pt x="410" y="1589"/>
                  </a:lnTo>
                  <a:lnTo>
                    <a:pt x="421" y="1627"/>
                  </a:lnTo>
                  <a:lnTo>
                    <a:pt x="433" y="1664"/>
                  </a:lnTo>
                  <a:lnTo>
                    <a:pt x="447" y="1700"/>
                  </a:lnTo>
                  <a:lnTo>
                    <a:pt x="463" y="1734"/>
                  </a:lnTo>
                  <a:lnTo>
                    <a:pt x="480" y="1768"/>
                  </a:lnTo>
                  <a:lnTo>
                    <a:pt x="498" y="1800"/>
                  </a:lnTo>
                  <a:lnTo>
                    <a:pt x="519" y="1831"/>
                  </a:lnTo>
                  <a:lnTo>
                    <a:pt x="540" y="1860"/>
                  </a:lnTo>
                  <a:lnTo>
                    <a:pt x="563" y="1887"/>
                  </a:lnTo>
                  <a:lnTo>
                    <a:pt x="588" y="1913"/>
                  </a:lnTo>
                  <a:lnTo>
                    <a:pt x="614" y="1938"/>
                  </a:lnTo>
                  <a:lnTo>
                    <a:pt x="641" y="1961"/>
                  </a:lnTo>
                  <a:lnTo>
                    <a:pt x="669" y="1981"/>
                  </a:lnTo>
                  <a:lnTo>
                    <a:pt x="699" y="2001"/>
                  </a:lnTo>
                  <a:lnTo>
                    <a:pt x="730" y="2018"/>
                  </a:lnTo>
                  <a:lnTo>
                    <a:pt x="764" y="2032"/>
                  </a:lnTo>
                  <a:lnTo>
                    <a:pt x="781" y="2040"/>
                  </a:lnTo>
                  <a:lnTo>
                    <a:pt x="800" y="2048"/>
                  </a:lnTo>
                  <a:lnTo>
                    <a:pt x="821" y="2056"/>
                  </a:lnTo>
                  <a:lnTo>
                    <a:pt x="842" y="2066"/>
                  </a:lnTo>
                  <a:lnTo>
                    <a:pt x="865" y="2075"/>
                  </a:lnTo>
                  <a:lnTo>
                    <a:pt x="888" y="2085"/>
                  </a:lnTo>
                  <a:lnTo>
                    <a:pt x="913" y="2097"/>
                  </a:lnTo>
                  <a:lnTo>
                    <a:pt x="940" y="2108"/>
                  </a:lnTo>
                  <a:lnTo>
                    <a:pt x="982" y="2127"/>
                  </a:lnTo>
                  <a:lnTo>
                    <a:pt x="1027" y="2147"/>
                  </a:lnTo>
                  <a:lnTo>
                    <a:pt x="1075" y="2167"/>
                  </a:lnTo>
                  <a:lnTo>
                    <a:pt x="1124" y="2189"/>
                  </a:lnTo>
                  <a:lnTo>
                    <a:pt x="1175" y="2211"/>
                  </a:lnTo>
                  <a:lnTo>
                    <a:pt x="1228" y="2232"/>
                  </a:lnTo>
                  <a:lnTo>
                    <a:pt x="1282" y="2255"/>
                  </a:lnTo>
                  <a:lnTo>
                    <a:pt x="1338" y="2278"/>
                  </a:lnTo>
                  <a:lnTo>
                    <a:pt x="1366" y="2291"/>
                  </a:lnTo>
                  <a:lnTo>
                    <a:pt x="1395" y="2304"/>
                  </a:lnTo>
                  <a:lnTo>
                    <a:pt x="1421" y="2320"/>
                  </a:lnTo>
                  <a:lnTo>
                    <a:pt x="1445" y="2336"/>
                  </a:lnTo>
                  <a:lnTo>
                    <a:pt x="1469" y="2353"/>
                  </a:lnTo>
                  <a:lnTo>
                    <a:pt x="1489" y="2371"/>
                  </a:lnTo>
                  <a:lnTo>
                    <a:pt x="1509" y="2390"/>
                  </a:lnTo>
                  <a:lnTo>
                    <a:pt x="1528" y="2410"/>
                  </a:lnTo>
                  <a:lnTo>
                    <a:pt x="1545" y="2431"/>
                  </a:lnTo>
                  <a:lnTo>
                    <a:pt x="1560" y="2452"/>
                  </a:lnTo>
                  <a:lnTo>
                    <a:pt x="1574" y="2475"/>
                  </a:lnTo>
                  <a:lnTo>
                    <a:pt x="1585" y="2498"/>
                  </a:lnTo>
                  <a:lnTo>
                    <a:pt x="1596" y="2522"/>
                  </a:lnTo>
                  <a:lnTo>
                    <a:pt x="1604" y="2547"/>
                  </a:lnTo>
                  <a:lnTo>
                    <a:pt x="1611" y="2573"/>
                  </a:lnTo>
                  <a:lnTo>
                    <a:pt x="1615" y="2599"/>
                  </a:lnTo>
                  <a:lnTo>
                    <a:pt x="1617" y="2617"/>
                  </a:lnTo>
                  <a:lnTo>
                    <a:pt x="1620" y="2635"/>
                  </a:lnTo>
                  <a:lnTo>
                    <a:pt x="1620" y="2653"/>
                  </a:lnTo>
                  <a:lnTo>
                    <a:pt x="1620" y="2670"/>
                  </a:lnTo>
                  <a:lnTo>
                    <a:pt x="1618" y="2688"/>
                  </a:lnTo>
                  <a:lnTo>
                    <a:pt x="1617" y="2706"/>
                  </a:lnTo>
                  <a:lnTo>
                    <a:pt x="1614" y="2723"/>
                  </a:lnTo>
                  <a:lnTo>
                    <a:pt x="1611" y="2741"/>
                  </a:lnTo>
                  <a:lnTo>
                    <a:pt x="1607" y="2760"/>
                  </a:lnTo>
                  <a:lnTo>
                    <a:pt x="1603" y="2778"/>
                  </a:lnTo>
                  <a:lnTo>
                    <a:pt x="1598" y="2795"/>
                  </a:lnTo>
                  <a:lnTo>
                    <a:pt x="1591" y="2814"/>
                  </a:lnTo>
                  <a:lnTo>
                    <a:pt x="1584" y="2832"/>
                  </a:lnTo>
                  <a:lnTo>
                    <a:pt x="1577" y="2851"/>
                  </a:lnTo>
                  <a:lnTo>
                    <a:pt x="1568" y="2868"/>
                  </a:lnTo>
                  <a:lnTo>
                    <a:pt x="1559" y="2886"/>
                  </a:lnTo>
                  <a:lnTo>
                    <a:pt x="1550" y="2905"/>
                  </a:lnTo>
                  <a:lnTo>
                    <a:pt x="1539" y="2923"/>
                  </a:lnTo>
                  <a:lnTo>
                    <a:pt x="1528" y="2940"/>
                  </a:lnTo>
                  <a:lnTo>
                    <a:pt x="1516" y="2959"/>
                  </a:lnTo>
                  <a:lnTo>
                    <a:pt x="1504" y="2977"/>
                  </a:lnTo>
                  <a:lnTo>
                    <a:pt x="1490" y="2995"/>
                  </a:lnTo>
                  <a:lnTo>
                    <a:pt x="1477" y="3012"/>
                  </a:lnTo>
                  <a:lnTo>
                    <a:pt x="1462" y="3030"/>
                  </a:lnTo>
                  <a:lnTo>
                    <a:pt x="1447" y="3048"/>
                  </a:lnTo>
                  <a:lnTo>
                    <a:pt x="1431" y="3064"/>
                  </a:lnTo>
                  <a:lnTo>
                    <a:pt x="1414" y="3082"/>
                  </a:lnTo>
                  <a:lnTo>
                    <a:pt x="1397" y="3100"/>
                  </a:lnTo>
                  <a:lnTo>
                    <a:pt x="1379" y="3117"/>
                  </a:lnTo>
                  <a:lnTo>
                    <a:pt x="1360" y="3133"/>
                  </a:lnTo>
                  <a:lnTo>
                    <a:pt x="1341" y="3150"/>
                  </a:lnTo>
                  <a:lnTo>
                    <a:pt x="1322" y="3167"/>
                  </a:lnTo>
                  <a:lnTo>
                    <a:pt x="1244" y="3230"/>
                  </a:lnTo>
                  <a:lnTo>
                    <a:pt x="1164" y="3294"/>
                  </a:lnTo>
                  <a:lnTo>
                    <a:pt x="1085" y="3356"/>
                  </a:lnTo>
                  <a:lnTo>
                    <a:pt x="1005" y="3418"/>
                  </a:lnTo>
                  <a:lnTo>
                    <a:pt x="924" y="3480"/>
                  </a:lnTo>
                  <a:lnTo>
                    <a:pt x="843" y="3541"/>
                  </a:lnTo>
                  <a:lnTo>
                    <a:pt x="761" y="3601"/>
                  </a:lnTo>
                  <a:lnTo>
                    <a:pt x="679" y="3661"/>
                  </a:lnTo>
                  <a:lnTo>
                    <a:pt x="596" y="3720"/>
                  </a:lnTo>
                  <a:lnTo>
                    <a:pt x="513" y="3779"/>
                  </a:lnTo>
                  <a:lnTo>
                    <a:pt x="428" y="3837"/>
                  </a:lnTo>
                  <a:lnTo>
                    <a:pt x="344" y="3894"/>
                  </a:lnTo>
                  <a:lnTo>
                    <a:pt x="258" y="3951"/>
                  </a:lnTo>
                  <a:lnTo>
                    <a:pt x="173" y="4007"/>
                  </a:lnTo>
                  <a:lnTo>
                    <a:pt x="87" y="4062"/>
                  </a:lnTo>
                  <a:lnTo>
                    <a:pt x="0" y="4117"/>
                  </a:lnTo>
                  <a:lnTo>
                    <a:pt x="71" y="4161"/>
                  </a:lnTo>
                  <a:lnTo>
                    <a:pt x="142" y="4207"/>
                  </a:lnTo>
                  <a:lnTo>
                    <a:pt x="212" y="4252"/>
                  </a:lnTo>
                  <a:lnTo>
                    <a:pt x="282" y="4299"/>
                  </a:lnTo>
                  <a:lnTo>
                    <a:pt x="352" y="4345"/>
                  </a:lnTo>
                  <a:lnTo>
                    <a:pt x="421" y="4393"/>
                  </a:lnTo>
                  <a:lnTo>
                    <a:pt x="491" y="4440"/>
                  </a:lnTo>
                  <a:lnTo>
                    <a:pt x="559" y="4488"/>
                  </a:lnTo>
                  <a:lnTo>
                    <a:pt x="628" y="4537"/>
                  </a:lnTo>
                  <a:lnTo>
                    <a:pt x="697" y="4586"/>
                  </a:lnTo>
                  <a:lnTo>
                    <a:pt x="765" y="4635"/>
                  </a:lnTo>
                  <a:lnTo>
                    <a:pt x="832" y="4685"/>
                  </a:lnTo>
                  <a:lnTo>
                    <a:pt x="899" y="4735"/>
                  </a:lnTo>
                  <a:lnTo>
                    <a:pt x="967" y="4786"/>
                  </a:lnTo>
                  <a:lnTo>
                    <a:pt x="1033" y="4837"/>
                  </a:lnTo>
                  <a:lnTo>
                    <a:pt x="1099" y="4888"/>
                  </a:lnTo>
                  <a:lnTo>
                    <a:pt x="1131" y="4914"/>
                  </a:lnTo>
                  <a:lnTo>
                    <a:pt x="1161" y="4942"/>
                  </a:lnTo>
                  <a:lnTo>
                    <a:pt x="1190" y="4970"/>
                  </a:lnTo>
                  <a:lnTo>
                    <a:pt x="1217" y="5000"/>
                  </a:lnTo>
                  <a:lnTo>
                    <a:pt x="1242" y="5030"/>
                  </a:lnTo>
                  <a:lnTo>
                    <a:pt x="1263" y="5061"/>
                  </a:lnTo>
                  <a:lnTo>
                    <a:pt x="1274" y="5077"/>
                  </a:lnTo>
                  <a:lnTo>
                    <a:pt x="1284" y="5092"/>
                  </a:lnTo>
                  <a:lnTo>
                    <a:pt x="1294" y="5108"/>
                  </a:lnTo>
                  <a:lnTo>
                    <a:pt x="1302" y="5125"/>
                  </a:lnTo>
                  <a:lnTo>
                    <a:pt x="1310" y="5140"/>
                  </a:lnTo>
                  <a:lnTo>
                    <a:pt x="1318" y="5157"/>
                  </a:lnTo>
                  <a:lnTo>
                    <a:pt x="1325" y="5174"/>
                  </a:lnTo>
                  <a:lnTo>
                    <a:pt x="1332" y="5190"/>
                  </a:lnTo>
                  <a:lnTo>
                    <a:pt x="1338" y="5207"/>
                  </a:lnTo>
                  <a:lnTo>
                    <a:pt x="1344" y="5225"/>
                  </a:lnTo>
                  <a:lnTo>
                    <a:pt x="1349" y="5241"/>
                  </a:lnTo>
                  <a:lnTo>
                    <a:pt x="1353" y="5259"/>
                  </a:lnTo>
                  <a:lnTo>
                    <a:pt x="1357" y="5276"/>
                  </a:lnTo>
                  <a:lnTo>
                    <a:pt x="1360" y="5294"/>
                  </a:lnTo>
                  <a:lnTo>
                    <a:pt x="1363" y="5311"/>
                  </a:lnTo>
                  <a:lnTo>
                    <a:pt x="1365" y="5329"/>
                  </a:lnTo>
                  <a:lnTo>
                    <a:pt x="1368" y="5347"/>
                  </a:lnTo>
                  <a:lnTo>
                    <a:pt x="1369" y="5364"/>
                  </a:lnTo>
                  <a:lnTo>
                    <a:pt x="1370" y="5382"/>
                  </a:lnTo>
                  <a:lnTo>
                    <a:pt x="1369" y="5400"/>
                  </a:lnTo>
                  <a:lnTo>
                    <a:pt x="1369" y="5420"/>
                  </a:lnTo>
                  <a:lnTo>
                    <a:pt x="1366" y="5440"/>
                  </a:lnTo>
                  <a:lnTo>
                    <a:pt x="1364" y="5459"/>
                  </a:lnTo>
                  <a:lnTo>
                    <a:pt x="1362" y="5479"/>
                  </a:lnTo>
                  <a:lnTo>
                    <a:pt x="1359" y="5499"/>
                  </a:lnTo>
                  <a:lnTo>
                    <a:pt x="1355" y="5518"/>
                  </a:lnTo>
                  <a:lnTo>
                    <a:pt x="1350" y="5538"/>
                  </a:lnTo>
                  <a:lnTo>
                    <a:pt x="1345" y="5557"/>
                  </a:lnTo>
                  <a:lnTo>
                    <a:pt x="1338" y="5576"/>
                  </a:lnTo>
                  <a:lnTo>
                    <a:pt x="1332" y="5595"/>
                  </a:lnTo>
                  <a:lnTo>
                    <a:pt x="1325" y="5615"/>
                  </a:lnTo>
                  <a:lnTo>
                    <a:pt x="1316" y="5633"/>
                  </a:lnTo>
                  <a:lnTo>
                    <a:pt x="1308" y="5652"/>
                  </a:lnTo>
                  <a:lnTo>
                    <a:pt x="1299" y="5671"/>
                  </a:lnTo>
                  <a:lnTo>
                    <a:pt x="1288" y="5689"/>
                  </a:lnTo>
                  <a:lnTo>
                    <a:pt x="1278" y="5707"/>
                  </a:lnTo>
                  <a:lnTo>
                    <a:pt x="1266" y="5725"/>
                  </a:lnTo>
                  <a:lnTo>
                    <a:pt x="1255" y="5743"/>
                  </a:lnTo>
                  <a:lnTo>
                    <a:pt x="1243" y="5762"/>
                  </a:lnTo>
                  <a:lnTo>
                    <a:pt x="1230" y="5778"/>
                  </a:lnTo>
                  <a:lnTo>
                    <a:pt x="1217" y="5796"/>
                  </a:lnTo>
                  <a:lnTo>
                    <a:pt x="1202" y="5814"/>
                  </a:lnTo>
                  <a:lnTo>
                    <a:pt x="1187" y="5831"/>
                  </a:lnTo>
                  <a:lnTo>
                    <a:pt x="1172" y="5847"/>
                  </a:lnTo>
                  <a:lnTo>
                    <a:pt x="1156" y="5864"/>
                  </a:lnTo>
                  <a:lnTo>
                    <a:pt x="1139" y="5881"/>
                  </a:lnTo>
                  <a:lnTo>
                    <a:pt x="1122" y="5896"/>
                  </a:lnTo>
                  <a:lnTo>
                    <a:pt x="1104" y="5912"/>
                  </a:lnTo>
                  <a:lnTo>
                    <a:pt x="1086" y="5927"/>
                  </a:lnTo>
                  <a:lnTo>
                    <a:pt x="1067" y="5943"/>
                  </a:lnTo>
                  <a:lnTo>
                    <a:pt x="1048" y="5958"/>
                  </a:lnTo>
                  <a:lnTo>
                    <a:pt x="1028" y="5973"/>
                  </a:lnTo>
                  <a:lnTo>
                    <a:pt x="955" y="6027"/>
                  </a:lnTo>
                  <a:lnTo>
                    <a:pt x="884" y="6081"/>
                  </a:lnTo>
                  <a:lnTo>
                    <a:pt x="816" y="6134"/>
                  </a:lnTo>
                  <a:lnTo>
                    <a:pt x="750" y="6188"/>
                  </a:lnTo>
                  <a:lnTo>
                    <a:pt x="686" y="6240"/>
                  </a:lnTo>
                  <a:lnTo>
                    <a:pt x="626" y="6292"/>
                  </a:lnTo>
                  <a:lnTo>
                    <a:pt x="570" y="6343"/>
                  </a:lnTo>
                  <a:lnTo>
                    <a:pt x="517" y="6394"/>
                  </a:lnTo>
                  <a:lnTo>
                    <a:pt x="468" y="6442"/>
                  </a:lnTo>
                  <a:lnTo>
                    <a:pt x="422" y="6488"/>
                  </a:lnTo>
                  <a:lnTo>
                    <a:pt x="381" y="6532"/>
                  </a:lnTo>
                  <a:lnTo>
                    <a:pt x="346" y="6575"/>
                  </a:lnTo>
                  <a:lnTo>
                    <a:pt x="329" y="6595"/>
                  </a:lnTo>
                  <a:lnTo>
                    <a:pt x="315" y="6614"/>
                  </a:lnTo>
                  <a:lnTo>
                    <a:pt x="301" y="6632"/>
                  </a:lnTo>
                  <a:lnTo>
                    <a:pt x="289" y="6651"/>
                  </a:lnTo>
                  <a:lnTo>
                    <a:pt x="277" y="6668"/>
                  </a:lnTo>
                  <a:lnTo>
                    <a:pt x="268" y="6684"/>
                  </a:lnTo>
                  <a:lnTo>
                    <a:pt x="261" y="6700"/>
                  </a:lnTo>
                  <a:lnTo>
                    <a:pt x="253" y="6715"/>
                  </a:lnTo>
                  <a:lnTo>
                    <a:pt x="241" y="6748"/>
                  </a:lnTo>
                  <a:lnTo>
                    <a:pt x="230" y="6782"/>
                  </a:lnTo>
                  <a:lnTo>
                    <a:pt x="223" y="6817"/>
                  </a:lnTo>
                  <a:lnTo>
                    <a:pt x="218" y="6852"/>
                  </a:lnTo>
                  <a:lnTo>
                    <a:pt x="215" y="6888"/>
                  </a:lnTo>
                  <a:lnTo>
                    <a:pt x="214" y="6923"/>
                  </a:lnTo>
                  <a:lnTo>
                    <a:pt x="215" y="6959"/>
                  </a:lnTo>
                  <a:lnTo>
                    <a:pt x="219" y="6995"/>
                  </a:lnTo>
                  <a:lnTo>
                    <a:pt x="224" y="7031"/>
                  </a:lnTo>
                  <a:lnTo>
                    <a:pt x="231" y="7067"/>
                  </a:lnTo>
                  <a:lnTo>
                    <a:pt x="242" y="7103"/>
                  </a:lnTo>
                  <a:lnTo>
                    <a:pt x="253" y="7138"/>
                  </a:lnTo>
                  <a:lnTo>
                    <a:pt x="267" y="7173"/>
                  </a:lnTo>
                  <a:lnTo>
                    <a:pt x="282" y="7209"/>
                  </a:lnTo>
                  <a:lnTo>
                    <a:pt x="300" y="7243"/>
                  </a:lnTo>
                  <a:lnTo>
                    <a:pt x="320" y="7278"/>
                  </a:lnTo>
                  <a:lnTo>
                    <a:pt x="342" y="7312"/>
                  </a:lnTo>
                  <a:lnTo>
                    <a:pt x="365" y="7345"/>
                  </a:lnTo>
                  <a:lnTo>
                    <a:pt x="390" y="7378"/>
                  </a:lnTo>
                  <a:lnTo>
                    <a:pt x="416" y="7410"/>
                  </a:lnTo>
                  <a:lnTo>
                    <a:pt x="444" y="7441"/>
                  </a:lnTo>
                  <a:lnTo>
                    <a:pt x="474" y="7473"/>
                  </a:lnTo>
                  <a:lnTo>
                    <a:pt x="505" y="7502"/>
                  </a:lnTo>
                  <a:lnTo>
                    <a:pt x="539" y="7531"/>
                  </a:lnTo>
                  <a:lnTo>
                    <a:pt x="573" y="7559"/>
                  </a:lnTo>
                  <a:lnTo>
                    <a:pt x="609" y="7585"/>
                  </a:lnTo>
                  <a:lnTo>
                    <a:pt x="647" y="7611"/>
                  </a:lnTo>
                  <a:lnTo>
                    <a:pt x="686" y="7635"/>
                  </a:lnTo>
                  <a:lnTo>
                    <a:pt x="726" y="7659"/>
                  </a:lnTo>
                  <a:lnTo>
                    <a:pt x="768" y="7681"/>
                  </a:lnTo>
                  <a:lnTo>
                    <a:pt x="811" y="7702"/>
                  </a:lnTo>
                  <a:lnTo>
                    <a:pt x="855" y="7721"/>
                  </a:lnTo>
                  <a:lnTo>
                    <a:pt x="882" y="7732"/>
                  </a:lnTo>
                  <a:lnTo>
                    <a:pt x="910" y="7742"/>
                  </a:lnTo>
                  <a:lnTo>
                    <a:pt x="938" y="7752"/>
                  </a:lnTo>
                  <a:lnTo>
                    <a:pt x="966" y="7760"/>
                  </a:lnTo>
                  <a:lnTo>
                    <a:pt x="994" y="7769"/>
                  </a:lnTo>
                  <a:lnTo>
                    <a:pt x="1023" y="7776"/>
                  </a:lnTo>
                  <a:lnTo>
                    <a:pt x="1051" y="7783"/>
                  </a:lnTo>
                  <a:lnTo>
                    <a:pt x="1079" y="7790"/>
                  </a:lnTo>
                  <a:lnTo>
                    <a:pt x="1107" y="7795"/>
                  </a:lnTo>
                  <a:lnTo>
                    <a:pt x="1135" y="7799"/>
                  </a:lnTo>
                  <a:lnTo>
                    <a:pt x="1164" y="7803"/>
                  </a:lnTo>
                  <a:lnTo>
                    <a:pt x="1193" y="7806"/>
                  </a:lnTo>
                  <a:lnTo>
                    <a:pt x="1221" y="7809"/>
                  </a:lnTo>
                  <a:lnTo>
                    <a:pt x="1249" y="7812"/>
                  </a:lnTo>
                  <a:lnTo>
                    <a:pt x="1277" y="7813"/>
                  </a:lnTo>
                  <a:lnTo>
                    <a:pt x="1305" y="7813"/>
                  </a:lnTo>
                  <a:lnTo>
                    <a:pt x="1335" y="7813"/>
                  </a:lnTo>
                  <a:lnTo>
                    <a:pt x="1365" y="7810"/>
                  </a:lnTo>
                  <a:lnTo>
                    <a:pt x="1395" y="7808"/>
                  </a:lnTo>
                  <a:lnTo>
                    <a:pt x="1424" y="7805"/>
                  </a:lnTo>
                  <a:lnTo>
                    <a:pt x="1453" y="7802"/>
                  </a:lnTo>
                  <a:lnTo>
                    <a:pt x="1481" y="7797"/>
                  </a:lnTo>
                  <a:lnTo>
                    <a:pt x="1508" y="7792"/>
                  </a:lnTo>
                  <a:lnTo>
                    <a:pt x="1535" y="7785"/>
                  </a:lnTo>
                  <a:lnTo>
                    <a:pt x="1562" y="7779"/>
                  </a:lnTo>
                  <a:lnTo>
                    <a:pt x="1588" y="7771"/>
                  </a:lnTo>
                  <a:lnTo>
                    <a:pt x="1614" y="7763"/>
                  </a:lnTo>
                  <a:lnTo>
                    <a:pt x="1639" y="7753"/>
                  </a:lnTo>
                  <a:lnTo>
                    <a:pt x="1663" y="7744"/>
                  </a:lnTo>
                  <a:lnTo>
                    <a:pt x="1687" y="7733"/>
                  </a:lnTo>
                  <a:lnTo>
                    <a:pt x="1710" y="7722"/>
                  </a:lnTo>
                  <a:lnTo>
                    <a:pt x="1733" y="7709"/>
                  </a:lnTo>
                  <a:lnTo>
                    <a:pt x="1755" y="7697"/>
                  </a:lnTo>
                  <a:lnTo>
                    <a:pt x="1777" y="7683"/>
                  </a:lnTo>
                  <a:lnTo>
                    <a:pt x="1797" y="7670"/>
                  </a:lnTo>
                  <a:lnTo>
                    <a:pt x="1816" y="7654"/>
                  </a:lnTo>
                  <a:lnTo>
                    <a:pt x="1835" y="7639"/>
                  </a:lnTo>
                  <a:lnTo>
                    <a:pt x="1854" y="7623"/>
                  </a:lnTo>
                  <a:lnTo>
                    <a:pt x="1872" y="7606"/>
                  </a:lnTo>
                  <a:lnTo>
                    <a:pt x="1888" y="7589"/>
                  </a:lnTo>
                  <a:lnTo>
                    <a:pt x="1904" y="7571"/>
                  </a:lnTo>
                  <a:lnTo>
                    <a:pt x="1918" y="7553"/>
                  </a:lnTo>
                  <a:lnTo>
                    <a:pt x="1933" y="7533"/>
                  </a:lnTo>
                  <a:lnTo>
                    <a:pt x="1947" y="7514"/>
                  </a:lnTo>
                  <a:lnTo>
                    <a:pt x="1959" y="7494"/>
                  </a:lnTo>
                  <a:lnTo>
                    <a:pt x="1970" y="7473"/>
                  </a:lnTo>
                  <a:lnTo>
                    <a:pt x="1981" y="7452"/>
                  </a:lnTo>
                  <a:lnTo>
                    <a:pt x="1990" y="7430"/>
                  </a:lnTo>
                  <a:lnTo>
                    <a:pt x="1998" y="7411"/>
                  </a:lnTo>
                  <a:lnTo>
                    <a:pt x="2006" y="7391"/>
                  </a:lnTo>
                  <a:lnTo>
                    <a:pt x="2015" y="7370"/>
                  </a:lnTo>
                  <a:lnTo>
                    <a:pt x="2025" y="7349"/>
                  </a:lnTo>
                  <a:lnTo>
                    <a:pt x="2035" y="7326"/>
                  </a:lnTo>
                  <a:lnTo>
                    <a:pt x="2045" y="7301"/>
                  </a:lnTo>
                  <a:lnTo>
                    <a:pt x="2057" y="7275"/>
                  </a:lnTo>
                  <a:lnTo>
                    <a:pt x="2068" y="7249"/>
                  </a:lnTo>
                  <a:lnTo>
                    <a:pt x="2086" y="7206"/>
                  </a:lnTo>
                  <a:lnTo>
                    <a:pt x="2106" y="7162"/>
                  </a:lnTo>
                  <a:lnTo>
                    <a:pt x="2127" y="7115"/>
                  </a:lnTo>
                  <a:lnTo>
                    <a:pt x="2147" y="7066"/>
                  </a:lnTo>
                  <a:lnTo>
                    <a:pt x="2168" y="7016"/>
                  </a:lnTo>
                  <a:lnTo>
                    <a:pt x="2191" y="6963"/>
                  </a:lnTo>
                  <a:lnTo>
                    <a:pt x="2213" y="6910"/>
                  </a:lnTo>
                  <a:lnTo>
                    <a:pt x="2236" y="6854"/>
                  </a:lnTo>
                  <a:lnTo>
                    <a:pt x="2243" y="6838"/>
                  </a:lnTo>
                  <a:lnTo>
                    <a:pt x="2251" y="6822"/>
                  </a:lnTo>
                  <a:lnTo>
                    <a:pt x="2258" y="6806"/>
                  </a:lnTo>
                  <a:lnTo>
                    <a:pt x="2266" y="6791"/>
                  </a:lnTo>
                  <a:lnTo>
                    <a:pt x="2275" y="6776"/>
                  </a:lnTo>
                  <a:lnTo>
                    <a:pt x="2284" y="6762"/>
                  </a:lnTo>
                  <a:lnTo>
                    <a:pt x="2293" y="6748"/>
                  </a:lnTo>
                  <a:lnTo>
                    <a:pt x="2303" y="6734"/>
                  </a:lnTo>
                  <a:lnTo>
                    <a:pt x="2312" y="6722"/>
                  </a:lnTo>
                  <a:lnTo>
                    <a:pt x="2322" y="6709"/>
                  </a:lnTo>
                  <a:lnTo>
                    <a:pt x="2333" y="6698"/>
                  </a:lnTo>
                  <a:lnTo>
                    <a:pt x="2344" y="6687"/>
                  </a:lnTo>
                  <a:lnTo>
                    <a:pt x="2355" y="6675"/>
                  </a:lnTo>
                  <a:lnTo>
                    <a:pt x="2366" y="6666"/>
                  </a:lnTo>
                  <a:lnTo>
                    <a:pt x="2379" y="6655"/>
                  </a:lnTo>
                  <a:lnTo>
                    <a:pt x="2390" y="6646"/>
                  </a:lnTo>
                  <a:lnTo>
                    <a:pt x="2403" y="6638"/>
                  </a:lnTo>
                  <a:lnTo>
                    <a:pt x="2415" y="6629"/>
                  </a:lnTo>
                  <a:lnTo>
                    <a:pt x="2428" y="6622"/>
                  </a:lnTo>
                  <a:lnTo>
                    <a:pt x="2441" y="6615"/>
                  </a:lnTo>
                  <a:lnTo>
                    <a:pt x="2454" y="6607"/>
                  </a:lnTo>
                  <a:lnTo>
                    <a:pt x="2467" y="6602"/>
                  </a:lnTo>
                  <a:lnTo>
                    <a:pt x="2482" y="6596"/>
                  </a:lnTo>
                  <a:lnTo>
                    <a:pt x="2495" y="6591"/>
                  </a:lnTo>
                  <a:lnTo>
                    <a:pt x="2510" y="6586"/>
                  </a:lnTo>
                  <a:lnTo>
                    <a:pt x="2524" y="6583"/>
                  </a:lnTo>
                  <a:lnTo>
                    <a:pt x="2539" y="6580"/>
                  </a:lnTo>
                  <a:lnTo>
                    <a:pt x="2554" y="6577"/>
                  </a:lnTo>
                  <a:lnTo>
                    <a:pt x="2568" y="6575"/>
                  </a:lnTo>
                  <a:lnTo>
                    <a:pt x="2584" y="6574"/>
                  </a:lnTo>
                  <a:lnTo>
                    <a:pt x="2599" y="6573"/>
                  </a:lnTo>
                  <a:lnTo>
                    <a:pt x="2615" y="6572"/>
                  </a:lnTo>
                  <a:lnTo>
                    <a:pt x="2631" y="6573"/>
                  </a:lnTo>
                  <a:lnTo>
                    <a:pt x="2647" y="6574"/>
                  </a:lnTo>
                  <a:lnTo>
                    <a:pt x="2663" y="6575"/>
                  </a:lnTo>
                  <a:lnTo>
                    <a:pt x="2680" y="6577"/>
                  </a:lnTo>
                  <a:lnTo>
                    <a:pt x="2695" y="6580"/>
                  </a:lnTo>
                  <a:lnTo>
                    <a:pt x="2712" y="6583"/>
                  </a:lnTo>
                  <a:lnTo>
                    <a:pt x="2728" y="6587"/>
                  </a:lnTo>
                  <a:lnTo>
                    <a:pt x="2744" y="6592"/>
                  </a:lnTo>
                  <a:lnTo>
                    <a:pt x="2761" y="6597"/>
                  </a:lnTo>
                  <a:lnTo>
                    <a:pt x="2776" y="6603"/>
                  </a:lnTo>
                  <a:lnTo>
                    <a:pt x="2793" y="6609"/>
                  </a:lnTo>
                  <a:lnTo>
                    <a:pt x="2809" y="6616"/>
                  </a:lnTo>
                  <a:lnTo>
                    <a:pt x="2842" y="6631"/>
                  </a:lnTo>
                  <a:lnTo>
                    <a:pt x="2874" y="6649"/>
                  </a:lnTo>
                  <a:lnTo>
                    <a:pt x="2907" y="6669"/>
                  </a:lnTo>
                  <a:lnTo>
                    <a:pt x="2939" y="6692"/>
                  </a:lnTo>
                  <a:lnTo>
                    <a:pt x="2970" y="6716"/>
                  </a:lnTo>
                  <a:lnTo>
                    <a:pt x="3001" y="6743"/>
                  </a:lnTo>
                  <a:lnTo>
                    <a:pt x="3033" y="6771"/>
                  </a:lnTo>
                  <a:lnTo>
                    <a:pt x="3064" y="6802"/>
                  </a:lnTo>
                  <a:lnTo>
                    <a:pt x="3094" y="6836"/>
                  </a:lnTo>
                  <a:lnTo>
                    <a:pt x="3124" y="6870"/>
                  </a:lnTo>
                  <a:lnTo>
                    <a:pt x="3190" y="6951"/>
                  </a:lnTo>
                  <a:lnTo>
                    <a:pt x="3254" y="7034"/>
                  </a:lnTo>
                  <a:lnTo>
                    <a:pt x="3320" y="7116"/>
                  </a:lnTo>
                  <a:lnTo>
                    <a:pt x="3384" y="7198"/>
                  </a:lnTo>
                  <a:lnTo>
                    <a:pt x="3447" y="7283"/>
                  </a:lnTo>
                  <a:lnTo>
                    <a:pt x="3510" y="7367"/>
                  </a:lnTo>
                  <a:lnTo>
                    <a:pt x="3572" y="7452"/>
                  </a:lnTo>
                  <a:lnTo>
                    <a:pt x="3634" y="7537"/>
                  </a:lnTo>
                  <a:lnTo>
                    <a:pt x="3695" y="7623"/>
                  </a:lnTo>
                  <a:lnTo>
                    <a:pt x="3754" y="7709"/>
                  </a:lnTo>
                  <a:lnTo>
                    <a:pt x="3815" y="7797"/>
                  </a:lnTo>
                  <a:lnTo>
                    <a:pt x="3873" y="7885"/>
                  </a:lnTo>
                  <a:lnTo>
                    <a:pt x="3931" y="7972"/>
                  </a:lnTo>
                  <a:lnTo>
                    <a:pt x="3989" y="8061"/>
                  </a:lnTo>
                  <a:lnTo>
                    <a:pt x="4045" y="8149"/>
                  </a:lnTo>
                  <a:lnTo>
                    <a:pt x="4101" y="8239"/>
                  </a:lnTo>
                  <a:lnTo>
                    <a:pt x="4188" y="8185"/>
                  </a:lnTo>
                  <a:lnTo>
                    <a:pt x="4275" y="8130"/>
                  </a:lnTo>
                  <a:lnTo>
                    <a:pt x="4361" y="8073"/>
                  </a:lnTo>
                  <a:lnTo>
                    <a:pt x="4447" y="8016"/>
                  </a:lnTo>
                  <a:lnTo>
                    <a:pt x="4532" y="7959"/>
                  </a:lnTo>
                  <a:lnTo>
                    <a:pt x="4618" y="7900"/>
                  </a:lnTo>
                  <a:lnTo>
                    <a:pt x="4702" y="7841"/>
                  </a:lnTo>
                  <a:lnTo>
                    <a:pt x="4786" y="7780"/>
                  </a:lnTo>
                  <a:lnTo>
                    <a:pt x="4871" y="7720"/>
                  </a:lnTo>
                  <a:lnTo>
                    <a:pt x="4954" y="7658"/>
                  </a:lnTo>
                  <a:lnTo>
                    <a:pt x="5037" y="7597"/>
                  </a:lnTo>
                  <a:lnTo>
                    <a:pt x="5120" y="7534"/>
                  </a:lnTo>
                  <a:lnTo>
                    <a:pt x="5202" y="7471"/>
                  </a:lnTo>
                  <a:lnTo>
                    <a:pt x="5283" y="7407"/>
                  </a:lnTo>
                  <a:lnTo>
                    <a:pt x="5363" y="7342"/>
                  </a:lnTo>
                  <a:lnTo>
                    <a:pt x="5444" y="7277"/>
                  </a:lnTo>
                  <a:lnTo>
                    <a:pt x="5475" y="7251"/>
                  </a:lnTo>
                  <a:lnTo>
                    <a:pt x="5504" y="7223"/>
                  </a:lnTo>
                  <a:lnTo>
                    <a:pt x="5531" y="7196"/>
                  </a:lnTo>
                  <a:lnTo>
                    <a:pt x="5556" y="7169"/>
                  </a:lnTo>
                  <a:lnTo>
                    <a:pt x="5579" y="7141"/>
                  </a:lnTo>
                  <a:lnTo>
                    <a:pt x="5600" y="7114"/>
                  </a:lnTo>
                  <a:lnTo>
                    <a:pt x="5618" y="7086"/>
                  </a:lnTo>
                  <a:lnTo>
                    <a:pt x="5635" y="7059"/>
                  </a:lnTo>
                  <a:lnTo>
                    <a:pt x="5650" y="7031"/>
                  </a:lnTo>
                  <a:lnTo>
                    <a:pt x="5662" y="7003"/>
                  </a:lnTo>
                  <a:lnTo>
                    <a:pt x="5667" y="6990"/>
                  </a:lnTo>
                  <a:lnTo>
                    <a:pt x="5672" y="6976"/>
                  </a:lnTo>
                  <a:lnTo>
                    <a:pt x="5676" y="6963"/>
                  </a:lnTo>
                  <a:lnTo>
                    <a:pt x="5679" y="6949"/>
                  </a:lnTo>
                  <a:lnTo>
                    <a:pt x="5682" y="6937"/>
                  </a:lnTo>
                  <a:lnTo>
                    <a:pt x="5684" y="6923"/>
                  </a:lnTo>
                  <a:lnTo>
                    <a:pt x="5686" y="6911"/>
                  </a:lnTo>
                  <a:lnTo>
                    <a:pt x="5687" y="6898"/>
                  </a:lnTo>
                  <a:lnTo>
                    <a:pt x="5687" y="6885"/>
                  </a:lnTo>
                  <a:lnTo>
                    <a:pt x="5687" y="6872"/>
                  </a:lnTo>
                  <a:lnTo>
                    <a:pt x="5686" y="6860"/>
                  </a:lnTo>
                  <a:lnTo>
                    <a:pt x="5685" y="6848"/>
                  </a:lnTo>
                  <a:lnTo>
                    <a:pt x="5681" y="6827"/>
                  </a:lnTo>
                  <a:lnTo>
                    <a:pt x="5675" y="6809"/>
                  </a:lnTo>
                  <a:lnTo>
                    <a:pt x="5668" y="6790"/>
                  </a:lnTo>
                  <a:lnTo>
                    <a:pt x="5659" y="6773"/>
                  </a:lnTo>
                  <a:lnTo>
                    <a:pt x="5650" y="6757"/>
                  </a:lnTo>
                  <a:lnTo>
                    <a:pt x="5638" y="6743"/>
                  </a:lnTo>
                  <a:lnTo>
                    <a:pt x="5627" y="6728"/>
                  </a:lnTo>
                  <a:lnTo>
                    <a:pt x="5614" y="6716"/>
                  </a:lnTo>
                  <a:lnTo>
                    <a:pt x="5601" y="6704"/>
                  </a:lnTo>
                  <a:lnTo>
                    <a:pt x="5586" y="6693"/>
                  </a:lnTo>
                  <a:lnTo>
                    <a:pt x="5573" y="6682"/>
                  </a:lnTo>
                  <a:lnTo>
                    <a:pt x="5558" y="6674"/>
                  </a:lnTo>
                  <a:lnTo>
                    <a:pt x="5542" y="6666"/>
                  </a:lnTo>
                  <a:lnTo>
                    <a:pt x="5528" y="6657"/>
                  </a:lnTo>
                  <a:lnTo>
                    <a:pt x="5513" y="6651"/>
                  </a:lnTo>
                  <a:lnTo>
                    <a:pt x="5499" y="6645"/>
                  </a:lnTo>
                  <a:lnTo>
                    <a:pt x="5444" y="6622"/>
                  </a:lnTo>
                  <a:lnTo>
                    <a:pt x="5391" y="6599"/>
                  </a:lnTo>
                  <a:lnTo>
                    <a:pt x="5339" y="6577"/>
                  </a:lnTo>
                  <a:lnTo>
                    <a:pt x="5288" y="6556"/>
                  </a:lnTo>
                  <a:lnTo>
                    <a:pt x="5240" y="6535"/>
                  </a:lnTo>
                  <a:lnTo>
                    <a:pt x="5194" y="6514"/>
                  </a:lnTo>
                  <a:lnTo>
                    <a:pt x="5149" y="6496"/>
                  </a:lnTo>
                  <a:lnTo>
                    <a:pt x="5107" y="6477"/>
                  </a:lnTo>
                  <a:lnTo>
                    <a:pt x="5080" y="6465"/>
                  </a:lnTo>
                  <a:lnTo>
                    <a:pt x="5054" y="6454"/>
                  </a:lnTo>
                  <a:lnTo>
                    <a:pt x="5029" y="6443"/>
                  </a:lnTo>
                  <a:lnTo>
                    <a:pt x="5005" y="6433"/>
                  </a:lnTo>
                  <a:lnTo>
                    <a:pt x="4983" y="6423"/>
                  </a:lnTo>
                  <a:lnTo>
                    <a:pt x="4962" y="6414"/>
                  </a:lnTo>
                  <a:lnTo>
                    <a:pt x="4943" y="6406"/>
                  </a:lnTo>
                  <a:lnTo>
                    <a:pt x="4924" y="6399"/>
                  </a:lnTo>
                  <a:lnTo>
                    <a:pt x="4884" y="6380"/>
                  </a:lnTo>
                  <a:lnTo>
                    <a:pt x="4846" y="6360"/>
                  </a:lnTo>
                  <a:lnTo>
                    <a:pt x="4809" y="6337"/>
                  </a:lnTo>
                  <a:lnTo>
                    <a:pt x="4774" y="6312"/>
                  </a:lnTo>
                  <a:lnTo>
                    <a:pt x="4741" y="6286"/>
                  </a:lnTo>
                  <a:lnTo>
                    <a:pt x="4709" y="6257"/>
                  </a:lnTo>
                  <a:lnTo>
                    <a:pt x="4679" y="6226"/>
                  </a:lnTo>
                  <a:lnTo>
                    <a:pt x="4651" y="6193"/>
                  </a:lnTo>
                  <a:lnTo>
                    <a:pt x="4624" y="6158"/>
                  </a:lnTo>
                  <a:lnTo>
                    <a:pt x="4600" y="6122"/>
                  </a:lnTo>
                  <a:lnTo>
                    <a:pt x="4577" y="6084"/>
                  </a:lnTo>
                  <a:lnTo>
                    <a:pt x="4555" y="6044"/>
                  </a:lnTo>
                  <a:lnTo>
                    <a:pt x="4536" y="6004"/>
                  </a:lnTo>
                  <a:lnTo>
                    <a:pt x="4519" y="5962"/>
                  </a:lnTo>
                  <a:lnTo>
                    <a:pt x="4503" y="5918"/>
                  </a:lnTo>
                  <a:lnTo>
                    <a:pt x="4490" y="5873"/>
                  </a:lnTo>
                  <a:lnTo>
                    <a:pt x="4478" y="5827"/>
                  </a:lnTo>
                  <a:lnTo>
                    <a:pt x="4468" y="5780"/>
                  </a:lnTo>
                  <a:lnTo>
                    <a:pt x="4460" y="5733"/>
                  </a:lnTo>
                  <a:lnTo>
                    <a:pt x="4454" y="5685"/>
                  </a:lnTo>
                  <a:lnTo>
                    <a:pt x="4451" y="5635"/>
                  </a:lnTo>
                  <a:lnTo>
                    <a:pt x="4449" y="5584"/>
                  </a:lnTo>
                  <a:lnTo>
                    <a:pt x="4450" y="5534"/>
                  </a:lnTo>
                  <a:lnTo>
                    <a:pt x="4452" y="5483"/>
                  </a:lnTo>
                  <a:lnTo>
                    <a:pt x="4457" y="5431"/>
                  </a:lnTo>
                  <a:lnTo>
                    <a:pt x="4464" y="5379"/>
                  </a:lnTo>
                  <a:lnTo>
                    <a:pt x="4473" y="5327"/>
                  </a:lnTo>
                  <a:lnTo>
                    <a:pt x="4484" y="5275"/>
                  </a:lnTo>
                  <a:lnTo>
                    <a:pt x="4497" y="5223"/>
                  </a:lnTo>
                  <a:lnTo>
                    <a:pt x="4512" y="5169"/>
                  </a:lnTo>
                  <a:lnTo>
                    <a:pt x="4531" y="5117"/>
                  </a:lnTo>
                  <a:lnTo>
                    <a:pt x="4551" y="5065"/>
                  </a:lnTo>
                  <a:lnTo>
                    <a:pt x="4569" y="5025"/>
                  </a:lnTo>
                  <a:lnTo>
                    <a:pt x="4587" y="4984"/>
                  </a:lnTo>
                  <a:lnTo>
                    <a:pt x="4607" y="4945"/>
                  </a:lnTo>
                  <a:lnTo>
                    <a:pt x="4628" y="4907"/>
                  </a:lnTo>
                  <a:lnTo>
                    <a:pt x="4650" y="4870"/>
                  </a:lnTo>
                  <a:lnTo>
                    <a:pt x="4673" y="4834"/>
                  </a:lnTo>
                  <a:lnTo>
                    <a:pt x="4696" y="4798"/>
                  </a:lnTo>
                  <a:lnTo>
                    <a:pt x="4721" y="4765"/>
                  </a:lnTo>
                  <a:lnTo>
                    <a:pt x="4746" y="4732"/>
                  </a:lnTo>
                  <a:lnTo>
                    <a:pt x="4773" y="4699"/>
                  </a:lnTo>
                  <a:lnTo>
                    <a:pt x="4800" y="4669"/>
                  </a:lnTo>
                  <a:lnTo>
                    <a:pt x="4828" y="4639"/>
                  </a:lnTo>
                  <a:lnTo>
                    <a:pt x="4856" y="4611"/>
                  </a:lnTo>
                  <a:lnTo>
                    <a:pt x="4885" y="4584"/>
                  </a:lnTo>
                  <a:lnTo>
                    <a:pt x="4915" y="4557"/>
                  </a:lnTo>
                  <a:lnTo>
                    <a:pt x="4946" y="4532"/>
                  </a:lnTo>
                  <a:lnTo>
                    <a:pt x="4977" y="4508"/>
                  </a:lnTo>
                  <a:lnTo>
                    <a:pt x="5009" y="4487"/>
                  </a:lnTo>
                  <a:lnTo>
                    <a:pt x="5041" y="4466"/>
                  </a:lnTo>
                  <a:lnTo>
                    <a:pt x="5074" y="4446"/>
                  </a:lnTo>
                  <a:lnTo>
                    <a:pt x="5107" y="4428"/>
                  </a:lnTo>
                  <a:lnTo>
                    <a:pt x="5140" y="4412"/>
                  </a:lnTo>
                  <a:lnTo>
                    <a:pt x="5175" y="4396"/>
                  </a:lnTo>
                  <a:lnTo>
                    <a:pt x="5209" y="4382"/>
                  </a:lnTo>
                  <a:lnTo>
                    <a:pt x="5244" y="4370"/>
                  </a:lnTo>
                  <a:lnTo>
                    <a:pt x="5279" y="4359"/>
                  </a:lnTo>
                  <a:lnTo>
                    <a:pt x="5313" y="4350"/>
                  </a:lnTo>
                  <a:lnTo>
                    <a:pt x="5349" y="4343"/>
                  </a:lnTo>
                  <a:lnTo>
                    <a:pt x="5384" y="4337"/>
                  </a:lnTo>
                  <a:lnTo>
                    <a:pt x="5421" y="4333"/>
                  </a:lnTo>
                  <a:lnTo>
                    <a:pt x="5456" y="4330"/>
                  </a:lnTo>
                  <a:lnTo>
                    <a:pt x="5491" y="4329"/>
                  </a:lnTo>
                  <a:lnTo>
                    <a:pt x="5526" y="4330"/>
                  </a:lnTo>
                  <a:lnTo>
                    <a:pt x="5559" y="4332"/>
                  </a:lnTo>
                  <a:lnTo>
                    <a:pt x="5592" y="4336"/>
                  </a:lnTo>
                  <a:lnTo>
                    <a:pt x="5626" y="4343"/>
                  </a:lnTo>
                  <a:lnTo>
                    <a:pt x="5658" y="4349"/>
                  </a:lnTo>
                  <a:lnTo>
                    <a:pt x="5690" y="4358"/>
                  </a:lnTo>
                  <a:lnTo>
                    <a:pt x="5723" y="4369"/>
                  </a:lnTo>
                  <a:lnTo>
                    <a:pt x="5754" y="4380"/>
                  </a:lnTo>
                  <a:lnTo>
                    <a:pt x="5775" y="4390"/>
                  </a:lnTo>
                  <a:lnTo>
                    <a:pt x="5795" y="4401"/>
                  </a:lnTo>
                  <a:lnTo>
                    <a:pt x="5818" y="4414"/>
                  </a:lnTo>
                  <a:lnTo>
                    <a:pt x="5841" y="4428"/>
                  </a:lnTo>
                  <a:lnTo>
                    <a:pt x="5864" y="4444"/>
                  </a:lnTo>
                  <a:lnTo>
                    <a:pt x="5888" y="4462"/>
                  </a:lnTo>
                  <a:lnTo>
                    <a:pt x="5913" y="4480"/>
                  </a:lnTo>
                  <a:lnTo>
                    <a:pt x="5938" y="4501"/>
                  </a:lnTo>
                  <a:lnTo>
                    <a:pt x="5963" y="4523"/>
                  </a:lnTo>
                  <a:lnTo>
                    <a:pt x="5989" y="4546"/>
                  </a:lnTo>
                  <a:lnTo>
                    <a:pt x="6015" y="4570"/>
                  </a:lnTo>
                  <a:lnTo>
                    <a:pt x="6041" y="4595"/>
                  </a:lnTo>
                  <a:lnTo>
                    <a:pt x="6095" y="4648"/>
                  </a:lnTo>
                  <a:lnTo>
                    <a:pt x="6150" y="4704"/>
                  </a:lnTo>
                  <a:lnTo>
                    <a:pt x="6204" y="4764"/>
                  </a:lnTo>
                  <a:lnTo>
                    <a:pt x="6258" y="4825"/>
                  </a:lnTo>
                  <a:lnTo>
                    <a:pt x="6311" y="4888"/>
                  </a:lnTo>
                  <a:lnTo>
                    <a:pt x="6364" y="4953"/>
                  </a:lnTo>
                  <a:lnTo>
                    <a:pt x="6415" y="5016"/>
                  </a:lnTo>
                  <a:lnTo>
                    <a:pt x="6465" y="5081"/>
                  </a:lnTo>
                  <a:lnTo>
                    <a:pt x="6513" y="5144"/>
                  </a:lnTo>
                  <a:lnTo>
                    <a:pt x="6558" y="52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0" name="稻壳儿_刀客儿出品_5">
            <a:extLst>
              <a:ext uri="{FF2B5EF4-FFF2-40B4-BE49-F238E27FC236}">
                <a16:creationId xmlns:a16="http://schemas.microsoft.com/office/drawing/2014/main" id="{98F14AEF-92CF-4EB4-B7D9-60347798F73D}"/>
              </a:ext>
            </a:extLst>
          </p:cNvPr>
          <p:cNvSpPr txBox="1"/>
          <p:nvPr/>
        </p:nvSpPr>
        <p:spPr>
          <a:xfrm>
            <a:off x="6221049" y="2667956"/>
            <a:ext cx="1632328" cy="338234"/>
          </a:xfrm>
          <a:prstGeom prst="rect">
            <a:avLst/>
          </a:prstGeom>
          <a:noFill/>
        </p:spPr>
        <p:txBody>
          <a:bodyPr wrap="none" lIns="90000" tIns="46800" rIns="90000" bIns="46800" rtlCol="0">
            <a:spAutoFit/>
          </a:bodyPr>
          <a:lstStyle/>
          <a:p>
            <a:pPr algn="ctr"/>
            <a:r>
              <a:rPr lang="en-US" sz="1598" b="1" dirty="0">
                <a:solidFill>
                  <a:schemeClr val="accent1"/>
                </a:solidFill>
                <a:latin typeface="+mj-lt"/>
              </a:rPr>
              <a:t>Insert title here</a:t>
            </a:r>
          </a:p>
        </p:txBody>
      </p:sp>
      <p:sp>
        <p:nvSpPr>
          <p:cNvPr id="51" name="稻壳儿_刀客儿出品_6">
            <a:extLst>
              <a:ext uri="{FF2B5EF4-FFF2-40B4-BE49-F238E27FC236}">
                <a16:creationId xmlns:a16="http://schemas.microsoft.com/office/drawing/2014/main" id="{3E3D0499-EC0F-456B-A938-27AB244A2C81}"/>
              </a:ext>
            </a:extLst>
          </p:cNvPr>
          <p:cNvSpPr txBox="1"/>
          <p:nvPr/>
        </p:nvSpPr>
        <p:spPr>
          <a:xfrm>
            <a:off x="5968000" y="3028846"/>
            <a:ext cx="2138424" cy="684226"/>
          </a:xfrm>
          <a:prstGeom prst="rect">
            <a:avLst/>
          </a:prstGeom>
          <a:noFill/>
        </p:spPr>
        <p:txBody>
          <a:bodyPr wrap="square" lIns="90000" tIns="46800" rIns="90000" bIns="46800" rtlCol="0">
            <a:spAutoFit/>
          </a:bodyPr>
          <a:lstStyle/>
          <a:p>
            <a:pPr algn="ctr">
              <a:lnSpc>
                <a:spcPct val="110000"/>
              </a:lnSpc>
            </a:pPr>
            <a:r>
              <a:rPr lang="en-US" sz="1198" dirty="0">
                <a:solidFill>
                  <a:schemeClr val="bg1">
                    <a:lumMod val="50000"/>
                  </a:schemeClr>
                </a:solidFill>
                <a:latin typeface="+mj-lt"/>
              </a:rPr>
              <a:t>Sed perspiciatis unde omnis iste natus error voluptatem rem.</a:t>
            </a:r>
          </a:p>
        </p:txBody>
      </p:sp>
      <p:sp>
        <p:nvSpPr>
          <p:cNvPr id="52" name="稻壳儿_刀客儿出品_7">
            <a:extLst>
              <a:ext uri="{FF2B5EF4-FFF2-40B4-BE49-F238E27FC236}">
                <a16:creationId xmlns:a16="http://schemas.microsoft.com/office/drawing/2014/main" id="{E02A7D9D-8C57-4AB6-8D95-0DB2B5C37AB9}"/>
              </a:ext>
            </a:extLst>
          </p:cNvPr>
          <p:cNvSpPr txBox="1"/>
          <p:nvPr/>
        </p:nvSpPr>
        <p:spPr>
          <a:xfrm>
            <a:off x="8718576" y="2667956"/>
            <a:ext cx="1632328" cy="338234"/>
          </a:xfrm>
          <a:prstGeom prst="rect">
            <a:avLst/>
          </a:prstGeom>
          <a:noFill/>
        </p:spPr>
        <p:txBody>
          <a:bodyPr wrap="none" lIns="90000" tIns="46800" rIns="90000" bIns="46800" rtlCol="0">
            <a:spAutoFit/>
          </a:bodyPr>
          <a:lstStyle/>
          <a:p>
            <a:pPr algn="ctr"/>
            <a:r>
              <a:rPr lang="en-US" sz="1598" b="1" dirty="0">
                <a:solidFill>
                  <a:schemeClr val="accent2"/>
                </a:solidFill>
                <a:latin typeface="+mj-lt"/>
              </a:rPr>
              <a:t>Insert title here</a:t>
            </a:r>
          </a:p>
        </p:txBody>
      </p:sp>
      <p:sp>
        <p:nvSpPr>
          <p:cNvPr id="53" name="稻壳儿_刀客儿出品_8">
            <a:extLst>
              <a:ext uri="{FF2B5EF4-FFF2-40B4-BE49-F238E27FC236}">
                <a16:creationId xmlns:a16="http://schemas.microsoft.com/office/drawing/2014/main" id="{85EBAEB3-CD03-47D2-98F3-C63FEA59EF9D}"/>
              </a:ext>
            </a:extLst>
          </p:cNvPr>
          <p:cNvSpPr txBox="1"/>
          <p:nvPr/>
        </p:nvSpPr>
        <p:spPr>
          <a:xfrm>
            <a:off x="8465528" y="3028846"/>
            <a:ext cx="2138424" cy="684226"/>
          </a:xfrm>
          <a:prstGeom prst="rect">
            <a:avLst/>
          </a:prstGeom>
          <a:noFill/>
        </p:spPr>
        <p:txBody>
          <a:bodyPr wrap="square" lIns="90000" tIns="46800" rIns="90000" bIns="46800" rtlCol="0">
            <a:spAutoFit/>
          </a:bodyPr>
          <a:lstStyle/>
          <a:p>
            <a:pPr algn="ctr">
              <a:lnSpc>
                <a:spcPct val="110000"/>
              </a:lnSpc>
            </a:pPr>
            <a:r>
              <a:rPr lang="en-US" sz="1198" dirty="0">
                <a:solidFill>
                  <a:schemeClr val="bg1">
                    <a:lumMod val="50000"/>
                  </a:schemeClr>
                </a:solidFill>
                <a:latin typeface="+mj-lt"/>
              </a:rPr>
              <a:t>Sed perspiciatis unde omnis iste natus error voluptatem rem.</a:t>
            </a:r>
          </a:p>
        </p:txBody>
      </p:sp>
      <p:sp>
        <p:nvSpPr>
          <p:cNvPr id="54" name="稻壳儿_刀客儿出品_9">
            <a:extLst>
              <a:ext uri="{FF2B5EF4-FFF2-40B4-BE49-F238E27FC236}">
                <a16:creationId xmlns:a16="http://schemas.microsoft.com/office/drawing/2014/main" id="{F25D9E9A-F94E-422D-AC7A-672AE3557580}"/>
              </a:ext>
            </a:extLst>
          </p:cNvPr>
          <p:cNvSpPr txBox="1"/>
          <p:nvPr/>
        </p:nvSpPr>
        <p:spPr>
          <a:xfrm>
            <a:off x="6221049" y="4866806"/>
            <a:ext cx="1632328" cy="338234"/>
          </a:xfrm>
          <a:prstGeom prst="rect">
            <a:avLst/>
          </a:prstGeom>
          <a:noFill/>
        </p:spPr>
        <p:txBody>
          <a:bodyPr wrap="none" lIns="90000" tIns="46800" rIns="90000" bIns="46800" rtlCol="0">
            <a:spAutoFit/>
          </a:bodyPr>
          <a:lstStyle/>
          <a:p>
            <a:pPr algn="ctr"/>
            <a:r>
              <a:rPr lang="en-US" sz="1598" b="1" dirty="0">
                <a:solidFill>
                  <a:schemeClr val="accent3"/>
                </a:solidFill>
                <a:latin typeface="+mj-lt"/>
              </a:rPr>
              <a:t>Insert title here</a:t>
            </a:r>
          </a:p>
        </p:txBody>
      </p:sp>
      <p:sp>
        <p:nvSpPr>
          <p:cNvPr id="55" name="稻壳儿_刀客儿出品_10">
            <a:extLst>
              <a:ext uri="{FF2B5EF4-FFF2-40B4-BE49-F238E27FC236}">
                <a16:creationId xmlns:a16="http://schemas.microsoft.com/office/drawing/2014/main" id="{9B577BD2-2705-497A-B25D-B3E11D781C56}"/>
              </a:ext>
            </a:extLst>
          </p:cNvPr>
          <p:cNvSpPr txBox="1"/>
          <p:nvPr/>
        </p:nvSpPr>
        <p:spPr>
          <a:xfrm>
            <a:off x="5968000" y="5227696"/>
            <a:ext cx="2138424" cy="684226"/>
          </a:xfrm>
          <a:prstGeom prst="rect">
            <a:avLst/>
          </a:prstGeom>
          <a:noFill/>
        </p:spPr>
        <p:txBody>
          <a:bodyPr wrap="square" lIns="90000" tIns="46800" rIns="90000" bIns="46800" rtlCol="0">
            <a:spAutoFit/>
          </a:bodyPr>
          <a:lstStyle/>
          <a:p>
            <a:pPr algn="ctr">
              <a:lnSpc>
                <a:spcPct val="110000"/>
              </a:lnSpc>
            </a:pPr>
            <a:r>
              <a:rPr lang="en-US" sz="1198" dirty="0">
                <a:solidFill>
                  <a:schemeClr val="bg1">
                    <a:lumMod val="50000"/>
                  </a:schemeClr>
                </a:solidFill>
                <a:latin typeface="+mj-lt"/>
              </a:rPr>
              <a:t>Sed perspiciatis unde omnis iste natus error voluptatem rem.</a:t>
            </a:r>
          </a:p>
        </p:txBody>
      </p:sp>
      <p:sp>
        <p:nvSpPr>
          <p:cNvPr id="56" name="稻壳儿_刀客儿出品_11">
            <a:extLst>
              <a:ext uri="{FF2B5EF4-FFF2-40B4-BE49-F238E27FC236}">
                <a16:creationId xmlns:a16="http://schemas.microsoft.com/office/drawing/2014/main" id="{A40241A9-28D5-4D70-8C19-E0ADD7C6F293}"/>
              </a:ext>
            </a:extLst>
          </p:cNvPr>
          <p:cNvSpPr txBox="1"/>
          <p:nvPr/>
        </p:nvSpPr>
        <p:spPr>
          <a:xfrm>
            <a:off x="8718576" y="4866806"/>
            <a:ext cx="1632328" cy="338234"/>
          </a:xfrm>
          <a:prstGeom prst="rect">
            <a:avLst/>
          </a:prstGeom>
          <a:noFill/>
        </p:spPr>
        <p:txBody>
          <a:bodyPr wrap="none" lIns="90000" tIns="46800" rIns="90000" bIns="46800" rtlCol="0">
            <a:spAutoFit/>
          </a:bodyPr>
          <a:lstStyle/>
          <a:p>
            <a:pPr algn="ctr"/>
            <a:r>
              <a:rPr lang="en-US" sz="1598" b="1" dirty="0">
                <a:solidFill>
                  <a:schemeClr val="accent4"/>
                </a:solidFill>
                <a:latin typeface="+mj-lt"/>
              </a:rPr>
              <a:t>Insert title here</a:t>
            </a:r>
          </a:p>
        </p:txBody>
      </p:sp>
      <p:sp>
        <p:nvSpPr>
          <p:cNvPr id="57" name="稻壳儿_刀客儿出品_12">
            <a:extLst>
              <a:ext uri="{FF2B5EF4-FFF2-40B4-BE49-F238E27FC236}">
                <a16:creationId xmlns:a16="http://schemas.microsoft.com/office/drawing/2014/main" id="{F3740A8C-6484-4390-99D9-529C83232FE5}"/>
              </a:ext>
            </a:extLst>
          </p:cNvPr>
          <p:cNvSpPr txBox="1"/>
          <p:nvPr/>
        </p:nvSpPr>
        <p:spPr>
          <a:xfrm>
            <a:off x="8465528" y="5227696"/>
            <a:ext cx="2138424" cy="684226"/>
          </a:xfrm>
          <a:prstGeom prst="rect">
            <a:avLst/>
          </a:prstGeom>
          <a:noFill/>
        </p:spPr>
        <p:txBody>
          <a:bodyPr wrap="square" lIns="90000" tIns="46800" rIns="90000" bIns="46800" rtlCol="0">
            <a:spAutoFit/>
          </a:bodyPr>
          <a:lstStyle/>
          <a:p>
            <a:pPr algn="ctr">
              <a:lnSpc>
                <a:spcPct val="110000"/>
              </a:lnSpc>
            </a:pPr>
            <a:r>
              <a:rPr lang="en-US" sz="1198" dirty="0">
                <a:solidFill>
                  <a:schemeClr val="bg1">
                    <a:lumMod val="50000"/>
                  </a:schemeClr>
                </a:solidFill>
                <a:latin typeface="+mj-lt"/>
              </a:rPr>
              <a:t>Sed perspiciatis unde omnis iste natus error voluptatem rem.</a:t>
            </a:r>
          </a:p>
        </p:txBody>
      </p:sp>
      <p:sp>
        <p:nvSpPr>
          <p:cNvPr id="58" name="稻壳儿_刀客儿出品_13">
            <a:extLst>
              <a:ext uri="{FF2B5EF4-FFF2-40B4-BE49-F238E27FC236}">
                <a16:creationId xmlns:a16="http://schemas.microsoft.com/office/drawing/2014/main" id="{ECD70647-6C85-4AAE-A37E-6DA6CCD7C8F3}"/>
              </a:ext>
            </a:extLst>
          </p:cNvPr>
          <p:cNvSpPr>
            <a:spLocks/>
          </p:cNvSpPr>
          <p:nvPr/>
        </p:nvSpPr>
        <p:spPr bwMode="auto">
          <a:xfrm>
            <a:off x="9306437" y="4307973"/>
            <a:ext cx="456606" cy="456606"/>
          </a:xfrm>
          <a:custGeom>
            <a:avLst/>
            <a:gdLst>
              <a:gd name="T0" fmla="*/ 323850 w 21600"/>
              <a:gd name="T1" fmla="*/ 323850 h 21600"/>
              <a:gd name="T2" fmla="*/ 323850 w 21600"/>
              <a:gd name="T3" fmla="*/ 323850 h 21600"/>
              <a:gd name="T4" fmla="*/ 323850 w 21600"/>
              <a:gd name="T5" fmla="*/ 323850 h 21600"/>
              <a:gd name="T6" fmla="*/ 323850 w 21600"/>
              <a:gd name="T7" fmla="*/ 3238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308" y="21600"/>
                </a:moveTo>
                <a:lnTo>
                  <a:pt x="18154" y="21494"/>
                </a:lnTo>
                <a:lnTo>
                  <a:pt x="18277" y="21494"/>
                </a:lnTo>
                <a:lnTo>
                  <a:pt x="18308" y="21600"/>
                </a:lnTo>
                <a:cubicBezTo>
                  <a:pt x="18308" y="21600"/>
                  <a:pt x="18308" y="21600"/>
                  <a:pt x="18308" y="21600"/>
                </a:cubicBezTo>
                <a:close/>
                <a:moveTo>
                  <a:pt x="12802" y="8541"/>
                </a:moveTo>
                <a:lnTo>
                  <a:pt x="10801" y="2879"/>
                </a:lnTo>
                <a:lnTo>
                  <a:pt x="8797" y="8541"/>
                </a:lnTo>
                <a:lnTo>
                  <a:pt x="2789" y="8693"/>
                </a:lnTo>
                <a:lnTo>
                  <a:pt x="7559" y="12346"/>
                </a:lnTo>
                <a:lnTo>
                  <a:pt x="5848" y="18104"/>
                </a:lnTo>
                <a:lnTo>
                  <a:pt x="10801" y="14699"/>
                </a:lnTo>
                <a:lnTo>
                  <a:pt x="15751" y="18104"/>
                </a:lnTo>
                <a:lnTo>
                  <a:pt x="14040" y="12346"/>
                </a:lnTo>
                <a:lnTo>
                  <a:pt x="18810" y="8693"/>
                </a:lnTo>
                <a:lnTo>
                  <a:pt x="12802" y="8541"/>
                </a:lnTo>
                <a:cubicBezTo>
                  <a:pt x="12802" y="8541"/>
                  <a:pt x="12802" y="8541"/>
                  <a:pt x="12802" y="8541"/>
                </a:cubicBezTo>
                <a:close/>
                <a:moveTo>
                  <a:pt x="21472" y="8407"/>
                </a:moveTo>
                <a:cubicBezTo>
                  <a:pt x="21472" y="8408"/>
                  <a:pt x="21470" y="8412"/>
                  <a:pt x="21469" y="8413"/>
                </a:cubicBezTo>
                <a:cubicBezTo>
                  <a:pt x="21405" y="8511"/>
                  <a:pt x="21322" y="8594"/>
                  <a:pt x="21221" y="8655"/>
                </a:cubicBezTo>
                <a:cubicBezTo>
                  <a:pt x="19080" y="10293"/>
                  <a:pt x="15714" y="12870"/>
                  <a:pt x="15714" y="12870"/>
                </a:cubicBezTo>
                <a:cubicBezTo>
                  <a:pt x="15714" y="12870"/>
                  <a:pt x="16905" y="16879"/>
                  <a:pt x="17674" y="19464"/>
                </a:cubicBezTo>
                <a:cubicBezTo>
                  <a:pt x="17732" y="19571"/>
                  <a:pt x="17776" y="19691"/>
                  <a:pt x="17776" y="19823"/>
                </a:cubicBezTo>
                <a:cubicBezTo>
                  <a:pt x="17776" y="20242"/>
                  <a:pt x="17435" y="20581"/>
                  <a:pt x="17015" y="20581"/>
                </a:cubicBezTo>
                <a:cubicBezTo>
                  <a:pt x="16789" y="20581"/>
                  <a:pt x="16593" y="20480"/>
                  <a:pt x="16454" y="20325"/>
                </a:cubicBezTo>
                <a:cubicBezTo>
                  <a:pt x="15911" y="19951"/>
                  <a:pt x="15301" y="19533"/>
                  <a:pt x="14682" y="19106"/>
                </a:cubicBezTo>
                <a:lnTo>
                  <a:pt x="10801" y="16438"/>
                </a:lnTo>
                <a:lnTo>
                  <a:pt x="6917" y="19106"/>
                </a:lnTo>
                <a:cubicBezTo>
                  <a:pt x="6298" y="19533"/>
                  <a:pt x="5688" y="19951"/>
                  <a:pt x="5147" y="20325"/>
                </a:cubicBezTo>
                <a:cubicBezTo>
                  <a:pt x="5006" y="20480"/>
                  <a:pt x="4810" y="20581"/>
                  <a:pt x="4584" y="20581"/>
                </a:cubicBezTo>
                <a:cubicBezTo>
                  <a:pt x="4165" y="20581"/>
                  <a:pt x="3823" y="20242"/>
                  <a:pt x="3823" y="19823"/>
                </a:cubicBezTo>
                <a:cubicBezTo>
                  <a:pt x="3823" y="19691"/>
                  <a:pt x="3867" y="19571"/>
                  <a:pt x="3927" y="19464"/>
                </a:cubicBezTo>
                <a:cubicBezTo>
                  <a:pt x="4694" y="16879"/>
                  <a:pt x="5885" y="12870"/>
                  <a:pt x="5885" y="12870"/>
                </a:cubicBezTo>
                <a:cubicBezTo>
                  <a:pt x="5885" y="12870"/>
                  <a:pt x="2519" y="10293"/>
                  <a:pt x="380" y="8655"/>
                </a:cubicBezTo>
                <a:cubicBezTo>
                  <a:pt x="277" y="8594"/>
                  <a:pt x="194" y="8511"/>
                  <a:pt x="130" y="8413"/>
                </a:cubicBezTo>
                <a:cubicBezTo>
                  <a:pt x="130" y="8412"/>
                  <a:pt x="129" y="8408"/>
                  <a:pt x="127" y="8407"/>
                </a:cubicBezTo>
                <a:cubicBezTo>
                  <a:pt x="52" y="8291"/>
                  <a:pt x="0" y="8160"/>
                  <a:pt x="0" y="8010"/>
                </a:cubicBezTo>
                <a:cubicBezTo>
                  <a:pt x="0" y="7741"/>
                  <a:pt x="148" y="7516"/>
                  <a:pt x="361" y="7381"/>
                </a:cubicBezTo>
                <a:cubicBezTo>
                  <a:pt x="377" y="7358"/>
                  <a:pt x="404" y="7339"/>
                  <a:pt x="446" y="7323"/>
                </a:cubicBezTo>
                <a:cubicBezTo>
                  <a:pt x="543" y="7279"/>
                  <a:pt x="647" y="7250"/>
                  <a:pt x="761" y="7250"/>
                </a:cubicBezTo>
                <a:cubicBezTo>
                  <a:pt x="801" y="7250"/>
                  <a:pt x="835" y="7268"/>
                  <a:pt x="873" y="7275"/>
                </a:cubicBezTo>
                <a:cubicBezTo>
                  <a:pt x="3570" y="7205"/>
                  <a:pt x="7763" y="7097"/>
                  <a:pt x="7763" y="7097"/>
                </a:cubicBezTo>
                <a:cubicBezTo>
                  <a:pt x="7763" y="7097"/>
                  <a:pt x="9186" y="3071"/>
                  <a:pt x="10085" y="532"/>
                </a:cubicBezTo>
                <a:cubicBezTo>
                  <a:pt x="10099" y="489"/>
                  <a:pt x="10113" y="450"/>
                  <a:pt x="10134" y="410"/>
                </a:cubicBezTo>
                <a:cubicBezTo>
                  <a:pt x="10206" y="247"/>
                  <a:pt x="10272" y="177"/>
                  <a:pt x="10333" y="175"/>
                </a:cubicBezTo>
                <a:cubicBezTo>
                  <a:pt x="10464" y="70"/>
                  <a:pt x="10620" y="0"/>
                  <a:pt x="10801" y="0"/>
                </a:cubicBezTo>
                <a:cubicBezTo>
                  <a:pt x="10979" y="0"/>
                  <a:pt x="11137" y="70"/>
                  <a:pt x="11266" y="175"/>
                </a:cubicBezTo>
                <a:cubicBezTo>
                  <a:pt x="11329" y="177"/>
                  <a:pt x="11395" y="247"/>
                  <a:pt x="11465" y="410"/>
                </a:cubicBezTo>
                <a:cubicBezTo>
                  <a:pt x="11486" y="450"/>
                  <a:pt x="11501" y="489"/>
                  <a:pt x="11514" y="532"/>
                </a:cubicBezTo>
                <a:cubicBezTo>
                  <a:pt x="12413" y="3071"/>
                  <a:pt x="13837" y="7097"/>
                  <a:pt x="13837" y="7097"/>
                </a:cubicBezTo>
                <a:cubicBezTo>
                  <a:pt x="13837" y="7097"/>
                  <a:pt x="18029" y="7205"/>
                  <a:pt x="20726" y="7275"/>
                </a:cubicBezTo>
                <a:cubicBezTo>
                  <a:pt x="20764" y="7268"/>
                  <a:pt x="20800" y="7250"/>
                  <a:pt x="20840" y="7250"/>
                </a:cubicBezTo>
                <a:cubicBezTo>
                  <a:pt x="20952" y="7250"/>
                  <a:pt x="21056" y="7279"/>
                  <a:pt x="21153" y="7323"/>
                </a:cubicBezTo>
                <a:cubicBezTo>
                  <a:pt x="21195" y="7339"/>
                  <a:pt x="21224" y="7358"/>
                  <a:pt x="21240" y="7381"/>
                </a:cubicBezTo>
                <a:cubicBezTo>
                  <a:pt x="21451" y="7516"/>
                  <a:pt x="21599" y="7741"/>
                  <a:pt x="21599" y="8010"/>
                </a:cubicBezTo>
                <a:cubicBezTo>
                  <a:pt x="21599" y="8160"/>
                  <a:pt x="21547" y="8291"/>
                  <a:pt x="21472" y="8407"/>
                </a:cubicBezTo>
                <a:cubicBezTo>
                  <a:pt x="21472" y="8407"/>
                  <a:pt x="21472" y="8407"/>
                  <a:pt x="21472" y="8407"/>
                </a:cubicBezTo>
                <a:close/>
              </a:path>
            </a:pathLst>
          </a:custGeom>
          <a:solidFill>
            <a:schemeClr val="tx1">
              <a:lumMod val="65000"/>
              <a:lumOff val="35000"/>
            </a:schemeClr>
          </a:solidFill>
          <a:ln>
            <a:noFill/>
          </a:ln>
          <a:effectLst/>
        </p:spPr>
        <p:txBody>
          <a:bodyPr lIns="90000" tIns="46800" rIns="90000" bIns="46800" anchor="ctr"/>
          <a:lstStyle/>
          <a:p>
            <a:endParaRPr lang="id-ID" sz="899">
              <a:solidFill>
                <a:schemeClr val="bg1"/>
              </a:solidFill>
              <a:latin typeface="+mj-lt"/>
            </a:endParaRPr>
          </a:p>
        </p:txBody>
      </p:sp>
      <p:sp>
        <p:nvSpPr>
          <p:cNvPr id="59" name="稻壳儿_刀客儿出品_14">
            <a:extLst>
              <a:ext uri="{FF2B5EF4-FFF2-40B4-BE49-F238E27FC236}">
                <a16:creationId xmlns:a16="http://schemas.microsoft.com/office/drawing/2014/main" id="{5F7F80EF-ABD1-4610-8CEB-B8FAEE1A16BD}"/>
              </a:ext>
            </a:extLst>
          </p:cNvPr>
          <p:cNvSpPr>
            <a:spLocks/>
          </p:cNvSpPr>
          <p:nvPr/>
        </p:nvSpPr>
        <p:spPr bwMode="auto">
          <a:xfrm>
            <a:off x="6803873" y="4338188"/>
            <a:ext cx="466679" cy="426391"/>
          </a:xfrm>
          <a:custGeom>
            <a:avLst/>
            <a:gdLst>
              <a:gd name="T0" fmla="*/ 330978 w 21455"/>
              <a:gd name="T1" fmla="*/ 302419 h 21600"/>
              <a:gd name="T2" fmla="*/ 330978 w 21455"/>
              <a:gd name="T3" fmla="*/ 302419 h 21600"/>
              <a:gd name="T4" fmla="*/ 330978 w 21455"/>
              <a:gd name="T5" fmla="*/ 302419 h 21600"/>
              <a:gd name="T6" fmla="*/ 330978 w 21455"/>
              <a:gd name="T7" fmla="*/ 3024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55" h="21600">
                <a:moveTo>
                  <a:pt x="18432" y="12495"/>
                </a:moveTo>
                <a:lnTo>
                  <a:pt x="3037" y="3177"/>
                </a:lnTo>
                <a:cubicBezTo>
                  <a:pt x="2795" y="3177"/>
                  <a:pt x="2599" y="3392"/>
                  <a:pt x="2599" y="3658"/>
                </a:cubicBezTo>
                <a:lnTo>
                  <a:pt x="7658" y="18281"/>
                </a:lnTo>
                <a:cubicBezTo>
                  <a:pt x="7805" y="18547"/>
                  <a:pt x="7965" y="18702"/>
                  <a:pt x="8207" y="18702"/>
                </a:cubicBezTo>
                <a:lnTo>
                  <a:pt x="12552" y="16401"/>
                </a:lnTo>
                <a:lnTo>
                  <a:pt x="12568" y="16418"/>
                </a:lnTo>
                <a:lnTo>
                  <a:pt x="13460" y="15934"/>
                </a:lnTo>
                <a:lnTo>
                  <a:pt x="6096" y="6889"/>
                </a:lnTo>
                <a:lnTo>
                  <a:pt x="16279" y="14427"/>
                </a:lnTo>
                <a:lnTo>
                  <a:pt x="18485" y="13258"/>
                </a:lnTo>
                <a:cubicBezTo>
                  <a:pt x="18691" y="13137"/>
                  <a:pt x="18577" y="12656"/>
                  <a:pt x="18432" y="12495"/>
                </a:cubicBezTo>
                <a:cubicBezTo>
                  <a:pt x="18432" y="12495"/>
                  <a:pt x="18432" y="12495"/>
                  <a:pt x="18432" y="12495"/>
                </a:cubicBezTo>
                <a:close/>
                <a:moveTo>
                  <a:pt x="15580" y="19085"/>
                </a:moveTo>
                <a:lnTo>
                  <a:pt x="15580" y="16518"/>
                </a:lnTo>
                <a:cubicBezTo>
                  <a:pt x="15595" y="16503"/>
                  <a:pt x="15603" y="16492"/>
                  <a:pt x="15593" y="16487"/>
                </a:cubicBezTo>
                <a:cubicBezTo>
                  <a:pt x="15586" y="16484"/>
                  <a:pt x="15583" y="16459"/>
                  <a:pt x="15580" y="16421"/>
                </a:cubicBezTo>
                <a:lnTo>
                  <a:pt x="15580" y="16244"/>
                </a:lnTo>
                <a:cubicBezTo>
                  <a:pt x="15578" y="16245"/>
                  <a:pt x="15577" y="16247"/>
                  <a:pt x="15575" y="16249"/>
                </a:cubicBezTo>
                <a:cubicBezTo>
                  <a:pt x="15570" y="15848"/>
                  <a:pt x="15598" y="15083"/>
                  <a:pt x="15598" y="15083"/>
                </a:cubicBezTo>
                <a:lnTo>
                  <a:pt x="9930" y="10515"/>
                </a:lnTo>
                <a:lnTo>
                  <a:pt x="14069" y="15605"/>
                </a:lnTo>
                <a:lnTo>
                  <a:pt x="14097" y="15589"/>
                </a:lnTo>
                <a:lnTo>
                  <a:pt x="14723" y="16406"/>
                </a:lnTo>
                <a:lnTo>
                  <a:pt x="15051" y="16810"/>
                </a:lnTo>
                <a:cubicBezTo>
                  <a:pt x="15051" y="16810"/>
                  <a:pt x="15055" y="16808"/>
                  <a:pt x="15057" y="16807"/>
                </a:cubicBezTo>
                <a:cubicBezTo>
                  <a:pt x="15055" y="16808"/>
                  <a:pt x="15051" y="16813"/>
                  <a:pt x="15051" y="16813"/>
                </a:cubicBezTo>
                <a:cubicBezTo>
                  <a:pt x="15047" y="16812"/>
                  <a:pt x="15016" y="16822"/>
                  <a:pt x="14975" y="16839"/>
                </a:cubicBezTo>
                <a:lnTo>
                  <a:pt x="13584" y="17594"/>
                </a:lnTo>
                <a:lnTo>
                  <a:pt x="15115" y="19365"/>
                </a:lnTo>
                <a:cubicBezTo>
                  <a:pt x="15573" y="19876"/>
                  <a:pt x="15580" y="19823"/>
                  <a:pt x="15580" y="19085"/>
                </a:cubicBezTo>
                <a:cubicBezTo>
                  <a:pt x="15580" y="19085"/>
                  <a:pt x="15580" y="19085"/>
                  <a:pt x="15580" y="19085"/>
                </a:cubicBezTo>
                <a:close/>
                <a:moveTo>
                  <a:pt x="21282" y="13500"/>
                </a:moveTo>
                <a:lnTo>
                  <a:pt x="16935" y="15810"/>
                </a:lnTo>
                <a:lnTo>
                  <a:pt x="16935" y="20110"/>
                </a:lnTo>
                <a:cubicBezTo>
                  <a:pt x="16935" y="20931"/>
                  <a:pt x="16329" y="21600"/>
                  <a:pt x="15580" y="21600"/>
                </a:cubicBezTo>
                <a:lnTo>
                  <a:pt x="12580" y="18124"/>
                </a:lnTo>
                <a:lnTo>
                  <a:pt x="7619" y="20760"/>
                </a:lnTo>
                <a:cubicBezTo>
                  <a:pt x="7246" y="20760"/>
                  <a:pt x="6999" y="20520"/>
                  <a:pt x="6773" y="20110"/>
                </a:cubicBezTo>
                <a:lnTo>
                  <a:pt x="0" y="744"/>
                </a:lnTo>
                <a:cubicBezTo>
                  <a:pt x="0" y="333"/>
                  <a:pt x="302" y="0"/>
                  <a:pt x="676" y="0"/>
                </a:cubicBezTo>
                <a:lnTo>
                  <a:pt x="21197" y="12321"/>
                </a:lnTo>
                <a:cubicBezTo>
                  <a:pt x="21424" y="12568"/>
                  <a:pt x="21599" y="13313"/>
                  <a:pt x="21282" y="13500"/>
                </a:cubicBezTo>
                <a:cubicBezTo>
                  <a:pt x="21282" y="13500"/>
                  <a:pt x="21282" y="13500"/>
                  <a:pt x="21282" y="13500"/>
                </a:cubicBezTo>
                <a:close/>
              </a:path>
            </a:pathLst>
          </a:custGeom>
          <a:solidFill>
            <a:schemeClr val="tx1">
              <a:lumMod val="65000"/>
              <a:lumOff val="35000"/>
            </a:schemeClr>
          </a:solidFill>
          <a:ln>
            <a:noFill/>
          </a:ln>
          <a:effectLst/>
        </p:spPr>
        <p:txBody>
          <a:bodyPr lIns="90000" tIns="46800" rIns="90000" bIns="46800" anchor="ctr"/>
          <a:lstStyle/>
          <a:p>
            <a:endParaRPr lang="id-ID" sz="899">
              <a:solidFill>
                <a:schemeClr val="bg1"/>
              </a:solidFill>
              <a:latin typeface="+mj-lt"/>
            </a:endParaRPr>
          </a:p>
        </p:txBody>
      </p:sp>
      <p:sp>
        <p:nvSpPr>
          <p:cNvPr id="60" name="稻壳儿_刀客儿出品_15">
            <a:extLst>
              <a:ext uri="{FF2B5EF4-FFF2-40B4-BE49-F238E27FC236}">
                <a16:creationId xmlns:a16="http://schemas.microsoft.com/office/drawing/2014/main" id="{C9E74A51-7A7A-479A-8EF3-EAD7005E52E0}"/>
              </a:ext>
            </a:extLst>
          </p:cNvPr>
          <p:cNvSpPr>
            <a:spLocks/>
          </p:cNvSpPr>
          <p:nvPr/>
        </p:nvSpPr>
        <p:spPr bwMode="auto">
          <a:xfrm>
            <a:off x="6801635" y="1987737"/>
            <a:ext cx="471156" cy="471156"/>
          </a:xfrm>
          <a:custGeom>
            <a:avLst/>
            <a:gdLst>
              <a:gd name="T0" fmla="*/ 334169 w 21600"/>
              <a:gd name="T1" fmla="*/ 334169 h 21600"/>
              <a:gd name="T2" fmla="*/ 334169 w 21600"/>
              <a:gd name="T3" fmla="*/ 334169 h 21600"/>
              <a:gd name="T4" fmla="*/ 334169 w 21600"/>
              <a:gd name="T5" fmla="*/ 334169 h 21600"/>
              <a:gd name="T6" fmla="*/ 334169 w 21600"/>
              <a:gd name="T7" fmla="*/ 3341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48" y="11921"/>
                </a:moveTo>
                <a:lnTo>
                  <a:pt x="13366" y="7908"/>
                </a:lnTo>
                <a:lnTo>
                  <a:pt x="12713" y="7528"/>
                </a:lnTo>
                <a:lnTo>
                  <a:pt x="12318" y="11594"/>
                </a:lnTo>
                <a:lnTo>
                  <a:pt x="20248" y="13078"/>
                </a:lnTo>
                <a:lnTo>
                  <a:pt x="20248" y="11921"/>
                </a:lnTo>
                <a:cubicBezTo>
                  <a:pt x="20248" y="11921"/>
                  <a:pt x="20248" y="11921"/>
                  <a:pt x="20248" y="11921"/>
                </a:cubicBezTo>
                <a:close/>
                <a:moveTo>
                  <a:pt x="10799" y="1688"/>
                </a:moveTo>
                <a:cubicBezTo>
                  <a:pt x="10053" y="1688"/>
                  <a:pt x="9448" y="3304"/>
                  <a:pt x="9448" y="4051"/>
                </a:cubicBezTo>
                <a:cubicBezTo>
                  <a:pt x="9448" y="4796"/>
                  <a:pt x="10391" y="17296"/>
                  <a:pt x="10799" y="17296"/>
                </a:cubicBezTo>
                <a:cubicBezTo>
                  <a:pt x="11208" y="17296"/>
                  <a:pt x="12151" y="4796"/>
                  <a:pt x="12151" y="4051"/>
                </a:cubicBezTo>
                <a:cubicBezTo>
                  <a:pt x="12151" y="3304"/>
                  <a:pt x="11544" y="1688"/>
                  <a:pt x="10799" y="1688"/>
                </a:cubicBezTo>
                <a:cubicBezTo>
                  <a:pt x="10799" y="1688"/>
                  <a:pt x="10799" y="1688"/>
                  <a:pt x="10799" y="1688"/>
                </a:cubicBezTo>
                <a:close/>
                <a:moveTo>
                  <a:pt x="8886" y="7528"/>
                </a:moveTo>
                <a:lnTo>
                  <a:pt x="8231" y="7908"/>
                </a:lnTo>
                <a:lnTo>
                  <a:pt x="1350" y="11921"/>
                </a:lnTo>
                <a:lnTo>
                  <a:pt x="1350" y="13078"/>
                </a:lnTo>
                <a:lnTo>
                  <a:pt x="8604" y="11721"/>
                </a:lnTo>
                <a:lnTo>
                  <a:pt x="9279" y="11594"/>
                </a:lnTo>
                <a:lnTo>
                  <a:pt x="8886" y="7528"/>
                </a:lnTo>
                <a:cubicBezTo>
                  <a:pt x="8886" y="7528"/>
                  <a:pt x="8886" y="7528"/>
                  <a:pt x="8886" y="7528"/>
                </a:cubicBezTo>
                <a:close/>
                <a:moveTo>
                  <a:pt x="7422" y="20334"/>
                </a:moveTo>
                <a:lnTo>
                  <a:pt x="7422" y="20587"/>
                </a:lnTo>
                <a:lnTo>
                  <a:pt x="9938" y="20038"/>
                </a:lnTo>
                <a:cubicBezTo>
                  <a:pt x="9846" y="19709"/>
                  <a:pt x="9755" y="19338"/>
                  <a:pt x="9667" y="18932"/>
                </a:cubicBezTo>
                <a:lnTo>
                  <a:pt x="7422" y="20334"/>
                </a:lnTo>
                <a:cubicBezTo>
                  <a:pt x="7422" y="20334"/>
                  <a:pt x="7422" y="20334"/>
                  <a:pt x="7422" y="20334"/>
                </a:cubicBezTo>
                <a:close/>
                <a:moveTo>
                  <a:pt x="14177" y="20587"/>
                </a:moveTo>
                <a:lnTo>
                  <a:pt x="14177" y="20334"/>
                </a:lnTo>
                <a:lnTo>
                  <a:pt x="11932" y="18932"/>
                </a:lnTo>
                <a:cubicBezTo>
                  <a:pt x="11842" y="19338"/>
                  <a:pt x="11753" y="19709"/>
                  <a:pt x="11661" y="20038"/>
                </a:cubicBezTo>
                <a:lnTo>
                  <a:pt x="14177" y="20587"/>
                </a:lnTo>
                <a:cubicBezTo>
                  <a:pt x="14177" y="20587"/>
                  <a:pt x="14177" y="20587"/>
                  <a:pt x="14177" y="20587"/>
                </a:cubicBezTo>
                <a:close/>
                <a:moveTo>
                  <a:pt x="21599" y="14682"/>
                </a:moveTo>
                <a:lnTo>
                  <a:pt x="12844" y="13034"/>
                </a:lnTo>
                <a:cubicBezTo>
                  <a:pt x="12634" y="14791"/>
                  <a:pt x="12390" y="16533"/>
                  <a:pt x="12121" y="17983"/>
                </a:cubicBezTo>
                <a:lnTo>
                  <a:pt x="14852" y="19575"/>
                </a:lnTo>
                <a:lnTo>
                  <a:pt x="14852" y="21600"/>
                </a:lnTo>
                <a:lnTo>
                  <a:pt x="11352" y="20944"/>
                </a:lnTo>
                <a:cubicBezTo>
                  <a:pt x="11174" y="21360"/>
                  <a:pt x="10989" y="21600"/>
                  <a:pt x="10799" y="21600"/>
                </a:cubicBezTo>
                <a:cubicBezTo>
                  <a:pt x="10610" y="21600"/>
                  <a:pt x="10425" y="21360"/>
                  <a:pt x="10245" y="20944"/>
                </a:cubicBezTo>
                <a:lnTo>
                  <a:pt x="6747" y="21600"/>
                </a:lnTo>
                <a:lnTo>
                  <a:pt x="6747" y="19575"/>
                </a:lnTo>
                <a:lnTo>
                  <a:pt x="9478" y="17983"/>
                </a:lnTo>
                <a:cubicBezTo>
                  <a:pt x="9207" y="16533"/>
                  <a:pt x="8964" y="14791"/>
                  <a:pt x="8755" y="13034"/>
                </a:cubicBezTo>
                <a:lnTo>
                  <a:pt x="0" y="14682"/>
                </a:lnTo>
                <a:lnTo>
                  <a:pt x="0" y="11120"/>
                </a:lnTo>
                <a:lnTo>
                  <a:pt x="8108" y="6373"/>
                </a:lnTo>
                <a:cubicBezTo>
                  <a:pt x="8018" y="5204"/>
                  <a:pt x="7970" y="4353"/>
                  <a:pt x="7970" y="4051"/>
                </a:cubicBezTo>
                <a:cubicBezTo>
                  <a:pt x="7970" y="2489"/>
                  <a:pt x="9237" y="0"/>
                  <a:pt x="10799" y="0"/>
                </a:cubicBezTo>
                <a:cubicBezTo>
                  <a:pt x="12360" y="0"/>
                  <a:pt x="13627" y="2489"/>
                  <a:pt x="13627" y="4051"/>
                </a:cubicBezTo>
                <a:cubicBezTo>
                  <a:pt x="13627" y="4353"/>
                  <a:pt x="13579" y="5204"/>
                  <a:pt x="13491" y="6373"/>
                </a:cubicBezTo>
                <a:lnTo>
                  <a:pt x="21599" y="11120"/>
                </a:lnTo>
                <a:lnTo>
                  <a:pt x="21599" y="14682"/>
                </a:lnTo>
                <a:cubicBezTo>
                  <a:pt x="21599" y="14682"/>
                  <a:pt x="21599" y="14682"/>
                  <a:pt x="21599" y="14682"/>
                </a:cubicBezTo>
                <a:close/>
              </a:path>
            </a:pathLst>
          </a:custGeom>
          <a:solidFill>
            <a:schemeClr val="tx1">
              <a:lumMod val="65000"/>
              <a:lumOff val="35000"/>
            </a:schemeClr>
          </a:solidFill>
          <a:ln>
            <a:noFill/>
          </a:ln>
          <a:effectLst/>
        </p:spPr>
        <p:txBody>
          <a:bodyPr lIns="90000" tIns="46800" rIns="90000" bIns="46800" anchor="ctr"/>
          <a:lstStyle/>
          <a:p>
            <a:endParaRPr lang="id-ID" sz="899">
              <a:solidFill>
                <a:schemeClr val="bg1"/>
              </a:solidFill>
              <a:latin typeface="+mj-lt"/>
            </a:endParaRPr>
          </a:p>
        </p:txBody>
      </p:sp>
      <p:sp>
        <p:nvSpPr>
          <p:cNvPr id="61" name="稻壳儿_刀客儿出品_16">
            <a:extLst>
              <a:ext uri="{FF2B5EF4-FFF2-40B4-BE49-F238E27FC236}">
                <a16:creationId xmlns:a16="http://schemas.microsoft.com/office/drawing/2014/main" id="{6AA858DC-5F63-4C8F-9038-D02EEBB3A4A6}"/>
              </a:ext>
            </a:extLst>
          </p:cNvPr>
          <p:cNvSpPr>
            <a:spLocks/>
          </p:cNvSpPr>
          <p:nvPr/>
        </p:nvSpPr>
        <p:spPr bwMode="auto">
          <a:xfrm>
            <a:off x="9306437" y="1986928"/>
            <a:ext cx="456606" cy="471156"/>
          </a:xfrm>
          <a:custGeom>
            <a:avLst/>
            <a:gdLst>
              <a:gd name="T0" fmla="*/ 323850 w 21600"/>
              <a:gd name="T1" fmla="*/ 334169 h 21600"/>
              <a:gd name="T2" fmla="*/ 323850 w 21600"/>
              <a:gd name="T3" fmla="*/ 334169 h 21600"/>
              <a:gd name="T4" fmla="*/ 323850 w 21600"/>
              <a:gd name="T5" fmla="*/ 334169 h 21600"/>
              <a:gd name="T6" fmla="*/ 323850 w 21600"/>
              <a:gd name="T7" fmla="*/ 3341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90" y="1311"/>
                </a:moveTo>
                <a:cubicBezTo>
                  <a:pt x="2090" y="960"/>
                  <a:pt x="1797" y="675"/>
                  <a:pt x="1434" y="675"/>
                </a:cubicBezTo>
                <a:lnTo>
                  <a:pt x="1354" y="675"/>
                </a:lnTo>
                <a:cubicBezTo>
                  <a:pt x="990" y="675"/>
                  <a:pt x="698" y="960"/>
                  <a:pt x="698" y="1311"/>
                </a:cubicBezTo>
                <a:lnTo>
                  <a:pt x="698" y="1391"/>
                </a:lnTo>
                <a:cubicBezTo>
                  <a:pt x="698" y="1741"/>
                  <a:pt x="990" y="2026"/>
                  <a:pt x="1354" y="2026"/>
                </a:cubicBezTo>
                <a:lnTo>
                  <a:pt x="1434" y="2026"/>
                </a:lnTo>
                <a:cubicBezTo>
                  <a:pt x="1797" y="2026"/>
                  <a:pt x="2090" y="1741"/>
                  <a:pt x="2090" y="1391"/>
                </a:cubicBezTo>
                <a:lnTo>
                  <a:pt x="2090" y="1311"/>
                </a:lnTo>
                <a:cubicBezTo>
                  <a:pt x="2090" y="1311"/>
                  <a:pt x="2090" y="1311"/>
                  <a:pt x="2090" y="1311"/>
                </a:cubicBezTo>
                <a:close/>
                <a:moveTo>
                  <a:pt x="2060" y="2561"/>
                </a:moveTo>
                <a:cubicBezTo>
                  <a:pt x="2072" y="2607"/>
                  <a:pt x="2090" y="2650"/>
                  <a:pt x="2090" y="2700"/>
                </a:cubicBezTo>
                <a:lnTo>
                  <a:pt x="2090" y="20925"/>
                </a:lnTo>
                <a:cubicBezTo>
                  <a:pt x="2090" y="21298"/>
                  <a:pt x="1778" y="21599"/>
                  <a:pt x="1394" y="21599"/>
                </a:cubicBezTo>
                <a:cubicBezTo>
                  <a:pt x="1009" y="21599"/>
                  <a:pt x="698" y="21298"/>
                  <a:pt x="698" y="20925"/>
                </a:cubicBezTo>
                <a:lnTo>
                  <a:pt x="698" y="2700"/>
                </a:lnTo>
                <a:cubicBezTo>
                  <a:pt x="698" y="2650"/>
                  <a:pt x="715" y="2607"/>
                  <a:pt x="727" y="2561"/>
                </a:cubicBezTo>
                <a:cubicBezTo>
                  <a:pt x="297" y="2351"/>
                  <a:pt x="0" y="1926"/>
                  <a:pt x="0" y="1430"/>
                </a:cubicBezTo>
                <a:lnTo>
                  <a:pt x="0" y="1270"/>
                </a:lnTo>
                <a:cubicBezTo>
                  <a:pt x="0" y="569"/>
                  <a:pt x="587" y="0"/>
                  <a:pt x="1311" y="0"/>
                </a:cubicBezTo>
                <a:lnTo>
                  <a:pt x="1476" y="0"/>
                </a:lnTo>
                <a:cubicBezTo>
                  <a:pt x="2199" y="0"/>
                  <a:pt x="2787" y="569"/>
                  <a:pt x="2787" y="1270"/>
                </a:cubicBezTo>
                <a:lnTo>
                  <a:pt x="2787" y="1430"/>
                </a:lnTo>
                <a:cubicBezTo>
                  <a:pt x="2787" y="1926"/>
                  <a:pt x="2491" y="2351"/>
                  <a:pt x="2060" y="2561"/>
                </a:cubicBezTo>
                <a:cubicBezTo>
                  <a:pt x="2060" y="2561"/>
                  <a:pt x="2060" y="2561"/>
                  <a:pt x="2060" y="2561"/>
                </a:cubicBezTo>
                <a:close/>
                <a:moveTo>
                  <a:pt x="20206" y="7425"/>
                </a:moveTo>
                <a:cubicBezTo>
                  <a:pt x="20206" y="7052"/>
                  <a:pt x="19894" y="6750"/>
                  <a:pt x="19510" y="6750"/>
                </a:cubicBezTo>
                <a:lnTo>
                  <a:pt x="13935" y="6750"/>
                </a:lnTo>
                <a:lnTo>
                  <a:pt x="13935" y="12824"/>
                </a:lnTo>
                <a:cubicBezTo>
                  <a:pt x="13935" y="13198"/>
                  <a:pt x="13840" y="13380"/>
                  <a:pt x="13587" y="13838"/>
                </a:cubicBezTo>
                <a:lnTo>
                  <a:pt x="11846" y="15525"/>
                </a:lnTo>
                <a:lnTo>
                  <a:pt x="19510" y="15525"/>
                </a:lnTo>
                <a:cubicBezTo>
                  <a:pt x="19894" y="15525"/>
                  <a:pt x="20206" y="15223"/>
                  <a:pt x="20206" y="14851"/>
                </a:cubicBezTo>
                <a:lnTo>
                  <a:pt x="20206" y="7425"/>
                </a:lnTo>
                <a:cubicBezTo>
                  <a:pt x="20206" y="7425"/>
                  <a:pt x="20206" y="7425"/>
                  <a:pt x="20206" y="7425"/>
                </a:cubicBezTo>
                <a:close/>
                <a:moveTo>
                  <a:pt x="13238" y="4725"/>
                </a:moveTo>
                <a:cubicBezTo>
                  <a:pt x="13238" y="4353"/>
                  <a:pt x="12926" y="4051"/>
                  <a:pt x="12542" y="4051"/>
                </a:cubicBezTo>
                <a:lnTo>
                  <a:pt x="4877" y="4051"/>
                </a:lnTo>
                <a:cubicBezTo>
                  <a:pt x="4493" y="4051"/>
                  <a:pt x="4181" y="4353"/>
                  <a:pt x="4181" y="4725"/>
                </a:cubicBezTo>
                <a:lnTo>
                  <a:pt x="4181" y="12150"/>
                </a:lnTo>
                <a:cubicBezTo>
                  <a:pt x="4181" y="12523"/>
                  <a:pt x="4493" y="12824"/>
                  <a:pt x="4877" y="12824"/>
                </a:cubicBezTo>
                <a:lnTo>
                  <a:pt x="12542" y="12824"/>
                </a:lnTo>
                <a:cubicBezTo>
                  <a:pt x="12926" y="12824"/>
                  <a:pt x="13238" y="12523"/>
                  <a:pt x="13238" y="12150"/>
                </a:cubicBezTo>
                <a:lnTo>
                  <a:pt x="13238" y="4725"/>
                </a:lnTo>
                <a:cubicBezTo>
                  <a:pt x="13238" y="4725"/>
                  <a:pt x="13238" y="4725"/>
                  <a:pt x="13238" y="4725"/>
                </a:cubicBezTo>
                <a:close/>
                <a:moveTo>
                  <a:pt x="11148" y="14851"/>
                </a:moveTo>
                <a:lnTo>
                  <a:pt x="12542" y="13500"/>
                </a:lnTo>
                <a:lnTo>
                  <a:pt x="11148" y="13500"/>
                </a:lnTo>
                <a:lnTo>
                  <a:pt x="11148" y="14851"/>
                </a:lnTo>
                <a:cubicBezTo>
                  <a:pt x="11148" y="14851"/>
                  <a:pt x="11148" y="14851"/>
                  <a:pt x="11148" y="14851"/>
                </a:cubicBezTo>
                <a:close/>
                <a:moveTo>
                  <a:pt x="20206" y="16876"/>
                </a:moveTo>
                <a:lnTo>
                  <a:pt x="11148" y="16876"/>
                </a:lnTo>
                <a:cubicBezTo>
                  <a:pt x="10379" y="16876"/>
                  <a:pt x="9755" y="16270"/>
                  <a:pt x="9755" y="15525"/>
                </a:cubicBezTo>
                <a:lnTo>
                  <a:pt x="9755" y="14174"/>
                </a:lnTo>
                <a:lnTo>
                  <a:pt x="4181" y="14174"/>
                </a:lnTo>
                <a:cubicBezTo>
                  <a:pt x="3411" y="14174"/>
                  <a:pt x="2787" y="13571"/>
                  <a:pt x="2787" y="12824"/>
                </a:cubicBezTo>
                <a:lnTo>
                  <a:pt x="2787" y="4051"/>
                </a:lnTo>
                <a:cubicBezTo>
                  <a:pt x="2787" y="3304"/>
                  <a:pt x="3411" y="2700"/>
                  <a:pt x="4181" y="2700"/>
                </a:cubicBezTo>
                <a:lnTo>
                  <a:pt x="13238" y="2700"/>
                </a:lnTo>
                <a:cubicBezTo>
                  <a:pt x="14009" y="2700"/>
                  <a:pt x="14632" y="3304"/>
                  <a:pt x="14632" y="4051"/>
                </a:cubicBezTo>
                <a:lnTo>
                  <a:pt x="14632" y="5400"/>
                </a:lnTo>
                <a:lnTo>
                  <a:pt x="20206" y="5400"/>
                </a:lnTo>
                <a:cubicBezTo>
                  <a:pt x="20976" y="5400"/>
                  <a:pt x="21600" y="6005"/>
                  <a:pt x="21600" y="6750"/>
                </a:cubicBezTo>
                <a:lnTo>
                  <a:pt x="21600" y="15525"/>
                </a:lnTo>
                <a:cubicBezTo>
                  <a:pt x="21600" y="16270"/>
                  <a:pt x="20976" y="16876"/>
                  <a:pt x="20206" y="16876"/>
                </a:cubicBezTo>
                <a:cubicBezTo>
                  <a:pt x="20206" y="16876"/>
                  <a:pt x="20206" y="16876"/>
                  <a:pt x="20206" y="16876"/>
                </a:cubicBezTo>
                <a:close/>
              </a:path>
            </a:pathLst>
          </a:custGeom>
          <a:solidFill>
            <a:schemeClr val="tx1">
              <a:lumMod val="65000"/>
              <a:lumOff val="35000"/>
            </a:schemeClr>
          </a:solidFill>
          <a:ln>
            <a:noFill/>
          </a:ln>
          <a:effectLst/>
        </p:spPr>
        <p:txBody>
          <a:bodyPr lIns="90000" tIns="46800" rIns="90000" bIns="46800" anchor="ctr"/>
          <a:lstStyle/>
          <a:p>
            <a:endParaRPr lang="id-ID" sz="899">
              <a:solidFill>
                <a:schemeClr val="bg1"/>
              </a:solidFill>
              <a:latin typeface="+mj-lt"/>
            </a:endParaRPr>
          </a:p>
        </p:txBody>
      </p:sp>
    </p:spTree>
    <p:extLst>
      <p:ext uri="{BB962C8B-B14F-4D97-AF65-F5344CB8AC3E}">
        <p14:creationId xmlns:p14="http://schemas.microsoft.com/office/powerpoint/2010/main" val="1673105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580">
                                          <p:stCondLst>
                                            <p:cond delay="0"/>
                                          </p:stCondLst>
                                        </p:cTn>
                                        <p:tgtEl>
                                          <p:spTgt spid="45"/>
                                        </p:tgtEl>
                                      </p:cBhvr>
                                    </p:animEffect>
                                    <p:anim calcmode="lin" valueType="num">
                                      <p:cBhvr>
                                        <p:cTn id="16"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21" dur="26">
                                          <p:stCondLst>
                                            <p:cond delay="650"/>
                                          </p:stCondLst>
                                        </p:cTn>
                                        <p:tgtEl>
                                          <p:spTgt spid="45"/>
                                        </p:tgtEl>
                                      </p:cBhvr>
                                      <p:to x="100000" y="60000"/>
                                    </p:animScale>
                                    <p:animScale>
                                      <p:cBhvr>
                                        <p:cTn id="22" dur="166" decel="50000">
                                          <p:stCondLst>
                                            <p:cond delay="676"/>
                                          </p:stCondLst>
                                        </p:cTn>
                                        <p:tgtEl>
                                          <p:spTgt spid="45"/>
                                        </p:tgtEl>
                                      </p:cBhvr>
                                      <p:to x="100000" y="100000"/>
                                    </p:animScale>
                                    <p:animScale>
                                      <p:cBhvr>
                                        <p:cTn id="23" dur="26">
                                          <p:stCondLst>
                                            <p:cond delay="1312"/>
                                          </p:stCondLst>
                                        </p:cTn>
                                        <p:tgtEl>
                                          <p:spTgt spid="45"/>
                                        </p:tgtEl>
                                      </p:cBhvr>
                                      <p:to x="100000" y="80000"/>
                                    </p:animScale>
                                    <p:animScale>
                                      <p:cBhvr>
                                        <p:cTn id="24" dur="166" decel="50000">
                                          <p:stCondLst>
                                            <p:cond delay="1338"/>
                                          </p:stCondLst>
                                        </p:cTn>
                                        <p:tgtEl>
                                          <p:spTgt spid="45"/>
                                        </p:tgtEl>
                                      </p:cBhvr>
                                      <p:to x="100000" y="100000"/>
                                    </p:animScale>
                                    <p:animScale>
                                      <p:cBhvr>
                                        <p:cTn id="25" dur="26">
                                          <p:stCondLst>
                                            <p:cond delay="1642"/>
                                          </p:stCondLst>
                                        </p:cTn>
                                        <p:tgtEl>
                                          <p:spTgt spid="45"/>
                                        </p:tgtEl>
                                      </p:cBhvr>
                                      <p:to x="100000" y="90000"/>
                                    </p:animScale>
                                    <p:animScale>
                                      <p:cBhvr>
                                        <p:cTn id="26" dur="166" decel="50000">
                                          <p:stCondLst>
                                            <p:cond delay="1668"/>
                                          </p:stCondLst>
                                        </p:cTn>
                                        <p:tgtEl>
                                          <p:spTgt spid="45"/>
                                        </p:tgtEl>
                                      </p:cBhvr>
                                      <p:to x="100000" y="100000"/>
                                    </p:animScale>
                                    <p:animScale>
                                      <p:cBhvr>
                                        <p:cTn id="27" dur="26">
                                          <p:stCondLst>
                                            <p:cond delay="1808"/>
                                          </p:stCondLst>
                                        </p:cTn>
                                        <p:tgtEl>
                                          <p:spTgt spid="45"/>
                                        </p:tgtEl>
                                      </p:cBhvr>
                                      <p:to x="100000" y="95000"/>
                                    </p:animScale>
                                    <p:animScale>
                                      <p:cBhvr>
                                        <p:cTn id="28" dur="166" decel="50000">
                                          <p:stCondLst>
                                            <p:cond delay="1834"/>
                                          </p:stCondLst>
                                        </p:cTn>
                                        <p:tgtEl>
                                          <p:spTgt spid="4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1000"/>
                                        <p:tgtEl>
                                          <p:spTgt spid="50"/>
                                        </p:tgtEl>
                                      </p:cBhvr>
                                    </p:animEffect>
                                    <p:anim calcmode="lin" valueType="num">
                                      <p:cBhvr>
                                        <p:cTn id="34" dur="1000" fill="hold"/>
                                        <p:tgtEl>
                                          <p:spTgt spid="50"/>
                                        </p:tgtEl>
                                        <p:attrNameLst>
                                          <p:attrName>ppt_x</p:attrName>
                                        </p:attrNameLst>
                                      </p:cBhvr>
                                      <p:tavLst>
                                        <p:tav tm="0">
                                          <p:val>
                                            <p:strVal val="#ppt_x"/>
                                          </p:val>
                                        </p:tav>
                                        <p:tav tm="100000">
                                          <p:val>
                                            <p:strVal val="#ppt_x"/>
                                          </p:val>
                                        </p:tav>
                                      </p:tavLst>
                                    </p:anim>
                                    <p:anim calcmode="lin" valueType="num">
                                      <p:cBhvr>
                                        <p:cTn id="35" dur="1000" fill="hold"/>
                                        <p:tgtEl>
                                          <p:spTgt spid="5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1000"/>
                                        <p:tgtEl>
                                          <p:spTgt spid="52"/>
                                        </p:tgtEl>
                                      </p:cBhvr>
                                    </p:animEffect>
                                    <p:anim calcmode="lin" valueType="num">
                                      <p:cBhvr>
                                        <p:cTn id="51" dur="1000" fill="hold"/>
                                        <p:tgtEl>
                                          <p:spTgt spid="52"/>
                                        </p:tgtEl>
                                        <p:attrNameLst>
                                          <p:attrName>ppt_x</p:attrName>
                                        </p:attrNameLst>
                                      </p:cBhvr>
                                      <p:tavLst>
                                        <p:tav tm="0">
                                          <p:val>
                                            <p:strVal val="#ppt_x"/>
                                          </p:val>
                                        </p:tav>
                                        <p:tav tm="100000">
                                          <p:val>
                                            <p:strVal val="#ppt_x"/>
                                          </p:val>
                                        </p:tav>
                                      </p:tavLst>
                                    </p:anim>
                                    <p:anim calcmode="lin" valueType="num">
                                      <p:cBhvr>
                                        <p:cTn id="52" dur="1000" fill="hold"/>
                                        <p:tgtEl>
                                          <p:spTgt spid="5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1000"/>
                                        <p:tgtEl>
                                          <p:spTgt spid="53"/>
                                        </p:tgtEl>
                                      </p:cBhvr>
                                    </p:animEffect>
                                    <p:anim calcmode="lin" valueType="num">
                                      <p:cBhvr>
                                        <p:cTn id="56" dur="1000" fill="hold"/>
                                        <p:tgtEl>
                                          <p:spTgt spid="53"/>
                                        </p:tgtEl>
                                        <p:attrNameLst>
                                          <p:attrName>ppt_x</p:attrName>
                                        </p:attrNameLst>
                                      </p:cBhvr>
                                      <p:tavLst>
                                        <p:tav tm="0">
                                          <p:val>
                                            <p:strVal val="#ppt_x"/>
                                          </p:val>
                                        </p:tav>
                                        <p:tav tm="100000">
                                          <p:val>
                                            <p:strVal val="#ppt_x"/>
                                          </p:val>
                                        </p:tav>
                                      </p:tavLst>
                                    </p:anim>
                                    <p:anim calcmode="lin" valueType="num">
                                      <p:cBhvr>
                                        <p:cTn id="57" dur="1000" fill="hold"/>
                                        <p:tgtEl>
                                          <p:spTgt spid="5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anim calcmode="lin" valueType="num">
                                      <p:cBhvr>
                                        <p:cTn id="61" dur="1000" fill="hold"/>
                                        <p:tgtEl>
                                          <p:spTgt spid="61"/>
                                        </p:tgtEl>
                                        <p:attrNameLst>
                                          <p:attrName>ppt_x</p:attrName>
                                        </p:attrNameLst>
                                      </p:cBhvr>
                                      <p:tavLst>
                                        <p:tav tm="0">
                                          <p:val>
                                            <p:strVal val="#ppt_x"/>
                                          </p:val>
                                        </p:tav>
                                        <p:tav tm="100000">
                                          <p:val>
                                            <p:strVal val="#ppt_x"/>
                                          </p:val>
                                        </p:tav>
                                      </p:tavLst>
                                    </p:anim>
                                    <p:anim calcmode="lin" valueType="num">
                                      <p:cBhvr>
                                        <p:cTn id="62"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1000"/>
                                        <p:tgtEl>
                                          <p:spTgt spid="59"/>
                                        </p:tgtEl>
                                      </p:cBhvr>
                                    </p:animEffect>
                                    <p:anim calcmode="lin" valueType="num">
                                      <p:cBhvr>
                                        <p:cTn id="73" dur="1000" fill="hold"/>
                                        <p:tgtEl>
                                          <p:spTgt spid="59"/>
                                        </p:tgtEl>
                                        <p:attrNameLst>
                                          <p:attrName>ppt_x</p:attrName>
                                        </p:attrNameLst>
                                      </p:cBhvr>
                                      <p:tavLst>
                                        <p:tav tm="0">
                                          <p:val>
                                            <p:strVal val="#ppt_x"/>
                                          </p:val>
                                        </p:tav>
                                        <p:tav tm="100000">
                                          <p:val>
                                            <p:strVal val="#ppt_x"/>
                                          </p:val>
                                        </p:tav>
                                      </p:tavLst>
                                    </p:anim>
                                    <p:anim calcmode="lin" valueType="num">
                                      <p:cBhvr>
                                        <p:cTn id="7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1000"/>
                                        <p:tgtEl>
                                          <p:spTgt spid="56"/>
                                        </p:tgtEl>
                                      </p:cBhvr>
                                    </p:animEffect>
                                    <p:anim calcmode="lin" valueType="num">
                                      <p:cBhvr>
                                        <p:cTn id="80" dur="1000" fill="hold"/>
                                        <p:tgtEl>
                                          <p:spTgt spid="56"/>
                                        </p:tgtEl>
                                        <p:attrNameLst>
                                          <p:attrName>ppt_x</p:attrName>
                                        </p:attrNameLst>
                                      </p:cBhvr>
                                      <p:tavLst>
                                        <p:tav tm="0">
                                          <p:val>
                                            <p:strVal val="#ppt_x"/>
                                          </p:val>
                                        </p:tav>
                                        <p:tav tm="100000">
                                          <p:val>
                                            <p:strVal val="#ppt_x"/>
                                          </p:val>
                                        </p:tav>
                                      </p:tavLst>
                                    </p:anim>
                                    <p:anim calcmode="lin" valueType="num">
                                      <p:cBhvr>
                                        <p:cTn id="81" dur="1000" fill="hold"/>
                                        <p:tgtEl>
                                          <p:spTgt spid="5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1000"/>
                                        <p:tgtEl>
                                          <p:spTgt spid="57"/>
                                        </p:tgtEl>
                                      </p:cBhvr>
                                    </p:animEffect>
                                    <p:anim calcmode="lin" valueType="num">
                                      <p:cBhvr>
                                        <p:cTn id="85" dur="1000" fill="hold"/>
                                        <p:tgtEl>
                                          <p:spTgt spid="57"/>
                                        </p:tgtEl>
                                        <p:attrNameLst>
                                          <p:attrName>ppt_x</p:attrName>
                                        </p:attrNameLst>
                                      </p:cBhvr>
                                      <p:tavLst>
                                        <p:tav tm="0">
                                          <p:val>
                                            <p:strVal val="#ppt_x"/>
                                          </p:val>
                                        </p:tav>
                                        <p:tav tm="100000">
                                          <p:val>
                                            <p:strVal val="#ppt_x"/>
                                          </p:val>
                                        </p:tav>
                                      </p:tavLst>
                                    </p:anim>
                                    <p:anim calcmode="lin" valueType="num">
                                      <p:cBhvr>
                                        <p:cTn id="86" dur="1000" fill="hold"/>
                                        <p:tgtEl>
                                          <p:spTgt spid="5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1000"/>
                                        <p:tgtEl>
                                          <p:spTgt spid="58"/>
                                        </p:tgtEl>
                                      </p:cBhvr>
                                    </p:animEffect>
                                    <p:anim calcmode="lin" valueType="num">
                                      <p:cBhvr>
                                        <p:cTn id="90" dur="1000" fill="hold"/>
                                        <p:tgtEl>
                                          <p:spTgt spid="58"/>
                                        </p:tgtEl>
                                        <p:attrNameLst>
                                          <p:attrName>ppt_x</p:attrName>
                                        </p:attrNameLst>
                                      </p:cBhvr>
                                      <p:tavLst>
                                        <p:tav tm="0">
                                          <p:val>
                                            <p:strVal val="#ppt_x"/>
                                          </p:val>
                                        </p:tav>
                                        <p:tav tm="100000">
                                          <p:val>
                                            <p:strVal val="#ppt_x"/>
                                          </p:val>
                                        </p:tav>
                                      </p:tavLst>
                                    </p:anim>
                                    <p:anim calcmode="lin" valueType="num">
                                      <p:cBhvr>
                                        <p:cTn id="9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50" grpId="0"/>
      <p:bldP spid="51" grpId="0"/>
      <p:bldP spid="52" grpId="0"/>
      <p:bldP spid="53" grpId="0"/>
      <p:bldP spid="54" grpId="0"/>
      <p:bldP spid="56" grpId="0"/>
      <p:bldP spid="57" grpId="0"/>
      <p:bldP spid="58" grpId="0" animBg="1"/>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稻壳儿_刀客儿出品_1"/>
          <p:cNvSpPr/>
          <p:nvPr/>
        </p:nvSpPr>
        <p:spPr>
          <a:xfrm flipV="1">
            <a:off x="3254090" y="-43104"/>
            <a:ext cx="0" cy="1558393"/>
          </a:xfrm>
          <a:prstGeom prst="line">
            <a:avLst/>
          </a:prstGeom>
          <a:ln w="19050" cap="rnd">
            <a:solidFill>
              <a:srgbClr val="8F9499"/>
            </a:solidFill>
            <a:custDash>
              <a:ds d="100000" sp="200000"/>
            </a:custDash>
            <a:miter lim="400000"/>
          </a:ln>
        </p:spPr>
        <p:txBody>
          <a:bodyPr lIns="0" tIns="0" rIns="0" bIns="0" anchor="ctr"/>
          <a:lstStyle/>
          <a:p>
            <a:pPr lvl="0">
              <a:defRPr sz="3200"/>
            </a:pPr>
            <a:endParaRPr sz="4267">
              <a:cs typeface="+mn-ea"/>
              <a:sym typeface="+mn-lt"/>
            </a:endParaRPr>
          </a:p>
        </p:txBody>
      </p:sp>
      <p:sp>
        <p:nvSpPr>
          <p:cNvPr id="130" name="稻壳儿_刀客儿出品_2"/>
          <p:cNvSpPr/>
          <p:nvPr/>
        </p:nvSpPr>
        <p:spPr>
          <a:xfrm>
            <a:off x="457200" y="4570982"/>
            <a:ext cx="1124241" cy="11242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63500">
            <a:solidFill>
              <a:schemeClr val="accent3"/>
            </a:solidFill>
            <a:miter lim="400000"/>
          </a:ln>
        </p:spPr>
        <p:txBody>
          <a:bodyPr lIns="90000" tIns="46800" rIns="90000" bIns="46800" anchor="ctr"/>
          <a:lstStyle/>
          <a:p>
            <a:pPr lvl="0">
              <a:defRPr sz="3200"/>
            </a:pPr>
            <a:endParaRPr sz="4267">
              <a:cs typeface="+mn-ea"/>
              <a:sym typeface="+mn-lt"/>
            </a:endParaRPr>
          </a:p>
        </p:txBody>
      </p:sp>
      <p:sp>
        <p:nvSpPr>
          <p:cNvPr id="147" name="稻壳儿_刀客儿出品_3"/>
          <p:cNvSpPr/>
          <p:nvPr/>
        </p:nvSpPr>
        <p:spPr>
          <a:xfrm>
            <a:off x="4589869" y="1330800"/>
            <a:ext cx="732401" cy="732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90000" tIns="46800" rIns="90000" bIns="46800" anchor="ctr"/>
          <a:lstStyle/>
          <a:p>
            <a:pPr lvl="0">
              <a:defRPr sz="3200"/>
            </a:pPr>
            <a:endParaRPr sz="4267">
              <a:cs typeface="+mn-ea"/>
              <a:sym typeface="+mn-lt"/>
            </a:endParaRPr>
          </a:p>
        </p:txBody>
      </p:sp>
      <p:sp>
        <p:nvSpPr>
          <p:cNvPr id="56" name="稻壳儿_刀客儿出品_4">
            <a:extLst>
              <a:ext uri="{FF2B5EF4-FFF2-40B4-BE49-F238E27FC236}">
                <a16:creationId xmlns:a16="http://schemas.microsoft.com/office/drawing/2014/main" id="{1F4A4B9D-DE0D-416A-89D4-B27E5DEB6EB5}"/>
              </a:ext>
            </a:extLst>
          </p:cNvPr>
          <p:cNvSpPr/>
          <p:nvPr/>
        </p:nvSpPr>
        <p:spPr>
          <a:xfrm>
            <a:off x="5322934" y="2989380"/>
            <a:ext cx="257613" cy="257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90000" tIns="46800" rIns="90000" bIns="46800" anchor="ctr"/>
          <a:lstStyle/>
          <a:p>
            <a:pPr lvl="0">
              <a:defRPr sz="3200"/>
            </a:pPr>
            <a:endParaRPr sz="4267">
              <a:cs typeface="+mn-ea"/>
              <a:sym typeface="+mn-lt"/>
            </a:endParaRPr>
          </a:p>
        </p:txBody>
      </p:sp>
      <p:sp>
        <p:nvSpPr>
          <p:cNvPr id="57" name="稻壳儿_刀客儿出品_5">
            <a:extLst>
              <a:ext uri="{FF2B5EF4-FFF2-40B4-BE49-F238E27FC236}">
                <a16:creationId xmlns:a16="http://schemas.microsoft.com/office/drawing/2014/main" id="{B3988135-109D-44A0-BCFA-ADD30012B97D}"/>
              </a:ext>
            </a:extLst>
          </p:cNvPr>
          <p:cNvSpPr/>
          <p:nvPr/>
        </p:nvSpPr>
        <p:spPr>
          <a:xfrm>
            <a:off x="4493296" y="5471221"/>
            <a:ext cx="193146" cy="193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lIns="90000" tIns="46800" rIns="90000" bIns="46800" anchor="ctr"/>
          <a:lstStyle/>
          <a:p>
            <a:pPr lvl="0">
              <a:defRPr sz="3200"/>
            </a:pPr>
            <a:endParaRPr sz="4267">
              <a:cs typeface="+mn-ea"/>
              <a:sym typeface="+mn-lt"/>
            </a:endParaRPr>
          </a:p>
        </p:txBody>
      </p:sp>
      <p:sp>
        <p:nvSpPr>
          <p:cNvPr id="61" name="稻壳儿_刀客儿出品_6">
            <a:extLst>
              <a:ext uri="{FF2B5EF4-FFF2-40B4-BE49-F238E27FC236}">
                <a16:creationId xmlns:a16="http://schemas.microsoft.com/office/drawing/2014/main" id="{F816405E-5961-45FC-BB9F-6AA64D206B23}"/>
              </a:ext>
            </a:extLst>
          </p:cNvPr>
          <p:cNvSpPr txBox="1"/>
          <p:nvPr/>
        </p:nvSpPr>
        <p:spPr>
          <a:xfrm>
            <a:off x="6501260" y="2027579"/>
            <a:ext cx="3054339" cy="586957"/>
          </a:xfrm>
          <a:prstGeom prst="rect">
            <a:avLst/>
          </a:prstGeom>
          <a:noFill/>
        </p:spPr>
        <p:txBody>
          <a:bodyPr wrap="none" lIns="90000" tIns="46800" rIns="90000" bIns="46800" rtlCol="0">
            <a:spAutoFit/>
          </a:bodyPr>
          <a:lstStyle>
            <a:defPPr>
              <a:defRPr lang="en-US"/>
            </a:defPPr>
            <a:lvl1pPr>
              <a:defRPr sz="3200">
                <a:solidFill>
                  <a:schemeClr val="tx2">
                    <a:lumMod val="50000"/>
                  </a:schemeClr>
                </a:solidFill>
                <a:latin typeface="+mj-ea"/>
                <a:ea typeface="+mj-ea"/>
                <a:cs typeface="+mn-ea"/>
              </a:defRPr>
            </a:lvl1pPr>
          </a:lstStyle>
          <a:p>
            <a:r>
              <a:rPr lang="zh-CN" altLang="en-US" dirty="0">
                <a:sym typeface="+mn-lt"/>
              </a:rPr>
              <a:t>在这里添加标题</a:t>
            </a:r>
            <a:endParaRPr lang="en-US" dirty="0">
              <a:sym typeface="+mn-lt"/>
            </a:endParaRPr>
          </a:p>
        </p:txBody>
      </p:sp>
      <p:cxnSp>
        <p:nvCxnSpPr>
          <p:cNvPr id="62" name="稻壳儿_刀客儿出品_7">
            <a:extLst>
              <a:ext uri="{FF2B5EF4-FFF2-40B4-BE49-F238E27FC236}">
                <a16:creationId xmlns:a16="http://schemas.microsoft.com/office/drawing/2014/main" id="{BB34625A-BDC6-41B6-9DF8-8239AB1B842A}"/>
              </a:ext>
            </a:extLst>
          </p:cNvPr>
          <p:cNvCxnSpPr/>
          <p:nvPr/>
        </p:nvCxnSpPr>
        <p:spPr>
          <a:xfrm>
            <a:off x="6613828" y="3025859"/>
            <a:ext cx="2439789" cy="0"/>
          </a:xfrm>
          <a:prstGeom prst="line">
            <a:avLst/>
          </a:prstGeom>
          <a:ln>
            <a:solidFill>
              <a:schemeClr val="accent3">
                <a:alpha val="41000"/>
              </a:schemeClr>
            </a:solidFill>
          </a:ln>
        </p:spPr>
        <p:style>
          <a:lnRef idx="1">
            <a:schemeClr val="accent1"/>
          </a:lnRef>
          <a:fillRef idx="0">
            <a:schemeClr val="accent1"/>
          </a:fillRef>
          <a:effectRef idx="0">
            <a:schemeClr val="accent1"/>
          </a:effectRef>
          <a:fontRef idx="minor">
            <a:schemeClr val="tx1"/>
          </a:fontRef>
        </p:style>
      </p:cxnSp>
      <p:sp>
        <p:nvSpPr>
          <p:cNvPr id="63" name="稻壳儿_刀客儿出品_8">
            <a:extLst>
              <a:ext uri="{FF2B5EF4-FFF2-40B4-BE49-F238E27FC236}">
                <a16:creationId xmlns:a16="http://schemas.microsoft.com/office/drawing/2014/main" id="{DFD83CD5-9357-49A5-9AFF-76C6685AD84D}"/>
              </a:ext>
            </a:extLst>
          </p:cNvPr>
          <p:cNvSpPr txBox="1"/>
          <p:nvPr/>
        </p:nvSpPr>
        <p:spPr>
          <a:xfrm>
            <a:off x="6501260" y="3330699"/>
            <a:ext cx="4461380" cy="1721434"/>
          </a:xfrm>
          <a:prstGeom prst="rect">
            <a:avLst/>
          </a:prstGeom>
          <a:noFill/>
        </p:spPr>
        <p:txBody>
          <a:bodyPr wrap="square" lIns="90000" tIns="46800" rIns="90000" bIns="46800" rtlCol="0">
            <a:spAutoFit/>
          </a:bodyPr>
          <a:lstStyle/>
          <a:p>
            <a:pPr>
              <a:lnSpc>
                <a:spcPct val="150000"/>
              </a:lnSpc>
            </a:pPr>
            <a:r>
              <a:rPr lang="en-US" sz="1200" dirty="0">
                <a:solidFill>
                  <a:schemeClr val="tx2">
                    <a:lumMod val="50000"/>
                  </a:schemeClr>
                </a:solidFill>
                <a:cs typeface="+mn-ea"/>
                <a:sym typeface="+mn-lt"/>
              </a:rPr>
              <a:t>Lorem ipsum dolor sit </a:t>
            </a:r>
            <a:r>
              <a:rPr lang="en-US" sz="1200" dirty="0" err="1">
                <a:solidFill>
                  <a:schemeClr val="tx2">
                    <a:lumMod val="50000"/>
                  </a:schemeClr>
                </a:solidFill>
                <a:cs typeface="+mn-ea"/>
                <a:sym typeface="+mn-lt"/>
              </a:rPr>
              <a:t>amet</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consectetuer</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adipiscing</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elit</a:t>
            </a:r>
            <a:r>
              <a:rPr lang="en-US" sz="1200" dirty="0">
                <a:solidFill>
                  <a:schemeClr val="tx2">
                    <a:lumMod val="50000"/>
                  </a:schemeClr>
                </a:solidFill>
                <a:cs typeface="+mn-ea"/>
                <a:sym typeface="+mn-lt"/>
              </a:rPr>
              <a:t>. Maecenas </a:t>
            </a:r>
            <a:r>
              <a:rPr lang="en-US" sz="1200" dirty="0" err="1">
                <a:solidFill>
                  <a:schemeClr val="tx2">
                    <a:lumMod val="50000"/>
                  </a:schemeClr>
                </a:solidFill>
                <a:cs typeface="+mn-ea"/>
                <a:sym typeface="+mn-lt"/>
              </a:rPr>
              <a:t>porttitor</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congue</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massa</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Fusce</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posuere</a:t>
            </a:r>
            <a:r>
              <a:rPr lang="en-US" sz="1200" dirty="0">
                <a:solidFill>
                  <a:schemeClr val="tx2">
                    <a:lumMod val="50000"/>
                  </a:schemeClr>
                </a:solidFill>
                <a:cs typeface="+mn-ea"/>
                <a:sym typeface="+mn-lt"/>
              </a:rPr>
              <a:t>, magna sed pulvinar </a:t>
            </a:r>
            <a:r>
              <a:rPr lang="en-US" sz="1200" dirty="0" err="1">
                <a:solidFill>
                  <a:schemeClr val="tx2">
                    <a:lumMod val="50000"/>
                  </a:schemeClr>
                </a:solidFill>
                <a:cs typeface="+mn-ea"/>
                <a:sym typeface="+mn-lt"/>
              </a:rPr>
              <a:t>ultricies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purus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lectus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malesuada</a:t>
            </a:r>
            <a:r>
              <a:rPr lang="en-US" sz="1200" dirty="0">
                <a:solidFill>
                  <a:schemeClr val="tx2">
                    <a:lumMod val="50000"/>
                  </a:schemeClr>
                </a:solidFill>
                <a:cs typeface="+mn-ea"/>
                <a:sym typeface="+mn-lt"/>
              </a:rPr>
              <a:t> libero, sit </a:t>
            </a:r>
            <a:r>
              <a:rPr lang="en-US" sz="1200" dirty="0" err="1">
                <a:solidFill>
                  <a:schemeClr val="tx2">
                    <a:lumMod val="50000"/>
                  </a:schemeClr>
                </a:solidFill>
                <a:cs typeface="+mn-ea"/>
                <a:sym typeface="+mn-lt"/>
              </a:rPr>
              <a:t>amet</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commodo</a:t>
            </a:r>
            <a:r>
              <a:rPr lang="en-US" sz="1200" dirty="0">
                <a:solidFill>
                  <a:schemeClr val="tx2">
                    <a:lumMod val="50000"/>
                  </a:schemeClr>
                </a:solidFill>
                <a:cs typeface="+mn-ea"/>
                <a:sym typeface="+mn-lt"/>
              </a:rPr>
              <a:t> magna </a:t>
            </a:r>
            <a:r>
              <a:rPr lang="en-US" sz="1200" dirty="0" err="1">
                <a:solidFill>
                  <a:schemeClr val="tx2">
                    <a:lumMod val="50000"/>
                  </a:schemeClr>
                </a:solidFill>
                <a:cs typeface="+mn-ea"/>
                <a:sym typeface="+mn-lt"/>
              </a:rPr>
              <a:t>eros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quis</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urna</a:t>
            </a:r>
            <a:r>
              <a:rPr lang="en-US" sz="1200" dirty="0">
                <a:solidFill>
                  <a:schemeClr val="tx2">
                    <a:lumMod val="50000"/>
                  </a:schemeClr>
                </a:solidFill>
                <a:cs typeface="+mn-ea"/>
                <a:sym typeface="+mn-lt"/>
              </a:rPr>
              <a:t>.</a:t>
            </a:r>
          </a:p>
          <a:p>
            <a:pPr>
              <a:lnSpc>
                <a:spcPct val="150000"/>
              </a:lnSpc>
            </a:pPr>
            <a:endParaRPr lang="en-US" sz="1200" dirty="0">
              <a:solidFill>
                <a:schemeClr val="tx2">
                  <a:lumMod val="50000"/>
                </a:schemeClr>
              </a:solidFill>
              <a:cs typeface="+mn-ea"/>
              <a:sym typeface="+mn-lt"/>
            </a:endParaRPr>
          </a:p>
          <a:p>
            <a:pPr>
              <a:lnSpc>
                <a:spcPct val="150000"/>
              </a:lnSpc>
            </a:pPr>
            <a:r>
              <a:rPr lang="en-US" sz="1200" dirty="0">
                <a:solidFill>
                  <a:schemeClr val="tx2">
                    <a:lumMod val="50000"/>
                  </a:schemeClr>
                </a:solidFill>
                <a:cs typeface="+mn-ea"/>
                <a:sym typeface="+mn-lt"/>
              </a:rPr>
              <a:t>Nunc </a:t>
            </a:r>
            <a:r>
              <a:rPr lang="en-US" sz="1200" dirty="0" err="1">
                <a:solidFill>
                  <a:schemeClr val="tx2">
                    <a:lumMod val="50000"/>
                  </a:schemeClr>
                </a:solidFill>
                <a:cs typeface="+mn-ea"/>
                <a:sym typeface="+mn-lt"/>
              </a:rPr>
              <a:t>viverra</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imperdiet</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enim</a:t>
            </a:r>
            <a:r>
              <a:rPr lang="en-US" sz="1200" dirty="0">
                <a:solidFill>
                  <a:schemeClr val="tx2">
                    <a:lumMod val="50000"/>
                  </a:schemeClr>
                </a:solidFill>
                <a:cs typeface="+mn-ea"/>
                <a:sym typeface="+mn-lt"/>
              </a:rPr>
              <a:t>. </a:t>
            </a:r>
            <a:r>
              <a:rPr lang="en-US" sz="1200" dirty="0" err="1">
                <a:solidFill>
                  <a:schemeClr val="tx2">
                    <a:lumMod val="50000"/>
                  </a:schemeClr>
                </a:solidFill>
                <a:cs typeface="+mn-ea"/>
                <a:sym typeface="+mn-lt"/>
              </a:rPr>
              <a:t>Fusce</a:t>
            </a:r>
            <a:r>
              <a:rPr lang="en-US" sz="1200" dirty="0">
                <a:solidFill>
                  <a:schemeClr val="tx2">
                    <a:lumMod val="50000"/>
                  </a:schemeClr>
                </a:solidFill>
                <a:cs typeface="+mn-ea"/>
                <a:sym typeface="+mn-lt"/>
              </a:rPr>
              <a:t> est. </a:t>
            </a:r>
            <a:r>
              <a:rPr lang="en-US" sz="1200" dirty="0" err="1">
                <a:solidFill>
                  <a:schemeClr val="tx2">
                    <a:lumMod val="50000"/>
                  </a:schemeClr>
                </a:solidFill>
                <a:cs typeface="+mn-ea"/>
                <a:sym typeface="+mn-lt"/>
              </a:rPr>
              <a:t>Vivamus</a:t>
            </a:r>
            <a:r>
              <a:rPr lang="en-US" sz="1200" dirty="0">
                <a:solidFill>
                  <a:schemeClr val="tx2">
                    <a:lumMod val="50000"/>
                  </a:schemeClr>
                </a:solidFill>
                <a:cs typeface="+mn-ea"/>
                <a:sym typeface="+mn-lt"/>
              </a:rPr>
              <a:t> a </a:t>
            </a:r>
            <a:r>
              <a:rPr lang="en-US" sz="1200" dirty="0" err="1">
                <a:solidFill>
                  <a:schemeClr val="tx2">
                    <a:lumMod val="50000"/>
                  </a:schemeClr>
                </a:solidFill>
                <a:cs typeface="+mn-ea"/>
                <a:sym typeface="+mn-lt"/>
              </a:rPr>
              <a:t>tellus</a:t>
            </a:r>
            <a:r>
              <a:rPr lang="en-US" sz="1200" dirty="0">
                <a:solidFill>
                  <a:schemeClr val="tx2">
                    <a:lumMod val="50000"/>
                  </a:schemeClr>
                </a:solidFill>
                <a:cs typeface="+mn-ea"/>
                <a:sym typeface="+mn-lt"/>
              </a:rPr>
              <a:t>.</a:t>
            </a:r>
          </a:p>
        </p:txBody>
      </p:sp>
      <p:pic>
        <p:nvPicPr>
          <p:cNvPr id="4" name="稻壳儿_刀客儿出品_9">
            <a:extLst>
              <a:ext uri="{FF2B5EF4-FFF2-40B4-BE49-F238E27FC236}">
                <a16:creationId xmlns:a16="http://schemas.microsoft.com/office/drawing/2014/main" id="{8D80673C-2C6D-4863-9D90-1FA4A4E3718D}"/>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16678" r="16678"/>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circle(in)">
                                      <p:cBhvr>
                                        <p:cTn id="7" dur="2000"/>
                                        <p:tgtEl>
                                          <p:spTgt spid="61"/>
                                        </p:tgtEl>
                                      </p:cBhvr>
                                    </p:animEffect>
                                  </p:childTnLst>
                                </p:cTn>
                              </p:par>
                              <p:par>
                                <p:cTn id="8" presetID="6" presetClass="entr" presetSubtype="16"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circle(in)">
                                      <p:cBhvr>
                                        <p:cTn id="10" dur="20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130"/>
                                        </p:tgtEl>
                                        <p:attrNameLst>
                                          <p:attrName>style.visibility</p:attrName>
                                        </p:attrNameLst>
                                      </p:cBhvr>
                                      <p:to>
                                        <p:strVal val="visible"/>
                                      </p:to>
                                    </p:set>
                                    <p:animEffect transition="in" filter="fade">
                                      <p:cBhvr>
                                        <p:cTn id="15" dur="2000"/>
                                        <p:tgtEl>
                                          <p:spTgt spid="130"/>
                                        </p:tgtEl>
                                      </p:cBhvr>
                                    </p:animEffect>
                                    <p:anim calcmode="lin" valueType="num">
                                      <p:cBhvr>
                                        <p:cTn id="16" dur="2000" fill="hold"/>
                                        <p:tgtEl>
                                          <p:spTgt spid="130"/>
                                        </p:tgtEl>
                                        <p:attrNameLst>
                                          <p:attrName>ppt_w</p:attrName>
                                        </p:attrNameLst>
                                      </p:cBhvr>
                                      <p:tavLst>
                                        <p:tav tm="0" fmla="#ppt_w*sin(2.5*pi*$)">
                                          <p:val>
                                            <p:fltVal val="0"/>
                                          </p:val>
                                        </p:tav>
                                        <p:tav tm="100000">
                                          <p:val>
                                            <p:fltVal val="1"/>
                                          </p:val>
                                        </p:tav>
                                      </p:tavLst>
                                    </p:anim>
                                    <p:anim calcmode="lin" valueType="num">
                                      <p:cBhvr>
                                        <p:cTn id="17" dur="2000" fill="hold"/>
                                        <p:tgtEl>
                                          <p:spTgt spid="130"/>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147"/>
                                        </p:tgtEl>
                                        <p:attrNameLst>
                                          <p:attrName>style.visibility</p:attrName>
                                        </p:attrNameLst>
                                      </p:cBhvr>
                                      <p:to>
                                        <p:strVal val="visible"/>
                                      </p:to>
                                    </p:set>
                                    <p:animEffect transition="in" filter="fade">
                                      <p:cBhvr>
                                        <p:cTn id="20" dur="2000"/>
                                        <p:tgtEl>
                                          <p:spTgt spid="147"/>
                                        </p:tgtEl>
                                      </p:cBhvr>
                                    </p:animEffect>
                                    <p:anim calcmode="lin" valueType="num">
                                      <p:cBhvr>
                                        <p:cTn id="21" dur="2000" fill="hold"/>
                                        <p:tgtEl>
                                          <p:spTgt spid="147"/>
                                        </p:tgtEl>
                                        <p:attrNameLst>
                                          <p:attrName>ppt_w</p:attrName>
                                        </p:attrNameLst>
                                      </p:cBhvr>
                                      <p:tavLst>
                                        <p:tav tm="0" fmla="#ppt_w*sin(2.5*pi*$)">
                                          <p:val>
                                            <p:fltVal val="0"/>
                                          </p:val>
                                        </p:tav>
                                        <p:tav tm="100000">
                                          <p:val>
                                            <p:fltVal val="1"/>
                                          </p:val>
                                        </p:tav>
                                      </p:tavLst>
                                    </p:anim>
                                    <p:anim calcmode="lin" valueType="num">
                                      <p:cBhvr>
                                        <p:cTn id="22" dur="2000" fill="hold"/>
                                        <p:tgtEl>
                                          <p:spTgt spid="147"/>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2000"/>
                                        <p:tgtEl>
                                          <p:spTgt spid="56"/>
                                        </p:tgtEl>
                                      </p:cBhvr>
                                    </p:animEffect>
                                    <p:anim calcmode="lin" valueType="num">
                                      <p:cBhvr>
                                        <p:cTn id="26" dur="2000" fill="hold"/>
                                        <p:tgtEl>
                                          <p:spTgt spid="56"/>
                                        </p:tgtEl>
                                        <p:attrNameLst>
                                          <p:attrName>ppt_w</p:attrName>
                                        </p:attrNameLst>
                                      </p:cBhvr>
                                      <p:tavLst>
                                        <p:tav tm="0" fmla="#ppt_w*sin(2.5*pi*$)">
                                          <p:val>
                                            <p:fltVal val="0"/>
                                          </p:val>
                                        </p:tav>
                                        <p:tav tm="100000">
                                          <p:val>
                                            <p:fltVal val="1"/>
                                          </p:val>
                                        </p:tav>
                                      </p:tavLst>
                                    </p:anim>
                                    <p:anim calcmode="lin" valueType="num">
                                      <p:cBhvr>
                                        <p:cTn id="27" dur="2000" fill="hold"/>
                                        <p:tgtEl>
                                          <p:spTgt spid="56"/>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2000"/>
                                        <p:tgtEl>
                                          <p:spTgt spid="57"/>
                                        </p:tgtEl>
                                      </p:cBhvr>
                                    </p:animEffect>
                                    <p:anim calcmode="lin" valueType="num">
                                      <p:cBhvr>
                                        <p:cTn id="31" dur="2000" fill="hold"/>
                                        <p:tgtEl>
                                          <p:spTgt spid="57"/>
                                        </p:tgtEl>
                                        <p:attrNameLst>
                                          <p:attrName>ppt_w</p:attrName>
                                        </p:attrNameLst>
                                      </p:cBhvr>
                                      <p:tavLst>
                                        <p:tav tm="0" fmla="#ppt_w*sin(2.5*pi*$)">
                                          <p:val>
                                            <p:fltVal val="0"/>
                                          </p:val>
                                        </p:tav>
                                        <p:tav tm="100000">
                                          <p:val>
                                            <p:fltVal val="1"/>
                                          </p:val>
                                        </p:tav>
                                      </p:tavLst>
                                    </p:anim>
                                    <p:anim calcmode="lin" valueType="num">
                                      <p:cBhvr>
                                        <p:cTn id="32" dur="2000" fill="hold"/>
                                        <p:tgtEl>
                                          <p:spTgt spid="57"/>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2000"/>
                                        <p:tgtEl>
                                          <p:spTgt spid="4"/>
                                        </p:tgtEl>
                                      </p:cBhvr>
                                    </p:animEffect>
                                    <p:anim calcmode="lin" valueType="num">
                                      <p:cBhvr>
                                        <p:cTn id="36" dur="2000" fill="hold"/>
                                        <p:tgtEl>
                                          <p:spTgt spid="4"/>
                                        </p:tgtEl>
                                        <p:attrNameLst>
                                          <p:attrName>ppt_w</p:attrName>
                                        </p:attrNameLst>
                                      </p:cBhvr>
                                      <p:tavLst>
                                        <p:tav tm="0" fmla="#ppt_w*sin(2.5*pi*$)">
                                          <p:val>
                                            <p:fltVal val="0"/>
                                          </p:val>
                                        </p:tav>
                                        <p:tav tm="100000">
                                          <p:val>
                                            <p:fltVal val="1"/>
                                          </p:val>
                                        </p:tav>
                                      </p:tavLst>
                                    </p:anim>
                                    <p:anim calcmode="lin" valueType="num">
                                      <p:cBhvr>
                                        <p:cTn id="37"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barn(inVertical)">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47" grpId="0" animBg="1"/>
      <p:bldP spid="56" grpId="0" animBg="1"/>
      <p:bldP spid="57" grpId="0" animBg="1"/>
      <p:bldP spid="61" grpId="0"/>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稻壳儿_刀客儿出品_1"/>
          <p:cNvGrpSpPr/>
          <p:nvPr/>
        </p:nvGrpSpPr>
        <p:grpSpPr>
          <a:xfrm>
            <a:off x="3804839" y="3919987"/>
            <a:ext cx="8377735" cy="2932713"/>
            <a:chOff x="3801291" y="3920747"/>
            <a:chExt cx="8390709" cy="2937254"/>
          </a:xfrm>
        </p:grpSpPr>
        <p:sp>
          <p:nvSpPr>
            <p:cNvPr id="116" name="Freeform 115"/>
            <p:cNvSpPr>
              <a:spLocks/>
            </p:cNvSpPr>
            <p:nvPr/>
          </p:nvSpPr>
          <p:spPr bwMode="auto">
            <a:xfrm>
              <a:off x="5516987" y="6374760"/>
              <a:ext cx="6444491" cy="483240"/>
            </a:xfrm>
            <a:custGeom>
              <a:avLst/>
              <a:gdLst>
                <a:gd name="connsiteX0" fmla="*/ 5813780 w 6604172"/>
                <a:gd name="connsiteY0" fmla="*/ 523 h 495214"/>
                <a:gd name="connsiteX1" fmla="*/ 6504526 w 6604172"/>
                <a:gd name="connsiteY1" fmla="*/ 86579 h 495214"/>
                <a:gd name="connsiteX2" fmla="*/ 6555792 w 6604172"/>
                <a:gd name="connsiteY2" fmla="*/ 427441 h 495214"/>
                <a:gd name="connsiteX3" fmla="*/ 6519373 w 6604172"/>
                <a:gd name="connsiteY3" fmla="*/ 495214 h 495214"/>
                <a:gd name="connsiteX4" fmla="*/ 108132 w 6604172"/>
                <a:gd name="connsiteY4" fmla="*/ 495214 h 495214"/>
                <a:gd name="connsiteX5" fmla="*/ 0 w 6604172"/>
                <a:gd name="connsiteY5" fmla="*/ 181599 h 495214"/>
                <a:gd name="connsiteX6" fmla="*/ 1135054 w 6604172"/>
                <a:gd name="connsiteY6" fmla="*/ 100922 h 495214"/>
                <a:gd name="connsiteX7" fmla="*/ 2351055 w 6604172"/>
                <a:gd name="connsiteY7" fmla="*/ 186978 h 495214"/>
                <a:gd name="connsiteX8" fmla="*/ 4684122 w 6604172"/>
                <a:gd name="connsiteY8" fmla="*/ 100922 h 495214"/>
                <a:gd name="connsiteX9" fmla="*/ 5813780 w 6604172"/>
                <a:gd name="connsiteY9" fmla="*/ 523 h 49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4172" h="495214">
                  <a:moveTo>
                    <a:pt x="5813780" y="523"/>
                  </a:moveTo>
                  <a:cubicBezTo>
                    <a:pt x="5988265" y="2316"/>
                    <a:pt x="6425378" y="45344"/>
                    <a:pt x="6504526" y="86579"/>
                  </a:cubicBezTo>
                  <a:cubicBezTo>
                    <a:pt x="6641236" y="153810"/>
                    <a:pt x="6615603" y="299029"/>
                    <a:pt x="6555792" y="427441"/>
                  </a:cubicBezTo>
                  <a:lnTo>
                    <a:pt x="6519373" y="495214"/>
                  </a:lnTo>
                  <a:lnTo>
                    <a:pt x="108132" y="495214"/>
                  </a:lnTo>
                  <a:lnTo>
                    <a:pt x="0" y="181599"/>
                  </a:lnTo>
                  <a:cubicBezTo>
                    <a:pt x="0" y="181599"/>
                    <a:pt x="782486" y="100922"/>
                    <a:pt x="1135054" y="100922"/>
                  </a:cubicBezTo>
                  <a:cubicBezTo>
                    <a:pt x="1611741" y="99129"/>
                    <a:pt x="2014676" y="226420"/>
                    <a:pt x="2351055" y="186978"/>
                  </a:cubicBezTo>
                  <a:cubicBezTo>
                    <a:pt x="3086772" y="99129"/>
                    <a:pt x="4684122" y="100922"/>
                    <a:pt x="4684122" y="100922"/>
                  </a:cubicBezTo>
                  <a:cubicBezTo>
                    <a:pt x="4684122" y="100922"/>
                    <a:pt x="5335294" y="-8441"/>
                    <a:pt x="5813780" y="523"/>
                  </a:cubicBezTo>
                  <a:close/>
                </a:path>
              </a:pathLst>
            </a:custGeom>
            <a:gradFill flip="none" rotWithShape="1">
              <a:gsLst>
                <a:gs pos="100000">
                  <a:schemeClr val="accent1"/>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99" tIns="45649" rIns="91299" bIns="45649" numCol="1" spcCol="0" rtlCol="0" fromWordArt="0" anchor="ctr" anchorCtr="0" forceAA="0" compatLnSpc="1">
              <a:prstTxWarp prst="textNoShape">
                <a:avLst/>
              </a:prstTxWarp>
              <a:noAutofit/>
            </a:bodyPr>
            <a:lstStyle/>
            <a:p>
              <a:pPr algn="ctr"/>
              <a:endParaRPr lang="en-US" sz="1798"/>
            </a:p>
          </p:txBody>
        </p:sp>
        <p:sp>
          <p:nvSpPr>
            <p:cNvPr id="117" name="Freeform 116"/>
            <p:cNvSpPr>
              <a:spLocks/>
            </p:cNvSpPr>
            <p:nvPr/>
          </p:nvSpPr>
          <p:spPr bwMode="auto">
            <a:xfrm>
              <a:off x="3801291" y="4935472"/>
              <a:ext cx="8390709" cy="1922528"/>
            </a:xfrm>
            <a:custGeom>
              <a:avLst/>
              <a:gdLst>
                <a:gd name="connsiteX0" fmla="*/ 4586528 w 8598613"/>
                <a:gd name="connsiteY0" fmla="*/ 95 h 1970164"/>
                <a:gd name="connsiteX1" fmla="*/ 4842631 w 8598613"/>
                <a:gd name="connsiteY1" fmla="*/ 66846 h 1970164"/>
                <a:gd name="connsiteX2" fmla="*/ 6774535 w 8598613"/>
                <a:gd name="connsiteY2" fmla="*/ 1568521 h 1970164"/>
                <a:gd name="connsiteX3" fmla="*/ 7886189 w 8598613"/>
                <a:gd name="connsiteY3" fmla="*/ 1740551 h 1970164"/>
                <a:gd name="connsiteX4" fmla="*/ 8305307 w 8598613"/>
                <a:gd name="connsiteY4" fmla="*/ 1667080 h 1970164"/>
                <a:gd name="connsiteX5" fmla="*/ 8598613 w 8598613"/>
                <a:gd name="connsiteY5" fmla="*/ 1441527 h 1970164"/>
                <a:gd name="connsiteX6" fmla="*/ 8598613 w 8598613"/>
                <a:gd name="connsiteY6" fmla="*/ 1970164 h 1970164"/>
                <a:gd name="connsiteX7" fmla="*/ 0 w 8598613"/>
                <a:gd name="connsiteY7" fmla="*/ 1970164 h 1970164"/>
                <a:gd name="connsiteX8" fmla="*/ 6576 w 8598613"/>
                <a:gd name="connsiteY8" fmla="*/ 1967040 h 1970164"/>
                <a:gd name="connsiteX9" fmla="*/ 856506 w 8598613"/>
                <a:gd name="connsiteY9" fmla="*/ 1849861 h 1970164"/>
                <a:gd name="connsiteX10" fmla="*/ 1009403 w 8598613"/>
                <a:gd name="connsiteY10" fmla="*/ 1864197 h 1970164"/>
                <a:gd name="connsiteX11" fmla="*/ 1626389 w 8598613"/>
                <a:gd name="connsiteY11" fmla="*/ 1281805 h 1970164"/>
                <a:gd name="connsiteX12" fmla="*/ 2604933 w 8598613"/>
                <a:gd name="connsiteY12" fmla="*/ 1783558 h 1970164"/>
                <a:gd name="connsiteX13" fmla="*/ 3993601 w 8598613"/>
                <a:gd name="connsiteY13" fmla="*/ 1572105 h 1970164"/>
                <a:gd name="connsiteX14" fmla="*/ 4785070 w 8598613"/>
                <a:gd name="connsiteY14" fmla="*/ 713749 h 1970164"/>
                <a:gd name="connsiteX15" fmla="*/ 4466683 w 8598613"/>
                <a:gd name="connsiteY15" fmla="*/ 16670 h 1970164"/>
                <a:gd name="connsiteX16" fmla="*/ 4586528 w 8598613"/>
                <a:gd name="connsiteY16" fmla="*/ 95 h 1970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98613" h="1970164">
                  <a:moveTo>
                    <a:pt x="4586528" y="95"/>
                  </a:moveTo>
                  <a:cubicBezTo>
                    <a:pt x="4657805" y="-1249"/>
                    <a:pt x="4751792" y="11295"/>
                    <a:pt x="4842631" y="66846"/>
                  </a:cubicBezTo>
                  <a:cubicBezTo>
                    <a:pt x="5022510" y="177948"/>
                    <a:pt x="6519106" y="1417995"/>
                    <a:pt x="6774535" y="1568521"/>
                  </a:cubicBezTo>
                  <a:cubicBezTo>
                    <a:pt x="7031762" y="1719047"/>
                    <a:pt x="7592985" y="1747719"/>
                    <a:pt x="7886189" y="1740551"/>
                  </a:cubicBezTo>
                  <a:cubicBezTo>
                    <a:pt x="8064269" y="1736967"/>
                    <a:pt x="8200977" y="1706503"/>
                    <a:pt x="8305307" y="1667080"/>
                  </a:cubicBezTo>
                  <a:lnTo>
                    <a:pt x="8598613" y="1441527"/>
                  </a:lnTo>
                  <a:lnTo>
                    <a:pt x="8598613" y="1970164"/>
                  </a:lnTo>
                  <a:lnTo>
                    <a:pt x="0" y="1970164"/>
                  </a:lnTo>
                  <a:lnTo>
                    <a:pt x="6576" y="1967040"/>
                  </a:lnTo>
                  <a:cubicBezTo>
                    <a:pt x="119900" y="1917396"/>
                    <a:pt x="403210" y="1821638"/>
                    <a:pt x="856506" y="1849861"/>
                  </a:cubicBezTo>
                  <a:cubicBezTo>
                    <a:pt x="890684" y="1853445"/>
                    <a:pt x="942848" y="1857029"/>
                    <a:pt x="1009403" y="1864197"/>
                  </a:cubicBezTo>
                  <a:cubicBezTo>
                    <a:pt x="1272027" y="1781766"/>
                    <a:pt x="1626389" y="1281805"/>
                    <a:pt x="1626389" y="1281805"/>
                  </a:cubicBezTo>
                  <a:cubicBezTo>
                    <a:pt x="1935782" y="1566729"/>
                    <a:pt x="2335114" y="1726215"/>
                    <a:pt x="2604933" y="1783558"/>
                  </a:cubicBezTo>
                  <a:cubicBezTo>
                    <a:pt x="2944904" y="1857029"/>
                    <a:pt x="3286675" y="1998595"/>
                    <a:pt x="3993601" y="1572105"/>
                  </a:cubicBezTo>
                  <a:cubicBezTo>
                    <a:pt x="4329975" y="1369612"/>
                    <a:pt x="4812051" y="916242"/>
                    <a:pt x="4785070" y="713749"/>
                  </a:cubicBezTo>
                  <a:cubicBezTo>
                    <a:pt x="4758088" y="511256"/>
                    <a:pt x="4466683" y="16670"/>
                    <a:pt x="4466683" y="16670"/>
                  </a:cubicBezTo>
                  <a:cubicBezTo>
                    <a:pt x="4466683" y="16670"/>
                    <a:pt x="4515251" y="1438"/>
                    <a:pt x="4586528" y="95"/>
                  </a:cubicBezTo>
                  <a:close/>
                </a:path>
              </a:pathLst>
            </a:custGeom>
            <a:gradFill flip="none" rotWithShape="1">
              <a:gsLst>
                <a:gs pos="13000">
                  <a:schemeClr val="accent1">
                    <a:lumMod val="75000"/>
                  </a:schemeClr>
                </a:gs>
                <a:gs pos="100000">
                  <a:schemeClr val="accent3">
                    <a:lumMod val="75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99" tIns="45649" rIns="91299" bIns="45649" numCol="1" spcCol="0" rtlCol="0" fromWordArt="0" anchor="ctr" anchorCtr="0" forceAA="0" compatLnSpc="1">
              <a:prstTxWarp prst="textNoShape">
                <a:avLst/>
              </a:prstTxWarp>
              <a:noAutofit/>
            </a:bodyPr>
            <a:lstStyle/>
            <a:p>
              <a:pPr algn="ctr"/>
              <a:endParaRPr lang="en-US" sz="1798"/>
            </a:p>
          </p:txBody>
        </p:sp>
        <p:sp>
          <p:nvSpPr>
            <p:cNvPr id="118" name="Freeform 117"/>
            <p:cNvSpPr>
              <a:spLocks/>
            </p:cNvSpPr>
            <p:nvPr/>
          </p:nvSpPr>
          <p:spPr bwMode="auto">
            <a:xfrm>
              <a:off x="8071784" y="4444829"/>
              <a:ext cx="4067474" cy="2413171"/>
            </a:xfrm>
            <a:custGeom>
              <a:avLst/>
              <a:gdLst>
                <a:gd name="connsiteX0" fmla="*/ 4168257 w 4168257"/>
                <a:gd name="connsiteY0" fmla="*/ 2383381 h 2472964"/>
                <a:gd name="connsiteX1" fmla="*/ 4139591 w 4168257"/>
                <a:gd name="connsiteY1" fmla="*/ 2472964 h 2472964"/>
                <a:gd name="connsiteX2" fmla="*/ 3733261 w 4168257"/>
                <a:gd name="connsiteY2" fmla="*/ 2472964 h 2472964"/>
                <a:gd name="connsiteX3" fmla="*/ 3806939 w 4168257"/>
                <a:gd name="connsiteY3" fmla="*/ 2469155 h 2472964"/>
                <a:gd name="connsiteX4" fmla="*/ 4168257 w 4168257"/>
                <a:gd name="connsiteY4" fmla="*/ 2383381 h 2472964"/>
                <a:gd name="connsiteX5" fmla="*/ 128326 w 4168257"/>
                <a:gd name="connsiteY5" fmla="*/ 517 h 2472964"/>
                <a:gd name="connsiteX6" fmla="*/ 1804736 w 4168257"/>
                <a:gd name="connsiteY6" fmla="*/ 767333 h 2472964"/>
                <a:gd name="connsiteX7" fmla="*/ 3166368 w 4168257"/>
                <a:gd name="connsiteY7" fmla="*/ 2317091 h 2472964"/>
                <a:gd name="connsiteX8" fmla="*/ 3479992 w 4168257"/>
                <a:gd name="connsiteY8" fmla="*/ 2461233 h 2472964"/>
                <a:gd name="connsiteX9" fmla="*/ 3563575 w 4168257"/>
                <a:gd name="connsiteY9" fmla="*/ 2472964 h 2472964"/>
                <a:gd name="connsiteX10" fmla="*/ 365646 w 4168257"/>
                <a:gd name="connsiteY10" fmla="*/ 2472964 h 2472964"/>
                <a:gd name="connsiteX11" fmla="*/ 378322 w 4168257"/>
                <a:gd name="connsiteY11" fmla="*/ 2469763 h 2472964"/>
                <a:gd name="connsiteX12" fmla="*/ 1078052 w 4168257"/>
                <a:gd name="connsiteY12" fmla="*/ 1543108 h 2472964"/>
                <a:gd name="connsiteX13" fmla="*/ 448499 w 4168257"/>
                <a:gd name="connsiteY13" fmla="*/ 996662 h 2472964"/>
                <a:gd name="connsiteX14" fmla="*/ 86956 w 4168257"/>
                <a:gd name="connsiteY14" fmla="*/ 353467 h 2472964"/>
                <a:gd name="connsiteX15" fmla="*/ 128326 w 4168257"/>
                <a:gd name="connsiteY15" fmla="*/ 517 h 247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68257" h="2472964">
                  <a:moveTo>
                    <a:pt x="4168257" y="2383381"/>
                  </a:moveTo>
                  <a:lnTo>
                    <a:pt x="4139591" y="2472964"/>
                  </a:lnTo>
                  <a:lnTo>
                    <a:pt x="3733261" y="2472964"/>
                  </a:lnTo>
                  <a:lnTo>
                    <a:pt x="3806939" y="2469155"/>
                  </a:lnTo>
                  <a:cubicBezTo>
                    <a:pt x="4010869" y="2446088"/>
                    <a:pt x="4168257" y="2383381"/>
                    <a:pt x="4168257" y="2383381"/>
                  </a:cubicBezTo>
                  <a:close/>
                  <a:moveTo>
                    <a:pt x="128326" y="517"/>
                  </a:moveTo>
                  <a:cubicBezTo>
                    <a:pt x="587000" y="-15608"/>
                    <a:pt x="1335269" y="348093"/>
                    <a:pt x="1804736" y="767333"/>
                  </a:cubicBezTo>
                  <a:cubicBezTo>
                    <a:pt x="2308378" y="1215240"/>
                    <a:pt x="2795832" y="1999973"/>
                    <a:pt x="3166368" y="2317091"/>
                  </a:cubicBezTo>
                  <a:cubicBezTo>
                    <a:pt x="3259452" y="2396370"/>
                    <a:pt x="3368612" y="2440153"/>
                    <a:pt x="3479992" y="2461233"/>
                  </a:cubicBezTo>
                  <a:lnTo>
                    <a:pt x="3563575" y="2472964"/>
                  </a:lnTo>
                  <a:lnTo>
                    <a:pt x="365646" y="2472964"/>
                  </a:lnTo>
                  <a:lnTo>
                    <a:pt x="378322" y="2469763"/>
                  </a:lnTo>
                  <a:cubicBezTo>
                    <a:pt x="1076154" y="2264413"/>
                    <a:pt x="1189348" y="1783298"/>
                    <a:pt x="1078052" y="1543108"/>
                  </a:cubicBezTo>
                  <a:cubicBezTo>
                    <a:pt x="959336" y="1286905"/>
                    <a:pt x="551026" y="1075493"/>
                    <a:pt x="448499" y="996662"/>
                  </a:cubicBezTo>
                  <a:cubicBezTo>
                    <a:pt x="345972" y="917830"/>
                    <a:pt x="108540" y="459173"/>
                    <a:pt x="86956" y="353467"/>
                  </a:cubicBezTo>
                  <a:cubicBezTo>
                    <a:pt x="67170" y="247761"/>
                    <a:pt x="-121696" y="9475"/>
                    <a:pt x="128326" y="517"/>
                  </a:cubicBezTo>
                  <a:close/>
                </a:path>
              </a:pathLst>
            </a:custGeom>
            <a:gradFill flip="none" rotWithShape="1">
              <a:gsLst>
                <a:gs pos="100000">
                  <a:schemeClr val="accent1"/>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99" tIns="45649" rIns="91299" bIns="45649" numCol="1" spcCol="0" rtlCol="0" fromWordArt="0" anchor="ctr" anchorCtr="0" forceAA="0" compatLnSpc="1">
              <a:prstTxWarp prst="textNoShape">
                <a:avLst/>
              </a:prstTxWarp>
              <a:noAutofit/>
            </a:bodyPr>
            <a:lstStyle/>
            <a:p>
              <a:pPr algn="ctr"/>
              <a:endParaRPr lang="en-US" sz="1798"/>
            </a:p>
          </p:txBody>
        </p:sp>
        <p:sp>
          <p:nvSpPr>
            <p:cNvPr id="119" name="Freeform 118"/>
            <p:cNvSpPr>
              <a:spLocks/>
            </p:cNvSpPr>
            <p:nvPr/>
          </p:nvSpPr>
          <p:spPr bwMode="auto">
            <a:xfrm>
              <a:off x="7400565" y="3920747"/>
              <a:ext cx="1791245" cy="2169806"/>
            </a:xfrm>
            <a:custGeom>
              <a:avLst/>
              <a:gdLst>
                <a:gd name="T0" fmla="*/ 1011 w 1021"/>
                <a:gd name="T1" fmla="*/ 1227 h 1241"/>
                <a:gd name="T2" fmla="*/ 976 w 1021"/>
                <a:gd name="T3" fmla="*/ 1114 h 1241"/>
                <a:gd name="T4" fmla="*/ 945 w 1021"/>
                <a:gd name="T5" fmla="*/ 1040 h 1241"/>
                <a:gd name="T6" fmla="*/ 889 w 1021"/>
                <a:gd name="T7" fmla="*/ 986 h 1241"/>
                <a:gd name="T8" fmla="*/ 791 w 1021"/>
                <a:gd name="T9" fmla="*/ 941 h 1241"/>
                <a:gd name="T10" fmla="*/ 713 w 1021"/>
                <a:gd name="T11" fmla="*/ 856 h 1241"/>
                <a:gd name="T12" fmla="*/ 634 w 1021"/>
                <a:gd name="T13" fmla="*/ 819 h 1241"/>
                <a:gd name="T14" fmla="*/ 664 w 1021"/>
                <a:gd name="T15" fmla="*/ 718 h 1241"/>
                <a:gd name="T16" fmla="*/ 511 w 1021"/>
                <a:gd name="T17" fmla="*/ 615 h 1241"/>
                <a:gd name="T18" fmla="*/ 511 w 1021"/>
                <a:gd name="T19" fmla="*/ 497 h 1241"/>
                <a:gd name="T20" fmla="*/ 440 w 1021"/>
                <a:gd name="T21" fmla="*/ 421 h 1241"/>
                <a:gd name="T22" fmla="*/ 440 w 1021"/>
                <a:gd name="T23" fmla="*/ 362 h 1241"/>
                <a:gd name="T24" fmla="*/ 440 w 1021"/>
                <a:gd name="T25" fmla="*/ 340 h 1241"/>
                <a:gd name="T26" fmla="*/ 451 w 1021"/>
                <a:gd name="T27" fmla="*/ 307 h 1241"/>
                <a:gd name="T28" fmla="*/ 411 w 1021"/>
                <a:gd name="T29" fmla="*/ 261 h 1241"/>
                <a:gd name="T30" fmla="*/ 261 w 1021"/>
                <a:gd name="T31" fmla="*/ 8 h 1241"/>
                <a:gd name="T32" fmla="*/ 283 w 1021"/>
                <a:gd name="T33" fmla="*/ 163 h 1241"/>
                <a:gd name="T34" fmla="*/ 364 w 1021"/>
                <a:gd name="T35" fmla="*/ 262 h 1241"/>
                <a:gd name="T36" fmla="*/ 210 w 1021"/>
                <a:gd name="T37" fmla="*/ 143 h 1241"/>
                <a:gd name="T38" fmla="*/ 247 w 1021"/>
                <a:gd name="T39" fmla="*/ 245 h 1241"/>
                <a:gd name="T40" fmla="*/ 284 w 1021"/>
                <a:gd name="T41" fmla="*/ 284 h 1241"/>
                <a:gd name="T42" fmla="*/ 148 w 1021"/>
                <a:gd name="T43" fmla="*/ 241 h 1241"/>
                <a:gd name="T44" fmla="*/ 25 w 1021"/>
                <a:gd name="T45" fmla="*/ 332 h 1241"/>
                <a:gd name="T46" fmla="*/ 187 w 1021"/>
                <a:gd name="T47" fmla="*/ 380 h 1241"/>
                <a:gd name="T48" fmla="*/ 293 w 1021"/>
                <a:gd name="T49" fmla="*/ 428 h 1241"/>
                <a:gd name="T50" fmla="*/ 218 w 1021"/>
                <a:gd name="T51" fmla="*/ 467 h 1241"/>
                <a:gd name="T52" fmla="*/ 231 w 1021"/>
                <a:gd name="T53" fmla="*/ 545 h 1241"/>
                <a:gd name="T54" fmla="*/ 353 w 1021"/>
                <a:gd name="T55" fmla="*/ 550 h 1241"/>
                <a:gd name="T56" fmla="*/ 364 w 1021"/>
                <a:gd name="T57" fmla="*/ 626 h 1241"/>
                <a:gd name="T58" fmla="*/ 364 w 1021"/>
                <a:gd name="T59" fmla="*/ 706 h 1241"/>
                <a:gd name="T60" fmla="*/ 460 w 1021"/>
                <a:gd name="T61" fmla="*/ 723 h 1241"/>
                <a:gd name="T62" fmla="*/ 525 w 1021"/>
                <a:gd name="T63" fmla="*/ 809 h 1241"/>
                <a:gd name="T64" fmla="*/ 621 w 1021"/>
                <a:gd name="T65" fmla="*/ 856 h 1241"/>
                <a:gd name="T66" fmla="*/ 684 w 1021"/>
                <a:gd name="T67" fmla="*/ 968 h 1241"/>
                <a:gd name="T68" fmla="*/ 791 w 1021"/>
                <a:gd name="T69" fmla="*/ 978 h 1241"/>
                <a:gd name="T70" fmla="*/ 819 w 1021"/>
                <a:gd name="T71" fmla="*/ 1029 h 1241"/>
                <a:gd name="T72" fmla="*/ 842 w 1021"/>
                <a:gd name="T73" fmla="*/ 1069 h 1241"/>
                <a:gd name="T74" fmla="*/ 923 w 1021"/>
                <a:gd name="T75" fmla="*/ 1095 h 1241"/>
                <a:gd name="T76" fmla="*/ 949 w 1021"/>
                <a:gd name="T77" fmla="*/ 1147 h 1241"/>
                <a:gd name="T78" fmla="*/ 1011 w 1021"/>
                <a:gd name="T79" fmla="*/ 1227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1" h="1241">
                  <a:moveTo>
                    <a:pt x="1011" y="1227"/>
                  </a:moveTo>
                  <a:cubicBezTo>
                    <a:pt x="1021" y="1223"/>
                    <a:pt x="1014" y="1135"/>
                    <a:pt x="976" y="1114"/>
                  </a:cubicBezTo>
                  <a:cubicBezTo>
                    <a:pt x="939" y="1094"/>
                    <a:pt x="981" y="1058"/>
                    <a:pt x="945" y="1040"/>
                  </a:cubicBezTo>
                  <a:cubicBezTo>
                    <a:pt x="910" y="1023"/>
                    <a:pt x="895" y="1021"/>
                    <a:pt x="889" y="986"/>
                  </a:cubicBezTo>
                  <a:cubicBezTo>
                    <a:pt x="883" y="952"/>
                    <a:pt x="847" y="957"/>
                    <a:pt x="791" y="941"/>
                  </a:cubicBezTo>
                  <a:cubicBezTo>
                    <a:pt x="736" y="925"/>
                    <a:pt x="725" y="878"/>
                    <a:pt x="713" y="856"/>
                  </a:cubicBezTo>
                  <a:cubicBezTo>
                    <a:pt x="701" y="834"/>
                    <a:pt x="639" y="856"/>
                    <a:pt x="634" y="819"/>
                  </a:cubicBezTo>
                  <a:cubicBezTo>
                    <a:pt x="630" y="782"/>
                    <a:pt x="696" y="755"/>
                    <a:pt x="664" y="718"/>
                  </a:cubicBezTo>
                  <a:cubicBezTo>
                    <a:pt x="632" y="681"/>
                    <a:pt x="541" y="667"/>
                    <a:pt x="511" y="615"/>
                  </a:cubicBezTo>
                  <a:cubicBezTo>
                    <a:pt x="482" y="563"/>
                    <a:pt x="541" y="529"/>
                    <a:pt x="511" y="497"/>
                  </a:cubicBezTo>
                  <a:cubicBezTo>
                    <a:pt x="482" y="465"/>
                    <a:pt x="435" y="448"/>
                    <a:pt x="440" y="421"/>
                  </a:cubicBezTo>
                  <a:cubicBezTo>
                    <a:pt x="445" y="394"/>
                    <a:pt x="469" y="369"/>
                    <a:pt x="440" y="362"/>
                  </a:cubicBezTo>
                  <a:cubicBezTo>
                    <a:pt x="411" y="354"/>
                    <a:pt x="430" y="343"/>
                    <a:pt x="440" y="340"/>
                  </a:cubicBezTo>
                  <a:cubicBezTo>
                    <a:pt x="450" y="336"/>
                    <a:pt x="461" y="330"/>
                    <a:pt x="451" y="307"/>
                  </a:cubicBezTo>
                  <a:cubicBezTo>
                    <a:pt x="440" y="284"/>
                    <a:pt x="428" y="308"/>
                    <a:pt x="411" y="261"/>
                  </a:cubicBezTo>
                  <a:cubicBezTo>
                    <a:pt x="395" y="214"/>
                    <a:pt x="316" y="0"/>
                    <a:pt x="261" y="8"/>
                  </a:cubicBezTo>
                  <a:cubicBezTo>
                    <a:pt x="205" y="15"/>
                    <a:pt x="241" y="122"/>
                    <a:pt x="283" y="163"/>
                  </a:cubicBezTo>
                  <a:cubicBezTo>
                    <a:pt x="325" y="203"/>
                    <a:pt x="392" y="270"/>
                    <a:pt x="364" y="262"/>
                  </a:cubicBezTo>
                  <a:cubicBezTo>
                    <a:pt x="336" y="255"/>
                    <a:pt x="243" y="129"/>
                    <a:pt x="210" y="143"/>
                  </a:cubicBezTo>
                  <a:cubicBezTo>
                    <a:pt x="177" y="156"/>
                    <a:pt x="195" y="234"/>
                    <a:pt x="247" y="245"/>
                  </a:cubicBezTo>
                  <a:cubicBezTo>
                    <a:pt x="299" y="256"/>
                    <a:pt x="315" y="282"/>
                    <a:pt x="284" y="284"/>
                  </a:cubicBezTo>
                  <a:cubicBezTo>
                    <a:pt x="253" y="287"/>
                    <a:pt x="192" y="263"/>
                    <a:pt x="148" y="241"/>
                  </a:cubicBezTo>
                  <a:cubicBezTo>
                    <a:pt x="103" y="219"/>
                    <a:pt x="0" y="252"/>
                    <a:pt x="25" y="332"/>
                  </a:cubicBezTo>
                  <a:cubicBezTo>
                    <a:pt x="49" y="412"/>
                    <a:pt x="150" y="392"/>
                    <a:pt x="187" y="380"/>
                  </a:cubicBezTo>
                  <a:cubicBezTo>
                    <a:pt x="224" y="368"/>
                    <a:pt x="293" y="391"/>
                    <a:pt x="293" y="428"/>
                  </a:cubicBezTo>
                  <a:cubicBezTo>
                    <a:pt x="293" y="465"/>
                    <a:pt x="243" y="448"/>
                    <a:pt x="218" y="467"/>
                  </a:cubicBezTo>
                  <a:cubicBezTo>
                    <a:pt x="192" y="487"/>
                    <a:pt x="191" y="540"/>
                    <a:pt x="231" y="545"/>
                  </a:cubicBezTo>
                  <a:cubicBezTo>
                    <a:pt x="272" y="550"/>
                    <a:pt x="322" y="522"/>
                    <a:pt x="353" y="550"/>
                  </a:cubicBezTo>
                  <a:cubicBezTo>
                    <a:pt x="384" y="578"/>
                    <a:pt x="384" y="600"/>
                    <a:pt x="364" y="626"/>
                  </a:cubicBezTo>
                  <a:cubicBezTo>
                    <a:pt x="344" y="652"/>
                    <a:pt x="337" y="699"/>
                    <a:pt x="364" y="706"/>
                  </a:cubicBezTo>
                  <a:cubicBezTo>
                    <a:pt x="391" y="713"/>
                    <a:pt x="443" y="692"/>
                    <a:pt x="460" y="723"/>
                  </a:cubicBezTo>
                  <a:cubicBezTo>
                    <a:pt x="477" y="754"/>
                    <a:pt x="476" y="792"/>
                    <a:pt x="525" y="809"/>
                  </a:cubicBezTo>
                  <a:cubicBezTo>
                    <a:pt x="574" y="827"/>
                    <a:pt x="599" y="822"/>
                    <a:pt x="621" y="856"/>
                  </a:cubicBezTo>
                  <a:cubicBezTo>
                    <a:pt x="643" y="890"/>
                    <a:pt x="634" y="962"/>
                    <a:pt x="684" y="968"/>
                  </a:cubicBezTo>
                  <a:cubicBezTo>
                    <a:pt x="733" y="974"/>
                    <a:pt x="765" y="962"/>
                    <a:pt x="791" y="978"/>
                  </a:cubicBezTo>
                  <a:cubicBezTo>
                    <a:pt x="816" y="994"/>
                    <a:pt x="826" y="1008"/>
                    <a:pt x="819" y="1029"/>
                  </a:cubicBezTo>
                  <a:cubicBezTo>
                    <a:pt x="811" y="1050"/>
                    <a:pt x="815" y="1066"/>
                    <a:pt x="842" y="1069"/>
                  </a:cubicBezTo>
                  <a:cubicBezTo>
                    <a:pt x="869" y="1071"/>
                    <a:pt x="911" y="1072"/>
                    <a:pt x="923" y="1095"/>
                  </a:cubicBezTo>
                  <a:cubicBezTo>
                    <a:pt x="934" y="1117"/>
                    <a:pt x="926" y="1129"/>
                    <a:pt x="949" y="1147"/>
                  </a:cubicBezTo>
                  <a:cubicBezTo>
                    <a:pt x="973" y="1166"/>
                    <a:pt x="983" y="1241"/>
                    <a:pt x="1011" y="1227"/>
                  </a:cubicBezTo>
                  <a:close/>
                </a:path>
              </a:pathLst>
            </a:custGeom>
            <a:solidFill>
              <a:schemeClr val="tx2">
                <a:lumMod val="40000"/>
                <a:lumOff val="60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27" name="Freeform 126"/>
            <p:cNvSpPr>
              <a:spLocks/>
            </p:cNvSpPr>
            <p:nvPr/>
          </p:nvSpPr>
          <p:spPr bwMode="auto">
            <a:xfrm>
              <a:off x="5255553" y="6606587"/>
              <a:ext cx="872295" cy="251414"/>
            </a:xfrm>
            <a:custGeom>
              <a:avLst/>
              <a:gdLst>
                <a:gd name="connsiteX0" fmla="*/ 196062 w 893909"/>
                <a:gd name="connsiteY0" fmla="*/ 0 h 257643"/>
                <a:gd name="connsiteX1" fmla="*/ 809696 w 893909"/>
                <a:gd name="connsiteY1" fmla="*/ 212670 h 257643"/>
                <a:gd name="connsiteX2" fmla="*/ 893909 w 893909"/>
                <a:gd name="connsiteY2" fmla="*/ 257643 h 257643"/>
                <a:gd name="connsiteX3" fmla="*/ 0 w 893909"/>
                <a:gd name="connsiteY3" fmla="*/ 257643 h 257643"/>
                <a:gd name="connsiteX4" fmla="*/ 12573 w 893909"/>
                <a:gd name="connsiteY4" fmla="*/ 229236 h 257643"/>
                <a:gd name="connsiteX5" fmla="*/ 196062 w 893909"/>
                <a:gd name="connsiteY5" fmla="*/ 0 h 257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909" h="257643">
                  <a:moveTo>
                    <a:pt x="196062" y="0"/>
                  </a:moveTo>
                  <a:cubicBezTo>
                    <a:pt x="196062" y="0"/>
                    <a:pt x="455359" y="33580"/>
                    <a:pt x="809696" y="212670"/>
                  </a:cubicBezTo>
                  <a:lnTo>
                    <a:pt x="893909" y="257643"/>
                  </a:lnTo>
                  <a:lnTo>
                    <a:pt x="0" y="257643"/>
                  </a:lnTo>
                  <a:lnTo>
                    <a:pt x="12573" y="229236"/>
                  </a:lnTo>
                  <a:cubicBezTo>
                    <a:pt x="88128" y="93127"/>
                    <a:pt x="196062" y="0"/>
                    <a:pt x="196062" y="0"/>
                  </a:cubicBezTo>
                  <a:close/>
                </a:path>
              </a:pathLst>
            </a:custGeom>
            <a:gradFill flip="none" rotWithShape="1">
              <a:gsLst>
                <a:gs pos="0">
                  <a:schemeClr val="accent1"/>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99" tIns="45649" rIns="91299" bIns="45649" numCol="1" spcCol="0" rtlCol="0" fromWordArt="0" anchor="ctr" anchorCtr="0" forceAA="0" compatLnSpc="1">
              <a:prstTxWarp prst="textNoShape">
                <a:avLst/>
              </a:prstTxWarp>
              <a:noAutofit/>
            </a:bodyPr>
            <a:lstStyle/>
            <a:p>
              <a:pPr algn="ctr"/>
              <a:endParaRPr lang="en-US" sz="1798"/>
            </a:p>
          </p:txBody>
        </p:sp>
        <p:sp>
          <p:nvSpPr>
            <p:cNvPr id="135" name="Freeform 134"/>
            <p:cNvSpPr>
              <a:spLocks/>
            </p:cNvSpPr>
            <p:nvPr/>
          </p:nvSpPr>
          <p:spPr bwMode="auto">
            <a:xfrm>
              <a:off x="8178207" y="4432676"/>
              <a:ext cx="2034386" cy="1218785"/>
            </a:xfrm>
            <a:custGeom>
              <a:avLst/>
              <a:gdLst>
                <a:gd name="T0" fmla="*/ 28 w 1159"/>
                <a:gd name="T1" fmla="*/ 0 h 697"/>
                <a:gd name="T2" fmla="*/ 22 w 1159"/>
                <a:gd name="T3" fmla="*/ 43 h 697"/>
                <a:gd name="T4" fmla="*/ 383 w 1159"/>
                <a:gd name="T5" fmla="*/ 379 h 697"/>
                <a:gd name="T6" fmla="*/ 1088 w 1159"/>
                <a:gd name="T7" fmla="*/ 695 h 697"/>
                <a:gd name="T8" fmla="*/ 919 w 1159"/>
                <a:gd name="T9" fmla="*/ 456 h 697"/>
                <a:gd name="T10" fmla="*/ 28 w 1159"/>
                <a:gd name="T11" fmla="*/ 0 h 697"/>
              </a:gdLst>
              <a:ahLst/>
              <a:cxnLst>
                <a:cxn ang="0">
                  <a:pos x="T0" y="T1"/>
                </a:cxn>
                <a:cxn ang="0">
                  <a:pos x="T2" y="T3"/>
                </a:cxn>
                <a:cxn ang="0">
                  <a:pos x="T4" y="T5"/>
                </a:cxn>
                <a:cxn ang="0">
                  <a:pos x="T6" y="T7"/>
                </a:cxn>
                <a:cxn ang="0">
                  <a:pos x="T8" y="T9"/>
                </a:cxn>
                <a:cxn ang="0">
                  <a:pos x="T10" y="T11"/>
                </a:cxn>
              </a:cxnLst>
              <a:rect l="0" t="0" r="r" b="b"/>
              <a:pathLst>
                <a:path w="1159" h="697">
                  <a:moveTo>
                    <a:pt x="28" y="0"/>
                  </a:moveTo>
                  <a:cubicBezTo>
                    <a:pt x="28" y="0"/>
                    <a:pt x="0" y="6"/>
                    <a:pt x="22" y="43"/>
                  </a:cubicBezTo>
                  <a:cubicBezTo>
                    <a:pt x="44" y="80"/>
                    <a:pt x="270" y="309"/>
                    <a:pt x="383" y="379"/>
                  </a:cubicBezTo>
                  <a:cubicBezTo>
                    <a:pt x="495" y="448"/>
                    <a:pt x="998" y="697"/>
                    <a:pt x="1088" y="695"/>
                  </a:cubicBezTo>
                  <a:cubicBezTo>
                    <a:pt x="1159" y="692"/>
                    <a:pt x="996" y="507"/>
                    <a:pt x="919" y="456"/>
                  </a:cubicBezTo>
                  <a:cubicBezTo>
                    <a:pt x="842" y="405"/>
                    <a:pt x="138" y="20"/>
                    <a:pt x="28" y="0"/>
                  </a:cubicBezTo>
                  <a:close/>
                </a:path>
              </a:pathLst>
            </a:custGeom>
            <a:solidFill>
              <a:srgbClr val="FFFFFF">
                <a:alpha val="30000"/>
              </a:srgbClr>
            </a:solidFill>
            <a:ln>
              <a:noFill/>
            </a:ln>
          </p:spPr>
          <p:txBody>
            <a:bodyPr vert="horz" wrap="square" lIns="91299" tIns="45649" rIns="91299" bIns="45649" numCol="1" anchor="t" anchorCtr="0" compatLnSpc="1">
              <a:prstTxWarp prst="textNoShape">
                <a:avLst/>
              </a:prstTxWarp>
            </a:bodyPr>
            <a:lstStyle/>
            <a:p>
              <a:endParaRPr lang="en-US" sz="1798"/>
            </a:p>
          </p:txBody>
        </p:sp>
      </p:grpSp>
      <p:sp>
        <p:nvSpPr>
          <p:cNvPr id="296" name="稻壳儿_刀客儿出品_2"/>
          <p:cNvSpPr txBox="1"/>
          <p:nvPr/>
        </p:nvSpPr>
        <p:spPr>
          <a:xfrm>
            <a:off x="918194" y="2138858"/>
            <a:ext cx="3225711" cy="829907"/>
          </a:xfrm>
          <a:prstGeom prst="rect">
            <a:avLst/>
          </a:prstGeom>
          <a:noFill/>
        </p:spPr>
        <p:txBody>
          <a:bodyPr wrap="none" lIns="90000" tIns="46800" rIns="90000" bIns="46800" rtlCol="0">
            <a:spAutoFit/>
          </a:bodyPr>
          <a:lstStyle/>
          <a:p>
            <a:r>
              <a:rPr lang="en-US" sz="4793" dirty="0">
                <a:solidFill>
                  <a:schemeClr val="tx1">
                    <a:lumMod val="65000"/>
                    <a:lumOff val="35000"/>
                  </a:schemeClr>
                </a:solidFill>
                <a:cs typeface="Montserrat" panose="02000000000000000000" pitchFamily="2" charset="0"/>
              </a:rPr>
              <a:t>365 million</a:t>
            </a:r>
          </a:p>
        </p:txBody>
      </p:sp>
      <p:sp>
        <p:nvSpPr>
          <p:cNvPr id="297" name="稻壳儿_刀客儿出品_3"/>
          <p:cNvSpPr txBox="1">
            <a:spLocks/>
          </p:cNvSpPr>
          <p:nvPr/>
        </p:nvSpPr>
        <p:spPr>
          <a:xfrm>
            <a:off x="918194" y="2983598"/>
            <a:ext cx="1977121" cy="401842"/>
          </a:xfrm>
          <a:prstGeom prst="rect">
            <a:avLst/>
          </a:prstGeom>
          <a:noFill/>
        </p:spPr>
        <p:txBody>
          <a:bodyPr wrap="none" lIns="90000" tIns="46800" rIns="90000" bIns="46800" rtlCol="0">
            <a:spAutoFit/>
          </a:bodyPr>
          <a:lstStyle>
            <a:defPPr>
              <a:defRPr lang="en-US"/>
            </a:defPPr>
            <a:lvl1pPr algn="ctr"/>
          </a:lstStyle>
          <a:p>
            <a:pPr algn="l"/>
            <a:r>
              <a:rPr lang="zh-CN" altLang="en-US" sz="1997" dirty="0">
                <a:solidFill>
                  <a:schemeClr val="tx1">
                    <a:lumMod val="65000"/>
                    <a:lumOff val="35000"/>
                  </a:schemeClr>
                </a:solidFill>
              </a:rPr>
              <a:t>在这里添加标题</a:t>
            </a:r>
            <a:endParaRPr lang="en-US" sz="1997" dirty="0">
              <a:solidFill>
                <a:schemeClr val="tx1">
                  <a:lumMod val="65000"/>
                  <a:lumOff val="35000"/>
                </a:schemeClr>
              </a:solidFill>
            </a:endParaRPr>
          </a:p>
        </p:txBody>
      </p:sp>
      <p:sp>
        <p:nvSpPr>
          <p:cNvPr id="298" name="稻壳儿_刀客儿出品_4"/>
          <p:cNvSpPr/>
          <p:nvPr/>
        </p:nvSpPr>
        <p:spPr>
          <a:xfrm>
            <a:off x="918194" y="3542169"/>
            <a:ext cx="4307757" cy="1984005"/>
          </a:xfrm>
          <a:prstGeom prst="rect">
            <a:avLst/>
          </a:prstGeom>
          <a:noFill/>
        </p:spPr>
        <p:txBody>
          <a:bodyPr wrap="square" lIns="90000" tIns="46800" rIns="90000" bIns="46800" rtlCol="0">
            <a:spAutoFit/>
          </a:bodyPr>
          <a:lstStyle/>
          <a:p>
            <a:pPr>
              <a:lnSpc>
                <a:spcPct val="130000"/>
              </a:lnSpc>
            </a:pPr>
            <a:r>
              <a:rPr lang="en-US" sz="1198" dirty="0">
                <a:solidFill>
                  <a:schemeClr val="tx1">
                    <a:lumMod val="65000"/>
                    <a:lumOff val="35000"/>
                  </a:schemeClr>
                </a:solidFill>
              </a:rPr>
              <a:t>Sed ut perspiciatis unde omnis iste natus error sit voluptatem accusantium doloremque laudantium, totam rem aperiam, eaque ipsa quae ab illo inventore veritatis et quasi architecto Aliquam tortor lorem, fringilla tempor dignissim at, pretium et arcu. Sed ut perspiciatis unde omnis iste natus error sit voluptatem accusantium doloremque laudantium, totam rem quae ab illo inventore veritatis.</a:t>
            </a:r>
          </a:p>
        </p:txBody>
      </p:sp>
      <p:sp>
        <p:nvSpPr>
          <p:cNvPr id="85" name="稻壳儿_刀客儿出品_5"/>
          <p:cNvSpPr>
            <a:spLocks/>
          </p:cNvSpPr>
          <p:nvPr/>
        </p:nvSpPr>
        <p:spPr bwMode="auto">
          <a:xfrm>
            <a:off x="5705335" y="5153706"/>
            <a:ext cx="1955440" cy="754498"/>
          </a:xfrm>
          <a:custGeom>
            <a:avLst/>
            <a:gdLst>
              <a:gd name="T0" fmla="*/ 196 w 1462"/>
              <a:gd name="T1" fmla="*/ 321 h 566"/>
              <a:gd name="T2" fmla="*/ 3 w 1462"/>
              <a:gd name="T3" fmla="*/ 220 h 566"/>
              <a:gd name="T4" fmla="*/ 217 w 1462"/>
              <a:gd name="T5" fmla="*/ 179 h 566"/>
              <a:gd name="T6" fmla="*/ 437 w 1462"/>
              <a:gd name="T7" fmla="*/ 60 h 566"/>
              <a:gd name="T8" fmla="*/ 628 w 1462"/>
              <a:gd name="T9" fmla="*/ 192 h 566"/>
              <a:gd name="T10" fmla="*/ 747 w 1462"/>
              <a:gd name="T11" fmla="*/ 192 h 566"/>
              <a:gd name="T12" fmla="*/ 966 w 1462"/>
              <a:gd name="T13" fmla="*/ 8 h 566"/>
              <a:gd name="T14" fmla="*/ 1152 w 1462"/>
              <a:gd name="T15" fmla="*/ 233 h 566"/>
              <a:gd name="T16" fmla="*/ 1284 w 1462"/>
              <a:gd name="T17" fmla="*/ 238 h 566"/>
              <a:gd name="T18" fmla="*/ 1452 w 1462"/>
              <a:gd name="T19" fmla="*/ 274 h 566"/>
              <a:gd name="T20" fmla="*/ 1217 w 1462"/>
              <a:gd name="T21" fmla="*/ 347 h 566"/>
              <a:gd name="T22" fmla="*/ 927 w 1462"/>
              <a:gd name="T23" fmla="*/ 458 h 566"/>
              <a:gd name="T24" fmla="*/ 636 w 1462"/>
              <a:gd name="T25" fmla="*/ 393 h 566"/>
              <a:gd name="T26" fmla="*/ 196 w 1462"/>
              <a:gd name="T27" fmla="*/ 321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62" h="566">
                <a:moveTo>
                  <a:pt x="196" y="321"/>
                </a:moveTo>
                <a:cubicBezTo>
                  <a:pt x="196" y="321"/>
                  <a:pt x="5" y="354"/>
                  <a:pt x="3" y="220"/>
                </a:cubicBezTo>
                <a:cubicBezTo>
                  <a:pt x="0" y="86"/>
                  <a:pt x="217" y="179"/>
                  <a:pt x="217" y="179"/>
                </a:cubicBezTo>
                <a:cubicBezTo>
                  <a:pt x="217" y="179"/>
                  <a:pt x="287" y="47"/>
                  <a:pt x="437" y="60"/>
                </a:cubicBezTo>
                <a:cubicBezTo>
                  <a:pt x="586" y="73"/>
                  <a:pt x="628" y="192"/>
                  <a:pt x="628" y="192"/>
                </a:cubicBezTo>
                <a:cubicBezTo>
                  <a:pt x="628" y="192"/>
                  <a:pt x="695" y="130"/>
                  <a:pt x="747" y="192"/>
                </a:cubicBezTo>
                <a:cubicBezTo>
                  <a:pt x="747" y="192"/>
                  <a:pt x="785" y="0"/>
                  <a:pt x="966" y="8"/>
                </a:cubicBezTo>
                <a:cubicBezTo>
                  <a:pt x="1147" y="16"/>
                  <a:pt x="1157" y="197"/>
                  <a:pt x="1152" y="233"/>
                </a:cubicBezTo>
                <a:cubicBezTo>
                  <a:pt x="1152" y="233"/>
                  <a:pt x="1235" y="150"/>
                  <a:pt x="1284" y="238"/>
                </a:cubicBezTo>
                <a:cubicBezTo>
                  <a:pt x="1284" y="238"/>
                  <a:pt x="1442" y="194"/>
                  <a:pt x="1452" y="274"/>
                </a:cubicBezTo>
                <a:cubicBezTo>
                  <a:pt x="1462" y="354"/>
                  <a:pt x="1217" y="347"/>
                  <a:pt x="1217" y="347"/>
                </a:cubicBezTo>
                <a:cubicBezTo>
                  <a:pt x="1217" y="347"/>
                  <a:pt x="1142" y="460"/>
                  <a:pt x="927" y="458"/>
                </a:cubicBezTo>
                <a:cubicBezTo>
                  <a:pt x="713" y="455"/>
                  <a:pt x="636" y="393"/>
                  <a:pt x="636" y="393"/>
                </a:cubicBezTo>
                <a:cubicBezTo>
                  <a:pt x="636" y="393"/>
                  <a:pt x="328" y="566"/>
                  <a:pt x="196" y="321"/>
                </a:cubicBezTo>
                <a:close/>
              </a:path>
            </a:pathLst>
          </a:custGeom>
          <a:solidFill>
            <a:schemeClr val="tx1">
              <a:lumMod val="20000"/>
              <a:lumOff val="80000"/>
            </a:schemeClr>
          </a:solidFill>
          <a:ln>
            <a:noFill/>
          </a:ln>
        </p:spPr>
        <p:txBody>
          <a:bodyPr vert="horz" wrap="square" lIns="90000" tIns="46800" rIns="90000" bIns="46800" numCol="1" anchor="t" anchorCtr="0" compatLnSpc="1">
            <a:prstTxWarp prst="textNoShape">
              <a:avLst/>
            </a:prstTxWarp>
          </a:bodyPr>
          <a:lstStyle/>
          <a:p>
            <a:endParaRPr lang="en-US" sz="1798">
              <a:solidFill>
                <a:schemeClr val="tx1">
                  <a:lumMod val="65000"/>
                  <a:lumOff val="35000"/>
                </a:schemeClr>
              </a:solidFill>
            </a:endParaRPr>
          </a:p>
        </p:txBody>
      </p:sp>
      <p:sp>
        <p:nvSpPr>
          <p:cNvPr id="86" name="稻壳儿_刀客儿出品_6"/>
          <p:cNvSpPr>
            <a:spLocks/>
          </p:cNvSpPr>
          <p:nvPr/>
        </p:nvSpPr>
        <p:spPr bwMode="auto">
          <a:xfrm>
            <a:off x="10396241" y="2753277"/>
            <a:ext cx="1293726" cy="508068"/>
          </a:xfrm>
          <a:custGeom>
            <a:avLst/>
            <a:gdLst>
              <a:gd name="T0" fmla="*/ 608 w 738"/>
              <a:gd name="T1" fmla="*/ 147 h 291"/>
              <a:gd name="T2" fmla="*/ 503 w 738"/>
              <a:gd name="T3" fmla="*/ 3 h 291"/>
              <a:gd name="T4" fmla="*/ 342 w 738"/>
              <a:gd name="T5" fmla="*/ 121 h 291"/>
              <a:gd name="T6" fmla="*/ 227 w 738"/>
              <a:gd name="T7" fmla="*/ 51 h 291"/>
              <a:gd name="T8" fmla="*/ 123 w 738"/>
              <a:gd name="T9" fmla="*/ 147 h 291"/>
              <a:gd name="T10" fmla="*/ 71 w 738"/>
              <a:gd name="T11" fmla="*/ 164 h 291"/>
              <a:gd name="T12" fmla="*/ 88 w 738"/>
              <a:gd name="T13" fmla="*/ 205 h 291"/>
              <a:gd name="T14" fmla="*/ 2 w 738"/>
              <a:gd name="T15" fmla="*/ 221 h 291"/>
              <a:gd name="T16" fmla="*/ 100 w 738"/>
              <a:gd name="T17" fmla="*/ 221 h 291"/>
              <a:gd name="T18" fmla="*/ 219 w 738"/>
              <a:gd name="T19" fmla="*/ 199 h 291"/>
              <a:gd name="T20" fmla="*/ 548 w 738"/>
              <a:gd name="T21" fmla="*/ 185 h 291"/>
              <a:gd name="T22" fmla="*/ 718 w 738"/>
              <a:gd name="T23" fmla="*/ 179 h 291"/>
              <a:gd name="T24" fmla="*/ 655 w 738"/>
              <a:gd name="T25" fmla="*/ 168 h 291"/>
              <a:gd name="T26" fmla="*/ 608 w 738"/>
              <a:gd name="T27" fmla="*/ 14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8" h="291">
                <a:moveTo>
                  <a:pt x="608" y="147"/>
                </a:moveTo>
                <a:cubicBezTo>
                  <a:pt x="608" y="147"/>
                  <a:pt x="624" y="7"/>
                  <a:pt x="503" y="3"/>
                </a:cubicBezTo>
                <a:cubicBezTo>
                  <a:pt x="382" y="0"/>
                  <a:pt x="342" y="121"/>
                  <a:pt x="342" y="121"/>
                </a:cubicBezTo>
                <a:cubicBezTo>
                  <a:pt x="342" y="121"/>
                  <a:pt x="337" y="39"/>
                  <a:pt x="227" y="51"/>
                </a:cubicBezTo>
                <a:cubicBezTo>
                  <a:pt x="118" y="62"/>
                  <a:pt x="123" y="147"/>
                  <a:pt x="123" y="147"/>
                </a:cubicBezTo>
                <a:cubicBezTo>
                  <a:pt x="123" y="147"/>
                  <a:pt x="86" y="136"/>
                  <a:pt x="71" y="164"/>
                </a:cubicBezTo>
                <a:cubicBezTo>
                  <a:pt x="55" y="191"/>
                  <a:pt x="88" y="205"/>
                  <a:pt x="88" y="205"/>
                </a:cubicBezTo>
                <a:cubicBezTo>
                  <a:pt x="88" y="205"/>
                  <a:pt x="4" y="181"/>
                  <a:pt x="2" y="221"/>
                </a:cubicBezTo>
                <a:cubicBezTo>
                  <a:pt x="0" y="260"/>
                  <a:pt x="100" y="221"/>
                  <a:pt x="100" y="221"/>
                </a:cubicBezTo>
                <a:cubicBezTo>
                  <a:pt x="100" y="221"/>
                  <a:pt x="166" y="264"/>
                  <a:pt x="219" y="199"/>
                </a:cubicBezTo>
                <a:cubicBezTo>
                  <a:pt x="219" y="199"/>
                  <a:pt x="391" y="291"/>
                  <a:pt x="548" y="185"/>
                </a:cubicBezTo>
                <a:cubicBezTo>
                  <a:pt x="548" y="185"/>
                  <a:pt x="679" y="244"/>
                  <a:pt x="718" y="179"/>
                </a:cubicBezTo>
                <a:cubicBezTo>
                  <a:pt x="738" y="147"/>
                  <a:pt x="655" y="168"/>
                  <a:pt x="655" y="168"/>
                </a:cubicBezTo>
                <a:cubicBezTo>
                  <a:pt x="655" y="168"/>
                  <a:pt x="669" y="109"/>
                  <a:pt x="608" y="147"/>
                </a:cubicBezTo>
                <a:close/>
              </a:path>
            </a:pathLst>
          </a:custGeom>
          <a:solidFill>
            <a:schemeClr val="tx1">
              <a:lumMod val="20000"/>
              <a:lumOff val="80000"/>
            </a:schemeClr>
          </a:solidFill>
          <a:ln>
            <a:noFill/>
          </a:ln>
        </p:spPr>
        <p:txBody>
          <a:bodyPr vert="horz" wrap="square" lIns="90000" tIns="46800" rIns="90000" bIns="46800" numCol="1" anchor="t" anchorCtr="0" compatLnSpc="1">
            <a:prstTxWarp prst="textNoShape">
              <a:avLst/>
            </a:prstTxWarp>
          </a:bodyPr>
          <a:lstStyle/>
          <a:p>
            <a:endParaRPr lang="en-US" sz="1798"/>
          </a:p>
        </p:txBody>
      </p:sp>
      <p:grpSp>
        <p:nvGrpSpPr>
          <p:cNvPr id="87" name="稻壳儿_刀客儿出品_7"/>
          <p:cNvGrpSpPr/>
          <p:nvPr/>
        </p:nvGrpSpPr>
        <p:grpSpPr>
          <a:xfrm>
            <a:off x="6910969" y="2108975"/>
            <a:ext cx="4132136" cy="3241996"/>
            <a:chOff x="6912230" y="2106931"/>
            <a:chExt cx="4138535" cy="3247016"/>
          </a:xfrm>
        </p:grpSpPr>
        <p:sp>
          <p:nvSpPr>
            <p:cNvPr id="88" name="Freeform 87"/>
            <p:cNvSpPr>
              <a:spLocks/>
            </p:cNvSpPr>
            <p:nvPr/>
          </p:nvSpPr>
          <p:spPr bwMode="auto">
            <a:xfrm>
              <a:off x="6912230" y="4544500"/>
              <a:ext cx="597082" cy="151836"/>
            </a:xfrm>
            <a:custGeom>
              <a:avLst/>
              <a:gdLst>
                <a:gd name="T0" fmla="*/ 282 w 340"/>
                <a:gd name="T1" fmla="*/ 83 h 87"/>
                <a:gd name="T2" fmla="*/ 57 w 340"/>
                <a:gd name="T3" fmla="*/ 29 h 87"/>
                <a:gd name="T4" fmla="*/ 282 w 340"/>
                <a:gd name="T5" fmla="*/ 83 h 87"/>
              </a:gdLst>
              <a:ahLst/>
              <a:cxnLst>
                <a:cxn ang="0">
                  <a:pos x="T0" y="T1"/>
                </a:cxn>
                <a:cxn ang="0">
                  <a:pos x="T2" y="T3"/>
                </a:cxn>
                <a:cxn ang="0">
                  <a:pos x="T4" y="T5"/>
                </a:cxn>
              </a:cxnLst>
              <a:rect l="0" t="0" r="r" b="b"/>
              <a:pathLst>
                <a:path w="340" h="87">
                  <a:moveTo>
                    <a:pt x="282" y="83"/>
                  </a:moveTo>
                  <a:cubicBezTo>
                    <a:pt x="340" y="87"/>
                    <a:pt x="113" y="0"/>
                    <a:pt x="57" y="29"/>
                  </a:cubicBezTo>
                  <a:cubicBezTo>
                    <a:pt x="0" y="59"/>
                    <a:pt x="214" y="77"/>
                    <a:pt x="282"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89" name="Freeform 88"/>
            <p:cNvSpPr>
              <a:spLocks/>
            </p:cNvSpPr>
            <p:nvPr/>
          </p:nvSpPr>
          <p:spPr bwMode="auto">
            <a:xfrm>
              <a:off x="8057148" y="4152602"/>
              <a:ext cx="200053" cy="339577"/>
            </a:xfrm>
            <a:custGeom>
              <a:avLst/>
              <a:gdLst>
                <a:gd name="T0" fmla="*/ 114 w 114"/>
                <a:gd name="T1" fmla="*/ 194 h 194"/>
                <a:gd name="T2" fmla="*/ 51 w 114"/>
                <a:gd name="T3" fmla="*/ 109 h 194"/>
                <a:gd name="T4" fmla="*/ 8 w 114"/>
                <a:gd name="T5" fmla="*/ 42 h 194"/>
                <a:gd name="T6" fmla="*/ 114 w 114"/>
                <a:gd name="T7" fmla="*/ 194 h 194"/>
              </a:gdLst>
              <a:ahLst/>
              <a:cxnLst>
                <a:cxn ang="0">
                  <a:pos x="T0" y="T1"/>
                </a:cxn>
                <a:cxn ang="0">
                  <a:pos x="T2" y="T3"/>
                </a:cxn>
                <a:cxn ang="0">
                  <a:pos x="T4" y="T5"/>
                </a:cxn>
                <a:cxn ang="0">
                  <a:pos x="T6" y="T7"/>
                </a:cxn>
              </a:cxnLst>
              <a:rect l="0" t="0" r="r" b="b"/>
              <a:pathLst>
                <a:path w="114" h="194">
                  <a:moveTo>
                    <a:pt x="114" y="194"/>
                  </a:moveTo>
                  <a:cubicBezTo>
                    <a:pt x="114" y="194"/>
                    <a:pt x="68" y="191"/>
                    <a:pt x="51" y="109"/>
                  </a:cubicBezTo>
                  <a:cubicBezTo>
                    <a:pt x="33" y="27"/>
                    <a:pt x="0" y="0"/>
                    <a:pt x="8" y="42"/>
                  </a:cubicBezTo>
                  <a:cubicBezTo>
                    <a:pt x="17" y="84"/>
                    <a:pt x="24" y="171"/>
                    <a:pt x="11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90" name="Freeform 89"/>
            <p:cNvSpPr>
              <a:spLocks/>
            </p:cNvSpPr>
            <p:nvPr/>
          </p:nvSpPr>
          <p:spPr bwMode="auto">
            <a:xfrm>
              <a:off x="8050992" y="3950498"/>
              <a:ext cx="95410" cy="183638"/>
            </a:xfrm>
            <a:custGeom>
              <a:avLst/>
              <a:gdLst>
                <a:gd name="T0" fmla="*/ 36 w 54"/>
                <a:gd name="T1" fmla="*/ 47 h 105"/>
                <a:gd name="T2" fmla="*/ 6 w 54"/>
                <a:gd name="T3" fmla="*/ 74 h 105"/>
                <a:gd name="T4" fmla="*/ 36 w 54"/>
                <a:gd name="T5" fmla="*/ 47 h 105"/>
              </a:gdLst>
              <a:ahLst/>
              <a:cxnLst>
                <a:cxn ang="0">
                  <a:pos x="T0" y="T1"/>
                </a:cxn>
                <a:cxn ang="0">
                  <a:pos x="T2" y="T3"/>
                </a:cxn>
                <a:cxn ang="0">
                  <a:pos x="T4" y="T5"/>
                </a:cxn>
              </a:cxnLst>
              <a:rect l="0" t="0" r="r" b="b"/>
              <a:pathLst>
                <a:path w="54" h="105">
                  <a:moveTo>
                    <a:pt x="36" y="47"/>
                  </a:moveTo>
                  <a:cubicBezTo>
                    <a:pt x="9" y="0"/>
                    <a:pt x="0" y="42"/>
                    <a:pt x="6" y="74"/>
                  </a:cubicBezTo>
                  <a:cubicBezTo>
                    <a:pt x="12" y="105"/>
                    <a:pt x="54" y="78"/>
                    <a:pt x="36"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91" name="Freeform 90"/>
            <p:cNvSpPr>
              <a:spLocks/>
            </p:cNvSpPr>
            <p:nvPr/>
          </p:nvSpPr>
          <p:spPr bwMode="auto">
            <a:xfrm>
              <a:off x="7995594" y="3684785"/>
              <a:ext cx="69762" cy="251348"/>
            </a:xfrm>
            <a:custGeom>
              <a:avLst/>
              <a:gdLst>
                <a:gd name="T0" fmla="*/ 37 w 40"/>
                <a:gd name="T1" fmla="*/ 123 h 144"/>
                <a:gd name="T2" fmla="*/ 18 w 40"/>
                <a:gd name="T3" fmla="*/ 15 h 144"/>
                <a:gd name="T4" fmla="*/ 18 w 40"/>
                <a:gd name="T5" fmla="*/ 78 h 144"/>
                <a:gd name="T6" fmla="*/ 37 w 40"/>
                <a:gd name="T7" fmla="*/ 123 h 144"/>
              </a:gdLst>
              <a:ahLst/>
              <a:cxnLst>
                <a:cxn ang="0">
                  <a:pos x="T0" y="T1"/>
                </a:cxn>
                <a:cxn ang="0">
                  <a:pos x="T2" y="T3"/>
                </a:cxn>
                <a:cxn ang="0">
                  <a:pos x="T4" y="T5"/>
                </a:cxn>
                <a:cxn ang="0">
                  <a:pos x="T6" y="T7"/>
                </a:cxn>
              </a:cxnLst>
              <a:rect l="0" t="0" r="r" b="b"/>
              <a:pathLst>
                <a:path w="40" h="144">
                  <a:moveTo>
                    <a:pt x="37" y="123"/>
                  </a:moveTo>
                  <a:cubicBezTo>
                    <a:pt x="31" y="86"/>
                    <a:pt x="35" y="29"/>
                    <a:pt x="18" y="15"/>
                  </a:cubicBezTo>
                  <a:cubicBezTo>
                    <a:pt x="0" y="0"/>
                    <a:pt x="16" y="52"/>
                    <a:pt x="18" y="78"/>
                  </a:cubicBezTo>
                  <a:cubicBezTo>
                    <a:pt x="19" y="104"/>
                    <a:pt x="40" y="144"/>
                    <a:pt x="37" y="1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92" name="Freeform 102"/>
            <p:cNvSpPr>
              <a:spLocks/>
            </p:cNvSpPr>
            <p:nvPr/>
          </p:nvSpPr>
          <p:spPr bwMode="auto">
            <a:xfrm>
              <a:off x="8026371" y="3235436"/>
              <a:ext cx="3024393" cy="1494755"/>
            </a:xfrm>
            <a:custGeom>
              <a:avLst/>
              <a:gdLst>
                <a:gd name="T0" fmla="*/ 0 w 2948"/>
                <a:gd name="T1" fmla="*/ 0 h 1457"/>
                <a:gd name="T2" fmla="*/ 1542 w 2948"/>
                <a:gd name="T3" fmla="*/ 683 h 1457"/>
                <a:gd name="T4" fmla="*/ 2948 w 2948"/>
                <a:gd name="T5" fmla="*/ 1457 h 1457"/>
                <a:gd name="T6" fmla="*/ 1395 w 2948"/>
                <a:gd name="T7" fmla="*/ 1068 h 1457"/>
                <a:gd name="T8" fmla="*/ 0 w 2948"/>
                <a:gd name="T9" fmla="*/ 0 h 1457"/>
              </a:gdLst>
              <a:ahLst/>
              <a:cxnLst>
                <a:cxn ang="0">
                  <a:pos x="T0" y="T1"/>
                </a:cxn>
                <a:cxn ang="0">
                  <a:pos x="T2" y="T3"/>
                </a:cxn>
                <a:cxn ang="0">
                  <a:pos x="T4" y="T5"/>
                </a:cxn>
                <a:cxn ang="0">
                  <a:pos x="T6" y="T7"/>
                </a:cxn>
                <a:cxn ang="0">
                  <a:pos x="T8" y="T9"/>
                </a:cxn>
              </a:cxnLst>
              <a:rect l="0" t="0" r="r" b="b"/>
              <a:pathLst>
                <a:path w="2948" h="1457">
                  <a:moveTo>
                    <a:pt x="0" y="0"/>
                  </a:moveTo>
                  <a:lnTo>
                    <a:pt x="1542" y="683"/>
                  </a:lnTo>
                  <a:lnTo>
                    <a:pt x="2948" y="1457"/>
                  </a:lnTo>
                  <a:lnTo>
                    <a:pt x="1395" y="1068"/>
                  </a:lnTo>
                  <a:lnTo>
                    <a:pt x="0"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93" name="Line 103"/>
            <p:cNvSpPr>
              <a:spLocks noChangeShapeType="1"/>
            </p:cNvSpPr>
            <p:nvPr/>
          </p:nvSpPr>
          <p:spPr bwMode="auto">
            <a:xfrm>
              <a:off x="8943537" y="366734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94" name="Line 104"/>
            <p:cNvSpPr>
              <a:spLocks noChangeShapeType="1"/>
            </p:cNvSpPr>
            <p:nvPr/>
          </p:nvSpPr>
          <p:spPr bwMode="auto">
            <a:xfrm>
              <a:off x="8943537" y="3667345"/>
              <a:ext cx="0" cy="0"/>
            </a:xfrm>
            <a:prstGeom prst="line">
              <a:avLst/>
            </a:prstGeom>
            <a:noFill/>
            <a:ln w="11113" cap="flat">
              <a:solidFill>
                <a:srgbClr val="1D1D1B"/>
              </a:solidFill>
              <a:prstDash val="solid"/>
              <a:miter lim="800000"/>
              <a:headEnd/>
              <a:tailEnd/>
            </a:ln>
            <a:extLst>
              <a:ext uri="{909E8E84-426E-40DD-AFC4-6F175D3DCCD1}">
                <a14:hiddenFill xmlns:a14="http://schemas.microsoft.com/office/drawing/2010/main">
                  <a:noFill/>
                </a14:hiddenFill>
              </a:ext>
            </a:extLst>
          </p:spPr>
          <p:txBody>
            <a:bodyPr vert="horz" wrap="square" lIns="91299" tIns="45649" rIns="91299" bIns="45649" numCol="1" anchor="t" anchorCtr="0" compatLnSpc="1">
              <a:prstTxWarp prst="textNoShape">
                <a:avLst/>
              </a:prstTxWarp>
            </a:bodyPr>
            <a:lstStyle/>
            <a:p>
              <a:endParaRPr lang="en-US" sz="1798"/>
            </a:p>
          </p:txBody>
        </p:sp>
        <p:sp>
          <p:nvSpPr>
            <p:cNvPr id="95" name="Freeform 105"/>
            <p:cNvSpPr>
              <a:spLocks/>
            </p:cNvSpPr>
            <p:nvPr/>
          </p:nvSpPr>
          <p:spPr bwMode="auto">
            <a:xfrm>
              <a:off x="8038682" y="2883548"/>
              <a:ext cx="905882" cy="853561"/>
            </a:xfrm>
            <a:custGeom>
              <a:avLst/>
              <a:gdLst>
                <a:gd name="T0" fmla="*/ 362 w 516"/>
                <a:gd name="T1" fmla="*/ 398 h 488"/>
                <a:gd name="T2" fmla="*/ 182 w 516"/>
                <a:gd name="T3" fmla="*/ 59 h 488"/>
                <a:gd name="T4" fmla="*/ 0 w 516"/>
                <a:gd name="T5" fmla="*/ 159 h 488"/>
                <a:gd name="T6" fmla="*/ 46 w 516"/>
                <a:gd name="T7" fmla="*/ 198 h 488"/>
                <a:gd name="T8" fmla="*/ 162 w 516"/>
                <a:gd name="T9" fmla="*/ 102 h 488"/>
                <a:gd name="T10" fmla="*/ 327 w 516"/>
                <a:gd name="T11" fmla="*/ 423 h 488"/>
                <a:gd name="T12" fmla="*/ 362 w 516"/>
                <a:gd name="T13" fmla="*/ 398 h 488"/>
              </a:gdLst>
              <a:ahLst/>
              <a:cxnLst>
                <a:cxn ang="0">
                  <a:pos x="T0" y="T1"/>
                </a:cxn>
                <a:cxn ang="0">
                  <a:pos x="T2" y="T3"/>
                </a:cxn>
                <a:cxn ang="0">
                  <a:pos x="T4" y="T5"/>
                </a:cxn>
                <a:cxn ang="0">
                  <a:pos x="T6" y="T7"/>
                </a:cxn>
                <a:cxn ang="0">
                  <a:pos x="T8" y="T9"/>
                </a:cxn>
                <a:cxn ang="0">
                  <a:pos x="T10" y="T11"/>
                </a:cxn>
                <a:cxn ang="0">
                  <a:pos x="T12" y="T13"/>
                </a:cxn>
              </a:cxnLst>
              <a:rect l="0" t="0" r="r" b="b"/>
              <a:pathLst>
                <a:path w="516" h="488">
                  <a:moveTo>
                    <a:pt x="362" y="398"/>
                  </a:moveTo>
                  <a:cubicBezTo>
                    <a:pt x="362" y="398"/>
                    <a:pt x="311" y="118"/>
                    <a:pt x="182" y="59"/>
                  </a:cubicBezTo>
                  <a:cubicBezTo>
                    <a:pt x="52" y="0"/>
                    <a:pt x="0" y="159"/>
                    <a:pt x="0" y="159"/>
                  </a:cubicBezTo>
                  <a:cubicBezTo>
                    <a:pt x="0" y="159"/>
                    <a:pt x="25" y="195"/>
                    <a:pt x="46" y="198"/>
                  </a:cubicBezTo>
                  <a:cubicBezTo>
                    <a:pt x="46" y="198"/>
                    <a:pt x="88" y="61"/>
                    <a:pt x="162" y="102"/>
                  </a:cubicBezTo>
                  <a:cubicBezTo>
                    <a:pt x="264" y="159"/>
                    <a:pt x="249" y="356"/>
                    <a:pt x="327" y="423"/>
                  </a:cubicBezTo>
                  <a:cubicBezTo>
                    <a:pt x="403" y="488"/>
                    <a:pt x="516" y="465"/>
                    <a:pt x="362" y="398"/>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96" name="Freeform 106"/>
            <p:cNvSpPr>
              <a:spLocks/>
            </p:cNvSpPr>
            <p:nvPr/>
          </p:nvSpPr>
          <p:spPr bwMode="auto">
            <a:xfrm>
              <a:off x="7770918" y="2957414"/>
              <a:ext cx="359070" cy="328292"/>
            </a:xfrm>
            <a:custGeom>
              <a:avLst/>
              <a:gdLst>
                <a:gd name="T0" fmla="*/ 172 w 205"/>
                <a:gd name="T1" fmla="*/ 113 h 188"/>
                <a:gd name="T2" fmla="*/ 110 w 205"/>
                <a:gd name="T3" fmla="*/ 84 h 188"/>
                <a:gd name="T4" fmla="*/ 62 w 205"/>
                <a:gd name="T5" fmla="*/ 0 h 188"/>
                <a:gd name="T6" fmla="*/ 4 w 205"/>
                <a:gd name="T7" fmla="*/ 49 h 188"/>
                <a:gd name="T8" fmla="*/ 118 w 205"/>
                <a:gd name="T9" fmla="*/ 145 h 188"/>
                <a:gd name="T10" fmla="*/ 145 w 205"/>
                <a:gd name="T11" fmla="*/ 146 h 188"/>
                <a:gd name="T12" fmla="*/ 157 w 205"/>
                <a:gd name="T13" fmla="*/ 168 h 188"/>
                <a:gd name="T14" fmla="*/ 198 w 205"/>
                <a:gd name="T15" fmla="*/ 186 h 188"/>
                <a:gd name="T16" fmla="*/ 205 w 205"/>
                <a:gd name="T17" fmla="*/ 140 h 188"/>
                <a:gd name="T18" fmla="*/ 172 w 205"/>
                <a:gd name="T19" fmla="*/ 11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188">
                  <a:moveTo>
                    <a:pt x="172" y="113"/>
                  </a:moveTo>
                  <a:cubicBezTo>
                    <a:pt x="172" y="113"/>
                    <a:pt x="127" y="104"/>
                    <a:pt x="110" y="84"/>
                  </a:cubicBezTo>
                  <a:cubicBezTo>
                    <a:pt x="92" y="64"/>
                    <a:pt x="62" y="0"/>
                    <a:pt x="62" y="0"/>
                  </a:cubicBezTo>
                  <a:cubicBezTo>
                    <a:pt x="62" y="0"/>
                    <a:pt x="0" y="5"/>
                    <a:pt x="4" y="49"/>
                  </a:cubicBezTo>
                  <a:cubicBezTo>
                    <a:pt x="4" y="49"/>
                    <a:pt x="40" y="119"/>
                    <a:pt x="118" y="145"/>
                  </a:cubicBezTo>
                  <a:cubicBezTo>
                    <a:pt x="145" y="146"/>
                    <a:pt x="145" y="146"/>
                    <a:pt x="145" y="146"/>
                  </a:cubicBezTo>
                  <a:cubicBezTo>
                    <a:pt x="145" y="146"/>
                    <a:pt x="149" y="159"/>
                    <a:pt x="157" y="168"/>
                  </a:cubicBezTo>
                  <a:cubicBezTo>
                    <a:pt x="166" y="177"/>
                    <a:pt x="191" y="184"/>
                    <a:pt x="198" y="186"/>
                  </a:cubicBezTo>
                  <a:cubicBezTo>
                    <a:pt x="205" y="188"/>
                    <a:pt x="205" y="140"/>
                    <a:pt x="205" y="140"/>
                  </a:cubicBezTo>
                  <a:lnTo>
                    <a:pt x="172" y="113"/>
                  </a:lnTo>
                  <a:close/>
                </a:path>
              </a:pathLst>
            </a:custGeom>
            <a:solidFill>
              <a:srgbClr val="382B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97" name="Freeform 107"/>
            <p:cNvSpPr>
              <a:spLocks/>
            </p:cNvSpPr>
            <p:nvPr/>
          </p:nvSpPr>
          <p:spPr bwMode="auto">
            <a:xfrm>
              <a:off x="8609090" y="3488836"/>
              <a:ext cx="453453" cy="871001"/>
            </a:xfrm>
            <a:custGeom>
              <a:avLst/>
              <a:gdLst>
                <a:gd name="T0" fmla="*/ 157 w 258"/>
                <a:gd name="T1" fmla="*/ 97 h 498"/>
                <a:gd name="T2" fmla="*/ 258 w 258"/>
                <a:gd name="T3" fmla="*/ 476 h 498"/>
                <a:gd name="T4" fmla="*/ 192 w 258"/>
                <a:gd name="T5" fmla="*/ 498 h 498"/>
                <a:gd name="T6" fmla="*/ 131 w 258"/>
                <a:gd name="T7" fmla="*/ 176 h 498"/>
                <a:gd name="T8" fmla="*/ 19 w 258"/>
                <a:gd name="T9" fmla="*/ 80 h 498"/>
                <a:gd name="T10" fmla="*/ 80 w 258"/>
                <a:gd name="T11" fmla="*/ 20 h 498"/>
                <a:gd name="T12" fmla="*/ 157 w 258"/>
                <a:gd name="T13" fmla="*/ 97 h 498"/>
              </a:gdLst>
              <a:ahLst/>
              <a:cxnLst>
                <a:cxn ang="0">
                  <a:pos x="T0" y="T1"/>
                </a:cxn>
                <a:cxn ang="0">
                  <a:pos x="T2" y="T3"/>
                </a:cxn>
                <a:cxn ang="0">
                  <a:pos x="T4" y="T5"/>
                </a:cxn>
                <a:cxn ang="0">
                  <a:pos x="T6" y="T7"/>
                </a:cxn>
                <a:cxn ang="0">
                  <a:pos x="T8" y="T9"/>
                </a:cxn>
                <a:cxn ang="0">
                  <a:pos x="T10" y="T11"/>
                </a:cxn>
                <a:cxn ang="0">
                  <a:pos x="T12" y="T13"/>
                </a:cxn>
              </a:cxnLst>
              <a:rect l="0" t="0" r="r" b="b"/>
              <a:pathLst>
                <a:path w="258" h="498">
                  <a:moveTo>
                    <a:pt x="157" y="97"/>
                  </a:moveTo>
                  <a:cubicBezTo>
                    <a:pt x="157" y="97"/>
                    <a:pt x="203" y="367"/>
                    <a:pt x="258" y="476"/>
                  </a:cubicBezTo>
                  <a:cubicBezTo>
                    <a:pt x="192" y="498"/>
                    <a:pt x="192" y="498"/>
                    <a:pt x="192" y="498"/>
                  </a:cubicBezTo>
                  <a:cubicBezTo>
                    <a:pt x="192" y="498"/>
                    <a:pt x="148" y="247"/>
                    <a:pt x="131" y="176"/>
                  </a:cubicBezTo>
                  <a:cubicBezTo>
                    <a:pt x="115" y="104"/>
                    <a:pt x="37" y="117"/>
                    <a:pt x="19" y="80"/>
                  </a:cubicBezTo>
                  <a:cubicBezTo>
                    <a:pt x="0" y="43"/>
                    <a:pt x="28" y="0"/>
                    <a:pt x="80" y="20"/>
                  </a:cubicBezTo>
                  <a:cubicBezTo>
                    <a:pt x="132" y="40"/>
                    <a:pt x="157" y="97"/>
                    <a:pt x="157" y="97"/>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98" name="Freeform 108"/>
            <p:cNvSpPr>
              <a:spLocks/>
            </p:cNvSpPr>
            <p:nvPr/>
          </p:nvSpPr>
          <p:spPr bwMode="auto">
            <a:xfrm>
              <a:off x="8279772" y="2614758"/>
              <a:ext cx="677103" cy="569382"/>
            </a:xfrm>
            <a:custGeom>
              <a:avLst/>
              <a:gdLst>
                <a:gd name="T0" fmla="*/ 354 w 386"/>
                <a:gd name="T1" fmla="*/ 228 h 326"/>
                <a:gd name="T2" fmla="*/ 147 w 386"/>
                <a:gd name="T3" fmla="*/ 222 h 326"/>
                <a:gd name="T4" fmla="*/ 77 w 386"/>
                <a:gd name="T5" fmla="*/ 8 h 326"/>
                <a:gd name="T6" fmla="*/ 25 w 386"/>
                <a:gd name="T7" fmla="*/ 6 h 326"/>
                <a:gd name="T8" fmla="*/ 120 w 386"/>
                <a:gd name="T9" fmla="*/ 245 h 326"/>
                <a:gd name="T10" fmla="*/ 339 w 386"/>
                <a:gd name="T11" fmla="*/ 256 h 326"/>
                <a:gd name="T12" fmla="*/ 354 w 386"/>
                <a:gd name="T13" fmla="*/ 228 h 326"/>
              </a:gdLst>
              <a:ahLst/>
              <a:cxnLst>
                <a:cxn ang="0">
                  <a:pos x="T0" y="T1"/>
                </a:cxn>
                <a:cxn ang="0">
                  <a:pos x="T2" y="T3"/>
                </a:cxn>
                <a:cxn ang="0">
                  <a:pos x="T4" y="T5"/>
                </a:cxn>
                <a:cxn ang="0">
                  <a:pos x="T6" y="T7"/>
                </a:cxn>
                <a:cxn ang="0">
                  <a:pos x="T8" y="T9"/>
                </a:cxn>
                <a:cxn ang="0">
                  <a:pos x="T10" y="T11"/>
                </a:cxn>
                <a:cxn ang="0">
                  <a:pos x="T12" y="T13"/>
                </a:cxn>
              </a:cxnLst>
              <a:rect l="0" t="0" r="r" b="b"/>
              <a:pathLst>
                <a:path w="386" h="326">
                  <a:moveTo>
                    <a:pt x="354" y="228"/>
                  </a:moveTo>
                  <a:cubicBezTo>
                    <a:pt x="354" y="228"/>
                    <a:pt x="234" y="307"/>
                    <a:pt x="147" y="222"/>
                  </a:cubicBezTo>
                  <a:cubicBezTo>
                    <a:pt x="61" y="137"/>
                    <a:pt x="79" y="69"/>
                    <a:pt x="77" y="8"/>
                  </a:cubicBezTo>
                  <a:cubicBezTo>
                    <a:pt x="77" y="8"/>
                    <a:pt x="56" y="0"/>
                    <a:pt x="25" y="6"/>
                  </a:cubicBezTo>
                  <a:cubicBezTo>
                    <a:pt x="25" y="6"/>
                    <a:pt x="0" y="163"/>
                    <a:pt x="120" y="245"/>
                  </a:cubicBezTo>
                  <a:cubicBezTo>
                    <a:pt x="241" y="326"/>
                    <a:pt x="315" y="263"/>
                    <a:pt x="339" y="256"/>
                  </a:cubicBezTo>
                  <a:cubicBezTo>
                    <a:pt x="364" y="248"/>
                    <a:pt x="386" y="211"/>
                    <a:pt x="354" y="228"/>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99" name="Freeform 109"/>
            <p:cNvSpPr>
              <a:spLocks/>
            </p:cNvSpPr>
            <p:nvPr/>
          </p:nvSpPr>
          <p:spPr bwMode="auto">
            <a:xfrm>
              <a:off x="9003042" y="2987165"/>
              <a:ext cx="499620" cy="556045"/>
            </a:xfrm>
            <a:custGeom>
              <a:avLst/>
              <a:gdLst>
                <a:gd name="T0" fmla="*/ 48 w 285"/>
                <a:gd name="T1" fmla="*/ 4 h 318"/>
                <a:gd name="T2" fmla="*/ 265 w 285"/>
                <a:gd name="T3" fmla="*/ 157 h 318"/>
                <a:gd name="T4" fmla="*/ 31 w 285"/>
                <a:gd name="T5" fmla="*/ 318 h 318"/>
                <a:gd name="T6" fmla="*/ 25 w 285"/>
                <a:gd name="T7" fmla="*/ 257 h 318"/>
                <a:gd name="T8" fmla="*/ 225 w 285"/>
                <a:gd name="T9" fmla="*/ 170 h 318"/>
                <a:gd name="T10" fmla="*/ 45 w 285"/>
                <a:gd name="T11" fmla="*/ 47 h 318"/>
                <a:gd name="T12" fmla="*/ 48 w 285"/>
                <a:gd name="T13" fmla="*/ 4 h 318"/>
              </a:gdLst>
              <a:ahLst/>
              <a:cxnLst>
                <a:cxn ang="0">
                  <a:pos x="T0" y="T1"/>
                </a:cxn>
                <a:cxn ang="0">
                  <a:pos x="T2" y="T3"/>
                </a:cxn>
                <a:cxn ang="0">
                  <a:pos x="T4" y="T5"/>
                </a:cxn>
                <a:cxn ang="0">
                  <a:pos x="T6" y="T7"/>
                </a:cxn>
                <a:cxn ang="0">
                  <a:pos x="T8" y="T9"/>
                </a:cxn>
                <a:cxn ang="0">
                  <a:pos x="T10" y="T11"/>
                </a:cxn>
                <a:cxn ang="0">
                  <a:pos x="T12" y="T13"/>
                </a:cxn>
              </a:cxnLst>
              <a:rect l="0" t="0" r="r" b="b"/>
              <a:pathLst>
                <a:path w="285" h="318">
                  <a:moveTo>
                    <a:pt x="48" y="4"/>
                  </a:moveTo>
                  <a:cubicBezTo>
                    <a:pt x="53" y="5"/>
                    <a:pt x="244" y="48"/>
                    <a:pt x="265" y="157"/>
                  </a:cubicBezTo>
                  <a:cubicBezTo>
                    <a:pt x="285" y="267"/>
                    <a:pt x="84" y="318"/>
                    <a:pt x="31" y="318"/>
                  </a:cubicBezTo>
                  <a:cubicBezTo>
                    <a:pt x="31" y="318"/>
                    <a:pt x="0" y="275"/>
                    <a:pt x="25" y="257"/>
                  </a:cubicBezTo>
                  <a:cubicBezTo>
                    <a:pt x="25" y="257"/>
                    <a:pt x="231" y="257"/>
                    <a:pt x="225" y="170"/>
                  </a:cubicBezTo>
                  <a:cubicBezTo>
                    <a:pt x="220" y="93"/>
                    <a:pt x="79" y="50"/>
                    <a:pt x="45" y="47"/>
                  </a:cubicBezTo>
                  <a:cubicBezTo>
                    <a:pt x="10" y="45"/>
                    <a:pt x="20" y="0"/>
                    <a:pt x="48" y="4"/>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0" name="Freeform 110"/>
            <p:cNvSpPr>
              <a:spLocks/>
            </p:cNvSpPr>
            <p:nvPr/>
          </p:nvSpPr>
          <p:spPr bwMode="auto">
            <a:xfrm>
              <a:off x="8600882" y="2987165"/>
              <a:ext cx="560149" cy="755072"/>
            </a:xfrm>
            <a:custGeom>
              <a:avLst/>
              <a:gdLst>
                <a:gd name="T0" fmla="*/ 148 w 319"/>
                <a:gd name="T1" fmla="*/ 34 h 432"/>
                <a:gd name="T2" fmla="*/ 96 w 319"/>
                <a:gd name="T3" fmla="*/ 175 h 432"/>
                <a:gd name="T4" fmla="*/ 21 w 319"/>
                <a:gd name="T5" fmla="*/ 254 h 432"/>
                <a:gd name="T6" fmla="*/ 5 w 319"/>
                <a:gd name="T7" fmla="*/ 328 h 432"/>
                <a:gd name="T8" fmla="*/ 32 w 319"/>
                <a:gd name="T9" fmla="*/ 317 h 432"/>
                <a:gd name="T10" fmla="*/ 34 w 319"/>
                <a:gd name="T11" fmla="*/ 342 h 432"/>
                <a:gd name="T12" fmla="*/ 195 w 319"/>
                <a:gd name="T13" fmla="*/ 432 h 432"/>
                <a:gd name="T14" fmla="*/ 195 w 319"/>
                <a:gd name="T15" fmla="*/ 394 h 432"/>
                <a:gd name="T16" fmla="*/ 296 w 319"/>
                <a:gd name="T17" fmla="*/ 173 h 432"/>
                <a:gd name="T18" fmla="*/ 277 w 319"/>
                <a:gd name="T19" fmla="*/ 4 h 432"/>
                <a:gd name="T20" fmla="*/ 148 w 319"/>
                <a:gd name="T21" fmla="*/ 34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432">
                  <a:moveTo>
                    <a:pt x="148" y="34"/>
                  </a:moveTo>
                  <a:cubicBezTo>
                    <a:pt x="148" y="34"/>
                    <a:pt x="111" y="135"/>
                    <a:pt x="96" y="175"/>
                  </a:cubicBezTo>
                  <a:cubicBezTo>
                    <a:pt x="80" y="215"/>
                    <a:pt x="48" y="245"/>
                    <a:pt x="21" y="254"/>
                  </a:cubicBezTo>
                  <a:cubicBezTo>
                    <a:pt x="21" y="254"/>
                    <a:pt x="0" y="321"/>
                    <a:pt x="5" y="328"/>
                  </a:cubicBezTo>
                  <a:cubicBezTo>
                    <a:pt x="32" y="317"/>
                    <a:pt x="32" y="317"/>
                    <a:pt x="32" y="317"/>
                  </a:cubicBezTo>
                  <a:cubicBezTo>
                    <a:pt x="34" y="342"/>
                    <a:pt x="34" y="342"/>
                    <a:pt x="34" y="342"/>
                  </a:cubicBezTo>
                  <a:cubicBezTo>
                    <a:pt x="34" y="342"/>
                    <a:pt x="132" y="412"/>
                    <a:pt x="195" y="432"/>
                  </a:cubicBezTo>
                  <a:cubicBezTo>
                    <a:pt x="195" y="432"/>
                    <a:pt x="183" y="415"/>
                    <a:pt x="195" y="394"/>
                  </a:cubicBezTo>
                  <a:cubicBezTo>
                    <a:pt x="225" y="342"/>
                    <a:pt x="279" y="242"/>
                    <a:pt x="296" y="173"/>
                  </a:cubicBezTo>
                  <a:cubicBezTo>
                    <a:pt x="319" y="77"/>
                    <a:pt x="301" y="7"/>
                    <a:pt x="277" y="4"/>
                  </a:cubicBezTo>
                  <a:cubicBezTo>
                    <a:pt x="252" y="0"/>
                    <a:pt x="148" y="34"/>
                    <a:pt x="148" y="34"/>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1" name="Freeform 111"/>
            <p:cNvSpPr>
              <a:spLocks/>
            </p:cNvSpPr>
            <p:nvPr/>
          </p:nvSpPr>
          <p:spPr bwMode="auto">
            <a:xfrm>
              <a:off x="8912761" y="2918428"/>
              <a:ext cx="93359" cy="176457"/>
            </a:xfrm>
            <a:custGeom>
              <a:avLst/>
              <a:gdLst>
                <a:gd name="T0" fmla="*/ 4 w 53"/>
                <a:gd name="T1" fmla="*/ 9 h 101"/>
                <a:gd name="T2" fmla="*/ 7 w 53"/>
                <a:gd name="T3" fmla="*/ 77 h 101"/>
                <a:gd name="T4" fmla="*/ 44 w 53"/>
                <a:gd name="T5" fmla="*/ 84 h 101"/>
                <a:gd name="T6" fmla="*/ 43 w 53"/>
                <a:gd name="T7" fmla="*/ 3 h 101"/>
                <a:gd name="T8" fmla="*/ 4 w 53"/>
                <a:gd name="T9" fmla="*/ 9 h 101"/>
              </a:gdLst>
              <a:ahLst/>
              <a:cxnLst>
                <a:cxn ang="0">
                  <a:pos x="T0" y="T1"/>
                </a:cxn>
                <a:cxn ang="0">
                  <a:pos x="T2" y="T3"/>
                </a:cxn>
                <a:cxn ang="0">
                  <a:pos x="T4" y="T5"/>
                </a:cxn>
                <a:cxn ang="0">
                  <a:pos x="T6" y="T7"/>
                </a:cxn>
                <a:cxn ang="0">
                  <a:pos x="T8" y="T9"/>
                </a:cxn>
              </a:cxnLst>
              <a:rect l="0" t="0" r="r" b="b"/>
              <a:pathLst>
                <a:path w="53" h="101">
                  <a:moveTo>
                    <a:pt x="4" y="9"/>
                  </a:moveTo>
                  <a:cubicBezTo>
                    <a:pt x="4" y="9"/>
                    <a:pt x="13" y="60"/>
                    <a:pt x="7" y="77"/>
                  </a:cubicBezTo>
                  <a:cubicBezTo>
                    <a:pt x="0" y="94"/>
                    <a:pt x="34" y="101"/>
                    <a:pt x="44" y="84"/>
                  </a:cubicBezTo>
                  <a:cubicBezTo>
                    <a:pt x="53" y="67"/>
                    <a:pt x="41" y="6"/>
                    <a:pt x="43" y="3"/>
                  </a:cubicBezTo>
                  <a:cubicBezTo>
                    <a:pt x="44" y="0"/>
                    <a:pt x="4" y="9"/>
                    <a:pt x="4" y="9"/>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2" name="Freeform 112"/>
            <p:cNvSpPr>
              <a:spLocks/>
            </p:cNvSpPr>
            <p:nvPr/>
          </p:nvSpPr>
          <p:spPr bwMode="auto">
            <a:xfrm>
              <a:off x="8767080" y="2988190"/>
              <a:ext cx="253400" cy="407287"/>
            </a:xfrm>
            <a:custGeom>
              <a:avLst/>
              <a:gdLst>
                <a:gd name="T0" fmla="*/ 104 w 144"/>
                <a:gd name="T1" fmla="*/ 14 h 233"/>
                <a:gd name="T2" fmla="*/ 95 w 144"/>
                <a:gd name="T3" fmla="*/ 47 h 233"/>
                <a:gd name="T4" fmla="*/ 92 w 144"/>
                <a:gd name="T5" fmla="*/ 20 h 233"/>
                <a:gd name="T6" fmla="*/ 67 w 144"/>
                <a:gd name="T7" fmla="*/ 51 h 233"/>
                <a:gd name="T8" fmla="*/ 0 w 144"/>
                <a:gd name="T9" fmla="*/ 233 h 233"/>
                <a:gd name="T10" fmla="*/ 139 w 144"/>
                <a:gd name="T11" fmla="*/ 50 h 233"/>
                <a:gd name="T12" fmla="*/ 129 w 144"/>
                <a:gd name="T13" fmla="*/ 20 h 233"/>
                <a:gd name="T14" fmla="*/ 104 w 144"/>
                <a:gd name="T15" fmla="*/ 14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233">
                  <a:moveTo>
                    <a:pt x="104" y="14"/>
                  </a:moveTo>
                  <a:cubicBezTo>
                    <a:pt x="95" y="47"/>
                    <a:pt x="95" y="47"/>
                    <a:pt x="95" y="47"/>
                  </a:cubicBezTo>
                  <a:cubicBezTo>
                    <a:pt x="92" y="20"/>
                    <a:pt x="92" y="20"/>
                    <a:pt x="92" y="20"/>
                  </a:cubicBezTo>
                  <a:cubicBezTo>
                    <a:pt x="67" y="51"/>
                    <a:pt x="67" y="51"/>
                    <a:pt x="67" y="51"/>
                  </a:cubicBezTo>
                  <a:cubicBezTo>
                    <a:pt x="67" y="51"/>
                    <a:pt x="25" y="198"/>
                    <a:pt x="0" y="233"/>
                  </a:cubicBezTo>
                  <a:cubicBezTo>
                    <a:pt x="0" y="233"/>
                    <a:pt x="144" y="100"/>
                    <a:pt x="139" y="50"/>
                  </a:cubicBezTo>
                  <a:cubicBezTo>
                    <a:pt x="134" y="0"/>
                    <a:pt x="129" y="20"/>
                    <a:pt x="129" y="20"/>
                  </a:cubicBezTo>
                  <a:lnTo>
                    <a:pt x="104" y="14"/>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3" name="Freeform 113"/>
            <p:cNvSpPr>
              <a:spLocks/>
            </p:cNvSpPr>
            <p:nvPr/>
          </p:nvSpPr>
          <p:spPr bwMode="auto">
            <a:xfrm>
              <a:off x="8718863" y="3016917"/>
              <a:ext cx="195950" cy="443194"/>
            </a:xfrm>
            <a:custGeom>
              <a:avLst/>
              <a:gdLst>
                <a:gd name="T0" fmla="*/ 104 w 112"/>
                <a:gd name="T1" fmla="*/ 15 h 254"/>
                <a:gd name="T2" fmla="*/ 58 w 112"/>
                <a:gd name="T3" fmla="*/ 36 h 254"/>
                <a:gd name="T4" fmla="*/ 69 w 112"/>
                <a:gd name="T5" fmla="*/ 98 h 254"/>
                <a:gd name="T6" fmla="*/ 19 w 112"/>
                <a:gd name="T7" fmla="*/ 122 h 254"/>
                <a:gd name="T8" fmla="*/ 0 w 112"/>
                <a:gd name="T9" fmla="*/ 254 h 254"/>
                <a:gd name="T10" fmla="*/ 109 w 112"/>
                <a:gd name="T11" fmla="*/ 7 h 254"/>
                <a:gd name="T12" fmla="*/ 104 w 112"/>
                <a:gd name="T13" fmla="*/ 15 h 254"/>
              </a:gdLst>
              <a:ahLst/>
              <a:cxnLst>
                <a:cxn ang="0">
                  <a:pos x="T0" y="T1"/>
                </a:cxn>
                <a:cxn ang="0">
                  <a:pos x="T2" y="T3"/>
                </a:cxn>
                <a:cxn ang="0">
                  <a:pos x="T4" y="T5"/>
                </a:cxn>
                <a:cxn ang="0">
                  <a:pos x="T6" y="T7"/>
                </a:cxn>
                <a:cxn ang="0">
                  <a:pos x="T8" y="T9"/>
                </a:cxn>
                <a:cxn ang="0">
                  <a:pos x="T10" y="T11"/>
                </a:cxn>
                <a:cxn ang="0">
                  <a:pos x="T12" y="T13"/>
                </a:cxn>
              </a:cxnLst>
              <a:rect l="0" t="0" r="r" b="b"/>
              <a:pathLst>
                <a:path w="112" h="254">
                  <a:moveTo>
                    <a:pt x="104" y="15"/>
                  </a:moveTo>
                  <a:cubicBezTo>
                    <a:pt x="104" y="15"/>
                    <a:pt x="74" y="34"/>
                    <a:pt x="58" y="36"/>
                  </a:cubicBezTo>
                  <a:cubicBezTo>
                    <a:pt x="69" y="98"/>
                    <a:pt x="69" y="98"/>
                    <a:pt x="69" y="98"/>
                  </a:cubicBezTo>
                  <a:cubicBezTo>
                    <a:pt x="69" y="98"/>
                    <a:pt x="33" y="112"/>
                    <a:pt x="19" y="122"/>
                  </a:cubicBezTo>
                  <a:cubicBezTo>
                    <a:pt x="19" y="122"/>
                    <a:pt x="24" y="215"/>
                    <a:pt x="0" y="254"/>
                  </a:cubicBezTo>
                  <a:cubicBezTo>
                    <a:pt x="0" y="254"/>
                    <a:pt x="59" y="208"/>
                    <a:pt x="109" y="7"/>
                  </a:cubicBezTo>
                  <a:cubicBezTo>
                    <a:pt x="112" y="0"/>
                    <a:pt x="104" y="15"/>
                    <a:pt x="104" y="15"/>
                  </a:cubicBezTo>
                  <a:close/>
                </a:path>
              </a:pathLst>
            </a:custGeom>
            <a:solidFill>
              <a:srgbClr val="67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4" name="Freeform 114"/>
            <p:cNvSpPr>
              <a:spLocks/>
            </p:cNvSpPr>
            <p:nvPr/>
          </p:nvSpPr>
          <p:spPr bwMode="auto">
            <a:xfrm>
              <a:off x="8718863" y="3030252"/>
              <a:ext cx="366251" cy="429858"/>
            </a:xfrm>
            <a:custGeom>
              <a:avLst/>
              <a:gdLst>
                <a:gd name="T0" fmla="*/ 163 w 209"/>
                <a:gd name="T1" fmla="*/ 0 h 246"/>
                <a:gd name="T2" fmla="*/ 209 w 209"/>
                <a:gd name="T3" fmla="*/ 44 h 246"/>
                <a:gd name="T4" fmla="*/ 134 w 209"/>
                <a:gd name="T5" fmla="*/ 103 h 246"/>
                <a:gd name="T6" fmla="*/ 171 w 209"/>
                <a:gd name="T7" fmla="*/ 173 h 246"/>
                <a:gd name="T8" fmla="*/ 0 w 209"/>
                <a:gd name="T9" fmla="*/ 246 h 246"/>
                <a:gd name="T10" fmla="*/ 49 w 209"/>
                <a:gd name="T11" fmla="*/ 188 h 246"/>
                <a:gd name="T12" fmla="*/ 163 w 209"/>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09" h="246">
                  <a:moveTo>
                    <a:pt x="163" y="0"/>
                  </a:moveTo>
                  <a:cubicBezTo>
                    <a:pt x="163" y="0"/>
                    <a:pt x="181" y="21"/>
                    <a:pt x="209" y="44"/>
                  </a:cubicBezTo>
                  <a:cubicBezTo>
                    <a:pt x="209" y="44"/>
                    <a:pt x="148" y="94"/>
                    <a:pt x="134" y="103"/>
                  </a:cubicBezTo>
                  <a:cubicBezTo>
                    <a:pt x="134" y="103"/>
                    <a:pt x="173" y="148"/>
                    <a:pt x="171" y="173"/>
                  </a:cubicBezTo>
                  <a:cubicBezTo>
                    <a:pt x="171" y="173"/>
                    <a:pt x="22" y="229"/>
                    <a:pt x="0" y="246"/>
                  </a:cubicBezTo>
                  <a:cubicBezTo>
                    <a:pt x="0" y="246"/>
                    <a:pt x="22" y="217"/>
                    <a:pt x="49" y="188"/>
                  </a:cubicBezTo>
                  <a:cubicBezTo>
                    <a:pt x="77" y="160"/>
                    <a:pt x="179" y="63"/>
                    <a:pt x="163" y="0"/>
                  </a:cubicBezTo>
                  <a:close/>
                </a:path>
              </a:pathLst>
            </a:custGeom>
            <a:solidFill>
              <a:srgbClr val="67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5" name="Freeform 115"/>
            <p:cNvSpPr>
              <a:spLocks/>
            </p:cNvSpPr>
            <p:nvPr/>
          </p:nvSpPr>
          <p:spPr bwMode="auto">
            <a:xfrm>
              <a:off x="8906605" y="3054875"/>
              <a:ext cx="57451" cy="61555"/>
            </a:xfrm>
            <a:custGeom>
              <a:avLst/>
              <a:gdLst>
                <a:gd name="T0" fmla="*/ 29 w 33"/>
                <a:gd name="T1" fmla="*/ 7 h 35"/>
                <a:gd name="T2" fmla="*/ 10 w 33"/>
                <a:gd name="T3" fmla="*/ 4 h 35"/>
                <a:gd name="T4" fmla="*/ 0 w 33"/>
                <a:gd name="T5" fmla="*/ 24 h 35"/>
                <a:gd name="T6" fmla="*/ 27 w 33"/>
                <a:gd name="T7" fmla="*/ 33 h 35"/>
                <a:gd name="T8" fmla="*/ 29 w 33"/>
                <a:gd name="T9" fmla="*/ 7 h 35"/>
              </a:gdLst>
              <a:ahLst/>
              <a:cxnLst>
                <a:cxn ang="0">
                  <a:pos x="T0" y="T1"/>
                </a:cxn>
                <a:cxn ang="0">
                  <a:pos x="T2" y="T3"/>
                </a:cxn>
                <a:cxn ang="0">
                  <a:pos x="T4" y="T5"/>
                </a:cxn>
                <a:cxn ang="0">
                  <a:pos x="T6" y="T7"/>
                </a:cxn>
                <a:cxn ang="0">
                  <a:pos x="T8" y="T9"/>
                </a:cxn>
              </a:cxnLst>
              <a:rect l="0" t="0" r="r" b="b"/>
              <a:pathLst>
                <a:path w="33" h="35">
                  <a:moveTo>
                    <a:pt x="29" y="7"/>
                  </a:moveTo>
                  <a:cubicBezTo>
                    <a:pt x="29" y="7"/>
                    <a:pt x="17" y="0"/>
                    <a:pt x="10" y="4"/>
                  </a:cubicBezTo>
                  <a:cubicBezTo>
                    <a:pt x="10" y="4"/>
                    <a:pt x="1" y="19"/>
                    <a:pt x="0" y="24"/>
                  </a:cubicBezTo>
                  <a:cubicBezTo>
                    <a:pt x="0" y="28"/>
                    <a:pt x="21" y="35"/>
                    <a:pt x="27" y="33"/>
                  </a:cubicBezTo>
                  <a:cubicBezTo>
                    <a:pt x="33" y="30"/>
                    <a:pt x="29" y="7"/>
                    <a:pt x="29" y="7"/>
                  </a:cubicBez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6" name="Freeform 116"/>
            <p:cNvSpPr>
              <a:spLocks/>
            </p:cNvSpPr>
            <p:nvPr/>
          </p:nvSpPr>
          <p:spPr bwMode="auto">
            <a:xfrm>
              <a:off x="8902501" y="2908169"/>
              <a:ext cx="836120" cy="332396"/>
            </a:xfrm>
            <a:custGeom>
              <a:avLst/>
              <a:gdLst>
                <a:gd name="T0" fmla="*/ 24 w 476"/>
                <a:gd name="T1" fmla="*/ 106 h 190"/>
                <a:gd name="T2" fmla="*/ 36 w 476"/>
                <a:gd name="T3" fmla="*/ 141 h 190"/>
                <a:gd name="T4" fmla="*/ 178 w 476"/>
                <a:gd name="T5" fmla="*/ 84 h 190"/>
                <a:gd name="T6" fmla="*/ 399 w 476"/>
                <a:gd name="T7" fmla="*/ 31 h 190"/>
                <a:gd name="T8" fmla="*/ 476 w 476"/>
                <a:gd name="T9" fmla="*/ 104 h 190"/>
                <a:gd name="T10" fmla="*/ 390 w 476"/>
                <a:gd name="T11" fmla="*/ 140 h 190"/>
                <a:gd name="T12" fmla="*/ 216 w 476"/>
                <a:gd name="T13" fmla="*/ 129 h 190"/>
                <a:gd name="T14" fmla="*/ 68 w 476"/>
                <a:gd name="T15" fmla="*/ 185 h 190"/>
                <a:gd name="T16" fmla="*/ 9 w 476"/>
                <a:gd name="T17" fmla="*/ 108 h 190"/>
                <a:gd name="T18" fmla="*/ 24 w 476"/>
                <a:gd name="T19" fmla="*/ 10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190">
                  <a:moveTo>
                    <a:pt x="24" y="106"/>
                  </a:moveTo>
                  <a:cubicBezTo>
                    <a:pt x="24" y="106"/>
                    <a:pt x="19" y="131"/>
                    <a:pt x="36" y="141"/>
                  </a:cubicBezTo>
                  <a:cubicBezTo>
                    <a:pt x="52" y="151"/>
                    <a:pt x="124" y="146"/>
                    <a:pt x="178" y="84"/>
                  </a:cubicBezTo>
                  <a:cubicBezTo>
                    <a:pt x="250" y="0"/>
                    <a:pt x="375" y="26"/>
                    <a:pt x="399" y="31"/>
                  </a:cubicBezTo>
                  <a:cubicBezTo>
                    <a:pt x="442" y="61"/>
                    <a:pt x="463" y="93"/>
                    <a:pt x="476" y="104"/>
                  </a:cubicBezTo>
                  <a:cubicBezTo>
                    <a:pt x="476" y="104"/>
                    <a:pt x="400" y="130"/>
                    <a:pt x="390" y="140"/>
                  </a:cubicBezTo>
                  <a:cubicBezTo>
                    <a:pt x="390" y="140"/>
                    <a:pt x="265" y="76"/>
                    <a:pt x="216" y="129"/>
                  </a:cubicBezTo>
                  <a:cubicBezTo>
                    <a:pt x="166" y="183"/>
                    <a:pt x="90" y="190"/>
                    <a:pt x="68" y="185"/>
                  </a:cubicBezTo>
                  <a:cubicBezTo>
                    <a:pt x="46" y="179"/>
                    <a:pt x="0" y="164"/>
                    <a:pt x="9" y="108"/>
                  </a:cubicBezTo>
                  <a:lnTo>
                    <a:pt x="24" y="106"/>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7" name="Freeform 117"/>
            <p:cNvSpPr>
              <a:spLocks/>
            </p:cNvSpPr>
            <p:nvPr/>
          </p:nvSpPr>
          <p:spPr bwMode="auto">
            <a:xfrm>
              <a:off x="8885061" y="2997424"/>
              <a:ext cx="49244" cy="55399"/>
            </a:xfrm>
            <a:custGeom>
              <a:avLst/>
              <a:gdLst>
                <a:gd name="T0" fmla="*/ 28 w 28"/>
                <a:gd name="T1" fmla="*/ 3 h 32"/>
                <a:gd name="T2" fmla="*/ 12 w 28"/>
                <a:gd name="T3" fmla="*/ 1 h 32"/>
                <a:gd name="T4" fmla="*/ 0 w 28"/>
                <a:gd name="T5" fmla="*/ 32 h 32"/>
                <a:gd name="T6" fmla="*/ 21 w 28"/>
                <a:gd name="T7" fmla="*/ 32 h 32"/>
                <a:gd name="T8" fmla="*/ 28 w 28"/>
                <a:gd name="T9" fmla="*/ 3 h 32"/>
              </a:gdLst>
              <a:ahLst/>
              <a:cxnLst>
                <a:cxn ang="0">
                  <a:pos x="T0" y="T1"/>
                </a:cxn>
                <a:cxn ang="0">
                  <a:pos x="T2" y="T3"/>
                </a:cxn>
                <a:cxn ang="0">
                  <a:pos x="T4" y="T5"/>
                </a:cxn>
                <a:cxn ang="0">
                  <a:pos x="T6" y="T7"/>
                </a:cxn>
                <a:cxn ang="0">
                  <a:pos x="T8" y="T9"/>
                </a:cxn>
              </a:cxnLst>
              <a:rect l="0" t="0" r="r" b="b"/>
              <a:pathLst>
                <a:path w="28" h="32">
                  <a:moveTo>
                    <a:pt x="28" y="3"/>
                  </a:moveTo>
                  <a:cubicBezTo>
                    <a:pt x="28" y="3"/>
                    <a:pt x="23" y="0"/>
                    <a:pt x="12" y="1"/>
                  </a:cubicBezTo>
                  <a:cubicBezTo>
                    <a:pt x="12" y="1"/>
                    <a:pt x="5" y="23"/>
                    <a:pt x="0" y="32"/>
                  </a:cubicBezTo>
                  <a:cubicBezTo>
                    <a:pt x="21" y="32"/>
                    <a:pt x="21" y="32"/>
                    <a:pt x="21" y="32"/>
                  </a:cubicBezTo>
                  <a:cubicBezTo>
                    <a:pt x="21" y="32"/>
                    <a:pt x="28" y="12"/>
                    <a:pt x="2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8" name="Freeform 118"/>
            <p:cNvSpPr>
              <a:spLocks/>
            </p:cNvSpPr>
            <p:nvPr/>
          </p:nvSpPr>
          <p:spPr bwMode="auto">
            <a:xfrm>
              <a:off x="8949693" y="2969724"/>
              <a:ext cx="66685" cy="92332"/>
            </a:xfrm>
            <a:custGeom>
              <a:avLst/>
              <a:gdLst>
                <a:gd name="T0" fmla="*/ 26 w 38"/>
                <a:gd name="T1" fmla="*/ 0 h 53"/>
                <a:gd name="T2" fmla="*/ 0 w 38"/>
                <a:gd name="T3" fmla="*/ 25 h 53"/>
                <a:gd name="T4" fmla="*/ 19 w 38"/>
                <a:gd name="T5" fmla="*/ 53 h 53"/>
                <a:gd name="T6" fmla="*/ 38 w 38"/>
                <a:gd name="T7" fmla="*/ 19 h 53"/>
                <a:gd name="T8" fmla="*/ 26 w 38"/>
                <a:gd name="T9" fmla="*/ 0 h 53"/>
              </a:gdLst>
              <a:ahLst/>
              <a:cxnLst>
                <a:cxn ang="0">
                  <a:pos x="T0" y="T1"/>
                </a:cxn>
                <a:cxn ang="0">
                  <a:pos x="T2" y="T3"/>
                </a:cxn>
                <a:cxn ang="0">
                  <a:pos x="T4" y="T5"/>
                </a:cxn>
                <a:cxn ang="0">
                  <a:pos x="T6" y="T7"/>
                </a:cxn>
                <a:cxn ang="0">
                  <a:pos x="T8" y="T9"/>
                </a:cxn>
              </a:cxnLst>
              <a:rect l="0" t="0" r="r" b="b"/>
              <a:pathLst>
                <a:path w="38" h="53">
                  <a:moveTo>
                    <a:pt x="26" y="0"/>
                  </a:moveTo>
                  <a:cubicBezTo>
                    <a:pt x="0" y="25"/>
                    <a:pt x="0" y="25"/>
                    <a:pt x="0" y="25"/>
                  </a:cubicBezTo>
                  <a:cubicBezTo>
                    <a:pt x="0" y="25"/>
                    <a:pt x="16" y="49"/>
                    <a:pt x="19" y="53"/>
                  </a:cubicBezTo>
                  <a:cubicBezTo>
                    <a:pt x="19" y="53"/>
                    <a:pt x="35" y="31"/>
                    <a:pt x="38" y="19"/>
                  </a:cubicBez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09" name="Freeform 119"/>
            <p:cNvSpPr>
              <a:spLocks/>
            </p:cNvSpPr>
            <p:nvPr/>
          </p:nvSpPr>
          <p:spPr bwMode="auto">
            <a:xfrm>
              <a:off x="8630634" y="3424204"/>
              <a:ext cx="221597" cy="272893"/>
            </a:xfrm>
            <a:custGeom>
              <a:avLst/>
              <a:gdLst>
                <a:gd name="T0" fmla="*/ 13 w 126"/>
                <a:gd name="T1" fmla="*/ 0 h 156"/>
                <a:gd name="T2" fmla="*/ 5 w 126"/>
                <a:gd name="T3" fmla="*/ 56 h 156"/>
                <a:gd name="T4" fmla="*/ 18 w 126"/>
                <a:gd name="T5" fmla="*/ 58 h 156"/>
                <a:gd name="T6" fmla="*/ 15 w 126"/>
                <a:gd name="T7" fmla="*/ 70 h 156"/>
                <a:gd name="T8" fmla="*/ 126 w 126"/>
                <a:gd name="T9" fmla="*/ 156 h 156"/>
                <a:gd name="T10" fmla="*/ 7 w 126"/>
                <a:gd name="T11" fmla="*/ 80 h 156"/>
                <a:gd name="T12" fmla="*/ 11 w 126"/>
                <a:gd name="T13" fmla="*/ 64 h 156"/>
                <a:gd name="T14" fmla="*/ 0 w 126"/>
                <a:gd name="T15" fmla="*/ 59 h 156"/>
                <a:gd name="T16" fmla="*/ 13 w 126"/>
                <a:gd name="T1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56">
                  <a:moveTo>
                    <a:pt x="13" y="0"/>
                  </a:moveTo>
                  <a:cubicBezTo>
                    <a:pt x="5" y="56"/>
                    <a:pt x="5" y="56"/>
                    <a:pt x="5" y="56"/>
                  </a:cubicBezTo>
                  <a:cubicBezTo>
                    <a:pt x="18" y="58"/>
                    <a:pt x="18" y="58"/>
                    <a:pt x="18" y="58"/>
                  </a:cubicBezTo>
                  <a:cubicBezTo>
                    <a:pt x="15" y="70"/>
                    <a:pt x="15" y="70"/>
                    <a:pt x="15" y="70"/>
                  </a:cubicBezTo>
                  <a:cubicBezTo>
                    <a:pt x="15" y="70"/>
                    <a:pt x="86" y="138"/>
                    <a:pt x="126" y="156"/>
                  </a:cubicBezTo>
                  <a:cubicBezTo>
                    <a:pt x="126" y="156"/>
                    <a:pt x="81" y="133"/>
                    <a:pt x="7" y="80"/>
                  </a:cubicBezTo>
                  <a:cubicBezTo>
                    <a:pt x="11" y="64"/>
                    <a:pt x="11" y="64"/>
                    <a:pt x="11" y="64"/>
                  </a:cubicBezTo>
                  <a:cubicBezTo>
                    <a:pt x="11" y="64"/>
                    <a:pt x="4" y="60"/>
                    <a:pt x="0" y="59"/>
                  </a:cubicBezTo>
                  <a:cubicBezTo>
                    <a:pt x="0" y="59"/>
                    <a:pt x="3" y="17"/>
                    <a:pt x="13" y="0"/>
                  </a:cubicBezTo>
                  <a:close/>
                </a:path>
              </a:pathLst>
            </a:custGeom>
            <a:solidFill>
              <a:srgbClr val="23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10" name="Freeform 120"/>
            <p:cNvSpPr>
              <a:spLocks/>
            </p:cNvSpPr>
            <p:nvPr/>
          </p:nvSpPr>
          <p:spPr bwMode="auto">
            <a:xfrm>
              <a:off x="8681930" y="3449851"/>
              <a:ext cx="24622" cy="28726"/>
            </a:xfrm>
            <a:custGeom>
              <a:avLst/>
              <a:gdLst>
                <a:gd name="T0" fmla="*/ 2 w 14"/>
                <a:gd name="T1" fmla="*/ 15 h 16"/>
                <a:gd name="T2" fmla="*/ 12 w 14"/>
                <a:gd name="T3" fmla="*/ 11 h 16"/>
                <a:gd name="T4" fmla="*/ 12 w 14"/>
                <a:gd name="T5" fmla="*/ 1 h 16"/>
                <a:gd name="T6" fmla="*/ 3 w 14"/>
                <a:gd name="T7" fmla="*/ 5 h 16"/>
                <a:gd name="T8" fmla="*/ 2 w 14"/>
                <a:gd name="T9" fmla="*/ 15 h 16"/>
              </a:gdLst>
              <a:ahLst/>
              <a:cxnLst>
                <a:cxn ang="0">
                  <a:pos x="T0" y="T1"/>
                </a:cxn>
                <a:cxn ang="0">
                  <a:pos x="T2" y="T3"/>
                </a:cxn>
                <a:cxn ang="0">
                  <a:pos x="T4" y="T5"/>
                </a:cxn>
                <a:cxn ang="0">
                  <a:pos x="T6" y="T7"/>
                </a:cxn>
                <a:cxn ang="0">
                  <a:pos x="T8" y="T9"/>
                </a:cxn>
              </a:cxnLst>
              <a:rect l="0" t="0" r="r" b="b"/>
              <a:pathLst>
                <a:path w="14" h="16">
                  <a:moveTo>
                    <a:pt x="2" y="15"/>
                  </a:moveTo>
                  <a:cubicBezTo>
                    <a:pt x="5" y="16"/>
                    <a:pt x="9" y="15"/>
                    <a:pt x="12" y="11"/>
                  </a:cubicBezTo>
                  <a:cubicBezTo>
                    <a:pt x="14" y="8"/>
                    <a:pt x="14" y="3"/>
                    <a:pt x="12" y="1"/>
                  </a:cubicBezTo>
                  <a:cubicBezTo>
                    <a:pt x="9" y="0"/>
                    <a:pt x="5" y="1"/>
                    <a:pt x="3" y="5"/>
                  </a:cubicBezTo>
                  <a:cubicBezTo>
                    <a:pt x="0" y="9"/>
                    <a:pt x="0" y="13"/>
                    <a:pt x="2" y="15"/>
                  </a:cubicBezTo>
                  <a:close/>
                </a:path>
              </a:pathLst>
            </a:custGeom>
            <a:solidFill>
              <a:srgbClr val="23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11" name="Freeform 121"/>
            <p:cNvSpPr>
              <a:spLocks/>
            </p:cNvSpPr>
            <p:nvPr/>
          </p:nvSpPr>
          <p:spPr bwMode="auto">
            <a:xfrm>
              <a:off x="8657308" y="3478577"/>
              <a:ext cx="27700" cy="27700"/>
            </a:xfrm>
            <a:custGeom>
              <a:avLst/>
              <a:gdLst>
                <a:gd name="T0" fmla="*/ 2 w 16"/>
                <a:gd name="T1" fmla="*/ 14 h 16"/>
                <a:gd name="T2" fmla="*/ 12 w 16"/>
                <a:gd name="T3" fmla="*/ 12 h 16"/>
                <a:gd name="T4" fmla="*/ 13 w 16"/>
                <a:gd name="T5" fmla="*/ 2 h 16"/>
                <a:gd name="T6" fmla="*/ 4 w 16"/>
                <a:gd name="T7" fmla="*/ 4 h 16"/>
                <a:gd name="T8" fmla="*/ 2 w 16"/>
                <a:gd name="T9" fmla="*/ 14 h 16"/>
              </a:gdLst>
              <a:ahLst/>
              <a:cxnLst>
                <a:cxn ang="0">
                  <a:pos x="T0" y="T1"/>
                </a:cxn>
                <a:cxn ang="0">
                  <a:pos x="T2" y="T3"/>
                </a:cxn>
                <a:cxn ang="0">
                  <a:pos x="T4" y="T5"/>
                </a:cxn>
                <a:cxn ang="0">
                  <a:pos x="T6" y="T7"/>
                </a:cxn>
                <a:cxn ang="0">
                  <a:pos x="T8" y="T9"/>
                </a:cxn>
              </a:cxnLst>
              <a:rect l="0" t="0" r="r" b="b"/>
              <a:pathLst>
                <a:path w="16" h="16">
                  <a:moveTo>
                    <a:pt x="2" y="14"/>
                  </a:moveTo>
                  <a:cubicBezTo>
                    <a:pt x="4" y="16"/>
                    <a:pt x="8" y="15"/>
                    <a:pt x="12" y="12"/>
                  </a:cubicBezTo>
                  <a:cubicBezTo>
                    <a:pt x="15" y="9"/>
                    <a:pt x="16" y="4"/>
                    <a:pt x="13" y="2"/>
                  </a:cubicBezTo>
                  <a:cubicBezTo>
                    <a:pt x="11" y="0"/>
                    <a:pt x="7" y="1"/>
                    <a:pt x="4" y="4"/>
                  </a:cubicBezTo>
                  <a:cubicBezTo>
                    <a:pt x="1" y="7"/>
                    <a:pt x="0" y="11"/>
                    <a:pt x="2" y="14"/>
                  </a:cubicBezTo>
                  <a:close/>
                </a:path>
              </a:pathLst>
            </a:custGeom>
            <a:solidFill>
              <a:srgbClr val="23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12" name="Freeform 122"/>
            <p:cNvSpPr>
              <a:spLocks/>
            </p:cNvSpPr>
            <p:nvPr/>
          </p:nvSpPr>
          <p:spPr bwMode="auto">
            <a:xfrm>
              <a:off x="8670645" y="3460110"/>
              <a:ext cx="48217" cy="61555"/>
            </a:xfrm>
            <a:custGeom>
              <a:avLst/>
              <a:gdLst>
                <a:gd name="T0" fmla="*/ 27 w 27"/>
                <a:gd name="T1" fmla="*/ 0 h 35"/>
                <a:gd name="T2" fmla="*/ 0 w 27"/>
                <a:gd name="T3" fmla="*/ 35 h 35"/>
                <a:gd name="T4" fmla="*/ 27 w 27"/>
                <a:gd name="T5" fmla="*/ 0 h 35"/>
              </a:gdLst>
              <a:ahLst/>
              <a:cxnLst>
                <a:cxn ang="0">
                  <a:pos x="T0" y="T1"/>
                </a:cxn>
                <a:cxn ang="0">
                  <a:pos x="T2" y="T3"/>
                </a:cxn>
                <a:cxn ang="0">
                  <a:pos x="T4" y="T5"/>
                </a:cxn>
              </a:cxnLst>
              <a:rect l="0" t="0" r="r" b="b"/>
              <a:pathLst>
                <a:path w="27" h="35">
                  <a:moveTo>
                    <a:pt x="27" y="0"/>
                  </a:moveTo>
                  <a:cubicBezTo>
                    <a:pt x="27" y="0"/>
                    <a:pt x="6" y="28"/>
                    <a:pt x="0" y="35"/>
                  </a:cubicBezTo>
                  <a:cubicBezTo>
                    <a:pt x="0" y="35"/>
                    <a:pt x="17" y="10"/>
                    <a:pt x="27" y="0"/>
                  </a:cubicBezTo>
                  <a:close/>
                </a:path>
              </a:pathLst>
            </a:custGeom>
            <a:solidFill>
              <a:srgbClr val="23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13" name="Freeform 123"/>
            <p:cNvSpPr>
              <a:spLocks/>
            </p:cNvSpPr>
            <p:nvPr/>
          </p:nvSpPr>
          <p:spPr bwMode="auto">
            <a:xfrm>
              <a:off x="8874801" y="3362649"/>
              <a:ext cx="215442" cy="193898"/>
            </a:xfrm>
            <a:custGeom>
              <a:avLst/>
              <a:gdLst>
                <a:gd name="T0" fmla="*/ 107 w 123"/>
                <a:gd name="T1" fmla="*/ 45 h 111"/>
                <a:gd name="T2" fmla="*/ 69 w 123"/>
                <a:gd name="T3" fmla="*/ 7 h 111"/>
                <a:gd name="T4" fmla="*/ 46 w 123"/>
                <a:gd name="T5" fmla="*/ 12 h 111"/>
                <a:gd name="T6" fmla="*/ 70 w 123"/>
                <a:gd name="T7" fmla="*/ 47 h 111"/>
                <a:gd name="T8" fmla="*/ 37 w 123"/>
                <a:gd name="T9" fmla="*/ 33 h 111"/>
                <a:gd name="T10" fmla="*/ 7 w 123"/>
                <a:gd name="T11" fmla="*/ 45 h 111"/>
                <a:gd name="T12" fmla="*/ 42 w 123"/>
                <a:gd name="T13" fmla="*/ 62 h 111"/>
                <a:gd name="T14" fmla="*/ 58 w 123"/>
                <a:gd name="T15" fmla="*/ 75 h 111"/>
                <a:gd name="T16" fmla="*/ 14 w 123"/>
                <a:gd name="T17" fmla="*/ 73 h 111"/>
                <a:gd name="T18" fmla="*/ 20 w 123"/>
                <a:gd name="T19" fmla="*/ 95 h 111"/>
                <a:gd name="T20" fmla="*/ 61 w 123"/>
                <a:gd name="T21" fmla="*/ 100 h 111"/>
                <a:gd name="T22" fmla="*/ 105 w 123"/>
                <a:gd name="T23" fmla="*/ 102 h 111"/>
                <a:gd name="T24" fmla="*/ 107 w 123"/>
                <a:gd name="T25" fmla="*/ 4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1">
                  <a:moveTo>
                    <a:pt x="107" y="45"/>
                  </a:moveTo>
                  <a:cubicBezTo>
                    <a:pt x="107" y="45"/>
                    <a:pt x="87" y="14"/>
                    <a:pt x="69" y="7"/>
                  </a:cubicBezTo>
                  <a:cubicBezTo>
                    <a:pt x="50" y="0"/>
                    <a:pt x="40" y="2"/>
                    <a:pt x="46" y="12"/>
                  </a:cubicBezTo>
                  <a:cubicBezTo>
                    <a:pt x="52" y="21"/>
                    <a:pt x="69" y="36"/>
                    <a:pt x="70" y="47"/>
                  </a:cubicBezTo>
                  <a:cubicBezTo>
                    <a:pt x="70" y="47"/>
                    <a:pt x="54" y="36"/>
                    <a:pt x="37" y="33"/>
                  </a:cubicBezTo>
                  <a:cubicBezTo>
                    <a:pt x="20" y="31"/>
                    <a:pt x="6" y="37"/>
                    <a:pt x="7" y="45"/>
                  </a:cubicBezTo>
                  <a:cubicBezTo>
                    <a:pt x="7" y="53"/>
                    <a:pt x="31" y="59"/>
                    <a:pt x="42" y="62"/>
                  </a:cubicBezTo>
                  <a:cubicBezTo>
                    <a:pt x="52" y="65"/>
                    <a:pt x="58" y="75"/>
                    <a:pt x="58" y="75"/>
                  </a:cubicBezTo>
                  <a:cubicBezTo>
                    <a:pt x="58" y="75"/>
                    <a:pt x="27" y="62"/>
                    <a:pt x="14" y="73"/>
                  </a:cubicBezTo>
                  <a:cubicBezTo>
                    <a:pt x="0" y="85"/>
                    <a:pt x="8" y="96"/>
                    <a:pt x="20" y="95"/>
                  </a:cubicBezTo>
                  <a:cubicBezTo>
                    <a:pt x="31" y="94"/>
                    <a:pt x="53" y="99"/>
                    <a:pt x="61" y="100"/>
                  </a:cubicBezTo>
                  <a:cubicBezTo>
                    <a:pt x="68" y="102"/>
                    <a:pt x="97" y="111"/>
                    <a:pt x="105" y="102"/>
                  </a:cubicBezTo>
                  <a:cubicBezTo>
                    <a:pt x="114" y="94"/>
                    <a:pt x="123" y="57"/>
                    <a:pt x="107" y="45"/>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14" name="Freeform 124"/>
            <p:cNvSpPr>
              <a:spLocks/>
            </p:cNvSpPr>
            <p:nvPr/>
          </p:nvSpPr>
          <p:spPr bwMode="auto">
            <a:xfrm>
              <a:off x="8688086" y="2379824"/>
              <a:ext cx="512957" cy="585796"/>
            </a:xfrm>
            <a:custGeom>
              <a:avLst/>
              <a:gdLst>
                <a:gd name="T0" fmla="*/ 122 w 292"/>
                <a:gd name="T1" fmla="*/ 12 h 335"/>
                <a:gd name="T2" fmla="*/ 6 w 292"/>
                <a:gd name="T3" fmla="*/ 280 h 335"/>
                <a:gd name="T4" fmla="*/ 161 w 292"/>
                <a:gd name="T5" fmla="*/ 330 h 335"/>
                <a:gd name="T6" fmla="*/ 270 w 292"/>
                <a:gd name="T7" fmla="*/ 203 h 335"/>
                <a:gd name="T8" fmla="*/ 268 w 292"/>
                <a:gd name="T9" fmla="*/ 14 h 335"/>
                <a:gd name="T10" fmla="*/ 122 w 292"/>
                <a:gd name="T11" fmla="*/ 12 h 335"/>
              </a:gdLst>
              <a:ahLst/>
              <a:cxnLst>
                <a:cxn ang="0">
                  <a:pos x="T0" y="T1"/>
                </a:cxn>
                <a:cxn ang="0">
                  <a:pos x="T2" y="T3"/>
                </a:cxn>
                <a:cxn ang="0">
                  <a:pos x="T4" y="T5"/>
                </a:cxn>
                <a:cxn ang="0">
                  <a:pos x="T6" y="T7"/>
                </a:cxn>
                <a:cxn ang="0">
                  <a:pos x="T8" y="T9"/>
                </a:cxn>
                <a:cxn ang="0">
                  <a:pos x="T10" y="T11"/>
                </a:cxn>
              </a:cxnLst>
              <a:rect l="0" t="0" r="r" b="b"/>
              <a:pathLst>
                <a:path w="292" h="335">
                  <a:moveTo>
                    <a:pt x="122" y="12"/>
                  </a:moveTo>
                  <a:cubicBezTo>
                    <a:pt x="122" y="12"/>
                    <a:pt x="0" y="263"/>
                    <a:pt x="6" y="280"/>
                  </a:cubicBezTo>
                  <a:cubicBezTo>
                    <a:pt x="13" y="296"/>
                    <a:pt x="144" y="335"/>
                    <a:pt x="161" y="330"/>
                  </a:cubicBezTo>
                  <a:cubicBezTo>
                    <a:pt x="178" y="325"/>
                    <a:pt x="247" y="245"/>
                    <a:pt x="270" y="203"/>
                  </a:cubicBezTo>
                  <a:cubicBezTo>
                    <a:pt x="292" y="160"/>
                    <a:pt x="288" y="27"/>
                    <a:pt x="268" y="14"/>
                  </a:cubicBezTo>
                  <a:cubicBezTo>
                    <a:pt x="247" y="0"/>
                    <a:pt x="122" y="12"/>
                    <a:pt x="122" y="12"/>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53" name="Freeform 125"/>
            <p:cNvSpPr>
              <a:spLocks/>
            </p:cNvSpPr>
            <p:nvPr/>
          </p:nvSpPr>
          <p:spPr bwMode="auto">
            <a:xfrm>
              <a:off x="8791703" y="2151045"/>
              <a:ext cx="661714" cy="782773"/>
            </a:xfrm>
            <a:custGeom>
              <a:avLst/>
              <a:gdLst>
                <a:gd name="T0" fmla="*/ 77 w 377"/>
                <a:gd name="T1" fmla="*/ 163 h 448"/>
                <a:gd name="T2" fmla="*/ 5 w 377"/>
                <a:gd name="T3" fmla="*/ 125 h 448"/>
                <a:gd name="T4" fmla="*/ 41 w 377"/>
                <a:gd name="T5" fmla="*/ 126 h 448"/>
                <a:gd name="T6" fmla="*/ 61 w 377"/>
                <a:gd name="T7" fmla="*/ 24 h 448"/>
                <a:gd name="T8" fmla="*/ 132 w 377"/>
                <a:gd name="T9" fmla="*/ 26 h 448"/>
                <a:gd name="T10" fmla="*/ 114 w 377"/>
                <a:gd name="T11" fmla="*/ 59 h 448"/>
                <a:gd name="T12" fmla="*/ 231 w 377"/>
                <a:gd name="T13" fmla="*/ 61 h 448"/>
                <a:gd name="T14" fmla="*/ 199 w 377"/>
                <a:gd name="T15" fmla="*/ 91 h 448"/>
                <a:gd name="T16" fmla="*/ 301 w 377"/>
                <a:gd name="T17" fmla="*/ 151 h 448"/>
                <a:gd name="T18" fmla="*/ 362 w 377"/>
                <a:gd name="T19" fmla="*/ 161 h 448"/>
                <a:gd name="T20" fmla="*/ 344 w 377"/>
                <a:gd name="T21" fmla="*/ 179 h 448"/>
                <a:gd name="T22" fmla="*/ 361 w 377"/>
                <a:gd name="T23" fmla="*/ 223 h 448"/>
                <a:gd name="T24" fmla="*/ 311 w 377"/>
                <a:gd name="T25" fmla="*/ 209 h 448"/>
                <a:gd name="T26" fmla="*/ 217 w 377"/>
                <a:gd name="T27" fmla="*/ 358 h 448"/>
                <a:gd name="T28" fmla="*/ 240 w 377"/>
                <a:gd name="T29" fmla="*/ 421 h 448"/>
                <a:gd name="T30" fmla="*/ 207 w 377"/>
                <a:gd name="T31" fmla="*/ 398 h 448"/>
                <a:gd name="T32" fmla="*/ 205 w 377"/>
                <a:gd name="T33" fmla="*/ 445 h 448"/>
                <a:gd name="T34" fmla="*/ 164 w 377"/>
                <a:gd name="T35" fmla="*/ 400 h 448"/>
                <a:gd name="T36" fmla="*/ 211 w 377"/>
                <a:gd name="T37" fmla="*/ 334 h 448"/>
                <a:gd name="T38" fmla="*/ 213 w 377"/>
                <a:gd name="T39" fmla="*/ 199 h 448"/>
                <a:gd name="T40" fmla="*/ 137 w 377"/>
                <a:gd name="T41" fmla="*/ 201 h 448"/>
                <a:gd name="T42" fmla="*/ 162 w 377"/>
                <a:gd name="T43" fmla="*/ 181 h 448"/>
                <a:gd name="T44" fmla="*/ 62 w 377"/>
                <a:gd name="T45" fmla="*/ 185 h 448"/>
                <a:gd name="T46" fmla="*/ 77 w 377"/>
                <a:gd name="T47" fmla="*/ 163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7" h="448">
                  <a:moveTo>
                    <a:pt x="77" y="163"/>
                  </a:moveTo>
                  <a:cubicBezTo>
                    <a:pt x="77" y="163"/>
                    <a:pt x="9" y="167"/>
                    <a:pt x="5" y="125"/>
                  </a:cubicBezTo>
                  <a:cubicBezTo>
                    <a:pt x="0" y="83"/>
                    <a:pt x="41" y="126"/>
                    <a:pt x="41" y="126"/>
                  </a:cubicBezTo>
                  <a:cubicBezTo>
                    <a:pt x="41" y="126"/>
                    <a:pt x="22" y="49"/>
                    <a:pt x="61" y="24"/>
                  </a:cubicBezTo>
                  <a:cubicBezTo>
                    <a:pt x="99" y="0"/>
                    <a:pt x="128" y="15"/>
                    <a:pt x="132" y="26"/>
                  </a:cubicBezTo>
                  <a:cubicBezTo>
                    <a:pt x="136" y="38"/>
                    <a:pt x="114" y="59"/>
                    <a:pt x="114" y="59"/>
                  </a:cubicBezTo>
                  <a:cubicBezTo>
                    <a:pt x="114" y="59"/>
                    <a:pt x="217" y="30"/>
                    <a:pt x="231" y="61"/>
                  </a:cubicBezTo>
                  <a:cubicBezTo>
                    <a:pt x="244" y="92"/>
                    <a:pt x="199" y="91"/>
                    <a:pt x="199" y="91"/>
                  </a:cubicBezTo>
                  <a:cubicBezTo>
                    <a:pt x="199" y="91"/>
                    <a:pt x="279" y="98"/>
                    <a:pt x="301" y="151"/>
                  </a:cubicBezTo>
                  <a:cubicBezTo>
                    <a:pt x="301" y="151"/>
                    <a:pt x="359" y="144"/>
                    <a:pt x="362" y="161"/>
                  </a:cubicBezTo>
                  <a:cubicBezTo>
                    <a:pt x="366" y="178"/>
                    <a:pt x="344" y="179"/>
                    <a:pt x="344" y="179"/>
                  </a:cubicBezTo>
                  <a:cubicBezTo>
                    <a:pt x="344" y="179"/>
                    <a:pt x="377" y="212"/>
                    <a:pt x="361" y="223"/>
                  </a:cubicBezTo>
                  <a:cubicBezTo>
                    <a:pt x="345" y="234"/>
                    <a:pt x="311" y="209"/>
                    <a:pt x="311" y="209"/>
                  </a:cubicBezTo>
                  <a:cubicBezTo>
                    <a:pt x="311" y="209"/>
                    <a:pt x="285" y="323"/>
                    <a:pt x="217" y="358"/>
                  </a:cubicBezTo>
                  <a:cubicBezTo>
                    <a:pt x="217" y="358"/>
                    <a:pt x="258" y="411"/>
                    <a:pt x="240" y="421"/>
                  </a:cubicBezTo>
                  <a:cubicBezTo>
                    <a:pt x="223" y="432"/>
                    <a:pt x="207" y="398"/>
                    <a:pt x="207" y="398"/>
                  </a:cubicBezTo>
                  <a:cubicBezTo>
                    <a:pt x="207" y="398"/>
                    <a:pt x="226" y="443"/>
                    <a:pt x="205" y="445"/>
                  </a:cubicBezTo>
                  <a:cubicBezTo>
                    <a:pt x="184" y="448"/>
                    <a:pt x="159" y="417"/>
                    <a:pt x="164" y="400"/>
                  </a:cubicBezTo>
                  <a:cubicBezTo>
                    <a:pt x="169" y="383"/>
                    <a:pt x="211" y="334"/>
                    <a:pt x="211" y="334"/>
                  </a:cubicBezTo>
                  <a:cubicBezTo>
                    <a:pt x="211" y="334"/>
                    <a:pt x="155" y="283"/>
                    <a:pt x="213" y="199"/>
                  </a:cubicBezTo>
                  <a:cubicBezTo>
                    <a:pt x="213" y="199"/>
                    <a:pt x="145" y="217"/>
                    <a:pt x="137" y="201"/>
                  </a:cubicBezTo>
                  <a:cubicBezTo>
                    <a:pt x="129" y="186"/>
                    <a:pt x="162" y="181"/>
                    <a:pt x="162" y="181"/>
                  </a:cubicBezTo>
                  <a:cubicBezTo>
                    <a:pt x="162" y="181"/>
                    <a:pt x="74" y="198"/>
                    <a:pt x="62" y="185"/>
                  </a:cubicBezTo>
                  <a:cubicBezTo>
                    <a:pt x="50" y="173"/>
                    <a:pt x="77" y="163"/>
                    <a:pt x="77" y="163"/>
                  </a:cubicBezTo>
                  <a:close/>
                </a:path>
              </a:pathLst>
            </a:custGeom>
            <a:solidFill>
              <a:srgbClr val="725C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54" name="Freeform 126"/>
            <p:cNvSpPr>
              <a:spLocks/>
            </p:cNvSpPr>
            <p:nvPr/>
          </p:nvSpPr>
          <p:spPr bwMode="auto">
            <a:xfrm>
              <a:off x="9077933" y="2691701"/>
              <a:ext cx="200053" cy="202105"/>
            </a:xfrm>
            <a:custGeom>
              <a:avLst/>
              <a:gdLst>
                <a:gd name="T0" fmla="*/ 28 w 114"/>
                <a:gd name="T1" fmla="*/ 37 h 116"/>
                <a:gd name="T2" fmla="*/ 79 w 114"/>
                <a:gd name="T3" fmla="*/ 12 h 116"/>
                <a:gd name="T4" fmla="*/ 98 w 114"/>
                <a:gd name="T5" fmla="*/ 81 h 116"/>
                <a:gd name="T6" fmla="*/ 32 w 114"/>
                <a:gd name="T7" fmla="*/ 94 h 116"/>
                <a:gd name="T8" fmla="*/ 28 w 114"/>
                <a:gd name="T9" fmla="*/ 37 h 116"/>
              </a:gdLst>
              <a:ahLst/>
              <a:cxnLst>
                <a:cxn ang="0">
                  <a:pos x="T0" y="T1"/>
                </a:cxn>
                <a:cxn ang="0">
                  <a:pos x="T2" y="T3"/>
                </a:cxn>
                <a:cxn ang="0">
                  <a:pos x="T4" y="T5"/>
                </a:cxn>
                <a:cxn ang="0">
                  <a:pos x="T6" y="T7"/>
                </a:cxn>
                <a:cxn ang="0">
                  <a:pos x="T8" y="T9"/>
                </a:cxn>
              </a:cxnLst>
              <a:rect l="0" t="0" r="r" b="b"/>
              <a:pathLst>
                <a:path w="114" h="116">
                  <a:moveTo>
                    <a:pt x="28" y="37"/>
                  </a:moveTo>
                  <a:cubicBezTo>
                    <a:pt x="28" y="37"/>
                    <a:pt x="60" y="0"/>
                    <a:pt x="79" y="12"/>
                  </a:cubicBezTo>
                  <a:cubicBezTo>
                    <a:pt x="98" y="23"/>
                    <a:pt x="114" y="60"/>
                    <a:pt x="98" y="81"/>
                  </a:cubicBezTo>
                  <a:cubicBezTo>
                    <a:pt x="82" y="101"/>
                    <a:pt x="63" y="116"/>
                    <a:pt x="32" y="94"/>
                  </a:cubicBezTo>
                  <a:cubicBezTo>
                    <a:pt x="0" y="72"/>
                    <a:pt x="28" y="37"/>
                    <a:pt x="28" y="37"/>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55" name="Freeform 127"/>
            <p:cNvSpPr>
              <a:spLocks/>
            </p:cNvSpPr>
            <p:nvPr/>
          </p:nvSpPr>
          <p:spPr bwMode="auto">
            <a:xfrm>
              <a:off x="8816324" y="2572695"/>
              <a:ext cx="123110" cy="104644"/>
            </a:xfrm>
            <a:custGeom>
              <a:avLst/>
              <a:gdLst>
                <a:gd name="T0" fmla="*/ 70 w 70"/>
                <a:gd name="T1" fmla="*/ 0 h 60"/>
                <a:gd name="T2" fmla="*/ 45 w 70"/>
                <a:gd name="T3" fmla="*/ 40 h 60"/>
                <a:gd name="T4" fmla="*/ 16 w 70"/>
                <a:gd name="T5" fmla="*/ 29 h 60"/>
                <a:gd name="T6" fmla="*/ 33 w 70"/>
                <a:gd name="T7" fmla="*/ 60 h 60"/>
                <a:gd name="T8" fmla="*/ 5 w 70"/>
                <a:gd name="T9" fmla="*/ 34 h 60"/>
                <a:gd name="T10" fmla="*/ 37 w 70"/>
                <a:gd name="T11" fmla="*/ 25 h 60"/>
                <a:gd name="T12" fmla="*/ 70 w 7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70" h="60">
                  <a:moveTo>
                    <a:pt x="70" y="0"/>
                  </a:moveTo>
                  <a:cubicBezTo>
                    <a:pt x="70" y="0"/>
                    <a:pt x="52" y="44"/>
                    <a:pt x="45" y="40"/>
                  </a:cubicBezTo>
                  <a:cubicBezTo>
                    <a:pt x="37" y="37"/>
                    <a:pt x="26" y="22"/>
                    <a:pt x="16" y="29"/>
                  </a:cubicBezTo>
                  <a:cubicBezTo>
                    <a:pt x="6" y="36"/>
                    <a:pt x="12" y="53"/>
                    <a:pt x="33" y="60"/>
                  </a:cubicBezTo>
                  <a:cubicBezTo>
                    <a:pt x="33" y="60"/>
                    <a:pt x="0" y="54"/>
                    <a:pt x="5" y="34"/>
                  </a:cubicBezTo>
                  <a:cubicBezTo>
                    <a:pt x="10" y="13"/>
                    <a:pt x="31" y="19"/>
                    <a:pt x="37" y="25"/>
                  </a:cubicBezTo>
                  <a:cubicBezTo>
                    <a:pt x="44" y="32"/>
                    <a:pt x="58" y="22"/>
                    <a:pt x="70" y="0"/>
                  </a:cubicBezTo>
                  <a:close/>
                </a:path>
              </a:pathLst>
            </a:custGeom>
            <a:solidFill>
              <a:srgbClr val="CB8F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56" name="Freeform 128"/>
            <p:cNvSpPr>
              <a:spLocks/>
            </p:cNvSpPr>
            <p:nvPr/>
          </p:nvSpPr>
          <p:spPr bwMode="auto">
            <a:xfrm>
              <a:off x="8974315" y="2598344"/>
              <a:ext cx="90281" cy="56425"/>
            </a:xfrm>
            <a:custGeom>
              <a:avLst/>
              <a:gdLst>
                <a:gd name="T0" fmla="*/ 0 w 51"/>
                <a:gd name="T1" fmla="*/ 0 h 32"/>
                <a:gd name="T2" fmla="*/ 51 w 51"/>
                <a:gd name="T3" fmla="*/ 5 h 32"/>
                <a:gd name="T4" fmla="*/ 18 w 51"/>
                <a:gd name="T5" fmla="*/ 9 h 32"/>
                <a:gd name="T6" fmla="*/ 43 w 51"/>
                <a:gd name="T7" fmla="*/ 32 h 32"/>
                <a:gd name="T8" fmla="*/ 0 w 51"/>
                <a:gd name="T9" fmla="*/ 0 h 32"/>
              </a:gdLst>
              <a:ahLst/>
              <a:cxnLst>
                <a:cxn ang="0">
                  <a:pos x="T0" y="T1"/>
                </a:cxn>
                <a:cxn ang="0">
                  <a:pos x="T2" y="T3"/>
                </a:cxn>
                <a:cxn ang="0">
                  <a:pos x="T4" y="T5"/>
                </a:cxn>
                <a:cxn ang="0">
                  <a:pos x="T6" y="T7"/>
                </a:cxn>
                <a:cxn ang="0">
                  <a:pos x="T8" y="T9"/>
                </a:cxn>
              </a:cxnLst>
              <a:rect l="0" t="0" r="r" b="b"/>
              <a:pathLst>
                <a:path w="51" h="32">
                  <a:moveTo>
                    <a:pt x="0" y="0"/>
                  </a:moveTo>
                  <a:cubicBezTo>
                    <a:pt x="0" y="0"/>
                    <a:pt x="42" y="0"/>
                    <a:pt x="51" y="5"/>
                  </a:cubicBezTo>
                  <a:cubicBezTo>
                    <a:pt x="51" y="5"/>
                    <a:pt x="27" y="7"/>
                    <a:pt x="18" y="9"/>
                  </a:cubicBezTo>
                  <a:cubicBezTo>
                    <a:pt x="18" y="9"/>
                    <a:pt x="42" y="23"/>
                    <a:pt x="43" y="32"/>
                  </a:cubicBezTo>
                  <a:cubicBezTo>
                    <a:pt x="43" y="32"/>
                    <a:pt x="7" y="18"/>
                    <a:pt x="0" y="0"/>
                  </a:cubicBezTo>
                  <a:close/>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57" name="Freeform 129"/>
            <p:cNvSpPr>
              <a:spLocks/>
            </p:cNvSpPr>
            <p:nvPr/>
          </p:nvSpPr>
          <p:spPr bwMode="auto">
            <a:xfrm>
              <a:off x="8985601" y="2514218"/>
              <a:ext cx="80021" cy="46166"/>
            </a:xfrm>
            <a:custGeom>
              <a:avLst/>
              <a:gdLst>
                <a:gd name="T0" fmla="*/ 0 w 46"/>
                <a:gd name="T1" fmla="*/ 26 h 26"/>
                <a:gd name="T2" fmla="*/ 46 w 46"/>
                <a:gd name="T3" fmla="*/ 21 h 26"/>
                <a:gd name="T4" fmla="*/ 0 w 46"/>
                <a:gd name="T5" fmla="*/ 26 h 26"/>
              </a:gdLst>
              <a:ahLst/>
              <a:cxnLst>
                <a:cxn ang="0">
                  <a:pos x="T0" y="T1"/>
                </a:cxn>
                <a:cxn ang="0">
                  <a:pos x="T2" y="T3"/>
                </a:cxn>
                <a:cxn ang="0">
                  <a:pos x="T4" y="T5"/>
                </a:cxn>
              </a:cxnLst>
              <a:rect l="0" t="0" r="r" b="b"/>
              <a:pathLst>
                <a:path w="46" h="26">
                  <a:moveTo>
                    <a:pt x="0" y="26"/>
                  </a:moveTo>
                  <a:cubicBezTo>
                    <a:pt x="0" y="26"/>
                    <a:pt x="23" y="0"/>
                    <a:pt x="46" y="21"/>
                  </a:cubicBezTo>
                  <a:cubicBezTo>
                    <a:pt x="46" y="21"/>
                    <a:pt x="20" y="20"/>
                    <a:pt x="0" y="26"/>
                  </a:cubicBezTo>
                  <a:close/>
                </a:path>
              </a:pathLst>
            </a:custGeom>
            <a:solidFill>
              <a:srgbClr val="513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58" name="Freeform 130"/>
            <p:cNvSpPr>
              <a:spLocks/>
            </p:cNvSpPr>
            <p:nvPr/>
          </p:nvSpPr>
          <p:spPr bwMode="auto">
            <a:xfrm>
              <a:off x="8885061" y="2466001"/>
              <a:ext cx="56425" cy="35906"/>
            </a:xfrm>
            <a:custGeom>
              <a:avLst/>
              <a:gdLst>
                <a:gd name="T0" fmla="*/ 0 w 32"/>
                <a:gd name="T1" fmla="*/ 11 h 21"/>
                <a:gd name="T2" fmla="*/ 32 w 32"/>
                <a:gd name="T3" fmla="*/ 21 h 21"/>
                <a:gd name="T4" fmla="*/ 0 w 32"/>
                <a:gd name="T5" fmla="*/ 11 h 21"/>
              </a:gdLst>
              <a:ahLst/>
              <a:cxnLst>
                <a:cxn ang="0">
                  <a:pos x="T0" y="T1"/>
                </a:cxn>
                <a:cxn ang="0">
                  <a:pos x="T2" y="T3"/>
                </a:cxn>
                <a:cxn ang="0">
                  <a:pos x="T4" y="T5"/>
                </a:cxn>
              </a:cxnLst>
              <a:rect l="0" t="0" r="r" b="b"/>
              <a:pathLst>
                <a:path w="32" h="21">
                  <a:moveTo>
                    <a:pt x="0" y="11"/>
                  </a:moveTo>
                  <a:cubicBezTo>
                    <a:pt x="0" y="11"/>
                    <a:pt x="29" y="0"/>
                    <a:pt x="32" y="21"/>
                  </a:cubicBezTo>
                  <a:cubicBezTo>
                    <a:pt x="32" y="21"/>
                    <a:pt x="14" y="11"/>
                    <a:pt x="0" y="11"/>
                  </a:cubicBezTo>
                  <a:close/>
                </a:path>
              </a:pathLst>
            </a:custGeom>
            <a:solidFill>
              <a:srgbClr val="513F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59" name="Freeform 131"/>
            <p:cNvSpPr>
              <a:spLocks/>
            </p:cNvSpPr>
            <p:nvPr/>
          </p:nvSpPr>
          <p:spPr bwMode="auto">
            <a:xfrm>
              <a:off x="8808116" y="2736842"/>
              <a:ext cx="240065" cy="167225"/>
            </a:xfrm>
            <a:custGeom>
              <a:avLst/>
              <a:gdLst>
                <a:gd name="T0" fmla="*/ 0 w 137"/>
                <a:gd name="T1" fmla="*/ 0 h 96"/>
                <a:gd name="T2" fmla="*/ 38 w 137"/>
                <a:gd name="T3" fmla="*/ 96 h 96"/>
                <a:gd name="T4" fmla="*/ 118 w 137"/>
                <a:gd name="T5" fmla="*/ 38 h 96"/>
                <a:gd name="T6" fmla="*/ 137 w 137"/>
                <a:gd name="T7" fmla="*/ 4 h 96"/>
                <a:gd name="T8" fmla="*/ 0 w 137"/>
                <a:gd name="T9" fmla="*/ 0 h 96"/>
              </a:gdLst>
              <a:ahLst/>
              <a:cxnLst>
                <a:cxn ang="0">
                  <a:pos x="T0" y="T1"/>
                </a:cxn>
                <a:cxn ang="0">
                  <a:pos x="T2" y="T3"/>
                </a:cxn>
                <a:cxn ang="0">
                  <a:pos x="T4" y="T5"/>
                </a:cxn>
                <a:cxn ang="0">
                  <a:pos x="T6" y="T7"/>
                </a:cxn>
                <a:cxn ang="0">
                  <a:pos x="T8" y="T9"/>
                </a:cxn>
              </a:cxnLst>
              <a:rect l="0" t="0" r="r" b="b"/>
              <a:pathLst>
                <a:path w="137" h="96">
                  <a:moveTo>
                    <a:pt x="0" y="0"/>
                  </a:moveTo>
                  <a:cubicBezTo>
                    <a:pt x="0" y="0"/>
                    <a:pt x="5" y="79"/>
                    <a:pt x="38" y="96"/>
                  </a:cubicBezTo>
                  <a:cubicBezTo>
                    <a:pt x="46" y="48"/>
                    <a:pt x="98" y="40"/>
                    <a:pt x="118" y="38"/>
                  </a:cubicBezTo>
                  <a:cubicBezTo>
                    <a:pt x="130" y="20"/>
                    <a:pt x="137" y="4"/>
                    <a:pt x="137" y="4"/>
                  </a:cubicBezTo>
                  <a:cubicBezTo>
                    <a:pt x="106" y="7"/>
                    <a:pt x="0" y="0"/>
                    <a:pt x="0" y="0"/>
                  </a:cubicBezTo>
                  <a:close/>
                </a:path>
              </a:pathLst>
            </a:custGeom>
            <a:solidFill>
              <a:srgbClr val="7534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0" name="Freeform 132"/>
            <p:cNvSpPr>
              <a:spLocks/>
            </p:cNvSpPr>
            <p:nvPr/>
          </p:nvSpPr>
          <p:spPr bwMode="auto">
            <a:xfrm>
              <a:off x="8874801" y="2803526"/>
              <a:ext cx="140550" cy="114902"/>
            </a:xfrm>
            <a:custGeom>
              <a:avLst/>
              <a:gdLst>
                <a:gd name="T0" fmla="*/ 0 w 80"/>
                <a:gd name="T1" fmla="*/ 58 h 66"/>
                <a:gd name="T2" fmla="*/ 10 w 80"/>
                <a:gd name="T3" fmla="*/ 61 h 66"/>
                <a:gd name="T4" fmla="*/ 80 w 80"/>
                <a:gd name="T5" fmla="*/ 0 h 66"/>
                <a:gd name="T6" fmla="*/ 0 w 80"/>
                <a:gd name="T7" fmla="*/ 58 h 66"/>
              </a:gdLst>
              <a:ahLst/>
              <a:cxnLst>
                <a:cxn ang="0">
                  <a:pos x="T0" y="T1"/>
                </a:cxn>
                <a:cxn ang="0">
                  <a:pos x="T2" y="T3"/>
                </a:cxn>
                <a:cxn ang="0">
                  <a:pos x="T4" y="T5"/>
                </a:cxn>
                <a:cxn ang="0">
                  <a:pos x="T6" y="T7"/>
                </a:cxn>
              </a:cxnLst>
              <a:rect l="0" t="0" r="r" b="b"/>
              <a:pathLst>
                <a:path w="80" h="66">
                  <a:moveTo>
                    <a:pt x="0" y="58"/>
                  </a:moveTo>
                  <a:cubicBezTo>
                    <a:pt x="3" y="60"/>
                    <a:pt x="6" y="61"/>
                    <a:pt x="10" y="61"/>
                  </a:cubicBezTo>
                  <a:cubicBezTo>
                    <a:pt x="35" y="66"/>
                    <a:pt x="63" y="29"/>
                    <a:pt x="80" y="0"/>
                  </a:cubicBezTo>
                  <a:cubicBezTo>
                    <a:pt x="60" y="2"/>
                    <a:pt x="8" y="10"/>
                    <a:pt x="0" y="58"/>
                  </a:cubicBezTo>
                  <a:close/>
                </a:path>
              </a:pathLst>
            </a:custGeom>
            <a:solidFill>
              <a:srgbClr val="EDA6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1" name="Freeform 133"/>
            <p:cNvSpPr>
              <a:spLocks/>
            </p:cNvSpPr>
            <p:nvPr/>
          </p:nvSpPr>
          <p:spPr bwMode="auto">
            <a:xfrm>
              <a:off x="8270539" y="2490622"/>
              <a:ext cx="149784" cy="139524"/>
            </a:xfrm>
            <a:custGeom>
              <a:avLst/>
              <a:gdLst>
                <a:gd name="T0" fmla="*/ 32 w 85"/>
                <a:gd name="T1" fmla="*/ 80 h 80"/>
                <a:gd name="T2" fmla="*/ 1 w 85"/>
                <a:gd name="T3" fmla="*/ 17 h 80"/>
                <a:gd name="T4" fmla="*/ 68 w 85"/>
                <a:gd name="T5" fmla="*/ 16 h 80"/>
                <a:gd name="T6" fmla="*/ 71 w 85"/>
                <a:gd name="T7" fmla="*/ 80 h 80"/>
                <a:gd name="T8" fmla="*/ 32 w 85"/>
                <a:gd name="T9" fmla="*/ 80 h 80"/>
              </a:gdLst>
              <a:ahLst/>
              <a:cxnLst>
                <a:cxn ang="0">
                  <a:pos x="T0" y="T1"/>
                </a:cxn>
                <a:cxn ang="0">
                  <a:pos x="T2" y="T3"/>
                </a:cxn>
                <a:cxn ang="0">
                  <a:pos x="T4" y="T5"/>
                </a:cxn>
                <a:cxn ang="0">
                  <a:pos x="T6" y="T7"/>
                </a:cxn>
                <a:cxn ang="0">
                  <a:pos x="T8" y="T9"/>
                </a:cxn>
              </a:cxnLst>
              <a:rect l="0" t="0" r="r" b="b"/>
              <a:pathLst>
                <a:path w="85" h="80">
                  <a:moveTo>
                    <a:pt x="32" y="80"/>
                  </a:moveTo>
                  <a:cubicBezTo>
                    <a:pt x="32" y="80"/>
                    <a:pt x="2" y="33"/>
                    <a:pt x="1" y="17"/>
                  </a:cubicBezTo>
                  <a:cubicBezTo>
                    <a:pt x="0" y="0"/>
                    <a:pt x="51" y="5"/>
                    <a:pt x="68" y="16"/>
                  </a:cubicBezTo>
                  <a:cubicBezTo>
                    <a:pt x="85" y="27"/>
                    <a:pt x="71" y="80"/>
                    <a:pt x="71" y="80"/>
                  </a:cubicBezTo>
                  <a:cubicBezTo>
                    <a:pt x="71" y="80"/>
                    <a:pt x="54" y="74"/>
                    <a:pt x="32" y="80"/>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2" name="Freeform 134"/>
            <p:cNvSpPr>
              <a:spLocks/>
            </p:cNvSpPr>
            <p:nvPr/>
          </p:nvSpPr>
          <p:spPr bwMode="auto">
            <a:xfrm>
              <a:off x="7845810" y="2260818"/>
              <a:ext cx="470894" cy="337526"/>
            </a:xfrm>
            <a:custGeom>
              <a:avLst/>
              <a:gdLst>
                <a:gd name="T0" fmla="*/ 45 w 459"/>
                <a:gd name="T1" fmla="*/ 0 h 329"/>
                <a:gd name="T2" fmla="*/ 459 w 459"/>
                <a:gd name="T3" fmla="*/ 99 h 329"/>
                <a:gd name="T4" fmla="*/ 407 w 459"/>
                <a:gd name="T5" fmla="*/ 329 h 329"/>
                <a:gd name="T6" fmla="*/ 0 w 459"/>
                <a:gd name="T7" fmla="*/ 283 h 329"/>
                <a:gd name="T8" fmla="*/ 45 w 459"/>
                <a:gd name="T9" fmla="*/ 0 h 329"/>
              </a:gdLst>
              <a:ahLst/>
              <a:cxnLst>
                <a:cxn ang="0">
                  <a:pos x="T0" y="T1"/>
                </a:cxn>
                <a:cxn ang="0">
                  <a:pos x="T2" y="T3"/>
                </a:cxn>
                <a:cxn ang="0">
                  <a:pos x="T4" y="T5"/>
                </a:cxn>
                <a:cxn ang="0">
                  <a:pos x="T6" y="T7"/>
                </a:cxn>
                <a:cxn ang="0">
                  <a:pos x="T8" y="T9"/>
                </a:cxn>
              </a:cxnLst>
              <a:rect l="0" t="0" r="r" b="b"/>
              <a:pathLst>
                <a:path w="459" h="329">
                  <a:moveTo>
                    <a:pt x="45" y="0"/>
                  </a:moveTo>
                  <a:lnTo>
                    <a:pt x="459" y="99"/>
                  </a:lnTo>
                  <a:lnTo>
                    <a:pt x="407" y="329"/>
                  </a:lnTo>
                  <a:lnTo>
                    <a:pt x="0" y="283"/>
                  </a:lnTo>
                  <a:lnTo>
                    <a:pt x="45" y="0"/>
                  </a:lnTo>
                  <a:close/>
                </a:path>
              </a:pathLst>
            </a:custGeom>
            <a:solidFill>
              <a:srgbClr val="C6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3" name="Freeform 135"/>
            <p:cNvSpPr>
              <a:spLocks/>
            </p:cNvSpPr>
            <p:nvPr/>
          </p:nvSpPr>
          <p:spPr bwMode="auto">
            <a:xfrm>
              <a:off x="7905314" y="2302880"/>
              <a:ext cx="362148" cy="192871"/>
            </a:xfrm>
            <a:custGeom>
              <a:avLst/>
              <a:gdLst>
                <a:gd name="T0" fmla="*/ 28 w 353"/>
                <a:gd name="T1" fmla="*/ 0 h 188"/>
                <a:gd name="T2" fmla="*/ 353 w 353"/>
                <a:gd name="T3" fmla="*/ 62 h 188"/>
                <a:gd name="T4" fmla="*/ 334 w 353"/>
                <a:gd name="T5" fmla="*/ 188 h 188"/>
                <a:gd name="T6" fmla="*/ 0 w 353"/>
                <a:gd name="T7" fmla="*/ 147 h 188"/>
                <a:gd name="T8" fmla="*/ 28 w 353"/>
                <a:gd name="T9" fmla="*/ 0 h 188"/>
              </a:gdLst>
              <a:ahLst/>
              <a:cxnLst>
                <a:cxn ang="0">
                  <a:pos x="T0" y="T1"/>
                </a:cxn>
                <a:cxn ang="0">
                  <a:pos x="T2" y="T3"/>
                </a:cxn>
                <a:cxn ang="0">
                  <a:pos x="T4" y="T5"/>
                </a:cxn>
                <a:cxn ang="0">
                  <a:pos x="T6" y="T7"/>
                </a:cxn>
                <a:cxn ang="0">
                  <a:pos x="T8" y="T9"/>
                </a:cxn>
              </a:cxnLst>
              <a:rect l="0" t="0" r="r" b="b"/>
              <a:pathLst>
                <a:path w="353" h="188">
                  <a:moveTo>
                    <a:pt x="28" y="0"/>
                  </a:moveTo>
                  <a:lnTo>
                    <a:pt x="353" y="62"/>
                  </a:lnTo>
                  <a:lnTo>
                    <a:pt x="334" y="188"/>
                  </a:lnTo>
                  <a:lnTo>
                    <a:pt x="0" y="147"/>
                  </a:lnTo>
                  <a:lnTo>
                    <a:pt x="28" y="0"/>
                  </a:lnTo>
                  <a:close/>
                </a:path>
              </a:pathLst>
            </a:custGeom>
            <a:solidFill>
              <a:srgbClr val="F7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4" name="Freeform 136"/>
            <p:cNvSpPr>
              <a:spLocks/>
            </p:cNvSpPr>
            <p:nvPr/>
          </p:nvSpPr>
          <p:spPr bwMode="auto">
            <a:xfrm>
              <a:off x="8569079" y="2528581"/>
              <a:ext cx="256478" cy="71814"/>
            </a:xfrm>
            <a:custGeom>
              <a:avLst/>
              <a:gdLst>
                <a:gd name="T0" fmla="*/ 0 w 250"/>
                <a:gd name="T1" fmla="*/ 3 h 70"/>
                <a:gd name="T2" fmla="*/ 240 w 250"/>
                <a:gd name="T3" fmla="*/ 0 h 70"/>
                <a:gd name="T4" fmla="*/ 250 w 250"/>
                <a:gd name="T5" fmla="*/ 61 h 70"/>
                <a:gd name="T6" fmla="*/ 24 w 250"/>
                <a:gd name="T7" fmla="*/ 70 h 70"/>
                <a:gd name="T8" fmla="*/ 0 w 250"/>
                <a:gd name="T9" fmla="*/ 3 h 70"/>
              </a:gdLst>
              <a:ahLst/>
              <a:cxnLst>
                <a:cxn ang="0">
                  <a:pos x="T0" y="T1"/>
                </a:cxn>
                <a:cxn ang="0">
                  <a:pos x="T2" y="T3"/>
                </a:cxn>
                <a:cxn ang="0">
                  <a:pos x="T4" y="T5"/>
                </a:cxn>
                <a:cxn ang="0">
                  <a:pos x="T6" y="T7"/>
                </a:cxn>
                <a:cxn ang="0">
                  <a:pos x="T8" y="T9"/>
                </a:cxn>
              </a:cxnLst>
              <a:rect l="0" t="0" r="r" b="b"/>
              <a:pathLst>
                <a:path w="250" h="70">
                  <a:moveTo>
                    <a:pt x="0" y="3"/>
                  </a:moveTo>
                  <a:lnTo>
                    <a:pt x="240" y="0"/>
                  </a:lnTo>
                  <a:lnTo>
                    <a:pt x="250" y="61"/>
                  </a:lnTo>
                  <a:lnTo>
                    <a:pt x="24" y="70"/>
                  </a:lnTo>
                  <a:lnTo>
                    <a:pt x="0" y="3"/>
                  </a:lnTo>
                  <a:close/>
                </a:path>
              </a:pathLst>
            </a:custGeom>
            <a:solidFill>
              <a:srgbClr val="C6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5" name="Freeform 137"/>
            <p:cNvSpPr>
              <a:spLocks/>
            </p:cNvSpPr>
            <p:nvPr/>
          </p:nvSpPr>
          <p:spPr bwMode="auto">
            <a:xfrm>
              <a:off x="8600882" y="2540892"/>
              <a:ext cx="219546" cy="29752"/>
            </a:xfrm>
            <a:custGeom>
              <a:avLst/>
              <a:gdLst>
                <a:gd name="T0" fmla="*/ 2 w 214"/>
                <a:gd name="T1" fmla="*/ 0 h 29"/>
                <a:gd name="T2" fmla="*/ 210 w 214"/>
                <a:gd name="T3" fmla="*/ 0 h 29"/>
                <a:gd name="T4" fmla="*/ 214 w 214"/>
                <a:gd name="T5" fmla="*/ 22 h 29"/>
                <a:gd name="T6" fmla="*/ 0 w 214"/>
                <a:gd name="T7" fmla="*/ 29 h 29"/>
                <a:gd name="T8" fmla="*/ 2 w 214"/>
                <a:gd name="T9" fmla="*/ 0 h 29"/>
              </a:gdLst>
              <a:ahLst/>
              <a:cxnLst>
                <a:cxn ang="0">
                  <a:pos x="T0" y="T1"/>
                </a:cxn>
                <a:cxn ang="0">
                  <a:pos x="T2" y="T3"/>
                </a:cxn>
                <a:cxn ang="0">
                  <a:pos x="T4" y="T5"/>
                </a:cxn>
                <a:cxn ang="0">
                  <a:pos x="T6" y="T7"/>
                </a:cxn>
                <a:cxn ang="0">
                  <a:pos x="T8" y="T9"/>
                </a:cxn>
              </a:cxnLst>
              <a:rect l="0" t="0" r="r" b="b"/>
              <a:pathLst>
                <a:path w="214" h="29">
                  <a:moveTo>
                    <a:pt x="2" y="0"/>
                  </a:moveTo>
                  <a:lnTo>
                    <a:pt x="210" y="0"/>
                  </a:lnTo>
                  <a:lnTo>
                    <a:pt x="214" y="22"/>
                  </a:lnTo>
                  <a:lnTo>
                    <a:pt x="0" y="29"/>
                  </a:lnTo>
                  <a:lnTo>
                    <a:pt x="2" y="0"/>
                  </a:lnTo>
                  <a:close/>
                </a:path>
              </a:pathLst>
            </a:custGeom>
            <a:solidFill>
              <a:srgbClr val="F7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6" name="Freeform 138"/>
            <p:cNvSpPr>
              <a:spLocks/>
            </p:cNvSpPr>
            <p:nvPr/>
          </p:nvSpPr>
          <p:spPr bwMode="auto">
            <a:xfrm>
              <a:off x="8798884" y="2509088"/>
              <a:ext cx="108746" cy="91307"/>
            </a:xfrm>
            <a:custGeom>
              <a:avLst/>
              <a:gdLst>
                <a:gd name="T0" fmla="*/ 0 w 62"/>
                <a:gd name="T1" fmla="*/ 10 h 52"/>
                <a:gd name="T2" fmla="*/ 42 w 62"/>
                <a:gd name="T3" fmla="*/ 0 h 52"/>
                <a:gd name="T4" fmla="*/ 52 w 62"/>
                <a:gd name="T5" fmla="*/ 50 h 52"/>
                <a:gd name="T6" fmla="*/ 8 w 62"/>
                <a:gd name="T7" fmla="*/ 52 h 52"/>
                <a:gd name="T8" fmla="*/ 0 w 62"/>
                <a:gd name="T9" fmla="*/ 10 h 52"/>
              </a:gdLst>
              <a:ahLst/>
              <a:cxnLst>
                <a:cxn ang="0">
                  <a:pos x="T0" y="T1"/>
                </a:cxn>
                <a:cxn ang="0">
                  <a:pos x="T2" y="T3"/>
                </a:cxn>
                <a:cxn ang="0">
                  <a:pos x="T4" y="T5"/>
                </a:cxn>
                <a:cxn ang="0">
                  <a:pos x="T6" y="T7"/>
                </a:cxn>
                <a:cxn ang="0">
                  <a:pos x="T8" y="T9"/>
                </a:cxn>
              </a:cxnLst>
              <a:rect l="0" t="0" r="r" b="b"/>
              <a:pathLst>
                <a:path w="62" h="52">
                  <a:moveTo>
                    <a:pt x="0" y="10"/>
                  </a:moveTo>
                  <a:cubicBezTo>
                    <a:pt x="42" y="0"/>
                    <a:pt x="42" y="0"/>
                    <a:pt x="42" y="0"/>
                  </a:cubicBezTo>
                  <a:cubicBezTo>
                    <a:pt x="42" y="0"/>
                    <a:pt x="62" y="22"/>
                    <a:pt x="52" y="50"/>
                  </a:cubicBezTo>
                  <a:cubicBezTo>
                    <a:pt x="8" y="52"/>
                    <a:pt x="8" y="52"/>
                    <a:pt x="8" y="52"/>
                  </a:cubicBezTo>
                  <a:lnTo>
                    <a:pt x="0" y="10"/>
                  </a:lnTo>
                  <a:close/>
                </a:path>
              </a:pathLst>
            </a:custGeom>
            <a:solidFill>
              <a:srgbClr val="876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7" name="Freeform 139"/>
            <p:cNvSpPr>
              <a:spLocks/>
            </p:cNvSpPr>
            <p:nvPr/>
          </p:nvSpPr>
          <p:spPr bwMode="auto">
            <a:xfrm>
              <a:off x="8232580" y="2407524"/>
              <a:ext cx="405236" cy="236985"/>
            </a:xfrm>
            <a:custGeom>
              <a:avLst/>
              <a:gdLst>
                <a:gd name="T0" fmla="*/ 37 w 395"/>
                <a:gd name="T1" fmla="*/ 0 h 231"/>
                <a:gd name="T2" fmla="*/ 395 w 395"/>
                <a:gd name="T3" fmla="*/ 98 h 231"/>
                <a:gd name="T4" fmla="*/ 354 w 395"/>
                <a:gd name="T5" fmla="*/ 231 h 231"/>
                <a:gd name="T6" fmla="*/ 0 w 395"/>
                <a:gd name="T7" fmla="*/ 147 h 231"/>
                <a:gd name="T8" fmla="*/ 37 w 395"/>
                <a:gd name="T9" fmla="*/ 0 h 231"/>
              </a:gdLst>
              <a:ahLst/>
              <a:cxnLst>
                <a:cxn ang="0">
                  <a:pos x="T0" y="T1"/>
                </a:cxn>
                <a:cxn ang="0">
                  <a:pos x="T2" y="T3"/>
                </a:cxn>
                <a:cxn ang="0">
                  <a:pos x="T4" y="T5"/>
                </a:cxn>
                <a:cxn ang="0">
                  <a:pos x="T6" y="T7"/>
                </a:cxn>
                <a:cxn ang="0">
                  <a:pos x="T8" y="T9"/>
                </a:cxn>
              </a:cxnLst>
              <a:rect l="0" t="0" r="r" b="b"/>
              <a:pathLst>
                <a:path w="395" h="231">
                  <a:moveTo>
                    <a:pt x="37" y="0"/>
                  </a:moveTo>
                  <a:lnTo>
                    <a:pt x="395" y="98"/>
                  </a:lnTo>
                  <a:lnTo>
                    <a:pt x="354" y="231"/>
                  </a:lnTo>
                  <a:lnTo>
                    <a:pt x="0" y="147"/>
                  </a:lnTo>
                  <a:lnTo>
                    <a:pt x="37" y="0"/>
                  </a:lnTo>
                  <a:close/>
                </a:path>
              </a:pathLst>
            </a:custGeom>
            <a:solidFill>
              <a:srgbClr val="C6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8" name="Freeform 140"/>
            <p:cNvSpPr>
              <a:spLocks/>
            </p:cNvSpPr>
            <p:nvPr/>
          </p:nvSpPr>
          <p:spPr bwMode="auto">
            <a:xfrm>
              <a:off x="8295160" y="2429067"/>
              <a:ext cx="321111" cy="161069"/>
            </a:xfrm>
            <a:custGeom>
              <a:avLst/>
              <a:gdLst>
                <a:gd name="T0" fmla="*/ 17 w 313"/>
                <a:gd name="T1" fmla="*/ 0 h 157"/>
                <a:gd name="T2" fmla="*/ 313 w 313"/>
                <a:gd name="T3" fmla="*/ 85 h 157"/>
                <a:gd name="T4" fmla="*/ 293 w 313"/>
                <a:gd name="T5" fmla="*/ 157 h 157"/>
                <a:gd name="T6" fmla="*/ 0 w 313"/>
                <a:gd name="T7" fmla="*/ 87 h 157"/>
                <a:gd name="T8" fmla="*/ 17 w 313"/>
                <a:gd name="T9" fmla="*/ 0 h 157"/>
              </a:gdLst>
              <a:ahLst/>
              <a:cxnLst>
                <a:cxn ang="0">
                  <a:pos x="T0" y="T1"/>
                </a:cxn>
                <a:cxn ang="0">
                  <a:pos x="T2" y="T3"/>
                </a:cxn>
                <a:cxn ang="0">
                  <a:pos x="T4" y="T5"/>
                </a:cxn>
                <a:cxn ang="0">
                  <a:pos x="T6" y="T7"/>
                </a:cxn>
                <a:cxn ang="0">
                  <a:pos x="T8" y="T9"/>
                </a:cxn>
              </a:cxnLst>
              <a:rect l="0" t="0" r="r" b="b"/>
              <a:pathLst>
                <a:path w="313" h="157">
                  <a:moveTo>
                    <a:pt x="17" y="0"/>
                  </a:moveTo>
                  <a:lnTo>
                    <a:pt x="313" y="85"/>
                  </a:lnTo>
                  <a:lnTo>
                    <a:pt x="293" y="157"/>
                  </a:lnTo>
                  <a:lnTo>
                    <a:pt x="0" y="87"/>
                  </a:lnTo>
                  <a:lnTo>
                    <a:pt x="17" y="0"/>
                  </a:lnTo>
                  <a:close/>
                </a:path>
              </a:pathLst>
            </a:custGeom>
            <a:solidFill>
              <a:srgbClr val="F7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69" name="Freeform 141"/>
            <p:cNvSpPr>
              <a:spLocks/>
            </p:cNvSpPr>
            <p:nvPr/>
          </p:nvSpPr>
          <p:spPr bwMode="auto">
            <a:xfrm>
              <a:off x="8366975" y="2471131"/>
              <a:ext cx="139524" cy="153887"/>
            </a:xfrm>
            <a:custGeom>
              <a:avLst/>
              <a:gdLst>
                <a:gd name="T0" fmla="*/ 17 w 79"/>
                <a:gd name="T1" fmla="*/ 88 h 88"/>
                <a:gd name="T2" fmla="*/ 71 w 79"/>
                <a:gd name="T3" fmla="*/ 60 h 88"/>
                <a:gd name="T4" fmla="*/ 72 w 79"/>
                <a:gd name="T5" fmla="*/ 5 h 88"/>
                <a:gd name="T6" fmla="*/ 48 w 79"/>
                <a:gd name="T7" fmla="*/ 42 h 88"/>
                <a:gd name="T8" fmla="*/ 2 w 79"/>
                <a:gd name="T9" fmla="*/ 58 h 88"/>
                <a:gd name="T10" fmla="*/ 17 w 79"/>
                <a:gd name="T11" fmla="*/ 88 h 88"/>
              </a:gdLst>
              <a:ahLst/>
              <a:cxnLst>
                <a:cxn ang="0">
                  <a:pos x="T0" y="T1"/>
                </a:cxn>
                <a:cxn ang="0">
                  <a:pos x="T2" y="T3"/>
                </a:cxn>
                <a:cxn ang="0">
                  <a:pos x="T4" y="T5"/>
                </a:cxn>
                <a:cxn ang="0">
                  <a:pos x="T6" y="T7"/>
                </a:cxn>
                <a:cxn ang="0">
                  <a:pos x="T8" y="T9"/>
                </a:cxn>
                <a:cxn ang="0">
                  <a:pos x="T10" y="T11"/>
                </a:cxn>
              </a:cxnLst>
              <a:rect l="0" t="0" r="r" b="b"/>
              <a:pathLst>
                <a:path w="79" h="88">
                  <a:moveTo>
                    <a:pt x="17" y="88"/>
                  </a:moveTo>
                  <a:cubicBezTo>
                    <a:pt x="17" y="88"/>
                    <a:pt x="64" y="72"/>
                    <a:pt x="71" y="60"/>
                  </a:cubicBezTo>
                  <a:cubicBezTo>
                    <a:pt x="78" y="48"/>
                    <a:pt x="79" y="11"/>
                    <a:pt x="72" y="5"/>
                  </a:cubicBezTo>
                  <a:cubicBezTo>
                    <a:pt x="66" y="0"/>
                    <a:pt x="46" y="8"/>
                    <a:pt x="48" y="42"/>
                  </a:cubicBezTo>
                  <a:cubicBezTo>
                    <a:pt x="48" y="42"/>
                    <a:pt x="4" y="38"/>
                    <a:pt x="2" y="58"/>
                  </a:cubicBezTo>
                  <a:cubicBezTo>
                    <a:pt x="0" y="78"/>
                    <a:pt x="6" y="81"/>
                    <a:pt x="17" y="88"/>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70" name="Freeform 142"/>
            <p:cNvSpPr>
              <a:spLocks/>
            </p:cNvSpPr>
            <p:nvPr/>
          </p:nvSpPr>
          <p:spPr bwMode="auto">
            <a:xfrm>
              <a:off x="7526751" y="2106931"/>
              <a:ext cx="415495" cy="493464"/>
            </a:xfrm>
            <a:custGeom>
              <a:avLst/>
              <a:gdLst>
                <a:gd name="T0" fmla="*/ 57 w 237"/>
                <a:gd name="T1" fmla="*/ 0 h 282"/>
                <a:gd name="T2" fmla="*/ 237 w 237"/>
                <a:gd name="T3" fmla="*/ 53 h 282"/>
                <a:gd name="T4" fmla="*/ 179 w 237"/>
                <a:gd name="T5" fmla="*/ 282 h 282"/>
                <a:gd name="T6" fmla="*/ 0 w 237"/>
                <a:gd name="T7" fmla="*/ 257 h 282"/>
                <a:gd name="T8" fmla="*/ 57 w 237"/>
                <a:gd name="T9" fmla="*/ 0 h 282"/>
              </a:gdLst>
              <a:ahLst/>
              <a:cxnLst>
                <a:cxn ang="0">
                  <a:pos x="T0" y="T1"/>
                </a:cxn>
                <a:cxn ang="0">
                  <a:pos x="T2" y="T3"/>
                </a:cxn>
                <a:cxn ang="0">
                  <a:pos x="T4" y="T5"/>
                </a:cxn>
                <a:cxn ang="0">
                  <a:pos x="T6" y="T7"/>
                </a:cxn>
                <a:cxn ang="0">
                  <a:pos x="T8" y="T9"/>
                </a:cxn>
              </a:cxnLst>
              <a:rect l="0" t="0" r="r" b="b"/>
              <a:pathLst>
                <a:path w="237" h="282">
                  <a:moveTo>
                    <a:pt x="57" y="0"/>
                  </a:moveTo>
                  <a:cubicBezTo>
                    <a:pt x="237" y="53"/>
                    <a:pt x="237" y="53"/>
                    <a:pt x="237" y="53"/>
                  </a:cubicBezTo>
                  <a:cubicBezTo>
                    <a:pt x="179" y="282"/>
                    <a:pt x="179" y="282"/>
                    <a:pt x="179" y="282"/>
                  </a:cubicBezTo>
                  <a:cubicBezTo>
                    <a:pt x="0" y="257"/>
                    <a:pt x="0" y="257"/>
                    <a:pt x="0" y="257"/>
                  </a:cubicBezTo>
                  <a:cubicBezTo>
                    <a:pt x="0" y="257"/>
                    <a:pt x="53" y="22"/>
                    <a:pt x="57" y="0"/>
                  </a:cubicBezTo>
                  <a:close/>
                </a:path>
              </a:pathLst>
            </a:custGeom>
            <a:solidFill>
              <a:srgbClr val="C6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71" name="Freeform 143"/>
            <p:cNvSpPr>
              <a:spLocks/>
            </p:cNvSpPr>
            <p:nvPr/>
          </p:nvSpPr>
          <p:spPr bwMode="auto">
            <a:xfrm>
              <a:off x="7589332" y="2159253"/>
              <a:ext cx="322136" cy="294437"/>
            </a:xfrm>
            <a:custGeom>
              <a:avLst/>
              <a:gdLst>
                <a:gd name="T0" fmla="*/ 41 w 183"/>
                <a:gd name="T1" fmla="*/ 0 h 168"/>
                <a:gd name="T2" fmla="*/ 183 w 183"/>
                <a:gd name="T3" fmla="*/ 36 h 168"/>
                <a:gd name="T4" fmla="*/ 151 w 183"/>
                <a:gd name="T5" fmla="*/ 168 h 168"/>
                <a:gd name="T6" fmla="*/ 0 w 183"/>
                <a:gd name="T7" fmla="*/ 136 h 168"/>
                <a:gd name="T8" fmla="*/ 41 w 183"/>
                <a:gd name="T9" fmla="*/ 0 h 168"/>
              </a:gdLst>
              <a:ahLst/>
              <a:cxnLst>
                <a:cxn ang="0">
                  <a:pos x="T0" y="T1"/>
                </a:cxn>
                <a:cxn ang="0">
                  <a:pos x="T2" y="T3"/>
                </a:cxn>
                <a:cxn ang="0">
                  <a:pos x="T4" y="T5"/>
                </a:cxn>
                <a:cxn ang="0">
                  <a:pos x="T6" y="T7"/>
                </a:cxn>
                <a:cxn ang="0">
                  <a:pos x="T8" y="T9"/>
                </a:cxn>
              </a:cxnLst>
              <a:rect l="0" t="0" r="r" b="b"/>
              <a:pathLst>
                <a:path w="183" h="168">
                  <a:moveTo>
                    <a:pt x="41" y="0"/>
                  </a:moveTo>
                  <a:cubicBezTo>
                    <a:pt x="183" y="36"/>
                    <a:pt x="183" y="36"/>
                    <a:pt x="183" y="36"/>
                  </a:cubicBezTo>
                  <a:cubicBezTo>
                    <a:pt x="151" y="168"/>
                    <a:pt x="151" y="168"/>
                    <a:pt x="151" y="168"/>
                  </a:cubicBezTo>
                  <a:cubicBezTo>
                    <a:pt x="0" y="136"/>
                    <a:pt x="0" y="136"/>
                    <a:pt x="0" y="136"/>
                  </a:cubicBezTo>
                  <a:cubicBezTo>
                    <a:pt x="0" y="136"/>
                    <a:pt x="38" y="13"/>
                    <a:pt x="41" y="0"/>
                  </a:cubicBezTo>
                  <a:close/>
                </a:path>
              </a:pathLst>
            </a:custGeom>
            <a:solidFill>
              <a:srgbClr val="F7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72" name="Freeform 144"/>
            <p:cNvSpPr>
              <a:spLocks/>
            </p:cNvSpPr>
            <p:nvPr/>
          </p:nvSpPr>
          <p:spPr bwMode="auto">
            <a:xfrm>
              <a:off x="10417776" y="4176198"/>
              <a:ext cx="205183" cy="159017"/>
            </a:xfrm>
            <a:custGeom>
              <a:avLst/>
              <a:gdLst>
                <a:gd name="T0" fmla="*/ 11 w 117"/>
                <a:gd name="T1" fmla="*/ 43 h 91"/>
                <a:gd name="T2" fmla="*/ 83 w 117"/>
                <a:gd name="T3" fmla="*/ 4 h 91"/>
                <a:gd name="T4" fmla="*/ 104 w 117"/>
                <a:gd name="T5" fmla="*/ 11 h 91"/>
                <a:gd name="T6" fmla="*/ 113 w 117"/>
                <a:gd name="T7" fmla="*/ 28 h 91"/>
                <a:gd name="T8" fmla="*/ 107 w 117"/>
                <a:gd name="T9" fmla="*/ 49 h 91"/>
                <a:gd name="T10" fmla="*/ 106 w 117"/>
                <a:gd name="T11" fmla="*/ 49 h 91"/>
                <a:gd name="T12" fmla="*/ 105 w 117"/>
                <a:gd name="T13" fmla="*/ 41 h 91"/>
                <a:gd name="T14" fmla="*/ 96 w 117"/>
                <a:gd name="T15" fmla="*/ 26 h 91"/>
                <a:gd name="T16" fmla="*/ 80 w 117"/>
                <a:gd name="T17" fmla="*/ 19 h 91"/>
                <a:gd name="T18" fmla="*/ 25 w 117"/>
                <a:gd name="T19" fmla="*/ 48 h 91"/>
                <a:gd name="T20" fmla="*/ 21 w 117"/>
                <a:gd name="T21" fmla="*/ 66 h 91"/>
                <a:gd name="T22" fmla="*/ 29 w 117"/>
                <a:gd name="T23" fmla="*/ 81 h 91"/>
                <a:gd name="T24" fmla="*/ 35 w 117"/>
                <a:gd name="T25" fmla="*/ 87 h 91"/>
                <a:gd name="T26" fmla="*/ 34 w 117"/>
                <a:gd name="T27" fmla="*/ 87 h 91"/>
                <a:gd name="T28" fmla="*/ 13 w 117"/>
                <a:gd name="T29" fmla="*/ 81 h 91"/>
                <a:gd name="T30" fmla="*/ 4 w 117"/>
                <a:gd name="T31" fmla="*/ 64 h 91"/>
                <a:gd name="T32" fmla="*/ 11 w 117"/>
                <a:gd name="T33" fmla="*/ 4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91">
                  <a:moveTo>
                    <a:pt x="11" y="43"/>
                  </a:moveTo>
                  <a:cubicBezTo>
                    <a:pt x="83" y="4"/>
                    <a:pt x="83" y="4"/>
                    <a:pt x="83" y="4"/>
                  </a:cubicBezTo>
                  <a:cubicBezTo>
                    <a:pt x="91" y="0"/>
                    <a:pt x="100" y="3"/>
                    <a:pt x="104" y="11"/>
                  </a:cubicBezTo>
                  <a:cubicBezTo>
                    <a:pt x="113" y="28"/>
                    <a:pt x="113" y="28"/>
                    <a:pt x="113" y="28"/>
                  </a:cubicBezTo>
                  <a:cubicBezTo>
                    <a:pt x="117" y="35"/>
                    <a:pt x="115" y="45"/>
                    <a:pt x="107" y="49"/>
                  </a:cubicBezTo>
                  <a:cubicBezTo>
                    <a:pt x="106" y="49"/>
                    <a:pt x="106" y="49"/>
                    <a:pt x="106" y="49"/>
                  </a:cubicBezTo>
                  <a:cubicBezTo>
                    <a:pt x="107" y="46"/>
                    <a:pt x="106" y="43"/>
                    <a:pt x="105" y="41"/>
                  </a:cubicBezTo>
                  <a:cubicBezTo>
                    <a:pt x="96" y="26"/>
                    <a:pt x="96" y="26"/>
                    <a:pt x="96" y="26"/>
                  </a:cubicBezTo>
                  <a:cubicBezTo>
                    <a:pt x="93" y="19"/>
                    <a:pt x="85" y="16"/>
                    <a:pt x="80" y="19"/>
                  </a:cubicBezTo>
                  <a:cubicBezTo>
                    <a:pt x="25" y="48"/>
                    <a:pt x="25" y="48"/>
                    <a:pt x="25" y="48"/>
                  </a:cubicBezTo>
                  <a:cubicBezTo>
                    <a:pt x="19" y="51"/>
                    <a:pt x="18" y="59"/>
                    <a:pt x="21" y="66"/>
                  </a:cubicBezTo>
                  <a:cubicBezTo>
                    <a:pt x="29" y="81"/>
                    <a:pt x="29" y="81"/>
                    <a:pt x="29" y="81"/>
                  </a:cubicBezTo>
                  <a:cubicBezTo>
                    <a:pt x="31" y="83"/>
                    <a:pt x="33" y="85"/>
                    <a:pt x="35" y="87"/>
                  </a:cubicBezTo>
                  <a:cubicBezTo>
                    <a:pt x="34" y="87"/>
                    <a:pt x="34" y="87"/>
                    <a:pt x="34" y="87"/>
                  </a:cubicBezTo>
                  <a:cubicBezTo>
                    <a:pt x="27" y="91"/>
                    <a:pt x="17" y="88"/>
                    <a:pt x="13" y="81"/>
                  </a:cubicBezTo>
                  <a:cubicBezTo>
                    <a:pt x="4" y="64"/>
                    <a:pt x="4" y="64"/>
                    <a:pt x="4" y="64"/>
                  </a:cubicBezTo>
                  <a:cubicBezTo>
                    <a:pt x="0" y="56"/>
                    <a:pt x="3" y="47"/>
                    <a:pt x="11" y="43"/>
                  </a:cubicBezTo>
                  <a:close/>
                </a:path>
              </a:pathLst>
            </a:custGeom>
            <a:solidFill>
              <a:srgbClr val="1F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73" name="Freeform 145"/>
            <p:cNvSpPr>
              <a:spLocks/>
            </p:cNvSpPr>
            <p:nvPr/>
          </p:nvSpPr>
          <p:spPr bwMode="auto">
            <a:xfrm>
              <a:off x="10433164" y="4169017"/>
              <a:ext cx="205183" cy="159017"/>
            </a:xfrm>
            <a:custGeom>
              <a:avLst/>
              <a:gdLst>
                <a:gd name="T0" fmla="*/ 10 w 117"/>
                <a:gd name="T1" fmla="*/ 42 h 91"/>
                <a:gd name="T2" fmla="*/ 83 w 117"/>
                <a:gd name="T3" fmla="*/ 4 h 91"/>
                <a:gd name="T4" fmla="*/ 104 w 117"/>
                <a:gd name="T5" fmla="*/ 10 h 91"/>
                <a:gd name="T6" fmla="*/ 113 w 117"/>
                <a:gd name="T7" fmla="*/ 27 h 91"/>
                <a:gd name="T8" fmla="*/ 106 w 117"/>
                <a:gd name="T9" fmla="*/ 48 h 91"/>
                <a:gd name="T10" fmla="*/ 106 w 117"/>
                <a:gd name="T11" fmla="*/ 49 h 91"/>
                <a:gd name="T12" fmla="*/ 104 w 117"/>
                <a:gd name="T13" fmla="*/ 40 h 91"/>
                <a:gd name="T14" fmla="*/ 96 w 117"/>
                <a:gd name="T15" fmla="*/ 25 h 91"/>
                <a:gd name="T16" fmla="*/ 79 w 117"/>
                <a:gd name="T17" fmla="*/ 18 h 91"/>
                <a:gd name="T18" fmla="*/ 24 w 117"/>
                <a:gd name="T19" fmla="*/ 48 h 91"/>
                <a:gd name="T20" fmla="*/ 20 w 117"/>
                <a:gd name="T21" fmla="*/ 65 h 91"/>
                <a:gd name="T22" fmla="*/ 28 w 117"/>
                <a:gd name="T23" fmla="*/ 80 h 91"/>
                <a:gd name="T24" fmla="*/ 34 w 117"/>
                <a:gd name="T25" fmla="*/ 86 h 91"/>
                <a:gd name="T26" fmla="*/ 34 w 117"/>
                <a:gd name="T27" fmla="*/ 87 h 91"/>
                <a:gd name="T28" fmla="*/ 13 w 117"/>
                <a:gd name="T29" fmla="*/ 80 h 91"/>
                <a:gd name="T30" fmla="*/ 4 w 117"/>
                <a:gd name="T31" fmla="*/ 63 h 91"/>
                <a:gd name="T32" fmla="*/ 10 w 117"/>
                <a:gd name="T33"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91">
                  <a:moveTo>
                    <a:pt x="10" y="42"/>
                  </a:moveTo>
                  <a:cubicBezTo>
                    <a:pt x="83" y="4"/>
                    <a:pt x="83" y="4"/>
                    <a:pt x="83" y="4"/>
                  </a:cubicBezTo>
                  <a:cubicBezTo>
                    <a:pt x="90" y="0"/>
                    <a:pt x="100" y="3"/>
                    <a:pt x="104" y="10"/>
                  </a:cubicBezTo>
                  <a:cubicBezTo>
                    <a:pt x="113" y="27"/>
                    <a:pt x="113" y="27"/>
                    <a:pt x="113" y="27"/>
                  </a:cubicBezTo>
                  <a:cubicBezTo>
                    <a:pt x="117" y="35"/>
                    <a:pt x="114" y="44"/>
                    <a:pt x="106" y="48"/>
                  </a:cubicBezTo>
                  <a:cubicBezTo>
                    <a:pt x="106" y="49"/>
                    <a:pt x="106" y="49"/>
                    <a:pt x="106" y="49"/>
                  </a:cubicBezTo>
                  <a:cubicBezTo>
                    <a:pt x="106" y="46"/>
                    <a:pt x="105" y="43"/>
                    <a:pt x="104" y="40"/>
                  </a:cubicBezTo>
                  <a:cubicBezTo>
                    <a:pt x="96" y="25"/>
                    <a:pt x="96" y="25"/>
                    <a:pt x="96" y="25"/>
                  </a:cubicBezTo>
                  <a:cubicBezTo>
                    <a:pt x="92" y="18"/>
                    <a:pt x="85" y="15"/>
                    <a:pt x="79" y="18"/>
                  </a:cubicBezTo>
                  <a:cubicBezTo>
                    <a:pt x="24" y="48"/>
                    <a:pt x="24" y="48"/>
                    <a:pt x="24" y="48"/>
                  </a:cubicBezTo>
                  <a:cubicBezTo>
                    <a:pt x="19" y="51"/>
                    <a:pt x="17" y="58"/>
                    <a:pt x="20" y="65"/>
                  </a:cubicBezTo>
                  <a:cubicBezTo>
                    <a:pt x="28" y="80"/>
                    <a:pt x="28" y="80"/>
                    <a:pt x="28" y="80"/>
                  </a:cubicBezTo>
                  <a:cubicBezTo>
                    <a:pt x="30" y="83"/>
                    <a:pt x="32" y="85"/>
                    <a:pt x="34" y="86"/>
                  </a:cubicBezTo>
                  <a:cubicBezTo>
                    <a:pt x="34" y="87"/>
                    <a:pt x="34" y="87"/>
                    <a:pt x="34" y="87"/>
                  </a:cubicBezTo>
                  <a:cubicBezTo>
                    <a:pt x="26" y="91"/>
                    <a:pt x="17" y="88"/>
                    <a:pt x="13" y="80"/>
                  </a:cubicBezTo>
                  <a:cubicBezTo>
                    <a:pt x="4" y="63"/>
                    <a:pt x="4" y="63"/>
                    <a:pt x="4" y="63"/>
                  </a:cubicBezTo>
                  <a:cubicBezTo>
                    <a:pt x="0" y="56"/>
                    <a:pt x="2" y="46"/>
                    <a:pt x="10" y="42"/>
                  </a:cubicBezTo>
                  <a:close/>
                </a:path>
              </a:pathLst>
            </a:custGeom>
            <a:solidFill>
              <a:srgbClr val="31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74" name="Freeform 146"/>
            <p:cNvSpPr>
              <a:spLocks/>
            </p:cNvSpPr>
            <p:nvPr/>
          </p:nvSpPr>
          <p:spPr bwMode="auto">
            <a:xfrm>
              <a:off x="10208489" y="4156706"/>
              <a:ext cx="767384" cy="702750"/>
            </a:xfrm>
            <a:custGeom>
              <a:avLst/>
              <a:gdLst>
                <a:gd name="T0" fmla="*/ 117 w 437"/>
                <a:gd name="T1" fmla="*/ 391 h 402"/>
                <a:gd name="T2" fmla="*/ 138 w 437"/>
                <a:gd name="T3" fmla="*/ 398 h 402"/>
                <a:gd name="T4" fmla="*/ 426 w 437"/>
                <a:gd name="T5" fmla="*/ 245 h 402"/>
                <a:gd name="T6" fmla="*/ 433 w 437"/>
                <a:gd name="T7" fmla="*/ 224 h 402"/>
                <a:gd name="T8" fmla="*/ 319 w 437"/>
                <a:gd name="T9" fmla="*/ 10 h 402"/>
                <a:gd name="T10" fmla="*/ 298 w 437"/>
                <a:gd name="T11" fmla="*/ 4 h 402"/>
                <a:gd name="T12" fmla="*/ 10 w 437"/>
                <a:gd name="T13" fmla="*/ 157 h 402"/>
                <a:gd name="T14" fmla="*/ 4 w 437"/>
                <a:gd name="T15" fmla="*/ 178 h 402"/>
                <a:gd name="T16" fmla="*/ 117 w 437"/>
                <a:gd name="T17" fmla="*/ 39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7" h="402">
                  <a:moveTo>
                    <a:pt x="117" y="391"/>
                  </a:moveTo>
                  <a:cubicBezTo>
                    <a:pt x="121" y="399"/>
                    <a:pt x="130" y="402"/>
                    <a:pt x="138" y="398"/>
                  </a:cubicBezTo>
                  <a:cubicBezTo>
                    <a:pt x="426" y="245"/>
                    <a:pt x="426" y="245"/>
                    <a:pt x="426" y="245"/>
                  </a:cubicBezTo>
                  <a:cubicBezTo>
                    <a:pt x="434" y="241"/>
                    <a:pt x="437" y="231"/>
                    <a:pt x="433" y="224"/>
                  </a:cubicBezTo>
                  <a:cubicBezTo>
                    <a:pt x="319" y="10"/>
                    <a:pt x="319" y="10"/>
                    <a:pt x="319" y="10"/>
                  </a:cubicBezTo>
                  <a:cubicBezTo>
                    <a:pt x="315" y="3"/>
                    <a:pt x="306" y="0"/>
                    <a:pt x="298" y="4"/>
                  </a:cubicBezTo>
                  <a:cubicBezTo>
                    <a:pt x="10" y="157"/>
                    <a:pt x="10" y="157"/>
                    <a:pt x="10" y="157"/>
                  </a:cubicBezTo>
                  <a:cubicBezTo>
                    <a:pt x="2" y="161"/>
                    <a:pt x="0" y="170"/>
                    <a:pt x="4" y="178"/>
                  </a:cubicBezTo>
                  <a:lnTo>
                    <a:pt x="117" y="391"/>
                  </a:lnTo>
                  <a:close/>
                </a:path>
              </a:pathLst>
            </a:custGeom>
            <a:solidFill>
              <a:srgbClr val="1F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75" name="Freeform 147"/>
            <p:cNvSpPr>
              <a:spLocks/>
            </p:cNvSpPr>
            <p:nvPr/>
          </p:nvSpPr>
          <p:spPr bwMode="auto">
            <a:xfrm>
              <a:off x="10245421" y="4156706"/>
              <a:ext cx="730450" cy="683258"/>
            </a:xfrm>
            <a:custGeom>
              <a:avLst/>
              <a:gdLst>
                <a:gd name="T0" fmla="*/ 117 w 416"/>
                <a:gd name="T1" fmla="*/ 380 h 391"/>
                <a:gd name="T2" fmla="*/ 137 w 416"/>
                <a:gd name="T3" fmla="*/ 387 h 391"/>
                <a:gd name="T4" fmla="*/ 406 w 416"/>
                <a:gd name="T5" fmla="*/ 244 h 391"/>
                <a:gd name="T6" fmla="*/ 412 w 416"/>
                <a:gd name="T7" fmla="*/ 224 h 391"/>
                <a:gd name="T8" fmla="*/ 298 w 416"/>
                <a:gd name="T9" fmla="*/ 10 h 391"/>
                <a:gd name="T10" fmla="*/ 278 w 416"/>
                <a:gd name="T11" fmla="*/ 3 h 391"/>
                <a:gd name="T12" fmla="*/ 9 w 416"/>
                <a:gd name="T13" fmla="*/ 146 h 391"/>
                <a:gd name="T14" fmla="*/ 4 w 416"/>
                <a:gd name="T15" fmla="*/ 167 h 391"/>
                <a:gd name="T16" fmla="*/ 117 w 416"/>
                <a:gd name="T17" fmla="*/ 38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391">
                  <a:moveTo>
                    <a:pt x="117" y="380"/>
                  </a:moveTo>
                  <a:cubicBezTo>
                    <a:pt x="121" y="388"/>
                    <a:pt x="130" y="391"/>
                    <a:pt x="137" y="387"/>
                  </a:cubicBezTo>
                  <a:cubicBezTo>
                    <a:pt x="406" y="244"/>
                    <a:pt x="406" y="244"/>
                    <a:pt x="406" y="244"/>
                  </a:cubicBezTo>
                  <a:cubicBezTo>
                    <a:pt x="413" y="241"/>
                    <a:pt x="416" y="231"/>
                    <a:pt x="412" y="224"/>
                  </a:cubicBezTo>
                  <a:cubicBezTo>
                    <a:pt x="298" y="10"/>
                    <a:pt x="298" y="10"/>
                    <a:pt x="298" y="10"/>
                  </a:cubicBezTo>
                  <a:cubicBezTo>
                    <a:pt x="294" y="3"/>
                    <a:pt x="285" y="0"/>
                    <a:pt x="278" y="3"/>
                  </a:cubicBezTo>
                  <a:cubicBezTo>
                    <a:pt x="9" y="146"/>
                    <a:pt x="9" y="146"/>
                    <a:pt x="9" y="146"/>
                  </a:cubicBezTo>
                  <a:cubicBezTo>
                    <a:pt x="2" y="150"/>
                    <a:pt x="0" y="159"/>
                    <a:pt x="4" y="167"/>
                  </a:cubicBezTo>
                  <a:lnTo>
                    <a:pt x="117" y="380"/>
                  </a:lnTo>
                  <a:close/>
                </a:path>
              </a:pathLst>
            </a:custGeom>
            <a:solidFill>
              <a:srgbClr val="1F2323"/>
            </a:solidFill>
            <a:ln w="11113" cap="flat">
              <a:solidFill>
                <a:srgbClr val="657272"/>
              </a:solidFill>
              <a:prstDash val="solid"/>
              <a:miter lim="800000"/>
              <a:headEnd/>
              <a:tailEnd/>
            </a:ln>
          </p:spPr>
          <p:txBody>
            <a:bodyPr vert="horz" wrap="square" lIns="91299" tIns="45649" rIns="91299" bIns="45649" numCol="1" anchor="t" anchorCtr="0" compatLnSpc="1">
              <a:prstTxWarp prst="textNoShape">
                <a:avLst/>
              </a:prstTxWarp>
            </a:bodyPr>
            <a:lstStyle/>
            <a:p>
              <a:endParaRPr lang="en-US" sz="1798"/>
            </a:p>
          </p:txBody>
        </p:sp>
        <p:sp>
          <p:nvSpPr>
            <p:cNvPr id="176" name="Freeform 148"/>
            <p:cNvSpPr>
              <a:spLocks/>
            </p:cNvSpPr>
            <p:nvPr/>
          </p:nvSpPr>
          <p:spPr bwMode="auto">
            <a:xfrm>
              <a:off x="10292614" y="4129005"/>
              <a:ext cx="733528" cy="686336"/>
            </a:xfrm>
            <a:custGeom>
              <a:avLst/>
              <a:gdLst>
                <a:gd name="T0" fmla="*/ 117 w 418"/>
                <a:gd name="T1" fmla="*/ 382 h 393"/>
                <a:gd name="T2" fmla="*/ 137 w 418"/>
                <a:gd name="T3" fmla="*/ 389 h 393"/>
                <a:gd name="T4" fmla="*/ 408 w 418"/>
                <a:gd name="T5" fmla="*/ 245 h 393"/>
                <a:gd name="T6" fmla="*/ 414 w 418"/>
                <a:gd name="T7" fmla="*/ 224 h 393"/>
                <a:gd name="T8" fmla="*/ 301 w 418"/>
                <a:gd name="T9" fmla="*/ 11 h 393"/>
                <a:gd name="T10" fmla="*/ 280 w 418"/>
                <a:gd name="T11" fmla="*/ 4 h 393"/>
                <a:gd name="T12" fmla="*/ 9 w 418"/>
                <a:gd name="T13" fmla="*/ 148 h 393"/>
                <a:gd name="T14" fmla="*/ 4 w 418"/>
                <a:gd name="T15" fmla="*/ 168 h 393"/>
                <a:gd name="T16" fmla="*/ 117 w 418"/>
                <a:gd name="T17" fmla="*/ 38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393">
                  <a:moveTo>
                    <a:pt x="117" y="382"/>
                  </a:moveTo>
                  <a:cubicBezTo>
                    <a:pt x="121" y="390"/>
                    <a:pt x="130" y="393"/>
                    <a:pt x="137" y="389"/>
                  </a:cubicBezTo>
                  <a:cubicBezTo>
                    <a:pt x="408" y="245"/>
                    <a:pt x="408" y="245"/>
                    <a:pt x="408" y="245"/>
                  </a:cubicBezTo>
                  <a:cubicBezTo>
                    <a:pt x="416" y="241"/>
                    <a:pt x="418" y="232"/>
                    <a:pt x="414" y="224"/>
                  </a:cubicBezTo>
                  <a:cubicBezTo>
                    <a:pt x="301" y="11"/>
                    <a:pt x="301" y="11"/>
                    <a:pt x="301" y="11"/>
                  </a:cubicBezTo>
                  <a:cubicBezTo>
                    <a:pt x="297" y="3"/>
                    <a:pt x="288" y="0"/>
                    <a:pt x="280" y="4"/>
                  </a:cubicBezTo>
                  <a:cubicBezTo>
                    <a:pt x="9" y="148"/>
                    <a:pt x="9" y="148"/>
                    <a:pt x="9" y="148"/>
                  </a:cubicBezTo>
                  <a:cubicBezTo>
                    <a:pt x="2" y="152"/>
                    <a:pt x="0" y="161"/>
                    <a:pt x="4" y="168"/>
                  </a:cubicBezTo>
                  <a:lnTo>
                    <a:pt x="117" y="382"/>
                  </a:lnTo>
                  <a:close/>
                </a:path>
              </a:pathLst>
            </a:custGeom>
            <a:solidFill>
              <a:srgbClr val="31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77" name="Freeform 149"/>
            <p:cNvSpPr>
              <a:spLocks/>
            </p:cNvSpPr>
            <p:nvPr/>
          </p:nvSpPr>
          <p:spPr bwMode="auto">
            <a:xfrm>
              <a:off x="10343910" y="4161835"/>
              <a:ext cx="649402" cy="610418"/>
            </a:xfrm>
            <a:custGeom>
              <a:avLst/>
              <a:gdLst>
                <a:gd name="T0" fmla="*/ 105 w 370"/>
                <a:gd name="T1" fmla="*/ 339 h 349"/>
                <a:gd name="T2" fmla="*/ 123 w 370"/>
                <a:gd name="T3" fmla="*/ 345 h 349"/>
                <a:gd name="T4" fmla="*/ 362 w 370"/>
                <a:gd name="T5" fmla="*/ 218 h 349"/>
                <a:gd name="T6" fmla="*/ 367 w 370"/>
                <a:gd name="T7" fmla="*/ 200 h 349"/>
                <a:gd name="T8" fmla="*/ 266 w 370"/>
                <a:gd name="T9" fmla="*/ 10 h 349"/>
                <a:gd name="T10" fmla="*/ 248 w 370"/>
                <a:gd name="T11" fmla="*/ 4 h 349"/>
                <a:gd name="T12" fmla="*/ 9 w 370"/>
                <a:gd name="T13" fmla="*/ 130 h 349"/>
                <a:gd name="T14" fmla="*/ 4 w 370"/>
                <a:gd name="T15" fmla="*/ 149 h 349"/>
                <a:gd name="T16" fmla="*/ 105 w 370"/>
                <a:gd name="T17" fmla="*/ 33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349">
                  <a:moveTo>
                    <a:pt x="105" y="339"/>
                  </a:moveTo>
                  <a:cubicBezTo>
                    <a:pt x="109" y="346"/>
                    <a:pt x="117" y="349"/>
                    <a:pt x="123" y="345"/>
                  </a:cubicBezTo>
                  <a:cubicBezTo>
                    <a:pt x="362" y="218"/>
                    <a:pt x="362" y="218"/>
                    <a:pt x="362" y="218"/>
                  </a:cubicBezTo>
                  <a:cubicBezTo>
                    <a:pt x="368" y="215"/>
                    <a:pt x="370" y="207"/>
                    <a:pt x="367" y="200"/>
                  </a:cubicBezTo>
                  <a:cubicBezTo>
                    <a:pt x="266" y="10"/>
                    <a:pt x="266" y="10"/>
                    <a:pt x="266" y="10"/>
                  </a:cubicBezTo>
                  <a:cubicBezTo>
                    <a:pt x="262" y="3"/>
                    <a:pt x="254" y="0"/>
                    <a:pt x="248" y="4"/>
                  </a:cubicBezTo>
                  <a:cubicBezTo>
                    <a:pt x="9" y="130"/>
                    <a:pt x="9" y="130"/>
                    <a:pt x="9" y="130"/>
                  </a:cubicBezTo>
                  <a:cubicBezTo>
                    <a:pt x="3" y="134"/>
                    <a:pt x="0" y="142"/>
                    <a:pt x="4" y="149"/>
                  </a:cubicBezTo>
                  <a:lnTo>
                    <a:pt x="105" y="339"/>
                  </a:ln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78" name="Freeform 150"/>
            <p:cNvSpPr>
              <a:spLocks/>
            </p:cNvSpPr>
            <p:nvPr/>
          </p:nvSpPr>
          <p:spPr bwMode="auto">
            <a:xfrm>
              <a:off x="8804013" y="3128741"/>
              <a:ext cx="1125427" cy="1653772"/>
            </a:xfrm>
            <a:custGeom>
              <a:avLst/>
              <a:gdLst>
                <a:gd name="T0" fmla="*/ 0 w 641"/>
                <a:gd name="T1" fmla="*/ 565 h 946"/>
                <a:gd name="T2" fmla="*/ 641 w 641"/>
                <a:gd name="T3" fmla="*/ 0 h 946"/>
                <a:gd name="T4" fmla="*/ 271 w 641"/>
                <a:gd name="T5" fmla="*/ 946 h 946"/>
                <a:gd name="T6" fmla="*/ 0 w 641"/>
                <a:gd name="T7" fmla="*/ 565 h 946"/>
              </a:gdLst>
              <a:ahLst/>
              <a:cxnLst>
                <a:cxn ang="0">
                  <a:pos x="T0" y="T1"/>
                </a:cxn>
                <a:cxn ang="0">
                  <a:pos x="T2" y="T3"/>
                </a:cxn>
                <a:cxn ang="0">
                  <a:pos x="T4" y="T5"/>
                </a:cxn>
                <a:cxn ang="0">
                  <a:pos x="T6" y="T7"/>
                </a:cxn>
              </a:cxnLst>
              <a:rect l="0" t="0" r="r" b="b"/>
              <a:pathLst>
                <a:path w="641" h="946">
                  <a:moveTo>
                    <a:pt x="0" y="565"/>
                  </a:moveTo>
                  <a:cubicBezTo>
                    <a:pt x="0" y="565"/>
                    <a:pt x="606" y="18"/>
                    <a:pt x="641" y="0"/>
                  </a:cubicBezTo>
                  <a:cubicBezTo>
                    <a:pt x="271" y="946"/>
                    <a:pt x="271" y="946"/>
                    <a:pt x="271" y="946"/>
                  </a:cubicBezTo>
                  <a:lnTo>
                    <a:pt x="0" y="56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79" name="Freeform 151"/>
            <p:cNvSpPr>
              <a:spLocks/>
            </p:cNvSpPr>
            <p:nvPr/>
          </p:nvSpPr>
          <p:spPr bwMode="auto">
            <a:xfrm>
              <a:off x="9280038" y="3128741"/>
              <a:ext cx="807393" cy="1636331"/>
            </a:xfrm>
            <a:custGeom>
              <a:avLst/>
              <a:gdLst>
                <a:gd name="T0" fmla="*/ 787 w 787"/>
                <a:gd name="T1" fmla="*/ 1564 h 1595"/>
                <a:gd name="T2" fmla="*/ 633 w 787"/>
                <a:gd name="T3" fmla="*/ 0 h 1595"/>
                <a:gd name="T4" fmla="*/ 0 w 787"/>
                <a:gd name="T5" fmla="*/ 1595 h 1595"/>
                <a:gd name="T6" fmla="*/ 787 w 787"/>
                <a:gd name="T7" fmla="*/ 1564 h 1595"/>
              </a:gdLst>
              <a:ahLst/>
              <a:cxnLst>
                <a:cxn ang="0">
                  <a:pos x="T0" y="T1"/>
                </a:cxn>
                <a:cxn ang="0">
                  <a:pos x="T2" y="T3"/>
                </a:cxn>
                <a:cxn ang="0">
                  <a:pos x="T4" y="T5"/>
                </a:cxn>
                <a:cxn ang="0">
                  <a:pos x="T6" y="T7"/>
                </a:cxn>
              </a:cxnLst>
              <a:rect l="0" t="0" r="r" b="b"/>
              <a:pathLst>
                <a:path w="787" h="1595">
                  <a:moveTo>
                    <a:pt x="787" y="1564"/>
                  </a:moveTo>
                  <a:lnTo>
                    <a:pt x="633" y="0"/>
                  </a:lnTo>
                  <a:lnTo>
                    <a:pt x="0" y="1595"/>
                  </a:lnTo>
                  <a:lnTo>
                    <a:pt x="787" y="1564"/>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0" name="Freeform 152"/>
            <p:cNvSpPr>
              <a:spLocks/>
            </p:cNvSpPr>
            <p:nvPr/>
          </p:nvSpPr>
          <p:spPr bwMode="auto">
            <a:xfrm>
              <a:off x="8026371" y="3235436"/>
              <a:ext cx="1541947" cy="1562466"/>
            </a:xfrm>
            <a:custGeom>
              <a:avLst/>
              <a:gdLst>
                <a:gd name="T0" fmla="*/ 0 w 878"/>
                <a:gd name="T1" fmla="*/ 0 h 894"/>
                <a:gd name="T2" fmla="*/ 878 w 878"/>
                <a:gd name="T3" fmla="*/ 547 h 894"/>
                <a:gd name="T4" fmla="*/ 356 w 878"/>
                <a:gd name="T5" fmla="*/ 894 h 894"/>
                <a:gd name="T6" fmla="*/ 108 w 878"/>
                <a:gd name="T7" fmla="*/ 707 h 894"/>
                <a:gd name="T8" fmla="*/ 0 w 878"/>
                <a:gd name="T9" fmla="*/ 0 h 894"/>
              </a:gdLst>
              <a:ahLst/>
              <a:cxnLst>
                <a:cxn ang="0">
                  <a:pos x="T0" y="T1"/>
                </a:cxn>
                <a:cxn ang="0">
                  <a:pos x="T2" y="T3"/>
                </a:cxn>
                <a:cxn ang="0">
                  <a:pos x="T4" y="T5"/>
                </a:cxn>
                <a:cxn ang="0">
                  <a:pos x="T6" y="T7"/>
                </a:cxn>
                <a:cxn ang="0">
                  <a:pos x="T8" y="T9"/>
                </a:cxn>
              </a:cxnLst>
              <a:rect l="0" t="0" r="r" b="b"/>
              <a:pathLst>
                <a:path w="878" h="894">
                  <a:moveTo>
                    <a:pt x="0" y="0"/>
                  </a:moveTo>
                  <a:cubicBezTo>
                    <a:pt x="878" y="547"/>
                    <a:pt x="878" y="547"/>
                    <a:pt x="878" y="547"/>
                  </a:cubicBezTo>
                  <a:cubicBezTo>
                    <a:pt x="356" y="894"/>
                    <a:pt x="356" y="894"/>
                    <a:pt x="356" y="894"/>
                  </a:cubicBezTo>
                  <a:cubicBezTo>
                    <a:pt x="356" y="894"/>
                    <a:pt x="122" y="718"/>
                    <a:pt x="108" y="707"/>
                  </a:cubicBezTo>
                  <a:cubicBezTo>
                    <a:pt x="95" y="697"/>
                    <a:pt x="0" y="0"/>
                    <a:pt x="0" y="0"/>
                  </a:cubicBezTo>
                  <a:close/>
                </a:path>
              </a:pathLst>
            </a:custGeom>
            <a:solidFill>
              <a:schemeClr val="bg1">
                <a:lumMod val="10000"/>
                <a:lumOff val="90000"/>
              </a:schemeClr>
            </a:solidFill>
            <a:ln>
              <a:noFill/>
            </a:ln>
          </p:spPr>
          <p:txBody>
            <a:bodyPr vert="horz" wrap="square" lIns="91299" tIns="45649" rIns="91299" bIns="45649" numCol="1" anchor="t" anchorCtr="0" compatLnSpc="1">
              <a:prstTxWarp prst="textNoShape">
                <a:avLst/>
              </a:prstTxWarp>
            </a:bodyPr>
            <a:lstStyle/>
            <a:p>
              <a:endParaRPr lang="en-US" sz="1798"/>
            </a:p>
          </p:txBody>
        </p:sp>
        <p:sp>
          <p:nvSpPr>
            <p:cNvPr id="181" name="Freeform 153"/>
            <p:cNvSpPr>
              <a:spLocks/>
            </p:cNvSpPr>
            <p:nvPr/>
          </p:nvSpPr>
          <p:spPr bwMode="auto">
            <a:xfrm>
              <a:off x="8652178" y="4191587"/>
              <a:ext cx="916141" cy="972566"/>
            </a:xfrm>
            <a:custGeom>
              <a:avLst/>
              <a:gdLst>
                <a:gd name="T0" fmla="*/ 417 w 522"/>
                <a:gd name="T1" fmla="*/ 555 h 556"/>
                <a:gd name="T2" fmla="*/ 522 w 522"/>
                <a:gd name="T3" fmla="*/ 0 h 556"/>
                <a:gd name="T4" fmla="*/ 0 w 522"/>
                <a:gd name="T5" fmla="*/ 347 h 556"/>
                <a:gd name="T6" fmla="*/ 417 w 522"/>
                <a:gd name="T7" fmla="*/ 555 h 556"/>
              </a:gdLst>
              <a:ahLst/>
              <a:cxnLst>
                <a:cxn ang="0">
                  <a:pos x="T0" y="T1"/>
                </a:cxn>
                <a:cxn ang="0">
                  <a:pos x="T2" y="T3"/>
                </a:cxn>
                <a:cxn ang="0">
                  <a:pos x="T4" y="T5"/>
                </a:cxn>
                <a:cxn ang="0">
                  <a:pos x="T6" y="T7"/>
                </a:cxn>
              </a:cxnLst>
              <a:rect l="0" t="0" r="r" b="b"/>
              <a:pathLst>
                <a:path w="522" h="556">
                  <a:moveTo>
                    <a:pt x="417" y="555"/>
                  </a:moveTo>
                  <a:cubicBezTo>
                    <a:pt x="428" y="554"/>
                    <a:pt x="522" y="0"/>
                    <a:pt x="522" y="0"/>
                  </a:cubicBezTo>
                  <a:cubicBezTo>
                    <a:pt x="0" y="347"/>
                    <a:pt x="0" y="347"/>
                    <a:pt x="0" y="347"/>
                  </a:cubicBezTo>
                  <a:cubicBezTo>
                    <a:pt x="0" y="347"/>
                    <a:pt x="398" y="556"/>
                    <a:pt x="417" y="555"/>
                  </a:cubicBez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2" name="Freeform 154"/>
            <p:cNvSpPr>
              <a:spLocks/>
            </p:cNvSpPr>
            <p:nvPr/>
          </p:nvSpPr>
          <p:spPr bwMode="auto">
            <a:xfrm>
              <a:off x="9383655" y="4191587"/>
              <a:ext cx="1667110" cy="1137737"/>
            </a:xfrm>
            <a:custGeom>
              <a:avLst/>
              <a:gdLst>
                <a:gd name="T0" fmla="*/ 1625 w 1625"/>
                <a:gd name="T1" fmla="*/ 525 h 1109"/>
                <a:gd name="T2" fmla="*/ 180 w 1625"/>
                <a:gd name="T3" fmla="*/ 0 h 1109"/>
                <a:gd name="T4" fmla="*/ 0 w 1625"/>
                <a:gd name="T5" fmla="*/ 946 h 1109"/>
                <a:gd name="T6" fmla="*/ 424 w 1625"/>
                <a:gd name="T7" fmla="*/ 1109 h 1109"/>
                <a:gd name="T8" fmla="*/ 1625 w 1625"/>
                <a:gd name="T9" fmla="*/ 525 h 1109"/>
              </a:gdLst>
              <a:ahLst/>
              <a:cxnLst>
                <a:cxn ang="0">
                  <a:pos x="T0" y="T1"/>
                </a:cxn>
                <a:cxn ang="0">
                  <a:pos x="T2" y="T3"/>
                </a:cxn>
                <a:cxn ang="0">
                  <a:pos x="T4" y="T5"/>
                </a:cxn>
                <a:cxn ang="0">
                  <a:pos x="T6" y="T7"/>
                </a:cxn>
                <a:cxn ang="0">
                  <a:pos x="T8" y="T9"/>
                </a:cxn>
              </a:cxnLst>
              <a:rect l="0" t="0" r="r" b="b"/>
              <a:pathLst>
                <a:path w="1625" h="1109">
                  <a:moveTo>
                    <a:pt x="1625" y="525"/>
                  </a:moveTo>
                  <a:lnTo>
                    <a:pt x="180" y="0"/>
                  </a:lnTo>
                  <a:lnTo>
                    <a:pt x="0" y="946"/>
                  </a:lnTo>
                  <a:lnTo>
                    <a:pt x="424" y="1109"/>
                  </a:lnTo>
                  <a:lnTo>
                    <a:pt x="1625" y="52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sp>
          <p:nvSpPr>
            <p:cNvPr id="183" name="Freeform 155"/>
            <p:cNvSpPr>
              <a:spLocks/>
            </p:cNvSpPr>
            <p:nvPr/>
          </p:nvSpPr>
          <p:spPr bwMode="auto">
            <a:xfrm>
              <a:off x="8172051" y="4435754"/>
              <a:ext cx="1730717" cy="918193"/>
            </a:xfrm>
            <a:custGeom>
              <a:avLst/>
              <a:gdLst>
                <a:gd name="T0" fmla="*/ 960 w 986"/>
                <a:gd name="T1" fmla="*/ 501 h 525"/>
                <a:gd name="T2" fmla="*/ 938 w 986"/>
                <a:gd name="T3" fmla="*/ 511 h 525"/>
                <a:gd name="T4" fmla="*/ 759 w 986"/>
                <a:gd name="T5" fmla="*/ 462 h 525"/>
                <a:gd name="T6" fmla="*/ 631 w 986"/>
                <a:gd name="T7" fmla="*/ 430 h 525"/>
                <a:gd name="T8" fmla="*/ 490 w 986"/>
                <a:gd name="T9" fmla="*/ 349 h 525"/>
                <a:gd name="T10" fmla="*/ 277 w 986"/>
                <a:gd name="T11" fmla="*/ 240 h 525"/>
                <a:gd name="T12" fmla="*/ 127 w 986"/>
                <a:gd name="T13" fmla="*/ 115 h 525"/>
                <a:gd name="T14" fmla="*/ 26 w 986"/>
                <a:gd name="T15" fmla="*/ 31 h 525"/>
                <a:gd name="T16" fmla="*/ 48 w 986"/>
                <a:gd name="T17" fmla="*/ 20 h 525"/>
                <a:gd name="T18" fmla="*/ 189 w 986"/>
                <a:gd name="T19" fmla="*/ 115 h 525"/>
                <a:gd name="T20" fmla="*/ 280 w 986"/>
                <a:gd name="T21" fmla="*/ 168 h 525"/>
                <a:gd name="T22" fmla="*/ 394 w 986"/>
                <a:gd name="T23" fmla="*/ 240 h 525"/>
                <a:gd name="T24" fmla="*/ 575 w 986"/>
                <a:gd name="T25" fmla="*/ 349 h 525"/>
                <a:gd name="T26" fmla="*/ 681 w 986"/>
                <a:gd name="T27" fmla="*/ 398 h 525"/>
                <a:gd name="T28" fmla="*/ 960 w 986"/>
                <a:gd name="T29" fmla="*/ 50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6" h="525">
                  <a:moveTo>
                    <a:pt x="960" y="501"/>
                  </a:moveTo>
                  <a:cubicBezTo>
                    <a:pt x="986" y="513"/>
                    <a:pt x="972" y="525"/>
                    <a:pt x="938" y="511"/>
                  </a:cubicBezTo>
                  <a:cubicBezTo>
                    <a:pt x="913" y="501"/>
                    <a:pt x="807" y="478"/>
                    <a:pt x="759" y="462"/>
                  </a:cubicBezTo>
                  <a:cubicBezTo>
                    <a:pt x="711" y="446"/>
                    <a:pt x="679" y="454"/>
                    <a:pt x="631" y="430"/>
                  </a:cubicBezTo>
                  <a:cubicBezTo>
                    <a:pt x="583" y="406"/>
                    <a:pt x="531" y="366"/>
                    <a:pt x="490" y="349"/>
                  </a:cubicBezTo>
                  <a:cubicBezTo>
                    <a:pt x="450" y="331"/>
                    <a:pt x="342" y="284"/>
                    <a:pt x="277" y="240"/>
                  </a:cubicBezTo>
                  <a:cubicBezTo>
                    <a:pt x="213" y="195"/>
                    <a:pt x="167" y="118"/>
                    <a:pt x="127" y="115"/>
                  </a:cubicBezTo>
                  <a:cubicBezTo>
                    <a:pt x="87" y="112"/>
                    <a:pt x="59" y="55"/>
                    <a:pt x="26" y="31"/>
                  </a:cubicBezTo>
                  <a:cubicBezTo>
                    <a:pt x="0" y="12"/>
                    <a:pt x="17" y="0"/>
                    <a:pt x="48" y="20"/>
                  </a:cubicBezTo>
                  <a:cubicBezTo>
                    <a:pt x="79" y="41"/>
                    <a:pt x="165" y="115"/>
                    <a:pt x="189" y="115"/>
                  </a:cubicBezTo>
                  <a:cubicBezTo>
                    <a:pt x="213" y="115"/>
                    <a:pt x="261" y="154"/>
                    <a:pt x="280" y="168"/>
                  </a:cubicBezTo>
                  <a:cubicBezTo>
                    <a:pt x="298" y="182"/>
                    <a:pt x="348" y="223"/>
                    <a:pt x="394" y="240"/>
                  </a:cubicBezTo>
                  <a:cubicBezTo>
                    <a:pt x="439" y="257"/>
                    <a:pt x="554" y="340"/>
                    <a:pt x="575" y="349"/>
                  </a:cubicBezTo>
                  <a:cubicBezTo>
                    <a:pt x="597" y="358"/>
                    <a:pt x="642" y="402"/>
                    <a:pt x="681" y="398"/>
                  </a:cubicBezTo>
                  <a:cubicBezTo>
                    <a:pt x="719" y="394"/>
                    <a:pt x="923" y="483"/>
                    <a:pt x="960" y="5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99" tIns="45649" rIns="91299" bIns="45649" numCol="1" anchor="t" anchorCtr="0" compatLnSpc="1">
              <a:prstTxWarp prst="textNoShape">
                <a:avLst/>
              </a:prstTxWarp>
            </a:bodyPr>
            <a:lstStyle/>
            <a:p>
              <a:endParaRPr lang="en-US" sz="1798"/>
            </a:p>
          </p:txBody>
        </p:sp>
      </p:grpSp>
      <p:sp>
        <p:nvSpPr>
          <p:cNvPr id="75" name="稻壳儿_刀客儿出品_8">
            <a:extLst>
              <a:ext uri="{FF2B5EF4-FFF2-40B4-BE49-F238E27FC236}">
                <a16:creationId xmlns:a16="http://schemas.microsoft.com/office/drawing/2014/main" id="{DF2B1B30-E1FE-407F-9495-D7760B6EFB85}"/>
              </a:ext>
            </a:extLst>
          </p:cNvPr>
          <p:cNvSpPr txBox="1"/>
          <p:nvPr/>
        </p:nvSpPr>
        <p:spPr>
          <a:xfrm>
            <a:off x="4567376" y="509272"/>
            <a:ext cx="3057247" cy="584775"/>
          </a:xfrm>
          <a:prstGeom prst="rect">
            <a:avLst/>
          </a:prstGeom>
          <a:noFill/>
        </p:spPr>
        <p:txBody>
          <a:bodyPr wrap="none" lIns="90000" tIns="46800" rIns="90000" bIns="46800" rtlCol="0">
            <a:spAutoFit/>
          </a:bodyPr>
          <a:lstStyle/>
          <a:p>
            <a:pPr algn="ctr"/>
            <a:r>
              <a:rPr lang="zh-CN" altLang="en-US" sz="3200" dirty="0">
                <a:latin typeface="+mj-ea"/>
                <a:ea typeface="+mj-ea"/>
              </a:rPr>
              <a:t>在这里添加标题</a:t>
            </a:r>
            <a:endParaRPr lang="en-US" sz="3200" dirty="0">
              <a:latin typeface="+mj-ea"/>
              <a:ea typeface="+mj-ea"/>
            </a:endParaRPr>
          </a:p>
        </p:txBody>
      </p:sp>
      <p:sp>
        <p:nvSpPr>
          <p:cNvPr id="76" name="稻壳儿_刀客儿出品_9">
            <a:extLst>
              <a:ext uri="{FF2B5EF4-FFF2-40B4-BE49-F238E27FC236}">
                <a16:creationId xmlns:a16="http://schemas.microsoft.com/office/drawing/2014/main" id="{62671CBE-A1EF-46CE-8ACC-56C3E4314E3A}"/>
              </a:ext>
            </a:extLst>
          </p:cNvPr>
          <p:cNvSpPr txBox="1"/>
          <p:nvPr/>
        </p:nvSpPr>
        <p:spPr>
          <a:xfrm>
            <a:off x="3568631" y="1031741"/>
            <a:ext cx="5054738" cy="307777"/>
          </a:xfrm>
          <a:prstGeom prst="rect">
            <a:avLst/>
          </a:prstGeom>
          <a:noFill/>
        </p:spPr>
        <p:txBody>
          <a:bodyPr wrap="none" lIns="90000" tIns="46800" rIns="90000" bIns="46800" rtlCol="0">
            <a:spAutoFit/>
          </a:bodyPr>
          <a:lstStyle/>
          <a:p>
            <a:pPr algn="ctr"/>
            <a:r>
              <a:rPr lang="en-US" altLang="zh-CN" sz="1400" dirty="0"/>
              <a:t>Lorem ipsum dolor sit </a:t>
            </a:r>
            <a:r>
              <a:rPr lang="en-US" altLang="zh-CN" sz="1400" dirty="0" err="1"/>
              <a:t>amet</a:t>
            </a:r>
            <a:r>
              <a:rPr lang="en-US" altLang="zh-CN" sz="1400" dirty="0"/>
              <a:t>, </a:t>
            </a:r>
            <a:r>
              <a:rPr lang="en-US" altLang="zh-CN" sz="1400" dirty="0" err="1"/>
              <a:t>consectetuer</a:t>
            </a:r>
            <a:r>
              <a:rPr lang="en-US" altLang="zh-CN" sz="1400" dirty="0"/>
              <a:t> </a:t>
            </a:r>
            <a:r>
              <a:rPr lang="en-US" altLang="zh-CN" sz="1400" dirty="0" err="1"/>
              <a:t>adipiscing</a:t>
            </a:r>
            <a:r>
              <a:rPr lang="en-US" altLang="zh-CN" sz="1400" dirty="0"/>
              <a:t> </a:t>
            </a:r>
            <a:r>
              <a:rPr lang="en-US" altLang="zh-CN" sz="1400" dirty="0" err="1"/>
              <a:t>elit</a:t>
            </a:r>
            <a:r>
              <a:rPr lang="en-US" altLang="zh-CN" sz="1400" dirty="0"/>
              <a:t>.</a:t>
            </a:r>
            <a:endParaRPr lang="en-US" sz="1400" dirty="0"/>
          </a:p>
        </p:txBody>
      </p:sp>
    </p:spTree>
    <p:extLst>
      <p:ext uri="{BB962C8B-B14F-4D97-AF65-F5344CB8AC3E}">
        <p14:creationId xmlns:p14="http://schemas.microsoft.com/office/powerpoint/2010/main" val="11854261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00"/>
                                        <p:tgtEl>
                                          <p:spTgt spid="7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wipe(down)">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43"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100"/>
                                        <p:tgtEl>
                                          <p:spTgt spid="85"/>
                                        </p:tgtEl>
                                      </p:cBhvr>
                                    </p:animEffect>
                                    <p:anim calcmode="lin" valueType="num">
                                      <p:cBhvr>
                                        <p:cTn id="16" dur="400" fill="hold"/>
                                        <p:tgtEl>
                                          <p:spTgt spid="85"/>
                                        </p:tgtEl>
                                        <p:attrNameLst>
                                          <p:attrName>ppt_x</p:attrName>
                                        </p:attrNameLst>
                                      </p:cBhvr>
                                      <p:tavLst>
                                        <p:tav tm="0">
                                          <p:val>
                                            <p:strVal val="#ppt_x"/>
                                          </p:val>
                                        </p:tav>
                                        <p:tav tm="100000">
                                          <p:val>
                                            <p:strVal val="#ppt_x"/>
                                          </p:val>
                                        </p:tav>
                                      </p:tavLst>
                                    </p:anim>
                                    <p:anim calcmode="lin" valueType="num">
                                      <p:cBhvr>
                                        <p:cTn id="17" dur="400" fill="hold"/>
                                        <p:tgtEl>
                                          <p:spTgt spid="85"/>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8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8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0" presetID="43" presetClass="entr" presetSubtype="0" fill="hold" grpId="0"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100"/>
                                        <p:tgtEl>
                                          <p:spTgt spid="86"/>
                                        </p:tgtEl>
                                      </p:cBhvr>
                                    </p:animEffect>
                                    <p:anim calcmode="lin" valueType="num">
                                      <p:cBhvr>
                                        <p:cTn id="23" dur="400" fill="hold"/>
                                        <p:tgtEl>
                                          <p:spTgt spid="86"/>
                                        </p:tgtEl>
                                        <p:attrNameLst>
                                          <p:attrName>ppt_x</p:attrName>
                                        </p:attrNameLst>
                                      </p:cBhvr>
                                      <p:tavLst>
                                        <p:tav tm="0">
                                          <p:val>
                                            <p:strVal val="#ppt_x"/>
                                          </p:val>
                                        </p:tav>
                                        <p:tav tm="100000">
                                          <p:val>
                                            <p:strVal val="#ppt_x"/>
                                          </p:val>
                                        </p:tav>
                                      </p:tavLst>
                                    </p:anim>
                                    <p:anim calcmode="lin" valueType="num">
                                      <p:cBhvr>
                                        <p:cTn id="24" dur="400" fill="hold"/>
                                        <p:tgtEl>
                                          <p:spTgt spid="86"/>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8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8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7" presetID="43" presetClass="entr" presetSubtype="0" fill="hold" nodeType="with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fade">
                                      <p:cBhvr>
                                        <p:cTn id="29" dur="100"/>
                                        <p:tgtEl>
                                          <p:spTgt spid="87"/>
                                        </p:tgtEl>
                                      </p:cBhvr>
                                    </p:animEffect>
                                    <p:anim calcmode="lin" valueType="num">
                                      <p:cBhvr>
                                        <p:cTn id="30" dur="400" fill="hold"/>
                                        <p:tgtEl>
                                          <p:spTgt spid="87"/>
                                        </p:tgtEl>
                                        <p:attrNameLst>
                                          <p:attrName>ppt_x</p:attrName>
                                        </p:attrNameLst>
                                      </p:cBhvr>
                                      <p:tavLst>
                                        <p:tav tm="0">
                                          <p:val>
                                            <p:strVal val="#ppt_x"/>
                                          </p:val>
                                        </p:tav>
                                        <p:tav tm="100000">
                                          <p:val>
                                            <p:strVal val="#ppt_x"/>
                                          </p:val>
                                        </p:tav>
                                      </p:tavLst>
                                    </p:anim>
                                    <p:anim calcmode="lin" valueType="num">
                                      <p:cBhvr>
                                        <p:cTn id="31" dur="400" fill="hold"/>
                                        <p:tgtEl>
                                          <p:spTgt spid="87"/>
                                        </p:tgtEl>
                                        <p:attrNameLst>
                                          <p:attrName>ppt_y</p:attrName>
                                        </p:attrNameLst>
                                      </p:cBhvr>
                                      <p:tavLst>
                                        <p:tav tm="0">
                                          <p:val>
                                            <p:strVal val="#ppt_y+0.31"/>
                                          </p:val>
                                        </p:tav>
                                        <p:tav tm="100000">
                                          <p:val>
                                            <p:strVal val="#ppt_y+0.31"/>
                                          </p:val>
                                        </p:tav>
                                      </p:tavLst>
                                    </p:anim>
                                    <p:anim calcmode="lin" valueType="num">
                                      <p:cBhvr>
                                        <p:cTn id="32" dur="600" decel="50000" fill="hold">
                                          <p:stCondLst>
                                            <p:cond delay="400"/>
                                          </p:stCondLst>
                                        </p:cTn>
                                        <p:tgtEl>
                                          <p:spTgt spid="8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3" dur="600" decel="50000" fill="hold">
                                          <p:stCondLst>
                                            <p:cond delay="400"/>
                                          </p:stCondLst>
                                        </p:cTn>
                                        <p:tgtEl>
                                          <p:spTgt spid="8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96"/>
                                        </p:tgtEl>
                                        <p:attrNameLst>
                                          <p:attrName>style.visibility</p:attrName>
                                        </p:attrNameLst>
                                      </p:cBhvr>
                                      <p:to>
                                        <p:strVal val="visible"/>
                                      </p:to>
                                    </p:set>
                                    <p:animEffect transition="in" filter="randombar(horizontal)">
                                      <p:cBhvr>
                                        <p:cTn id="38" dur="500"/>
                                        <p:tgtEl>
                                          <p:spTgt spid="29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97"/>
                                        </p:tgtEl>
                                        <p:attrNameLst>
                                          <p:attrName>style.visibility</p:attrName>
                                        </p:attrNameLst>
                                      </p:cBhvr>
                                      <p:to>
                                        <p:strVal val="visible"/>
                                      </p:to>
                                    </p:set>
                                    <p:animEffect transition="in" filter="randombar(horizontal)">
                                      <p:cBhvr>
                                        <p:cTn id="41" dur="500"/>
                                        <p:tgtEl>
                                          <p:spTgt spid="297"/>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98"/>
                                        </p:tgtEl>
                                        <p:attrNameLst>
                                          <p:attrName>style.visibility</p:attrName>
                                        </p:attrNameLst>
                                      </p:cBhvr>
                                      <p:to>
                                        <p:strVal val="visible"/>
                                      </p:to>
                                    </p:set>
                                    <p:animEffect transition="in" filter="barn(inVertical)">
                                      <p:cBhvr>
                                        <p:cTn id="46"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P spid="297" grpId="0"/>
      <p:bldP spid="298" grpId="0"/>
      <p:bldP spid="85" grpId="0" animBg="1"/>
      <p:bldP spid="86" grpId="0" animBg="1"/>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稻壳儿_刀客儿出品_1"/>
          <p:cNvSpPr/>
          <p:nvPr/>
        </p:nvSpPr>
        <p:spPr>
          <a:xfrm>
            <a:off x="1055273" y="1751732"/>
            <a:ext cx="2997094" cy="493981"/>
          </a:xfrm>
          <a:prstGeom prst="rect">
            <a:avLst/>
          </a:prstGeom>
        </p:spPr>
        <p:txBody>
          <a:bodyPr wrap="square" lIns="90000" tIns="46800" rIns="90000" bIns="46800">
            <a:spAutoFit/>
          </a:bodyPr>
          <a:lstStyle/>
          <a:p>
            <a:pPr>
              <a:lnSpc>
                <a:spcPct val="150000"/>
              </a:lnSpc>
            </a:pPr>
            <a:r>
              <a:rPr lang="en-US" sz="1997" b="1" dirty="0">
                <a:solidFill>
                  <a:schemeClr val="bg1">
                    <a:lumMod val="50000"/>
                  </a:schemeClr>
                </a:solidFill>
              </a:rPr>
              <a:t>Subtitle Here</a:t>
            </a:r>
          </a:p>
        </p:txBody>
      </p:sp>
      <p:sp>
        <p:nvSpPr>
          <p:cNvPr id="60" name="稻壳儿_刀客儿出品_2"/>
          <p:cNvSpPr/>
          <p:nvPr/>
        </p:nvSpPr>
        <p:spPr>
          <a:xfrm>
            <a:off x="1055273" y="2257241"/>
            <a:ext cx="4379501" cy="1163524"/>
          </a:xfrm>
          <a:prstGeom prst="rect">
            <a:avLst/>
          </a:prstGeom>
        </p:spPr>
        <p:txBody>
          <a:bodyPr wrap="square" lIns="90000" tIns="46800" rIns="90000" bIns="46800">
            <a:spAutoFit/>
          </a:bodyPr>
          <a:lstStyle/>
          <a:p>
            <a:pPr>
              <a:lnSpc>
                <a:spcPct val="150000"/>
              </a:lnSpc>
            </a:pPr>
            <a:r>
              <a:rPr lang="en-US" sz="1198" dirty="0" err="1">
                <a:solidFill>
                  <a:schemeClr val="bg1">
                    <a:lumMod val="50000"/>
                  </a:schemeClr>
                </a:solidFill>
              </a:rPr>
              <a:t>Sed</a:t>
            </a:r>
            <a:r>
              <a:rPr lang="en-US" sz="1198" dirty="0">
                <a:solidFill>
                  <a:schemeClr val="bg1">
                    <a:lumMod val="50000"/>
                  </a:schemeClr>
                </a:solidFill>
              </a:rPr>
              <a:t> </a:t>
            </a:r>
            <a:r>
              <a:rPr lang="en-US" sz="1198" dirty="0" err="1">
                <a:solidFill>
                  <a:schemeClr val="bg1">
                    <a:lumMod val="50000"/>
                  </a:schemeClr>
                </a:solidFill>
              </a:rPr>
              <a:t>ut</a:t>
            </a:r>
            <a:r>
              <a:rPr lang="en-US" sz="1198" dirty="0">
                <a:solidFill>
                  <a:schemeClr val="bg1">
                    <a:lumMod val="50000"/>
                  </a:schemeClr>
                </a:solidFill>
              </a:rPr>
              <a:t> </a:t>
            </a:r>
            <a:r>
              <a:rPr lang="en-US" sz="1198" dirty="0" err="1">
                <a:solidFill>
                  <a:schemeClr val="bg1">
                    <a:lumMod val="50000"/>
                  </a:schemeClr>
                </a:solidFill>
              </a:rPr>
              <a:t>perspiciatis</a:t>
            </a:r>
            <a:r>
              <a:rPr lang="en-US" sz="1198" dirty="0">
                <a:solidFill>
                  <a:schemeClr val="bg1">
                    <a:lumMod val="50000"/>
                  </a:schemeClr>
                </a:solidFill>
              </a:rPr>
              <a:t> </a:t>
            </a:r>
            <a:r>
              <a:rPr lang="en-US" sz="1198" dirty="0" err="1">
                <a:solidFill>
                  <a:schemeClr val="bg1">
                    <a:lumMod val="50000"/>
                  </a:schemeClr>
                </a:solidFill>
              </a:rPr>
              <a:t>unde</a:t>
            </a:r>
            <a:r>
              <a:rPr lang="en-US" sz="1198" dirty="0">
                <a:solidFill>
                  <a:schemeClr val="bg1">
                    <a:lumMod val="50000"/>
                  </a:schemeClr>
                </a:solidFill>
              </a:rPr>
              <a:t> </a:t>
            </a:r>
            <a:r>
              <a:rPr lang="en-US" sz="1198" dirty="0" err="1">
                <a:solidFill>
                  <a:schemeClr val="bg1">
                    <a:lumMod val="50000"/>
                  </a:schemeClr>
                </a:solidFill>
              </a:rPr>
              <a:t>omnis</a:t>
            </a:r>
            <a:r>
              <a:rPr lang="en-US" sz="1198" dirty="0">
                <a:solidFill>
                  <a:schemeClr val="bg1">
                    <a:lumMod val="50000"/>
                  </a:schemeClr>
                </a:solidFill>
              </a:rPr>
              <a:t> </a:t>
            </a:r>
            <a:r>
              <a:rPr lang="en-US" sz="1198" dirty="0" err="1">
                <a:solidFill>
                  <a:schemeClr val="bg1">
                    <a:lumMod val="50000"/>
                  </a:schemeClr>
                </a:solidFill>
              </a:rPr>
              <a:t>iste</a:t>
            </a:r>
            <a:r>
              <a:rPr lang="en-US" sz="1198" dirty="0">
                <a:solidFill>
                  <a:schemeClr val="bg1">
                    <a:lumMod val="50000"/>
                  </a:schemeClr>
                </a:solidFill>
              </a:rPr>
              <a:t> </a:t>
            </a:r>
            <a:r>
              <a:rPr lang="en-US" sz="1198" dirty="0" err="1">
                <a:solidFill>
                  <a:schemeClr val="bg1">
                    <a:lumMod val="50000"/>
                  </a:schemeClr>
                </a:solidFill>
              </a:rPr>
              <a:t>natus</a:t>
            </a:r>
            <a:r>
              <a:rPr lang="en-US" sz="1198" dirty="0">
                <a:solidFill>
                  <a:schemeClr val="bg1">
                    <a:lumMod val="50000"/>
                  </a:schemeClr>
                </a:solidFill>
              </a:rPr>
              <a:t> error sit </a:t>
            </a:r>
            <a:r>
              <a:rPr lang="en-US" sz="1198" dirty="0" err="1">
                <a:solidFill>
                  <a:schemeClr val="bg1">
                    <a:lumMod val="50000"/>
                  </a:schemeClr>
                </a:solidFill>
              </a:rPr>
              <a:t>voluptatem</a:t>
            </a:r>
            <a:r>
              <a:rPr lang="en-US" sz="1198" dirty="0">
                <a:solidFill>
                  <a:schemeClr val="bg1">
                    <a:lumMod val="50000"/>
                  </a:schemeClr>
                </a:solidFill>
              </a:rPr>
              <a:t> </a:t>
            </a:r>
            <a:r>
              <a:rPr lang="en-US" sz="1198" dirty="0" err="1">
                <a:solidFill>
                  <a:schemeClr val="bg1">
                    <a:lumMod val="50000"/>
                  </a:schemeClr>
                </a:solidFill>
              </a:rPr>
              <a:t>accus</a:t>
            </a:r>
            <a:r>
              <a:rPr lang="en-US" sz="1198" dirty="0">
                <a:solidFill>
                  <a:schemeClr val="bg1">
                    <a:lumMod val="50000"/>
                  </a:schemeClr>
                </a:solidFill>
              </a:rPr>
              <a:t> </a:t>
            </a:r>
            <a:r>
              <a:rPr lang="en-US" sz="1198" dirty="0" err="1">
                <a:solidFill>
                  <a:schemeClr val="bg1">
                    <a:lumMod val="50000"/>
                  </a:schemeClr>
                </a:solidFill>
              </a:rPr>
              <a:t>Sed</a:t>
            </a:r>
            <a:r>
              <a:rPr lang="en-US" sz="1198" dirty="0">
                <a:solidFill>
                  <a:schemeClr val="bg1">
                    <a:lumMod val="50000"/>
                  </a:schemeClr>
                </a:solidFill>
              </a:rPr>
              <a:t> </a:t>
            </a:r>
            <a:r>
              <a:rPr lang="en-US" sz="1198" dirty="0" err="1">
                <a:solidFill>
                  <a:schemeClr val="bg1">
                    <a:lumMod val="50000"/>
                  </a:schemeClr>
                </a:solidFill>
              </a:rPr>
              <a:t>ut</a:t>
            </a:r>
            <a:r>
              <a:rPr lang="en-US" sz="1198" dirty="0">
                <a:solidFill>
                  <a:schemeClr val="bg1">
                    <a:lumMod val="50000"/>
                  </a:schemeClr>
                </a:solidFill>
              </a:rPr>
              <a:t> </a:t>
            </a:r>
            <a:r>
              <a:rPr lang="en-US" sz="1198" dirty="0" err="1">
                <a:solidFill>
                  <a:schemeClr val="bg1">
                    <a:lumMod val="50000"/>
                  </a:schemeClr>
                </a:solidFill>
              </a:rPr>
              <a:t>pers</a:t>
            </a:r>
            <a:r>
              <a:rPr lang="en-US" sz="1198" dirty="0">
                <a:solidFill>
                  <a:schemeClr val="bg1">
                    <a:lumMod val="50000"/>
                  </a:schemeClr>
                </a:solidFill>
              </a:rPr>
              <a:t> </a:t>
            </a:r>
            <a:r>
              <a:rPr lang="en-US" sz="1198" dirty="0" err="1">
                <a:solidFill>
                  <a:schemeClr val="bg1">
                    <a:lumMod val="50000"/>
                  </a:schemeClr>
                </a:solidFill>
              </a:rPr>
              <a:t>piciatis</a:t>
            </a:r>
            <a:r>
              <a:rPr lang="en-US" sz="1198" dirty="0">
                <a:solidFill>
                  <a:schemeClr val="bg1">
                    <a:lumMod val="50000"/>
                  </a:schemeClr>
                </a:solidFill>
              </a:rPr>
              <a:t> </a:t>
            </a:r>
            <a:r>
              <a:rPr lang="en-US" sz="1198" dirty="0" err="1">
                <a:solidFill>
                  <a:schemeClr val="bg1">
                    <a:lumMod val="50000"/>
                  </a:schemeClr>
                </a:solidFill>
              </a:rPr>
              <a:t>unde</a:t>
            </a:r>
            <a:r>
              <a:rPr lang="en-US" sz="1198" dirty="0">
                <a:solidFill>
                  <a:schemeClr val="bg1">
                    <a:lumMod val="50000"/>
                  </a:schemeClr>
                </a:solidFill>
              </a:rPr>
              <a:t> </a:t>
            </a:r>
            <a:r>
              <a:rPr lang="en-US" sz="1198" dirty="0" err="1">
                <a:solidFill>
                  <a:schemeClr val="bg1">
                    <a:lumMod val="50000"/>
                  </a:schemeClr>
                </a:solidFill>
              </a:rPr>
              <a:t>omnis</a:t>
            </a:r>
            <a:r>
              <a:rPr lang="en-US" sz="1198" dirty="0">
                <a:solidFill>
                  <a:schemeClr val="bg1">
                    <a:lumMod val="50000"/>
                  </a:schemeClr>
                </a:solidFill>
              </a:rPr>
              <a:t> </a:t>
            </a:r>
            <a:r>
              <a:rPr lang="en-US" sz="1198" dirty="0" err="1">
                <a:solidFill>
                  <a:schemeClr val="bg1">
                    <a:lumMod val="50000"/>
                  </a:schemeClr>
                </a:solidFill>
              </a:rPr>
              <a:t>iste</a:t>
            </a:r>
            <a:r>
              <a:rPr lang="en-US" sz="1198" dirty="0">
                <a:solidFill>
                  <a:schemeClr val="bg1">
                    <a:lumMod val="50000"/>
                  </a:schemeClr>
                </a:solidFill>
              </a:rPr>
              <a:t> </a:t>
            </a:r>
            <a:r>
              <a:rPr lang="en-US" sz="1198" dirty="0" err="1">
                <a:solidFill>
                  <a:schemeClr val="bg1">
                    <a:lumMod val="50000"/>
                  </a:schemeClr>
                </a:solidFill>
              </a:rPr>
              <a:t>natus</a:t>
            </a:r>
            <a:r>
              <a:rPr lang="en-US" sz="1198" dirty="0">
                <a:solidFill>
                  <a:schemeClr val="bg1">
                    <a:lumMod val="50000"/>
                  </a:schemeClr>
                </a:solidFill>
              </a:rPr>
              <a:t> </a:t>
            </a:r>
            <a:r>
              <a:rPr lang="en-US" sz="1198" dirty="0" err="1">
                <a:solidFill>
                  <a:schemeClr val="bg1">
                    <a:lumMod val="50000"/>
                  </a:schemeClr>
                </a:solidFill>
              </a:rPr>
              <a:t>Sed</a:t>
            </a:r>
            <a:r>
              <a:rPr lang="en-US" sz="1198" dirty="0">
                <a:solidFill>
                  <a:schemeClr val="bg1">
                    <a:lumMod val="50000"/>
                  </a:schemeClr>
                </a:solidFill>
              </a:rPr>
              <a:t> </a:t>
            </a:r>
            <a:r>
              <a:rPr lang="en-US" sz="1198" dirty="0" err="1">
                <a:solidFill>
                  <a:schemeClr val="bg1">
                    <a:lumMod val="50000"/>
                  </a:schemeClr>
                </a:solidFill>
              </a:rPr>
              <a:t>ut</a:t>
            </a:r>
            <a:r>
              <a:rPr lang="en-US" sz="1198" dirty="0">
                <a:solidFill>
                  <a:schemeClr val="bg1">
                    <a:lumMod val="50000"/>
                  </a:schemeClr>
                </a:solidFill>
              </a:rPr>
              <a:t> </a:t>
            </a:r>
            <a:r>
              <a:rPr lang="en-US" sz="1198" dirty="0" err="1">
                <a:solidFill>
                  <a:schemeClr val="bg1">
                    <a:lumMod val="50000"/>
                  </a:schemeClr>
                </a:solidFill>
              </a:rPr>
              <a:t>perspiciatis</a:t>
            </a:r>
            <a:r>
              <a:rPr lang="en-US" sz="1198" dirty="0">
                <a:solidFill>
                  <a:schemeClr val="bg1">
                    <a:lumMod val="50000"/>
                  </a:schemeClr>
                </a:solidFill>
              </a:rPr>
              <a:t> </a:t>
            </a:r>
            <a:r>
              <a:rPr lang="en-US" sz="1198" dirty="0" err="1">
                <a:solidFill>
                  <a:schemeClr val="bg1">
                    <a:lumMod val="50000"/>
                  </a:schemeClr>
                </a:solidFill>
              </a:rPr>
              <a:t>unde</a:t>
            </a:r>
            <a:r>
              <a:rPr lang="en-US" sz="1198" dirty="0">
                <a:solidFill>
                  <a:schemeClr val="bg1">
                    <a:lumMod val="50000"/>
                  </a:schemeClr>
                </a:solidFill>
              </a:rPr>
              <a:t> </a:t>
            </a:r>
            <a:r>
              <a:rPr lang="en-US" sz="1198" dirty="0" err="1">
                <a:solidFill>
                  <a:schemeClr val="bg1">
                    <a:lumMod val="50000"/>
                  </a:schemeClr>
                </a:solidFill>
              </a:rPr>
              <a:t>omnis</a:t>
            </a:r>
            <a:r>
              <a:rPr lang="en-US" sz="1198" dirty="0">
                <a:solidFill>
                  <a:schemeClr val="bg1">
                    <a:lumMod val="50000"/>
                  </a:schemeClr>
                </a:solidFill>
              </a:rPr>
              <a:t> </a:t>
            </a:r>
            <a:r>
              <a:rPr lang="en-US" sz="1198" dirty="0" err="1">
                <a:solidFill>
                  <a:schemeClr val="bg1">
                    <a:lumMod val="50000"/>
                  </a:schemeClr>
                </a:solidFill>
              </a:rPr>
              <a:t>iste</a:t>
            </a:r>
            <a:r>
              <a:rPr lang="en-US" sz="1198" dirty="0">
                <a:solidFill>
                  <a:schemeClr val="bg1">
                    <a:lumMod val="50000"/>
                  </a:schemeClr>
                </a:solidFill>
              </a:rPr>
              <a:t> </a:t>
            </a:r>
            <a:r>
              <a:rPr lang="en-US" sz="1198" dirty="0" err="1">
                <a:solidFill>
                  <a:schemeClr val="bg1">
                    <a:lumMod val="50000"/>
                  </a:schemeClr>
                </a:solidFill>
              </a:rPr>
              <a:t>natus</a:t>
            </a:r>
            <a:r>
              <a:rPr lang="en-US" sz="1198" dirty="0">
                <a:solidFill>
                  <a:schemeClr val="bg1">
                    <a:lumMod val="50000"/>
                  </a:schemeClr>
                </a:solidFill>
              </a:rPr>
              <a:t> error </a:t>
            </a:r>
            <a:r>
              <a:rPr lang="en-US" sz="1198" dirty="0" err="1">
                <a:solidFill>
                  <a:schemeClr val="bg1">
                    <a:lumMod val="50000"/>
                  </a:schemeClr>
                </a:solidFill>
              </a:rPr>
              <a:t>voluptatem</a:t>
            </a:r>
            <a:r>
              <a:rPr lang="en-US" sz="1198" dirty="0">
                <a:solidFill>
                  <a:schemeClr val="bg1">
                    <a:lumMod val="50000"/>
                  </a:schemeClr>
                </a:solidFill>
              </a:rPr>
              <a:t> </a:t>
            </a:r>
            <a:r>
              <a:rPr lang="en-US" sz="1198" dirty="0" err="1">
                <a:solidFill>
                  <a:schemeClr val="bg1">
                    <a:lumMod val="50000"/>
                  </a:schemeClr>
                </a:solidFill>
              </a:rPr>
              <a:t>accus</a:t>
            </a:r>
            <a:r>
              <a:rPr lang="en-US" sz="1198" dirty="0">
                <a:solidFill>
                  <a:schemeClr val="bg1">
                    <a:lumMod val="50000"/>
                  </a:schemeClr>
                </a:solidFill>
              </a:rPr>
              <a:t> </a:t>
            </a:r>
            <a:r>
              <a:rPr lang="en-US" sz="1198" dirty="0" err="1">
                <a:solidFill>
                  <a:schemeClr val="bg1">
                    <a:lumMod val="50000"/>
                  </a:schemeClr>
                </a:solidFill>
              </a:rPr>
              <a:t>Sed</a:t>
            </a:r>
            <a:endParaRPr lang="en-US" sz="1198" dirty="0">
              <a:solidFill>
                <a:schemeClr val="bg1">
                  <a:lumMod val="50000"/>
                </a:schemeClr>
              </a:solidFill>
            </a:endParaRPr>
          </a:p>
        </p:txBody>
      </p:sp>
      <p:sp>
        <p:nvSpPr>
          <p:cNvPr id="61" name="稻壳儿_刀客儿出品_3"/>
          <p:cNvSpPr/>
          <p:nvPr/>
        </p:nvSpPr>
        <p:spPr>
          <a:xfrm flipH="1">
            <a:off x="1843752" y="3886871"/>
            <a:ext cx="3474059" cy="610424"/>
          </a:xfrm>
          <a:prstGeom prst="rect">
            <a:avLst/>
          </a:prstGeom>
        </p:spPr>
        <p:txBody>
          <a:bodyPr wrap="square" lIns="90000" tIns="46800" rIns="90000" bIns="46800">
            <a:spAutoFit/>
          </a:bodyPr>
          <a:lstStyle/>
          <a:p>
            <a:pPr>
              <a:lnSpc>
                <a:spcPct val="150000"/>
              </a:lnSpc>
            </a:pPr>
            <a:r>
              <a:rPr lang="en-US" sz="1198" dirty="0" err="1">
                <a:solidFill>
                  <a:schemeClr val="bg1">
                    <a:lumMod val="50000"/>
                  </a:schemeClr>
                </a:solidFill>
              </a:rPr>
              <a:t>Sed</a:t>
            </a:r>
            <a:r>
              <a:rPr lang="en-US" sz="1198" dirty="0">
                <a:solidFill>
                  <a:schemeClr val="bg1">
                    <a:lumMod val="50000"/>
                  </a:schemeClr>
                </a:solidFill>
              </a:rPr>
              <a:t> </a:t>
            </a:r>
            <a:r>
              <a:rPr lang="en-US" sz="1198" dirty="0" err="1">
                <a:solidFill>
                  <a:schemeClr val="bg1">
                    <a:lumMod val="50000"/>
                  </a:schemeClr>
                </a:solidFill>
              </a:rPr>
              <a:t>ut</a:t>
            </a:r>
            <a:r>
              <a:rPr lang="en-US" sz="1198" dirty="0">
                <a:solidFill>
                  <a:schemeClr val="bg1">
                    <a:lumMod val="50000"/>
                  </a:schemeClr>
                </a:solidFill>
              </a:rPr>
              <a:t> </a:t>
            </a:r>
            <a:r>
              <a:rPr lang="en-US" sz="1198" dirty="0" err="1">
                <a:solidFill>
                  <a:schemeClr val="bg1">
                    <a:lumMod val="50000"/>
                  </a:schemeClr>
                </a:solidFill>
              </a:rPr>
              <a:t>perspiciatis</a:t>
            </a:r>
            <a:r>
              <a:rPr lang="en-US" sz="1198" dirty="0">
                <a:solidFill>
                  <a:schemeClr val="bg1">
                    <a:lumMod val="50000"/>
                  </a:schemeClr>
                </a:solidFill>
              </a:rPr>
              <a:t> </a:t>
            </a:r>
            <a:r>
              <a:rPr lang="en-US" sz="1198" dirty="0" err="1">
                <a:solidFill>
                  <a:schemeClr val="bg1">
                    <a:lumMod val="50000"/>
                  </a:schemeClr>
                </a:solidFill>
              </a:rPr>
              <a:t>unde</a:t>
            </a:r>
            <a:r>
              <a:rPr lang="en-US" sz="1198" dirty="0">
                <a:solidFill>
                  <a:schemeClr val="bg1">
                    <a:lumMod val="50000"/>
                  </a:schemeClr>
                </a:solidFill>
              </a:rPr>
              <a:t> </a:t>
            </a:r>
            <a:r>
              <a:rPr lang="en-US" sz="1198" dirty="0" err="1">
                <a:solidFill>
                  <a:schemeClr val="bg1">
                    <a:lumMod val="50000"/>
                  </a:schemeClr>
                </a:solidFill>
              </a:rPr>
              <a:t>omnis</a:t>
            </a:r>
            <a:r>
              <a:rPr lang="en-US" sz="1198" dirty="0">
                <a:solidFill>
                  <a:schemeClr val="bg1">
                    <a:lumMod val="50000"/>
                  </a:schemeClr>
                </a:solidFill>
              </a:rPr>
              <a:t> </a:t>
            </a:r>
            <a:r>
              <a:rPr lang="en-US" sz="1198" dirty="0" err="1">
                <a:solidFill>
                  <a:schemeClr val="bg1">
                    <a:lumMod val="50000"/>
                  </a:schemeClr>
                </a:solidFill>
              </a:rPr>
              <a:t>iste</a:t>
            </a:r>
            <a:r>
              <a:rPr lang="en-US" sz="1198" dirty="0">
                <a:solidFill>
                  <a:schemeClr val="bg1">
                    <a:lumMod val="50000"/>
                  </a:schemeClr>
                </a:solidFill>
              </a:rPr>
              <a:t> </a:t>
            </a:r>
            <a:r>
              <a:rPr lang="en-US" sz="1198" dirty="0" err="1">
                <a:solidFill>
                  <a:schemeClr val="bg1">
                    <a:lumMod val="50000"/>
                  </a:schemeClr>
                </a:solidFill>
              </a:rPr>
              <a:t>natus</a:t>
            </a:r>
            <a:r>
              <a:rPr lang="en-US" sz="1198" dirty="0">
                <a:solidFill>
                  <a:schemeClr val="bg1">
                    <a:lumMod val="50000"/>
                  </a:schemeClr>
                </a:solidFill>
              </a:rPr>
              <a:t> error sit </a:t>
            </a:r>
            <a:r>
              <a:rPr lang="en-US" sz="1198" dirty="0" err="1">
                <a:solidFill>
                  <a:schemeClr val="bg1">
                    <a:lumMod val="50000"/>
                  </a:schemeClr>
                </a:solidFill>
              </a:rPr>
              <a:t>voluptatem</a:t>
            </a:r>
            <a:r>
              <a:rPr lang="en-US" sz="1198" dirty="0">
                <a:solidFill>
                  <a:schemeClr val="bg1">
                    <a:lumMod val="50000"/>
                  </a:schemeClr>
                </a:solidFill>
              </a:rPr>
              <a:t> </a:t>
            </a:r>
            <a:r>
              <a:rPr lang="en-US" sz="1198" dirty="0" err="1">
                <a:solidFill>
                  <a:schemeClr val="bg1">
                    <a:lumMod val="50000"/>
                  </a:schemeClr>
                </a:solidFill>
              </a:rPr>
              <a:t>accus</a:t>
            </a:r>
            <a:r>
              <a:rPr lang="en-US" sz="1198" dirty="0">
                <a:solidFill>
                  <a:schemeClr val="bg1">
                    <a:lumMod val="50000"/>
                  </a:schemeClr>
                </a:solidFill>
              </a:rPr>
              <a:t> </a:t>
            </a:r>
            <a:r>
              <a:rPr lang="en-US" sz="1198" dirty="0" err="1">
                <a:solidFill>
                  <a:schemeClr val="bg1">
                    <a:lumMod val="50000"/>
                  </a:schemeClr>
                </a:solidFill>
              </a:rPr>
              <a:t>Sed</a:t>
            </a:r>
            <a:endParaRPr lang="en-US" sz="1198" dirty="0">
              <a:solidFill>
                <a:schemeClr val="bg1">
                  <a:lumMod val="50000"/>
                </a:schemeClr>
              </a:solidFill>
            </a:endParaRPr>
          </a:p>
        </p:txBody>
      </p:sp>
      <p:sp>
        <p:nvSpPr>
          <p:cNvPr id="62" name="稻壳儿_刀客儿出品_4"/>
          <p:cNvSpPr/>
          <p:nvPr/>
        </p:nvSpPr>
        <p:spPr>
          <a:xfrm flipH="1">
            <a:off x="1869114" y="3464077"/>
            <a:ext cx="2997094" cy="413703"/>
          </a:xfrm>
          <a:prstGeom prst="rect">
            <a:avLst/>
          </a:prstGeom>
        </p:spPr>
        <p:txBody>
          <a:bodyPr wrap="square" lIns="90000" tIns="46800" rIns="90000" bIns="46800">
            <a:spAutoFit/>
          </a:bodyPr>
          <a:lstStyle/>
          <a:p>
            <a:pPr>
              <a:lnSpc>
                <a:spcPct val="150000"/>
              </a:lnSpc>
            </a:pPr>
            <a:r>
              <a:rPr lang="en-US" sz="1598" b="1" dirty="0">
                <a:solidFill>
                  <a:schemeClr val="bg1">
                    <a:lumMod val="50000"/>
                  </a:schemeClr>
                </a:solidFill>
              </a:rPr>
              <a:t>SUBTITLE HERE</a:t>
            </a:r>
          </a:p>
        </p:txBody>
      </p:sp>
      <p:sp>
        <p:nvSpPr>
          <p:cNvPr id="63" name="稻壳儿_刀客儿出品_5"/>
          <p:cNvSpPr/>
          <p:nvPr/>
        </p:nvSpPr>
        <p:spPr>
          <a:xfrm flipH="1">
            <a:off x="1843752" y="5072057"/>
            <a:ext cx="3474059" cy="610424"/>
          </a:xfrm>
          <a:prstGeom prst="rect">
            <a:avLst/>
          </a:prstGeom>
        </p:spPr>
        <p:txBody>
          <a:bodyPr wrap="square" lIns="90000" tIns="46800" rIns="90000" bIns="46800">
            <a:spAutoFit/>
          </a:bodyPr>
          <a:lstStyle/>
          <a:p>
            <a:pPr>
              <a:lnSpc>
                <a:spcPct val="150000"/>
              </a:lnSpc>
            </a:pPr>
            <a:r>
              <a:rPr lang="en-US" sz="1198" dirty="0" err="1">
                <a:solidFill>
                  <a:schemeClr val="bg1">
                    <a:lumMod val="50000"/>
                  </a:schemeClr>
                </a:solidFill>
              </a:rPr>
              <a:t>Sed</a:t>
            </a:r>
            <a:r>
              <a:rPr lang="en-US" sz="1198" dirty="0">
                <a:solidFill>
                  <a:schemeClr val="bg1">
                    <a:lumMod val="50000"/>
                  </a:schemeClr>
                </a:solidFill>
              </a:rPr>
              <a:t> </a:t>
            </a:r>
            <a:r>
              <a:rPr lang="en-US" sz="1198" dirty="0" err="1">
                <a:solidFill>
                  <a:schemeClr val="bg1">
                    <a:lumMod val="50000"/>
                  </a:schemeClr>
                </a:solidFill>
              </a:rPr>
              <a:t>ut</a:t>
            </a:r>
            <a:r>
              <a:rPr lang="en-US" sz="1198" dirty="0">
                <a:solidFill>
                  <a:schemeClr val="bg1">
                    <a:lumMod val="50000"/>
                  </a:schemeClr>
                </a:solidFill>
              </a:rPr>
              <a:t> </a:t>
            </a:r>
            <a:r>
              <a:rPr lang="en-US" sz="1198" dirty="0" err="1">
                <a:solidFill>
                  <a:schemeClr val="bg1">
                    <a:lumMod val="50000"/>
                  </a:schemeClr>
                </a:solidFill>
              </a:rPr>
              <a:t>perspiciatis</a:t>
            </a:r>
            <a:r>
              <a:rPr lang="en-US" sz="1198" dirty="0">
                <a:solidFill>
                  <a:schemeClr val="bg1">
                    <a:lumMod val="50000"/>
                  </a:schemeClr>
                </a:solidFill>
              </a:rPr>
              <a:t> </a:t>
            </a:r>
            <a:r>
              <a:rPr lang="en-US" sz="1198" dirty="0" err="1">
                <a:solidFill>
                  <a:schemeClr val="bg1">
                    <a:lumMod val="50000"/>
                  </a:schemeClr>
                </a:solidFill>
              </a:rPr>
              <a:t>unde</a:t>
            </a:r>
            <a:r>
              <a:rPr lang="en-US" sz="1198" dirty="0">
                <a:solidFill>
                  <a:schemeClr val="bg1">
                    <a:lumMod val="50000"/>
                  </a:schemeClr>
                </a:solidFill>
              </a:rPr>
              <a:t> </a:t>
            </a:r>
            <a:r>
              <a:rPr lang="en-US" sz="1198" dirty="0" err="1">
                <a:solidFill>
                  <a:schemeClr val="bg1">
                    <a:lumMod val="50000"/>
                  </a:schemeClr>
                </a:solidFill>
              </a:rPr>
              <a:t>omnis</a:t>
            </a:r>
            <a:r>
              <a:rPr lang="en-US" sz="1198" dirty="0">
                <a:solidFill>
                  <a:schemeClr val="bg1">
                    <a:lumMod val="50000"/>
                  </a:schemeClr>
                </a:solidFill>
              </a:rPr>
              <a:t> </a:t>
            </a:r>
            <a:r>
              <a:rPr lang="en-US" sz="1198" dirty="0" err="1">
                <a:solidFill>
                  <a:schemeClr val="bg1">
                    <a:lumMod val="50000"/>
                  </a:schemeClr>
                </a:solidFill>
              </a:rPr>
              <a:t>iste</a:t>
            </a:r>
            <a:r>
              <a:rPr lang="en-US" sz="1198" dirty="0">
                <a:solidFill>
                  <a:schemeClr val="bg1">
                    <a:lumMod val="50000"/>
                  </a:schemeClr>
                </a:solidFill>
              </a:rPr>
              <a:t> </a:t>
            </a:r>
            <a:r>
              <a:rPr lang="en-US" sz="1198" dirty="0" err="1">
                <a:solidFill>
                  <a:schemeClr val="bg1">
                    <a:lumMod val="50000"/>
                  </a:schemeClr>
                </a:solidFill>
              </a:rPr>
              <a:t>natus</a:t>
            </a:r>
            <a:r>
              <a:rPr lang="en-US" sz="1198" dirty="0">
                <a:solidFill>
                  <a:schemeClr val="bg1">
                    <a:lumMod val="50000"/>
                  </a:schemeClr>
                </a:solidFill>
              </a:rPr>
              <a:t> error sit </a:t>
            </a:r>
            <a:r>
              <a:rPr lang="en-US" sz="1198" dirty="0" err="1">
                <a:solidFill>
                  <a:schemeClr val="bg1">
                    <a:lumMod val="50000"/>
                  </a:schemeClr>
                </a:solidFill>
              </a:rPr>
              <a:t>voluptatem</a:t>
            </a:r>
            <a:r>
              <a:rPr lang="en-US" sz="1198" dirty="0">
                <a:solidFill>
                  <a:schemeClr val="bg1">
                    <a:lumMod val="50000"/>
                  </a:schemeClr>
                </a:solidFill>
              </a:rPr>
              <a:t> </a:t>
            </a:r>
            <a:r>
              <a:rPr lang="en-US" sz="1198" dirty="0" err="1">
                <a:solidFill>
                  <a:schemeClr val="bg1">
                    <a:lumMod val="50000"/>
                  </a:schemeClr>
                </a:solidFill>
              </a:rPr>
              <a:t>accus</a:t>
            </a:r>
            <a:r>
              <a:rPr lang="en-US" sz="1198" dirty="0">
                <a:solidFill>
                  <a:schemeClr val="bg1">
                    <a:lumMod val="50000"/>
                  </a:schemeClr>
                </a:solidFill>
              </a:rPr>
              <a:t> </a:t>
            </a:r>
            <a:r>
              <a:rPr lang="en-US" sz="1198" dirty="0" err="1">
                <a:solidFill>
                  <a:schemeClr val="bg1">
                    <a:lumMod val="50000"/>
                  </a:schemeClr>
                </a:solidFill>
              </a:rPr>
              <a:t>Sed</a:t>
            </a:r>
            <a:endParaRPr lang="en-US" sz="1198" dirty="0">
              <a:solidFill>
                <a:schemeClr val="bg1">
                  <a:lumMod val="50000"/>
                </a:schemeClr>
              </a:solidFill>
            </a:endParaRPr>
          </a:p>
        </p:txBody>
      </p:sp>
      <p:sp>
        <p:nvSpPr>
          <p:cNvPr id="64" name="稻壳儿_刀客儿出品_6"/>
          <p:cNvSpPr/>
          <p:nvPr/>
        </p:nvSpPr>
        <p:spPr>
          <a:xfrm flipH="1">
            <a:off x="1869114" y="4649263"/>
            <a:ext cx="2997094" cy="413703"/>
          </a:xfrm>
          <a:prstGeom prst="rect">
            <a:avLst/>
          </a:prstGeom>
        </p:spPr>
        <p:txBody>
          <a:bodyPr wrap="square" lIns="90000" tIns="46800" rIns="90000" bIns="46800">
            <a:spAutoFit/>
          </a:bodyPr>
          <a:lstStyle/>
          <a:p>
            <a:pPr>
              <a:lnSpc>
                <a:spcPct val="150000"/>
              </a:lnSpc>
            </a:pPr>
            <a:r>
              <a:rPr lang="en-US" sz="1598" b="1" dirty="0">
                <a:solidFill>
                  <a:schemeClr val="bg1">
                    <a:lumMod val="50000"/>
                  </a:schemeClr>
                </a:solidFill>
              </a:rPr>
              <a:t>SUBTITLE HERE</a:t>
            </a:r>
          </a:p>
        </p:txBody>
      </p:sp>
      <p:sp>
        <p:nvSpPr>
          <p:cNvPr id="65" name="稻壳儿_刀客儿出品_7"/>
          <p:cNvSpPr/>
          <p:nvPr/>
        </p:nvSpPr>
        <p:spPr>
          <a:xfrm flipH="1">
            <a:off x="1160869" y="3613823"/>
            <a:ext cx="620817" cy="62081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sp>
        <p:nvSpPr>
          <p:cNvPr id="66" name="稻壳儿_刀客儿出品_8"/>
          <p:cNvSpPr/>
          <p:nvPr/>
        </p:nvSpPr>
        <p:spPr>
          <a:xfrm flipH="1">
            <a:off x="1161983" y="4829348"/>
            <a:ext cx="620817" cy="620817"/>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sp>
        <p:nvSpPr>
          <p:cNvPr id="67" name="稻壳儿_刀客儿出品_9"/>
          <p:cNvSpPr/>
          <p:nvPr/>
        </p:nvSpPr>
        <p:spPr>
          <a:xfrm flipH="1">
            <a:off x="1201648" y="3620674"/>
            <a:ext cx="515011" cy="493981"/>
          </a:xfrm>
          <a:prstGeom prst="rect">
            <a:avLst/>
          </a:prstGeom>
        </p:spPr>
        <p:txBody>
          <a:bodyPr wrap="square" lIns="90000" tIns="46800" rIns="90000" bIns="46800">
            <a:spAutoFit/>
          </a:bodyPr>
          <a:lstStyle/>
          <a:p>
            <a:pPr algn="ctr">
              <a:lnSpc>
                <a:spcPct val="150000"/>
              </a:lnSpc>
            </a:pPr>
            <a:r>
              <a:rPr lang="en-US" sz="1997" b="1" dirty="0">
                <a:solidFill>
                  <a:schemeClr val="accent1"/>
                </a:solidFill>
              </a:rPr>
              <a:t>01</a:t>
            </a:r>
          </a:p>
        </p:txBody>
      </p:sp>
      <p:sp>
        <p:nvSpPr>
          <p:cNvPr id="68" name="稻壳儿_刀客儿出品_10"/>
          <p:cNvSpPr/>
          <p:nvPr/>
        </p:nvSpPr>
        <p:spPr>
          <a:xfrm flipH="1">
            <a:off x="1201648" y="4864680"/>
            <a:ext cx="515011" cy="493981"/>
          </a:xfrm>
          <a:prstGeom prst="rect">
            <a:avLst/>
          </a:prstGeom>
        </p:spPr>
        <p:txBody>
          <a:bodyPr wrap="square" lIns="90000" tIns="46800" rIns="90000" bIns="46800">
            <a:spAutoFit/>
          </a:bodyPr>
          <a:lstStyle/>
          <a:p>
            <a:pPr algn="ctr">
              <a:lnSpc>
                <a:spcPct val="150000"/>
              </a:lnSpc>
            </a:pPr>
            <a:r>
              <a:rPr lang="en-US" sz="1997" b="1" dirty="0">
                <a:solidFill>
                  <a:schemeClr val="accent3"/>
                </a:solidFill>
              </a:rPr>
              <a:t>02</a:t>
            </a:r>
          </a:p>
        </p:txBody>
      </p:sp>
      <p:grpSp>
        <p:nvGrpSpPr>
          <p:cNvPr id="69" name="稻壳儿_刀客儿出品_11"/>
          <p:cNvGrpSpPr/>
          <p:nvPr/>
        </p:nvGrpSpPr>
        <p:grpSpPr>
          <a:xfrm>
            <a:off x="6806467" y="4392108"/>
            <a:ext cx="354727" cy="751899"/>
            <a:chOff x="1371600" y="4243388"/>
            <a:chExt cx="371475" cy="787400"/>
          </a:xfrm>
          <a:solidFill>
            <a:schemeClr val="accent3"/>
          </a:solidFill>
        </p:grpSpPr>
        <p:sp>
          <p:nvSpPr>
            <p:cNvPr id="70"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71"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72" name="稻壳儿_刀客儿出品_12"/>
          <p:cNvGrpSpPr/>
          <p:nvPr/>
        </p:nvGrpSpPr>
        <p:grpSpPr>
          <a:xfrm>
            <a:off x="7268756" y="4392108"/>
            <a:ext cx="354727" cy="751899"/>
            <a:chOff x="1371600" y="4243388"/>
            <a:chExt cx="371475" cy="787400"/>
          </a:xfrm>
          <a:solidFill>
            <a:schemeClr val="accent3"/>
          </a:solidFill>
        </p:grpSpPr>
        <p:sp>
          <p:nvSpPr>
            <p:cNvPr id="73"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74"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75" name="稻壳儿_刀客儿出品_13"/>
          <p:cNvGrpSpPr/>
          <p:nvPr/>
        </p:nvGrpSpPr>
        <p:grpSpPr>
          <a:xfrm>
            <a:off x="7731045" y="4392108"/>
            <a:ext cx="354727" cy="751899"/>
            <a:chOff x="1371600" y="4243388"/>
            <a:chExt cx="371475" cy="787400"/>
          </a:xfrm>
          <a:solidFill>
            <a:schemeClr val="accent3"/>
          </a:solidFill>
        </p:grpSpPr>
        <p:sp>
          <p:nvSpPr>
            <p:cNvPr id="76"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77"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78" name="稻壳儿_刀客儿出品_14"/>
          <p:cNvGrpSpPr/>
          <p:nvPr/>
        </p:nvGrpSpPr>
        <p:grpSpPr>
          <a:xfrm>
            <a:off x="8193334" y="4392108"/>
            <a:ext cx="354727" cy="751899"/>
            <a:chOff x="1371600" y="4243388"/>
            <a:chExt cx="371475" cy="787400"/>
          </a:xfrm>
          <a:solidFill>
            <a:schemeClr val="accent3"/>
          </a:solidFill>
        </p:grpSpPr>
        <p:sp>
          <p:nvSpPr>
            <p:cNvPr id="79"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80"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81" name="稻壳儿_刀客儿出品_15"/>
          <p:cNvGrpSpPr/>
          <p:nvPr/>
        </p:nvGrpSpPr>
        <p:grpSpPr>
          <a:xfrm>
            <a:off x="8655623" y="4378425"/>
            <a:ext cx="354727" cy="751899"/>
            <a:chOff x="1371600" y="4243388"/>
            <a:chExt cx="371475" cy="787400"/>
          </a:xfrm>
          <a:solidFill>
            <a:schemeClr val="accent3"/>
          </a:solidFill>
        </p:grpSpPr>
        <p:sp>
          <p:nvSpPr>
            <p:cNvPr id="82"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83"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84" name="稻壳儿_刀客儿出品_16"/>
          <p:cNvGrpSpPr/>
          <p:nvPr/>
        </p:nvGrpSpPr>
        <p:grpSpPr>
          <a:xfrm>
            <a:off x="9117912" y="4378425"/>
            <a:ext cx="354727" cy="751899"/>
            <a:chOff x="1371600" y="4243388"/>
            <a:chExt cx="371475" cy="787400"/>
          </a:xfrm>
          <a:solidFill>
            <a:schemeClr val="bg1">
              <a:lumMod val="75000"/>
            </a:schemeClr>
          </a:solidFill>
        </p:grpSpPr>
        <p:sp>
          <p:nvSpPr>
            <p:cNvPr id="85"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86"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87" name="稻壳儿_刀客儿出品_17"/>
          <p:cNvGrpSpPr/>
          <p:nvPr/>
        </p:nvGrpSpPr>
        <p:grpSpPr>
          <a:xfrm>
            <a:off x="9580202" y="4378425"/>
            <a:ext cx="354727" cy="751899"/>
            <a:chOff x="1371600" y="4243388"/>
            <a:chExt cx="371475" cy="787400"/>
          </a:xfrm>
          <a:solidFill>
            <a:schemeClr val="bg1">
              <a:lumMod val="75000"/>
            </a:schemeClr>
          </a:solidFill>
        </p:grpSpPr>
        <p:sp>
          <p:nvSpPr>
            <p:cNvPr id="88"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89"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90" name="稻壳儿_刀客儿出品_18"/>
          <p:cNvGrpSpPr/>
          <p:nvPr/>
        </p:nvGrpSpPr>
        <p:grpSpPr>
          <a:xfrm>
            <a:off x="10042490" y="4378425"/>
            <a:ext cx="354727" cy="751899"/>
            <a:chOff x="1371600" y="4243388"/>
            <a:chExt cx="371475" cy="787400"/>
          </a:xfrm>
          <a:solidFill>
            <a:schemeClr val="bg1">
              <a:lumMod val="75000"/>
            </a:schemeClr>
          </a:solidFill>
        </p:grpSpPr>
        <p:sp>
          <p:nvSpPr>
            <p:cNvPr id="91"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92"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93" name="稻壳儿_刀客儿出品_19"/>
          <p:cNvGrpSpPr/>
          <p:nvPr/>
        </p:nvGrpSpPr>
        <p:grpSpPr>
          <a:xfrm>
            <a:off x="10504780" y="4378425"/>
            <a:ext cx="354727" cy="751899"/>
            <a:chOff x="1371600" y="4243388"/>
            <a:chExt cx="371475" cy="787400"/>
          </a:xfrm>
          <a:solidFill>
            <a:schemeClr val="bg1">
              <a:lumMod val="75000"/>
            </a:schemeClr>
          </a:solidFill>
        </p:grpSpPr>
        <p:sp>
          <p:nvSpPr>
            <p:cNvPr id="94"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95"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96" name="稻壳儿_刀客儿出品_20"/>
          <p:cNvGrpSpPr/>
          <p:nvPr/>
        </p:nvGrpSpPr>
        <p:grpSpPr>
          <a:xfrm>
            <a:off x="10967071" y="4378425"/>
            <a:ext cx="354727" cy="751899"/>
            <a:chOff x="1371600" y="4243388"/>
            <a:chExt cx="371475" cy="787400"/>
          </a:xfrm>
          <a:solidFill>
            <a:schemeClr val="bg1">
              <a:lumMod val="75000"/>
            </a:schemeClr>
          </a:solidFill>
        </p:grpSpPr>
        <p:sp>
          <p:nvSpPr>
            <p:cNvPr id="97" name="Freeform 7"/>
            <p:cNvSpPr>
              <a:spLocks/>
            </p:cNvSpPr>
            <p:nvPr/>
          </p:nvSpPr>
          <p:spPr bwMode="auto">
            <a:xfrm>
              <a:off x="1479550"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7 w 686"/>
                <a:gd name="T15" fmla="*/ 99 h 684"/>
                <a:gd name="T16" fmla="*/ 615 w 686"/>
                <a:gd name="T17" fmla="*/ 133 h 684"/>
                <a:gd name="T18" fmla="*/ 640 w 686"/>
                <a:gd name="T19" fmla="*/ 169 h 684"/>
                <a:gd name="T20" fmla="*/ 659 w 686"/>
                <a:gd name="T21" fmla="*/ 209 h 684"/>
                <a:gd name="T22" fmla="*/ 675 w 686"/>
                <a:gd name="T23" fmla="*/ 251 h 684"/>
                <a:gd name="T24" fmla="*/ 683 w 686"/>
                <a:gd name="T25" fmla="*/ 295 h 684"/>
                <a:gd name="T26" fmla="*/ 686 w 686"/>
                <a:gd name="T27" fmla="*/ 342 h 684"/>
                <a:gd name="T28" fmla="*/ 683 w 686"/>
                <a:gd name="T29" fmla="*/ 388 h 684"/>
                <a:gd name="T30" fmla="*/ 675 w 686"/>
                <a:gd name="T31" fmla="*/ 433 h 684"/>
                <a:gd name="T32" fmla="*/ 659 w 686"/>
                <a:gd name="T33" fmla="*/ 475 h 684"/>
                <a:gd name="T34" fmla="*/ 640 w 686"/>
                <a:gd name="T35" fmla="*/ 514 h 684"/>
                <a:gd name="T36" fmla="*/ 615 w 686"/>
                <a:gd name="T37" fmla="*/ 551 h 684"/>
                <a:gd name="T38" fmla="*/ 587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10 w 686"/>
                <a:gd name="T57" fmla="*/ 657 h 684"/>
                <a:gd name="T58" fmla="*/ 170 w 686"/>
                <a:gd name="T59" fmla="*/ 637 h 684"/>
                <a:gd name="T60" fmla="*/ 134 w 686"/>
                <a:gd name="T61" fmla="*/ 612 h 684"/>
                <a:gd name="T62" fmla="*/ 101 w 686"/>
                <a:gd name="T63" fmla="*/ 583 h 684"/>
                <a:gd name="T64" fmla="*/ 72 w 686"/>
                <a:gd name="T65" fmla="*/ 551 h 684"/>
                <a:gd name="T66" fmla="*/ 47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7 w 686"/>
                <a:gd name="T83" fmla="*/ 169 h 684"/>
                <a:gd name="T84" fmla="*/ 72 w 686"/>
                <a:gd name="T85" fmla="*/ 133 h 684"/>
                <a:gd name="T86" fmla="*/ 101 w 686"/>
                <a:gd name="T87" fmla="*/ 99 h 684"/>
                <a:gd name="T88" fmla="*/ 134 w 686"/>
                <a:gd name="T89" fmla="*/ 70 h 684"/>
                <a:gd name="T90" fmla="*/ 170 w 686"/>
                <a:gd name="T91" fmla="*/ 46 h 684"/>
                <a:gd name="T92" fmla="*/ 210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7" y="99"/>
                  </a:lnTo>
                  <a:lnTo>
                    <a:pt x="615" y="133"/>
                  </a:lnTo>
                  <a:lnTo>
                    <a:pt x="640" y="169"/>
                  </a:lnTo>
                  <a:lnTo>
                    <a:pt x="659" y="209"/>
                  </a:lnTo>
                  <a:lnTo>
                    <a:pt x="675" y="251"/>
                  </a:lnTo>
                  <a:lnTo>
                    <a:pt x="683" y="295"/>
                  </a:lnTo>
                  <a:lnTo>
                    <a:pt x="686" y="342"/>
                  </a:lnTo>
                  <a:lnTo>
                    <a:pt x="683" y="388"/>
                  </a:lnTo>
                  <a:lnTo>
                    <a:pt x="675" y="433"/>
                  </a:lnTo>
                  <a:lnTo>
                    <a:pt x="659" y="475"/>
                  </a:lnTo>
                  <a:lnTo>
                    <a:pt x="640" y="514"/>
                  </a:lnTo>
                  <a:lnTo>
                    <a:pt x="615" y="551"/>
                  </a:lnTo>
                  <a:lnTo>
                    <a:pt x="587" y="583"/>
                  </a:lnTo>
                  <a:lnTo>
                    <a:pt x="553" y="612"/>
                  </a:lnTo>
                  <a:lnTo>
                    <a:pt x="517" y="637"/>
                  </a:lnTo>
                  <a:lnTo>
                    <a:pt x="477" y="657"/>
                  </a:lnTo>
                  <a:lnTo>
                    <a:pt x="434" y="672"/>
                  </a:lnTo>
                  <a:lnTo>
                    <a:pt x="390" y="680"/>
                  </a:lnTo>
                  <a:lnTo>
                    <a:pt x="343" y="684"/>
                  </a:lnTo>
                  <a:lnTo>
                    <a:pt x="296" y="680"/>
                  </a:lnTo>
                  <a:lnTo>
                    <a:pt x="252" y="672"/>
                  </a:lnTo>
                  <a:lnTo>
                    <a:pt x="210" y="657"/>
                  </a:lnTo>
                  <a:lnTo>
                    <a:pt x="170" y="637"/>
                  </a:lnTo>
                  <a:lnTo>
                    <a:pt x="134" y="612"/>
                  </a:lnTo>
                  <a:lnTo>
                    <a:pt x="101" y="583"/>
                  </a:lnTo>
                  <a:lnTo>
                    <a:pt x="72" y="551"/>
                  </a:lnTo>
                  <a:lnTo>
                    <a:pt x="47" y="514"/>
                  </a:lnTo>
                  <a:lnTo>
                    <a:pt x="27" y="475"/>
                  </a:lnTo>
                  <a:lnTo>
                    <a:pt x="12" y="433"/>
                  </a:lnTo>
                  <a:lnTo>
                    <a:pt x="3" y="388"/>
                  </a:lnTo>
                  <a:lnTo>
                    <a:pt x="0" y="342"/>
                  </a:lnTo>
                  <a:lnTo>
                    <a:pt x="3" y="295"/>
                  </a:lnTo>
                  <a:lnTo>
                    <a:pt x="12" y="251"/>
                  </a:lnTo>
                  <a:lnTo>
                    <a:pt x="27" y="209"/>
                  </a:lnTo>
                  <a:lnTo>
                    <a:pt x="47" y="169"/>
                  </a:lnTo>
                  <a:lnTo>
                    <a:pt x="72" y="133"/>
                  </a:lnTo>
                  <a:lnTo>
                    <a:pt x="101" y="99"/>
                  </a:lnTo>
                  <a:lnTo>
                    <a:pt x="134" y="70"/>
                  </a:lnTo>
                  <a:lnTo>
                    <a:pt x="170" y="46"/>
                  </a:lnTo>
                  <a:lnTo>
                    <a:pt x="210"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98" name="Freeform 8"/>
            <p:cNvSpPr>
              <a:spLocks/>
            </p:cNvSpPr>
            <p:nvPr/>
          </p:nvSpPr>
          <p:spPr bwMode="auto">
            <a:xfrm>
              <a:off x="1371600" y="4402138"/>
              <a:ext cx="371475" cy="628650"/>
            </a:xfrm>
            <a:custGeom>
              <a:avLst/>
              <a:gdLst>
                <a:gd name="T0" fmla="*/ 1240 w 1642"/>
                <a:gd name="T1" fmla="*/ 3 h 2771"/>
                <a:gd name="T2" fmla="*/ 1321 w 1642"/>
                <a:gd name="T3" fmla="*/ 41 h 2771"/>
                <a:gd name="T4" fmla="*/ 1372 w 1642"/>
                <a:gd name="T5" fmla="*/ 114 h 2771"/>
                <a:gd name="T6" fmla="*/ 1642 w 1642"/>
                <a:gd name="T7" fmla="*/ 1059 h 2771"/>
                <a:gd name="T8" fmla="*/ 1640 w 1642"/>
                <a:gd name="T9" fmla="*/ 1126 h 2771"/>
                <a:gd name="T10" fmla="*/ 1601 w 1642"/>
                <a:gd name="T11" fmla="*/ 1208 h 2771"/>
                <a:gd name="T12" fmla="*/ 1529 w 1642"/>
                <a:gd name="T13" fmla="*/ 1258 h 2771"/>
                <a:gd name="T14" fmla="*/ 1437 w 1642"/>
                <a:gd name="T15" fmla="*/ 1266 h 2771"/>
                <a:gd name="T16" fmla="*/ 1357 w 1642"/>
                <a:gd name="T17" fmla="*/ 1229 h 2771"/>
                <a:gd name="T18" fmla="*/ 1306 w 1642"/>
                <a:gd name="T19" fmla="*/ 1157 h 2771"/>
                <a:gd name="T20" fmla="*/ 1372 w 1642"/>
                <a:gd name="T21" fmla="*/ 1611 h 2771"/>
                <a:gd name="T22" fmla="*/ 1381 w 1642"/>
                <a:gd name="T23" fmla="*/ 1706 h 2771"/>
                <a:gd name="T24" fmla="*/ 1343 w 1642"/>
                <a:gd name="T25" fmla="*/ 1787 h 2771"/>
                <a:gd name="T26" fmla="*/ 1270 w 1642"/>
                <a:gd name="T27" fmla="*/ 1838 h 2771"/>
                <a:gd name="T28" fmla="*/ 1191 w 1642"/>
                <a:gd name="T29" fmla="*/ 1849 h 2771"/>
                <a:gd name="T30" fmla="*/ 1180 w 1642"/>
                <a:gd name="T31" fmla="*/ 2658 h 2771"/>
                <a:gd name="T32" fmla="*/ 1129 w 1642"/>
                <a:gd name="T33" fmla="*/ 2731 h 2771"/>
                <a:gd name="T34" fmla="*/ 1048 w 1642"/>
                <a:gd name="T35" fmla="*/ 2769 h 2771"/>
                <a:gd name="T36" fmla="*/ 956 w 1642"/>
                <a:gd name="T37" fmla="*/ 2760 h 2771"/>
                <a:gd name="T38" fmla="*/ 883 w 1642"/>
                <a:gd name="T39" fmla="*/ 2709 h 2771"/>
                <a:gd name="T40" fmla="*/ 845 w 1642"/>
                <a:gd name="T41" fmla="*/ 2629 h 2771"/>
                <a:gd name="T42" fmla="*/ 801 w 1642"/>
                <a:gd name="T43" fmla="*/ 1849 h 2771"/>
                <a:gd name="T44" fmla="*/ 790 w 1642"/>
                <a:gd name="T45" fmla="*/ 2658 h 2771"/>
                <a:gd name="T46" fmla="*/ 739 w 1642"/>
                <a:gd name="T47" fmla="*/ 2731 h 2771"/>
                <a:gd name="T48" fmla="*/ 657 w 1642"/>
                <a:gd name="T49" fmla="*/ 2769 h 2771"/>
                <a:gd name="T50" fmla="*/ 566 w 1642"/>
                <a:gd name="T51" fmla="*/ 2760 h 2771"/>
                <a:gd name="T52" fmla="*/ 493 w 1642"/>
                <a:gd name="T53" fmla="*/ 2709 h 2771"/>
                <a:gd name="T54" fmla="*/ 455 w 1642"/>
                <a:gd name="T55" fmla="*/ 2629 h 2771"/>
                <a:gd name="T56" fmla="*/ 433 w 1642"/>
                <a:gd name="T57" fmla="*/ 1849 h 2771"/>
                <a:gd name="T58" fmla="*/ 345 w 1642"/>
                <a:gd name="T59" fmla="*/ 1825 h 2771"/>
                <a:gd name="T60" fmla="*/ 282 w 1642"/>
                <a:gd name="T61" fmla="*/ 1762 h 2771"/>
                <a:gd name="T62" fmla="*/ 258 w 1642"/>
                <a:gd name="T63" fmla="*/ 1676 h 2771"/>
                <a:gd name="T64" fmla="*/ 457 w 1642"/>
                <a:gd name="T65" fmla="*/ 715 h 2771"/>
                <a:gd name="T66" fmla="*/ 324 w 1642"/>
                <a:gd name="T67" fmla="*/ 1185 h 2771"/>
                <a:gd name="T68" fmla="*/ 262 w 1642"/>
                <a:gd name="T69" fmla="*/ 1245 h 2771"/>
                <a:gd name="T70" fmla="*/ 175 w 1642"/>
                <a:gd name="T71" fmla="*/ 1269 h 2771"/>
                <a:gd name="T72" fmla="*/ 87 w 1642"/>
                <a:gd name="T73" fmla="*/ 1245 h 2771"/>
                <a:gd name="T74" fmla="*/ 24 w 1642"/>
                <a:gd name="T75" fmla="*/ 1183 h 2771"/>
                <a:gd name="T76" fmla="*/ 0 w 1642"/>
                <a:gd name="T77" fmla="*/ 1095 h 2771"/>
                <a:gd name="T78" fmla="*/ 2 w 1642"/>
                <a:gd name="T79" fmla="*/ 1046 h 2771"/>
                <a:gd name="T80" fmla="*/ 283 w 1642"/>
                <a:gd name="T81" fmla="*/ 87 h 2771"/>
                <a:gd name="T82" fmla="*/ 345 w 1642"/>
                <a:gd name="T83" fmla="*/ 24 h 2771"/>
                <a:gd name="T84" fmla="*/ 433 w 1642"/>
                <a:gd name="T85" fmla="*/ 0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2" h="2771">
                  <a:moveTo>
                    <a:pt x="433" y="0"/>
                  </a:moveTo>
                  <a:lnTo>
                    <a:pt x="1210" y="0"/>
                  </a:lnTo>
                  <a:lnTo>
                    <a:pt x="1240" y="3"/>
                  </a:lnTo>
                  <a:lnTo>
                    <a:pt x="1270" y="11"/>
                  </a:lnTo>
                  <a:lnTo>
                    <a:pt x="1297" y="24"/>
                  </a:lnTo>
                  <a:lnTo>
                    <a:pt x="1321" y="41"/>
                  </a:lnTo>
                  <a:lnTo>
                    <a:pt x="1343" y="62"/>
                  </a:lnTo>
                  <a:lnTo>
                    <a:pt x="1360" y="87"/>
                  </a:lnTo>
                  <a:lnTo>
                    <a:pt x="1372" y="114"/>
                  </a:lnTo>
                  <a:lnTo>
                    <a:pt x="1381" y="144"/>
                  </a:lnTo>
                  <a:lnTo>
                    <a:pt x="1640" y="1046"/>
                  </a:lnTo>
                  <a:lnTo>
                    <a:pt x="1642" y="1059"/>
                  </a:lnTo>
                  <a:lnTo>
                    <a:pt x="1640" y="1071"/>
                  </a:lnTo>
                  <a:lnTo>
                    <a:pt x="1642" y="1095"/>
                  </a:lnTo>
                  <a:lnTo>
                    <a:pt x="1640" y="1126"/>
                  </a:lnTo>
                  <a:lnTo>
                    <a:pt x="1632" y="1156"/>
                  </a:lnTo>
                  <a:lnTo>
                    <a:pt x="1619" y="1183"/>
                  </a:lnTo>
                  <a:lnTo>
                    <a:pt x="1601" y="1208"/>
                  </a:lnTo>
                  <a:lnTo>
                    <a:pt x="1581" y="1228"/>
                  </a:lnTo>
                  <a:lnTo>
                    <a:pt x="1557" y="1245"/>
                  </a:lnTo>
                  <a:lnTo>
                    <a:pt x="1529" y="1258"/>
                  </a:lnTo>
                  <a:lnTo>
                    <a:pt x="1500" y="1266"/>
                  </a:lnTo>
                  <a:lnTo>
                    <a:pt x="1469" y="1269"/>
                  </a:lnTo>
                  <a:lnTo>
                    <a:pt x="1437" y="1266"/>
                  </a:lnTo>
                  <a:lnTo>
                    <a:pt x="1409" y="1258"/>
                  </a:lnTo>
                  <a:lnTo>
                    <a:pt x="1382" y="1245"/>
                  </a:lnTo>
                  <a:lnTo>
                    <a:pt x="1357" y="1229"/>
                  </a:lnTo>
                  <a:lnTo>
                    <a:pt x="1336" y="1208"/>
                  </a:lnTo>
                  <a:lnTo>
                    <a:pt x="1319" y="1184"/>
                  </a:lnTo>
                  <a:lnTo>
                    <a:pt x="1306" y="1157"/>
                  </a:lnTo>
                  <a:lnTo>
                    <a:pt x="1297" y="1126"/>
                  </a:lnTo>
                  <a:lnTo>
                    <a:pt x="1186" y="715"/>
                  </a:lnTo>
                  <a:lnTo>
                    <a:pt x="1372" y="1611"/>
                  </a:lnTo>
                  <a:lnTo>
                    <a:pt x="1381" y="1642"/>
                  </a:lnTo>
                  <a:lnTo>
                    <a:pt x="1384" y="1676"/>
                  </a:lnTo>
                  <a:lnTo>
                    <a:pt x="1381" y="1706"/>
                  </a:lnTo>
                  <a:lnTo>
                    <a:pt x="1373" y="1735"/>
                  </a:lnTo>
                  <a:lnTo>
                    <a:pt x="1360" y="1762"/>
                  </a:lnTo>
                  <a:lnTo>
                    <a:pt x="1343" y="1787"/>
                  </a:lnTo>
                  <a:lnTo>
                    <a:pt x="1322" y="1808"/>
                  </a:lnTo>
                  <a:lnTo>
                    <a:pt x="1297" y="1825"/>
                  </a:lnTo>
                  <a:lnTo>
                    <a:pt x="1270" y="1838"/>
                  </a:lnTo>
                  <a:lnTo>
                    <a:pt x="1240" y="1846"/>
                  </a:lnTo>
                  <a:lnTo>
                    <a:pt x="1210" y="1849"/>
                  </a:lnTo>
                  <a:lnTo>
                    <a:pt x="1191" y="1849"/>
                  </a:lnTo>
                  <a:lnTo>
                    <a:pt x="1191" y="2598"/>
                  </a:lnTo>
                  <a:lnTo>
                    <a:pt x="1187" y="2629"/>
                  </a:lnTo>
                  <a:lnTo>
                    <a:pt x="1180" y="2658"/>
                  </a:lnTo>
                  <a:lnTo>
                    <a:pt x="1167" y="2685"/>
                  </a:lnTo>
                  <a:lnTo>
                    <a:pt x="1149" y="2709"/>
                  </a:lnTo>
                  <a:lnTo>
                    <a:pt x="1129" y="2731"/>
                  </a:lnTo>
                  <a:lnTo>
                    <a:pt x="1105" y="2748"/>
                  </a:lnTo>
                  <a:lnTo>
                    <a:pt x="1078" y="2760"/>
                  </a:lnTo>
                  <a:lnTo>
                    <a:pt x="1048" y="2769"/>
                  </a:lnTo>
                  <a:lnTo>
                    <a:pt x="1017" y="2771"/>
                  </a:lnTo>
                  <a:lnTo>
                    <a:pt x="985" y="2769"/>
                  </a:lnTo>
                  <a:lnTo>
                    <a:pt x="956" y="2760"/>
                  </a:lnTo>
                  <a:lnTo>
                    <a:pt x="929" y="2748"/>
                  </a:lnTo>
                  <a:lnTo>
                    <a:pt x="904" y="2731"/>
                  </a:lnTo>
                  <a:lnTo>
                    <a:pt x="883" y="2709"/>
                  </a:lnTo>
                  <a:lnTo>
                    <a:pt x="866" y="2685"/>
                  </a:lnTo>
                  <a:lnTo>
                    <a:pt x="853" y="2658"/>
                  </a:lnTo>
                  <a:lnTo>
                    <a:pt x="845" y="2629"/>
                  </a:lnTo>
                  <a:lnTo>
                    <a:pt x="842" y="2598"/>
                  </a:lnTo>
                  <a:lnTo>
                    <a:pt x="842" y="1849"/>
                  </a:lnTo>
                  <a:lnTo>
                    <a:pt x="801" y="1849"/>
                  </a:lnTo>
                  <a:lnTo>
                    <a:pt x="801" y="2598"/>
                  </a:lnTo>
                  <a:lnTo>
                    <a:pt x="798" y="2629"/>
                  </a:lnTo>
                  <a:lnTo>
                    <a:pt x="790" y="2658"/>
                  </a:lnTo>
                  <a:lnTo>
                    <a:pt x="777" y="2685"/>
                  </a:lnTo>
                  <a:lnTo>
                    <a:pt x="759" y="2709"/>
                  </a:lnTo>
                  <a:lnTo>
                    <a:pt x="739" y="2731"/>
                  </a:lnTo>
                  <a:lnTo>
                    <a:pt x="715" y="2748"/>
                  </a:lnTo>
                  <a:lnTo>
                    <a:pt x="688" y="2760"/>
                  </a:lnTo>
                  <a:lnTo>
                    <a:pt x="657" y="2769"/>
                  </a:lnTo>
                  <a:lnTo>
                    <a:pt x="627" y="2771"/>
                  </a:lnTo>
                  <a:lnTo>
                    <a:pt x="595" y="2769"/>
                  </a:lnTo>
                  <a:lnTo>
                    <a:pt x="566" y="2760"/>
                  </a:lnTo>
                  <a:lnTo>
                    <a:pt x="539" y="2748"/>
                  </a:lnTo>
                  <a:lnTo>
                    <a:pt x="514" y="2731"/>
                  </a:lnTo>
                  <a:lnTo>
                    <a:pt x="493" y="2709"/>
                  </a:lnTo>
                  <a:lnTo>
                    <a:pt x="476" y="2685"/>
                  </a:lnTo>
                  <a:lnTo>
                    <a:pt x="463" y="2658"/>
                  </a:lnTo>
                  <a:lnTo>
                    <a:pt x="455" y="2629"/>
                  </a:lnTo>
                  <a:lnTo>
                    <a:pt x="452" y="2598"/>
                  </a:lnTo>
                  <a:lnTo>
                    <a:pt x="452" y="1849"/>
                  </a:lnTo>
                  <a:lnTo>
                    <a:pt x="433" y="1849"/>
                  </a:lnTo>
                  <a:lnTo>
                    <a:pt x="402" y="1846"/>
                  </a:lnTo>
                  <a:lnTo>
                    <a:pt x="373" y="1838"/>
                  </a:lnTo>
                  <a:lnTo>
                    <a:pt x="345" y="1825"/>
                  </a:lnTo>
                  <a:lnTo>
                    <a:pt x="321" y="1808"/>
                  </a:lnTo>
                  <a:lnTo>
                    <a:pt x="300" y="1787"/>
                  </a:lnTo>
                  <a:lnTo>
                    <a:pt x="282" y="1762"/>
                  </a:lnTo>
                  <a:lnTo>
                    <a:pt x="269" y="1735"/>
                  </a:lnTo>
                  <a:lnTo>
                    <a:pt x="262" y="1706"/>
                  </a:lnTo>
                  <a:lnTo>
                    <a:pt x="258" y="1676"/>
                  </a:lnTo>
                  <a:lnTo>
                    <a:pt x="262" y="1643"/>
                  </a:lnTo>
                  <a:lnTo>
                    <a:pt x="271" y="1612"/>
                  </a:lnTo>
                  <a:lnTo>
                    <a:pt x="457" y="715"/>
                  </a:lnTo>
                  <a:lnTo>
                    <a:pt x="344" y="1131"/>
                  </a:lnTo>
                  <a:lnTo>
                    <a:pt x="337" y="1159"/>
                  </a:lnTo>
                  <a:lnTo>
                    <a:pt x="324" y="1185"/>
                  </a:lnTo>
                  <a:lnTo>
                    <a:pt x="306" y="1209"/>
                  </a:lnTo>
                  <a:lnTo>
                    <a:pt x="286" y="1229"/>
                  </a:lnTo>
                  <a:lnTo>
                    <a:pt x="262" y="1245"/>
                  </a:lnTo>
                  <a:lnTo>
                    <a:pt x="235"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59"/>
                  </a:lnTo>
                  <a:lnTo>
                    <a:pt x="2" y="1046"/>
                  </a:lnTo>
                  <a:lnTo>
                    <a:pt x="262" y="144"/>
                  </a:lnTo>
                  <a:lnTo>
                    <a:pt x="270" y="114"/>
                  </a:lnTo>
                  <a:lnTo>
                    <a:pt x="283" y="87"/>
                  </a:lnTo>
                  <a:lnTo>
                    <a:pt x="301" y="62"/>
                  </a:lnTo>
                  <a:lnTo>
                    <a:pt x="321" y="41"/>
                  </a:lnTo>
                  <a:lnTo>
                    <a:pt x="345" y="24"/>
                  </a:lnTo>
                  <a:lnTo>
                    <a:pt x="373" y="11"/>
                  </a:lnTo>
                  <a:lnTo>
                    <a:pt x="402" y="3"/>
                  </a:lnTo>
                  <a:lnTo>
                    <a:pt x="43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sp>
        <p:nvSpPr>
          <p:cNvPr id="99" name="稻壳儿_刀客儿出品_21"/>
          <p:cNvSpPr/>
          <p:nvPr/>
        </p:nvSpPr>
        <p:spPr>
          <a:xfrm flipH="1">
            <a:off x="5780840" y="4381014"/>
            <a:ext cx="762993" cy="76299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grpSp>
        <p:nvGrpSpPr>
          <p:cNvPr id="100" name="稻壳儿_刀客儿出品_22"/>
          <p:cNvGrpSpPr/>
          <p:nvPr/>
        </p:nvGrpSpPr>
        <p:grpSpPr>
          <a:xfrm>
            <a:off x="6803351" y="3009859"/>
            <a:ext cx="356243" cy="751899"/>
            <a:chOff x="1752600" y="4243388"/>
            <a:chExt cx="373063" cy="787400"/>
          </a:xfrm>
          <a:solidFill>
            <a:schemeClr val="accent1"/>
          </a:solidFill>
        </p:grpSpPr>
        <p:sp>
          <p:nvSpPr>
            <p:cNvPr id="101"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2"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103" name="稻壳儿_刀客儿出品_23"/>
          <p:cNvGrpSpPr/>
          <p:nvPr/>
        </p:nvGrpSpPr>
        <p:grpSpPr>
          <a:xfrm>
            <a:off x="7265640" y="3009859"/>
            <a:ext cx="356243" cy="751899"/>
            <a:chOff x="1752600" y="4243388"/>
            <a:chExt cx="373063" cy="787400"/>
          </a:xfrm>
          <a:solidFill>
            <a:schemeClr val="accent1"/>
          </a:solidFill>
        </p:grpSpPr>
        <p:sp>
          <p:nvSpPr>
            <p:cNvPr id="104"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5"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106" name="稻壳儿_刀客儿出品_24"/>
          <p:cNvGrpSpPr/>
          <p:nvPr/>
        </p:nvGrpSpPr>
        <p:grpSpPr>
          <a:xfrm>
            <a:off x="7727929" y="3009859"/>
            <a:ext cx="356243" cy="751899"/>
            <a:chOff x="1752600" y="4243388"/>
            <a:chExt cx="373063" cy="787400"/>
          </a:xfrm>
          <a:solidFill>
            <a:schemeClr val="accent1"/>
          </a:solidFill>
        </p:grpSpPr>
        <p:sp>
          <p:nvSpPr>
            <p:cNvPr id="107"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08"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109" name="稻壳儿_刀客儿出品_25"/>
          <p:cNvGrpSpPr/>
          <p:nvPr/>
        </p:nvGrpSpPr>
        <p:grpSpPr>
          <a:xfrm>
            <a:off x="8190219" y="3009859"/>
            <a:ext cx="356243" cy="751899"/>
            <a:chOff x="1752600" y="4243388"/>
            <a:chExt cx="373063" cy="787400"/>
          </a:xfrm>
          <a:solidFill>
            <a:schemeClr val="accent1"/>
          </a:solidFill>
        </p:grpSpPr>
        <p:sp>
          <p:nvSpPr>
            <p:cNvPr id="110"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11"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112" name="稻壳儿_刀客儿出品_26"/>
          <p:cNvGrpSpPr/>
          <p:nvPr/>
        </p:nvGrpSpPr>
        <p:grpSpPr>
          <a:xfrm>
            <a:off x="8652508" y="2996176"/>
            <a:ext cx="356243" cy="751899"/>
            <a:chOff x="1752600" y="4243388"/>
            <a:chExt cx="373063" cy="787400"/>
          </a:xfrm>
          <a:solidFill>
            <a:schemeClr val="accent1"/>
          </a:solidFill>
        </p:grpSpPr>
        <p:sp>
          <p:nvSpPr>
            <p:cNvPr id="113"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14"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115" name="稻壳儿_刀客儿出品_27"/>
          <p:cNvGrpSpPr/>
          <p:nvPr/>
        </p:nvGrpSpPr>
        <p:grpSpPr>
          <a:xfrm>
            <a:off x="9114797" y="2996176"/>
            <a:ext cx="356243" cy="751899"/>
            <a:chOff x="1752600" y="4243388"/>
            <a:chExt cx="373063" cy="787400"/>
          </a:xfrm>
          <a:solidFill>
            <a:schemeClr val="accent1"/>
          </a:solidFill>
        </p:grpSpPr>
        <p:sp>
          <p:nvSpPr>
            <p:cNvPr id="116"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17"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118" name="稻壳儿_刀客儿出品_28"/>
          <p:cNvGrpSpPr/>
          <p:nvPr/>
        </p:nvGrpSpPr>
        <p:grpSpPr>
          <a:xfrm>
            <a:off x="9577086" y="2996176"/>
            <a:ext cx="356243" cy="751899"/>
            <a:chOff x="1752600" y="4243388"/>
            <a:chExt cx="373063" cy="787400"/>
          </a:xfrm>
          <a:solidFill>
            <a:schemeClr val="bg1">
              <a:lumMod val="75000"/>
            </a:schemeClr>
          </a:solidFill>
        </p:grpSpPr>
        <p:sp>
          <p:nvSpPr>
            <p:cNvPr id="119"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20"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121" name="稻壳儿_刀客儿出品_29"/>
          <p:cNvGrpSpPr/>
          <p:nvPr/>
        </p:nvGrpSpPr>
        <p:grpSpPr>
          <a:xfrm>
            <a:off x="10039375" y="2996176"/>
            <a:ext cx="356243" cy="751899"/>
            <a:chOff x="1752600" y="4243388"/>
            <a:chExt cx="373063" cy="787400"/>
          </a:xfrm>
          <a:solidFill>
            <a:schemeClr val="bg1">
              <a:lumMod val="75000"/>
            </a:schemeClr>
          </a:solidFill>
        </p:grpSpPr>
        <p:sp>
          <p:nvSpPr>
            <p:cNvPr id="122"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23"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124" name="稻壳儿_刀客儿出品_30"/>
          <p:cNvGrpSpPr/>
          <p:nvPr/>
        </p:nvGrpSpPr>
        <p:grpSpPr>
          <a:xfrm>
            <a:off x="10501664" y="2996176"/>
            <a:ext cx="356243" cy="751899"/>
            <a:chOff x="1752600" y="4243388"/>
            <a:chExt cx="373063" cy="787400"/>
          </a:xfrm>
          <a:solidFill>
            <a:schemeClr val="bg1">
              <a:lumMod val="75000"/>
            </a:schemeClr>
          </a:solidFill>
        </p:grpSpPr>
        <p:sp>
          <p:nvSpPr>
            <p:cNvPr id="125"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26"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grpSp>
        <p:nvGrpSpPr>
          <p:cNvPr id="127" name="稻壳儿_刀客儿出品_31"/>
          <p:cNvGrpSpPr/>
          <p:nvPr/>
        </p:nvGrpSpPr>
        <p:grpSpPr>
          <a:xfrm>
            <a:off x="10963955" y="2996176"/>
            <a:ext cx="356243" cy="751899"/>
            <a:chOff x="1752600" y="4243388"/>
            <a:chExt cx="373063" cy="787400"/>
          </a:xfrm>
          <a:solidFill>
            <a:schemeClr val="bg1">
              <a:lumMod val="75000"/>
            </a:schemeClr>
          </a:solidFill>
        </p:grpSpPr>
        <p:sp>
          <p:nvSpPr>
            <p:cNvPr id="128" name="Freeform 6"/>
            <p:cNvSpPr>
              <a:spLocks/>
            </p:cNvSpPr>
            <p:nvPr/>
          </p:nvSpPr>
          <p:spPr bwMode="auto">
            <a:xfrm>
              <a:off x="1862138" y="4243388"/>
              <a:ext cx="155575" cy="153988"/>
            </a:xfrm>
            <a:custGeom>
              <a:avLst/>
              <a:gdLst>
                <a:gd name="T0" fmla="*/ 343 w 686"/>
                <a:gd name="T1" fmla="*/ 0 h 684"/>
                <a:gd name="T2" fmla="*/ 343 w 686"/>
                <a:gd name="T3" fmla="*/ 0 h 684"/>
                <a:gd name="T4" fmla="*/ 390 w 686"/>
                <a:gd name="T5" fmla="*/ 2 h 684"/>
                <a:gd name="T6" fmla="*/ 434 w 686"/>
                <a:gd name="T7" fmla="*/ 12 h 684"/>
                <a:gd name="T8" fmla="*/ 477 w 686"/>
                <a:gd name="T9" fmla="*/ 26 h 684"/>
                <a:gd name="T10" fmla="*/ 517 w 686"/>
                <a:gd name="T11" fmla="*/ 46 h 684"/>
                <a:gd name="T12" fmla="*/ 553 w 686"/>
                <a:gd name="T13" fmla="*/ 70 h 684"/>
                <a:gd name="T14" fmla="*/ 586 w 686"/>
                <a:gd name="T15" fmla="*/ 99 h 684"/>
                <a:gd name="T16" fmla="*/ 615 w 686"/>
                <a:gd name="T17" fmla="*/ 133 h 684"/>
                <a:gd name="T18" fmla="*/ 640 w 686"/>
                <a:gd name="T19" fmla="*/ 169 h 684"/>
                <a:gd name="T20" fmla="*/ 659 w 686"/>
                <a:gd name="T21" fmla="*/ 209 h 684"/>
                <a:gd name="T22" fmla="*/ 674 w 686"/>
                <a:gd name="T23" fmla="*/ 251 h 684"/>
                <a:gd name="T24" fmla="*/ 683 w 686"/>
                <a:gd name="T25" fmla="*/ 295 h 684"/>
                <a:gd name="T26" fmla="*/ 686 w 686"/>
                <a:gd name="T27" fmla="*/ 342 h 684"/>
                <a:gd name="T28" fmla="*/ 683 w 686"/>
                <a:gd name="T29" fmla="*/ 388 h 684"/>
                <a:gd name="T30" fmla="*/ 674 w 686"/>
                <a:gd name="T31" fmla="*/ 433 h 684"/>
                <a:gd name="T32" fmla="*/ 659 w 686"/>
                <a:gd name="T33" fmla="*/ 475 h 684"/>
                <a:gd name="T34" fmla="*/ 640 w 686"/>
                <a:gd name="T35" fmla="*/ 514 h 684"/>
                <a:gd name="T36" fmla="*/ 615 w 686"/>
                <a:gd name="T37" fmla="*/ 551 h 684"/>
                <a:gd name="T38" fmla="*/ 586 w 686"/>
                <a:gd name="T39" fmla="*/ 583 h 684"/>
                <a:gd name="T40" fmla="*/ 553 w 686"/>
                <a:gd name="T41" fmla="*/ 612 h 684"/>
                <a:gd name="T42" fmla="*/ 517 w 686"/>
                <a:gd name="T43" fmla="*/ 637 h 684"/>
                <a:gd name="T44" fmla="*/ 477 w 686"/>
                <a:gd name="T45" fmla="*/ 657 h 684"/>
                <a:gd name="T46" fmla="*/ 434 w 686"/>
                <a:gd name="T47" fmla="*/ 672 h 684"/>
                <a:gd name="T48" fmla="*/ 390 w 686"/>
                <a:gd name="T49" fmla="*/ 680 h 684"/>
                <a:gd name="T50" fmla="*/ 343 w 686"/>
                <a:gd name="T51" fmla="*/ 684 h 684"/>
                <a:gd name="T52" fmla="*/ 296 w 686"/>
                <a:gd name="T53" fmla="*/ 680 h 684"/>
                <a:gd name="T54" fmla="*/ 252 w 686"/>
                <a:gd name="T55" fmla="*/ 672 h 684"/>
                <a:gd name="T56" fmla="*/ 209 w 686"/>
                <a:gd name="T57" fmla="*/ 657 h 684"/>
                <a:gd name="T58" fmla="*/ 170 w 686"/>
                <a:gd name="T59" fmla="*/ 637 h 684"/>
                <a:gd name="T60" fmla="*/ 133 w 686"/>
                <a:gd name="T61" fmla="*/ 612 h 684"/>
                <a:gd name="T62" fmla="*/ 101 w 686"/>
                <a:gd name="T63" fmla="*/ 583 h 684"/>
                <a:gd name="T64" fmla="*/ 71 w 686"/>
                <a:gd name="T65" fmla="*/ 551 h 684"/>
                <a:gd name="T66" fmla="*/ 46 w 686"/>
                <a:gd name="T67" fmla="*/ 514 h 684"/>
                <a:gd name="T68" fmla="*/ 27 w 686"/>
                <a:gd name="T69" fmla="*/ 475 h 684"/>
                <a:gd name="T70" fmla="*/ 12 w 686"/>
                <a:gd name="T71" fmla="*/ 433 h 684"/>
                <a:gd name="T72" fmla="*/ 3 w 686"/>
                <a:gd name="T73" fmla="*/ 388 h 684"/>
                <a:gd name="T74" fmla="*/ 0 w 686"/>
                <a:gd name="T75" fmla="*/ 342 h 684"/>
                <a:gd name="T76" fmla="*/ 3 w 686"/>
                <a:gd name="T77" fmla="*/ 295 h 684"/>
                <a:gd name="T78" fmla="*/ 12 w 686"/>
                <a:gd name="T79" fmla="*/ 251 h 684"/>
                <a:gd name="T80" fmla="*/ 27 w 686"/>
                <a:gd name="T81" fmla="*/ 209 h 684"/>
                <a:gd name="T82" fmla="*/ 46 w 686"/>
                <a:gd name="T83" fmla="*/ 169 h 684"/>
                <a:gd name="T84" fmla="*/ 71 w 686"/>
                <a:gd name="T85" fmla="*/ 133 h 684"/>
                <a:gd name="T86" fmla="*/ 101 w 686"/>
                <a:gd name="T87" fmla="*/ 99 h 684"/>
                <a:gd name="T88" fmla="*/ 133 w 686"/>
                <a:gd name="T89" fmla="*/ 70 h 684"/>
                <a:gd name="T90" fmla="*/ 170 w 686"/>
                <a:gd name="T91" fmla="*/ 46 h 684"/>
                <a:gd name="T92" fmla="*/ 209 w 686"/>
                <a:gd name="T93" fmla="*/ 26 h 684"/>
                <a:gd name="T94" fmla="*/ 252 w 686"/>
                <a:gd name="T95" fmla="*/ 12 h 684"/>
                <a:gd name="T96" fmla="*/ 296 w 686"/>
                <a:gd name="T97" fmla="*/ 2 h 684"/>
                <a:gd name="T98" fmla="*/ 343 w 686"/>
                <a:gd name="T99"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6" h="684">
                  <a:moveTo>
                    <a:pt x="343" y="0"/>
                  </a:moveTo>
                  <a:lnTo>
                    <a:pt x="343" y="0"/>
                  </a:lnTo>
                  <a:lnTo>
                    <a:pt x="390" y="2"/>
                  </a:lnTo>
                  <a:lnTo>
                    <a:pt x="434" y="12"/>
                  </a:lnTo>
                  <a:lnTo>
                    <a:pt x="477" y="26"/>
                  </a:lnTo>
                  <a:lnTo>
                    <a:pt x="517" y="46"/>
                  </a:lnTo>
                  <a:lnTo>
                    <a:pt x="553" y="70"/>
                  </a:lnTo>
                  <a:lnTo>
                    <a:pt x="586" y="99"/>
                  </a:lnTo>
                  <a:lnTo>
                    <a:pt x="615" y="133"/>
                  </a:lnTo>
                  <a:lnTo>
                    <a:pt x="640" y="169"/>
                  </a:lnTo>
                  <a:lnTo>
                    <a:pt x="659" y="209"/>
                  </a:lnTo>
                  <a:lnTo>
                    <a:pt x="674" y="251"/>
                  </a:lnTo>
                  <a:lnTo>
                    <a:pt x="683" y="295"/>
                  </a:lnTo>
                  <a:lnTo>
                    <a:pt x="686" y="342"/>
                  </a:lnTo>
                  <a:lnTo>
                    <a:pt x="683" y="388"/>
                  </a:lnTo>
                  <a:lnTo>
                    <a:pt x="674" y="433"/>
                  </a:lnTo>
                  <a:lnTo>
                    <a:pt x="659" y="475"/>
                  </a:lnTo>
                  <a:lnTo>
                    <a:pt x="640" y="514"/>
                  </a:lnTo>
                  <a:lnTo>
                    <a:pt x="615" y="551"/>
                  </a:lnTo>
                  <a:lnTo>
                    <a:pt x="586" y="583"/>
                  </a:lnTo>
                  <a:lnTo>
                    <a:pt x="553" y="612"/>
                  </a:lnTo>
                  <a:lnTo>
                    <a:pt x="517" y="637"/>
                  </a:lnTo>
                  <a:lnTo>
                    <a:pt x="477" y="657"/>
                  </a:lnTo>
                  <a:lnTo>
                    <a:pt x="434" y="672"/>
                  </a:lnTo>
                  <a:lnTo>
                    <a:pt x="390" y="680"/>
                  </a:lnTo>
                  <a:lnTo>
                    <a:pt x="343" y="684"/>
                  </a:lnTo>
                  <a:lnTo>
                    <a:pt x="296" y="680"/>
                  </a:lnTo>
                  <a:lnTo>
                    <a:pt x="252" y="672"/>
                  </a:lnTo>
                  <a:lnTo>
                    <a:pt x="209" y="657"/>
                  </a:lnTo>
                  <a:lnTo>
                    <a:pt x="170" y="637"/>
                  </a:lnTo>
                  <a:lnTo>
                    <a:pt x="133" y="612"/>
                  </a:lnTo>
                  <a:lnTo>
                    <a:pt x="101" y="583"/>
                  </a:lnTo>
                  <a:lnTo>
                    <a:pt x="71" y="551"/>
                  </a:lnTo>
                  <a:lnTo>
                    <a:pt x="46" y="514"/>
                  </a:lnTo>
                  <a:lnTo>
                    <a:pt x="27" y="475"/>
                  </a:lnTo>
                  <a:lnTo>
                    <a:pt x="12" y="433"/>
                  </a:lnTo>
                  <a:lnTo>
                    <a:pt x="3" y="388"/>
                  </a:lnTo>
                  <a:lnTo>
                    <a:pt x="0" y="342"/>
                  </a:lnTo>
                  <a:lnTo>
                    <a:pt x="3" y="295"/>
                  </a:lnTo>
                  <a:lnTo>
                    <a:pt x="12" y="251"/>
                  </a:lnTo>
                  <a:lnTo>
                    <a:pt x="27" y="209"/>
                  </a:lnTo>
                  <a:lnTo>
                    <a:pt x="46" y="169"/>
                  </a:lnTo>
                  <a:lnTo>
                    <a:pt x="71" y="133"/>
                  </a:lnTo>
                  <a:lnTo>
                    <a:pt x="101" y="99"/>
                  </a:lnTo>
                  <a:lnTo>
                    <a:pt x="133" y="70"/>
                  </a:lnTo>
                  <a:lnTo>
                    <a:pt x="170" y="46"/>
                  </a:lnTo>
                  <a:lnTo>
                    <a:pt x="209" y="26"/>
                  </a:lnTo>
                  <a:lnTo>
                    <a:pt x="252" y="12"/>
                  </a:lnTo>
                  <a:lnTo>
                    <a:pt x="296" y="2"/>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sp>
          <p:nvSpPr>
            <p:cNvPr id="129" name="Freeform 9"/>
            <p:cNvSpPr>
              <a:spLocks/>
            </p:cNvSpPr>
            <p:nvPr/>
          </p:nvSpPr>
          <p:spPr bwMode="auto">
            <a:xfrm>
              <a:off x="1752600" y="4402138"/>
              <a:ext cx="373063" cy="628650"/>
            </a:xfrm>
            <a:custGeom>
              <a:avLst/>
              <a:gdLst>
                <a:gd name="T0" fmla="*/ 1299 w 1642"/>
                <a:gd name="T1" fmla="*/ 0 h 2771"/>
                <a:gd name="T2" fmla="*/ 1360 w 1642"/>
                <a:gd name="T3" fmla="*/ 11 h 2771"/>
                <a:gd name="T4" fmla="*/ 1412 w 1642"/>
                <a:gd name="T5" fmla="*/ 41 h 2771"/>
                <a:gd name="T6" fmla="*/ 1450 w 1642"/>
                <a:gd name="T7" fmla="*/ 88 h 2771"/>
                <a:gd name="T8" fmla="*/ 1471 w 1642"/>
                <a:gd name="T9" fmla="*/ 146 h 2771"/>
                <a:gd name="T10" fmla="*/ 1642 w 1642"/>
                <a:gd name="T11" fmla="*/ 1060 h 2771"/>
                <a:gd name="T12" fmla="*/ 1642 w 1642"/>
                <a:gd name="T13" fmla="*/ 1095 h 2771"/>
                <a:gd name="T14" fmla="*/ 1631 w 1642"/>
                <a:gd name="T15" fmla="*/ 1156 h 2771"/>
                <a:gd name="T16" fmla="*/ 1601 w 1642"/>
                <a:gd name="T17" fmla="*/ 1208 h 2771"/>
                <a:gd name="T18" fmla="*/ 1556 w 1642"/>
                <a:gd name="T19" fmla="*/ 1245 h 2771"/>
                <a:gd name="T20" fmla="*/ 1499 w 1642"/>
                <a:gd name="T21" fmla="*/ 1266 h 2771"/>
                <a:gd name="T22" fmla="*/ 1437 w 1642"/>
                <a:gd name="T23" fmla="*/ 1266 h 2771"/>
                <a:gd name="T24" fmla="*/ 1382 w 1642"/>
                <a:gd name="T25" fmla="*/ 1245 h 2771"/>
                <a:gd name="T26" fmla="*/ 1336 w 1642"/>
                <a:gd name="T27" fmla="*/ 1208 h 2771"/>
                <a:gd name="T28" fmla="*/ 1305 w 1642"/>
                <a:gd name="T29" fmla="*/ 1157 h 2771"/>
                <a:gd name="T30" fmla="*/ 1189 w 1642"/>
                <a:gd name="T31" fmla="*/ 453 h 2771"/>
                <a:gd name="T32" fmla="*/ 1187 w 1642"/>
                <a:gd name="T33" fmla="*/ 2629 h 2771"/>
                <a:gd name="T34" fmla="*/ 1166 w 1642"/>
                <a:gd name="T35" fmla="*/ 2685 h 2771"/>
                <a:gd name="T36" fmla="*/ 1128 w 1642"/>
                <a:gd name="T37" fmla="*/ 2731 h 2771"/>
                <a:gd name="T38" fmla="*/ 1076 w 1642"/>
                <a:gd name="T39" fmla="*/ 2760 h 2771"/>
                <a:gd name="T40" fmla="*/ 1017 w 1642"/>
                <a:gd name="T41" fmla="*/ 2771 h 2771"/>
                <a:gd name="T42" fmla="*/ 956 w 1642"/>
                <a:gd name="T43" fmla="*/ 2760 h 2771"/>
                <a:gd name="T44" fmla="*/ 904 w 1642"/>
                <a:gd name="T45" fmla="*/ 2731 h 2771"/>
                <a:gd name="T46" fmla="*/ 866 w 1642"/>
                <a:gd name="T47" fmla="*/ 2685 h 2771"/>
                <a:gd name="T48" fmla="*/ 845 w 1642"/>
                <a:gd name="T49" fmla="*/ 2629 h 2771"/>
                <a:gd name="T50" fmla="*/ 842 w 1642"/>
                <a:gd name="T51" fmla="*/ 1536 h 2771"/>
                <a:gd name="T52" fmla="*/ 800 w 1642"/>
                <a:gd name="T53" fmla="*/ 2598 h 2771"/>
                <a:gd name="T54" fmla="*/ 789 w 1642"/>
                <a:gd name="T55" fmla="*/ 2658 h 2771"/>
                <a:gd name="T56" fmla="*/ 759 w 1642"/>
                <a:gd name="T57" fmla="*/ 2709 h 2771"/>
                <a:gd name="T58" fmla="*/ 713 w 1642"/>
                <a:gd name="T59" fmla="*/ 2748 h 2771"/>
                <a:gd name="T60" fmla="*/ 657 w 1642"/>
                <a:gd name="T61" fmla="*/ 2769 h 2771"/>
                <a:gd name="T62" fmla="*/ 595 w 1642"/>
                <a:gd name="T63" fmla="*/ 2769 h 2771"/>
                <a:gd name="T64" fmla="*/ 539 w 1642"/>
                <a:gd name="T65" fmla="*/ 2748 h 2771"/>
                <a:gd name="T66" fmla="*/ 493 w 1642"/>
                <a:gd name="T67" fmla="*/ 2709 h 2771"/>
                <a:gd name="T68" fmla="*/ 462 w 1642"/>
                <a:gd name="T69" fmla="*/ 2658 h 2771"/>
                <a:gd name="T70" fmla="*/ 452 w 1642"/>
                <a:gd name="T71" fmla="*/ 2598 h 2771"/>
                <a:gd name="T72" fmla="*/ 345 w 1642"/>
                <a:gd name="T73" fmla="*/ 1125 h 2771"/>
                <a:gd name="T74" fmla="*/ 323 w 1642"/>
                <a:gd name="T75" fmla="*/ 1184 h 2771"/>
                <a:gd name="T76" fmla="*/ 285 w 1642"/>
                <a:gd name="T77" fmla="*/ 1228 h 2771"/>
                <a:gd name="T78" fmla="*/ 234 w 1642"/>
                <a:gd name="T79" fmla="*/ 1258 h 2771"/>
                <a:gd name="T80" fmla="*/ 175 w 1642"/>
                <a:gd name="T81" fmla="*/ 1269 h 2771"/>
                <a:gd name="T82" fmla="*/ 114 w 1642"/>
                <a:gd name="T83" fmla="*/ 1258 h 2771"/>
                <a:gd name="T84" fmla="*/ 62 w 1642"/>
                <a:gd name="T85" fmla="*/ 1228 h 2771"/>
                <a:gd name="T86" fmla="*/ 24 w 1642"/>
                <a:gd name="T87" fmla="*/ 1183 h 2771"/>
                <a:gd name="T88" fmla="*/ 3 w 1642"/>
                <a:gd name="T89" fmla="*/ 1126 h 2771"/>
                <a:gd name="T90" fmla="*/ 2 w 1642"/>
                <a:gd name="T91" fmla="*/ 1071 h 2771"/>
                <a:gd name="T92" fmla="*/ 1 w 1642"/>
                <a:gd name="T93" fmla="*/ 1050 h 2771"/>
                <a:gd name="T94" fmla="*/ 180 w 1642"/>
                <a:gd name="T95" fmla="*/ 115 h 2771"/>
                <a:gd name="T96" fmla="*/ 209 w 1642"/>
                <a:gd name="T97" fmla="*/ 63 h 2771"/>
                <a:gd name="T98" fmla="*/ 255 w 1642"/>
                <a:gd name="T99" fmla="*/ 24 h 2771"/>
                <a:gd name="T100" fmla="*/ 311 w 1642"/>
                <a:gd name="T101" fmla="*/ 3 h 2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2" h="2771">
                  <a:moveTo>
                    <a:pt x="343" y="0"/>
                  </a:moveTo>
                  <a:lnTo>
                    <a:pt x="1299" y="0"/>
                  </a:lnTo>
                  <a:lnTo>
                    <a:pt x="1330" y="3"/>
                  </a:lnTo>
                  <a:lnTo>
                    <a:pt x="1360" y="11"/>
                  </a:lnTo>
                  <a:lnTo>
                    <a:pt x="1387" y="24"/>
                  </a:lnTo>
                  <a:lnTo>
                    <a:pt x="1412" y="41"/>
                  </a:lnTo>
                  <a:lnTo>
                    <a:pt x="1433" y="63"/>
                  </a:lnTo>
                  <a:lnTo>
                    <a:pt x="1450" y="88"/>
                  </a:lnTo>
                  <a:lnTo>
                    <a:pt x="1463" y="116"/>
                  </a:lnTo>
                  <a:lnTo>
                    <a:pt x="1471" y="146"/>
                  </a:lnTo>
                  <a:lnTo>
                    <a:pt x="1641" y="1050"/>
                  </a:lnTo>
                  <a:lnTo>
                    <a:pt x="1642" y="1060"/>
                  </a:lnTo>
                  <a:lnTo>
                    <a:pt x="1640" y="1071"/>
                  </a:lnTo>
                  <a:lnTo>
                    <a:pt x="1642" y="1095"/>
                  </a:lnTo>
                  <a:lnTo>
                    <a:pt x="1639" y="1126"/>
                  </a:lnTo>
                  <a:lnTo>
                    <a:pt x="1631" y="1156"/>
                  </a:lnTo>
                  <a:lnTo>
                    <a:pt x="1618" y="1183"/>
                  </a:lnTo>
                  <a:lnTo>
                    <a:pt x="1601" y="1208"/>
                  </a:lnTo>
                  <a:lnTo>
                    <a:pt x="1580" y="1228"/>
                  </a:lnTo>
                  <a:lnTo>
                    <a:pt x="1556" y="1245"/>
                  </a:lnTo>
                  <a:lnTo>
                    <a:pt x="1529" y="1258"/>
                  </a:lnTo>
                  <a:lnTo>
                    <a:pt x="1499" y="1266"/>
                  </a:lnTo>
                  <a:lnTo>
                    <a:pt x="1468" y="1269"/>
                  </a:lnTo>
                  <a:lnTo>
                    <a:pt x="1437" y="1266"/>
                  </a:lnTo>
                  <a:lnTo>
                    <a:pt x="1408" y="1258"/>
                  </a:lnTo>
                  <a:lnTo>
                    <a:pt x="1382" y="1245"/>
                  </a:lnTo>
                  <a:lnTo>
                    <a:pt x="1357" y="1229"/>
                  </a:lnTo>
                  <a:lnTo>
                    <a:pt x="1336" y="1208"/>
                  </a:lnTo>
                  <a:lnTo>
                    <a:pt x="1319" y="1184"/>
                  </a:lnTo>
                  <a:lnTo>
                    <a:pt x="1305" y="1157"/>
                  </a:lnTo>
                  <a:lnTo>
                    <a:pt x="1297" y="1126"/>
                  </a:lnTo>
                  <a:lnTo>
                    <a:pt x="1189" y="453"/>
                  </a:lnTo>
                  <a:lnTo>
                    <a:pt x="1190" y="2598"/>
                  </a:lnTo>
                  <a:lnTo>
                    <a:pt x="1187" y="2629"/>
                  </a:lnTo>
                  <a:lnTo>
                    <a:pt x="1179" y="2658"/>
                  </a:lnTo>
                  <a:lnTo>
                    <a:pt x="1166" y="2685"/>
                  </a:lnTo>
                  <a:lnTo>
                    <a:pt x="1149" y="2709"/>
                  </a:lnTo>
                  <a:lnTo>
                    <a:pt x="1128" y="2731"/>
                  </a:lnTo>
                  <a:lnTo>
                    <a:pt x="1103" y="2748"/>
                  </a:lnTo>
                  <a:lnTo>
                    <a:pt x="1076" y="2760"/>
                  </a:lnTo>
                  <a:lnTo>
                    <a:pt x="1047" y="2769"/>
                  </a:lnTo>
                  <a:lnTo>
                    <a:pt x="1017" y="2771"/>
                  </a:lnTo>
                  <a:lnTo>
                    <a:pt x="985" y="2769"/>
                  </a:lnTo>
                  <a:lnTo>
                    <a:pt x="956" y="2760"/>
                  </a:lnTo>
                  <a:lnTo>
                    <a:pt x="929" y="2748"/>
                  </a:lnTo>
                  <a:lnTo>
                    <a:pt x="904" y="2731"/>
                  </a:lnTo>
                  <a:lnTo>
                    <a:pt x="883" y="2709"/>
                  </a:lnTo>
                  <a:lnTo>
                    <a:pt x="866" y="2685"/>
                  </a:lnTo>
                  <a:lnTo>
                    <a:pt x="852" y="2658"/>
                  </a:lnTo>
                  <a:lnTo>
                    <a:pt x="845" y="2629"/>
                  </a:lnTo>
                  <a:lnTo>
                    <a:pt x="842" y="2598"/>
                  </a:lnTo>
                  <a:lnTo>
                    <a:pt x="842" y="1536"/>
                  </a:lnTo>
                  <a:lnTo>
                    <a:pt x="800" y="1536"/>
                  </a:lnTo>
                  <a:lnTo>
                    <a:pt x="800" y="2598"/>
                  </a:lnTo>
                  <a:lnTo>
                    <a:pt x="797" y="2629"/>
                  </a:lnTo>
                  <a:lnTo>
                    <a:pt x="789" y="2658"/>
                  </a:lnTo>
                  <a:lnTo>
                    <a:pt x="776" y="2685"/>
                  </a:lnTo>
                  <a:lnTo>
                    <a:pt x="759" y="2709"/>
                  </a:lnTo>
                  <a:lnTo>
                    <a:pt x="738" y="2731"/>
                  </a:lnTo>
                  <a:lnTo>
                    <a:pt x="713" y="2748"/>
                  </a:lnTo>
                  <a:lnTo>
                    <a:pt x="686" y="2760"/>
                  </a:lnTo>
                  <a:lnTo>
                    <a:pt x="657" y="2769"/>
                  </a:lnTo>
                  <a:lnTo>
                    <a:pt x="625" y="2771"/>
                  </a:lnTo>
                  <a:lnTo>
                    <a:pt x="595" y="2769"/>
                  </a:lnTo>
                  <a:lnTo>
                    <a:pt x="566" y="2760"/>
                  </a:lnTo>
                  <a:lnTo>
                    <a:pt x="539" y="2748"/>
                  </a:lnTo>
                  <a:lnTo>
                    <a:pt x="514" y="2731"/>
                  </a:lnTo>
                  <a:lnTo>
                    <a:pt x="493" y="2709"/>
                  </a:lnTo>
                  <a:lnTo>
                    <a:pt x="476" y="2685"/>
                  </a:lnTo>
                  <a:lnTo>
                    <a:pt x="462" y="2658"/>
                  </a:lnTo>
                  <a:lnTo>
                    <a:pt x="455" y="2629"/>
                  </a:lnTo>
                  <a:lnTo>
                    <a:pt x="452" y="2598"/>
                  </a:lnTo>
                  <a:lnTo>
                    <a:pt x="454" y="453"/>
                  </a:lnTo>
                  <a:lnTo>
                    <a:pt x="345" y="1125"/>
                  </a:lnTo>
                  <a:lnTo>
                    <a:pt x="336" y="1156"/>
                  </a:lnTo>
                  <a:lnTo>
                    <a:pt x="323" y="1184"/>
                  </a:lnTo>
                  <a:lnTo>
                    <a:pt x="306" y="1208"/>
                  </a:lnTo>
                  <a:lnTo>
                    <a:pt x="285" y="1228"/>
                  </a:lnTo>
                  <a:lnTo>
                    <a:pt x="262" y="1245"/>
                  </a:lnTo>
                  <a:lnTo>
                    <a:pt x="234" y="1258"/>
                  </a:lnTo>
                  <a:lnTo>
                    <a:pt x="205" y="1266"/>
                  </a:lnTo>
                  <a:lnTo>
                    <a:pt x="175" y="1269"/>
                  </a:lnTo>
                  <a:lnTo>
                    <a:pt x="143" y="1266"/>
                  </a:lnTo>
                  <a:lnTo>
                    <a:pt x="114" y="1258"/>
                  </a:lnTo>
                  <a:lnTo>
                    <a:pt x="87" y="1245"/>
                  </a:lnTo>
                  <a:lnTo>
                    <a:pt x="62" y="1228"/>
                  </a:lnTo>
                  <a:lnTo>
                    <a:pt x="41" y="1208"/>
                  </a:lnTo>
                  <a:lnTo>
                    <a:pt x="24" y="1183"/>
                  </a:lnTo>
                  <a:lnTo>
                    <a:pt x="11" y="1156"/>
                  </a:lnTo>
                  <a:lnTo>
                    <a:pt x="3" y="1126"/>
                  </a:lnTo>
                  <a:lnTo>
                    <a:pt x="0" y="1095"/>
                  </a:lnTo>
                  <a:lnTo>
                    <a:pt x="2" y="1071"/>
                  </a:lnTo>
                  <a:lnTo>
                    <a:pt x="0" y="1060"/>
                  </a:lnTo>
                  <a:lnTo>
                    <a:pt x="1" y="1050"/>
                  </a:lnTo>
                  <a:lnTo>
                    <a:pt x="172" y="145"/>
                  </a:lnTo>
                  <a:lnTo>
                    <a:pt x="180" y="115"/>
                  </a:lnTo>
                  <a:lnTo>
                    <a:pt x="192" y="88"/>
                  </a:lnTo>
                  <a:lnTo>
                    <a:pt x="209" y="63"/>
                  </a:lnTo>
                  <a:lnTo>
                    <a:pt x="230" y="41"/>
                  </a:lnTo>
                  <a:lnTo>
                    <a:pt x="255" y="24"/>
                  </a:lnTo>
                  <a:lnTo>
                    <a:pt x="282" y="11"/>
                  </a:lnTo>
                  <a:lnTo>
                    <a:pt x="311" y="3"/>
                  </a:lnTo>
                  <a:lnTo>
                    <a:pt x="343" y="0"/>
                  </a:lnTo>
                  <a:close/>
                </a:path>
              </a:pathLst>
            </a:custGeom>
            <a:grpFill/>
            <a:ln w="0">
              <a:noFill/>
              <a:prstDash val="solid"/>
              <a:round/>
              <a:headEnd/>
              <a:tailEnd/>
            </a:ln>
          </p:spPr>
          <p:txBody>
            <a:bodyPr vert="horz" wrap="square" lIns="91299" tIns="45649" rIns="91299" bIns="45649" numCol="1" anchor="t" anchorCtr="0" compatLnSpc="1">
              <a:prstTxWarp prst="textNoShape">
                <a:avLst/>
              </a:prstTxWarp>
            </a:bodyPr>
            <a:lstStyle/>
            <a:p>
              <a:endParaRPr lang="en-US" sz="1798"/>
            </a:p>
          </p:txBody>
        </p:sp>
      </p:grpSp>
      <p:sp>
        <p:nvSpPr>
          <p:cNvPr id="130" name="稻壳儿_刀客儿出品_32"/>
          <p:cNvSpPr/>
          <p:nvPr/>
        </p:nvSpPr>
        <p:spPr>
          <a:xfrm flipH="1">
            <a:off x="5780840" y="3027524"/>
            <a:ext cx="762993" cy="76299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sz="1798"/>
          </a:p>
        </p:txBody>
      </p:sp>
      <p:cxnSp>
        <p:nvCxnSpPr>
          <p:cNvPr id="131" name="稻壳儿_刀客儿出品_33"/>
          <p:cNvCxnSpPr/>
          <p:nvPr/>
        </p:nvCxnSpPr>
        <p:spPr>
          <a:xfrm>
            <a:off x="6858600" y="4096318"/>
            <a:ext cx="4412247" cy="0"/>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32" name="稻壳儿_刀客儿出品_34"/>
          <p:cNvSpPr/>
          <p:nvPr/>
        </p:nvSpPr>
        <p:spPr>
          <a:xfrm flipH="1">
            <a:off x="5827743" y="3178543"/>
            <a:ext cx="677608" cy="413703"/>
          </a:xfrm>
          <a:prstGeom prst="rect">
            <a:avLst/>
          </a:prstGeom>
        </p:spPr>
        <p:txBody>
          <a:bodyPr wrap="square" lIns="90000" tIns="46800" rIns="90000" bIns="46800">
            <a:spAutoFit/>
          </a:bodyPr>
          <a:lstStyle/>
          <a:p>
            <a:pPr algn="ctr">
              <a:lnSpc>
                <a:spcPct val="150000"/>
              </a:lnSpc>
            </a:pPr>
            <a:r>
              <a:rPr lang="en-US" sz="1598" b="1" dirty="0">
                <a:solidFill>
                  <a:schemeClr val="bg1"/>
                </a:solidFill>
              </a:rPr>
              <a:t>70%</a:t>
            </a:r>
          </a:p>
        </p:txBody>
      </p:sp>
      <p:sp>
        <p:nvSpPr>
          <p:cNvPr id="133" name="稻壳儿_刀客儿出品_35"/>
          <p:cNvSpPr/>
          <p:nvPr/>
        </p:nvSpPr>
        <p:spPr>
          <a:xfrm flipH="1">
            <a:off x="5843934" y="4539153"/>
            <a:ext cx="677608" cy="413703"/>
          </a:xfrm>
          <a:prstGeom prst="rect">
            <a:avLst/>
          </a:prstGeom>
        </p:spPr>
        <p:txBody>
          <a:bodyPr wrap="square" lIns="90000" tIns="46800" rIns="90000" bIns="46800">
            <a:spAutoFit/>
          </a:bodyPr>
          <a:lstStyle/>
          <a:p>
            <a:pPr algn="ctr">
              <a:lnSpc>
                <a:spcPct val="150000"/>
              </a:lnSpc>
            </a:pPr>
            <a:r>
              <a:rPr lang="en-US" sz="1598" b="1" dirty="0">
                <a:solidFill>
                  <a:schemeClr val="bg1"/>
                </a:solidFill>
              </a:rPr>
              <a:t>70%</a:t>
            </a:r>
          </a:p>
        </p:txBody>
      </p:sp>
      <p:sp>
        <p:nvSpPr>
          <p:cNvPr id="136" name="稻壳儿_刀客儿出品_36">
            <a:extLst>
              <a:ext uri="{FF2B5EF4-FFF2-40B4-BE49-F238E27FC236}">
                <a16:creationId xmlns:a16="http://schemas.microsoft.com/office/drawing/2014/main" id="{2952D05D-8D52-4967-92A7-0639242EA78A}"/>
              </a:ext>
            </a:extLst>
          </p:cNvPr>
          <p:cNvSpPr txBox="1"/>
          <p:nvPr/>
        </p:nvSpPr>
        <p:spPr>
          <a:xfrm>
            <a:off x="4567376" y="509272"/>
            <a:ext cx="3057247" cy="584775"/>
          </a:xfrm>
          <a:prstGeom prst="rect">
            <a:avLst/>
          </a:prstGeom>
          <a:noFill/>
        </p:spPr>
        <p:txBody>
          <a:bodyPr wrap="none" lIns="90000" tIns="46800" rIns="90000" bIns="46800" rtlCol="0">
            <a:spAutoFit/>
          </a:bodyPr>
          <a:lstStyle/>
          <a:p>
            <a:pPr algn="ctr"/>
            <a:r>
              <a:rPr lang="zh-CN" altLang="en-US" sz="3200" dirty="0">
                <a:latin typeface="+mj-ea"/>
                <a:ea typeface="+mj-ea"/>
              </a:rPr>
              <a:t>在这里添加标题</a:t>
            </a:r>
            <a:endParaRPr lang="en-US" sz="3200" dirty="0">
              <a:latin typeface="+mj-ea"/>
              <a:ea typeface="+mj-ea"/>
            </a:endParaRPr>
          </a:p>
        </p:txBody>
      </p:sp>
      <p:sp>
        <p:nvSpPr>
          <p:cNvPr id="137" name="稻壳儿_刀客儿出品_37">
            <a:extLst>
              <a:ext uri="{FF2B5EF4-FFF2-40B4-BE49-F238E27FC236}">
                <a16:creationId xmlns:a16="http://schemas.microsoft.com/office/drawing/2014/main" id="{B83C840B-197C-4146-882E-5DF73C7E764A}"/>
              </a:ext>
            </a:extLst>
          </p:cNvPr>
          <p:cNvSpPr txBox="1"/>
          <p:nvPr/>
        </p:nvSpPr>
        <p:spPr>
          <a:xfrm>
            <a:off x="3568631" y="1031741"/>
            <a:ext cx="5054738" cy="307777"/>
          </a:xfrm>
          <a:prstGeom prst="rect">
            <a:avLst/>
          </a:prstGeom>
          <a:noFill/>
        </p:spPr>
        <p:txBody>
          <a:bodyPr wrap="none" lIns="90000" tIns="46800" rIns="90000" bIns="46800" rtlCol="0">
            <a:spAutoFit/>
          </a:bodyPr>
          <a:lstStyle/>
          <a:p>
            <a:pPr algn="ctr"/>
            <a:r>
              <a:rPr lang="en-US" altLang="zh-CN" sz="1400" dirty="0"/>
              <a:t>Lorem ipsum dolor sit </a:t>
            </a:r>
            <a:r>
              <a:rPr lang="en-US" altLang="zh-CN" sz="1400" dirty="0" err="1"/>
              <a:t>amet</a:t>
            </a:r>
            <a:r>
              <a:rPr lang="en-US" altLang="zh-CN" sz="1400" dirty="0"/>
              <a:t>, </a:t>
            </a:r>
            <a:r>
              <a:rPr lang="en-US" altLang="zh-CN" sz="1400" dirty="0" err="1"/>
              <a:t>consectetuer</a:t>
            </a:r>
            <a:r>
              <a:rPr lang="en-US" altLang="zh-CN" sz="1400" dirty="0"/>
              <a:t> </a:t>
            </a:r>
            <a:r>
              <a:rPr lang="en-US" altLang="zh-CN" sz="1400" dirty="0" err="1"/>
              <a:t>adipiscing</a:t>
            </a:r>
            <a:r>
              <a:rPr lang="en-US" altLang="zh-CN" sz="1400" dirty="0"/>
              <a:t> </a:t>
            </a:r>
            <a:r>
              <a:rPr lang="en-US" altLang="zh-CN" sz="1400" dirty="0" err="1"/>
              <a:t>elit</a:t>
            </a:r>
            <a:r>
              <a:rPr lang="en-US" altLang="zh-CN" sz="1400" dirty="0"/>
              <a:t>.</a:t>
            </a:r>
            <a:endParaRPr lang="en-US" sz="1400" dirty="0"/>
          </a:p>
        </p:txBody>
      </p:sp>
    </p:spTree>
    <p:extLst>
      <p:ext uri="{BB962C8B-B14F-4D97-AF65-F5344CB8AC3E}">
        <p14:creationId xmlns:p14="http://schemas.microsoft.com/office/powerpoint/2010/main" val="19040389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circle(in)">
                                      <p:cBhvr>
                                        <p:cTn id="7" dur="2000"/>
                                        <p:tgtEl>
                                          <p:spTgt spid="13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circle(in)">
                                      <p:cBhvr>
                                        <p:cTn id="10" dur="2000"/>
                                        <p:tgtEl>
                                          <p:spTgt spid="13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1000"/>
                                        <p:tgtEl>
                                          <p:spTgt spid="69"/>
                                        </p:tgtEl>
                                      </p:cBhvr>
                                    </p:animEffect>
                                    <p:anim calcmode="lin" valueType="num">
                                      <p:cBhvr>
                                        <p:cTn id="16" dur="1000" fill="hold"/>
                                        <p:tgtEl>
                                          <p:spTgt spid="69"/>
                                        </p:tgtEl>
                                        <p:attrNameLst>
                                          <p:attrName>ppt_x</p:attrName>
                                        </p:attrNameLst>
                                      </p:cBhvr>
                                      <p:tavLst>
                                        <p:tav tm="0">
                                          <p:val>
                                            <p:strVal val="#ppt_x"/>
                                          </p:val>
                                        </p:tav>
                                        <p:tav tm="100000">
                                          <p:val>
                                            <p:strVal val="#ppt_x"/>
                                          </p:val>
                                        </p:tav>
                                      </p:tavLst>
                                    </p:anim>
                                    <p:anim calcmode="lin" valueType="num">
                                      <p:cBhvr>
                                        <p:cTn id="17" dur="1000" fill="hold"/>
                                        <p:tgtEl>
                                          <p:spTgt spid="6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1000"/>
                                        <p:tgtEl>
                                          <p:spTgt spid="72"/>
                                        </p:tgtEl>
                                      </p:cBhvr>
                                    </p:animEffect>
                                    <p:anim calcmode="lin" valueType="num">
                                      <p:cBhvr>
                                        <p:cTn id="21" dur="1000" fill="hold"/>
                                        <p:tgtEl>
                                          <p:spTgt spid="72"/>
                                        </p:tgtEl>
                                        <p:attrNameLst>
                                          <p:attrName>ppt_x</p:attrName>
                                        </p:attrNameLst>
                                      </p:cBhvr>
                                      <p:tavLst>
                                        <p:tav tm="0">
                                          <p:val>
                                            <p:strVal val="#ppt_x"/>
                                          </p:val>
                                        </p:tav>
                                        <p:tav tm="100000">
                                          <p:val>
                                            <p:strVal val="#ppt_x"/>
                                          </p:val>
                                        </p:tav>
                                      </p:tavLst>
                                    </p:anim>
                                    <p:anim calcmode="lin" valueType="num">
                                      <p:cBhvr>
                                        <p:cTn id="22" dur="1000" fill="hold"/>
                                        <p:tgtEl>
                                          <p:spTgt spid="72"/>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1000"/>
                                        <p:tgtEl>
                                          <p:spTgt spid="75"/>
                                        </p:tgtEl>
                                      </p:cBhvr>
                                    </p:animEffect>
                                    <p:anim calcmode="lin" valueType="num">
                                      <p:cBhvr>
                                        <p:cTn id="26" dur="1000" fill="hold"/>
                                        <p:tgtEl>
                                          <p:spTgt spid="75"/>
                                        </p:tgtEl>
                                        <p:attrNameLst>
                                          <p:attrName>ppt_x</p:attrName>
                                        </p:attrNameLst>
                                      </p:cBhvr>
                                      <p:tavLst>
                                        <p:tav tm="0">
                                          <p:val>
                                            <p:strVal val="#ppt_x"/>
                                          </p:val>
                                        </p:tav>
                                        <p:tav tm="100000">
                                          <p:val>
                                            <p:strVal val="#ppt_x"/>
                                          </p:val>
                                        </p:tav>
                                      </p:tavLst>
                                    </p:anim>
                                    <p:anim calcmode="lin" valueType="num">
                                      <p:cBhvr>
                                        <p:cTn id="27" dur="1000" fill="hold"/>
                                        <p:tgtEl>
                                          <p:spTgt spid="7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1000"/>
                                        <p:tgtEl>
                                          <p:spTgt spid="78"/>
                                        </p:tgtEl>
                                      </p:cBhvr>
                                    </p:animEffect>
                                    <p:anim calcmode="lin" valueType="num">
                                      <p:cBhvr>
                                        <p:cTn id="31" dur="1000" fill="hold"/>
                                        <p:tgtEl>
                                          <p:spTgt spid="78"/>
                                        </p:tgtEl>
                                        <p:attrNameLst>
                                          <p:attrName>ppt_x</p:attrName>
                                        </p:attrNameLst>
                                      </p:cBhvr>
                                      <p:tavLst>
                                        <p:tav tm="0">
                                          <p:val>
                                            <p:strVal val="#ppt_x"/>
                                          </p:val>
                                        </p:tav>
                                        <p:tav tm="100000">
                                          <p:val>
                                            <p:strVal val="#ppt_x"/>
                                          </p:val>
                                        </p:tav>
                                      </p:tavLst>
                                    </p:anim>
                                    <p:anim calcmode="lin" valueType="num">
                                      <p:cBhvr>
                                        <p:cTn id="32" dur="1000" fill="hold"/>
                                        <p:tgtEl>
                                          <p:spTgt spid="7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1000"/>
                                        <p:tgtEl>
                                          <p:spTgt spid="81"/>
                                        </p:tgtEl>
                                      </p:cBhvr>
                                    </p:animEffect>
                                    <p:anim calcmode="lin" valueType="num">
                                      <p:cBhvr>
                                        <p:cTn id="36" dur="1000" fill="hold"/>
                                        <p:tgtEl>
                                          <p:spTgt spid="81"/>
                                        </p:tgtEl>
                                        <p:attrNameLst>
                                          <p:attrName>ppt_x</p:attrName>
                                        </p:attrNameLst>
                                      </p:cBhvr>
                                      <p:tavLst>
                                        <p:tav tm="0">
                                          <p:val>
                                            <p:strVal val="#ppt_x"/>
                                          </p:val>
                                        </p:tav>
                                        <p:tav tm="100000">
                                          <p:val>
                                            <p:strVal val="#ppt_x"/>
                                          </p:val>
                                        </p:tav>
                                      </p:tavLst>
                                    </p:anim>
                                    <p:anim calcmode="lin" valueType="num">
                                      <p:cBhvr>
                                        <p:cTn id="37" dur="1000" fill="hold"/>
                                        <p:tgtEl>
                                          <p:spTgt spid="8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anim calcmode="lin" valueType="num">
                                      <p:cBhvr>
                                        <p:cTn id="41" dur="1000" fill="hold"/>
                                        <p:tgtEl>
                                          <p:spTgt spid="84"/>
                                        </p:tgtEl>
                                        <p:attrNameLst>
                                          <p:attrName>ppt_x</p:attrName>
                                        </p:attrNameLst>
                                      </p:cBhvr>
                                      <p:tavLst>
                                        <p:tav tm="0">
                                          <p:val>
                                            <p:strVal val="#ppt_x"/>
                                          </p:val>
                                        </p:tav>
                                        <p:tav tm="100000">
                                          <p:val>
                                            <p:strVal val="#ppt_x"/>
                                          </p:val>
                                        </p:tav>
                                      </p:tavLst>
                                    </p:anim>
                                    <p:anim calcmode="lin" valueType="num">
                                      <p:cBhvr>
                                        <p:cTn id="42" dur="1000" fill="hold"/>
                                        <p:tgtEl>
                                          <p:spTgt spid="84"/>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fade">
                                      <p:cBhvr>
                                        <p:cTn id="45" dur="1000"/>
                                        <p:tgtEl>
                                          <p:spTgt spid="87"/>
                                        </p:tgtEl>
                                      </p:cBhvr>
                                    </p:animEffect>
                                    <p:anim calcmode="lin" valueType="num">
                                      <p:cBhvr>
                                        <p:cTn id="46" dur="1000" fill="hold"/>
                                        <p:tgtEl>
                                          <p:spTgt spid="87"/>
                                        </p:tgtEl>
                                        <p:attrNameLst>
                                          <p:attrName>ppt_x</p:attrName>
                                        </p:attrNameLst>
                                      </p:cBhvr>
                                      <p:tavLst>
                                        <p:tav tm="0">
                                          <p:val>
                                            <p:strVal val="#ppt_x"/>
                                          </p:val>
                                        </p:tav>
                                        <p:tav tm="100000">
                                          <p:val>
                                            <p:strVal val="#ppt_x"/>
                                          </p:val>
                                        </p:tav>
                                      </p:tavLst>
                                    </p:anim>
                                    <p:anim calcmode="lin" valueType="num">
                                      <p:cBhvr>
                                        <p:cTn id="47" dur="1000" fill="hold"/>
                                        <p:tgtEl>
                                          <p:spTgt spid="87"/>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90"/>
                                        </p:tgtEl>
                                        <p:attrNameLst>
                                          <p:attrName>style.visibility</p:attrName>
                                        </p:attrNameLst>
                                      </p:cBhvr>
                                      <p:to>
                                        <p:strVal val="visible"/>
                                      </p:to>
                                    </p:set>
                                    <p:animEffect transition="in" filter="fade">
                                      <p:cBhvr>
                                        <p:cTn id="50" dur="1000"/>
                                        <p:tgtEl>
                                          <p:spTgt spid="90"/>
                                        </p:tgtEl>
                                      </p:cBhvr>
                                    </p:animEffect>
                                    <p:anim calcmode="lin" valueType="num">
                                      <p:cBhvr>
                                        <p:cTn id="51" dur="1000" fill="hold"/>
                                        <p:tgtEl>
                                          <p:spTgt spid="90"/>
                                        </p:tgtEl>
                                        <p:attrNameLst>
                                          <p:attrName>ppt_x</p:attrName>
                                        </p:attrNameLst>
                                      </p:cBhvr>
                                      <p:tavLst>
                                        <p:tav tm="0">
                                          <p:val>
                                            <p:strVal val="#ppt_x"/>
                                          </p:val>
                                        </p:tav>
                                        <p:tav tm="100000">
                                          <p:val>
                                            <p:strVal val="#ppt_x"/>
                                          </p:val>
                                        </p:tav>
                                      </p:tavLst>
                                    </p:anim>
                                    <p:anim calcmode="lin" valueType="num">
                                      <p:cBhvr>
                                        <p:cTn id="52" dur="1000" fill="hold"/>
                                        <p:tgtEl>
                                          <p:spTgt spid="9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1000"/>
                                        <p:tgtEl>
                                          <p:spTgt spid="93"/>
                                        </p:tgtEl>
                                      </p:cBhvr>
                                    </p:animEffect>
                                    <p:anim calcmode="lin" valueType="num">
                                      <p:cBhvr>
                                        <p:cTn id="56" dur="1000" fill="hold"/>
                                        <p:tgtEl>
                                          <p:spTgt spid="93"/>
                                        </p:tgtEl>
                                        <p:attrNameLst>
                                          <p:attrName>ppt_x</p:attrName>
                                        </p:attrNameLst>
                                      </p:cBhvr>
                                      <p:tavLst>
                                        <p:tav tm="0">
                                          <p:val>
                                            <p:strVal val="#ppt_x"/>
                                          </p:val>
                                        </p:tav>
                                        <p:tav tm="100000">
                                          <p:val>
                                            <p:strVal val="#ppt_x"/>
                                          </p:val>
                                        </p:tav>
                                      </p:tavLst>
                                    </p:anim>
                                    <p:anim calcmode="lin" valueType="num">
                                      <p:cBhvr>
                                        <p:cTn id="57" dur="1000" fill="hold"/>
                                        <p:tgtEl>
                                          <p:spTgt spid="93"/>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1000"/>
                                        <p:tgtEl>
                                          <p:spTgt spid="96"/>
                                        </p:tgtEl>
                                      </p:cBhvr>
                                    </p:animEffect>
                                    <p:anim calcmode="lin" valueType="num">
                                      <p:cBhvr>
                                        <p:cTn id="61" dur="1000" fill="hold"/>
                                        <p:tgtEl>
                                          <p:spTgt spid="96"/>
                                        </p:tgtEl>
                                        <p:attrNameLst>
                                          <p:attrName>ppt_x</p:attrName>
                                        </p:attrNameLst>
                                      </p:cBhvr>
                                      <p:tavLst>
                                        <p:tav tm="0">
                                          <p:val>
                                            <p:strVal val="#ppt_x"/>
                                          </p:val>
                                        </p:tav>
                                        <p:tav tm="100000">
                                          <p:val>
                                            <p:strVal val="#ppt_x"/>
                                          </p:val>
                                        </p:tav>
                                      </p:tavLst>
                                    </p:anim>
                                    <p:anim calcmode="lin" valueType="num">
                                      <p:cBhvr>
                                        <p:cTn id="62" dur="1000" fill="hold"/>
                                        <p:tgtEl>
                                          <p:spTgt spid="9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9"/>
                                        </p:tgtEl>
                                        <p:attrNameLst>
                                          <p:attrName>style.visibility</p:attrName>
                                        </p:attrNameLst>
                                      </p:cBhvr>
                                      <p:to>
                                        <p:strVal val="visible"/>
                                      </p:to>
                                    </p:set>
                                    <p:animEffect transition="in" filter="fade">
                                      <p:cBhvr>
                                        <p:cTn id="65" dur="1000"/>
                                        <p:tgtEl>
                                          <p:spTgt spid="99"/>
                                        </p:tgtEl>
                                      </p:cBhvr>
                                    </p:animEffect>
                                    <p:anim calcmode="lin" valueType="num">
                                      <p:cBhvr>
                                        <p:cTn id="66" dur="1000" fill="hold"/>
                                        <p:tgtEl>
                                          <p:spTgt spid="99"/>
                                        </p:tgtEl>
                                        <p:attrNameLst>
                                          <p:attrName>ppt_x</p:attrName>
                                        </p:attrNameLst>
                                      </p:cBhvr>
                                      <p:tavLst>
                                        <p:tav tm="0">
                                          <p:val>
                                            <p:strVal val="#ppt_x"/>
                                          </p:val>
                                        </p:tav>
                                        <p:tav tm="100000">
                                          <p:val>
                                            <p:strVal val="#ppt_x"/>
                                          </p:val>
                                        </p:tav>
                                      </p:tavLst>
                                    </p:anim>
                                    <p:anim calcmode="lin" valueType="num">
                                      <p:cBhvr>
                                        <p:cTn id="67" dur="1000" fill="hold"/>
                                        <p:tgtEl>
                                          <p:spTgt spid="99"/>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1000"/>
                                        <p:tgtEl>
                                          <p:spTgt spid="100"/>
                                        </p:tgtEl>
                                      </p:cBhvr>
                                    </p:animEffect>
                                    <p:anim calcmode="lin" valueType="num">
                                      <p:cBhvr>
                                        <p:cTn id="71" dur="1000" fill="hold"/>
                                        <p:tgtEl>
                                          <p:spTgt spid="100"/>
                                        </p:tgtEl>
                                        <p:attrNameLst>
                                          <p:attrName>ppt_x</p:attrName>
                                        </p:attrNameLst>
                                      </p:cBhvr>
                                      <p:tavLst>
                                        <p:tav tm="0">
                                          <p:val>
                                            <p:strVal val="#ppt_x"/>
                                          </p:val>
                                        </p:tav>
                                        <p:tav tm="100000">
                                          <p:val>
                                            <p:strVal val="#ppt_x"/>
                                          </p:val>
                                        </p:tav>
                                      </p:tavLst>
                                    </p:anim>
                                    <p:anim calcmode="lin" valueType="num">
                                      <p:cBhvr>
                                        <p:cTn id="72" dur="1000" fill="hold"/>
                                        <p:tgtEl>
                                          <p:spTgt spid="100"/>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fade">
                                      <p:cBhvr>
                                        <p:cTn id="75" dur="1000"/>
                                        <p:tgtEl>
                                          <p:spTgt spid="103"/>
                                        </p:tgtEl>
                                      </p:cBhvr>
                                    </p:animEffect>
                                    <p:anim calcmode="lin" valueType="num">
                                      <p:cBhvr>
                                        <p:cTn id="76" dur="1000" fill="hold"/>
                                        <p:tgtEl>
                                          <p:spTgt spid="103"/>
                                        </p:tgtEl>
                                        <p:attrNameLst>
                                          <p:attrName>ppt_x</p:attrName>
                                        </p:attrNameLst>
                                      </p:cBhvr>
                                      <p:tavLst>
                                        <p:tav tm="0">
                                          <p:val>
                                            <p:strVal val="#ppt_x"/>
                                          </p:val>
                                        </p:tav>
                                        <p:tav tm="100000">
                                          <p:val>
                                            <p:strVal val="#ppt_x"/>
                                          </p:val>
                                        </p:tav>
                                      </p:tavLst>
                                    </p:anim>
                                    <p:anim calcmode="lin" valueType="num">
                                      <p:cBhvr>
                                        <p:cTn id="77" dur="1000" fill="hold"/>
                                        <p:tgtEl>
                                          <p:spTgt spid="103"/>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06"/>
                                        </p:tgtEl>
                                        <p:attrNameLst>
                                          <p:attrName>style.visibility</p:attrName>
                                        </p:attrNameLst>
                                      </p:cBhvr>
                                      <p:to>
                                        <p:strVal val="visible"/>
                                      </p:to>
                                    </p:set>
                                    <p:animEffect transition="in" filter="fade">
                                      <p:cBhvr>
                                        <p:cTn id="80" dur="1000"/>
                                        <p:tgtEl>
                                          <p:spTgt spid="106"/>
                                        </p:tgtEl>
                                      </p:cBhvr>
                                    </p:animEffect>
                                    <p:anim calcmode="lin" valueType="num">
                                      <p:cBhvr>
                                        <p:cTn id="81" dur="1000" fill="hold"/>
                                        <p:tgtEl>
                                          <p:spTgt spid="106"/>
                                        </p:tgtEl>
                                        <p:attrNameLst>
                                          <p:attrName>ppt_x</p:attrName>
                                        </p:attrNameLst>
                                      </p:cBhvr>
                                      <p:tavLst>
                                        <p:tav tm="0">
                                          <p:val>
                                            <p:strVal val="#ppt_x"/>
                                          </p:val>
                                        </p:tav>
                                        <p:tav tm="100000">
                                          <p:val>
                                            <p:strVal val="#ppt_x"/>
                                          </p:val>
                                        </p:tav>
                                      </p:tavLst>
                                    </p:anim>
                                    <p:anim calcmode="lin" valueType="num">
                                      <p:cBhvr>
                                        <p:cTn id="82" dur="1000" fill="hold"/>
                                        <p:tgtEl>
                                          <p:spTgt spid="106"/>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09"/>
                                        </p:tgtEl>
                                        <p:attrNameLst>
                                          <p:attrName>style.visibility</p:attrName>
                                        </p:attrNameLst>
                                      </p:cBhvr>
                                      <p:to>
                                        <p:strVal val="visible"/>
                                      </p:to>
                                    </p:set>
                                    <p:animEffect transition="in" filter="fade">
                                      <p:cBhvr>
                                        <p:cTn id="85" dur="1000"/>
                                        <p:tgtEl>
                                          <p:spTgt spid="109"/>
                                        </p:tgtEl>
                                      </p:cBhvr>
                                    </p:animEffect>
                                    <p:anim calcmode="lin" valueType="num">
                                      <p:cBhvr>
                                        <p:cTn id="86" dur="1000" fill="hold"/>
                                        <p:tgtEl>
                                          <p:spTgt spid="109"/>
                                        </p:tgtEl>
                                        <p:attrNameLst>
                                          <p:attrName>ppt_x</p:attrName>
                                        </p:attrNameLst>
                                      </p:cBhvr>
                                      <p:tavLst>
                                        <p:tav tm="0">
                                          <p:val>
                                            <p:strVal val="#ppt_x"/>
                                          </p:val>
                                        </p:tav>
                                        <p:tav tm="100000">
                                          <p:val>
                                            <p:strVal val="#ppt_x"/>
                                          </p:val>
                                        </p:tav>
                                      </p:tavLst>
                                    </p:anim>
                                    <p:anim calcmode="lin" valueType="num">
                                      <p:cBhvr>
                                        <p:cTn id="87" dur="1000" fill="hold"/>
                                        <p:tgtEl>
                                          <p:spTgt spid="109"/>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12"/>
                                        </p:tgtEl>
                                        <p:attrNameLst>
                                          <p:attrName>style.visibility</p:attrName>
                                        </p:attrNameLst>
                                      </p:cBhvr>
                                      <p:to>
                                        <p:strVal val="visible"/>
                                      </p:to>
                                    </p:set>
                                    <p:animEffect transition="in" filter="fade">
                                      <p:cBhvr>
                                        <p:cTn id="90" dur="1000"/>
                                        <p:tgtEl>
                                          <p:spTgt spid="112"/>
                                        </p:tgtEl>
                                      </p:cBhvr>
                                    </p:animEffect>
                                    <p:anim calcmode="lin" valueType="num">
                                      <p:cBhvr>
                                        <p:cTn id="91" dur="1000" fill="hold"/>
                                        <p:tgtEl>
                                          <p:spTgt spid="112"/>
                                        </p:tgtEl>
                                        <p:attrNameLst>
                                          <p:attrName>ppt_x</p:attrName>
                                        </p:attrNameLst>
                                      </p:cBhvr>
                                      <p:tavLst>
                                        <p:tav tm="0">
                                          <p:val>
                                            <p:strVal val="#ppt_x"/>
                                          </p:val>
                                        </p:tav>
                                        <p:tav tm="100000">
                                          <p:val>
                                            <p:strVal val="#ppt_x"/>
                                          </p:val>
                                        </p:tav>
                                      </p:tavLst>
                                    </p:anim>
                                    <p:anim calcmode="lin" valueType="num">
                                      <p:cBhvr>
                                        <p:cTn id="92" dur="1000" fill="hold"/>
                                        <p:tgtEl>
                                          <p:spTgt spid="112"/>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15"/>
                                        </p:tgtEl>
                                        <p:attrNameLst>
                                          <p:attrName>style.visibility</p:attrName>
                                        </p:attrNameLst>
                                      </p:cBhvr>
                                      <p:to>
                                        <p:strVal val="visible"/>
                                      </p:to>
                                    </p:set>
                                    <p:animEffect transition="in" filter="fade">
                                      <p:cBhvr>
                                        <p:cTn id="95" dur="1000"/>
                                        <p:tgtEl>
                                          <p:spTgt spid="115"/>
                                        </p:tgtEl>
                                      </p:cBhvr>
                                    </p:animEffect>
                                    <p:anim calcmode="lin" valueType="num">
                                      <p:cBhvr>
                                        <p:cTn id="96" dur="1000" fill="hold"/>
                                        <p:tgtEl>
                                          <p:spTgt spid="115"/>
                                        </p:tgtEl>
                                        <p:attrNameLst>
                                          <p:attrName>ppt_x</p:attrName>
                                        </p:attrNameLst>
                                      </p:cBhvr>
                                      <p:tavLst>
                                        <p:tav tm="0">
                                          <p:val>
                                            <p:strVal val="#ppt_x"/>
                                          </p:val>
                                        </p:tav>
                                        <p:tav tm="100000">
                                          <p:val>
                                            <p:strVal val="#ppt_x"/>
                                          </p:val>
                                        </p:tav>
                                      </p:tavLst>
                                    </p:anim>
                                    <p:anim calcmode="lin" valueType="num">
                                      <p:cBhvr>
                                        <p:cTn id="97" dur="1000" fill="hold"/>
                                        <p:tgtEl>
                                          <p:spTgt spid="115"/>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118"/>
                                        </p:tgtEl>
                                        <p:attrNameLst>
                                          <p:attrName>style.visibility</p:attrName>
                                        </p:attrNameLst>
                                      </p:cBhvr>
                                      <p:to>
                                        <p:strVal val="visible"/>
                                      </p:to>
                                    </p:set>
                                    <p:animEffect transition="in" filter="fade">
                                      <p:cBhvr>
                                        <p:cTn id="100" dur="1000"/>
                                        <p:tgtEl>
                                          <p:spTgt spid="118"/>
                                        </p:tgtEl>
                                      </p:cBhvr>
                                    </p:animEffect>
                                    <p:anim calcmode="lin" valueType="num">
                                      <p:cBhvr>
                                        <p:cTn id="101" dur="1000" fill="hold"/>
                                        <p:tgtEl>
                                          <p:spTgt spid="118"/>
                                        </p:tgtEl>
                                        <p:attrNameLst>
                                          <p:attrName>ppt_x</p:attrName>
                                        </p:attrNameLst>
                                      </p:cBhvr>
                                      <p:tavLst>
                                        <p:tav tm="0">
                                          <p:val>
                                            <p:strVal val="#ppt_x"/>
                                          </p:val>
                                        </p:tav>
                                        <p:tav tm="100000">
                                          <p:val>
                                            <p:strVal val="#ppt_x"/>
                                          </p:val>
                                        </p:tav>
                                      </p:tavLst>
                                    </p:anim>
                                    <p:anim calcmode="lin" valueType="num">
                                      <p:cBhvr>
                                        <p:cTn id="102" dur="1000" fill="hold"/>
                                        <p:tgtEl>
                                          <p:spTgt spid="118"/>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fade">
                                      <p:cBhvr>
                                        <p:cTn id="105" dur="1000"/>
                                        <p:tgtEl>
                                          <p:spTgt spid="121"/>
                                        </p:tgtEl>
                                      </p:cBhvr>
                                    </p:animEffect>
                                    <p:anim calcmode="lin" valueType="num">
                                      <p:cBhvr>
                                        <p:cTn id="106" dur="1000" fill="hold"/>
                                        <p:tgtEl>
                                          <p:spTgt spid="121"/>
                                        </p:tgtEl>
                                        <p:attrNameLst>
                                          <p:attrName>ppt_x</p:attrName>
                                        </p:attrNameLst>
                                      </p:cBhvr>
                                      <p:tavLst>
                                        <p:tav tm="0">
                                          <p:val>
                                            <p:strVal val="#ppt_x"/>
                                          </p:val>
                                        </p:tav>
                                        <p:tav tm="100000">
                                          <p:val>
                                            <p:strVal val="#ppt_x"/>
                                          </p:val>
                                        </p:tav>
                                      </p:tavLst>
                                    </p:anim>
                                    <p:anim calcmode="lin" valueType="num">
                                      <p:cBhvr>
                                        <p:cTn id="107" dur="1000" fill="hold"/>
                                        <p:tgtEl>
                                          <p:spTgt spid="121"/>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124"/>
                                        </p:tgtEl>
                                        <p:attrNameLst>
                                          <p:attrName>style.visibility</p:attrName>
                                        </p:attrNameLst>
                                      </p:cBhvr>
                                      <p:to>
                                        <p:strVal val="visible"/>
                                      </p:to>
                                    </p:set>
                                    <p:animEffect transition="in" filter="fade">
                                      <p:cBhvr>
                                        <p:cTn id="110" dur="1000"/>
                                        <p:tgtEl>
                                          <p:spTgt spid="124"/>
                                        </p:tgtEl>
                                      </p:cBhvr>
                                    </p:animEffect>
                                    <p:anim calcmode="lin" valueType="num">
                                      <p:cBhvr>
                                        <p:cTn id="111" dur="1000" fill="hold"/>
                                        <p:tgtEl>
                                          <p:spTgt spid="124"/>
                                        </p:tgtEl>
                                        <p:attrNameLst>
                                          <p:attrName>ppt_x</p:attrName>
                                        </p:attrNameLst>
                                      </p:cBhvr>
                                      <p:tavLst>
                                        <p:tav tm="0">
                                          <p:val>
                                            <p:strVal val="#ppt_x"/>
                                          </p:val>
                                        </p:tav>
                                        <p:tav tm="100000">
                                          <p:val>
                                            <p:strVal val="#ppt_x"/>
                                          </p:val>
                                        </p:tav>
                                      </p:tavLst>
                                    </p:anim>
                                    <p:anim calcmode="lin" valueType="num">
                                      <p:cBhvr>
                                        <p:cTn id="112" dur="1000" fill="hold"/>
                                        <p:tgtEl>
                                          <p:spTgt spid="124"/>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127"/>
                                        </p:tgtEl>
                                        <p:attrNameLst>
                                          <p:attrName>style.visibility</p:attrName>
                                        </p:attrNameLst>
                                      </p:cBhvr>
                                      <p:to>
                                        <p:strVal val="visible"/>
                                      </p:to>
                                    </p:set>
                                    <p:animEffect transition="in" filter="fade">
                                      <p:cBhvr>
                                        <p:cTn id="115" dur="1000"/>
                                        <p:tgtEl>
                                          <p:spTgt spid="127"/>
                                        </p:tgtEl>
                                      </p:cBhvr>
                                    </p:animEffect>
                                    <p:anim calcmode="lin" valueType="num">
                                      <p:cBhvr>
                                        <p:cTn id="116" dur="1000" fill="hold"/>
                                        <p:tgtEl>
                                          <p:spTgt spid="127"/>
                                        </p:tgtEl>
                                        <p:attrNameLst>
                                          <p:attrName>ppt_x</p:attrName>
                                        </p:attrNameLst>
                                      </p:cBhvr>
                                      <p:tavLst>
                                        <p:tav tm="0">
                                          <p:val>
                                            <p:strVal val="#ppt_x"/>
                                          </p:val>
                                        </p:tav>
                                        <p:tav tm="100000">
                                          <p:val>
                                            <p:strVal val="#ppt_x"/>
                                          </p:val>
                                        </p:tav>
                                      </p:tavLst>
                                    </p:anim>
                                    <p:anim calcmode="lin" valueType="num">
                                      <p:cBhvr>
                                        <p:cTn id="117" dur="1000" fill="hold"/>
                                        <p:tgtEl>
                                          <p:spTgt spid="127"/>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130"/>
                                        </p:tgtEl>
                                        <p:attrNameLst>
                                          <p:attrName>style.visibility</p:attrName>
                                        </p:attrNameLst>
                                      </p:cBhvr>
                                      <p:to>
                                        <p:strVal val="visible"/>
                                      </p:to>
                                    </p:set>
                                    <p:animEffect transition="in" filter="fade">
                                      <p:cBhvr>
                                        <p:cTn id="120" dur="1000"/>
                                        <p:tgtEl>
                                          <p:spTgt spid="130"/>
                                        </p:tgtEl>
                                      </p:cBhvr>
                                    </p:animEffect>
                                    <p:anim calcmode="lin" valueType="num">
                                      <p:cBhvr>
                                        <p:cTn id="121" dur="1000" fill="hold"/>
                                        <p:tgtEl>
                                          <p:spTgt spid="130"/>
                                        </p:tgtEl>
                                        <p:attrNameLst>
                                          <p:attrName>ppt_x</p:attrName>
                                        </p:attrNameLst>
                                      </p:cBhvr>
                                      <p:tavLst>
                                        <p:tav tm="0">
                                          <p:val>
                                            <p:strVal val="#ppt_x"/>
                                          </p:val>
                                        </p:tav>
                                        <p:tav tm="100000">
                                          <p:val>
                                            <p:strVal val="#ppt_x"/>
                                          </p:val>
                                        </p:tav>
                                      </p:tavLst>
                                    </p:anim>
                                    <p:anim calcmode="lin" valueType="num">
                                      <p:cBhvr>
                                        <p:cTn id="122" dur="1000" fill="hold"/>
                                        <p:tgtEl>
                                          <p:spTgt spid="130"/>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131"/>
                                        </p:tgtEl>
                                        <p:attrNameLst>
                                          <p:attrName>style.visibility</p:attrName>
                                        </p:attrNameLst>
                                      </p:cBhvr>
                                      <p:to>
                                        <p:strVal val="visible"/>
                                      </p:to>
                                    </p:set>
                                    <p:animEffect transition="in" filter="fade">
                                      <p:cBhvr>
                                        <p:cTn id="125" dur="1000"/>
                                        <p:tgtEl>
                                          <p:spTgt spid="131"/>
                                        </p:tgtEl>
                                      </p:cBhvr>
                                    </p:animEffect>
                                    <p:anim calcmode="lin" valueType="num">
                                      <p:cBhvr>
                                        <p:cTn id="126" dur="1000" fill="hold"/>
                                        <p:tgtEl>
                                          <p:spTgt spid="131"/>
                                        </p:tgtEl>
                                        <p:attrNameLst>
                                          <p:attrName>ppt_x</p:attrName>
                                        </p:attrNameLst>
                                      </p:cBhvr>
                                      <p:tavLst>
                                        <p:tav tm="0">
                                          <p:val>
                                            <p:strVal val="#ppt_x"/>
                                          </p:val>
                                        </p:tav>
                                        <p:tav tm="100000">
                                          <p:val>
                                            <p:strVal val="#ppt_x"/>
                                          </p:val>
                                        </p:tav>
                                      </p:tavLst>
                                    </p:anim>
                                    <p:anim calcmode="lin" valueType="num">
                                      <p:cBhvr>
                                        <p:cTn id="127" dur="1000" fill="hold"/>
                                        <p:tgtEl>
                                          <p:spTgt spid="131"/>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132"/>
                                        </p:tgtEl>
                                        <p:attrNameLst>
                                          <p:attrName>style.visibility</p:attrName>
                                        </p:attrNameLst>
                                      </p:cBhvr>
                                      <p:to>
                                        <p:strVal val="visible"/>
                                      </p:to>
                                    </p:set>
                                    <p:animEffect transition="in" filter="fade">
                                      <p:cBhvr>
                                        <p:cTn id="130" dur="1000"/>
                                        <p:tgtEl>
                                          <p:spTgt spid="132"/>
                                        </p:tgtEl>
                                      </p:cBhvr>
                                    </p:animEffect>
                                    <p:anim calcmode="lin" valueType="num">
                                      <p:cBhvr>
                                        <p:cTn id="131" dur="1000" fill="hold"/>
                                        <p:tgtEl>
                                          <p:spTgt spid="132"/>
                                        </p:tgtEl>
                                        <p:attrNameLst>
                                          <p:attrName>ppt_x</p:attrName>
                                        </p:attrNameLst>
                                      </p:cBhvr>
                                      <p:tavLst>
                                        <p:tav tm="0">
                                          <p:val>
                                            <p:strVal val="#ppt_x"/>
                                          </p:val>
                                        </p:tav>
                                        <p:tav tm="100000">
                                          <p:val>
                                            <p:strVal val="#ppt_x"/>
                                          </p:val>
                                        </p:tav>
                                      </p:tavLst>
                                    </p:anim>
                                    <p:anim calcmode="lin" valueType="num">
                                      <p:cBhvr>
                                        <p:cTn id="132" dur="1000" fill="hold"/>
                                        <p:tgtEl>
                                          <p:spTgt spid="132"/>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133"/>
                                        </p:tgtEl>
                                        <p:attrNameLst>
                                          <p:attrName>style.visibility</p:attrName>
                                        </p:attrNameLst>
                                      </p:cBhvr>
                                      <p:to>
                                        <p:strVal val="visible"/>
                                      </p:to>
                                    </p:set>
                                    <p:animEffect transition="in" filter="fade">
                                      <p:cBhvr>
                                        <p:cTn id="135" dur="1000"/>
                                        <p:tgtEl>
                                          <p:spTgt spid="133"/>
                                        </p:tgtEl>
                                      </p:cBhvr>
                                    </p:animEffect>
                                    <p:anim calcmode="lin" valueType="num">
                                      <p:cBhvr>
                                        <p:cTn id="136" dur="1000" fill="hold"/>
                                        <p:tgtEl>
                                          <p:spTgt spid="133"/>
                                        </p:tgtEl>
                                        <p:attrNameLst>
                                          <p:attrName>ppt_x</p:attrName>
                                        </p:attrNameLst>
                                      </p:cBhvr>
                                      <p:tavLst>
                                        <p:tav tm="0">
                                          <p:val>
                                            <p:strVal val="#ppt_x"/>
                                          </p:val>
                                        </p:tav>
                                        <p:tav tm="100000">
                                          <p:val>
                                            <p:strVal val="#ppt_x"/>
                                          </p:val>
                                        </p:tav>
                                      </p:tavLst>
                                    </p:anim>
                                    <p:anim calcmode="lin" valueType="num">
                                      <p:cBhvr>
                                        <p:cTn id="137"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4" presetClass="entr" presetSubtype="10" fill="hold" grpId="0" nodeType="clickEffect">
                                  <p:stCondLst>
                                    <p:cond delay="0"/>
                                  </p:stCondLst>
                                  <p:childTnLst>
                                    <p:set>
                                      <p:cBhvr>
                                        <p:cTn id="141" dur="1" fill="hold">
                                          <p:stCondLst>
                                            <p:cond delay="0"/>
                                          </p:stCondLst>
                                        </p:cTn>
                                        <p:tgtEl>
                                          <p:spTgt spid="59"/>
                                        </p:tgtEl>
                                        <p:attrNameLst>
                                          <p:attrName>style.visibility</p:attrName>
                                        </p:attrNameLst>
                                      </p:cBhvr>
                                      <p:to>
                                        <p:strVal val="visible"/>
                                      </p:to>
                                    </p:set>
                                    <p:animEffect transition="in" filter="randombar(horizontal)">
                                      <p:cBhvr>
                                        <p:cTn id="142" dur="500"/>
                                        <p:tgtEl>
                                          <p:spTgt spid="59"/>
                                        </p:tgtEl>
                                      </p:cBhvr>
                                    </p:animEffect>
                                  </p:childTnLst>
                                </p:cTn>
                              </p:par>
                              <p:par>
                                <p:cTn id="143" presetID="14" presetClass="entr" presetSubtype="10" fill="hold" grpId="0" nodeType="with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randombar(horizontal)">
                                      <p:cBhvr>
                                        <p:cTn id="145" dur="500"/>
                                        <p:tgtEl>
                                          <p:spTgt spid="61"/>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randombar(horizontal)">
                                      <p:cBhvr>
                                        <p:cTn id="148" dur="500"/>
                                        <p:tgtEl>
                                          <p:spTgt spid="62"/>
                                        </p:tgtEl>
                                      </p:cBhvr>
                                    </p:animEffect>
                                  </p:childTnLst>
                                </p:cTn>
                              </p:par>
                              <p:par>
                                <p:cTn id="149" presetID="14" presetClass="entr" presetSubtype="10" fill="hold" grpId="0" nodeType="with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randombar(horizontal)">
                                      <p:cBhvr>
                                        <p:cTn id="151" dur="500"/>
                                        <p:tgtEl>
                                          <p:spTgt spid="63"/>
                                        </p:tgtEl>
                                      </p:cBhvr>
                                    </p:animEffect>
                                  </p:childTnLst>
                                </p:cTn>
                              </p:par>
                              <p:par>
                                <p:cTn id="152" presetID="14" presetClass="entr" presetSubtype="10" fill="hold" grpId="0" nodeType="withEffect">
                                  <p:stCondLst>
                                    <p:cond delay="0"/>
                                  </p:stCondLst>
                                  <p:childTnLst>
                                    <p:set>
                                      <p:cBhvr>
                                        <p:cTn id="153" dur="1" fill="hold">
                                          <p:stCondLst>
                                            <p:cond delay="0"/>
                                          </p:stCondLst>
                                        </p:cTn>
                                        <p:tgtEl>
                                          <p:spTgt spid="64"/>
                                        </p:tgtEl>
                                        <p:attrNameLst>
                                          <p:attrName>style.visibility</p:attrName>
                                        </p:attrNameLst>
                                      </p:cBhvr>
                                      <p:to>
                                        <p:strVal val="visible"/>
                                      </p:to>
                                    </p:set>
                                    <p:animEffect transition="in" filter="randombar(horizontal)">
                                      <p:cBhvr>
                                        <p:cTn id="154" dur="500"/>
                                        <p:tgtEl>
                                          <p:spTgt spid="64"/>
                                        </p:tgtEl>
                                      </p:cBhvr>
                                    </p:animEffect>
                                  </p:childTnLst>
                                </p:cTn>
                              </p:par>
                              <p:par>
                                <p:cTn id="155" presetID="14" presetClass="entr" presetSubtype="10" fill="hold" grpId="0" nodeType="withEffect">
                                  <p:stCondLst>
                                    <p:cond delay="0"/>
                                  </p:stCondLst>
                                  <p:childTnLst>
                                    <p:set>
                                      <p:cBhvr>
                                        <p:cTn id="156" dur="1" fill="hold">
                                          <p:stCondLst>
                                            <p:cond delay="0"/>
                                          </p:stCondLst>
                                        </p:cTn>
                                        <p:tgtEl>
                                          <p:spTgt spid="65"/>
                                        </p:tgtEl>
                                        <p:attrNameLst>
                                          <p:attrName>style.visibility</p:attrName>
                                        </p:attrNameLst>
                                      </p:cBhvr>
                                      <p:to>
                                        <p:strVal val="visible"/>
                                      </p:to>
                                    </p:set>
                                    <p:animEffect transition="in" filter="randombar(horizontal)">
                                      <p:cBhvr>
                                        <p:cTn id="157" dur="500"/>
                                        <p:tgtEl>
                                          <p:spTgt spid="65"/>
                                        </p:tgtEl>
                                      </p:cBhvr>
                                    </p:animEffect>
                                  </p:childTnLst>
                                </p:cTn>
                              </p:par>
                              <p:par>
                                <p:cTn id="158" presetID="14" presetClass="entr" presetSubtype="10" fill="hold" grpId="0" nodeType="withEffect">
                                  <p:stCondLst>
                                    <p:cond delay="0"/>
                                  </p:stCondLst>
                                  <p:childTnLst>
                                    <p:set>
                                      <p:cBhvr>
                                        <p:cTn id="159" dur="1" fill="hold">
                                          <p:stCondLst>
                                            <p:cond delay="0"/>
                                          </p:stCondLst>
                                        </p:cTn>
                                        <p:tgtEl>
                                          <p:spTgt spid="66"/>
                                        </p:tgtEl>
                                        <p:attrNameLst>
                                          <p:attrName>style.visibility</p:attrName>
                                        </p:attrNameLst>
                                      </p:cBhvr>
                                      <p:to>
                                        <p:strVal val="visible"/>
                                      </p:to>
                                    </p:set>
                                    <p:animEffect transition="in" filter="randombar(horizontal)">
                                      <p:cBhvr>
                                        <p:cTn id="160" dur="500"/>
                                        <p:tgtEl>
                                          <p:spTgt spid="66"/>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67"/>
                                        </p:tgtEl>
                                        <p:attrNameLst>
                                          <p:attrName>style.visibility</p:attrName>
                                        </p:attrNameLst>
                                      </p:cBhvr>
                                      <p:to>
                                        <p:strVal val="visible"/>
                                      </p:to>
                                    </p:set>
                                    <p:animEffect transition="in" filter="randombar(horizontal)">
                                      <p:cBhvr>
                                        <p:cTn id="163" dur="500"/>
                                        <p:tgtEl>
                                          <p:spTgt spid="67"/>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68"/>
                                        </p:tgtEl>
                                        <p:attrNameLst>
                                          <p:attrName>style.visibility</p:attrName>
                                        </p:attrNameLst>
                                      </p:cBhvr>
                                      <p:to>
                                        <p:strVal val="visible"/>
                                      </p:to>
                                    </p:set>
                                    <p:animEffect transition="in" filter="randombar(horizontal)">
                                      <p:cBhvr>
                                        <p:cTn id="166" dur="500"/>
                                        <p:tgtEl>
                                          <p:spTgt spid="68"/>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60"/>
                                        </p:tgtEl>
                                        <p:attrNameLst>
                                          <p:attrName>style.visibility</p:attrName>
                                        </p:attrNameLst>
                                      </p:cBhvr>
                                      <p:to>
                                        <p:strVal val="visible"/>
                                      </p:to>
                                    </p:set>
                                    <p:animEffect transition="in" filter="randombar(horizontal)">
                                      <p:cBhvr>
                                        <p:cTn id="16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animBg="1"/>
      <p:bldP spid="66" grpId="0" animBg="1"/>
      <p:bldP spid="67" grpId="0"/>
      <p:bldP spid="68" grpId="0"/>
      <p:bldP spid="99" grpId="0" animBg="1"/>
      <p:bldP spid="130" grpId="0" animBg="1"/>
      <p:bldP spid="132" grpId="0"/>
      <p:bldP spid="133" grpId="0"/>
      <p:bldP spid="136" grpId="0"/>
      <p:bldP spid="1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_刀客儿出品_1">
            <a:extLst>
              <a:ext uri="{FF2B5EF4-FFF2-40B4-BE49-F238E27FC236}">
                <a16:creationId xmlns:a16="http://schemas.microsoft.com/office/drawing/2014/main" id="{85DAECF0-FD0A-47F1-8DD6-9331B9186266}"/>
              </a:ext>
            </a:extLst>
          </p:cNvPr>
          <p:cNvSpPr/>
          <p:nvPr/>
        </p:nvSpPr>
        <p:spPr>
          <a:xfrm>
            <a:off x="2529840" y="1549400"/>
            <a:ext cx="7132320" cy="3759200"/>
          </a:xfrm>
          <a:prstGeom prst="roundRect">
            <a:avLst>
              <a:gd name="adj" fmla="val 5586"/>
            </a:avLst>
          </a:prstGeom>
          <a:solidFill>
            <a:schemeClr val="bg1"/>
          </a:solidFill>
          <a:ln>
            <a:noFill/>
          </a:ln>
          <a:effectLst>
            <a:outerShdw blurRad="317500" dist="101477" dir="2699999" rotWithShape="0">
              <a:scrgbClr r="0" g="0" b="0">
                <a:alpha val="1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US"/>
          </a:p>
        </p:txBody>
      </p:sp>
      <p:sp>
        <p:nvSpPr>
          <p:cNvPr id="6" name="稻壳儿_刀客儿出品_2">
            <a:extLst>
              <a:ext uri="{FF2B5EF4-FFF2-40B4-BE49-F238E27FC236}">
                <a16:creationId xmlns:a16="http://schemas.microsoft.com/office/drawing/2014/main" id="{B4E98E20-025A-4552-9415-B0B81673C5C3}"/>
              </a:ext>
            </a:extLst>
          </p:cNvPr>
          <p:cNvSpPr txBox="1"/>
          <p:nvPr/>
        </p:nvSpPr>
        <p:spPr>
          <a:xfrm>
            <a:off x="4772561" y="2995724"/>
            <a:ext cx="2646878" cy="830997"/>
          </a:xfrm>
          <a:prstGeom prst="rect">
            <a:avLst/>
          </a:prstGeom>
          <a:noFill/>
        </p:spPr>
        <p:txBody>
          <a:bodyPr wrap="none" lIns="90000" tIns="46800" rIns="90000" bIns="46800" rtlCol="0">
            <a:spAutoFit/>
          </a:bodyPr>
          <a:lstStyle/>
          <a:p>
            <a:pPr algn="ctr"/>
            <a:r>
              <a:rPr lang="zh-CN" altLang="en-US" sz="4800" dirty="0">
                <a:solidFill>
                  <a:schemeClr val="tx2"/>
                </a:solidFill>
                <a:latin typeface="+mj-ea"/>
                <a:ea typeface="+mj-ea"/>
              </a:rPr>
              <a:t>添加标题</a:t>
            </a:r>
            <a:endParaRPr lang="en-US" sz="4800" dirty="0">
              <a:solidFill>
                <a:schemeClr val="tx2"/>
              </a:solidFill>
              <a:latin typeface="+mj-ea"/>
              <a:ea typeface="+mj-ea"/>
            </a:endParaRPr>
          </a:p>
        </p:txBody>
      </p:sp>
      <p:sp>
        <p:nvSpPr>
          <p:cNvPr id="7" name="稻壳儿_刀客儿出品_3">
            <a:extLst>
              <a:ext uri="{FF2B5EF4-FFF2-40B4-BE49-F238E27FC236}">
                <a16:creationId xmlns:a16="http://schemas.microsoft.com/office/drawing/2014/main" id="{9664EC55-54E3-4E91-9792-9FEED500FE5D}"/>
              </a:ext>
            </a:extLst>
          </p:cNvPr>
          <p:cNvSpPr txBox="1"/>
          <p:nvPr/>
        </p:nvSpPr>
        <p:spPr>
          <a:xfrm>
            <a:off x="5330406" y="2446032"/>
            <a:ext cx="1531188" cy="523220"/>
          </a:xfrm>
          <a:prstGeom prst="rect">
            <a:avLst/>
          </a:prstGeom>
          <a:noFill/>
        </p:spPr>
        <p:txBody>
          <a:bodyPr wrap="none" lIns="90000" tIns="46800" rIns="90000" bIns="46800" rtlCol="0">
            <a:spAutoFit/>
          </a:bodyPr>
          <a:lstStyle/>
          <a:p>
            <a:pPr algn="ctr"/>
            <a:r>
              <a:rPr lang="en-US" altLang="zh-CN" sz="2800" dirty="0">
                <a:solidFill>
                  <a:schemeClr val="tx2"/>
                </a:solidFill>
              </a:rPr>
              <a:t>PART.02</a:t>
            </a:r>
            <a:endParaRPr lang="en-US" sz="2800" dirty="0">
              <a:solidFill>
                <a:schemeClr val="tx2"/>
              </a:solidFill>
            </a:endParaRPr>
          </a:p>
        </p:txBody>
      </p:sp>
      <p:sp>
        <p:nvSpPr>
          <p:cNvPr id="10" name="稻壳儿_刀客儿出品_4">
            <a:extLst>
              <a:ext uri="{FF2B5EF4-FFF2-40B4-BE49-F238E27FC236}">
                <a16:creationId xmlns:a16="http://schemas.microsoft.com/office/drawing/2014/main" id="{26B3FC2E-DA5F-432F-9DEB-7C4A8CFBB4FA}"/>
              </a:ext>
            </a:extLst>
          </p:cNvPr>
          <p:cNvSpPr txBox="1"/>
          <p:nvPr/>
        </p:nvSpPr>
        <p:spPr>
          <a:xfrm>
            <a:off x="3621297" y="3897659"/>
            <a:ext cx="4949406" cy="514308"/>
          </a:xfrm>
          <a:prstGeom prst="rect">
            <a:avLst/>
          </a:prstGeom>
          <a:noFill/>
        </p:spPr>
        <p:txBody>
          <a:bodyPr wrap="square" lIns="90000" tIns="46800" rIns="90000" bIns="46800" rtlCol="0">
            <a:spAutoFit/>
          </a:bodyPr>
          <a:lstStyle/>
          <a:p>
            <a:pPr algn="ctr">
              <a:lnSpc>
                <a:spcPct val="120000"/>
              </a:lnSpc>
            </a:pPr>
            <a:r>
              <a:rPr lang="en-US" sz="1200" dirty="0">
                <a:solidFill>
                  <a:schemeClr val="bg1">
                    <a:lumMod val="50000"/>
                  </a:schemeClr>
                </a:solidFill>
              </a:rPr>
              <a:t>Lorem ipsum dolor sit </a:t>
            </a:r>
            <a:r>
              <a:rPr lang="en-US" sz="1200" dirty="0" err="1">
                <a:solidFill>
                  <a:schemeClr val="bg1">
                    <a:lumMod val="50000"/>
                  </a:schemeClr>
                </a:solidFill>
              </a:rPr>
              <a:t>amet</a:t>
            </a:r>
            <a:r>
              <a:rPr lang="en-US" sz="1200" dirty="0">
                <a:solidFill>
                  <a:schemeClr val="bg1">
                    <a:lumMod val="50000"/>
                  </a:schemeClr>
                </a:solidFill>
              </a:rPr>
              <a:t>, </a:t>
            </a:r>
            <a:r>
              <a:rPr lang="en-US" sz="1200" dirty="0" err="1">
                <a:solidFill>
                  <a:schemeClr val="bg1">
                    <a:lumMod val="50000"/>
                  </a:schemeClr>
                </a:solidFill>
              </a:rPr>
              <a:t>consectetuer</a:t>
            </a:r>
            <a:r>
              <a:rPr lang="en-US" sz="1200" dirty="0">
                <a:solidFill>
                  <a:schemeClr val="bg1">
                    <a:lumMod val="50000"/>
                  </a:schemeClr>
                </a:solidFill>
              </a:rPr>
              <a:t> </a:t>
            </a:r>
            <a:r>
              <a:rPr lang="en-US" sz="1200" dirty="0" err="1">
                <a:solidFill>
                  <a:schemeClr val="bg1">
                    <a:lumMod val="50000"/>
                  </a:schemeClr>
                </a:solidFill>
              </a:rPr>
              <a:t>adipiscing</a:t>
            </a:r>
            <a:r>
              <a:rPr lang="en-US" sz="1200" dirty="0">
                <a:solidFill>
                  <a:schemeClr val="bg1">
                    <a:lumMod val="50000"/>
                  </a:schemeClr>
                </a:solidFill>
              </a:rPr>
              <a:t> </a:t>
            </a:r>
            <a:r>
              <a:rPr lang="en-US" sz="1200" dirty="0" err="1">
                <a:solidFill>
                  <a:schemeClr val="bg1">
                    <a:lumMod val="50000"/>
                  </a:schemeClr>
                </a:solidFill>
              </a:rPr>
              <a:t>elit</a:t>
            </a:r>
            <a:r>
              <a:rPr lang="en-US" sz="1200" dirty="0">
                <a:solidFill>
                  <a:schemeClr val="bg1">
                    <a:lumMod val="50000"/>
                  </a:schemeClr>
                </a:solidFill>
              </a:rPr>
              <a:t>. Maecenas </a:t>
            </a:r>
            <a:r>
              <a:rPr lang="en-US" sz="1200" dirty="0" err="1">
                <a:solidFill>
                  <a:schemeClr val="bg1">
                    <a:lumMod val="50000"/>
                  </a:schemeClr>
                </a:solidFill>
              </a:rPr>
              <a:t>porttitor</a:t>
            </a:r>
            <a:r>
              <a:rPr lang="en-US" sz="1200" dirty="0">
                <a:solidFill>
                  <a:schemeClr val="bg1">
                    <a:lumMod val="50000"/>
                  </a:schemeClr>
                </a:solidFill>
              </a:rPr>
              <a:t> </a:t>
            </a:r>
            <a:r>
              <a:rPr lang="en-US" sz="1200" dirty="0" err="1">
                <a:solidFill>
                  <a:schemeClr val="bg1">
                    <a:lumMod val="50000"/>
                  </a:schemeClr>
                </a:solidFill>
              </a:rPr>
              <a:t>congue</a:t>
            </a:r>
            <a:r>
              <a:rPr lang="en-US" sz="1200" dirty="0">
                <a:solidFill>
                  <a:schemeClr val="bg1">
                    <a:lumMod val="50000"/>
                  </a:schemeClr>
                </a:solidFill>
              </a:rPr>
              <a:t> </a:t>
            </a:r>
            <a:r>
              <a:rPr lang="en-US" sz="1200" dirty="0" err="1">
                <a:solidFill>
                  <a:schemeClr val="bg1">
                    <a:lumMod val="50000"/>
                  </a:schemeClr>
                </a:solidFill>
              </a:rPr>
              <a:t>massa</a:t>
            </a:r>
            <a:r>
              <a:rPr lang="en-US" sz="1200" dirty="0">
                <a:solidFill>
                  <a:schemeClr val="bg1">
                    <a:lumMod val="50000"/>
                  </a:schemeClr>
                </a:solidFill>
              </a:rPr>
              <a:t>.</a:t>
            </a:r>
          </a:p>
        </p:txBody>
      </p:sp>
    </p:spTree>
    <p:extLst>
      <p:ext uri="{BB962C8B-B14F-4D97-AF65-F5344CB8AC3E}">
        <p14:creationId xmlns:p14="http://schemas.microsoft.com/office/powerpoint/2010/main" val="3224191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10" grpId="0"/>
    </p:bldLst>
  </p:timing>
</p:sld>
</file>

<file path=ppt/theme/theme1.xml><?xml version="1.0" encoding="utf-8"?>
<a:theme xmlns:a="http://schemas.openxmlformats.org/drawingml/2006/main" name="Office Theme">
  <a:themeElements>
    <a:clrScheme name="Custom 143">
      <a:dk1>
        <a:sysClr val="windowText" lastClr="000000"/>
      </a:dk1>
      <a:lt1>
        <a:sysClr val="window" lastClr="FFFFFF"/>
      </a:lt1>
      <a:dk2>
        <a:srgbClr val="44546A"/>
      </a:dk2>
      <a:lt2>
        <a:srgbClr val="E7E6E6"/>
      </a:lt2>
      <a:accent1>
        <a:srgbClr val="2E4F38"/>
      </a:accent1>
      <a:accent2>
        <a:srgbClr val="416C4E"/>
      </a:accent2>
      <a:accent3>
        <a:srgbClr val="4F8762"/>
      </a:accent3>
      <a:accent4>
        <a:srgbClr val="6CA780"/>
      </a:accent4>
      <a:accent5>
        <a:srgbClr val="ADCEB8"/>
      </a:accent5>
      <a:accent6>
        <a:srgbClr val="D3E5D9"/>
      </a:accent6>
      <a:hlink>
        <a:srgbClr val="0563C1"/>
      </a:hlink>
      <a:folHlink>
        <a:srgbClr val="954F72"/>
      </a:folHlink>
    </a:clrScheme>
    <a:fontScheme name="Century Gothic和方正清刻本悦宋简体">
      <a:majorFont>
        <a:latin typeface="Century Gothic"/>
        <a:ea typeface="方正清刻本悦宋简体"/>
        <a:cs typeface=""/>
      </a:majorFont>
      <a:minorFont>
        <a:latin typeface="Century Gothic"/>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1429</Words>
  <Application>Microsoft Office PowerPoint</Application>
  <PresentationFormat>宽屏</PresentationFormat>
  <Paragraphs>185</Paragraphs>
  <Slides>25</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方正清刻本悦宋简体</vt:lpstr>
      <vt:lpstr>Arial</vt:lpstr>
      <vt:lpstr>Calibri</vt:lpstr>
      <vt:lpstr>Century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fsw</dc:creator>
  <cp:lastModifiedBy>Windows 用户</cp:lastModifiedBy>
  <cp:revision>43</cp:revision>
  <dcterms:created xsi:type="dcterms:W3CDTF">2019-01-16T04:52:46Z</dcterms:created>
  <dcterms:modified xsi:type="dcterms:W3CDTF">2020-10-22T02:57:15Z</dcterms:modified>
</cp:coreProperties>
</file>