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5" r:id="rId7"/>
    <p:sldId id="260" r:id="rId8"/>
    <p:sldId id="266" r:id="rId9"/>
    <p:sldId id="267" r:id="rId10"/>
    <p:sldId id="268" r:id="rId11"/>
    <p:sldId id="261" r:id="rId12"/>
    <p:sldId id="269" r:id="rId13"/>
    <p:sldId id="270" r:id="rId14"/>
    <p:sldId id="262" r:id="rId15"/>
    <p:sldId id="271" r:id="rId16"/>
    <p:sldId id="272" r:id="rId17"/>
    <p:sldId id="25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FE2"/>
    <a:srgbClr val="78B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52D597-F880-40C4-87AB-AB6DF702D3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8" b="120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3C18D4E-0F42-4B73-9B7D-B93C2ACC4E18}"/>
              </a:ext>
            </a:extLst>
          </p:cNvPr>
          <p:cNvSpPr/>
          <p:nvPr/>
        </p:nvSpPr>
        <p:spPr>
          <a:xfrm>
            <a:off x="506027" y="1063100"/>
            <a:ext cx="2867488" cy="503363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D34C62-82F2-4979-B5F6-DED709C69EC2}"/>
              </a:ext>
            </a:extLst>
          </p:cNvPr>
          <p:cNvSpPr txBox="1"/>
          <p:nvPr/>
        </p:nvSpPr>
        <p:spPr>
          <a:xfrm>
            <a:off x="-299023" y="1991243"/>
            <a:ext cx="2400657" cy="2338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7200">
                <a:latin typeface="文悦古典明朝体 (非商业使用) W5" pitchFamily="50" charset="-122"/>
                <a:ea typeface="文悦古典明朝体 (非商业使用) W5" pitchFamily="50" charset="-122"/>
              </a:rPr>
              <a:t>见鲸</a:t>
            </a:r>
            <a:endParaRPr lang="zh-CN" altLang="en-US" sz="7200" dirty="0">
              <a:latin typeface="文悦古典明朝体 (非商业使用) W5" pitchFamily="50" charset="-122"/>
              <a:ea typeface="文悦古典明朝体 (非商业使用) W5" pitchFamily="50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B999E0-77A9-4873-AE7E-767F95EB348D}"/>
              </a:ext>
            </a:extLst>
          </p:cNvPr>
          <p:cNvSpPr/>
          <p:nvPr/>
        </p:nvSpPr>
        <p:spPr>
          <a:xfrm rot="5400000">
            <a:off x="1457742" y="3990326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+mj-ea"/>
                <a:cs typeface="+mn-ea"/>
                <a:sym typeface="+mn-lt"/>
              </a:rPr>
              <a:t>Xiao Qing Xing ppt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1106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828051B-DC53-4B11-B9B5-A5666CB7A5E0}"/>
              </a:ext>
            </a:extLst>
          </p:cNvPr>
          <p:cNvCxnSpPr>
            <a:stCxn id="3" idx="4"/>
          </p:cNvCxnSpPr>
          <p:nvPr/>
        </p:nvCxnSpPr>
        <p:spPr>
          <a:xfrm flipH="1">
            <a:off x="2101047" y="1350336"/>
            <a:ext cx="1" cy="4481555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F1EAE5F9-E6CF-4047-B210-CC119F6FD2F3}"/>
              </a:ext>
            </a:extLst>
          </p:cNvPr>
          <p:cNvSpPr/>
          <p:nvPr/>
        </p:nvSpPr>
        <p:spPr>
          <a:xfrm>
            <a:off x="1973638" y="1095517"/>
            <a:ext cx="254819" cy="254819"/>
          </a:xfrm>
          <a:prstGeom prst="ellipse">
            <a:avLst/>
          </a:prstGeom>
          <a:solidFill>
            <a:srgbClr val="57AFE2"/>
          </a:solidFill>
          <a:ln w="19050">
            <a:solidFill>
              <a:srgbClr val="57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AEC5366-A488-4E93-B335-3897A89D006B}"/>
              </a:ext>
            </a:extLst>
          </p:cNvPr>
          <p:cNvSpPr/>
          <p:nvPr/>
        </p:nvSpPr>
        <p:spPr>
          <a:xfrm>
            <a:off x="1973638" y="2250360"/>
            <a:ext cx="254819" cy="254819"/>
          </a:xfrm>
          <a:prstGeom prst="ellipse">
            <a:avLst/>
          </a:prstGeom>
          <a:solidFill>
            <a:srgbClr val="57AFE2"/>
          </a:solidFill>
          <a:ln w="19050">
            <a:solidFill>
              <a:srgbClr val="57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4D45088-C446-4A47-A0BC-7EF979EFB3B8}"/>
              </a:ext>
            </a:extLst>
          </p:cNvPr>
          <p:cNvSpPr/>
          <p:nvPr/>
        </p:nvSpPr>
        <p:spPr>
          <a:xfrm>
            <a:off x="1973638" y="3405203"/>
            <a:ext cx="254819" cy="254819"/>
          </a:xfrm>
          <a:prstGeom prst="ellipse">
            <a:avLst/>
          </a:prstGeom>
          <a:solidFill>
            <a:srgbClr val="57AFE2"/>
          </a:solidFill>
          <a:ln w="19050">
            <a:solidFill>
              <a:srgbClr val="57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44FEECE-A23B-44DB-8DCB-7F872AA925DA}"/>
              </a:ext>
            </a:extLst>
          </p:cNvPr>
          <p:cNvSpPr/>
          <p:nvPr/>
        </p:nvSpPr>
        <p:spPr>
          <a:xfrm>
            <a:off x="1973638" y="4560047"/>
            <a:ext cx="254819" cy="254819"/>
          </a:xfrm>
          <a:prstGeom prst="ellipse">
            <a:avLst/>
          </a:prstGeom>
          <a:solidFill>
            <a:srgbClr val="57AFE2"/>
          </a:solidFill>
          <a:ln w="19050">
            <a:solidFill>
              <a:srgbClr val="57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06BF2F-E33C-4470-BF44-0A7D60FF4294}"/>
              </a:ext>
            </a:extLst>
          </p:cNvPr>
          <p:cNvSpPr/>
          <p:nvPr/>
        </p:nvSpPr>
        <p:spPr>
          <a:xfrm>
            <a:off x="1973638" y="5649707"/>
            <a:ext cx="254819" cy="254819"/>
          </a:xfrm>
          <a:prstGeom prst="ellipse">
            <a:avLst/>
          </a:prstGeom>
          <a:solidFill>
            <a:srgbClr val="57AFE2"/>
          </a:solidFill>
          <a:ln w="19050">
            <a:solidFill>
              <a:srgbClr val="57AF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49C2A8D0-B8FD-4B65-A04E-FE5B5BA66CAD}"/>
              </a:ext>
            </a:extLst>
          </p:cNvPr>
          <p:cNvSpPr txBox="1"/>
          <p:nvPr/>
        </p:nvSpPr>
        <p:spPr bwMode="auto">
          <a:xfrm>
            <a:off x="2568543" y="1208734"/>
            <a:ext cx="8333233" cy="7815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 love you more than I've ever loved any woman. And I've waited longer for youthan I've waited for any woman. I love you more than I've ever loved any woman. And I've waited longer for youthan I've </a:t>
            </a:r>
          </a:p>
          <a:p>
            <a:pPr>
              <a:lnSpc>
                <a:spcPct val="150000"/>
              </a:lnSpc>
            </a:pP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28">
            <a:extLst>
              <a:ext uri="{FF2B5EF4-FFF2-40B4-BE49-F238E27FC236}">
                <a16:creationId xmlns:a16="http://schemas.microsoft.com/office/drawing/2014/main" id="{DF41E202-D9F0-4592-86CB-5FAE5E9B4FF5}"/>
              </a:ext>
            </a:extLst>
          </p:cNvPr>
          <p:cNvSpPr txBox="1"/>
          <p:nvPr/>
        </p:nvSpPr>
        <p:spPr>
          <a:xfrm>
            <a:off x="2568543" y="762370"/>
            <a:ext cx="296314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Malgun Gothic Semilight" panose="020B0502040204020203" pitchFamily="34" charset="-122"/>
                <a:sym typeface="+mn-lt"/>
              </a:rPr>
              <a:t>ADD YOUR TITLE HERE</a:t>
            </a:r>
          </a:p>
        </p:txBody>
      </p:sp>
      <p:sp>
        <p:nvSpPr>
          <p:cNvPr id="10" name="文本框 6">
            <a:extLst>
              <a:ext uri="{FF2B5EF4-FFF2-40B4-BE49-F238E27FC236}">
                <a16:creationId xmlns:a16="http://schemas.microsoft.com/office/drawing/2014/main" id="{3F2625EA-70BF-4141-88C9-A0F267CD5330}"/>
              </a:ext>
            </a:extLst>
          </p:cNvPr>
          <p:cNvSpPr txBox="1"/>
          <p:nvPr/>
        </p:nvSpPr>
        <p:spPr bwMode="auto">
          <a:xfrm>
            <a:off x="2568543" y="2399821"/>
            <a:ext cx="8333233" cy="7815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 love you more than I've ever loved any woman. And I've waited longer for youthan I've waited for any woman. I love you more than I've ever loved any woman. And I've waited longer for youthan I've </a:t>
            </a:r>
          </a:p>
          <a:p>
            <a:pPr>
              <a:lnSpc>
                <a:spcPct val="150000"/>
              </a:lnSpc>
            </a:pP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文本框 28">
            <a:extLst>
              <a:ext uri="{FF2B5EF4-FFF2-40B4-BE49-F238E27FC236}">
                <a16:creationId xmlns:a16="http://schemas.microsoft.com/office/drawing/2014/main" id="{C5EE46E8-4B21-45CF-828D-809E0BA505E0}"/>
              </a:ext>
            </a:extLst>
          </p:cNvPr>
          <p:cNvSpPr txBox="1"/>
          <p:nvPr/>
        </p:nvSpPr>
        <p:spPr>
          <a:xfrm>
            <a:off x="2568543" y="1953457"/>
            <a:ext cx="296314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Malgun Gothic Semilight" panose="020B0502040204020203" pitchFamily="34" charset="-122"/>
                <a:sym typeface="+mn-lt"/>
              </a:rPr>
              <a:t>ADD YOUR TITLE HERE</a:t>
            </a: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EE3FF565-F305-45EC-94C9-86D9E9B95FB6}"/>
              </a:ext>
            </a:extLst>
          </p:cNvPr>
          <p:cNvSpPr txBox="1"/>
          <p:nvPr/>
        </p:nvSpPr>
        <p:spPr bwMode="auto">
          <a:xfrm>
            <a:off x="2568543" y="3518408"/>
            <a:ext cx="8333233" cy="7815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 love you more than I've ever loved any woman. And I've waited longer for youthan I've waited for any woman. I love you more than I've ever loved any woman. And I've waited longer for youthan I've </a:t>
            </a:r>
          </a:p>
          <a:p>
            <a:pPr>
              <a:lnSpc>
                <a:spcPct val="150000"/>
              </a:lnSpc>
            </a:pP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" name="文本框 28">
            <a:extLst>
              <a:ext uri="{FF2B5EF4-FFF2-40B4-BE49-F238E27FC236}">
                <a16:creationId xmlns:a16="http://schemas.microsoft.com/office/drawing/2014/main" id="{08836992-91F5-49B1-AD35-BB71324597EB}"/>
              </a:ext>
            </a:extLst>
          </p:cNvPr>
          <p:cNvSpPr txBox="1"/>
          <p:nvPr/>
        </p:nvSpPr>
        <p:spPr>
          <a:xfrm>
            <a:off x="2568543" y="3072044"/>
            <a:ext cx="296314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Malgun Gothic Semilight" panose="020B0502040204020203" pitchFamily="34" charset="-122"/>
                <a:sym typeface="+mn-lt"/>
              </a:rPr>
              <a:t>ADD YOUR TITLE HERE</a:t>
            </a:r>
          </a:p>
        </p:txBody>
      </p:sp>
      <p:sp>
        <p:nvSpPr>
          <p:cNvPr id="14" name="文本框 6">
            <a:extLst>
              <a:ext uri="{FF2B5EF4-FFF2-40B4-BE49-F238E27FC236}">
                <a16:creationId xmlns:a16="http://schemas.microsoft.com/office/drawing/2014/main" id="{9557068E-EB14-46F5-AD20-09BD7FA2717D}"/>
              </a:ext>
            </a:extLst>
          </p:cNvPr>
          <p:cNvSpPr txBox="1"/>
          <p:nvPr/>
        </p:nvSpPr>
        <p:spPr bwMode="auto">
          <a:xfrm>
            <a:off x="2568543" y="4702152"/>
            <a:ext cx="8333233" cy="7815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 love you more than I've ever loved any woman. And I've waited longer for youthan I've waited for any woman. I love you more than I've ever loved any woman. And I've waited longer for youthan I've </a:t>
            </a:r>
          </a:p>
          <a:p>
            <a:pPr>
              <a:lnSpc>
                <a:spcPct val="150000"/>
              </a:lnSpc>
            </a:pP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文本框 28">
            <a:extLst>
              <a:ext uri="{FF2B5EF4-FFF2-40B4-BE49-F238E27FC236}">
                <a16:creationId xmlns:a16="http://schemas.microsoft.com/office/drawing/2014/main" id="{1DF04F12-58D2-4D37-8791-BFE7D9253A9F}"/>
              </a:ext>
            </a:extLst>
          </p:cNvPr>
          <p:cNvSpPr txBox="1"/>
          <p:nvPr/>
        </p:nvSpPr>
        <p:spPr>
          <a:xfrm>
            <a:off x="2568543" y="4255788"/>
            <a:ext cx="296314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Malgun Gothic Semilight" panose="020B0502040204020203" pitchFamily="34" charset="-122"/>
                <a:sym typeface="+mn-lt"/>
              </a:rPr>
              <a:t>ADD YOUR TITLE HERE</a:t>
            </a:r>
          </a:p>
        </p:txBody>
      </p:sp>
      <p:sp>
        <p:nvSpPr>
          <p:cNvPr id="16" name="文本框 6">
            <a:extLst>
              <a:ext uri="{FF2B5EF4-FFF2-40B4-BE49-F238E27FC236}">
                <a16:creationId xmlns:a16="http://schemas.microsoft.com/office/drawing/2014/main" id="{268B2800-1AE8-4799-BC91-20C0FE6E95F1}"/>
              </a:ext>
            </a:extLst>
          </p:cNvPr>
          <p:cNvSpPr txBox="1"/>
          <p:nvPr/>
        </p:nvSpPr>
        <p:spPr bwMode="auto">
          <a:xfrm>
            <a:off x="2568543" y="5882617"/>
            <a:ext cx="8333233" cy="7815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 love you more than I've ever loved any woman. And I've waited longer for youthan I've waited for any woman. I love you more than I've ever loved any woman. And I've waited longer for youthan I've </a:t>
            </a:r>
          </a:p>
          <a:p>
            <a:pPr>
              <a:lnSpc>
                <a:spcPct val="150000"/>
              </a:lnSpc>
            </a:pP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7" name="文本框 28">
            <a:extLst>
              <a:ext uri="{FF2B5EF4-FFF2-40B4-BE49-F238E27FC236}">
                <a16:creationId xmlns:a16="http://schemas.microsoft.com/office/drawing/2014/main" id="{B8CE2E43-2E98-4581-8494-BEFFBE526337}"/>
              </a:ext>
            </a:extLst>
          </p:cNvPr>
          <p:cNvSpPr txBox="1"/>
          <p:nvPr/>
        </p:nvSpPr>
        <p:spPr>
          <a:xfrm>
            <a:off x="2568543" y="5436253"/>
            <a:ext cx="296314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Malgun Gothic Semilight" panose="020B0502040204020203" pitchFamily="34" charset="-122"/>
                <a:sym typeface="+mn-lt"/>
              </a:rPr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75243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5DDE5E-B597-4F36-8A72-1916AC410F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8" b="120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40519CD-6033-442F-B804-3B529EDB3C63}"/>
              </a:ext>
            </a:extLst>
          </p:cNvPr>
          <p:cNvSpPr/>
          <p:nvPr/>
        </p:nvSpPr>
        <p:spPr>
          <a:xfrm>
            <a:off x="506027" y="1063100"/>
            <a:ext cx="2867488" cy="503363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39">
            <a:extLst>
              <a:ext uri="{FF2B5EF4-FFF2-40B4-BE49-F238E27FC236}">
                <a16:creationId xmlns:a16="http://schemas.microsoft.com/office/drawing/2014/main" id="{A8DC7251-B8EC-4A18-9EED-66C87164E8F3}"/>
              </a:ext>
            </a:extLst>
          </p:cNvPr>
          <p:cNvSpPr txBox="1"/>
          <p:nvPr/>
        </p:nvSpPr>
        <p:spPr>
          <a:xfrm>
            <a:off x="1129115" y="3516545"/>
            <a:ext cx="195707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输入标题内容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4E4633B7-677E-4BFE-A4AB-0D5D4ACEC7BE}"/>
              </a:ext>
            </a:extLst>
          </p:cNvPr>
          <p:cNvSpPr txBox="1"/>
          <p:nvPr/>
        </p:nvSpPr>
        <p:spPr>
          <a:xfrm>
            <a:off x="1284571" y="2224635"/>
            <a:ext cx="1197165" cy="1291221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6" name="文本框 99">
            <a:extLst>
              <a:ext uri="{FF2B5EF4-FFF2-40B4-BE49-F238E27FC236}">
                <a16:creationId xmlns:a16="http://schemas.microsoft.com/office/drawing/2014/main" id="{CE5AA819-C536-48A0-BCFB-2F8D42CA5B15}"/>
              </a:ext>
            </a:extLst>
          </p:cNvPr>
          <p:cNvSpPr txBox="1"/>
          <p:nvPr/>
        </p:nvSpPr>
        <p:spPr>
          <a:xfrm>
            <a:off x="692413" y="4039830"/>
            <a:ext cx="2381479" cy="48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7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</a:t>
            </a:r>
          </a:p>
        </p:txBody>
      </p:sp>
    </p:spTree>
    <p:extLst>
      <p:ext uri="{BB962C8B-B14F-4D97-AF65-F5344CB8AC3E}">
        <p14:creationId xmlns:p14="http://schemas.microsoft.com/office/powerpoint/2010/main" val="1161645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BBD41D6-F304-4F4F-B22A-0553D625AF5F}"/>
              </a:ext>
            </a:extLst>
          </p:cNvPr>
          <p:cNvGrpSpPr/>
          <p:nvPr/>
        </p:nvGrpSpPr>
        <p:grpSpPr>
          <a:xfrm>
            <a:off x="3495467" y="1795418"/>
            <a:ext cx="4835305" cy="3217284"/>
            <a:chOff x="3540191" y="2229632"/>
            <a:chExt cx="5165316" cy="3436864"/>
          </a:xfrm>
        </p:grpSpPr>
        <p:sp>
          <p:nvSpPr>
            <p:cNvPr id="15" name="Oval 10">
              <a:extLst>
                <a:ext uri="{FF2B5EF4-FFF2-40B4-BE49-F238E27FC236}">
                  <a16:creationId xmlns:a16="http://schemas.microsoft.com/office/drawing/2014/main" id="{F997A151-0BCE-4484-94B6-4A3C9001FBBD}"/>
                </a:ext>
              </a:extLst>
            </p:cNvPr>
            <p:cNvSpPr/>
            <p:nvPr/>
          </p:nvSpPr>
          <p:spPr>
            <a:xfrm>
              <a:off x="3540191" y="2229632"/>
              <a:ext cx="1886548" cy="1889886"/>
            </a:xfrm>
            <a:prstGeom prst="ellipse">
              <a:avLst/>
            </a:prstGeom>
            <a:solidFill>
              <a:srgbClr val="90D7EF"/>
            </a:solidFill>
            <a:ln w="12700" cap="flat">
              <a:noFill/>
              <a:miter lim="400000"/>
            </a:ln>
            <a:effectLst/>
          </p:spPr>
          <p:txBody>
            <a:bodyPr wrap="square" lIns="60069" tIns="60069" rIns="60069" bIns="60069" numCol="1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600"/>
              </a:pPr>
              <a:endParaRPr sz="4730">
                <a:solidFill>
                  <a:schemeClr val="tx1">
                    <a:lumMod val="50000"/>
                  </a:scheme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3EFFF83-A596-442D-A9DE-EAE36AF751C2}"/>
                </a:ext>
              </a:extLst>
            </p:cNvPr>
            <p:cNvSpPr/>
            <p:nvPr/>
          </p:nvSpPr>
          <p:spPr>
            <a:xfrm>
              <a:off x="6787232" y="3506070"/>
              <a:ext cx="792138" cy="708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61" y="0"/>
                  </a:moveTo>
                  <a:cubicBezTo>
                    <a:pt x="13190" y="4062"/>
                    <a:pt x="16186" y="8769"/>
                    <a:pt x="21600" y="7544"/>
                  </a:cubicBezTo>
                  <a:cubicBezTo>
                    <a:pt x="4320" y="21600"/>
                    <a:pt x="4320" y="21600"/>
                    <a:pt x="4320" y="21600"/>
                  </a:cubicBezTo>
                  <a:cubicBezTo>
                    <a:pt x="7085" y="16184"/>
                    <a:pt x="4032" y="11541"/>
                    <a:pt x="0" y="12057"/>
                  </a:cubicBezTo>
                  <a:cubicBezTo>
                    <a:pt x="14861" y="0"/>
                    <a:pt x="14861" y="0"/>
                    <a:pt x="14861" y="0"/>
                  </a:cubicBezTo>
                </a:path>
              </a:pathLst>
            </a:custGeom>
            <a:solidFill>
              <a:srgbClr val="57AFE2"/>
            </a:solidFill>
            <a:ln w="12700" cap="flat">
              <a:noFill/>
              <a:miter lim="400000"/>
            </a:ln>
            <a:effectLst/>
          </p:spPr>
          <p:txBody>
            <a:bodyPr wrap="square" lIns="60069" tIns="60069" rIns="60069" bIns="60069" numCol="1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600"/>
              </a:pPr>
              <a:endParaRPr sz="4730" dirty="0">
                <a:solidFill>
                  <a:schemeClr val="tx1">
                    <a:lumMod val="50000"/>
                  </a:scheme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endParaRPr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B1E2631-5CDA-4BB7-9B2F-73E430CE65A6}"/>
                </a:ext>
              </a:extLst>
            </p:cNvPr>
            <p:cNvSpPr/>
            <p:nvPr/>
          </p:nvSpPr>
          <p:spPr>
            <a:xfrm>
              <a:off x="6820455" y="3734303"/>
              <a:ext cx="1885052" cy="1888390"/>
            </a:xfrm>
            <a:prstGeom prst="ellipse">
              <a:avLst/>
            </a:prstGeom>
            <a:solidFill>
              <a:srgbClr val="57AFE2"/>
            </a:solidFill>
            <a:ln w="12700" cap="flat">
              <a:noFill/>
              <a:miter lim="400000"/>
            </a:ln>
            <a:effectLst/>
          </p:spPr>
          <p:txBody>
            <a:bodyPr wrap="square" lIns="60069" tIns="60069" rIns="60069" bIns="60069" numCol="1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600"/>
              </a:pPr>
              <a:endParaRPr sz="4730">
                <a:solidFill>
                  <a:schemeClr val="tx1">
                    <a:lumMod val="50000"/>
                  </a:scheme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C000A9C2-BB03-4572-8F6C-6FE700B20113}"/>
                </a:ext>
              </a:extLst>
            </p:cNvPr>
            <p:cNvSpPr/>
            <p:nvPr/>
          </p:nvSpPr>
          <p:spPr>
            <a:xfrm>
              <a:off x="5766860" y="3540027"/>
              <a:ext cx="900131" cy="894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562"/>
                  </a:moveTo>
                  <a:cubicBezTo>
                    <a:pt x="8518" y="13583"/>
                    <a:pt x="12423" y="6026"/>
                    <a:pt x="9076" y="0"/>
                  </a:cubicBezTo>
                  <a:cubicBezTo>
                    <a:pt x="21600" y="7966"/>
                    <a:pt x="21600" y="7966"/>
                    <a:pt x="21600" y="7966"/>
                  </a:cubicBezTo>
                  <a:cubicBezTo>
                    <a:pt x="14704" y="7506"/>
                    <a:pt x="9583" y="14298"/>
                    <a:pt x="14096" y="21600"/>
                  </a:cubicBezTo>
                  <a:cubicBezTo>
                    <a:pt x="0" y="12562"/>
                    <a:pt x="0" y="12562"/>
                    <a:pt x="0" y="12562"/>
                  </a:cubicBezTo>
                </a:path>
              </a:pathLst>
            </a:custGeom>
            <a:solidFill>
              <a:srgbClr val="57AFE2"/>
            </a:solidFill>
            <a:ln w="12700" cap="flat">
              <a:noFill/>
              <a:miter lim="400000"/>
            </a:ln>
            <a:effectLst/>
          </p:spPr>
          <p:txBody>
            <a:bodyPr wrap="square" lIns="60069" tIns="60069" rIns="60069" bIns="60069" numCol="1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600"/>
              </a:pPr>
              <a:endParaRPr sz="4730" dirty="0">
                <a:solidFill>
                  <a:schemeClr val="tx1">
                    <a:lumMod val="50000"/>
                  </a:scheme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endParaRPr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126D0B6E-EE6A-413B-A21B-B1BED5AF5A66}"/>
                </a:ext>
              </a:extLst>
            </p:cNvPr>
            <p:cNvSpPr/>
            <p:nvPr/>
          </p:nvSpPr>
          <p:spPr>
            <a:xfrm>
              <a:off x="6020348" y="2543592"/>
              <a:ext cx="1373094" cy="1375525"/>
            </a:xfrm>
            <a:prstGeom prst="ellipse">
              <a:avLst/>
            </a:prstGeom>
            <a:solidFill>
              <a:srgbClr val="90D7EF"/>
            </a:solidFill>
            <a:ln w="12700" cap="flat">
              <a:noFill/>
              <a:miter lim="400000"/>
            </a:ln>
            <a:effectLst/>
          </p:spPr>
          <p:txBody>
            <a:bodyPr wrap="square" lIns="60069" tIns="60069" rIns="60069" bIns="60069" numCol="1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600"/>
              </a:pPr>
              <a:endParaRPr sz="4730">
                <a:solidFill>
                  <a:schemeClr val="tx1">
                    <a:lumMod val="50000"/>
                  </a:scheme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EB954BAD-D64E-44B4-880A-5A3F295E93DA}"/>
                </a:ext>
              </a:extLst>
            </p:cNvPr>
            <p:cNvSpPr/>
            <p:nvPr/>
          </p:nvSpPr>
          <p:spPr>
            <a:xfrm>
              <a:off x="4571139" y="3573983"/>
              <a:ext cx="1073254" cy="1004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435" y="0"/>
                  </a:moveTo>
                  <a:cubicBezTo>
                    <a:pt x="12628" y="6457"/>
                    <a:pt x="16200" y="11323"/>
                    <a:pt x="21600" y="11141"/>
                  </a:cubicBezTo>
                  <a:cubicBezTo>
                    <a:pt x="7739" y="21600"/>
                    <a:pt x="7739" y="21600"/>
                    <a:pt x="7739" y="21600"/>
                  </a:cubicBezTo>
                  <a:cubicBezTo>
                    <a:pt x="9737" y="16189"/>
                    <a:pt x="6676" y="10959"/>
                    <a:pt x="0" y="11641"/>
                  </a:cubicBezTo>
                  <a:cubicBezTo>
                    <a:pt x="15435" y="0"/>
                    <a:pt x="15435" y="0"/>
                    <a:pt x="15435" y="0"/>
                  </a:cubicBezTo>
                </a:path>
              </a:pathLst>
            </a:custGeom>
            <a:solidFill>
              <a:srgbClr val="90D7EF"/>
            </a:solidFill>
            <a:ln w="12700" cap="flat">
              <a:noFill/>
              <a:miter lim="400000"/>
            </a:ln>
            <a:effectLst/>
          </p:spPr>
          <p:txBody>
            <a:bodyPr wrap="square" lIns="60069" tIns="60069" rIns="60069" bIns="60069" numCol="1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600"/>
              </a:pPr>
              <a:endParaRPr sz="4730" dirty="0">
                <a:solidFill>
                  <a:schemeClr val="tx1">
                    <a:lumMod val="50000"/>
                  </a:scheme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endParaRPr>
            </a:p>
          </p:txBody>
        </p:sp>
        <p:sp>
          <p:nvSpPr>
            <p:cNvPr id="21" name="Oval 10">
              <a:extLst>
                <a:ext uri="{FF2B5EF4-FFF2-40B4-BE49-F238E27FC236}">
                  <a16:creationId xmlns:a16="http://schemas.microsoft.com/office/drawing/2014/main" id="{B32DDDF4-5A80-47A4-83C9-77F16D6BC583}"/>
                </a:ext>
              </a:extLst>
            </p:cNvPr>
            <p:cNvSpPr/>
            <p:nvPr/>
          </p:nvSpPr>
          <p:spPr>
            <a:xfrm>
              <a:off x="4866797" y="4053831"/>
              <a:ext cx="1609815" cy="1612665"/>
            </a:xfrm>
            <a:prstGeom prst="ellipse">
              <a:avLst/>
            </a:prstGeom>
            <a:solidFill>
              <a:srgbClr val="57AFE2"/>
            </a:solidFill>
            <a:ln w="12700" cap="flat">
              <a:noFill/>
              <a:miter lim="400000"/>
            </a:ln>
            <a:effectLst/>
          </p:spPr>
          <p:txBody>
            <a:bodyPr wrap="square" lIns="60069" tIns="60069" rIns="60069" bIns="60069" numCol="1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600"/>
              </a:pPr>
              <a:endParaRPr sz="4730">
                <a:solidFill>
                  <a:schemeClr val="tx1">
                    <a:lumMod val="50000"/>
                  </a:scheme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endParaRPr>
            </a:p>
          </p:txBody>
        </p:sp>
        <p:sp>
          <p:nvSpPr>
            <p:cNvPr id="22" name="Freeform: Shape 19">
              <a:extLst>
                <a:ext uri="{FF2B5EF4-FFF2-40B4-BE49-F238E27FC236}">
                  <a16:creationId xmlns:a16="http://schemas.microsoft.com/office/drawing/2014/main" id="{E8DBA9FD-EECD-4721-81B7-BA87B7BFA1A1}"/>
                </a:ext>
              </a:extLst>
            </p:cNvPr>
            <p:cNvSpPr/>
            <p:nvPr/>
          </p:nvSpPr>
          <p:spPr>
            <a:xfrm>
              <a:off x="3659640" y="2356440"/>
              <a:ext cx="1620694" cy="1623376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60069" tIns="60069" rIns="60069" bIns="60069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>
                  <a:solidFill>
                    <a:srgbClr val="FFFFFF"/>
                  </a:solidFill>
                </a:defRPr>
              </a:pPr>
              <a:endParaRPr sz="2365">
                <a:solidFill>
                  <a:schemeClr val="tx1">
                    <a:lumMod val="50000"/>
                  </a:scheme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endParaRPr>
            </a:p>
          </p:txBody>
        </p:sp>
        <p:sp>
          <p:nvSpPr>
            <p:cNvPr id="23" name="Freeform: Shape 20">
              <a:extLst>
                <a:ext uri="{FF2B5EF4-FFF2-40B4-BE49-F238E27FC236}">
                  <a16:creationId xmlns:a16="http://schemas.microsoft.com/office/drawing/2014/main" id="{1FAB2044-4189-4CA6-BA90-0A7720981F56}"/>
                </a:ext>
              </a:extLst>
            </p:cNvPr>
            <p:cNvSpPr/>
            <p:nvPr/>
          </p:nvSpPr>
          <p:spPr>
            <a:xfrm>
              <a:off x="4954039" y="4142043"/>
              <a:ext cx="1434372" cy="1435827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60069" tIns="60069" rIns="60069" bIns="60069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>
                  <a:solidFill>
                    <a:srgbClr val="FFFFFF"/>
                  </a:solidFill>
                </a:defRPr>
              </a:pPr>
              <a:endParaRPr sz="2365">
                <a:solidFill>
                  <a:schemeClr val="tx1">
                    <a:lumMod val="50000"/>
                  </a:scheme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endParaRPr>
            </a:p>
          </p:txBody>
        </p:sp>
        <p:sp>
          <p:nvSpPr>
            <p:cNvPr id="24" name="Freeform: Shape 21">
              <a:extLst>
                <a:ext uri="{FF2B5EF4-FFF2-40B4-BE49-F238E27FC236}">
                  <a16:creationId xmlns:a16="http://schemas.microsoft.com/office/drawing/2014/main" id="{42539ACC-F1D8-4766-899D-CD86F08B3147}"/>
                </a:ext>
              </a:extLst>
            </p:cNvPr>
            <p:cNvSpPr/>
            <p:nvPr/>
          </p:nvSpPr>
          <p:spPr>
            <a:xfrm>
              <a:off x="6944434" y="3856004"/>
              <a:ext cx="1645622" cy="1646164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60069" tIns="60069" rIns="60069" bIns="60069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>
                  <a:solidFill>
                    <a:srgbClr val="FFFFFF"/>
                  </a:solidFill>
                </a:defRPr>
              </a:pPr>
              <a:endParaRPr sz="2365" dirty="0">
                <a:solidFill>
                  <a:schemeClr val="tx1">
                    <a:lumMod val="50000"/>
                  </a:scheme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endParaRPr>
            </a:p>
          </p:txBody>
        </p:sp>
        <p:sp>
          <p:nvSpPr>
            <p:cNvPr id="25" name="Freeform: Shape 22">
              <a:extLst>
                <a:ext uri="{FF2B5EF4-FFF2-40B4-BE49-F238E27FC236}">
                  <a16:creationId xmlns:a16="http://schemas.microsoft.com/office/drawing/2014/main" id="{F7DF44A5-A083-47A2-AFC0-EBA64B14E379}"/>
                </a:ext>
              </a:extLst>
            </p:cNvPr>
            <p:cNvSpPr/>
            <p:nvPr/>
          </p:nvSpPr>
          <p:spPr>
            <a:xfrm>
              <a:off x="6102530" y="2614696"/>
              <a:ext cx="1219103" cy="1219283"/>
            </a:xfrm>
            <a:prstGeom prst="ellipse">
              <a:avLst/>
            </a:prstGeom>
            <a:solidFill>
              <a:srgbClr val="F2F2F2"/>
            </a:solidFill>
            <a:ln w="12700" cap="flat">
              <a:noFill/>
              <a:miter lim="400000"/>
            </a:ln>
            <a:effectLst/>
          </p:spPr>
          <p:txBody>
            <a:bodyPr wrap="square" lIns="60069" tIns="60069" rIns="60069" bIns="60069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>
                  <a:solidFill>
                    <a:srgbClr val="FFFFFF"/>
                  </a:solidFill>
                </a:defRPr>
              </a:pPr>
              <a:endParaRPr sz="2365">
                <a:solidFill>
                  <a:schemeClr val="tx1">
                    <a:lumMod val="50000"/>
                  </a:schemeClr>
                </a:solidFill>
                <a:latin typeface="Lato Regular" panose="020F0502020204030203" pitchFamily="34" charset="0"/>
                <a:ea typeface="Lato Regular" panose="020F0502020204030203" pitchFamily="34" charset="0"/>
                <a:cs typeface="Lato Regular" panose="020F0502020204030203" pitchFamily="34" charset="0"/>
              </a:endParaRPr>
            </a:p>
          </p:txBody>
        </p:sp>
      </p:grpSp>
      <p:sp>
        <p:nvSpPr>
          <p:cNvPr id="3" name="TextBox 19">
            <a:extLst>
              <a:ext uri="{FF2B5EF4-FFF2-40B4-BE49-F238E27FC236}">
                <a16:creationId xmlns:a16="http://schemas.microsoft.com/office/drawing/2014/main" id="{2F06F230-F993-4241-94D0-D40AD2D54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645" y="2443377"/>
            <a:ext cx="1189658" cy="45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defTabSz="1200785">
              <a:defRPr/>
            </a:pPr>
            <a:r>
              <a:rPr lang="en-US" altLang="zh-CN" sz="23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zh-CN" altLang="en-US" sz="23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19">
            <a:extLst>
              <a:ext uri="{FF2B5EF4-FFF2-40B4-BE49-F238E27FC236}">
                <a16:creationId xmlns:a16="http://schemas.microsoft.com/office/drawing/2014/main" id="{249A9CB8-8BF1-4E84-9100-934523872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622" y="4047725"/>
            <a:ext cx="1189658" cy="45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defTabSz="1200785">
              <a:defRPr/>
            </a:pPr>
            <a:r>
              <a:rPr lang="en-US" altLang="zh-CN" sz="23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endParaRPr lang="zh-CN" altLang="en-US" sz="23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39A6992B-545B-414E-AB1F-39015F0E1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226" y="2496459"/>
            <a:ext cx="1189658" cy="45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defTabSz="1200785">
              <a:defRPr/>
            </a:pPr>
            <a:r>
              <a:rPr lang="en-US" altLang="zh-CN" sz="23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endParaRPr lang="zh-CN" altLang="en-US" sz="23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B957E921-60F9-4A6B-9F16-1BDABFD1E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820" y="3845200"/>
            <a:ext cx="1189658" cy="45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algn="ctr" defTabSz="1200785">
              <a:defRPr/>
            </a:pPr>
            <a:r>
              <a:rPr lang="en-US" altLang="zh-CN" sz="2365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10%</a:t>
            </a:r>
            <a:endParaRPr lang="zh-CN" altLang="en-US" sz="2365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33061711-B034-42B9-AF12-4378BE0403C3}"/>
              </a:ext>
            </a:extLst>
          </p:cNvPr>
          <p:cNvSpPr txBox="1"/>
          <p:nvPr/>
        </p:nvSpPr>
        <p:spPr>
          <a:xfrm>
            <a:off x="428445" y="2318905"/>
            <a:ext cx="2658717" cy="781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</a:t>
            </a: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39F1149B-6488-4E22-AFEC-4B13F28CE3FD}"/>
              </a:ext>
            </a:extLst>
          </p:cNvPr>
          <p:cNvSpPr txBox="1"/>
          <p:nvPr/>
        </p:nvSpPr>
        <p:spPr>
          <a:xfrm>
            <a:off x="401812" y="1914948"/>
            <a:ext cx="2176062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TITLE HERE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6670E4DA-290A-4A9F-80A2-42B47564F4BE}"/>
              </a:ext>
            </a:extLst>
          </p:cNvPr>
          <p:cNvSpPr txBox="1"/>
          <p:nvPr/>
        </p:nvSpPr>
        <p:spPr>
          <a:xfrm>
            <a:off x="1968667" y="4644178"/>
            <a:ext cx="2658717" cy="781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</a:t>
            </a:r>
          </a:p>
        </p:txBody>
      </p:sp>
      <p:sp>
        <p:nvSpPr>
          <p:cNvPr id="10" name="文本框 6">
            <a:extLst>
              <a:ext uri="{FF2B5EF4-FFF2-40B4-BE49-F238E27FC236}">
                <a16:creationId xmlns:a16="http://schemas.microsoft.com/office/drawing/2014/main" id="{85D9AF96-8E2D-4FB6-80B4-17765A655D6D}"/>
              </a:ext>
            </a:extLst>
          </p:cNvPr>
          <p:cNvSpPr txBox="1"/>
          <p:nvPr/>
        </p:nvSpPr>
        <p:spPr>
          <a:xfrm>
            <a:off x="1942034" y="4240221"/>
            <a:ext cx="2176062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TITLE HERE</a:t>
            </a:r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6E926ED7-4125-4BB8-A42C-E37780A4FD20}"/>
              </a:ext>
            </a:extLst>
          </p:cNvPr>
          <p:cNvSpPr txBox="1"/>
          <p:nvPr/>
        </p:nvSpPr>
        <p:spPr>
          <a:xfrm>
            <a:off x="7591250" y="1836218"/>
            <a:ext cx="2658717" cy="781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</a:t>
            </a: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8801FF8C-D984-4163-8137-88E5178CFCD3}"/>
              </a:ext>
            </a:extLst>
          </p:cNvPr>
          <p:cNvSpPr txBox="1"/>
          <p:nvPr/>
        </p:nvSpPr>
        <p:spPr>
          <a:xfrm>
            <a:off x="7564617" y="1432261"/>
            <a:ext cx="2176062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TITLE HERE</a:t>
            </a:r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CEF145CF-63C5-4BD3-BF14-7FA71722BB39}"/>
              </a:ext>
            </a:extLst>
          </p:cNvPr>
          <p:cNvSpPr txBox="1"/>
          <p:nvPr/>
        </p:nvSpPr>
        <p:spPr>
          <a:xfrm>
            <a:off x="9131472" y="4161491"/>
            <a:ext cx="2658717" cy="781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</a:t>
            </a:r>
          </a:p>
        </p:txBody>
      </p:sp>
      <p:sp>
        <p:nvSpPr>
          <p:cNvPr id="14" name="文本框 6">
            <a:extLst>
              <a:ext uri="{FF2B5EF4-FFF2-40B4-BE49-F238E27FC236}">
                <a16:creationId xmlns:a16="http://schemas.microsoft.com/office/drawing/2014/main" id="{52AD7E01-F1B6-4587-A3C0-2CC3C801E9CA}"/>
              </a:ext>
            </a:extLst>
          </p:cNvPr>
          <p:cNvSpPr txBox="1"/>
          <p:nvPr/>
        </p:nvSpPr>
        <p:spPr>
          <a:xfrm>
            <a:off x="9104839" y="3757534"/>
            <a:ext cx="2176062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1788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2328A90-E02D-4BD0-A37A-9171247862A6}"/>
              </a:ext>
            </a:extLst>
          </p:cNvPr>
          <p:cNvGrpSpPr/>
          <p:nvPr/>
        </p:nvGrpSpPr>
        <p:grpSpPr>
          <a:xfrm>
            <a:off x="987692" y="1471477"/>
            <a:ext cx="3020096" cy="2825109"/>
            <a:chOff x="1570902" y="3815674"/>
            <a:chExt cx="2534920" cy="237052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506C0B4-4A7E-4F80-A334-624690E67D63}"/>
                </a:ext>
              </a:extLst>
            </p:cNvPr>
            <p:cNvSpPr/>
            <p:nvPr/>
          </p:nvSpPr>
          <p:spPr>
            <a:xfrm>
              <a:off x="1570902" y="4544010"/>
              <a:ext cx="2534920" cy="1642188"/>
            </a:xfrm>
            <a:prstGeom prst="rect">
              <a:avLst/>
            </a:prstGeom>
            <a:noFill/>
            <a:ln w="19050">
              <a:solidFill>
                <a:srgbClr val="57A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0">
              <a:extLst>
                <a:ext uri="{FF2B5EF4-FFF2-40B4-BE49-F238E27FC236}">
                  <a16:creationId xmlns:a16="http://schemas.microsoft.com/office/drawing/2014/main" id="{A6AEBD9E-2050-42E2-8AF6-2FCF2C036A76}"/>
                </a:ext>
              </a:extLst>
            </p:cNvPr>
            <p:cNvSpPr/>
            <p:nvPr/>
          </p:nvSpPr>
          <p:spPr>
            <a:xfrm>
              <a:off x="2305774" y="3815674"/>
              <a:ext cx="1065176" cy="1065175"/>
            </a:xfrm>
            <a:prstGeom prst="roundRect">
              <a:avLst/>
            </a:prstGeom>
            <a:solidFill>
              <a:srgbClr val="A7D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B9B57B5-9282-47F0-804A-D51B79BE055E}"/>
              </a:ext>
            </a:extLst>
          </p:cNvPr>
          <p:cNvGrpSpPr/>
          <p:nvPr/>
        </p:nvGrpSpPr>
        <p:grpSpPr>
          <a:xfrm>
            <a:off x="8184213" y="1471475"/>
            <a:ext cx="3020096" cy="2825105"/>
            <a:chOff x="8156513" y="1467710"/>
            <a:chExt cx="3021028" cy="282510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14C5A80-F72C-465D-B61A-EB3052DE3524}"/>
                </a:ext>
              </a:extLst>
            </p:cNvPr>
            <p:cNvSpPr/>
            <p:nvPr/>
          </p:nvSpPr>
          <p:spPr>
            <a:xfrm>
              <a:off x="8156513" y="2335714"/>
              <a:ext cx="3021028" cy="1957101"/>
            </a:xfrm>
            <a:prstGeom prst="rect">
              <a:avLst/>
            </a:prstGeom>
            <a:noFill/>
            <a:ln w="19050">
              <a:solidFill>
                <a:srgbClr val="57A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20">
              <a:extLst>
                <a:ext uri="{FF2B5EF4-FFF2-40B4-BE49-F238E27FC236}">
                  <a16:creationId xmlns:a16="http://schemas.microsoft.com/office/drawing/2014/main" id="{97C89663-30B4-4498-97C0-F10454FC3E13}"/>
                </a:ext>
              </a:extLst>
            </p:cNvPr>
            <p:cNvSpPr/>
            <p:nvPr/>
          </p:nvSpPr>
          <p:spPr>
            <a:xfrm>
              <a:off x="9032308" y="1467710"/>
              <a:ext cx="1269439" cy="1269439"/>
            </a:xfrm>
            <a:prstGeom prst="roundRect">
              <a:avLst/>
            </a:prstGeom>
            <a:solidFill>
              <a:srgbClr val="A7D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35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11">
            <a:extLst>
              <a:ext uri="{FF2B5EF4-FFF2-40B4-BE49-F238E27FC236}">
                <a16:creationId xmlns:a16="http://schemas.microsoft.com/office/drawing/2014/main" id="{0E787C3C-4743-4C1A-964C-039C5730FD40}"/>
              </a:ext>
            </a:extLst>
          </p:cNvPr>
          <p:cNvSpPr txBox="1"/>
          <p:nvPr/>
        </p:nvSpPr>
        <p:spPr>
          <a:xfrm>
            <a:off x="721740" y="4668765"/>
            <a:ext cx="10748519" cy="717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5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 And I've waited longer for you than I've waited forany woman. I love you more than I've ever loved any woman.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F4864C-9286-4A1C-BD4A-B8B441E16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031" y="2943462"/>
            <a:ext cx="2619415" cy="11505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forI've ever loved any woman. And I've waited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336472-8726-4AB4-A37B-B18D1C1D3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556" y="2943460"/>
            <a:ext cx="2619415" cy="115057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forI've ever loved any woman. And I've waited</a:t>
            </a:r>
          </a:p>
        </p:txBody>
      </p:sp>
      <p:sp>
        <p:nvSpPr>
          <p:cNvPr id="7" name="文本框 30">
            <a:extLst>
              <a:ext uri="{FF2B5EF4-FFF2-40B4-BE49-F238E27FC236}">
                <a16:creationId xmlns:a16="http://schemas.microsoft.com/office/drawing/2014/main" id="{D70CFA67-0FDF-40E4-83B4-651FDA9781DE}"/>
              </a:ext>
            </a:extLst>
          </p:cNvPr>
          <p:cNvSpPr txBox="1"/>
          <p:nvPr/>
        </p:nvSpPr>
        <p:spPr>
          <a:xfrm>
            <a:off x="2256739" y="1861000"/>
            <a:ext cx="702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8" name="文本框 32">
            <a:extLst>
              <a:ext uri="{FF2B5EF4-FFF2-40B4-BE49-F238E27FC236}">
                <a16:creationId xmlns:a16="http://schemas.microsoft.com/office/drawing/2014/main" id="{05F5B604-1C06-4041-8DCB-5BB859DCBBFA}"/>
              </a:ext>
            </a:extLst>
          </p:cNvPr>
          <p:cNvSpPr txBox="1"/>
          <p:nvPr/>
        </p:nvSpPr>
        <p:spPr>
          <a:xfrm>
            <a:off x="9422499" y="1813805"/>
            <a:ext cx="702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02</a:t>
            </a:r>
            <a:endParaRPr lang="zh-CN" altLang="en-US" sz="3200" dirty="0"/>
          </a:p>
        </p:txBody>
      </p:sp>
      <p:pic>
        <p:nvPicPr>
          <p:cNvPr id="9" name="Picture 2" descr="蓝天白云。。。未来在等着我。。">
            <a:extLst>
              <a:ext uri="{FF2B5EF4-FFF2-40B4-BE49-F238E27FC236}">
                <a16:creationId xmlns:a16="http://schemas.microsoft.com/office/drawing/2014/main" id="{D446F535-431B-4B52-AD37-BCAA212E8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40"/>
          <a:stretch>
            <a:fillRect/>
          </a:stretch>
        </p:blipFill>
        <p:spPr bwMode="auto">
          <a:xfrm>
            <a:off x="4647837" y="1471474"/>
            <a:ext cx="2815061" cy="282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360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5DDE5E-B597-4F36-8A72-1916AC410F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8" b="120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40519CD-6033-442F-B804-3B529EDB3C63}"/>
              </a:ext>
            </a:extLst>
          </p:cNvPr>
          <p:cNvSpPr/>
          <p:nvPr/>
        </p:nvSpPr>
        <p:spPr>
          <a:xfrm>
            <a:off x="506027" y="1063100"/>
            <a:ext cx="2867488" cy="503363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39">
            <a:extLst>
              <a:ext uri="{FF2B5EF4-FFF2-40B4-BE49-F238E27FC236}">
                <a16:creationId xmlns:a16="http://schemas.microsoft.com/office/drawing/2014/main" id="{A8DC7251-B8EC-4A18-9EED-66C87164E8F3}"/>
              </a:ext>
            </a:extLst>
          </p:cNvPr>
          <p:cNvSpPr txBox="1"/>
          <p:nvPr/>
        </p:nvSpPr>
        <p:spPr>
          <a:xfrm>
            <a:off x="1129115" y="3516545"/>
            <a:ext cx="195707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输入标题内容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4E4633B7-677E-4BFE-A4AB-0D5D4ACEC7BE}"/>
              </a:ext>
            </a:extLst>
          </p:cNvPr>
          <p:cNvSpPr txBox="1"/>
          <p:nvPr/>
        </p:nvSpPr>
        <p:spPr>
          <a:xfrm>
            <a:off x="1284571" y="2224635"/>
            <a:ext cx="1197165" cy="1291221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6" name="文本框 99">
            <a:extLst>
              <a:ext uri="{FF2B5EF4-FFF2-40B4-BE49-F238E27FC236}">
                <a16:creationId xmlns:a16="http://schemas.microsoft.com/office/drawing/2014/main" id="{CE5AA819-C536-48A0-BCFB-2F8D42CA5B15}"/>
              </a:ext>
            </a:extLst>
          </p:cNvPr>
          <p:cNvSpPr txBox="1"/>
          <p:nvPr/>
        </p:nvSpPr>
        <p:spPr>
          <a:xfrm>
            <a:off x="692413" y="4039830"/>
            <a:ext cx="2381479" cy="48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7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</a:t>
            </a:r>
          </a:p>
        </p:txBody>
      </p:sp>
    </p:spTree>
    <p:extLst>
      <p:ext uri="{BB962C8B-B14F-4D97-AF65-F5344CB8AC3E}">
        <p14:creationId xmlns:p14="http://schemas.microsoft.com/office/powerpoint/2010/main" val="1691076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A73649D-6A2D-419A-A5FF-C485AF13FA74}"/>
              </a:ext>
            </a:extLst>
          </p:cNvPr>
          <p:cNvGrpSpPr/>
          <p:nvPr/>
        </p:nvGrpSpPr>
        <p:grpSpPr>
          <a:xfrm>
            <a:off x="1499299" y="1271157"/>
            <a:ext cx="9193400" cy="2345359"/>
            <a:chOff x="2766559" y="1890811"/>
            <a:chExt cx="6776548" cy="1728788"/>
          </a:xfrm>
        </p:grpSpPr>
        <p:sp>
          <p:nvSpPr>
            <p:cNvPr id="12" name="도넛 104">
              <a:extLst>
                <a:ext uri="{FF2B5EF4-FFF2-40B4-BE49-F238E27FC236}">
                  <a16:creationId xmlns:a16="http://schemas.microsoft.com/office/drawing/2014/main" id="{EA9D4C33-64E4-4A47-9CD3-540CC4347AD9}"/>
                </a:ext>
              </a:extLst>
            </p:cNvPr>
            <p:cNvSpPr/>
            <p:nvPr/>
          </p:nvSpPr>
          <p:spPr bwMode="auto">
            <a:xfrm>
              <a:off x="7814810" y="1890811"/>
              <a:ext cx="1728297" cy="1728027"/>
            </a:xfrm>
            <a:prstGeom prst="donut">
              <a:avLst/>
            </a:prstGeom>
            <a:solidFill>
              <a:srgbClr val="57AFE2"/>
            </a:solidFill>
            <a:ln w="25400" cmpd="sng">
              <a:noFill/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265" algn="l"/>
                  <a:tab pos="1447165" algn="l"/>
                </a:tabLst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도넛 96">
              <a:extLst>
                <a:ext uri="{FF2B5EF4-FFF2-40B4-BE49-F238E27FC236}">
                  <a16:creationId xmlns:a16="http://schemas.microsoft.com/office/drawing/2014/main" id="{6489092E-739B-4BC9-8BD9-A78AFA21D5DA}"/>
                </a:ext>
              </a:extLst>
            </p:cNvPr>
            <p:cNvSpPr/>
            <p:nvPr/>
          </p:nvSpPr>
          <p:spPr bwMode="auto">
            <a:xfrm>
              <a:off x="5300209" y="1890811"/>
              <a:ext cx="1728787" cy="1728788"/>
            </a:xfrm>
            <a:prstGeom prst="donut">
              <a:avLst/>
            </a:prstGeom>
            <a:solidFill>
              <a:srgbClr val="57AFE2"/>
            </a:solidFill>
            <a:ln w="25400" cmpd="sng">
              <a:noFill/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265" algn="l"/>
                  <a:tab pos="1447165" algn="l"/>
                </a:tabLst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도넛 86">
              <a:extLst>
                <a:ext uri="{FF2B5EF4-FFF2-40B4-BE49-F238E27FC236}">
                  <a16:creationId xmlns:a16="http://schemas.microsoft.com/office/drawing/2014/main" id="{5CEE16C0-9430-4EFD-AED6-2DBA737825D2}"/>
                </a:ext>
              </a:extLst>
            </p:cNvPr>
            <p:cNvSpPr/>
            <p:nvPr/>
          </p:nvSpPr>
          <p:spPr bwMode="auto">
            <a:xfrm>
              <a:off x="2766559" y="1890811"/>
              <a:ext cx="1729260" cy="1728026"/>
            </a:xfrm>
            <a:prstGeom prst="donut">
              <a:avLst/>
            </a:prstGeom>
            <a:solidFill>
              <a:srgbClr val="57AFE2"/>
            </a:solidFill>
            <a:ln w="25400" cmpd="sng">
              <a:noFill/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265" algn="l"/>
                  <a:tab pos="1447165" algn="l"/>
                </a:tabLst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오른쪽 화살표 54">
              <a:extLst>
                <a:ext uri="{FF2B5EF4-FFF2-40B4-BE49-F238E27FC236}">
                  <a16:creationId xmlns:a16="http://schemas.microsoft.com/office/drawing/2014/main" id="{93B720F3-2C7D-49A4-9A4A-4EADB40C20D7}"/>
                </a:ext>
              </a:extLst>
            </p:cNvPr>
            <p:cNvSpPr/>
            <p:nvPr/>
          </p:nvSpPr>
          <p:spPr>
            <a:xfrm>
              <a:off x="4716009" y="2538511"/>
              <a:ext cx="411162" cy="458788"/>
            </a:xfrm>
            <a:prstGeom prst="rightArrow">
              <a:avLst>
                <a:gd name="adj1" fmla="val 50000"/>
                <a:gd name="adj2" fmla="val 63933"/>
              </a:avLst>
            </a:prstGeom>
            <a:solidFill>
              <a:schemeClr val="bg1">
                <a:lumMod val="65000"/>
              </a:schemeClr>
            </a:solidFill>
            <a:ln w="25400" cmpd="sng">
              <a:noFill/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265" algn="l"/>
                  <a:tab pos="1447165" algn="l"/>
                </a:tabLst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오른쪽 화살표 55">
              <a:extLst>
                <a:ext uri="{FF2B5EF4-FFF2-40B4-BE49-F238E27FC236}">
                  <a16:creationId xmlns:a16="http://schemas.microsoft.com/office/drawing/2014/main" id="{4618D267-269C-497E-A578-F880450EA42C}"/>
                </a:ext>
              </a:extLst>
            </p:cNvPr>
            <p:cNvSpPr/>
            <p:nvPr/>
          </p:nvSpPr>
          <p:spPr>
            <a:xfrm>
              <a:off x="7252834" y="2538511"/>
              <a:ext cx="411162" cy="458788"/>
            </a:xfrm>
            <a:prstGeom prst="rightArrow">
              <a:avLst>
                <a:gd name="adj1" fmla="val 50000"/>
                <a:gd name="adj2" fmla="val 63933"/>
              </a:avLst>
            </a:prstGeom>
            <a:solidFill>
              <a:schemeClr val="bg1">
                <a:lumMod val="65000"/>
              </a:schemeClr>
            </a:solidFill>
            <a:ln w="25400" cmpd="sng">
              <a:noFill/>
              <a:miter lim="800000"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anose="05000000000000000000" pitchFamily="2" charset="2"/>
                <a:buChar char="u"/>
                <a:tabLst>
                  <a:tab pos="723265" algn="l"/>
                  <a:tab pos="1447165" algn="l"/>
                </a:tabLst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" name="文本框 12">
            <a:extLst>
              <a:ext uri="{FF2B5EF4-FFF2-40B4-BE49-F238E27FC236}">
                <a16:creationId xmlns:a16="http://schemas.microsoft.com/office/drawing/2014/main" id="{5627E358-6E3B-4ACD-96CF-7188C929E3D1}"/>
              </a:ext>
            </a:extLst>
          </p:cNvPr>
          <p:cNvSpPr txBox="1"/>
          <p:nvPr/>
        </p:nvSpPr>
        <p:spPr>
          <a:xfrm>
            <a:off x="1499301" y="4307647"/>
            <a:ext cx="2207981" cy="1279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</a:t>
            </a:r>
            <a:endParaRPr lang="en-US" altLang="zh-CN" sz="8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loved any woman. And I've waited longer for you than I've waited for any woman. I love you more than I've ever loved any woman. </a:t>
            </a:r>
          </a:p>
        </p:txBody>
      </p:sp>
      <p:sp>
        <p:nvSpPr>
          <p:cNvPr id="4" name="文本框 13">
            <a:extLst>
              <a:ext uri="{FF2B5EF4-FFF2-40B4-BE49-F238E27FC236}">
                <a16:creationId xmlns:a16="http://schemas.microsoft.com/office/drawing/2014/main" id="{674D950A-5BF4-45E7-A48B-5ADCF81811A6}"/>
              </a:ext>
            </a:extLst>
          </p:cNvPr>
          <p:cNvSpPr txBox="1"/>
          <p:nvPr/>
        </p:nvSpPr>
        <p:spPr>
          <a:xfrm>
            <a:off x="1815567" y="3903690"/>
            <a:ext cx="1575447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TITLE HERE</a:t>
            </a:r>
          </a:p>
        </p:txBody>
      </p:sp>
      <p:sp>
        <p:nvSpPr>
          <p:cNvPr id="5" name="文本框 12">
            <a:extLst>
              <a:ext uri="{FF2B5EF4-FFF2-40B4-BE49-F238E27FC236}">
                <a16:creationId xmlns:a16="http://schemas.microsoft.com/office/drawing/2014/main" id="{F10323D4-E7E3-4E23-8322-2943EAF9529A}"/>
              </a:ext>
            </a:extLst>
          </p:cNvPr>
          <p:cNvSpPr txBox="1"/>
          <p:nvPr/>
        </p:nvSpPr>
        <p:spPr>
          <a:xfrm>
            <a:off x="4997992" y="4307647"/>
            <a:ext cx="2207981" cy="1279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</a:t>
            </a:r>
            <a:endParaRPr lang="en-US" altLang="zh-CN" sz="8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loved any woman. And I've waited longer for you than I've waited for any woman. I love you more than I've ever loved any woman. </a:t>
            </a:r>
          </a:p>
        </p:txBody>
      </p:sp>
      <p:sp>
        <p:nvSpPr>
          <p:cNvPr id="6" name="文本框 13">
            <a:extLst>
              <a:ext uri="{FF2B5EF4-FFF2-40B4-BE49-F238E27FC236}">
                <a16:creationId xmlns:a16="http://schemas.microsoft.com/office/drawing/2014/main" id="{1B0879EF-DC23-455D-B541-1233D0285132}"/>
              </a:ext>
            </a:extLst>
          </p:cNvPr>
          <p:cNvSpPr txBox="1"/>
          <p:nvPr/>
        </p:nvSpPr>
        <p:spPr>
          <a:xfrm>
            <a:off x="5314258" y="3903690"/>
            <a:ext cx="1575447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TITLE HERE</a:t>
            </a:r>
          </a:p>
        </p:txBody>
      </p:sp>
      <p:sp>
        <p:nvSpPr>
          <p:cNvPr id="7" name="文本框 12">
            <a:extLst>
              <a:ext uri="{FF2B5EF4-FFF2-40B4-BE49-F238E27FC236}">
                <a16:creationId xmlns:a16="http://schemas.microsoft.com/office/drawing/2014/main" id="{FCD383CC-80A1-45D6-947D-3F316221E752}"/>
              </a:ext>
            </a:extLst>
          </p:cNvPr>
          <p:cNvSpPr txBox="1"/>
          <p:nvPr/>
        </p:nvSpPr>
        <p:spPr>
          <a:xfrm>
            <a:off x="8348008" y="4307647"/>
            <a:ext cx="2207981" cy="1279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</a:t>
            </a:r>
            <a:endParaRPr lang="en-US" altLang="zh-CN" sz="8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zh-CN" altLang="en-US" sz="8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loved any woman. And I've waited longer for you than I've waited for any woman. I love you more than I've ever loved any woman. </a:t>
            </a:r>
          </a:p>
        </p:txBody>
      </p:sp>
      <p:sp>
        <p:nvSpPr>
          <p:cNvPr id="8" name="文本框 13">
            <a:extLst>
              <a:ext uri="{FF2B5EF4-FFF2-40B4-BE49-F238E27FC236}">
                <a16:creationId xmlns:a16="http://schemas.microsoft.com/office/drawing/2014/main" id="{7BF4825C-0DF6-4B4A-924B-AEA7AF96C5CE}"/>
              </a:ext>
            </a:extLst>
          </p:cNvPr>
          <p:cNvSpPr txBox="1"/>
          <p:nvPr/>
        </p:nvSpPr>
        <p:spPr>
          <a:xfrm>
            <a:off x="8664274" y="3903690"/>
            <a:ext cx="1575447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TITLE HERE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0CF5418-2A38-41CE-8069-F80C4D57958D}"/>
              </a:ext>
            </a:extLst>
          </p:cNvPr>
          <p:cNvSpPr/>
          <p:nvPr/>
        </p:nvSpPr>
        <p:spPr>
          <a:xfrm>
            <a:off x="8819685" y="1781386"/>
            <a:ext cx="1393978" cy="1359359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6440C2B-AD84-4226-B580-E62A8E89F399}"/>
              </a:ext>
            </a:extLst>
          </p:cNvPr>
          <p:cNvSpPr/>
          <p:nvPr/>
        </p:nvSpPr>
        <p:spPr>
          <a:xfrm>
            <a:off x="5412265" y="1721063"/>
            <a:ext cx="1393978" cy="1359360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5D3D1E5-64AE-41A5-A4CE-52AE7ABAA08B}"/>
              </a:ext>
            </a:extLst>
          </p:cNvPr>
          <p:cNvSpPr/>
          <p:nvPr/>
        </p:nvSpPr>
        <p:spPr>
          <a:xfrm>
            <a:off x="2061170" y="1788962"/>
            <a:ext cx="1310316" cy="1344205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6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CBCFA2E-7C68-4343-BFC7-408948856A84}"/>
              </a:ext>
            </a:extLst>
          </p:cNvPr>
          <p:cNvSpPr/>
          <p:nvPr/>
        </p:nvSpPr>
        <p:spPr>
          <a:xfrm>
            <a:off x="5116734" y="1902396"/>
            <a:ext cx="53975" cy="908685"/>
          </a:xfrm>
          <a:prstGeom prst="rect">
            <a:avLst/>
          </a:prstGeom>
          <a:solidFill>
            <a:srgbClr val="90D7EF"/>
          </a:solidFill>
          <a:ln>
            <a:solidFill>
              <a:srgbClr val="90D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>
                <a:solidFill>
                  <a:schemeClr val="bg1"/>
                </a:solidFill>
                <a:latin typeface="站酷快乐体2016修订版" panose="02010600030101010101" charset="-122"/>
                <a:ea typeface="站酷快乐体2016修订版" panose="02010600030101010101" charset="-122"/>
              </a:rPr>
              <a:t> 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A8073F-2F9A-45B0-90D2-39FD153639F8}"/>
              </a:ext>
            </a:extLst>
          </p:cNvPr>
          <p:cNvSpPr/>
          <p:nvPr/>
        </p:nvSpPr>
        <p:spPr>
          <a:xfrm>
            <a:off x="5116732" y="3160659"/>
            <a:ext cx="53975" cy="908685"/>
          </a:xfrm>
          <a:prstGeom prst="rect">
            <a:avLst/>
          </a:prstGeom>
          <a:solidFill>
            <a:srgbClr val="90D7EF"/>
          </a:solidFill>
          <a:ln>
            <a:solidFill>
              <a:srgbClr val="90D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>
                <a:solidFill>
                  <a:schemeClr val="bg1"/>
                </a:solidFill>
                <a:latin typeface="站酷快乐体2016修订版" panose="02010600030101010101" charset="-122"/>
                <a:ea typeface="站酷快乐体2016修订版" panose="02010600030101010101" charset="-122"/>
              </a:rPr>
              <a:t>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74AAB3-FE3A-4D12-9D60-20EAFEE1F71B}"/>
              </a:ext>
            </a:extLst>
          </p:cNvPr>
          <p:cNvSpPr/>
          <p:nvPr/>
        </p:nvSpPr>
        <p:spPr>
          <a:xfrm>
            <a:off x="5116732" y="4497452"/>
            <a:ext cx="53975" cy="908685"/>
          </a:xfrm>
          <a:prstGeom prst="rect">
            <a:avLst/>
          </a:prstGeom>
          <a:solidFill>
            <a:srgbClr val="90D7EF"/>
          </a:solidFill>
          <a:ln>
            <a:solidFill>
              <a:srgbClr val="90D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>
                <a:solidFill>
                  <a:schemeClr val="bg1"/>
                </a:solidFill>
                <a:latin typeface="站酷快乐体2016修订版" panose="02010600030101010101" charset="-122"/>
                <a:ea typeface="站酷快乐体2016修订版" panose="02010600030101010101" charset="-122"/>
              </a:rPr>
              <a:t>  </a:t>
            </a: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330B85B1-E10A-47AD-962D-DD8A92184418}"/>
              </a:ext>
            </a:extLst>
          </p:cNvPr>
          <p:cNvSpPr txBox="1"/>
          <p:nvPr/>
        </p:nvSpPr>
        <p:spPr>
          <a:xfrm>
            <a:off x="5624214" y="2131956"/>
            <a:ext cx="5597305" cy="517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 for any woman. I love you more</a:t>
            </a:r>
          </a:p>
        </p:txBody>
      </p:sp>
      <p:sp>
        <p:nvSpPr>
          <p:cNvPr id="6" name="文本框 6">
            <a:extLst>
              <a:ext uri="{FF2B5EF4-FFF2-40B4-BE49-F238E27FC236}">
                <a16:creationId xmlns:a16="http://schemas.microsoft.com/office/drawing/2014/main" id="{1C093743-C5CA-4552-80A7-B48F52AAB881}"/>
              </a:ext>
            </a:extLst>
          </p:cNvPr>
          <p:cNvSpPr txBox="1"/>
          <p:nvPr/>
        </p:nvSpPr>
        <p:spPr>
          <a:xfrm>
            <a:off x="5597581" y="1727999"/>
            <a:ext cx="2176062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4690">
              <a:lnSpc>
                <a:spcPct val="150000"/>
              </a:lnSpc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7" name="文本框 5">
            <a:extLst>
              <a:ext uri="{FF2B5EF4-FFF2-40B4-BE49-F238E27FC236}">
                <a16:creationId xmlns:a16="http://schemas.microsoft.com/office/drawing/2014/main" id="{09DF5DA5-553D-4E96-A3B3-F7620B71A630}"/>
              </a:ext>
            </a:extLst>
          </p:cNvPr>
          <p:cNvSpPr txBox="1"/>
          <p:nvPr/>
        </p:nvSpPr>
        <p:spPr>
          <a:xfrm>
            <a:off x="5624214" y="3460635"/>
            <a:ext cx="5597305" cy="517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 for any woman. I love you more</a:t>
            </a: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D34DA7BA-C706-430F-8348-8B9DE6AFF0CC}"/>
              </a:ext>
            </a:extLst>
          </p:cNvPr>
          <p:cNvSpPr txBox="1"/>
          <p:nvPr/>
        </p:nvSpPr>
        <p:spPr>
          <a:xfrm>
            <a:off x="5597581" y="3056678"/>
            <a:ext cx="2176062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4690">
              <a:lnSpc>
                <a:spcPct val="150000"/>
              </a:lnSpc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ADD YOUR TITLE HERE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8EED1E44-C28C-443E-8FBC-17F82F54333E}"/>
              </a:ext>
            </a:extLst>
          </p:cNvPr>
          <p:cNvSpPr txBox="1"/>
          <p:nvPr/>
        </p:nvSpPr>
        <p:spPr>
          <a:xfrm>
            <a:off x="5656765" y="4810338"/>
            <a:ext cx="5597305" cy="517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I've ever loved any woman. And I've waited longer for you than I've waited for any woman. I love you more</a:t>
            </a:r>
          </a:p>
        </p:txBody>
      </p:sp>
      <p:sp>
        <p:nvSpPr>
          <p:cNvPr id="10" name="文本框 6">
            <a:extLst>
              <a:ext uri="{FF2B5EF4-FFF2-40B4-BE49-F238E27FC236}">
                <a16:creationId xmlns:a16="http://schemas.microsoft.com/office/drawing/2014/main" id="{A7909923-D4C0-4971-8490-76FAA9A681A5}"/>
              </a:ext>
            </a:extLst>
          </p:cNvPr>
          <p:cNvSpPr txBox="1"/>
          <p:nvPr/>
        </p:nvSpPr>
        <p:spPr>
          <a:xfrm>
            <a:off x="5630132" y="4406381"/>
            <a:ext cx="2176062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94690">
              <a:lnSpc>
                <a:spcPct val="150000"/>
              </a:lnSpc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ADD YOUR TITLE HERE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87E5B62-4C5F-44C7-B962-FA1E30ABF8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3" t="1353" r="13891" b="1201"/>
          <a:stretch/>
        </p:blipFill>
        <p:spPr>
          <a:xfrm>
            <a:off x="1026340" y="1843636"/>
            <a:ext cx="3604334" cy="348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9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852D597-F880-40C4-87AB-AB6DF702D3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8" b="120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3C18D4E-0F42-4B73-9B7D-B93C2ACC4E18}"/>
              </a:ext>
            </a:extLst>
          </p:cNvPr>
          <p:cNvSpPr/>
          <p:nvPr/>
        </p:nvSpPr>
        <p:spPr>
          <a:xfrm>
            <a:off x="506027" y="1063100"/>
            <a:ext cx="2867488" cy="503363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D34C62-82F2-4979-B5F6-DED709C69EC2}"/>
              </a:ext>
            </a:extLst>
          </p:cNvPr>
          <p:cNvSpPr txBox="1"/>
          <p:nvPr/>
        </p:nvSpPr>
        <p:spPr>
          <a:xfrm>
            <a:off x="808972" y="1991243"/>
            <a:ext cx="1292662" cy="23384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72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谢谢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B999E0-77A9-4873-AE7E-767F95EB348D}"/>
              </a:ext>
            </a:extLst>
          </p:cNvPr>
          <p:cNvSpPr/>
          <p:nvPr/>
        </p:nvSpPr>
        <p:spPr>
          <a:xfrm rot="5400000">
            <a:off x="1457742" y="3990326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+mj-ea"/>
                <a:cs typeface="+mn-ea"/>
                <a:sym typeface="+mn-lt"/>
              </a:rPr>
              <a:t>Xiao Qing Xing ppt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837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7" grpId="1"/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39">
            <a:extLst>
              <a:ext uri="{FF2B5EF4-FFF2-40B4-BE49-F238E27FC236}">
                <a16:creationId xmlns:a16="http://schemas.microsoft.com/office/drawing/2014/main" id="{32E2EAAB-73EE-4984-B0B0-B71B2DEB9BB1}"/>
              </a:ext>
            </a:extLst>
          </p:cNvPr>
          <p:cNvSpPr txBox="1"/>
          <p:nvPr/>
        </p:nvSpPr>
        <p:spPr>
          <a:xfrm>
            <a:off x="1200137" y="4209003"/>
            <a:ext cx="195707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输入标题内容</a:t>
            </a:r>
          </a:p>
        </p:txBody>
      </p:sp>
      <p:sp>
        <p:nvSpPr>
          <p:cNvPr id="3" name="文本框 41">
            <a:extLst>
              <a:ext uri="{FF2B5EF4-FFF2-40B4-BE49-F238E27FC236}">
                <a16:creationId xmlns:a16="http://schemas.microsoft.com/office/drawing/2014/main" id="{EF30C533-A4AD-412B-A5C7-701AC1EC25F0}"/>
              </a:ext>
            </a:extLst>
          </p:cNvPr>
          <p:cNvSpPr txBox="1"/>
          <p:nvPr/>
        </p:nvSpPr>
        <p:spPr>
          <a:xfrm>
            <a:off x="3828438" y="4209003"/>
            <a:ext cx="195707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输入标题内容</a:t>
            </a:r>
          </a:p>
        </p:txBody>
      </p:sp>
      <p:sp>
        <p:nvSpPr>
          <p:cNvPr id="4" name="文本框 43">
            <a:extLst>
              <a:ext uri="{FF2B5EF4-FFF2-40B4-BE49-F238E27FC236}">
                <a16:creationId xmlns:a16="http://schemas.microsoft.com/office/drawing/2014/main" id="{4B7691BA-0ECB-4EEC-968F-7E2B2A8A0A21}"/>
              </a:ext>
            </a:extLst>
          </p:cNvPr>
          <p:cNvSpPr txBox="1"/>
          <p:nvPr/>
        </p:nvSpPr>
        <p:spPr>
          <a:xfrm>
            <a:off x="6597629" y="4208314"/>
            <a:ext cx="195707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输入标题内容</a:t>
            </a:r>
          </a:p>
        </p:txBody>
      </p:sp>
      <p:sp>
        <p:nvSpPr>
          <p:cNvPr id="5" name="文本框 60">
            <a:extLst>
              <a:ext uri="{FF2B5EF4-FFF2-40B4-BE49-F238E27FC236}">
                <a16:creationId xmlns:a16="http://schemas.microsoft.com/office/drawing/2014/main" id="{2B6E8B82-52A8-4CF3-83D3-71E5887EF143}"/>
              </a:ext>
            </a:extLst>
          </p:cNvPr>
          <p:cNvSpPr txBox="1"/>
          <p:nvPr/>
        </p:nvSpPr>
        <p:spPr>
          <a:xfrm>
            <a:off x="9366820" y="4208314"/>
            <a:ext cx="195707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输入标题内容</a:t>
            </a:r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DE2F695B-5403-41E6-A4FC-4350E6D0267E}"/>
              </a:ext>
            </a:extLst>
          </p:cNvPr>
          <p:cNvSpPr txBox="1"/>
          <p:nvPr/>
        </p:nvSpPr>
        <p:spPr>
          <a:xfrm>
            <a:off x="1355593" y="2917093"/>
            <a:ext cx="1197165" cy="1291221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A0ED92F9-055A-406B-8B71-8F5D25D5BE63}"/>
              </a:ext>
            </a:extLst>
          </p:cNvPr>
          <p:cNvSpPr txBox="1"/>
          <p:nvPr/>
        </p:nvSpPr>
        <p:spPr>
          <a:xfrm>
            <a:off x="3980932" y="2917093"/>
            <a:ext cx="1197165" cy="1291221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994E07B8-715C-4059-B7B4-A2A45EB08E35}"/>
              </a:ext>
            </a:extLst>
          </p:cNvPr>
          <p:cNvSpPr txBox="1"/>
          <p:nvPr/>
        </p:nvSpPr>
        <p:spPr>
          <a:xfrm>
            <a:off x="6810088" y="2917093"/>
            <a:ext cx="1197165" cy="1291221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56EDE912-1508-4B61-B843-202F8BC9AFC9}"/>
              </a:ext>
            </a:extLst>
          </p:cNvPr>
          <p:cNvSpPr txBox="1"/>
          <p:nvPr/>
        </p:nvSpPr>
        <p:spPr>
          <a:xfrm>
            <a:off x="9685782" y="2911286"/>
            <a:ext cx="1197165" cy="1291221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0" name="文本框 99">
            <a:extLst>
              <a:ext uri="{FF2B5EF4-FFF2-40B4-BE49-F238E27FC236}">
                <a16:creationId xmlns:a16="http://schemas.microsoft.com/office/drawing/2014/main" id="{E3AE437D-83A5-448F-BD63-4E5190D59BF8}"/>
              </a:ext>
            </a:extLst>
          </p:cNvPr>
          <p:cNvSpPr txBox="1"/>
          <p:nvPr/>
        </p:nvSpPr>
        <p:spPr>
          <a:xfrm>
            <a:off x="763435" y="4732288"/>
            <a:ext cx="2381479" cy="48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7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</a:t>
            </a:r>
          </a:p>
        </p:txBody>
      </p:sp>
      <p:sp>
        <p:nvSpPr>
          <p:cNvPr id="11" name="文本框 99">
            <a:extLst>
              <a:ext uri="{FF2B5EF4-FFF2-40B4-BE49-F238E27FC236}">
                <a16:creationId xmlns:a16="http://schemas.microsoft.com/office/drawing/2014/main" id="{D5E1F71C-435C-48CB-86F3-F53117EC29A1}"/>
              </a:ext>
            </a:extLst>
          </p:cNvPr>
          <p:cNvSpPr txBox="1"/>
          <p:nvPr/>
        </p:nvSpPr>
        <p:spPr>
          <a:xfrm>
            <a:off x="3388774" y="4732288"/>
            <a:ext cx="2381479" cy="48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7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</a:t>
            </a:r>
          </a:p>
        </p:txBody>
      </p:sp>
      <p:sp>
        <p:nvSpPr>
          <p:cNvPr id="12" name="文本框 99">
            <a:extLst>
              <a:ext uri="{FF2B5EF4-FFF2-40B4-BE49-F238E27FC236}">
                <a16:creationId xmlns:a16="http://schemas.microsoft.com/office/drawing/2014/main" id="{17A75B42-4213-430F-B0B6-FFBDEF9BB64F}"/>
              </a:ext>
            </a:extLst>
          </p:cNvPr>
          <p:cNvSpPr txBox="1"/>
          <p:nvPr/>
        </p:nvSpPr>
        <p:spPr>
          <a:xfrm>
            <a:off x="6217930" y="4732288"/>
            <a:ext cx="2381479" cy="48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7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</a:t>
            </a:r>
          </a:p>
        </p:txBody>
      </p:sp>
      <p:sp>
        <p:nvSpPr>
          <p:cNvPr id="13" name="文本框 99">
            <a:extLst>
              <a:ext uri="{FF2B5EF4-FFF2-40B4-BE49-F238E27FC236}">
                <a16:creationId xmlns:a16="http://schemas.microsoft.com/office/drawing/2014/main" id="{5448C702-B357-4DFA-AF46-69F9773F5E59}"/>
              </a:ext>
            </a:extLst>
          </p:cNvPr>
          <p:cNvSpPr txBox="1"/>
          <p:nvPr/>
        </p:nvSpPr>
        <p:spPr>
          <a:xfrm>
            <a:off x="9047086" y="4732288"/>
            <a:ext cx="2381479" cy="48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7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</a:t>
            </a:r>
          </a:p>
        </p:txBody>
      </p:sp>
      <p:sp>
        <p:nvSpPr>
          <p:cNvPr id="14" name="文本框 1">
            <a:extLst>
              <a:ext uri="{FF2B5EF4-FFF2-40B4-BE49-F238E27FC236}">
                <a16:creationId xmlns:a16="http://schemas.microsoft.com/office/drawing/2014/main" id="{03CEF753-89FC-45D9-8584-516C60FA43F6}"/>
              </a:ext>
            </a:extLst>
          </p:cNvPr>
          <p:cNvSpPr txBox="1"/>
          <p:nvPr/>
        </p:nvSpPr>
        <p:spPr>
          <a:xfrm>
            <a:off x="4843993" y="1357134"/>
            <a:ext cx="2381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6600" dirty="0">
                <a:latin typeface="隶书" panose="02010509060101010101" pitchFamily="49" charset="-122"/>
                <a:ea typeface="隶书" panose="02010509060101010101" pitchFamily="49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169064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5DDE5E-B597-4F36-8A72-1916AC410F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8" b="120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40519CD-6033-442F-B804-3B529EDB3C63}"/>
              </a:ext>
            </a:extLst>
          </p:cNvPr>
          <p:cNvSpPr/>
          <p:nvPr/>
        </p:nvSpPr>
        <p:spPr>
          <a:xfrm>
            <a:off x="506027" y="1063100"/>
            <a:ext cx="2867488" cy="503363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39">
            <a:extLst>
              <a:ext uri="{FF2B5EF4-FFF2-40B4-BE49-F238E27FC236}">
                <a16:creationId xmlns:a16="http://schemas.microsoft.com/office/drawing/2014/main" id="{A8DC7251-B8EC-4A18-9EED-66C87164E8F3}"/>
              </a:ext>
            </a:extLst>
          </p:cNvPr>
          <p:cNvSpPr txBox="1"/>
          <p:nvPr/>
        </p:nvSpPr>
        <p:spPr>
          <a:xfrm>
            <a:off x="1129115" y="3516545"/>
            <a:ext cx="195707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输入标题内容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4E4633B7-677E-4BFE-A4AB-0D5D4ACEC7BE}"/>
              </a:ext>
            </a:extLst>
          </p:cNvPr>
          <p:cNvSpPr txBox="1"/>
          <p:nvPr/>
        </p:nvSpPr>
        <p:spPr>
          <a:xfrm>
            <a:off x="1284571" y="2224635"/>
            <a:ext cx="1197165" cy="1291221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6" name="文本框 99">
            <a:extLst>
              <a:ext uri="{FF2B5EF4-FFF2-40B4-BE49-F238E27FC236}">
                <a16:creationId xmlns:a16="http://schemas.microsoft.com/office/drawing/2014/main" id="{CE5AA819-C536-48A0-BCFB-2F8D42CA5B15}"/>
              </a:ext>
            </a:extLst>
          </p:cNvPr>
          <p:cNvSpPr txBox="1"/>
          <p:nvPr/>
        </p:nvSpPr>
        <p:spPr>
          <a:xfrm>
            <a:off x="692413" y="4039830"/>
            <a:ext cx="2381479" cy="48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7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</a:t>
            </a:r>
          </a:p>
        </p:txBody>
      </p:sp>
    </p:spTree>
    <p:extLst>
      <p:ext uri="{BB962C8B-B14F-4D97-AF65-F5344CB8AC3E}">
        <p14:creationId xmlns:p14="http://schemas.microsoft.com/office/powerpoint/2010/main" val="208758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库_椭圆 1">
            <a:extLst>
              <a:ext uri="{FF2B5EF4-FFF2-40B4-BE49-F238E27FC236}">
                <a16:creationId xmlns:a16="http://schemas.microsoft.com/office/drawing/2014/main" id="{CAB76B16-F5D0-487F-922C-18CF0786C53F}"/>
              </a:ext>
            </a:extLst>
          </p:cNvPr>
          <p:cNvSpPr/>
          <p:nvPr/>
        </p:nvSpPr>
        <p:spPr>
          <a:xfrm>
            <a:off x="4199617" y="1921980"/>
            <a:ext cx="1072418" cy="1072418"/>
          </a:xfrm>
          <a:prstGeom prst="ellipse">
            <a:avLst/>
          </a:prstGeom>
          <a:solidFill>
            <a:srgbClr val="57AFE2"/>
          </a:solidFill>
          <a:ln>
            <a:solidFill>
              <a:srgbClr val="78B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PA_库_椭圆 2">
            <a:extLst>
              <a:ext uri="{FF2B5EF4-FFF2-40B4-BE49-F238E27FC236}">
                <a16:creationId xmlns:a16="http://schemas.microsoft.com/office/drawing/2014/main" id="{CC3BA53D-F7F1-4C1A-975A-12032CDCCAF4}"/>
              </a:ext>
            </a:extLst>
          </p:cNvPr>
          <p:cNvSpPr/>
          <p:nvPr/>
        </p:nvSpPr>
        <p:spPr>
          <a:xfrm>
            <a:off x="6963774" y="3753748"/>
            <a:ext cx="1072418" cy="1072418"/>
          </a:xfrm>
          <a:prstGeom prst="ellipse">
            <a:avLst/>
          </a:prstGeom>
          <a:solidFill>
            <a:srgbClr val="57AFE2"/>
          </a:solidFill>
          <a:ln>
            <a:solidFill>
              <a:srgbClr val="78B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" name="PA_库_椭圆 3">
            <a:extLst>
              <a:ext uri="{FF2B5EF4-FFF2-40B4-BE49-F238E27FC236}">
                <a16:creationId xmlns:a16="http://schemas.microsoft.com/office/drawing/2014/main" id="{6326BDC6-5913-4DBD-8407-5F76A6B1B888}"/>
              </a:ext>
            </a:extLst>
          </p:cNvPr>
          <p:cNvSpPr/>
          <p:nvPr/>
        </p:nvSpPr>
        <p:spPr>
          <a:xfrm>
            <a:off x="1689914" y="3863602"/>
            <a:ext cx="1072418" cy="1072418"/>
          </a:xfrm>
          <a:prstGeom prst="ellipse">
            <a:avLst/>
          </a:prstGeom>
          <a:solidFill>
            <a:srgbClr val="57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PA_库_任意多边形 5">
            <a:extLst>
              <a:ext uri="{FF2B5EF4-FFF2-40B4-BE49-F238E27FC236}">
                <a16:creationId xmlns:a16="http://schemas.microsoft.com/office/drawing/2014/main" id="{92E8CEF8-63B5-4781-B255-06E0B8858B40}"/>
              </a:ext>
            </a:extLst>
          </p:cNvPr>
          <p:cNvSpPr/>
          <p:nvPr/>
        </p:nvSpPr>
        <p:spPr bwMode="auto">
          <a:xfrm>
            <a:off x="2029533" y="4101144"/>
            <a:ext cx="341578" cy="660841"/>
          </a:xfrm>
          <a:custGeom>
            <a:avLst/>
            <a:gdLst>
              <a:gd name="T0" fmla="*/ 84 w 84"/>
              <a:gd name="T1" fmla="*/ 27 h 163"/>
              <a:gd name="T2" fmla="*/ 69 w 84"/>
              <a:gd name="T3" fmla="*/ 27 h 163"/>
              <a:gd name="T4" fmla="*/ 54 w 84"/>
              <a:gd name="T5" fmla="*/ 41 h 163"/>
              <a:gd name="T6" fmla="*/ 54 w 84"/>
              <a:gd name="T7" fmla="*/ 60 h 163"/>
              <a:gd name="T8" fmla="*/ 83 w 84"/>
              <a:gd name="T9" fmla="*/ 60 h 163"/>
              <a:gd name="T10" fmla="*/ 83 w 84"/>
              <a:gd name="T11" fmla="*/ 88 h 163"/>
              <a:gd name="T12" fmla="*/ 54 w 84"/>
              <a:gd name="T13" fmla="*/ 88 h 163"/>
              <a:gd name="T14" fmla="*/ 54 w 84"/>
              <a:gd name="T15" fmla="*/ 163 h 163"/>
              <a:gd name="T16" fmla="*/ 25 w 84"/>
              <a:gd name="T17" fmla="*/ 163 h 163"/>
              <a:gd name="T18" fmla="*/ 25 w 84"/>
              <a:gd name="T19" fmla="*/ 88 h 163"/>
              <a:gd name="T20" fmla="*/ 0 w 84"/>
              <a:gd name="T21" fmla="*/ 88 h 163"/>
              <a:gd name="T22" fmla="*/ 0 w 84"/>
              <a:gd name="T23" fmla="*/ 60 h 163"/>
              <a:gd name="T24" fmla="*/ 25 w 84"/>
              <a:gd name="T25" fmla="*/ 60 h 163"/>
              <a:gd name="T26" fmla="*/ 25 w 84"/>
              <a:gd name="T27" fmla="*/ 38 h 163"/>
              <a:gd name="T28" fmla="*/ 62 w 84"/>
              <a:gd name="T29" fmla="*/ 0 h 163"/>
              <a:gd name="T30" fmla="*/ 84 w 84"/>
              <a:gd name="T31" fmla="*/ 0 h 163"/>
              <a:gd name="T32" fmla="*/ 84 w 84"/>
              <a:gd name="T33" fmla="*/ 2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163">
                <a:moveTo>
                  <a:pt x="84" y="27"/>
                </a:moveTo>
                <a:cubicBezTo>
                  <a:pt x="69" y="27"/>
                  <a:pt x="69" y="27"/>
                  <a:pt x="69" y="27"/>
                </a:cubicBezTo>
                <a:cubicBezTo>
                  <a:pt x="57" y="27"/>
                  <a:pt x="54" y="33"/>
                  <a:pt x="54" y="41"/>
                </a:cubicBezTo>
                <a:cubicBezTo>
                  <a:pt x="54" y="60"/>
                  <a:pt x="54" y="60"/>
                  <a:pt x="54" y="60"/>
                </a:cubicBezTo>
                <a:cubicBezTo>
                  <a:pt x="83" y="60"/>
                  <a:pt x="83" y="60"/>
                  <a:pt x="83" y="60"/>
                </a:cubicBezTo>
                <a:cubicBezTo>
                  <a:pt x="83" y="88"/>
                  <a:pt x="83" y="88"/>
                  <a:pt x="83" y="88"/>
                </a:cubicBezTo>
                <a:cubicBezTo>
                  <a:pt x="54" y="88"/>
                  <a:pt x="54" y="88"/>
                  <a:pt x="54" y="88"/>
                </a:cubicBezTo>
                <a:cubicBezTo>
                  <a:pt x="54" y="163"/>
                  <a:pt x="54" y="163"/>
                  <a:pt x="54" y="163"/>
                </a:cubicBezTo>
                <a:cubicBezTo>
                  <a:pt x="25" y="163"/>
                  <a:pt x="25" y="163"/>
                  <a:pt x="25" y="163"/>
                </a:cubicBezTo>
                <a:cubicBezTo>
                  <a:pt x="25" y="88"/>
                  <a:pt x="25" y="88"/>
                  <a:pt x="25" y="88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60"/>
                  <a:pt x="0" y="60"/>
                  <a:pt x="0" y="60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13"/>
                  <a:pt x="40" y="0"/>
                  <a:pt x="62" y="0"/>
                </a:cubicBezTo>
                <a:cubicBezTo>
                  <a:pt x="84" y="0"/>
                  <a:pt x="84" y="0"/>
                  <a:pt x="84" y="0"/>
                </a:cubicBezTo>
                <a:lnTo>
                  <a:pt x="84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/>
          </a:p>
        </p:txBody>
      </p:sp>
      <p:sp>
        <p:nvSpPr>
          <p:cNvPr id="6" name="PA_库_椭圆 25">
            <a:extLst>
              <a:ext uri="{FF2B5EF4-FFF2-40B4-BE49-F238E27FC236}">
                <a16:creationId xmlns:a16="http://schemas.microsoft.com/office/drawing/2014/main" id="{0FF81517-F75C-431D-BA3E-5BCFC00B9589}"/>
              </a:ext>
            </a:extLst>
          </p:cNvPr>
          <p:cNvSpPr/>
          <p:nvPr/>
        </p:nvSpPr>
        <p:spPr>
          <a:xfrm>
            <a:off x="9429667" y="1952130"/>
            <a:ext cx="1072418" cy="1072418"/>
          </a:xfrm>
          <a:prstGeom prst="ellipse">
            <a:avLst/>
          </a:prstGeom>
          <a:solidFill>
            <a:srgbClr val="57AFE2"/>
          </a:solidFill>
          <a:ln>
            <a:solidFill>
              <a:srgbClr val="78B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7" name="PA_库_任意多边形 6">
            <a:extLst>
              <a:ext uri="{FF2B5EF4-FFF2-40B4-BE49-F238E27FC236}">
                <a16:creationId xmlns:a16="http://schemas.microsoft.com/office/drawing/2014/main" id="{3ECE3B7A-F3B8-4E30-B4E1-A93AE504D7ED}"/>
              </a:ext>
            </a:extLst>
          </p:cNvPr>
          <p:cNvSpPr/>
          <p:nvPr/>
        </p:nvSpPr>
        <p:spPr bwMode="auto">
          <a:xfrm>
            <a:off x="4429895" y="2162096"/>
            <a:ext cx="648826" cy="532106"/>
          </a:xfrm>
          <a:custGeom>
            <a:avLst/>
            <a:gdLst>
              <a:gd name="T0" fmla="*/ 160 w 160"/>
              <a:gd name="T1" fmla="*/ 16 h 131"/>
              <a:gd name="T2" fmla="*/ 159 w 160"/>
              <a:gd name="T3" fmla="*/ 16 h 131"/>
              <a:gd name="T4" fmla="*/ 144 w 160"/>
              <a:gd name="T5" fmla="*/ 20 h 131"/>
              <a:gd name="T6" fmla="*/ 156 w 160"/>
              <a:gd name="T7" fmla="*/ 4 h 131"/>
              <a:gd name="T8" fmla="*/ 156 w 160"/>
              <a:gd name="T9" fmla="*/ 3 h 131"/>
              <a:gd name="T10" fmla="*/ 155 w 160"/>
              <a:gd name="T11" fmla="*/ 3 h 131"/>
              <a:gd name="T12" fmla="*/ 135 w 160"/>
              <a:gd name="T13" fmla="*/ 11 h 131"/>
              <a:gd name="T14" fmla="*/ 111 w 160"/>
              <a:gd name="T15" fmla="*/ 0 h 131"/>
              <a:gd name="T16" fmla="*/ 77 w 160"/>
              <a:gd name="T17" fmla="*/ 34 h 131"/>
              <a:gd name="T18" fmla="*/ 78 w 160"/>
              <a:gd name="T19" fmla="*/ 40 h 131"/>
              <a:gd name="T20" fmla="*/ 12 w 160"/>
              <a:gd name="T21" fmla="*/ 7 h 131"/>
              <a:gd name="T22" fmla="*/ 12 w 160"/>
              <a:gd name="T23" fmla="*/ 6 h 131"/>
              <a:gd name="T24" fmla="*/ 11 w 160"/>
              <a:gd name="T25" fmla="*/ 7 h 131"/>
              <a:gd name="T26" fmla="*/ 7 w 160"/>
              <a:gd name="T27" fmla="*/ 23 h 131"/>
              <a:gd name="T28" fmla="*/ 19 w 160"/>
              <a:gd name="T29" fmla="*/ 50 h 131"/>
              <a:gd name="T30" fmla="*/ 7 w 160"/>
              <a:gd name="T31" fmla="*/ 46 h 131"/>
              <a:gd name="T32" fmla="*/ 7 w 160"/>
              <a:gd name="T33" fmla="*/ 46 h 131"/>
              <a:gd name="T34" fmla="*/ 6 w 160"/>
              <a:gd name="T35" fmla="*/ 47 h 131"/>
              <a:gd name="T36" fmla="*/ 6 w 160"/>
              <a:gd name="T37" fmla="*/ 47 h 131"/>
              <a:gd name="T38" fmla="*/ 30 w 160"/>
              <a:gd name="T39" fmla="*/ 79 h 131"/>
              <a:gd name="T40" fmla="*/ 19 w 160"/>
              <a:gd name="T41" fmla="*/ 79 h 131"/>
              <a:gd name="T42" fmla="*/ 18 w 160"/>
              <a:gd name="T43" fmla="*/ 79 h 131"/>
              <a:gd name="T44" fmla="*/ 18 w 160"/>
              <a:gd name="T45" fmla="*/ 80 h 131"/>
              <a:gd name="T46" fmla="*/ 47 w 160"/>
              <a:gd name="T47" fmla="*/ 103 h 131"/>
              <a:gd name="T48" fmla="*/ 8 w 160"/>
              <a:gd name="T49" fmla="*/ 115 h 131"/>
              <a:gd name="T50" fmla="*/ 1 w 160"/>
              <a:gd name="T51" fmla="*/ 115 h 131"/>
              <a:gd name="T52" fmla="*/ 0 w 160"/>
              <a:gd name="T53" fmla="*/ 115 h 131"/>
              <a:gd name="T54" fmla="*/ 0 w 160"/>
              <a:gd name="T55" fmla="*/ 116 h 131"/>
              <a:gd name="T56" fmla="*/ 51 w 160"/>
              <a:gd name="T57" fmla="*/ 131 h 131"/>
              <a:gd name="T58" fmla="*/ 144 w 160"/>
              <a:gd name="T59" fmla="*/ 38 h 131"/>
              <a:gd name="T60" fmla="*/ 144 w 160"/>
              <a:gd name="T61" fmla="*/ 34 h 131"/>
              <a:gd name="T62" fmla="*/ 160 w 160"/>
              <a:gd name="T63" fmla="*/ 17 h 131"/>
              <a:gd name="T64" fmla="*/ 160 w 160"/>
              <a:gd name="T65" fmla="*/ 16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0" h="131">
                <a:moveTo>
                  <a:pt x="160" y="16"/>
                </a:moveTo>
                <a:cubicBezTo>
                  <a:pt x="160" y="16"/>
                  <a:pt x="160" y="16"/>
                  <a:pt x="159" y="16"/>
                </a:cubicBezTo>
                <a:cubicBezTo>
                  <a:pt x="154" y="18"/>
                  <a:pt x="149" y="19"/>
                  <a:pt x="144" y="20"/>
                </a:cubicBezTo>
                <a:cubicBezTo>
                  <a:pt x="150" y="16"/>
                  <a:pt x="154" y="10"/>
                  <a:pt x="156" y="4"/>
                </a:cubicBezTo>
                <a:cubicBezTo>
                  <a:pt x="156" y="3"/>
                  <a:pt x="156" y="3"/>
                  <a:pt x="156" y="3"/>
                </a:cubicBezTo>
                <a:cubicBezTo>
                  <a:pt x="155" y="3"/>
                  <a:pt x="155" y="3"/>
                  <a:pt x="155" y="3"/>
                </a:cubicBezTo>
                <a:cubicBezTo>
                  <a:pt x="149" y="7"/>
                  <a:pt x="142" y="9"/>
                  <a:pt x="135" y="11"/>
                </a:cubicBezTo>
                <a:cubicBezTo>
                  <a:pt x="128" y="4"/>
                  <a:pt x="120" y="0"/>
                  <a:pt x="111" y="0"/>
                </a:cubicBezTo>
                <a:cubicBezTo>
                  <a:pt x="92" y="0"/>
                  <a:pt x="77" y="15"/>
                  <a:pt x="77" y="34"/>
                </a:cubicBezTo>
                <a:cubicBezTo>
                  <a:pt x="77" y="36"/>
                  <a:pt x="77" y="38"/>
                  <a:pt x="78" y="40"/>
                </a:cubicBezTo>
                <a:cubicBezTo>
                  <a:pt x="52" y="39"/>
                  <a:pt x="29" y="26"/>
                  <a:pt x="12" y="7"/>
                </a:cubicBezTo>
                <a:cubicBezTo>
                  <a:pt x="12" y="6"/>
                  <a:pt x="12" y="6"/>
                  <a:pt x="12" y="6"/>
                </a:cubicBezTo>
                <a:cubicBezTo>
                  <a:pt x="11" y="6"/>
                  <a:pt x="11" y="6"/>
                  <a:pt x="11" y="7"/>
                </a:cubicBezTo>
                <a:cubicBezTo>
                  <a:pt x="8" y="12"/>
                  <a:pt x="7" y="18"/>
                  <a:pt x="7" y="23"/>
                </a:cubicBezTo>
                <a:cubicBezTo>
                  <a:pt x="7" y="34"/>
                  <a:pt x="11" y="43"/>
                  <a:pt x="19" y="50"/>
                </a:cubicBezTo>
                <a:cubicBezTo>
                  <a:pt x="15" y="49"/>
                  <a:pt x="11" y="48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6"/>
                  <a:pt x="6" y="47"/>
                </a:cubicBezTo>
                <a:cubicBezTo>
                  <a:pt x="6" y="47"/>
                  <a:pt x="6" y="47"/>
                  <a:pt x="6" y="47"/>
                </a:cubicBezTo>
                <a:cubicBezTo>
                  <a:pt x="6" y="62"/>
                  <a:pt x="16" y="75"/>
                  <a:pt x="30" y="79"/>
                </a:cubicBezTo>
                <a:cubicBezTo>
                  <a:pt x="26" y="79"/>
                  <a:pt x="22" y="79"/>
                  <a:pt x="19" y="79"/>
                </a:cubicBezTo>
                <a:cubicBezTo>
                  <a:pt x="18" y="79"/>
                  <a:pt x="18" y="79"/>
                  <a:pt x="18" y="79"/>
                </a:cubicBezTo>
                <a:cubicBezTo>
                  <a:pt x="18" y="79"/>
                  <a:pt x="18" y="79"/>
                  <a:pt x="18" y="80"/>
                </a:cubicBezTo>
                <a:cubicBezTo>
                  <a:pt x="22" y="93"/>
                  <a:pt x="33" y="102"/>
                  <a:pt x="47" y="103"/>
                </a:cubicBezTo>
                <a:cubicBezTo>
                  <a:pt x="36" y="111"/>
                  <a:pt x="22" y="115"/>
                  <a:pt x="8" y="115"/>
                </a:cubicBezTo>
                <a:cubicBezTo>
                  <a:pt x="6" y="115"/>
                  <a:pt x="3" y="115"/>
                  <a:pt x="1" y="11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16"/>
                  <a:pt x="0" y="116"/>
                  <a:pt x="0" y="116"/>
                </a:cubicBezTo>
                <a:cubicBezTo>
                  <a:pt x="15" y="126"/>
                  <a:pt x="33" y="131"/>
                  <a:pt x="51" y="131"/>
                </a:cubicBezTo>
                <a:cubicBezTo>
                  <a:pt x="109" y="131"/>
                  <a:pt x="144" y="83"/>
                  <a:pt x="144" y="38"/>
                </a:cubicBezTo>
                <a:cubicBezTo>
                  <a:pt x="144" y="36"/>
                  <a:pt x="144" y="35"/>
                  <a:pt x="144" y="34"/>
                </a:cubicBezTo>
                <a:cubicBezTo>
                  <a:pt x="150" y="29"/>
                  <a:pt x="156" y="23"/>
                  <a:pt x="160" y="17"/>
                </a:cubicBezTo>
                <a:cubicBezTo>
                  <a:pt x="160" y="17"/>
                  <a:pt x="160" y="16"/>
                  <a:pt x="160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/>
          </a:p>
        </p:txBody>
      </p:sp>
      <p:grpSp>
        <p:nvGrpSpPr>
          <p:cNvPr id="8" name="PA_库_组合 6">
            <a:extLst>
              <a:ext uri="{FF2B5EF4-FFF2-40B4-BE49-F238E27FC236}">
                <a16:creationId xmlns:a16="http://schemas.microsoft.com/office/drawing/2014/main" id="{29C02E62-609B-4755-A7BD-F196C1B00956}"/>
              </a:ext>
            </a:extLst>
          </p:cNvPr>
          <p:cNvGrpSpPr/>
          <p:nvPr/>
        </p:nvGrpSpPr>
        <p:grpSpPr>
          <a:xfrm>
            <a:off x="7241544" y="3958680"/>
            <a:ext cx="645403" cy="662556"/>
            <a:chOff x="4215031" y="972687"/>
            <a:chExt cx="596909" cy="612776"/>
          </a:xfrm>
          <a:solidFill>
            <a:schemeClr val="bg1"/>
          </a:solidFill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7EA21C4D-DA60-4F9E-AC74-D262C5FE88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15031" y="972687"/>
              <a:ext cx="398462" cy="612776"/>
            </a:xfrm>
            <a:custGeom>
              <a:avLst/>
              <a:gdLst>
                <a:gd name="T0" fmla="*/ 84 w 106"/>
                <a:gd name="T1" fmla="*/ 93 h 163"/>
                <a:gd name="T2" fmla="*/ 76 w 106"/>
                <a:gd name="T3" fmla="*/ 87 h 163"/>
                <a:gd name="T4" fmla="*/ 71 w 106"/>
                <a:gd name="T5" fmla="*/ 78 h 163"/>
                <a:gd name="T6" fmla="*/ 77 w 106"/>
                <a:gd name="T7" fmla="*/ 68 h 163"/>
                <a:gd name="T8" fmla="*/ 94 w 106"/>
                <a:gd name="T9" fmla="*/ 38 h 163"/>
                <a:gd name="T10" fmla="*/ 79 w 106"/>
                <a:gd name="T11" fmla="*/ 9 h 163"/>
                <a:gd name="T12" fmla="*/ 93 w 106"/>
                <a:gd name="T13" fmla="*/ 9 h 163"/>
                <a:gd name="T14" fmla="*/ 106 w 106"/>
                <a:gd name="T15" fmla="*/ 0 h 163"/>
                <a:gd name="T16" fmla="*/ 65 w 106"/>
                <a:gd name="T17" fmla="*/ 0 h 163"/>
                <a:gd name="T18" fmla="*/ 24 w 106"/>
                <a:gd name="T19" fmla="*/ 13 h 163"/>
                <a:gd name="T20" fmla="*/ 11 w 106"/>
                <a:gd name="T21" fmla="*/ 42 h 163"/>
                <a:gd name="T22" fmla="*/ 46 w 106"/>
                <a:gd name="T23" fmla="*/ 75 h 163"/>
                <a:gd name="T24" fmla="*/ 53 w 106"/>
                <a:gd name="T25" fmla="*/ 75 h 163"/>
                <a:gd name="T26" fmla="*/ 51 w 106"/>
                <a:gd name="T27" fmla="*/ 83 h 163"/>
                <a:gd name="T28" fmla="*/ 57 w 106"/>
                <a:gd name="T29" fmla="*/ 97 h 163"/>
                <a:gd name="T30" fmla="*/ 17 w 106"/>
                <a:gd name="T31" fmla="*/ 107 h 163"/>
                <a:gd name="T32" fmla="*/ 0 w 106"/>
                <a:gd name="T33" fmla="*/ 133 h 163"/>
                <a:gd name="T34" fmla="*/ 46 w 106"/>
                <a:gd name="T35" fmla="*/ 163 h 163"/>
                <a:gd name="T36" fmla="*/ 102 w 106"/>
                <a:gd name="T37" fmla="*/ 123 h 163"/>
                <a:gd name="T38" fmla="*/ 84 w 106"/>
                <a:gd name="T39" fmla="*/ 93 h 163"/>
                <a:gd name="T40" fmla="*/ 56 w 106"/>
                <a:gd name="T41" fmla="*/ 69 h 163"/>
                <a:gd name="T42" fmla="*/ 30 w 106"/>
                <a:gd name="T43" fmla="*/ 31 h 163"/>
                <a:gd name="T44" fmla="*/ 34 w 106"/>
                <a:gd name="T45" fmla="*/ 15 h 163"/>
                <a:gd name="T46" fmla="*/ 49 w 106"/>
                <a:gd name="T47" fmla="*/ 8 h 163"/>
                <a:gd name="T48" fmla="*/ 76 w 106"/>
                <a:gd name="T49" fmla="*/ 47 h 163"/>
                <a:gd name="T50" fmla="*/ 70 w 106"/>
                <a:gd name="T51" fmla="*/ 63 h 163"/>
                <a:gd name="T52" fmla="*/ 56 w 106"/>
                <a:gd name="T53" fmla="*/ 69 h 163"/>
                <a:gd name="T54" fmla="*/ 56 w 106"/>
                <a:gd name="T55" fmla="*/ 154 h 163"/>
                <a:gd name="T56" fmla="*/ 19 w 106"/>
                <a:gd name="T57" fmla="*/ 129 h 163"/>
                <a:gd name="T58" fmla="*/ 37 w 106"/>
                <a:gd name="T59" fmla="*/ 107 h 163"/>
                <a:gd name="T60" fmla="*/ 59 w 106"/>
                <a:gd name="T61" fmla="*/ 103 h 163"/>
                <a:gd name="T62" fmla="*/ 64 w 106"/>
                <a:gd name="T63" fmla="*/ 103 h 163"/>
                <a:gd name="T64" fmla="*/ 87 w 106"/>
                <a:gd name="T65" fmla="*/ 131 h 163"/>
                <a:gd name="T66" fmla="*/ 56 w 106"/>
                <a:gd name="T67" fmla="*/ 154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" h="163">
                  <a:moveTo>
                    <a:pt x="84" y="93"/>
                  </a:moveTo>
                  <a:cubicBezTo>
                    <a:pt x="76" y="87"/>
                    <a:pt x="76" y="87"/>
                    <a:pt x="76" y="87"/>
                  </a:cubicBezTo>
                  <a:cubicBezTo>
                    <a:pt x="74" y="86"/>
                    <a:pt x="71" y="83"/>
                    <a:pt x="71" y="78"/>
                  </a:cubicBezTo>
                  <a:cubicBezTo>
                    <a:pt x="71" y="74"/>
                    <a:pt x="74" y="71"/>
                    <a:pt x="77" y="68"/>
                  </a:cubicBezTo>
                  <a:cubicBezTo>
                    <a:pt x="86" y="61"/>
                    <a:pt x="94" y="53"/>
                    <a:pt x="94" y="38"/>
                  </a:cubicBezTo>
                  <a:cubicBezTo>
                    <a:pt x="94" y="22"/>
                    <a:pt x="84" y="13"/>
                    <a:pt x="79" y="9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3" y="0"/>
                    <a:pt x="37" y="3"/>
                    <a:pt x="24" y="13"/>
                  </a:cubicBezTo>
                  <a:cubicBezTo>
                    <a:pt x="15" y="21"/>
                    <a:pt x="11" y="32"/>
                    <a:pt x="11" y="42"/>
                  </a:cubicBezTo>
                  <a:cubicBezTo>
                    <a:pt x="11" y="58"/>
                    <a:pt x="24" y="75"/>
                    <a:pt x="46" y="75"/>
                  </a:cubicBezTo>
                  <a:cubicBezTo>
                    <a:pt x="48" y="75"/>
                    <a:pt x="51" y="75"/>
                    <a:pt x="53" y="75"/>
                  </a:cubicBezTo>
                  <a:cubicBezTo>
                    <a:pt x="52" y="77"/>
                    <a:pt x="51" y="79"/>
                    <a:pt x="51" y="83"/>
                  </a:cubicBezTo>
                  <a:cubicBezTo>
                    <a:pt x="51" y="89"/>
                    <a:pt x="54" y="93"/>
                    <a:pt x="57" y="97"/>
                  </a:cubicBezTo>
                  <a:cubicBezTo>
                    <a:pt x="48" y="98"/>
                    <a:pt x="30" y="99"/>
                    <a:pt x="17" y="107"/>
                  </a:cubicBezTo>
                  <a:cubicBezTo>
                    <a:pt x="4" y="114"/>
                    <a:pt x="0" y="125"/>
                    <a:pt x="0" y="133"/>
                  </a:cubicBezTo>
                  <a:cubicBezTo>
                    <a:pt x="0" y="149"/>
                    <a:pt x="15" y="163"/>
                    <a:pt x="46" y="163"/>
                  </a:cubicBezTo>
                  <a:cubicBezTo>
                    <a:pt x="82" y="163"/>
                    <a:pt x="102" y="143"/>
                    <a:pt x="102" y="123"/>
                  </a:cubicBezTo>
                  <a:cubicBezTo>
                    <a:pt x="102" y="109"/>
                    <a:pt x="93" y="101"/>
                    <a:pt x="84" y="93"/>
                  </a:cubicBezTo>
                  <a:close/>
                  <a:moveTo>
                    <a:pt x="56" y="69"/>
                  </a:moveTo>
                  <a:cubicBezTo>
                    <a:pt x="38" y="69"/>
                    <a:pt x="30" y="45"/>
                    <a:pt x="30" y="31"/>
                  </a:cubicBezTo>
                  <a:cubicBezTo>
                    <a:pt x="30" y="26"/>
                    <a:pt x="31" y="20"/>
                    <a:pt x="34" y="15"/>
                  </a:cubicBezTo>
                  <a:cubicBezTo>
                    <a:pt x="38" y="11"/>
                    <a:pt x="44" y="8"/>
                    <a:pt x="49" y="8"/>
                  </a:cubicBezTo>
                  <a:cubicBezTo>
                    <a:pt x="67" y="8"/>
                    <a:pt x="76" y="32"/>
                    <a:pt x="76" y="47"/>
                  </a:cubicBezTo>
                  <a:cubicBezTo>
                    <a:pt x="76" y="51"/>
                    <a:pt x="75" y="58"/>
                    <a:pt x="70" y="63"/>
                  </a:cubicBezTo>
                  <a:cubicBezTo>
                    <a:pt x="67" y="66"/>
                    <a:pt x="61" y="69"/>
                    <a:pt x="56" y="69"/>
                  </a:cubicBezTo>
                  <a:close/>
                  <a:moveTo>
                    <a:pt x="56" y="154"/>
                  </a:moveTo>
                  <a:cubicBezTo>
                    <a:pt x="34" y="154"/>
                    <a:pt x="19" y="144"/>
                    <a:pt x="19" y="129"/>
                  </a:cubicBezTo>
                  <a:cubicBezTo>
                    <a:pt x="19" y="113"/>
                    <a:pt x="33" y="108"/>
                    <a:pt x="37" y="107"/>
                  </a:cubicBezTo>
                  <a:cubicBezTo>
                    <a:pt x="46" y="104"/>
                    <a:pt x="58" y="103"/>
                    <a:pt x="59" y="103"/>
                  </a:cubicBezTo>
                  <a:cubicBezTo>
                    <a:pt x="62" y="103"/>
                    <a:pt x="63" y="103"/>
                    <a:pt x="64" y="103"/>
                  </a:cubicBezTo>
                  <a:cubicBezTo>
                    <a:pt x="80" y="115"/>
                    <a:pt x="87" y="121"/>
                    <a:pt x="87" y="131"/>
                  </a:cubicBezTo>
                  <a:cubicBezTo>
                    <a:pt x="87" y="145"/>
                    <a:pt x="77" y="154"/>
                    <a:pt x="56" y="15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dirty="0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34342AC9-9067-4FA9-B507-637B6226DA64}"/>
                </a:ext>
              </a:extLst>
            </p:cNvPr>
            <p:cNvSpPr/>
            <p:nvPr/>
          </p:nvSpPr>
          <p:spPr bwMode="auto">
            <a:xfrm>
              <a:off x="4613502" y="1148897"/>
              <a:ext cx="198438" cy="203201"/>
            </a:xfrm>
            <a:custGeom>
              <a:avLst/>
              <a:gdLst>
                <a:gd name="T0" fmla="*/ 73 w 125"/>
                <a:gd name="T1" fmla="*/ 52 h 128"/>
                <a:gd name="T2" fmla="*/ 73 w 125"/>
                <a:gd name="T3" fmla="*/ 0 h 128"/>
                <a:gd name="T4" fmla="*/ 49 w 125"/>
                <a:gd name="T5" fmla="*/ 0 h 128"/>
                <a:gd name="T6" fmla="*/ 49 w 125"/>
                <a:gd name="T7" fmla="*/ 52 h 128"/>
                <a:gd name="T8" fmla="*/ 0 w 125"/>
                <a:gd name="T9" fmla="*/ 52 h 128"/>
                <a:gd name="T10" fmla="*/ 0 w 125"/>
                <a:gd name="T11" fmla="*/ 76 h 128"/>
                <a:gd name="T12" fmla="*/ 49 w 125"/>
                <a:gd name="T13" fmla="*/ 76 h 128"/>
                <a:gd name="T14" fmla="*/ 49 w 125"/>
                <a:gd name="T15" fmla="*/ 128 h 128"/>
                <a:gd name="T16" fmla="*/ 73 w 125"/>
                <a:gd name="T17" fmla="*/ 128 h 128"/>
                <a:gd name="T18" fmla="*/ 73 w 125"/>
                <a:gd name="T19" fmla="*/ 76 h 128"/>
                <a:gd name="T20" fmla="*/ 125 w 125"/>
                <a:gd name="T21" fmla="*/ 76 h 128"/>
                <a:gd name="T22" fmla="*/ 125 w 125"/>
                <a:gd name="T23" fmla="*/ 52 h 128"/>
                <a:gd name="T24" fmla="*/ 73 w 125"/>
                <a:gd name="T25" fmla="*/ 5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128">
                  <a:moveTo>
                    <a:pt x="73" y="52"/>
                  </a:moveTo>
                  <a:lnTo>
                    <a:pt x="73" y="0"/>
                  </a:lnTo>
                  <a:lnTo>
                    <a:pt x="49" y="0"/>
                  </a:lnTo>
                  <a:lnTo>
                    <a:pt x="49" y="52"/>
                  </a:lnTo>
                  <a:lnTo>
                    <a:pt x="0" y="52"/>
                  </a:lnTo>
                  <a:lnTo>
                    <a:pt x="0" y="76"/>
                  </a:lnTo>
                  <a:lnTo>
                    <a:pt x="49" y="76"/>
                  </a:lnTo>
                  <a:lnTo>
                    <a:pt x="49" y="128"/>
                  </a:lnTo>
                  <a:lnTo>
                    <a:pt x="73" y="128"/>
                  </a:lnTo>
                  <a:lnTo>
                    <a:pt x="73" y="76"/>
                  </a:lnTo>
                  <a:lnTo>
                    <a:pt x="125" y="76"/>
                  </a:lnTo>
                  <a:lnTo>
                    <a:pt x="125" y="52"/>
                  </a:lnTo>
                  <a:lnTo>
                    <a:pt x="73" y="5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</p:grpSp>
      <p:grpSp>
        <p:nvGrpSpPr>
          <p:cNvPr id="9" name="PA_库_组合 9">
            <a:extLst>
              <a:ext uri="{FF2B5EF4-FFF2-40B4-BE49-F238E27FC236}">
                <a16:creationId xmlns:a16="http://schemas.microsoft.com/office/drawing/2014/main" id="{F5F4E94A-836A-451E-81F4-9EDDBD5B791F}"/>
              </a:ext>
            </a:extLst>
          </p:cNvPr>
          <p:cNvGrpSpPr/>
          <p:nvPr/>
        </p:nvGrpSpPr>
        <p:grpSpPr>
          <a:xfrm>
            <a:off x="9689632" y="2153332"/>
            <a:ext cx="564719" cy="665991"/>
            <a:chOff x="10896827" y="972683"/>
            <a:chExt cx="522288" cy="615949"/>
          </a:xfrm>
          <a:solidFill>
            <a:schemeClr val="bg2"/>
          </a:solidFill>
        </p:grpSpPr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AA28834C-3C07-4D65-91EA-BDD2C9F0A6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96827" y="1225094"/>
              <a:ext cx="522288" cy="363538"/>
            </a:xfrm>
            <a:custGeom>
              <a:avLst/>
              <a:gdLst>
                <a:gd name="T0" fmla="*/ 121 w 139"/>
                <a:gd name="T1" fmla="*/ 2 h 97"/>
                <a:gd name="T2" fmla="*/ 17 w 139"/>
                <a:gd name="T3" fmla="*/ 2 h 97"/>
                <a:gd name="T4" fmla="*/ 0 w 139"/>
                <a:gd name="T5" fmla="*/ 49 h 97"/>
                <a:gd name="T6" fmla="*/ 17 w 139"/>
                <a:gd name="T7" fmla="*/ 95 h 97"/>
                <a:gd name="T8" fmla="*/ 121 w 139"/>
                <a:gd name="T9" fmla="*/ 95 h 97"/>
                <a:gd name="T10" fmla="*/ 139 w 139"/>
                <a:gd name="T11" fmla="*/ 49 h 97"/>
                <a:gd name="T12" fmla="*/ 40 w 139"/>
                <a:gd name="T13" fmla="*/ 24 h 97"/>
                <a:gd name="T14" fmla="*/ 30 w 139"/>
                <a:gd name="T15" fmla="*/ 77 h 97"/>
                <a:gd name="T16" fmla="*/ 20 w 139"/>
                <a:gd name="T17" fmla="*/ 24 h 97"/>
                <a:gd name="T18" fmla="*/ 10 w 139"/>
                <a:gd name="T19" fmla="*/ 15 h 97"/>
                <a:gd name="T20" fmla="*/ 40 w 139"/>
                <a:gd name="T21" fmla="*/ 24 h 97"/>
                <a:gd name="T22" fmla="*/ 57 w 139"/>
                <a:gd name="T23" fmla="*/ 77 h 97"/>
                <a:gd name="T24" fmla="*/ 47 w 139"/>
                <a:gd name="T25" fmla="*/ 78 h 97"/>
                <a:gd name="T26" fmla="*/ 41 w 139"/>
                <a:gd name="T27" fmla="*/ 68 h 97"/>
                <a:gd name="T28" fmla="*/ 49 w 139"/>
                <a:gd name="T29" fmla="*/ 31 h 97"/>
                <a:gd name="T30" fmla="*/ 49 w 139"/>
                <a:gd name="T31" fmla="*/ 68 h 97"/>
                <a:gd name="T32" fmla="*/ 57 w 139"/>
                <a:gd name="T33" fmla="*/ 66 h 97"/>
                <a:gd name="T34" fmla="*/ 65 w 139"/>
                <a:gd name="T35" fmla="*/ 31 h 97"/>
                <a:gd name="T36" fmla="*/ 97 w 139"/>
                <a:gd name="T37" fmla="*/ 63 h 97"/>
                <a:gd name="T38" fmla="*/ 89 w 139"/>
                <a:gd name="T39" fmla="*/ 78 h 97"/>
                <a:gd name="T40" fmla="*/ 81 w 139"/>
                <a:gd name="T41" fmla="*/ 77 h 97"/>
                <a:gd name="T42" fmla="*/ 72 w 139"/>
                <a:gd name="T43" fmla="*/ 15 h 97"/>
                <a:gd name="T44" fmla="*/ 81 w 139"/>
                <a:gd name="T45" fmla="*/ 35 h 97"/>
                <a:gd name="T46" fmla="*/ 96 w 139"/>
                <a:gd name="T47" fmla="*/ 36 h 97"/>
                <a:gd name="T48" fmla="*/ 97 w 139"/>
                <a:gd name="T49" fmla="*/ 63 h 97"/>
                <a:gd name="T50" fmla="*/ 112 w 139"/>
                <a:gd name="T51" fmla="*/ 56 h 97"/>
                <a:gd name="T52" fmla="*/ 116 w 139"/>
                <a:gd name="T53" fmla="*/ 70 h 97"/>
                <a:gd name="T54" fmla="*/ 120 w 139"/>
                <a:gd name="T55" fmla="*/ 61 h 97"/>
                <a:gd name="T56" fmla="*/ 128 w 139"/>
                <a:gd name="T57" fmla="*/ 62 h 97"/>
                <a:gd name="T58" fmla="*/ 126 w 139"/>
                <a:gd name="T59" fmla="*/ 73 h 97"/>
                <a:gd name="T60" fmla="*/ 106 w 139"/>
                <a:gd name="T61" fmla="*/ 73 h 97"/>
                <a:gd name="T62" fmla="*/ 103 w 139"/>
                <a:gd name="T63" fmla="*/ 46 h 97"/>
                <a:gd name="T64" fmla="*/ 116 w 139"/>
                <a:gd name="T65" fmla="*/ 30 h 97"/>
                <a:gd name="T66" fmla="*/ 128 w 139"/>
                <a:gd name="T67" fmla="*/ 4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9" h="97">
                  <a:moveTo>
                    <a:pt x="136" y="16"/>
                  </a:moveTo>
                  <a:cubicBezTo>
                    <a:pt x="135" y="8"/>
                    <a:pt x="129" y="3"/>
                    <a:pt x="121" y="2"/>
                  </a:cubicBezTo>
                  <a:cubicBezTo>
                    <a:pt x="104" y="0"/>
                    <a:pt x="87" y="0"/>
                    <a:pt x="69" y="0"/>
                  </a:cubicBezTo>
                  <a:cubicBezTo>
                    <a:pt x="52" y="0"/>
                    <a:pt x="35" y="0"/>
                    <a:pt x="17" y="2"/>
                  </a:cubicBezTo>
                  <a:cubicBezTo>
                    <a:pt x="10" y="3"/>
                    <a:pt x="4" y="8"/>
                    <a:pt x="2" y="16"/>
                  </a:cubicBezTo>
                  <a:cubicBezTo>
                    <a:pt x="0" y="26"/>
                    <a:pt x="0" y="38"/>
                    <a:pt x="0" y="49"/>
                  </a:cubicBezTo>
                  <a:cubicBezTo>
                    <a:pt x="0" y="59"/>
                    <a:pt x="0" y="71"/>
                    <a:pt x="2" y="81"/>
                  </a:cubicBezTo>
                  <a:cubicBezTo>
                    <a:pt x="4" y="89"/>
                    <a:pt x="10" y="94"/>
                    <a:pt x="17" y="95"/>
                  </a:cubicBezTo>
                  <a:cubicBezTo>
                    <a:pt x="35" y="97"/>
                    <a:pt x="52" y="97"/>
                    <a:pt x="69" y="97"/>
                  </a:cubicBezTo>
                  <a:cubicBezTo>
                    <a:pt x="87" y="97"/>
                    <a:pt x="104" y="97"/>
                    <a:pt x="121" y="95"/>
                  </a:cubicBezTo>
                  <a:cubicBezTo>
                    <a:pt x="129" y="94"/>
                    <a:pt x="135" y="89"/>
                    <a:pt x="136" y="81"/>
                  </a:cubicBezTo>
                  <a:cubicBezTo>
                    <a:pt x="139" y="71"/>
                    <a:pt x="139" y="59"/>
                    <a:pt x="139" y="49"/>
                  </a:cubicBezTo>
                  <a:cubicBezTo>
                    <a:pt x="139" y="38"/>
                    <a:pt x="139" y="26"/>
                    <a:pt x="136" y="16"/>
                  </a:cubicBezTo>
                  <a:close/>
                  <a:moveTo>
                    <a:pt x="40" y="24"/>
                  </a:moveTo>
                  <a:cubicBezTo>
                    <a:pt x="30" y="24"/>
                    <a:pt x="30" y="24"/>
                    <a:pt x="30" y="24"/>
                  </a:cubicBezTo>
                  <a:cubicBezTo>
                    <a:pt x="30" y="77"/>
                    <a:pt x="30" y="77"/>
                    <a:pt x="30" y="77"/>
                  </a:cubicBezTo>
                  <a:cubicBezTo>
                    <a:pt x="20" y="77"/>
                    <a:pt x="20" y="77"/>
                    <a:pt x="20" y="77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40" y="15"/>
                    <a:pt x="40" y="15"/>
                    <a:pt x="40" y="15"/>
                  </a:cubicBezTo>
                  <a:lnTo>
                    <a:pt x="40" y="24"/>
                  </a:lnTo>
                  <a:close/>
                  <a:moveTo>
                    <a:pt x="65" y="77"/>
                  </a:moveTo>
                  <a:cubicBezTo>
                    <a:pt x="57" y="77"/>
                    <a:pt x="57" y="77"/>
                    <a:pt x="57" y="7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3" y="76"/>
                    <a:pt x="50" y="78"/>
                    <a:pt x="47" y="78"/>
                  </a:cubicBezTo>
                  <a:cubicBezTo>
                    <a:pt x="44" y="78"/>
                    <a:pt x="42" y="77"/>
                    <a:pt x="42" y="74"/>
                  </a:cubicBezTo>
                  <a:cubicBezTo>
                    <a:pt x="41" y="73"/>
                    <a:pt x="41" y="71"/>
                    <a:pt x="41" y="68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67"/>
                    <a:pt x="49" y="68"/>
                    <a:pt x="49" y="68"/>
                  </a:cubicBezTo>
                  <a:cubicBezTo>
                    <a:pt x="49" y="70"/>
                    <a:pt x="50" y="70"/>
                    <a:pt x="51" y="70"/>
                  </a:cubicBezTo>
                  <a:cubicBezTo>
                    <a:pt x="53" y="70"/>
                    <a:pt x="55" y="69"/>
                    <a:pt x="57" y="66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65" y="31"/>
                    <a:pt x="65" y="31"/>
                    <a:pt x="65" y="31"/>
                  </a:cubicBezTo>
                  <a:lnTo>
                    <a:pt x="65" y="77"/>
                  </a:lnTo>
                  <a:close/>
                  <a:moveTo>
                    <a:pt x="97" y="63"/>
                  </a:moveTo>
                  <a:cubicBezTo>
                    <a:pt x="97" y="68"/>
                    <a:pt x="97" y="71"/>
                    <a:pt x="96" y="73"/>
                  </a:cubicBezTo>
                  <a:cubicBezTo>
                    <a:pt x="95" y="76"/>
                    <a:pt x="93" y="78"/>
                    <a:pt x="89" y="78"/>
                  </a:cubicBezTo>
                  <a:cubicBezTo>
                    <a:pt x="86" y="78"/>
                    <a:pt x="83" y="76"/>
                    <a:pt x="81" y="73"/>
                  </a:cubicBezTo>
                  <a:cubicBezTo>
                    <a:pt x="81" y="77"/>
                    <a:pt x="81" y="77"/>
                    <a:pt x="81" y="77"/>
                  </a:cubicBezTo>
                  <a:cubicBezTo>
                    <a:pt x="72" y="77"/>
                    <a:pt x="72" y="77"/>
                    <a:pt x="72" y="77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1" y="35"/>
                    <a:pt x="81" y="35"/>
                    <a:pt x="81" y="35"/>
                  </a:cubicBezTo>
                  <a:cubicBezTo>
                    <a:pt x="83" y="32"/>
                    <a:pt x="86" y="30"/>
                    <a:pt x="89" y="30"/>
                  </a:cubicBezTo>
                  <a:cubicBezTo>
                    <a:pt x="93" y="30"/>
                    <a:pt x="95" y="32"/>
                    <a:pt x="96" y="36"/>
                  </a:cubicBezTo>
                  <a:cubicBezTo>
                    <a:pt x="97" y="38"/>
                    <a:pt x="97" y="41"/>
                    <a:pt x="97" y="45"/>
                  </a:cubicBezTo>
                  <a:lnTo>
                    <a:pt x="97" y="63"/>
                  </a:lnTo>
                  <a:close/>
                  <a:moveTo>
                    <a:pt x="128" y="56"/>
                  </a:moveTo>
                  <a:cubicBezTo>
                    <a:pt x="112" y="56"/>
                    <a:pt x="112" y="56"/>
                    <a:pt x="112" y="56"/>
                  </a:cubicBezTo>
                  <a:cubicBezTo>
                    <a:pt x="112" y="64"/>
                    <a:pt x="112" y="64"/>
                    <a:pt x="112" y="64"/>
                  </a:cubicBezTo>
                  <a:cubicBezTo>
                    <a:pt x="112" y="68"/>
                    <a:pt x="113" y="70"/>
                    <a:pt x="116" y="70"/>
                  </a:cubicBezTo>
                  <a:cubicBezTo>
                    <a:pt x="118" y="70"/>
                    <a:pt x="119" y="69"/>
                    <a:pt x="120" y="67"/>
                  </a:cubicBezTo>
                  <a:cubicBezTo>
                    <a:pt x="120" y="66"/>
                    <a:pt x="120" y="65"/>
                    <a:pt x="120" y="61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8" y="62"/>
                    <a:pt x="128" y="62"/>
                    <a:pt x="128" y="62"/>
                  </a:cubicBezTo>
                  <a:cubicBezTo>
                    <a:pt x="128" y="65"/>
                    <a:pt x="128" y="67"/>
                    <a:pt x="128" y="68"/>
                  </a:cubicBezTo>
                  <a:cubicBezTo>
                    <a:pt x="128" y="70"/>
                    <a:pt x="127" y="71"/>
                    <a:pt x="126" y="73"/>
                  </a:cubicBezTo>
                  <a:cubicBezTo>
                    <a:pt x="124" y="76"/>
                    <a:pt x="121" y="78"/>
                    <a:pt x="116" y="78"/>
                  </a:cubicBezTo>
                  <a:cubicBezTo>
                    <a:pt x="112" y="78"/>
                    <a:pt x="108" y="76"/>
                    <a:pt x="106" y="73"/>
                  </a:cubicBezTo>
                  <a:cubicBezTo>
                    <a:pt x="104" y="71"/>
                    <a:pt x="103" y="67"/>
                    <a:pt x="103" y="62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41"/>
                    <a:pt x="104" y="38"/>
                    <a:pt x="106" y="35"/>
                  </a:cubicBezTo>
                  <a:cubicBezTo>
                    <a:pt x="108" y="32"/>
                    <a:pt x="112" y="30"/>
                    <a:pt x="116" y="30"/>
                  </a:cubicBezTo>
                  <a:cubicBezTo>
                    <a:pt x="120" y="30"/>
                    <a:pt x="123" y="32"/>
                    <a:pt x="126" y="35"/>
                  </a:cubicBezTo>
                  <a:cubicBezTo>
                    <a:pt x="128" y="38"/>
                    <a:pt x="128" y="41"/>
                    <a:pt x="128" y="46"/>
                  </a:cubicBezTo>
                  <a:lnTo>
                    <a:pt x="128" y="5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8ACECB63-6C06-4D09-A520-819BE36C50E8}"/>
                </a:ext>
              </a:extLst>
            </p:cNvPr>
            <p:cNvSpPr/>
            <p:nvPr/>
          </p:nvSpPr>
          <p:spPr bwMode="auto">
            <a:xfrm>
              <a:off x="11317499" y="1366382"/>
              <a:ext cx="30163" cy="42863"/>
            </a:xfrm>
            <a:custGeom>
              <a:avLst/>
              <a:gdLst>
                <a:gd name="T0" fmla="*/ 4 w 8"/>
                <a:gd name="T1" fmla="*/ 0 h 11"/>
                <a:gd name="T2" fmla="*/ 0 w 8"/>
                <a:gd name="T3" fmla="*/ 6 h 11"/>
                <a:gd name="T4" fmla="*/ 0 w 8"/>
                <a:gd name="T5" fmla="*/ 11 h 11"/>
                <a:gd name="T6" fmla="*/ 8 w 8"/>
                <a:gd name="T7" fmla="*/ 11 h 11"/>
                <a:gd name="T8" fmla="*/ 8 w 8"/>
                <a:gd name="T9" fmla="*/ 6 h 11"/>
                <a:gd name="T10" fmla="*/ 4 w 8"/>
                <a:gd name="T1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4" y="0"/>
                  </a:moveTo>
                  <a:cubicBezTo>
                    <a:pt x="1" y="0"/>
                    <a:pt x="0" y="2"/>
                    <a:pt x="0" y="6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2"/>
                    <a:pt x="7" y="0"/>
                    <a:pt x="4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4D4D837B-B820-46FD-84D6-C584A08C95F0}"/>
                </a:ext>
              </a:extLst>
            </p:cNvPr>
            <p:cNvSpPr/>
            <p:nvPr/>
          </p:nvSpPr>
          <p:spPr bwMode="auto">
            <a:xfrm>
              <a:off x="11201613" y="1366382"/>
              <a:ext cx="25399" cy="120650"/>
            </a:xfrm>
            <a:custGeom>
              <a:avLst/>
              <a:gdLst>
                <a:gd name="T0" fmla="*/ 4 w 7"/>
                <a:gd name="T1" fmla="*/ 0 h 32"/>
                <a:gd name="T2" fmla="*/ 0 w 7"/>
                <a:gd name="T3" fmla="*/ 2 h 32"/>
                <a:gd name="T4" fmla="*/ 0 w 7"/>
                <a:gd name="T5" fmla="*/ 30 h 32"/>
                <a:gd name="T6" fmla="*/ 4 w 7"/>
                <a:gd name="T7" fmla="*/ 32 h 32"/>
                <a:gd name="T8" fmla="*/ 7 w 7"/>
                <a:gd name="T9" fmla="*/ 26 h 32"/>
                <a:gd name="T10" fmla="*/ 7 w 7"/>
                <a:gd name="T11" fmla="*/ 6 h 32"/>
                <a:gd name="T12" fmla="*/ 4 w 7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2">
                  <a:moveTo>
                    <a:pt x="4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1" y="32"/>
                    <a:pt x="2" y="32"/>
                    <a:pt x="4" y="32"/>
                  </a:cubicBezTo>
                  <a:cubicBezTo>
                    <a:pt x="6" y="32"/>
                    <a:pt x="7" y="30"/>
                    <a:pt x="7" y="2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2"/>
                    <a:pt x="6" y="0"/>
                    <a:pt x="4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2" name="Freeform 48">
              <a:extLst>
                <a:ext uri="{FF2B5EF4-FFF2-40B4-BE49-F238E27FC236}">
                  <a16:creationId xmlns:a16="http://schemas.microsoft.com/office/drawing/2014/main" id="{9B53ED01-4228-4221-9D5F-BAC578188039}"/>
                </a:ext>
              </a:extLst>
            </p:cNvPr>
            <p:cNvSpPr/>
            <p:nvPr/>
          </p:nvSpPr>
          <p:spPr bwMode="auto">
            <a:xfrm>
              <a:off x="11207959" y="1033009"/>
              <a:ext cx="93663" cy="176213"/>
            </a:xfrm>
            <a:custGeom>
              <a:avLst/>
              <a:gdLst>
                <a:gd name="T0" fmla="*/ 6 w 25"/>
                <a:gd name="T1" fmla="*/ 47 h 47"/>
                <a:gd name="T2" fmla="*/ 16 w 25"/>
                <a:gd name="T3" fmla="*/ 41 h 47"/>
                <a:gd name="T4" fmla="*/ 16 w 25"/>
                <a:gd name="T5" fmla="*/ 46 h 47"/>
                <a:gd name="T6" fmla="*/ 25 w 25"/>
                <a:gd name="T7" fmla="*/ 46 h 47"/>
                <a:gd name="T8" fmla="*/ 25 w 25"/>
                <a:gd name="T9" fmla="*/ 0 h 47"/>
                <a:gd name="T10" fmla="*/ 16 w 25"/>
                <a:gd name="T11" fmla="*/ 0 h 47"/>
                <a:gd name="T12" fmla="*/ 16 w 25"/>
                <a:gd name="T13" fmla="*/ 35 h 47"/>
                <a:gd name="T14" fmla="*/ 11 w 25"/>
                <a:gd name="T15" fmla="*/ 39 h 47"/>
                <a:gd name="T16" fmla="*/ 9 w 25"/>
                <a:gd name="T17" fmla="*/ 37 h 47"/>
                <a:gd name="T18" fmla="*/ 9 w 25"/>
                <a:gd name="T19" fmla="*/ 34 h 47"/>
                <a:gd name="T20" fmla="*/ 9 w 25"/>
                <a:gd name="T21" fmla="*/ 0 h 47"/>
                <a:gd name="T22" fmla="*/ 0 w 25"/>
                <a:gd name="T23" fmla="*/ 0 h 47"/>
                <a:gd name="T24" fmla="*/ 0 w 25"/>
                <a:gd name="T25" fmla="*/ 37 h 47"/>
                <a:gd name="T26" fmla="*/ 1 w 25"/>
                <a:gd name="T27" fmla="*/ 43 h 47"/>
                <a:gd name="T28" fmla="*/ 6 w 25"/>
                <a:gd name="T2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47">
                  <a:moveTo>
                    <a:pt x="6" y="47"/>
                  </a:moveTo>
                  <a:cubicBezTo>
                    <a:pt x="10" y="47"/>
                    <a:pt x="13" y="45"/>
                    <a:pt x="16" y="41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4" y="38"/>
                    <a:pt x="12" y="39"/>
                    <a:pt x="11" y="39"/>
                  </a:cubicBezTo>
                  <a:cubicBezTo>
                    <a:pt x="10" y="39"/>
                    <a:pt x="9" y="39"/>
                    <a:pt x="9" y="37"/>
                  </a:cubicBezTo>
                  <a:cubicBezTo>
                    <a:pt x="9" y="37"/>
                    <a:pt x="9" y="36"/>
                    <a:pt x="9" y="34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0"/>
                    <a:pt x="1" y="42"/>
                    <a:pt x="1" y="43"/>
                  </a:cubicBezTo>
                  <a:cubicBezTo>
                    <a:pt x="2" y="46"/>
                    <a:pt x="4" y="47"/>
                    <a:pt x="6" y="4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3DB32E7A-5746-450C-9664-1DDA1FC46D4D}"/>
                </a:ext>
              </a:extLst>
            </p:cNvPr>
            <p:cNvSpPr/>
            <p:nvPr/>
          </p:nvSpPr>
          <p:spPr bwMode="auto">
            <a:xfrm>
              <a:off x="10968231" y="972683"/>
              <a:ext cx="120649" cy="233363"/>
            </a:xfrm>
            <a:custGeom>
              <a:avLst/>
              <a:gdLst>
                <a:gd name="T0" fmla="*/ 11 w 32"/>
                <a:gd name="T1" fmla="*/ 37 h 62"/>
                <a:gd name="T2" fmla="*/ 11 w 32"/>
                <a:gd name="T3" fmla="*/ 62 h 62"/>
                <a:gd name="T4" fmla="*/ 21 w 32"/>
                <a:gd name="T5" fmla="*/ 62 h 62"/>
                <a:gd name="T6" fmla="*/ 21 w 32"/>
                <a:gd name="T7" fmla="*/ 37 h 62"/>
                <a:gd name="T8" fmla="*/ 32 w 32"/>
                <a:gd name="T9" fmla="*/ 0 h 62"/>
                <a:gd name="T10" fmla="*/ 23 w 32"/>
                <a:gd name="T11" fmla="*/ 0 h 62"/>
                <a:gd name="T12" fmla="*/ 16 w 32"/>
                <a:gd name="T13" fmla="*/ 24 h 62"/>
                <a:gd name="T14" fmla="*/ 10 w 32"/>
                <a:gd name="T15" fmla="*/ 0 h 62"/>
                <a:gd name="T16" fmla="*/ 0 w 32"/>
                <a:gd name="T17" fmla="*/ 0 h 62"/>
                <a:gd name="T18" fmla="*/ 6 w 32"/>
                <a:gd name="T19" fmla="*/ 17 h 62"/>
                <a:gd name="T20" fmla="*/ 11 w 32"/>
                <a:gd name="T21" fmla="*/ 3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62">
                  <a:moveTo>
                    <a:pt x="11" y="37"/>
                  </a:moveTo>
                  <a:cubicBezTo>
                    <a:pt x="11" y="62"/>
                    <a:pt x="11" y="62"/>
                    <a:pt x="1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4" y="11"/>
                    <a:pt x="6" y="17"/>
                  </a:cubicBezTo>
                  <a:cubicBezTo>
                    <a:pt x="9" y="26"/>
                    <a:pt x="11" y="32"/>
                    <a:pt x="11" y="3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061CA924-767B-4535-BD27-CA97041B9F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88914" y="1029834"/>
              <a:ext cx="93663" cy="179388"/>
            </a:xfrm>
            <a:custGeom>
              <a:avLst/>
              <a:gdLst>
                <a:gd name="T0" fmla="*/ 13 w 25"/>
                <a:gd name="T1" fmla="*/ 48 h 48"/>
                <a:gd name="T2" fmla="*/ 23 w 25"/>
                <a:gd name="T3" fmla="*/ 43 h 48"/>
                <a:gd name="T4" fmla="*/ 25 w 25"/>
                <a:gd name="T5" fmla="*/ 32 h 48"/>
                <a:gd name="T6" fmla="*/ 25 w 25"/>
                <a:gd name="T7" fmla="*/ 16 h 48"/>
                <a:gd name="T8" fmla="*/ 23 w 25"/>
                <a:gd name="T9" fmla="*/ 5 h 48"/>
                <a:gd name="T10" fmla="*/ 13 w 25"/>
                <a:gd name="T11" fmla="*/ 0 h 48"/>
                <a:gd name="T12" fmla="*/ 3 w 25"/>
                <a:gd name="T13" fmla="*/ 5 h 48"/>
                <a:gd name="T14" fmla="*/ 0 w 25"/>
                <a:gd name="T15" fmla="*/ 16 h 48"/>
                <a:gd name="T16" fmla="*/ 0 w 25"/>
                <a:gd name="T17" fmla="*/ 32 h 48"/>
                <a:gd name="T18" fmla="*/ 3 w 25"/>
                <a:gd name="T19" fmla="*/ 43 h 48"/>
                <a:gd name="T20" fmla="*/ 13 w 25"/>
                <a:gd name="T21" fmla="*/ 48 h 48"/>
                <a:gd name="T22" fmla="*/ 9 w 25"/>
                <a:gd name="T23" fmla="*/ 14 h 48"/>
                <a:gd name="T24" fmla="*/ 13 w 25"/>
                <a:gd name="T25" fmla="*/ 8 h 48"/>
                <a:gd name="T26" fmla="*/ 17 w 25"/>
                <a:gd name="T27" fmla="*/ 14 h 48"/>
                <a:gd name="T28" fmla="*/ 17 w 25"/>
                <a:gd name="T29" fmla="*/ 34 h 48"/>
                <a:gd name="T30" fmla="*/ 13 w 25"/>
                <a:gd name="T31" fmla="*/ 40 h 48"/>
                <a:gd name="T32" fmla="*/ 9 w 25"/>
                <a:gd name="T33" fmla="*/ 34 h 48"/>
                <a:gd name="T34" fmla="*/ 9 w 25"/>
                <a:gd name="T35" fmla="*/ 1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48">
                  <a:moveTo>
                    <a:pt x="13" y="48"/>
                  </a:moveTo>
                  <a:cubicBezTo>
                    <a:pt x="17" y="48"/>
                    <a:pt x="20" y="46"/>
                    <a:pt x="23" y="43"/>
                  </a:cubicBezTo>
                  <a:cubicBezTo>
                    <a:pt x="24" y="41"/>
                    <a:pt x="25" y="37"/>
                    <a:pt x="25" y="32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5" y="11"/>
                    <a:pt x="24" y="7"/>
                    <a:pt x="23" y="5"/>
                  </a:cubicBezTo>
                  <a:cubicBezTo>
                    <a:pt x="20" y="2"/>
                    <a:pt x="17" y="0"/>
                    <a:pt x="13" y="0"/>
                  </a:cubicBezTo>
                  <a:cubicBezTo>
                    <a:pt x="9" y="0"/>
                    <a:pt x="5" y="2"/>
                    <a:pt x="3" y="5"/>
                  </a:cubicBezTo>
                  <a:cubicBezTo>
                    <a:pt x="1" y="7"/>
                    <a:pt x="0" y="11"/>
                    <a:pt x="0" y="1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7"/>
                    <a:pt x="1" y="41"/>
                    <a:pt x="3" y="43"/>
                  </a:cubicBezTo>
                  <a:cubicBezTo>
                    <a:pt x="5" y="46"/>
                    <a:pt x="9" y="48"/>
                    <a:pt x="13" y="48"/>
                  </a:cubicBezTo>
                  <a:close/>
                  <a:moveTo>
                    <a:pt x="9" y="14"/>
                  </a:moveTo>
                  <a:cubicBezTo>
                    <a:pt x="9" y="10"/>
                    <a:pt x="10" y="8"/>
                    <a:pt x="13" y="8"/>
                  </a:cubicBezTo>
                  <a:cubicBezTo>
                    <a:pt x="15" y="8"/>
                    <a:pt x="17" y="10"/>
                    <a:pt x="17" y="1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8"/>
                    <a:pt x="15" y="40"/>
                    <a:pt x="13" y="40"/>
                  </a:cubicBezTo>
                  <a:cubicBezTo>
                    <a:pt x="10" y="40"/>
                    <a:pt x="9" y="38"/>
                    <a:pt x="9" y="34"/>
                  </a:cubicBezTo>
                  <a:lnTo>
                    <a:pt x="9" y="1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</p:grpSp>
      <p:cxnSp>
        <p:nvCxnSpPr>
          <p:cNvPr id="10" name="PA_库_直接连接符 16">
            <a:extLst>
              <a:ext uri="{FF2B5EF4-FFF2-40B4-BE49-F238E27FC236}">
                <a16:creationId xmlns:a16="http://schemas.microsoft.com/office/drawing/2014/main" id="{23104316-1F3F-4DB6-BC65-959B5B3E8A25}"/>
              </a:ext>
            </a:extLst>
          </p:cNvPr>
          <p:cNvCxnSpPr/>
          <p:nvPr/>
        </p:nvCxnSpPr>
        <p:spPr>
          <a:xfrm flipV="1">
            <a:off x="2735332" y="3024548"/>
            <a:ext cx="1464275" cy="964283"/>
          </a:xfrm>
          <a:prstGeom prst="line">
            <a:avLst/>
          </a:prstGeom>
          <a:ln w="12700">
            <a:solidFill>
              <a:srgbClr val="78BAF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A_库_椭圆 17">
            <a:extLst>
              <a:ext uri="{FF2B5EF4-FFF2-40B4-BE49-F238E27FC236}">
                <a16:creationId xmlns:a16="http://schemas.microsoft.com/office/drawing/2014/main" id="{B1566A4C-4C26-4FD9-9803-D4A68A123DD5}"/>
              </a:ext>
            </a:extLst>
          </p:cNvPr>
          <p:cNvSpPr/>
          <p:nvPr/>
        </p:nvSpPr>
        <p:spPr>
          <a:xfrm flipV="1">
            <a:off x="2701345" y="3931913"/>
            <a:ext cx="109854" cy="109854"/>
          </a:xfrm>
          <a:prstGeom prst="ellipse">
            <a:avLst/>
          </a:prstGeom>
          <a:solidFill>
            <a:srgbClr val="57AFE2"/>
          </a:solidFill>
          <a:ln>
            <a:solidFill>
              <a:srgbClr val="78B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2" name="PA_库_直接连接符 18">
            <a:extLst>
              <a:ext uri="{FF2B5EF4-FFF2-40B4-BE49-F238E27FC236}">
                <a16:creationId xmlns:a16="http://schemas.microsoft.com/office/drawing/2014/main" id="{95F4E972-3928-426D-8B8A-FDB76B6343BD}"/>
              </a:ext>
            </a:extLst>
          </p:cNvPr>
          <p:cNvCxnSpPr/>
          <p:nvPr/>
        </p:nvCxnSpPr>
        <p:spPr>
          <a:xfrm flipH="1" flipV="1">
            <a:off x="5334322" y="2888166"/>
            <a:ext cx="1600289" cy="1110537"/>
          </a:xfrm>
          <a:prstGeom prst="line">
            <a:avLst/>
          </a:prstGeom>
          <a:ln w="12700">
            <a:solidFill>
              <a:srgbClr val="78BAF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A_库_椭圆 19">
            <a:extLst>
              <a:ext uri="{FF2B5EF4-FFF2-40B4-BE49-F238E27FC236}">
                <a16:creationId xmlns:a16="http://schemas.microsoft.com/office/drawing/2014/main" id="{4F52DAEF-449B-4C89-80FD-F380FF3BBF83}"/>
              </a:ext>
            </a:extLst>
          </p:cNvPr>
          <p:cNvSpPr/>
          <p:nvPr/>
        </p:nvSpPr>
        <p:spPr>
          <a:xfrm flipH="1" flipV="1">
            <a:off x="5245025" y="2791184"/>
            <a:ext cx="120058" cy="126516"/>
          </a:xfrm>
          <a:prstGeom prst="ellipse">
            <a:avLst/>
          </a:prstGeom>
          <a:solidFill>
            <a:srgbClr val="57AFE2"/>
          </a:solidFill>
          <a:ln>
            <a:solidFill>
              <a:srgbClr val="78B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PA_库_椭圆 20">
            <a:extLst>
              <a:ext uri="{FF2B5EF4-FFF2-40B4-BE49-F238E27FC236}">
                <a16:creationId xmlns:a16="http://schemas.microsoft.com/office/drawing/2014/main" id="{AEE81F3B-7D80-4E5A-A84E-C754E51970BA}"/>
              </a:ext>
            </a:extLst>
          </p:cNvPr>
          <p:cNvSpPr/>
          <p:nvPr/>
        </p:nvSpPr>
        <p:spPr>
          <a:xfrm flipH="1" flipV="1">
            <a:off x="6860003" y="3929146"/>
            <a:ext cx="120058" cy="126516"/>
          </a:xfrm>
          <a:prstGeom prst="ellipse">
            <a:avLst/>
          </a:prstGeom>
          <a:solidFill>
            <a:srgbClr val="57AFE2"/>
          </a:solidFill>
          <a:ln>
            <a:solidFill>
              <a:srgbClr val="78B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5" name="PA_库_直接连接符 21">
            <a:extLst>
              <a:ext uri="{FF2B5EF4-FFF2-40B4-BE49-F238E27FC236}">
                <a16:creationId xmlns:a16="http://schemas.microsoft.com/office/drawing/2014/main" id="{4A863408-54EE-4626-8955-86044F7DA880}"/>
              </a:ext>
            </a:extLst>
          </p:cNvPr>
          <p:cNvCxnSpPr/>
          <p:nvPr/>
        </p:nvCxnSpPr>
        <p:spPr>
          <a:xfrm flipV="1">
            <a:off x="8048022" y="3024548"/>
            <a:ext cx="1464275" cy="964283"/>
          </a:xfrm>
          <a:prstGeom prst="line">
            <a:avLst/>
          </a:prstGeom>
          <a:ln w="12700">
            <a:solidFill>
              <a:srgbClr val="78BAFA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_库_椭圆 22">
            <a:extLst>
              <a:ext uri="{FF2B5EF4-FFF2-40B4-BE49-F238E27FC236}">
                <a16:creationId xmlns:a16="http://schemas.microsoft.com/office/drawing/2014/main" id="{875BE24A-E2FA-4042-AB6A-501D0D9A8A95}"/>
              </a:ext>
            </a:extLst>
          </p:cNvPr>
          <p:cNvSpPr/>
          <p:nvPr/>
        </p:nvSpPr>
        <p:spPr>
          <a:xfrm flipV="1">
            <a:off x="9491750" y="2943817"/>
            <a:ext cx="109854" cy="109854"/>
          </a:xfrm>
          <a:prstGeom prst="ellipse">
            <a:avLst/>
          </a:prstGeom>
          <a:solidFill>
            <a:srgbClr val="57AFE2"/>
          </a:solidFill>
          <a:ln>
            <a:solidFill>
              <a:srgbClr val="78B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PA_库_椭圆 23">
            <a:extLst>
              <a:ext uri="{FF2B5EF4-FFF2-40B4-BE49-F238E27FC236}">
                <a16:creationId xmlns:a16="http://schemas.microsoft.com/office/drawing/2014/main" id="{22E88296-B6C5-481B-A8D0-300D275F066F}"/>
              </a:ext>
            </a:extLst>
          </p:cNvPr>
          <p:cNvSpPr/>
          <p:nvPr/>
        </p:nvSpPr>
        <p:spPr>
          <a:xfrm flipV="1">
            <a:off x="8014035" y="3931913"/>
            <a:ext cx="109854" cy="109854"/>
          </a:xfrm>
          <a:prstGeom prst="ellipse">
            <a:avLst/>
          </a:prstGeom>
          <a:solidFill>
            <a:srgbClr val="57AFE2"/>
          </a:solidFill>
          <a:ln>
            <a:solidFill>
              <a:srgbClr val="78B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PA_库_椭圆 24">
            <a:extLst>
              <a:ext uri="{FF2B5EF4-FFF2-40B4-BE49-F238E27FC236}">
                <a16:creationId xmlns:a16="http://schemas.microsoft.com/office/drawing/2014/main" id="{B7F38C9F-828C-49FE-A39A-2A10C13EF3CB}"/>
              </a:ext>
            </a:extLst>
          </p:cNvPr>
          <p:cNvSpPr/>
          <p:nvPr/>
        </p:nvSpPr>
        <p:spPr>
          <a:xfrm flipV="1">
            <a:off x="4142555" y="2973695"/>
            <a:ext cx="101706" cy="101706"/>
          </a:xfrm>
          <a:prstGeom prst="ellipse">
            <a:avLst/>
          </a:prstGeom>
          <a:solidFill>
            <a:srgbClr val="57AFE2"/>
          </a:solidFill>
          <a:ln>
            <a:solidFill>
              <a:srgbClr val="78B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文本框 14">
            <a:extLst>
              <a:ext uri="{FF2B5EF4-FFF2-40B4-BE49-F238E27FC236}">
                <a16:creationId xmlns:a16="http://schemas.microsoft.com/office/drawing/2014/main" id="{9841AE14-55A0-4061-9073-BF61659B336D}"/>
              </a:ext>
            </a:extLst>
          </p:cNvPr>
          <p:cNvSpPr txBox="1"/>
          <p:nvPr/>
        </p:nvSpPr>
        <p:spPr>
          <a:xfrm>
            <a:off x="712398" y="2224390"/>
            <a:ext cx="297356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</a:pP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I‘ve ever love dany woman. And I've waited longer for you than I've waitedfor any woman. </a:t>
            </a:r>
          </a:p>
        </p:txBody>
      </p:sp>
      <p:sp>
        <p:nvSpPr>
          <p:cNvPr id="29" name="文本框 4">
            <a:extLst>
              <a:ext uri="{FF2B5EF4-FFF2-40B4-BE49-F238E27FC236}">
                <a16:creationId xmlns:a16="http://schemas.microsoft.com/office/drawing/2014/main" id="{277DE6D0-5180-4EF1-BDBB-50105C6C4A90}"/>
              </a:ext>
            </a:extLst>
          </p:cNvPr>
          <p:cNvSpPr txBox="1"/>
          <p:nvPr/>
        </p:nvSpPr>
        <p:spPr>
          <a:xfrm>
            <a:off x="700540" y="1847928"/>
            <a:ext cx="152822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30" name="文本框 14">
            <a:extLst>
              <a:ext uri="{FF2B5EF4-FFF2-40B4-BE49-F238E27FC236}">
                <a16:creationId xmlns:a16="http://schemas.microsoft.com/office/drawing/2014/main" id="{9641DA31-46F9-4AAE-A757-88D4FE3572AB}"/>
              </a:ext>
            </a:extLst>
          </p:cNvPr>
          <p:cNvSpPr txBox="1"/>
          <p:nvPr/>
        </p:nvSpPr>
        <p:spPr>
          <a:xfrm>
            <a:off x="3326557" y="4621236"/>
            <a:ext cx="297356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</a:pP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I‘ve ever love dany woman. And I've waited longer for you than I've waitedfor any woman. </a:t>
            </a:r>
          </a:p>
        </p:txBody>
      </p:sp>
      <p:sp>
        <p:nvSpPr>
          <p:cNvPr id="31" name="文本框 4">
            <a:extLst>
              <a:ext uri="{FF2B5EF4-FFF2-40B4-BE49-F238E27FC236}">
                <a16:creationId xmlns:a16="http://schemas.microsoft.com/office/drawing/2014/main" id="{6CC0CEF8-E66C-4741-8376-873F363A59BB}"/>
              </a:ext>
            </a:extLst>
          </p:cNvPr>
          <p:cNvSpPr txBox="1"/>
          <p:nvPr/>
        </p:nvSpPr>
        <p:spPr>
          <a:xfrm>
            <a:off x="3314699" y="4244774"/>
            <a:ext cx="152822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32" name="文本框 14">
            <a:extLst>
              <a:ext uri="{FF2B5EF4-FFF2-40B4-BE49-F238E27FC236}">
                <a16:creationId xmlns:a16="http://schemas.microsoft.com/office/drawing/2014/main" id="{47DCB4BE-DB02-4996-9AFD-7C6F871C94BB}"/>
              </a:ext>
            </a:extLst>
          </p:cNvPr>
          <p:cNvSpPr txBox="1"/>
          <p:nvPr/>
        </p:nvSpPr>
        <p:spPr>
          <a:xfrm>
            <a:off x="6160206" y="2241951"/>
            <a:ext cx="297356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</a:pP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I‘ve ever love dany woman. And I've waited longer for you than I've waitedfor any woman. </a:t>
            </a:r>
          </a:p>
        </p:txBody>
      </p:sp>
      <p:sp>
        <p:nvSpPr>
          <p:cNvPr id="33" name="文本框 4">
            <a:extLst>
              <a:ext uri="{FF2B5EF4-FFF2-40B4-BE49-F238E27FC236}">
                <a16:creationId xmlns:a16="http://schemas.microsoft.com/office/drawing/2014/main" id="{8A179591-CB7C-4857-86D2-97D795FCDD73}"/>
              </a:ext>
            </a:extLst>
          </p:cNvPr>
          <p:cNvSpPr txBox="1"/>
          <p:nvPr/>
        </p:nvSpPr>
        <p:spPr>
          <a:xfrm>
            <a:off x="6148348" y="1865489"/>
            <a:ext cx="152822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34" name="文本框 14">
            <a:extLst>
              <a:ext uri="{FF2B5EF4-FFF2-40B4-BE49-F238E27FC236}">
                <a16:creationId xmlns:a16="http://schemas.microsoft.com/office/drawing/2014/main" id="{0D6B137A-EE22-4B10-9760-B5E555499580}"/>
              </a:ext>
            </a:extLst>
          </p:cNvPr>
          <p:cNvSpPr txBox="1"/>
          <p:nvPr/>
        </p:nvSpPr>
        <p:spPr>
          <a:xfrm>
            <a:off x="8774365" y="4638797"/>
            <a:ext cx="297356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200000"/>
              </a:lnSpc>
            </a:pP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I love you more than I‘ve ever love dany woman. And I've waited longer for you than I've waitedfor any woman. </a:t>
            </a:r>
          </a:p>
        </p:txBody>
      </p:sp>
      <p:sp>
        <p:nvSpPr>
          <p:cNvPr id="35" name="文本框 4">
            <a:extLst>
              <a:ext uri="{FF2B5EF4-FFF2-40B4-BE49-F238E27FC236}">
                <a16:creationId xmlns:a16="http://schemas.microsoft.com/office/drawing/2014/main" id="{EFC660AF-4271-46F2-A65C-7093EA9AD4C5}"/>
              </a:ext>
            </a:extLst>
          </p:cNvPr>
          <p:cNvSpPr txBox="1"/>
          <p:nvPr/>
        </p:nvSpPr>
        <p:spPr>
          <a:xfrm>
            <a:off x="8762507" y="4262335"/>
            <a:ext cx="152822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12273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BF44BDD-18A4-4FB1-BCDD-B09608F76AD1}"/>
              </a:ext>
            </a:extLst>
          </p:cNvPr>
          <p:cNvSpPr/>
          <p:nvPr/>
        </p:nvSpPr>
        <p:spPr>
          <a:xfrm>
            <a:off x="2259241" y="0"/>
            <a:ext cx="1602791" cy="6858000"/>
          </a:xfrm>
          <a:prstGeom prst="rect">
            <a:avLst/>
          </a:prstGeom>
          <a:solidFill>
            <a:srgbClr val="57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859BC53-C845-4F93-A237-5782164A9E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6" t="5048" r="5609" b="1201"/>
          <a:stretch/>
        </p:blipFill>
        <p:spPr>
          <a:xfrm>
            <a:off x="478681" y="2019968"/>
            <a:ext cx="5163909" cy="3352430"/>
          </a:xfrm>
          <a:prstGeom prst="rect">
            <a:avLst/>
          </a:prstGeom>
        </p:spPr>
      </p:pic>
      <p:sp>
        <p:nvSpPr>
          <p:cNvPr id="13" name="文本框 6">
            <a:extLst>
              <a:ext uri="{FF2B5EF4-FFF2-40B4-BE49-F238E27FC236}">
                <a16:creationId xmlns:a16="http://schemas.microsoft.com/office/drawing/2014/main" id="{551C5512-13BC-4CD5-8437-237647B97790}"/>
              </a:ext>
            </a:extLst>
          </p:cNvPr>
          <p:cNvSpPr txBox="1"/>
          <p:nvPr/>
        </p:nvSpPr>
        <p:spPr bwMode="auto">
          <a:xfrm>
            <a:off x="6217266" y="2133715"/>
            <a:ext cx="5350402" cy="13442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 love you more than I've ever loved any woman. And I've waited longer for youthan I've waited for any woman. I love you more than I've ever loved any woman. And I've waited longer for youthan I've </a:t>
            </a:r>
          </a:p>
          <a:p>
            <a:pPr>
              <a:lnSpc>
                <a:spcPct val="200000"/>
              </a:lnSpc>
            </a:pP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4" name="文本框 6">
            <a:extLst>
              <a:ext uri="{FF2B5EF4-FFF2-40B4-BE49-F238E27FC236}">
                <a16:creationId xmlns:a16="http://schemas.microsoft.com/office/drawing/2014/main" id="{DDEEED14-83E8-442D-9991-F1E31A367EEC}"/>
              </a:ext>
            </a:extLst>
          </p:cNvPr>
          <p:cNvSpPr txBox="1"/>
          <p:nvPr/>
        </p:nvSpPr>
        <p:spPr bwMode="auto">
          <a:xfrm>
            <a:off x="6217265" y="4234035"/>
            <a:ext cx="5350402" cy="13442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 love you more than I've ever loved any woman. And I've waited longer for youthan I've waited for any woman. I love you more than I've ever loved any woman. And I've waited longer for youthan I've </a:t>
            </a:r>
          </a:p>
          <a:p>
            <a:pPr>
              <a:lnSpc>
                <a:spcPct val="200000"/>
              </a:lnSpc>
            </a:pP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文本框 28">
            <a:extLst>
              <a:ext uri="{FF2B5EF4-FFF2-40B4-BE49-F238E27FC236}">
                <a16:creationId xmlns:a16="http://schemas.microsoft.com/office/drawing/2014/main" id="{9BCF48FB-4ABD-43BE-9D5F-615E8795E86E}"/>
              </a:ext>
            </a:extLst>
          </p:cNvPr>
          <p:cNvSpPr txBox="1"/>
          <p:nvPr/>
        </p:nvSpPr>
        <p:spPr>
          <a:xfrm>
            <a:off x="6217266" y="1472583"/>
            <a:ext cx="2963140" cy="44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Malgun Gothic Semilight" panose="020B0502040204020203" pitchFamily="34" charset="-122"/>
                <a:sym typeface="+mn-lt"/>
              </a:rPr>
              <a:t>ADD YOUR TITLE HERE</a:t>
            </a:r>
          </a:p>
        </p:txBody>
      </p:sp>
      <p:sp>
        <p:nvSpPr>
          <p:cNvPr id="16" name="文本框 6">
            <a:extLst>
              <a:ext uri="{FF2B5EF4-FFF2-40B4-BE49-F238E27FC236}">
                <a16:creationId xmlns:a16="http://schemas.microsoft.com/office/drawing/2014/main" id="{3A74FA33-5E38-4AD2-89F6-96922BADD666}"/>
              </a:ext>
            </a:extLst>
          </p:cNvPr>
          <p:cNvSpPr txBox="1"/>
          <p:nvPr/>
        </p:nvSpPr>
        <p:spPr bwMode="auto">
          <a:xfrm>
            <a:off x="6217265" y="3355897"/>
            <a:ext cx="5350402" cy="68057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 love you more than I've ever loved any woman. And I've waited longer for youthan I've waited for any woman. </a:t>
            </a:r>
          </a:p>
        </p:txBody>
      </p:sp>
    </p:spTree>
    <p:extLst>
      <p:ext uri="{BB962C8B-B14F-4D97-AF65-F5344CB8AC3E}">
        <p14:creationId xmlns:p14="http://schemas.microsoft.com/office/powerpoint/2010/main" val="285252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0C4C532-A2CE-4611-A22F-B32CB104F0C2}"/>
              </a:ext>
            </a:extLst>
          </p:cNvPr>
          <p:cNvCxnSpPr/>
          <p:nvPr/>
        </p:nvCxnSpPr>
        <p:spPr>
          <a:xfrm>
            <a:off x="1143000" y="3595991"/>
            <a:ext cx="9906000" cy="0"/>
          </a:xfrm>
          <a:prstGeom prst="line">
            <a:avLst/>
          </a:prstGeom>
          <a:ln w="25400">
            <a:solidFill>
              <a:srgbClr val="D0E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37C416E-C993-4DE2-9D8D-DBB08EAB3B34}"/>
              </a:ext>
            </a:extLst>
          </p:cNvPr>
          <p:cNvCxnSpPr/>
          <p:nvPr/>
        </p:nvCxnSpPr>
        <p:spPr>
          <a:xfrm>
            <a:off x="6096635" y="1576691"/>
            <a:ext cx="0" cy="4038600"/>
          </a:xfrm>
          <a:prstGeom prst="line">
            <a:avLst/>
          </a:prstGeom>
          <a:ln w="25400">
            <a:solidFill>
              <a:srgbClr val="D0E7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21">
            <a:extLst>
              <a:ext uri="{FF2B5EF4-FFF2-40B4-BE49-F238E27FC236}">
                <a16:creationId xmlns:a16="http://schemas.microsoft.com/office/drawing/2014/main" id="{16BCCB07-535B-4ACC-8B4E-D7FDE0DD99A4}"/>
              </a:ext>
            </a:extLst>
          </p:cNvPr>
          <p:cNvSpPr txBox="1"/>
          <p:nvPr/>
        </p:nvSpPr>
        <p:spPr>
          <a:xfrm>
            <a:off x="1750695" y="2073896"/>
            <a:ext cx="364744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20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 love you more than I've ever loved any woman. And I've waited longer for you than I've waited for any woman.</a:t>
            </a:r>
          </a:p>
        </p:txBody>
      </p:sp>
      <p:sp>
        <p:nvSpPr>
          <p:cNvPr id="5" name="文本框 9">
            <a:extLst>
              <a:ext uri="{FF2B5EF4-FFF2-40B4-BE49-F238E27FC236}">
                <a16:creationId xmlns:a16="http://schemas.microsoft.com/office/drawing/2014/main" id="{39DC3639-4C3C-43B7-8B5F-339002C18077}"/>
              </a:ext>
            </a:extLst>
          </p:cNvPr>
          <p:cNvSpPr txBox="1"/>
          <p:nvPr/>
        </p:nvSpPr>
        <p:spPr>
          <a:xfrm>
            <a:off x="1750695" y="5182130"/>
            <a:ext cx="364744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200000"/>
              </a:lnSpc>
            </a:pPr>
            <a:r>
              <a:rPr lang="zh-CN" altLang="en-US" sz="1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 love you more than I've ever loved any woman. And I've waited longer for you than I've waited for any woman.</a:t>
            </a:r>
            <a:endParaRPr lang="zh-CN" altLang="en-US" sz="1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11">
            <a:extLst>
              <a:ext uri="{FF2B5EF4-FFF2-40B4-BE49-F238E27FC236}">
                <a16:creationId xmlns:a16="http://schemas.microsoft.com/office/drawing/2014/main" id="{96BFBBC4-3FE7-4D14-89D1-8F69C6BEBDF2}"/>
              </a:ext>
            </a:extLst>
          </p:cNvPr>
          <p:cNvSpPr txBox="1"/>
          <p:nvPr/>
        </p:nvSpPr>
        <p:spPr>
          <a:xfrm>
            <a:off x="6793865" y="2073896"/>
            <a:ext cx="364744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200000"/>
              </a:lnSpc>
            </a:pPr>
            <a:r>
              <a:rPr lang="zh-CN" altLang="en-US" sz="1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 love you more than I've ever loved any woman. And I've waited longer for you than I've waited for any woman.</a:t>
            </a:r>
            <a:endParaRPr lang="zh-CN" altLang="en-US" sz="1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13">
            <a:extLst>
              <a:ext uri="{FF2B5EF4-FFF2-40B4-BE49-F238E27FC236}">
                <a16:creationId xmlns:a16="http://schemas.microsoft.com/office/drawing/2014/main" id="{D5ECF2C8-6ED6-4B22-86A3-A9924B06F3FD}"/>
              </a:ext>
            </a:extLst>
          </p:cNvPr>
          <p:cNvSpPr txBox="1"/>
          <p:nvPr/>
        </p:nvSpPr>
        <p:spPr>
          <a:xfrm>
            <a:off x="6793865" y="5182130"/>
            <a:ext cx="364744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200000"/>
              </a:lnSpc>
            </a:pPr>
            <a:r>
              <a:rPr lang="zh-CN" altLang="en-US" sz="1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 love you more than I've ever loved any woman. And I've waited longer for you than I've waited for any woman.</a:t>
            </a:r>
            <a:endParaRPr lang="zh-CN" altLang="en-US" sz="1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07A3E004-FD1F-4C5C-8EE1-166F71C9B029}"/>
              </a:ext>
            </a:extLst>
          </p:cNvPr>
          <p:cNvSpPr txBox="1"/>
          <p:nvPr/>
        </p:nvSpPr>
        <p:spPr>
          <a:xfrm>
            <a:off x="2480237" y="1591034"/>
            <a:ext cx="2188356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9" name="文本框 5">
            <a:extLst>
              <a:ext uri="{FF2B5EF4-FFF2-40B4-BE49-F238E27FC236}">
                <a16:creationId xmlns:a16="http://schemas.microsoft.com/office/drawing/2014/main" id="{1CC2C882-C597-44B8-BA0A-FCB395D84DB8}"/>
              </a:ext>
            </a:extLst>
          </p:cNvPr>
          <p:cNvSpPr txBox="1"/>
          <p:nvPr/>
        </p:nvSpPr>
        <p:spPr>
          <a:xfrm>
            <a:off x="7478640" y="1591034"/>
            <a:ext cx="2188356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9B3B78DE-EF27-43E7-B2C2-4368A5C41DA5}"/>
              </a:ext>
            </a:extLst>
          </p:cNvPr>
          <p:cNvSpPr txBox="1"/>
          <p:nvPr/>
        </p:nvSpPr>
        <p:spPr>
          <a:xfrm>
            <a:off x="2480237" y="4669153"/>
            <a:ext cx="2188356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11" name="文本框 5">
            <a:extLst>
              <a:ext uri="{FF2B5EF4-FFF2-40B4-BE49-F238E27FC236}">
                <a16:creationId xmlns:a16="http://schemas.microsoft.com/office/drawing/2014/main" id="{5280BD62-162B-4FEB-B518-A12690AEF866}"/>
              </a:ext>
            </a:extLst>
          </p:cNvPr>
          <p:cNvSpPr txBox="1"/>
          <p:nvPr/>
        </p:nvSpPr>
        <p:spPr>
          <a:xfrm>
            <a:off x="7478640" y="4669153"/>
            <a:ext cx="2188356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2F807A9-258F-43D3-B40C-D5D9EC7520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60" t="1035" r="8545" b="85997"/>
          <a:stretch>
            <a:fillRect/>
          </a:stretch>
        </p:blipFill>
        <p:spPr>
          <a:xfrm>
            <a:off x="3163258" y="715541"/>
            <a:ext cx="816745" cy="8893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477EC2-9970-45A0-BB77-655AF5BE6D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60" t="1035" r="8545" b="85997"/>
          <a:stretch>
            <a:fillRect/>
          </a:stretch>
        </p:blipFill>
        <p:spPr>
          <a:xfrm>
            <a:off x="8164445" y="715541"/>
            <a:ext cx="816745" cy="88930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66D77D9-F6F9-48BB-9779-18305F0F528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60" t="1035" r="8545" b="85997"/>
          <a:stretch>
            <a:fillRect/>
          </a:stretch>
        </p:blipFill>
        <p:spPr>
          <a:xfrm>
            <a:off x="3163258" y="3713105"/>
            <a:ext cx="816745" cy="8893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4971DCC-79C4-4E67-A8A7-9F8D90CFC4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60" t="1035" r="8545" b="85997"/>
          <a:stretch>
            <a:fillRect/>
          </a:stretch>
        </p:blipFill>
        <p:spPr>
          <a:xfrm>
            <a:off x="8164445" y="3713105"/>
            <a:ext cx="816745" cy="88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93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5DDE5E-B597-4F36-8A72-1916AC410F1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8" b="120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40519CD-6033-442F-B804-3B529EDB3C63}"/>
              </a:ext>
            </a:extLst>
          </p:cNvPr>
          <p:cNvSpPr/>
          <p:nvPr/>
        </p:nvSpPr>
        <p:spPr>
          <a:xfrm>
            <a:off x="506027" y="1063100"/>
            <a:ext cx="2867488" cy="503363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39">
            <a:extLst>
              <a:ext uri="{FF2B5EF4-FFF2-40B4-BE49-F238E27FC236}">
                <a16:creationId xmlns:a16="http://schemas.microsoft.com/office/drawing/2014/main" id="{A8DC7251-B8EC-4A18-9EED-66C87164E8F3}"/>
              </a:ext>
            </a:extLst>
          </p:cNvPr>
          <p:cNvSpPr txBox="1"/>
          <p:nvPr/>
        </p:nvSpPr>
        <p:spPr>
          <a:xfrm>
            <a:off x="1129115" y="3516545"/>
            <a:ext cx="1957076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经典综艺体简" panose="02010609000101010101" pitchFamily="49" charset="-122"/>
              </a:rPr>
              <a:t>输入标题内容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4E4633B7-677E-4BFE-A4AB-0D5D4ACEC7BE}"/>
              </a:ext>
            </a:extLst>
          </p:cNvPr>
          <p:cNvSpPr txBox="1"/>
          <p:nvPr/>
        </p:nvSpPr>
        <p:spPr>
          <a:xfrm>
            <a:off x="1284571" y="2224635"/>
            <a:ext cx="1197165" cy="1291221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6" name="文本框 99">
            <a:extLst>
              <a:ext uri="{FF2B5EF4-FFF2-40B4-BE49-F238E27FC236}">
                <a16:creationId xmlns:a16="http://schemas.microsoft.com/office/drawing/2014/main" id="{CE5AA819-C536-48A0-BCFB-2F8D42CA5B15}"/>
              </a:ext>
            </a:extLst>
          </p:cNvPr>
          <p:cNvSpPr txBox="1"/>
          <p:nvPr/>
        </p:nvSpPr>
        <p:spPr>
          <a:xfrm>
            <a:off x="692413" y="4039830"/>
            <a:ext cx="2381479" cy="484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7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</a:t>
            </a:r>
          </a:p>
        </p:txBody>
      </p:sp>
    </p:spTree>
    <p:extLst>
      <p:ext uri="{BB962C8B-B14F-4D97-AF65-F5344CB8AC3E}">
        <p14:creationId xmlns:p14="http://schemas.microsoft.com/office/powerpoint/2010/main" val="3710991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库_矩形 7">
            <a:extLst>
              <a:ext uri="{FF2B5EF4-FFF2-40B4-BE49-F238E27FC236}">
                <a16:creationId xmlns:a16="http://schemas.microsoft.com/office/drawing/2014/main" id="{A6F4B05C-5624-479A-ACA4-C1B306B2867C}"/>
              </a:ext>
            </a:extLst>
          </p:cNvPr>
          <p:cNvSpPr/>
          <p:nvPr/>
        </p:nvSpPr>
        <p:spPr>
          <a:xfrm rot="16200000">
            <a:off x="5138058" y="-2868169"/>
            <a:ext cx="1915885" cy="12192001"/>
          </a:xfrm>
          <a:prstGeom prst="rect">
            <a:avLst/>
          </a:prstGeom>
          <a:solidFill>
            <a:srgbClr val="57AF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tr-TR" sz="90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DC4DA90-D66D-402D-9EA1-147F54726211}"/>
              </a:ext>
            </a:extLst>
          </p:cNvPr>
          <p:cNvSpPr/>
          <p:nvPr/>
        </p:nvSpPr>
        <p:spPr>
          <a:xfrm>
            <a:off x="7445438" y="1335592"/>
            <a:ext cx="3595457" cy="359545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E18D59C5-A3BD-40EB-84A9-2B22392B46EF}"/>
              </a:ext>
            </a:extLst>
          </p:cNvPr>
          <p:cNvSpPr txBox="1"/>
          <p:nvPr/>
        </p:nvSpPr>
        <p:spPr bwMode="auto">
          <a:xfrm>
            <a:off x="1023828" y="1243169"/>
            <a:ext cx="5350402" cy="13442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 love you more than I've ever loved any woman. And I've waited longer for youthan I've waited for any woman. I love you more than I've ever loved any woman. And I've waited longer for youthan I've </a:t>
            </a:r>
          </a:p>
          <a:p>
            <a:pPr>
              <a:lnSpc>
                <a:spcPct val="200000"/>
              </a:lnSpc>
            </a:pP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28">
            <a:extLst>
              <a:ext uri="{FF2B5EF4-FFF2-40B4-BE49-F238E27FC236}">
                <a16:creationId xmlns:a16="http://schemas.microsoft.com/office/drawing/2014/main" id="{64B806EC-8331-4914-8A53-76FBD6AB02BB}"/>
              </a:ext>
            </a:extLst>
          </p:cNvPr>
          <p:cNvSpPr txBox="1"/>
          <p:nvPr/>
        </p:nvSpPr>
        <p:spPr>
          <a:xfrm>
            <a:off x="7792406" y="5063500"/>
            <a:ext cx="290152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Malgun Gothic Semilight" panose="020B0502040204020203" pitchFamily="34" charset="-122"/>
                <a:sym typeface="+mn-lt"/>
              </a:rPr>
              <a:t>ADD YOUR TITLE HERE</a:t>
            </a:r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B4AED76-0AF5-4581-95AD-DF84B62DF058}"/>
              </a:ext>
            </a:extLst>
          </p:cNvPr>
          <p:cNvSpPr txBox="1"/>
          <p:nvPr/>
        </p:nvSpPr>
        <p:spPr bwMode="auto">
          <a:xfrm>
            <a:off x="1103726" y="2841561"/>
            <a:ext cx="5350402" cy="13442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 love you more than I've ever loved any woman. And I've waited longer for youthan I've waited for any woman. I love you more than I've ever loved any woman. And I've waited longer for youthan I've </a:t>
            </a:r>
          </a:p>
          <a:p>
            <a:pPr>
              <a:lnSpc>
                <a:spcPct val="200000"/>
              </a:lnSpc>
            </a:pP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9E31C847-5151-4D96-9664-7A18438D346F}"/>
              </a:ext>
            </a:extLst>
          </p:cNvPr>
          <p:cNvSpPr txBox="1"/>
          <p:nvPr/>
        </p:nvSpPr>
        <p:spPr bwMode="auto">
          <a:xfrm>
            <a:off x="1103726" y="4646550"/>
            <a:ext cx="5350402" cy="13442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5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 love you more than I've ever loved any woman. And I've waited longer for youthan I've waited for any woman. I love you more than I've ever loved any woman. And I've waited longer for youthan I've </a:t>
            </a:r>
          </a:p>
          <a:p>
            <a:pPr>
              <a:lnSpc>
                <a:spcPct val="200000"/>
              </a:lnSpc>
            </a:pPr>
            <a:endParaRPr lang="zh-CN" altLang="en-US" sz="105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079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7AA86F7-629A-4C0E-8E76-5C9A6C775007}"/>
              </a:ext>
            </a:extLst>
          </p:cNvPr>
          <p:cNvSpPr/>
          <p:nvPr/>
        </p:nvSpPr>
        <p:spPr>
          <a:xfrm>
            <a:off x="994674" y="1885281"/>
            <a:ext cx="3247814" cy="3087439"/>
          </a:xfrm>
          <a:prstGeom prst="rect">
            <a:avLst/>
          </a:prstGeom>
          <a:noFill/>
          <a:ln w="57150" cap="flat" cmpd="sng" algn="ctr">
            <a:solidFill>
              <a:srgbClr val="57AFE2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>
              <a:solidFill>
                <a:prstClr val="white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CD5AAD-5E18-4A0A-AC31-CAF2CF644D5A}"/>
              </a:ext>
            </a:extLst>
          </p:cNvPr>
          <p:cNvSpPr/>
          <p:nvPr/>
        </p:nvSpPr>
        <p:spPr>
          <a:xfrm>
            <a:off x="7949512" y="1885281"/>
            <a:ext cx="3247814" cy="3087439"/>
          </a:xfrm>
          <a:prstGeom prst="rect">
            <a:avLst/>
          </a:prstGeom>
          <a:noFill/>
          <a:ln w="57150" cap="flat" cmpd="sng" algn="ctr">
            <a:solidFill>
              <a:srgbClr val="57AFE2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>
              <a:solidFill>
                <a:prstClr val="white"/>
              </a:solidFill>
            </a:endParaRP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EF61B33F-BB01-4734-B697-70AA116A4BE9}"/>
              </a:ext>
            </a:extLst>
          </p:cNvPr>
          <p:cNvGrpSpPr/>
          <p:nvPr/>
        </p:nvGrpSpPr>
        <p:grpSpPr>
          <a:xfrm>
            <a:off x="9302746" y="2376312"/>
            <a:ext cx="600219" cy="526925"/>
            <a:chOff x="5220229" y="4842935"/>
            <a:chExt cx="481012" cy="422275"/>
          </a:xfrm>
        </p:grpSpPr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id="{A8EB1722-2F25-4FF4-9266-67CE606D7361}"/>
                </a:ext>
              </a:extLst>
            </p:cNvPr>
            <p:cNvSpPr/>
            <p:nvPr/>
          </p:nvSpPr>
          <p:spPr bwMode="auto">
            <a:xfrm>
              <a:off x="5294841" y="4919135"/>
              <a:ext cx="173037" cy="112713"/>
            </a:xfrm>
            <a:custGeom>
              <a:avLst/>
              <a:gdLst>
                <a:gd name="T0" fmla="*/ 44 w 46"/>
                <a:gd name="T1" fmla="*/ 0 h 30"/>
                <a:gd name="T2" fmla="*/ 0 w 46"/>
                <a:gd name="T3" fmla="*/ 28 h 30"/>
                <a:gd name="T4" fmla="*/ 2 w 46"/>
                <a:gd name="T5" fmla="*/ 30 h 30"/>
                <a:gd name="T6" fmla="*/ 4 w 46"/>
                <a:gd name="T7" fmla="*/ 28 h 30"/>
                <a:gd name="T8" fmla="*/ 44 w 46"/>
                <a:gd name="T9" fmla="*/ 4 h 30"/>
                <a:gd name="T10" fmla="*/ 46 w 46"/>
                <a:gd name="T11" fmla="*/ 2 h 30"/>
                <a:gd name="T12" fmla="*/ 44 w 46"/>
                <a:gd name="T1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0">
                  <a:moveTo>
                    <a:pt x="44" y="0"/>
                  </a:moveTo>
                  <a:cubicBezTo>
                    <a:pt x="20" y="0"/>
                    <a:pt x="0" y="13"/>
                    <a:pt x="0" y="28"/>
                  </a:cubicBezTo>
                  <a:cubicBezTo>
                    <a:pt x="0" y="29"/>
                    <a:pt x="1" y="30"/>
                    <a:pt x="2" y="30"/>
                  </a:cubicBezTo>
                  <a:cubicBezTo>
                    <a:pt x="3" y="30"/>
                    <a:pt x="4" y="29"/>
                    <a:pt x="4" y="28"/>
                  </a:cubicBezTo>
                  <a:cubicBezTo>
                    <a:pt x="4" y="15"/>
                    <a:pt x="23" y="4"/>
                    <a:pt x="44" y="4"/>
                  </a:cubicBezTo>
                  <a:cubicBezTo>
                    <a:pt x="45" y="4"/>
                    <a:pt x="46" y="3"/>
                    <a:pt x="46" y="2"/>
                  </a:cubicBezTo>
                  <a:cubicBezTo>
                    <a:pt x="46" y="1"/>
                    <a:pt x="45" y="0"/>
                    <a:pt x="44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11" name="Freeform 26">
              <a:extLst>
                <a:ext uri="{FF2B5EF4-FFF2-40B4-BE49-F238E27FC236}">
                  <a16:creationId xmlns:a16="http://schemas.microsoft.com/office/drawing/2014/main" id="{39522D53-83E7-4549-A20D-53F1BA7EA1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20229" y="4842935"/>
              <a:ext cx="481012" cy="422275"/>
            </a:xfrm>
            <a:custGeom>
              <a:avLst/>
              <a:gdLst>
                <a:gd name="T0" fmla="*/ 64 w 128"/>
                <a:gd name="T1" fmla="*/ 0 h 112"/>
                <a:gd name="T2" fmla="*/ 0 w 128"/>
                <a:gd name="T3" fmla="*/ 48 h 112"/>
                <a:gd name="T4" fmla="*/ 28 w 128"/>
                <a:gd name="T5" fmla="*/ 88 h 112"/>
                <a:gd name="T6" fmla="*/ 28 w 128"/>
                <a:gd name="T7" fmla="*/ 88 h 112"/>
                <a:gd name="T8" fmla="*/ 20 w 128"/>
                <a:gd name="T9" fmla="*/ 107 h 112"/>
                <a:gd name="T10" fmla="*/ 20 w 128"/>
                <a:gd name="T11" fmla="*/ 107 h 112"/>
                <a:gd name="T12" fmla="*/ 20 w 128"/>
                <a:gd name="T13" fmla="*/ 108 h 112"/>
                <a:gd name="T14" fmla="*/ 24 w 128"/>
                <a:gd name="T15" fmla="*/ 112 h 112"/>
                <a:gd name="T16" fmla="*/ 25 w 128"/>
                <a:gd name="T17" fmla="*/ 112 h 112"/>
                <a:gd name="T18" fmla="*/ 52 w 128"/>
                <a:gd name="T19" fmla="*/ 95 h 112"/>
                <a:gd name="T20" fmla="*/ 64 w 128"/>
                <a:gd name="T21" fmla="*/ 96 h 112"/>
                <a:gd name="T22" fmla="*/ 128 w 128"/>
                <a:gd name="T23" fmla="*/ 48 h 112"/>
                <a:gd name="T24" fmla="*/ 64 w 128"/>
                <a:gd name="T25" fmla="*/ 0 h 112"/>
                <a:gd name="T26" fmla="*/ 64 w 128"/>
                <a:gd name="T27" fmla="*/ 88 h 112"/>
                <a:gd name="T28" fmla="*/ 53 w 128"/>
                <a:gd name="T29" fmla="*/ 87 h 112"/>
                <a:gd name="T30" fmla="*/ 52 w 128"/>
                <a:gd name="T31" fmla="*/ 87 h 112"/>
                <a:gd name="T32" fmla="*/ 45 w 128"/>
                <a:gd name="T33" fmla="*/ 90 h 112"/>
                <a:gd name="T34" fmla="*/ 33 w 128"/>
                <a:gd name="T35" fmla="*/ 100 h 112"/>
                <a:gd name="T36" fmla="*/ 36 w 128"/>
                <a:gd name="T37" fmla="*/ 88 h 112"/>
                <a:gd name="T38" fmla="*/ 36 w 128"/>
                <a:gd name="T39" fmla="*/ 88 h 112"/>
                <a:gd name="T40" fmla="*/ 32 w 128"/>
                <a:gd name="T41" fmla="*/ 81 h 112"/>
                <a:gd name="T42" fmla="*/ 8 w 128"/>
                <a:gd name="T43" fmla="*/ 48 h 112"/>
                <a:gd name="T44" fmla="*/ 64 w 128"/>
                <a:gd name="T45" fmla="*/ 8 h 112"/>
                <a:gd name="T46" fmla="*/ 120 w 128"/>
                <a:gd name="T47" fmla="*/ 48 h 112"/>
                <a:gd name="T48" fmla="*/ 64 w 128"/>
                <a:gd name="T49" fmla="*/ 88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12">
                  <a:moveTo>
                    <a:pt x="64" y="0"/>
                  </a:moveTo>
                  <a:cubicBezTo>
                    <a:pt x="29" y="0"/>
                    <a:pt x="0" y="21"/>
                    <a:pt x="0" y="48"/>
                  </a:cubicBezTo>
                  <a:cubicBezTo>
                    <a:pt x="0" y="65"/>
                    <a:pt x="11" y="79"/>
                    <a:pt x="28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8" y="95"/>
                    <a:pt x="23" y="103"/>
                    <a:pt x="20" y="107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20" y="107"/>
                    <a:pt x="20" y="108"/>
                    <a:pt x="20" y="108"/>
                  </a:cubicBezTo>
                  <a:cubicBezTo>
                    <a:pt x="20" y="110"/>
                    <a:pt x="22" y="112"/>
                    <a:pt x="24" y="112"/>
                  </a:cubicBezTo>
                  <a:cubicBezTo>
                    <a:pt x="24" y="112"/>
                    <a:pt x="25" y="112"/>
                    <a:pt x="25" y="112"/>
                  </a:cubicBezTo>
                  <a:cubicBezTo>
                    <a:pt x="37" y="110"/>
                    <a:pt x="49" y="98"/>
                    <a:pt x="52" y="95"/>
                  </a:cubicBezTo>
                  <a:cubicBezTo>
                    <a:pt x="56" y="96"/>
                    <a:pt x="60" y="96"/>
                    <a:pt x="64" y="96"/>
                  </a:cubicBezTo>
                  <a:cubicBezTo>
                    <a:pt x="99" y="96"/>
                    <a:pt x="128" y="75"/>
                    <a:pt x="128" y="48"/>
                  </a:cubicBezTo>
                  <a:cubicBezTo>
                    <a:pt x="128" y="21"/>
                    <a:pt x="99" y="0"/>
                    <a:pt x="64" y="0"/>
                  </a:cubicBezTo>
                  <a:close/>
                  <a:moveTo>
                    <a:pt x="64" y="88"/>
                  </a:moveTo>
                  <a:cubicBezTo>
                    <a:pt x="60" y="88"/>
                    <a:pt x="57" y="88"/>
                    <a:pt x="53" y="87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49" y="87"/>
                    <a:pt x="47" y="88"/>
                    <a:pt x="45" y="90"/>
                  </a:cubicBezTo>
                  <a:cubicBezTo>
                    <a:pt x="44" y="92"/>
                    <a:pt x="39" y="97"/>
                    <a:pt x="33" y="100"/>
                  </a:cubicBezTo>
                  <a:cubicBezTo>
                    <a:pt x="35" y="97"/>
                    <a:pt x="36" y="93"/>
                    <a:pt x="36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5"/>
                    <a:pt x="34" y="82"/>
                    <a:pt x="32" y="81"/>
                  </a:cubicBezTo>
                  <a:cubicBezTo>
                    <a:pt x="17" y="73"/>
                    <a:pt x="8" y="61"/>
                    <a:pt x="8" y="48"/>
                  </a:cubicBezTo>
                  <a:cubicBezTo>
                    <a:pt x="8" y="26"/>
                    <a:pt x="33" y="8"/>
                    <a:pt x="64" y="8"/>
                  </a:cubicBezTo>
                  <a:cubicBezTo>
                    <a:pt x="95" y="8"/>
                    <a:pt x="120" y="26"/>
                    <a:pt x="120" y="48"/>
                  </a:cubicBezTo>
                  <a:cubicBezTo>
                    <a:pt x="120" y="70"/>
                    <a:pt x="95" y="88"/>
                    <a:pt x="64" y="8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F938A61-F1B7-4EE8-89AF-258E31863D27}"/>
              </a:ext>
            </a:extLst>
          </p:cNvPr>
          <p:cNvGrpSpPr/>
          <p:nvPr/>
        </p:nvGrpSpPr>
        <p:grpSpPr>
          <a:xfrm>
            <a:off x="2291853" y="2376311"/>
            <a:ext cx="637856" cy="550696"/>
            <a:chOff x="1531670" y="2150461"/>
            <a:chExt cx="511175" cy="441325"/>
          </a:xfrm>
        </p:grpSpPr>
        <p:sp>
          <p:nvSpPr>
            <p:cNvPr id="8" name="Freeform 69">
              <a:extLst>
                <a:ext uri="{FF2B5EF4-FFF2-40B4-BE49-F238E27FC236}">
                  <a16:creationId xmlns:a16="http://schemas.microsoft.com/office/drawing/2014/main" id="{10612ACF-328B-49D4-9559-CABF3DB52B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670" y="2150461"/>
              <a:ext cx="511175" cy="441325"/>
            </a:xfrm>
            <a:custGeom>
              <a:avLst/>
              <a:gdLst>
                <a:gd name="T0" fmla="*/ 121 w 136"/>
                <a:gd name="T1" fmla="*/ 15 h 117"/>
                <a:gd name="T2" fmla="*/ 68 w 136"/>
                <a:gd name="T3" fmla="*/ 14 h 117"/>
                <a:gd name="T4" fmla="*/ 15 w 136"/>
                <a:gd name="T5" fmla="*/ 15 h 117"/>
                <a:gd name="T6" fmla="*/ 15 w 136"/>
                <a:gd name="T7" fmla="*/ 69 h 117"/>
                <a:gd name="T8" fmla="*/ 59 w 136"/>
                <a:gd name="T9" fmla="*/ 112 h 117"/>
                <a:gd name="T10" fmla="*/ 77 w 136"/>
                <a:gd name="T11" fmla="*/ 112 h 117"/>
                <a:gd name="T12" fmla="*/ 121 w 136"/>
                <a:gd name="T13" fmla="*/ 69 h 117"/>
                <a:gd name="T14" fmla="*/ 121 w 136"/>
                <a:gd name="T15" fmla="*/ 15 h 117"/>
                <a:gd name="T16" fmla="*/ 115 w 136"/>
                <a:gd name="T17" fmla="*/ 63 h 117"/>
                <a:gd name="T18" fmla="*/ 71 w 136"/>
                <a:gd name="T19" fmla="*/ 107 h 117"/>
                <a:gd name="T20" fmla="*/ 65 w 136"/>
                <a:gd name="T21" fmla="*/ 107 h 117"/>
                <a:gd name="T22" fmla="*/ 21 w 136"/>
                <a:gd name="T23" fmla="*/ 63 h 117"/>
                <a:gd name="T24" fmla="*/ 21 w 136"/>
                <a:gd name="T25" fmla="*/ 21 h 117"/>
                <a:gd name="T26" fmla="*/ 63 w 136"/>
                <a:gd name="T27" fmla="*/ 20 h 117"/>
                <a:gd name="T28" fmla="*/ 68 w 136"/>
                <a:gd name="T29" fmla="*/ 25 h 117"/>
                <a:gd name="T30" fmla="*/ 73 w 136"/>
                <a:gd name="T31" fmla="*/ 20 h 117"/>
                <a:gd name="T32" fmla="*/ 115 w 136"/>
                <a:gd name="T33" fmla="*/ 21 h 117"/>
                <a:gd name="T34" fmla="*/ 115 w 136"/>
                <a:gd name="T35" fmla="*/ 63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117">
                  <a:moveTo>
                    <a:pt x="121" y="15"/>
                  </a:moveTo>
                  <a:cubicBezTo>
                    <a:pt x="106" y="1"/>
                    <a:pt x="83" y="0"/>
                    <a:pt x="68" y="14"/>
                  </a:cubicBezTo>
                  <a:cubicBezTo>
                    <a:pt x="53" y="0"/>
                    <a:pt x="30" y="1"/>
                    <a:pt x="15" y="15"/>
                  </a:cubicBezTo>
                  <a:cubicBezTo>
                    <a:pt x="0" y="30"/>
                    <a:pt x="0" y="54"/>
                    <a:pt x="15" y="69"/>
                  </a:cubicBezTo>
                  <a:cubicBezTo>
                    <a:pt x="20" y="73"/>
                    <a:pt x="59" y="112"/>
                    <a:pt x="59" y="112"/>
                  </a:cubicBezTo>
                  <a:cubicBezTo>
                    <a:pt x="64" y="117"/>
                    <a:pt x="72" y="117"/>
                    <a:pt x="77" y="112"/>
                  </a:cubicBezTo>
                  <a:cubicBezTo>
                    <a:pt x="77" y="112"/>
                    <a:pt x="120" y="69"/>
                    <a:pt x="121" y="69"/>
                  </a:cubicBezTo>
                  <a:cubicBezTo>
                    <a:pt x="136" y="54"/>
                    <a:pt x="136" y="30"/>
                    <a:pt x="121" y="15"/>
                  </a:cubicBezTo>
                  <a:close/>
                  <a:moveTo>
                    <a:pt x="115" y="63"/>
                  </a:moveTo>
                  <a:cubicBezTo>
                    <a:pt x="71" y="107"/>
                    <a:pt x="71" y="107"/>
                    <a:pt x="71" y="107"/>
                  </a:cubicBezTo>
                  <a:cubicBezTo>
                    <a:pt x="69" y="108"/>
                    <a:pt x="67" y="108"/>
                    <a:pt x="65" y="107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9" y="51"/>
                    <a:pt x="9" y="32"/>
                    <a:pt x="21" y="21"/>
                  </a:cubicBezTo>
                  <a:cubicBezTo>
                    <a:pt x="32" y="9"/>
                    <a:pt x="51" y="9"/>
                    <a:pt x="63" y="20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73" y="20"/>
                    <a:pt x="73" y="20"/>
                    <a:pt x="73" y="20"/>
                  </a:cubicBezTo>
                  <a:cubicBezTo>
                    <a:pt x="85" y="9"/>
                    <a:pt x="104" y="9"/>
                    <a:pt x="115" y="21"/>
                  </a:cubicBezTo>
                  <a:cubicBezTo>
                    <a:pt x="127" y="32"/>
                    <a:pt x="127" y="51"/>
                    <a:pt x="115" y="63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>
                <a:solidFill>
                  <a:prstClr val="black"/>
                </a:solidFill>
              </a:endParaRPr>
            </a:p>
          </p:txBody>
        </p:sp>
        <p:sp>
          <p:nvSpPr>
            <p:cNvPr id="9" name="Freeform 70">
              <a:extLst>
                <a:ext uri="{FF2B5EF4-FFF2-40B4-BE49-F238E27FC236}">
                  <a16:creationId xmlns:a16="http://schemas.microsoft.com/office/drawing/2014/main" id="{47B2C735-81C3-466A-9600-DA49DA077ACC}"/>
                </a:ext>
              </a:extLst>
            </p:cNvPr>
            <p:cNvSpPr/>
            <p:nvPr/>
          </p:nvSpPr>
          <p:spPr bwMode="auto">
            <a:xfrm>
              <a:off x="1620570" y="2240948"/>
              <a:ext cx="71437" cy="71438"/>
            </a:xfrm>
            <a:custGeom>
              <a:avLst/>
              <a:gdLst>
                <a:gd name="T0" fmla="*/ 17 w 19"/>
                <a:gd name="T1" fmla="*/ 0 h 19"/>
                <a:gd name="T2" fmla="*/ 17 w 19"/>
                <a:gd name="T3" fmla="*/ 0 h 19"/>
                <a:gd name="T4" fmla="*/ 0 w 19"/>
                <a:gd name="T5" fmla="*/ 17 h 19"/>
                <a:gd name="T6" fmla="*/ 0 w 19"/>
                <a:gd name="T7" fmla="*/ 17 h 19"/>
                <a:gd name="T8" fmla="*/ 2 w 19"/>
                <a:gd name="T9" fmla="*/ 19 h 19"/>
                <a:gd name="T10" fmla="*/ 4 w 19"/>
                <a:gd name="T11" fmla="*/ 17 h 19"/>
                <a:gd name="T12" fmla="*/ 4 w 19"/>
                <a:gd name="T13" fmla="*/ 17 h 19"/>
                <a:gd name="T14" fmla="*/ 17 w 19"/>
                <a:gd name="T15" fmla="*/ 4 h 19"/>
                <a:gd name="T16" fmla="*/ 17 w 19"/>
                <a:gd name="T17" fmla="*/ 4 h 19"/>
                <a:gd name="T18" fmla="*/ 19 w 19"/>
                <a:gd name="T19" fmla="*/ 2 h 19"/>
                <a:gd name="T20" fmla="*/ 17 w 19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1" y="19"/>
                    <a:pt x="2" y="19"/>
                  </a:cubicBezTo>
                  <a:cubicBezTo>
                    <a:pt x="3" y="19"/>
                    <a:pt x="4" y="18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0"/>
                    <a:pt x="10" y="4"/>
                    <a:pt x="17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9" y="3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71">
            <a:extLst>
              <a:ext uri="{FF2B5EF4-FFF2-40B4-BE49-F238E27FC236}">
                <a16:creationId xmlns:a16="http://schemas.microsoft.com/office/drawing/2014/main" id="{8714B872-CD24-4AF1-B7C8-691A287CE27A}"/>
              </a:ext>
            </a:extLst>
          </p:cNvPr>
          <p:cNvSpPr>
            <a:spLocks noEditPoints="1"/>
          </p:cNvSpPr>
          <p:nvPr/>
        </p:nvSpPr>
        <p:spPr bwMode="auto">
          <a:xfrm>
            <a:off x="5813396" y="2376312"/>
            <a:ext cx="600218" cy="431840"/>
          </a:xfrm>
          <a:custGeom>
            <a:avLst/>
            <a:gdLst>
              <a:gd name="T0" fmla="*/ 104 w 128"/>
              <a:gd name="T1" fmla="*/ 33 h 92"/>
              <a:gd name="T2" fmla="*/ 68 w 128"/>
              <a:gd name="T3" fmla="*/ 0 h 92"/>
              <a:gd name="T4" fmla="*/ 35 w 128"/>
              <a:gd name="T5" fmla="*/ 21 h 92"/>
              <a:gd name="T6" fmla="*/ 30 w 128"/>
              <a:gd name="T7" fmla="*/ 20 h 92"/>
              <a:gd name="T8" fmla="*/ 12 w 128"/>
              <a:gd name="T9" fmla="*/ 38 h 92"/>
              <a:gd name="T10" fmla="*/ 13 w 128"/>
              <a:gd name="T11" fmla="*/ 44 h 92"/>
              <a:gd name="T12" fmla="*/ 0 w 128"/>
              <a:gd name="T13" fmla="*/ 66 h 92"/>
              <a:gd name="T14" fmla="*/ 26 w 128"/>
              <a:gd name="T15" fmla="*/ 92 h 92"/>
              <a:gd name="T16" fmla="*/ 26 w 128"/>
              <a:gd name="T17" fmla="*/ 92 h 92"/>
              <a:gd name="T18" fmla="*/ 98 w 128"/>
              <a:gd name="T19" fmla="*/ 92 h 92"/>
              <a:gd name="T20" fmla="*/ 98 w 128"/>
              <a:gd name="T21" fmla="*/ 92 h 92"/>
              <a:gd name="T22" fmla="*/ 128 w 128"/>
              <a:gd name="T23" fmla="*/ 62 h 92"/>
              <a:gd name="T24" fmla="*/ 104 w 128"/>
              <a:gd name="T25" fmla="*/ 33 h 92"/>
              <a:gd name="T26" fmla="*/ 98 w 128"/>
              <a:gd name="T27" fmla="*/ 84 h 92"/>
              <a:gd name="T28" fmla="*/ 98 w 128"/>
              <a:gd name="T29" fmla="*/ 84 h 92"/>
              <a:gd name="T30" fmla="*/ 26 w 128"/>
              <a:gd name="T31" fmla="*/ 84 h 92"/>
              <a:gd name="T32" fmla="*/ 8 w 128"/>
              <a:gd name="T33" fmla="*/ 66 h 92"/>
              <a:gd name="T34" fmla="*/ 17 w 128"/>
              <a:gd name="T35" fmla="*/ 51 h 92"/>
              <a:gd name="T36" fmla="*/ 21 w 128"/>
              <a:gd name="T37" fmla="*/ 41 h 92"/>
              <a:gd name="T38" fmla="*/ 20 w 128"/>
              <a:gd name="T39" fmla="*/ 38 h 92"/>
              <a:gd name="T40" fmla="*/ 30 w 128"/>
              <a:gd name="T41" fmla="*/ 28 h 92"/>
              <a:gd name="T42" fmla="*/ 35 w 128"/>
              <a:gd name="T43" fmla="*/ 29 h 92"/>
              <a:gd name="T44" fmla="*/ 43 w 128"/>
              <a:gd name="T45" fmla="*/ 24 h 92"/>
              <a:gd name="T46" fmla="*/ 68 w 128"/>
              <a:gd name="T47" fmla="*/ 8 h 92"/>
              <a:gd name="T48" fmla="*/ 96 w 128"/>
              <a:gd name="T49" fmla="*/ 33 h 92"/>
              <a:gd name="T50" fmla="*/ 102 w 128"/>
              <a:gd name="T51" fmla="*/ 40 h 92"/>
              <a:gd name="T52" fmla="*/ 120 w 128"/>
              <a:gd name="T53" fmla="*/ 62 h 92"/>
              <a:gd name="T54" fmla="*/ 98 w 128"/>
              <a:gd name="T55" fmla="*/ 84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8" h="92">
                <a:moveTo>
                  <a:pt x="104" y="33"/>
                </a:moveTo>
                <a:cubicBezTo>
                  <a:pt x="102" y="14"/>
                  <a:pt x="87" y="0"/>
                  <a:pt x="68" y="0"/>
                </a:cubicBezTo>
                <a:cubicBezTo>
                  <a:pt x="54" y="0"/>
                  <a:pt x="41" y="9"/>
                  <a:pt x="35" y="21"/>
                </a:cubicBezTo>
                <a:cubicBezTo>
                  <a:pt x="34" y="20"/>
                  <a:pt x="32" y="20"/>
                  <a:pt x="30" y="20"/>
                </a:cubicBezTo>
                <a:cubicBezTo>
                  <a:pt x="20" y="20"/>
                  <a:pt x="12" y="28"/>
                  <a:pt x="12" y="38"/>
                </a:cubicBezTo>
                <a:cubicBezTo>
                  <a:pt x="12" y="40"/>
                  <a:pt x="12" y="42"/>
                  <a:pt x="13" y="44"/>
                </a:cubicBezTo>
                <a:cubicBezTo>
                  <a:pt x="5" y="48"/>
                  <a:pt x="0" y="56"/>
                  <a:pt x="0" y="66"/>
                </a:cubicBezTo>
                <a:cubicBezTo>
                  <a:pt x="0" y="80"/>
                  <a:pt x="12" y="92"/>
                  <a:pt x="26" y="92"/>
                </a:cubicBezTo>
                <a:cubicBezTo>
                  <a:pt x="26" y="92"/>
                  <a:pt x="26" y="92"/>
                  <a:pt x="26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98" y="92"/>
                  <a:pt x="98" y="92"/>
                  <a:pt x="98" y="92"/>
                </a:cubicBezTo>
                <a:cubicBezTo>
                  <a:pt x="115" y="92"/>
                  <a:pt x="128" y="79"/>
                  <a:pt x="128" y="62"/>
                </a:cubicBezTo>
                <a:cubicBezTo>
                  <a:pt x="128" y="47"/>
                  <a:pt x="118" y="35"/>
                  <a:pt x="104" y="33"/>
                </a:cubicBezTo>
                <a:close/>
                <a:moveTo>
                  <a:pt x="98" y="84"/>
                </a:moveTo>
                <a:cubicBezTo>
                  <a:pt x="98" y="84"/>
                  <a:pt x="98" y="84"/>
                  <a:pt x="98" y="84"/>
                </a:cubicBezTo>
                <a:cubicBezTo>
                  <a:pt x="26" y="84"/>
                  <a:pt x="26" y="84"/>
                  <a:pt x="26" y="84"/>
                </a:cubicBezTo>
                <a:cubicBezTo>
                  <a:pt x="16" y="84"/>
                  <a:pt x="8" y="76"/>
                  <a:pt x="8" y="66"/>
                </a:cubicBezTo>
                <a:cubicBezTo>
                  <a:pt x="8" y="60"/>
                  <a:pt x="11" y="54"/>
                  <a:pt x="17" y="51"/>
                </a:cubicBezTo>
                <a:cubicBezTo>
                  <a:pt x="23" y="47"/>
                  <a:pt x="23" y="47"/>
                  <a:pt x="21" y="41"/>
                </a:cubicBezTo>
                <a:cubicBezTo>
                  <a:pt x="20" y="40"/>
                  <a:pt x="20" y="39"/>
                  <a:pt x="20" y="38"/>
                </a:cubicBezTo>
                <a:cubicBezTo>
                  <a:pt x="20" y="32"/>
                  <a:pt x="24" y="28"/>
                  <a:pt x="30" y="28"/>
                </a:cubicBezTo>
                <a:cubicBezTo>
                  <a:pt x="30" y="28"/>
                  <a:pt x="33" y="28"/>
                  <a:pt x="35" y="29"/>
                </a:cubicBezTo>
                <a:cubicBezTo>
                  <a:pt x="40" y="31"/>
                  <a:pt x="41" y="29"/>
                  <a:pt x="43" y="24"/>
                </a:cubicBezTo>
                <a:cubicBezTo>
                  <a:pt x="47" y="14"/>
                  <a:pt x="57" y="8"/>
                  <a:pt x="68" y="8"/>
                </a:cubicBezTo>
                <a:cubicBezTo>
                  <a:pt x="82" y="8"/>
                  <a:pt x="94" y="19"/>
                  <a:pt x="96" y="33"/>
                </a:cubicBezTo>
                <a:cubicBezTo>
                  <a:pt x="96" y="39"/>
                  <a:pt x="96" y="39"/>
                  <a:pt x="102" y="40"/>
                </a:cubicBezTo>
                <a:cubicBezTo>
                  <a:pt x="112" y="42"/>
                  <a:pt x="120" y="51"/>
                  <a:pt x="120" y="62"/>
                </a:cubicBezTo>
                <a:cubicBezTo>
                  <a:pt x="120" y="74"/>
                  <a:pt x="110" y="84"/>
                  <a:pt x="98" y="8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>
              <a:solidFill>
                <a:prstClr val="black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793C50-9824-4916-94FD-C97BB7C63F1E}"/>
              </a:ext>
            </a:extLst>
          </p:cNvPr>
          <p:cNvSpPr/>
          <p:nvPr/>
        </p:nvSpPr>
        <p:spPr>
          <a:xfrm>
            <a:off x="4477577" y="1885281"/>
            <a:ext cx="3247814" cy="3087439"/>
          </a:xfrm>
          <a:prstGeom prst="rect">
            <a:avLst/>
          </a:prstGeom>
          <a:noFill/>
          <a:ln w="57150" cap="flat" cmpd="sng" algn="ctr">
            <a:solidFill>
              <a:srgbClr val="57AFE2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</a:endParaRPr>
          </a:p>
        </p:txBody>
      </p:sp>
      <p:sp>
        <p:nvSpPr>
          <p:cNvPr id="13" name="文本框 9">
            <a:extLst>
              <a:ext uri="{FF2B5EF4-FFF2-40B4-BE49-F238E27FC236}">
                <a16:creationId xmlns:a16="http://schemas.microsoft.com/office/drawing/2014/main" id="{5C1D620E-89B3-470F-B022-E4BC80624D71}"/>
              </a:ext>
            </a:extLst>
          </p:cNvPr>
          <p:cNvSpPr txBox="1"/>
          <p:nvPr/>
        </p:nvSpPr>
        <p:spPr>
          <a:xfrm>
            <a:off x="1151832" y="3499414"/>
            <a:ext cx="2917898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20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 love you more than I've ever loved any woman. And I've waited longer for you than I've waited for any woman.</a:t>
            </a:r>
          </a:p>
        </p:txBody>
      </p:sp>
      <p:sp>
        <p:nvSpPr>
          <p:cNvPr id="14" name="文本框 5">
            <a:extLst>
              <a:ext uri="{FF2B5EF4-FFF2-40B4-BE49-F238E27FC236}">
                <a16:creationId xmlns:a16="http://schemas.microsoft.com/office/drawing/2014/main" id="{AF1EBC4E-AC5B-453A-827B-1AE06707044D}"/>
              </a:ext>
            </a:extLst>
          </p:cNvPr>
          <p:cNvSpPr txBox="1"/>
          <p:nvPr/>
        </p:nvSpPr>
        <p:spPr>
          <a:xfrm>
            <a:off x="1516603" y="3011232"/>
            <a:ext cx="2188356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15" name="文本框 9">
            <a:extLst>
              <a:ext uri="{FF2B5EF4-FFF2-40B4-BE49-F238E27FC236}">
                <a16:creationId xmlns:a16="http://schemas.microsoft.com/office/drawing/2014/main" id="{6BF26101-85C7-44C8-80B0-74B4802D91F9}"/>
              </a:ext>
            </a:extLst>
          </p:cNvPr>
          <p:cNvSpPr txBox="1"/>
          <p:nvPr/>
        </p:nvSpPr>
        <p:spPr>
          <a:xfrm>
            <a:off x="4637051" y="3499414"/>
            <a:ext cx="2917898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20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 love you more than I've ever loved any woman. And I've waited longer for you than I've waited for any woman.</a:t>
            </a:r>
          </a:p>
        </p:txBody>
      </p:sp>
      <p:sp>
        <p:nvSpPr>
          <p:cNvPr id="16" name="文本框 5">
            <a:extLst>
              <a:ext uri="{FF2B5EF4-FFF2-40B4-BE49-F238E27FC236}">
                <a16:creationId xmlns:a16="http://schemas.microsoft.com/office/drawing/2014/main" id="{00C42CE6-4573-4CBF-9F14-386E4E59F9F9}"/>
              </a:ext>
            </a:extLst>
          </p:cNvPr>
          <p:cNvSpPr txBox="1"/>
          <p:nvPr/>
        </p:nvSpPr>
        <p:spPr>
          <a:xfrm>
            <a:off x="5001822" y="3011232"/>
            <a:ext cx="2188356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17" name="文本框 9">
            <a:extLst>
              <a:ext uri="{FF2B5EF4-FFF2-40B4-BE49-F238E27FC236}">
                <a16:creationId xmlns:a16="http://schemas.microsoft.com/office/drawing/2014/main" id="{C2077801-319C-4130-A752-1F0C6BC3E2F9}"/>
              </a:ext>
            </a:extLst>
          </p:cNvPr>
          <p:cNvSpPr txBox="1"/>
          <p:nvPr/>
        </p:nvSpPr>
        <p:spPr>
          <a:xfrm>
            <a:off x="8152820" y="3499414"/>
            <a:ext cx="2917898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20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 love you more than I've ever loved any woman. And I've waited longer for you than I've waited for any woman.</a:t>
            </a:r>
          </a:p>
        </p:txBody>
      </p:sp>
      <p:sp>
        <p:nvSpPr>
          <p:cNvPr id="18" name="文本框 5">
            <a:extLst>
              <a:ext uri="{FF2B5EF4-FFF2-40B4-BE49-F238E27FC236}">
                <a16:creationId xmlns:a16="http://schemas.microsoft.com/office/drawing/2014/main" id="{4ED848F4-AAD6-45C2-B4DA-A9CDC1D018B4}"/>
              </a:ext>
            </a:extLst>
          </p:cNvPr>
          <p:cNvSpPr txBox="1"/>
          <p:nvPr/>
        </p:nvSpPr>
        <p:spPr>
          <a:xfrm>
            <a:off x="8517591" y="3011232"/>
            <a:ext cx="2188356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6093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1662</Words>
  <Application>Microsoft Office PowerPoint</Application>
  <PresentationFormat>宽屏</PresentationFormat>
  <Paragraphs>104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Lato Regular</vt:lpstr>
      <vt:lpstr>맑은 고딕</vt:lpstr>
      <vt:lpstr>Malgun Gothic Semilight</vt:lpstr>
      <vt:lpstr>经典综艺体简</vt:lpstr>
      <vt:lpstr>隶书</vt:lpstr>
      <vt:lpstr>宋体</vt:lpstr>
      <vt:lpstr>微软雅黑</vt:lpstr>
      <vt:lpstr>文悦古典明朝体 (非商业使用) W5</vt:lpstr>
      <vt:lpstr>站酷快乐体2016修订版</vt:lpstr>
      <vt:lpstr>Arial</vt:lpstr>
      <vt:lpstr>Calibri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刘丹</dc:creator>
  <cp:lastModifiedBy>Windows 用户</cp:lastModifiedBy>
  <cp:revision>7</cp:revision>
  <dcterms:created xsi:type="dcterms:W3CDTF">2019-05-16T03:56:03Z</dcterms:created>
  <dcterms:modified xsi:type="dcterms:W3CDTF">2019-07-16T06:45:24Z</dcterms:modified>
</cp:coreProperties>
</file>