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5" r:id="rId6"/>
    <p:sldId id="264" r:id="rId7"/>
    <p:sldId id="266" r:id="rId8"/>
    <p:sldId id="269" r:id="rId9"/>
    <p:sldId id="270" r:id="rId10"/>
    <p:sldId id="271" r:id="rId11"/>
    <p:sldId id="267" r:id="rId12"/>
    <p:sldId id="273" r:id="rId13"/>
    <p:sldId id="272" r:id="rId14"/>
    <p:sldId id="268" r:id="rId15"/>
    <p:sldId id="274" r:id="rId16"/>
    <p:sldId id="275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84E125-5E54-4E91-9AAC-84C3BA6EC4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828FFE-CD35-4CBB-B680-C92772B2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0" y="38174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92722B-358D-4106-9C31-485CB9A8C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82BCD9-72BD-4D42-ACE8-9E08E3316F84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35CEC5-D31E-4377-A665-A9A6271C14A8}"/>
              </a:ext>
            </a:extLst>
          </p:cNvPr>
          <p:cNvGrpSpPr/>
          <p:nvPr/>
        </p:nvGrpSpPr>
        <p:grpSpPr>
          <a:xfrm>
            <a:off x="3851028" y="4521439"/>
            <a:ext cx="236037" cy="601161"/>
            <a:chOff x="4784876" y="4022104"/>
            <a:chExt cx="170239" cy="43357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3" name="Freeform 145">
              <a:extLst>
                <a:ext uri="{FF2B5EF4-FFF2-40B4-BE49-F238E27FC236}">
                  <a16:creationId xmlns:a16="http://schemas.microsoft.com/office/drawing/2014/main" id="{4CF97A99-B46A-4E81-8DF4-07B8B97B894D}"/>
                </a:ext>
              </a:extLst>
            </p:cNvPr>
            <p:cNvSpPr/>
            <p:nvPr/>
          </p:nvSpPr>
          <p:spPr bwMode="auto">
            <a:xfrm>
              <a:off x="4830096" y="4024763"/>
              <a:ext cx="83790" cy="67830"/>
            </a:xfrm>
            <a:custGeom>
              <a:avLst/>
              <a:gdLst>
                <a:gd name="T0" fmla="*/ 20 w 32"/>
                <a:gd name="T1" fmla="*/ 0 h 26"/>
                <a:gd name="T2" fmla="*/ 11 w 32"/>
                <a:gd name="T3" fmla="*/ 0 h 26"/>
                <a:gd name="T4" fmla="*/ 6 w 32"/>
                <a:gd name="T5" fmla="*/ 21 h 26"/>
                <a:gd name="T6" fmla="*/ 16 w 32"/>
                <a:gd name="T7" fmla="*/ 26 h 26"/>
                <a:gd name="T8" fmla="*/ 29 w 32"/>
                <a:gd name="T9" fmla="*/ 17 h 26"/>
                <a:gd name="T10" fmla="*/ 20 w 3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6">
                  <a:moveTo>
                    <a:pt x="2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3" y="3"/>
                    <a:pt x="0" y="15"/>
                    <a:pt x="6" y="21"/>
                  </a:cubicBezTo>
                  <a:cubicBezTo>
                    <a:pt x="8" y="25"/>
                    <a:pt x="12" y="26"/>
                    <a:pt x="16" y="26"/>
                  </a:cubicBezTo>
                  <a:cubicBezTo>
                    <a:pt x="21" y="26"/>
                    <a:pt x="27" y="23"/>
                    <a:pt x="29" y="17"/>
                  </a:cubicBezTo>
                  <a:cubicBezTo>
                    <a:pt x="32" y="10"/>
                    <a:pt x="27" y="3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Freeform 146">
              <a:extLst>
                <a:ext uri="{FF2B5EF4-FFF2-40B4-BE49-F238E27FC236}">
                  <a16:creationId xmlns:a16="http://schemas.microsoft.com/office/drawing/2014/main" id="{15436494-48EA-4A61-A4F5-18673D8070C7}"/>
                </a:ext>
              </a:extLst>
            </p:cNvPr>
            <p:cNvSpPr/>
            <p:nvPr/>
          </p:nvSpPr>
          <p:spPr bwMode="auto">
            <a:xfrm>
              <a:off x="4858026" y="4022104"/>
              <a:ext cx="23940" cy="2660"/>
            </a:xfrm>
            <a:custGeom>
              <a:avLst/>
              <a:gdLst>
                <a:gd name="T0" fmla="*/ 5 w 9"/>
                <a:gd name="T1" fmla="*/ 0 h 1"/>
                <a:gd name="T2" fmla="*/ 2 w 9"/>
                <a:gd name="T3" fmla="*/ 1 h 1"/>
                <a:gd name="T4" fmla="*/ 0 w 9"/>
                <a:gd name="T5" fmla="*/ 1 h 1"/>
                <a:gd name="T6" fmla="*/ 9 w 9"/>
                <a:gd name="T7" fmla="*/ 1 h 1"/>
                <a:gd name="T8" fmla="*/ 5 w 9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Freeform 147">
              <a:extLst>
                <a:ext uri="{FF2B5EF4-FFF2-40B4-BE49-F238E27FC236}">
                  <a16:creationId xmlns:a16="http://schemas.microsoft.com/office/drawing/2014/main" id="{31D085D1-95B9-4FB6-B885-2D568FF0CA8A}"/>
                </a:ext>
              </a:extLst>
            </p:cNvPr>
            <p:cNvSpPr/>
            <p:nvPr/>
          </p:nvSpPr>
          <p:spPr bwMode="auto">
            <a:xfrm>
              <a:off x="4784876" y="4100573"/>
              <a:ext cx="170239" cy="355108"/>
            </a:xfrm>
            <a:custGeom>
              <a:avLst/>
              <a:gdLst>
                <a:gd name="T0" fmla="*/ 23 w 65"/>
                <a:gd name="T1" fmla="*/ 0 h 135"/>
                <a:gd name="T2" fmla="*/ 9 w 65"/>
                <a:gd name="T3" fmla="*/ 2 h 135"/>
                <a:gd name="T4" fmla="*/ 1 w 65"/>
                <a:gd name="T5" fmla="*/ 16 h 135"/>
                <a:gd name="T6" fmla="*/ 1 w 65"/>
                <a:gd name="T7" fmla="*/ 60 h 135"/>
                <a:gd name="T8" fmla="*/ 5 w 65"/>
                <a:gd name="T9" fmla="*/ 66 h 135"/>
                <a:gd name="T10" fmla="*/ 5 w 65"/>
                <a:gd name="T11" fmla="*/ 66 h 135"/>
                <a:gd name="T12" fmla="*/ 6 w 65"/>
                <a:gd name="T13" fmla="*/ 66 h 135"/>
                <a:gd name="T14" fmla="*/ 12 w 65"/>
                <a:gd name="T15" fmla="*/ 57 h 135"/>
                <a:gd name="T16" fmla="*/ 12 w 65"/>
                <a:gd name="T17" fmla="*/ 22 h 135"/>
                <a:gd name="T18" fmla="*/ 15 w 65"/>
                <a:gd name="T19" fmla="*/ 22 h 135"/>
                <a:gd name="T20" fmla="*/ 15 w 65"/>
                <a:gd name="T21" fmla="*/ 128 h 135"/>
                <a:gd name="T22" fmla="*/ 23 w 65"/>
                <a:gd name="T23" fmla="*/ 135 h 135"/>
                <a:gd name="T24" fmla="*/ 29 w 65"/>
                <a:gd name="T25" fmla="*/ 133 h 135"/>
                <a:gd name="T26" fmla="*/ 31 w 65"/>
                <a:gd name="T27" fmla="*/ 121 h 135"/>
                <a:gd name="T28" fmla="*/ 31 w 65"/>
                <a:gd name="T29" fmla="*/ 66 h 135"/>
                <a:gd name="T30" fmla="*/ 34 w 65"/>
                <a:gd name="T31" fmla="*/ 66 h 135"/>
                <a:gd name="T32" fmla="*/ 34 w 65"/>
                <a:gd name="T33" fmla="*/ 129 h 135"/>
                <a:gd name="T34" fmla="*/ 41 w 65"/>
                <a:gd name="T35" fmla="*/ 135 h 135"/>
                <a:gd name="T36" fmla="*/ 49 w 65"/>
                <a:gd name="T37" fmla="*/ 128 h 135"/>
                <a:gd name="T38" fmla="*/ 49 w 65"/>
                <a:gd name="T39" fmla="*/ 22 h 135"/>
                <a:gd name="T40" fmla="*/ 53 w 65"/>
                <a:gd name="T41" fmla="*/ 22 h 135"/>
                <a:gd name="T42" fmla="*/ 53 w 65"/>
                <a:gd name="T43" fmla="*/ 59 h 135"/>
                <a:gd name="T44" fmla="*/ 59 w 65"/>
                <a:gd name="T45" fmla="*/ 66 h 135"/>
                <a:gd name="T46" fmla="*/ 60 w 65"/>
                <a:gd name="T47" fmla="*/ 66 h 135"/>
                <a:gd name="T48" fmla="*/ 60 w 65"/>
                <a:gd name="T49" fmla="*/ 66 h 135"/>
                <a:gd name="T50" fmla="*/ 65 w 65"/>
                <a:gd name="T51" fmla="*/ 59 h 135"/>
                <a:gd name="T52" fmla="*/ 65 w 65"/>
                <a:gd name="T53" fmla="*/ 21 h 135"/>
                <a:gd name="T54" fmla="*/ 60 w 65"/>
                <a:gd name="T55" fmla="*/ 4 h 135"/>
                <a:gd name="T56" fmla="*/ 43 w 65"/>
                <a:gd name="T57" fmla="*/ 0 h 135"/>
                <a:gd name="T58" fmla="*/ 40 w 65"/>
                <a:gd name="T59" fmla="*/ 0 h 135"/>
                <a:gd name="T60" fmla="*/ 38 w 65"/>
                <a:gd name="T61" fmla="*/ 0 h 135"/>
                <a:gd name="T62" fmla="*/ 36 w 65"/>
                <a:gd name="T63" fmla="*/ 0 h 135"/>
                <a:gd name="T64" fmla="*/ 33 w 65"/>
                <a:gd name="T65" fmla="*/ 0 h 135"/>
                <a:gd name="T66" fmla="*/ 28 w 65"/>
                <a:gd name="T67" fmla="*/ 0 h 135"/>
                <a:gd name="T68" fmla="*/ 23 w 65"/>
                <a:gd name="T6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35">
                  <a:moveTo>
                    <a:pt x="23" y="0"/>
                  </a:moveTo>
                  <a:cubicBezTo>
                    <a:pt x="18" y="0"/>
                    <a:pt x="13" y="0"/>
                    <a:pt x="9" y="2"/>
                  </a:cubicBezTo>
                  <a:cubicBezTo>
                    <a:pt x="3" y="4"/>
                    <a:pt x="0" y="10"/>
                    <a:pt x="1" y="16"/>
                  </a:cubicBezTo>
                  <a:cubicBezTo>
                    <a:pt x="0" y="30"/>
                    <a:pt x="0" y="45"/>
                    <a:pt x="1" y="60"/>
                  </a:cubicBezTo>
                  <a:cubicBezTo>
                    <a:pt x="0" y="63"/>
                    <a:pt x="2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6" y="66"/>
                    <a:pt x="6" y="66"/>
                  </a:cubicBezTo>
                  <a:cubicBezTo>
                    <a:pt x="10" y="66"/>
                    <a:pt x="12" y="61"/>
                    <a:pt x="12" y="57"/>
                  </a:cubicBezTo>
                  <a:cubicBezTo>
                    <a:pt x="12" y="45"/>
                    <a:pt x="12" y="34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5" y="57"/>
                    <a:pt x="15" y="93"/>
                    <a:pt x="15" y="128"/>
                  </a:cubicBezTo>
                  <a:cubicBezTo>
                    <a:pt x="15" y="133"/>
                    <a:pt x="19" y="135"/>
                    <a:pt x="23" y="135"/>
                  </a:cubicBezTo>
                  <a:cubicBezTo>
                    <a:pt x="25" y="135"/>
                    <a:pt x="27" y="134"/>
                    <a:pt x="29" y="133"/>
                  </a:cubicBezTo>
                  <a:cubicBezTo>
                    <a:pt x="31" y="129"/>
                    <a:pt x="31" y="125"/>
                    <a:pt x="31" y="121"/>
                  </a:cubicBezTo>
                  <a:cubicBezTo>
                    <a:pt x="31" y="103"/>
                    <a:pt x="31" y="84"/>
                    <a:pt x="31" y="66"/>
                  </a:cubicBezTo>
                  <a:cubicBezTo>
                    <a:pt x="32" y="66"/>
                    <a:pt x="33" y="66"/>
                    <a:pt x="34" y="66"/>
                  </a:cubicBezTo>
                  <a:cubicBezTo>
                    <a:pt x="34" y="87"/>
                    <a:pt x="34" y="108"/>
                    <a:pt x="34" y="129"/>
                  </a:cubicBezTo>
                  <a:cubicBezTo>
                    <a:pt x="35" y="133"/>
                    <a:pt x="38" y="135"/>
                    <a:pt x="41" y="135"/>
                  </a:cubicBezTo>
                  <a:cubicBezTo>
                    <a:pt x="45" y="135"/>
                    <a:pt x="50" y="132"/>
                    <a:pt x="49" y="128"/>
                  </a:cubicBezTo>
                  <a:cubicBezTo>
                    <a:pt x="49" y="92"/>
                    <a:pt x="49" y="57"/>
                    <a:pt x="49" y="22"/>
                  </a:cubicBezTo>
                  <a:cubicBezTo>
                    <a:pt x="50" y="22"/>
                    <a:pt x="52" y="22"/>
                    <a:pt x="53" y="22"/>
                  </a:cubicBezTo>
                  <a:cubicBezTo>
                    <a:pt x="53" y="34"/>
                    <a:pt x="53" y="46"/>
                    <a:pt x="53" y="59"/>
                  </a:cubicBezTo>
                  <a:cubicBezTo>
                    <a:pt x="53" y="62"/>
                    <a:pt x="56" y="66"/>
                    <a:pt x="59" y="66"/>
                  </a:cubicBezTo>
                  <a:cubicBezTo>
                    <a:pt x="59" y="66"/>
                    <a:pt x="60" y="66"/>
                    <a:pt x="60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4" y="66"/>
                    <a:pt x="65" y="61"/>
                    <a:pt x="65" y="59"/>
                  </a:cubicBezTo>
                  <a:cubicBezTo>
                    <a:pt x="65" y="46"/>
                    <a:pt x="65" y="33"/>
                    <a:pt x="65" y="21"/>
                  </a:cubicBezTo>
                  <a:cubicBezTo>
                    <a:pt x="65" y="15"/>
                    <a:pt x="65" y="8"/>
                    <a:pt x="60" y="4"/>
                  </a:cubicBezTo>
                  <a:cubicBezTo>
                    <a:pt x="55" y="0"/>
                    <a:pt x="49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7" y="0"/>
                    <a:pt x="25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19568B-BA28-436C-8666-1CD88471F750}"/>
              </a:ext>
            </a:extLst>
          </p:cNvPr>
          <p:cNvGrpSpPr/>
          <p:nvPr/>
        </p:nvGrpSpPr>
        <p:grpSpPr>
          <a:xfrm>
            <a:off x="1294464" y="4514016"/>
            <a:ext cx="267386" cy="597468"/>
            <a:chOff x="3141009" y="4016784"/>
            <a:chExt cx="192849" cy="430917"/>
          </a:xfrm>
          <a:solidFill>
            <a:schemeClr val="bg2">
              <a:lumMod val="50000"/>
            </a:schemeClr>
          </a:solidFill>
        </p:grpSpPr>
        <p:sp>
          <p:nvSpPr>
            <p:cNvPr id="31" name="Freeform 148">
              <a:extLst>
                <a:ext uri="{FF2B5EF4-FFF2-40B4-BE49-F238E27FC236}">
                  <a16:creationId xmlns:a16="http://schemas.microsoft.com/office/drawing/2014/main" id="{C735A1E9-E035-4182-9405-D73DAAEF3BDD}"/>
                </a:ext>
              </a:extLst>
            </p:cNvPr>
            <p:cNvSpPr/>
            <p:nvPr/>
          </p:nvSpPr>
          <p:spPr bwMode="auto">
            <a:xfrm>
              <a:off x="3191549" y="4016784"/>
              <a:ext cx="81130" cy="81130"/>
            </a:xfrm>
            <a:custGeom>
              <a:avLst/>
              <a:gdLst>
                <a:gd name="T0" fmla="*/ 14 w 31"/>
                <a:gd name="T1" fmla="*/ 2 h 31"/>
                <a:gd name="T2" fmla="*/ 30 w 31"/>
                <a:gd name="T3" fmla="*/ 17 h 31"/>
                <a:gd name="T4" fmla="*/ 6 w 31"/>
                <a:gd name="T5" fmla="*/ 22 h 31"/>
                <a:gd name="T6" fmla="*/ 14 w 31"/>
                <a:gd name="T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14" y="2"/>
                  </a:moveTo>
                  <a:cubicBezTo>
                    <a:pt x="23" y="0"/>
                    <a:pt x="31" y="8"/>
                    <a:pt x="30" y="17"/>
                  </a:cubicBezTo>
                  <a:cubicBezTo>
                    <a:pt x="29" y="28"/>
                    <a:pt x="12" y="31"/>
                    <a:pt x="6" y="22"/>
                  </a:cubicBezTo>
                  <a:cubicBezTo>
                    <a:pt x="0" y="15"/>
                    <a:pt x="5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Freeform 149">
              <a:extLst>
                <a:ext uri="{FF2B5EF4-FFF2-40B4-BE49-F238E27FC236}">
                  <a16:creationId xmlns:a16="http://schemas.microsoft.com/office/drawing/2014/main" id="{603619A6-5138-4BDC-847B-96CB59267F0A}"/>
                </a:ext>
              </a:extLst>
            </p:cNvPr>
            <p:cNvSpPr/>
            <p:nvPr/>
          </p:nvSpPr>
          <p:spPr bwMode="auto">
            <a:xfrm>
              <a:off x="3141009" y="4095253"/>
              <a:ext cx="192849" cy="352448"/>
            </a:xfrm>
            <a:custGeom>
              <a:avLst/>
              <a:gdLst>
                <a:gd name="T0" fmla="*/ 15 w 73"/>
                <a:gd name="T1" fmla="*/ 6 h 134"/>
                <a:gd name="T2" fmla="*/ 39 w 73"/>
                <a:gd name="T3" fmla="*/ 2 h 134"/>
                <a:gd name="T4" fmla="*/ 58 w 73"/>
                <a:gd name="T5" fmla="*/ 8 h 134"/>
                <a:gd name="T6" fmla="*/ 67 w 73"/>
                <a:gd name="T7" fmla="*/ 34 h 134"/>
                <a:gd name="T8" fmla="*/ 71 w 73"/>
                <a:gd name="T9" fmla="*/ 57 h 134"/>
                <a:gd name="T10" fmla="*/ 62 w 73"/>
                <a:gd name="T11" fmla="*/ 54 h 134"/>
                <a:gd name="T12" fmla="*/ 52 w 73"/>
                <a:gd name="T13" fmla="*/ 22 h 134"/>
                <a:gd name="T14" fmla="*/ 48 w 73"/>
                <a:gd name="T15" fmla="*/ 18 h 134"/>
                <a:gd name="T16" fmla="*/ 66 w 73"/>
                <a:gd name="T17" fmla="*/ 80 h 134"/>
                <a:gd name="T18" fmla="*/ 50 w 73"/>
                <a:gd name="T19" fmla="*/ 80 h 134"/>
                <a:gd name="T20" fmla="*/ 50 w 73"/>
                <a:gd name="T21" fmla="*/ 125 h 134"/>
                <a:gd name="T22" fmla="*/ 44 w 73"/>
                <a:gd name="T23" fmla="*/ 132 h 134"/>
                <a:gd name="T24" fmla="*/ 38 w 73"/>
                <a:gd name="T25" fmla="*/ 125 h 134"/>
                <a:gd name="T26" fmla="*/ 38 w 73"/>
                <a:gd name="T27" fmla="*/ 80 h 134"/>
                <a:gd name="T28" fmla="*/ 35 w 73"/>
                <a:gd name="T29" fmla="*/ 80 h 134"/>
                <a:gd name="T30" fmla="*/ 34 w 73"/>
                <a:gd name="T31" fmla="*/ 127 h 134"/>
                <a:gd name="T32" fmla="*/ 23 w 73"/>
                <a:gd name="T33" fmla="*/ 127 h 134"/>
                <a:gd name="T34" fmla="*/ 23 w 73"/>
                <a:gd name="T35" fmla="*/ 80 h 134"/>
                <a:gd name="T36" fmla="*/ 7 w 73"/>
                <a:gd name="T37" fmla="*/ 80 h 134"/>
                <a:gd name="T38" fmla="*/ 22 w 73"/>
                <a:gd name="T39" fmla="*/ 19 h 134"/>
                <a:gd name="T40" fmla="*/ 20 w 73"/>
                <a:gd name="T41" fmla="*/ 21 h 134"/>
                <a:gd name="T42" fmla="*/ 10 w 73"/>
                <a:gd name="T43" fmla="*/ 54 h 134"/>
                <a:gd name="T44" fmla="*/ 0 w 73"/>
                <a:gd name="T45" fmla="*/ 53 h 134"/>
                <a:gd name="T46" fmla="*/ 6 w 73"/>
                <a:gd name="T47" fmla="*/ 29 h 134"/>
                <a:gd name="T48" fmla="*/ 15 w 73"/>
                <a:gd name="T49" fmla="*/ 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134">
                  <a:moveTo>
                    <a:pt x="15" y="6"/>
                  </a:moveTo>
                  <a:cubicBezTo>
                    <a:pt x="22" y="0"/>
                    <a:pt x="31" y="2"/>
                    <a:pt x="39" y="2"/>
                  </a:cubicBezTo>
                  <a:cubicBezTo>
                    <a:pt x="46" y="1"/>
                    <a:pt x="54" y="2"/>
                    <a:pt x="58" y="8"/>
                  </a:cubicBezTo>
                  <a:cubicBezTo>
                    <a:pt x="63" y="16"/>
                    <a:pt x="64" y="26"/>
                    <a:pt x="67" y="34"/>
                  </a:cubicBezTo>
                  <a:cubicBezTo>
                    <a:pt x="69" y="42"/>
                    <a:pt x="73" y="49"/>
                    <a:pt x="71" y="57"/>
                  </a:cubicBezTo>
                  <a:cubicBezTo>
                    <a:pt x="68" y="58"/>
                    <a:pt x="63" y="58"/>
                    <a:pt x="62" y="54"/>
                  </a:cubicBezTo>
                  <a:cubicBezTo>
                    <a:pt x="58" y="44"/>
                    <a:pt x="55" y="33"/>
                    <a:pt x="52" y="22"/>
                  </a:cubicBezTo>
                  <a:cubicBezTo>
                    <a:pt x="51" y="21"/>
                    <a:pt x="50" y="19"/>
                    <a:pt x="48" y="18"/>
                  </a:cubicBezTo>
                  <a:cubicBezTo>
                    <a:pt x="53" y="39"/>
                    <a:pt x="60" y="60"/>
                    <a:pt x="66" y="80"/>
                  </a:cubicBezTo>
                  <a:cubicBezTo>
                    <a:pt x="61" y="80"/>
                    <a:pt x="56" y="80"/>
                    <a:pt x="50" y="80"/>
                  </a:cubicBezTo>
                  <a:cubicBezTo>
                    <a:pt x="50" y="95"/>
                    <a:pt x="51" y="110"/>
                    <a:pt x="50" y="125"/>
                  </a:cubicBezTo>
                  <a:cubicBezTo>
                    <a:pt x="50" y="128"/>
                    <a:pt x="48" y="132"/>
                    <a:pt x="44" y="132"/>
                  </a:cubicBezTo>
                  <a:cubicBezTo>
                    <a:pt x="41" y="132"/>
                    <a:pt x="38" y="129"/>
                    <a:pt x="38" y="125"/>
                  </a:cubicBezTo>
                  <a:cubicBezTo>
                    <a:pt x="38" y="110"/>
                    <a:pt x="39" y="95"/>
                    <a:pt x="38" y="80"/>
                  </a:cubicBezTo>
                  <a:cubicBezTo>
                    <a:pt x="37" y="80"/>
                    <a:pt x="36" y="80"/>
                    <a:pt x="35" y="80"/>
                  </a:cubicBezTo>
                  <a:cubicBezTo>
                    <a:pt x="34" y="96"/>
                    <a:pt x="35" y="111"/>
                    <a:pt x="34" y="127"/>
                  </a:cubicBezTo>
                  <a:cubicBezTo>
                    <a:pt x="34" y="134"/>
                    <a:pt x="23" y="133"/>
                    <a:pt x="23" y="127"/>
                  </a:cubicBezTo>
                  <a:cubicBezTo>
                    <a:pt x="22" y="111"/>
                    <a:pt x="23" y="96"/>
                    <a:pt x="23" y="80"/>
                  </a:cubicBezTo>
                  <a:cubicBezTo>
                    <a:pt x="17" y="80"/>
                    <a:pt x="12" y="80"/>
                    <a:pt x="7" y="80"/>
                  </a:cubicBezTo>
                  <a:cubicBezTo>
                    <a:pt x="12" y="60"/>
                    <a:pt x="18" y="40"/>
                    <a:pt x="22" y="19"/>
                  </a:cubicBezTo>
                  <a:cubicBezTo>
                    <a:pt x="22" y="20"/>
                    <a:pt x="21" y="21"/>
                    <a:pt x="20" y="21"/>
                  </a:cubicBezTo>
                  <a:cubicBezTo>
                    <a:pt x="16" y="32"/>
                    <a:pt x="14" y="43"/>
                    <a:pt x="10" y="54"/>
                  </a:cubicBezTo>
                  <a:cubicBezTo>
                    <a:pt x="9" y="59"/>
                    <a:pt x="0" y="59"/>
                    <a:pt x="0" y="53"/>
                  </a:cubicBezTo>
                  <a:cubicBezTo>
                    <a:pt x="1" y="45"/>
                    <a:pt x="4" y="37"/>
                    <a:pt x="6" y="29"/>
                  </a:cubicBezTo>
                  <a:cubicBezTo>
                    <a:pt x="9" y="21"/>
                    <a:pt x="10" y="12"/>
                    <a:pt x="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DCAA5FA-AC35-4CED-8A6E-A995FB9BFE0A}"/>
              </a:ext>
            </a:extLst>
          </p:cNvPr>
          <p:cNvGrpSpPr/>
          <p:nvPr/>
        </p:nvGrpSpPr>
        <p:grpSpPr>
          <a:xfrm>
            <a:off x="1674336" y="2175777"/>
            <a:ext cx="877761" cy="2991028"/>
            <a:chOff x="2675803" y="2721866"/>
            <a:chExt cx="877761" cy="29910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6E013A02-A744-42EA-ADD2-94DEA05B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803" y="2721866"/>
              <a:ext cx="877761" cy="299102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/>
            </a:p>
          </p:txBody>
        </p:sp>
        <p:sp>
          <p:nvSpPr>
            <p:cNvPr id="30" name="文本框 176">
              <a:extLst>
                <a:ext uri="{FF2B5EF4-FFF2-40B4-BE49-F238E27FC236}">
                  <a16:creationId xmlns:a16="http://schemas.microsoft.com/office/drawing/2014/main" id="{ACBBB080-B392-41EA-A6CF-42D25D62AE1E}"/>
                </a:ext>
              </a:extLst>
            </p:cNvPr>
            <p:cNvSpPr txBox="1"/>
            <p:nvPr/>
          </p:nvSpPr>
          <p:spPr>
            <a:xfrm>
              <a:off x="2765306" y="2785456"/>
              <a:ext cx="67839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+mj-lt"/>
                  <a:cs typeface="Arial" panose="020B0604020202020204" pitchFamily="34" charset="0"/>
                </a:rPr>
                <a:t>69</a:t>
              </a:r>
              <a:r>
                <a:rPr lang="en-US" altLang="zh-CN" sz="1400" dirty="0">
                  <a:latin typeface="+mj-lt"/>
                  <a:cs typeface="Arial" panose="020B0604020202020204" pitchFamily="34" charset="0"/>
                </a:rPr>
                <a:t>%</a:t>
              </a:r>
              <a:endParaRPr lang="zh-CN" altLang="en-US" sz="14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7D465E-E2A6-4F04-AD26-10D0065C1A05}"/>
              </a:ext>
            </a:extLst>
          </p:cNvPr>
          <p:cNvGrpSpPr/>
          <p:nvPr/>
        </p:nvGrpSpPr>
        <p:grpSpPr>
          <a:xfrm>
            <a:off x="6879687" y="3850583"/>
            <a:ext cx="236037" cy="601161"/>
            <a:chOff x="4784876" y="4022104"/>
            <a:chExt cx="170239" cy="43357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Freeform 145">
              <a:extLst>
                <a:ext uri="{FF2B5EF4-FFF2-40B4-BE49-F238E27FC236}">
                  <a16:creationId xmlns:a16="http://schemas.microsoft.com/office/drawing/2014/main" id="{133A6819-83AE-45F0-82C1-9705EB058DBB}"/>
                </a:ext>
              </a:extLst>
            </p:cNvPr>
            <p:cNvSpPr/>
            <p:nvPr/>
          </p:nvSpPr>
          <p:spPr bwMode="auto">
            <a:xfrm>
              <a:off x="4830096" y="4024763"/>
              <a:ext cx="83790" cy="67830"/>
            </a:xfrm>
            <a:custGeom>
              <a:avLst/>
              <a:gdLst>
                <a:gd name="T0" fmla="*/ 20 w 32"/>
                <a:gd name="T1" fmla="*/ 0 h 26"/>
                <a:gd name="T2" fmla="*/ 11 w 32"/>
                <a:gd name="T3" fmla="*/ 0 h 26"/>
                <a:gd name="T4" fmla="*/ 6 w 32"/>
                <a:gd name="T5" fmla="*/ 21 h 26"/>
                <a:gd name="T6" fmla="*/ 16 w 32"/>
                <a:gd name="T7" fmla="*/ 26 h 26"/>
                <a:gd name="T8" fmla="*/ 29 w 32"/>
                <a:gd name="T9" fmla="*/ 17 h 26"/>
                <a:gd name="T10" fmla="*/ 20 w 3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6">
                  <a:moveTo>
                    <a:pt x="2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3" y="3"/>
                    <a:pt x="0" y="15"/>
                    <a:pt x="6" y="21"/>
                  </a:cubicBezTo>
                  <a:cubicBezTo>
                    <a:pt x="8" y="25"/>
                    <a:pt x="12" y="26"/>
                    <a:pt x="16" y="26"/>
                  </a:cubicBezTo>
                  <a:cubicBezTo>
                    <a:pt x="21" y="26"/>
                    <a:pt x="27" y="23"/>
                    <a:pt x="29" y="17"/>
                  </a:cubicBezTo>
                  <a:cubicBezTo>
                    <a:pt x="32" y="10"/>
                    <a:pt x="27" y="3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Freeform 146">
              <a:extLst>
                <a:ext uri="{FF2B5EF4-FFF2-40B4-BE49-F238E27FC236}">
                  <a16:creationId xmlns:a16="http://schemas.microsoft.com/office/drawing/2014/main" id="{AE48501E-4C14-4E9E-A032-70244A950E40}"/>
                </a:ext>
              </a:extLst>
            </p:cNvPr>
            <p:cNvSpPr/>
            <p:nvPr/>
          </p:nvSpPr>
          <p:spPr bwMode="auto">
            <a:xfrm>
              <a:off x="4858026" y="4022104"/>
              <a:ext cx="23940" cy="2660"/>
            </a:xfrm>
            <a:custGeom>
              <a:avLst/>
              <a:gdLst>
                <a:gd name="T0" fmla="*/ 5 w 9"/>
                <a:gd name="T1" fmla="*/ 0 h 1"/>
                <a:gd name="T2" fmla="*/ 2 w 9"/>
                <a:gd name="T3" fmla="*/ 1 h 1"/>
                <a:gd name="T4" fmla="*/ 0 w 9"/>
                <a:gd name="T5" fmla="*/ 1 h 1"/>
                <a:gd name="T6" fmla="*/ 9 w 9"/>
                <a:gd name="T7" fmla="*/ 1 h 1"/>
                <a:gd name="T8" fmla="*/ 5 w 9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8" name="Freeform 147">
              <a:extLst>
                <a:ext uri="{FF2B5EF4-FFF2-40B4-BE49-F238E27FC236}">
                  <a16:creationId xmlns:a16="http://schemas.microsoft.com/office/drawing/2014/main" id="{856DB7FB-B04B-4B66-9079-94EC6721AB38}"/>
                </a:ext>
              </a:extLst>
            </p:cNvPr>
            <p:cNvSpPr/>
            <p:nvPr/>
          </p:nvSpPr>
          <p:spPr bwMode="auto">
            <a:xfrm>
              <a:off x="4784876" y="4100573"/>
              <a:ext cx="170239" cy="355108"/>
            </a:xfrm>
            <a:custGeom>
              <a:avLst/>
              <a:gdLst>
                <a:gd name="T0" fmla="*/ 23 w 65"/>
                <a:gd name="T1" fmla="*/ 0 h 135"/>
                <a:gd name="T2" fmla="*/ 9 w 65"/>
                <a:gd name="T3" fmla="*/ 2 h 135"/>
                <a:gd name="T4" fmla="*/ 1 w 65"/>
                <a:gd name="T5" fmla="*/ 16 h 135"/>
                <a:gd name="T6" fmla="*/ 1 w 65"/>
                <a:gd name="T7" fmla="*/ 60 h 135"/>
                <a:gd name="T8" fmla="*/ 5 w 65"/>
                <a:gd name="T9" fmla="*/ 66 h 135"/>
                <a:gd name="T10" fmla="*/ 5 w 65"/>
                <a:gd name="T11" fmla="*/ 66 h 135"/>
                <a:gd name="T12" fmla="*/ 6 w 65"/>
                <a:gd name="T13" fmla="*/ 66 h 135"/>
                <a:gd name="T14" fmla="*/ 12 w 65"/>
                <a:gd name="T15" fmla="*/ 57 h 135"/>
                <a:gd name="T16" fmla="*/ 12 w 65"/>
                <a:gd name="T17" fmla="*/ 22 h 135"/>
                <a:gd name="T18" fmla="*/ 15 w 65"/>
                <a:gd name="T19" fmla="*/ 22 h 135"/>
                <a:gd name="T20" fmla="*/ 15 w 65"/>
                <a:gd name="T21" fmla="*/ 128 h 135"/>
                <a:gd name="T22" fmla="*/ 23 w 65"/>
                <a:gd name="T23" fmla="*/ 135 h 135"/>
                <a:gd name="T24" fmla="*/ 29 w 65"/>
                <a:gd name="T25" fmla="*/ 133 h 135"/>
                <a:gd name="T26" fmla="*/ 31 w 65"/>
                <a:gd name="T27" fmla="*/ 121 h 135"/>
                <a:gd name="T28" fmla="*/ 31 w 65"/>
                <a:gd name="T29" fmla="*/ 66 h 135"/>
                <a:gd name="T30" fmla="*/ 34 w 65"/>
                <a:gd name="T31" fmla="*/ 66 h 135"/>
                <a:gd name="T32" fmla="*/ 34 w 65"/>
                <a:gd name="T33" fmla="*/ 129 h 135"/>
                <a:gd name="T34" fmla="*/ 41 w 65"/>
                <a:gd name="T35" fmla="*/ 135 h 135"/>
                <a:gd name="T36" fmla="*/ 49 w 65"/>
                <a:gd name="T37" fmla="*/ 128 h 135"/>
                <a:gd name="T38" fmla="*/ 49 w 65"/>
                <a:gd name="T39" fmla="*/ 22 h 135"/>
                <a:gd name="T40" fmla="*/ 53 w 65"/>
                <a:gd name="T41" fmla="*/ 22 h 135"/>
                <a:gd name="T42" fmla="*/ 53 w 65"/>
                <a:gd name="T43" fmla="*/ 59 h 135"/>
                <a:gd name="T44" fmla="*/ 59 w 65"/>
                <a:gd name="T45" fmla="*/ 66 h 135"/>
                <a:gd name="T46" fmla="*/ 60 w 65"/>
                <a:gd name="T47" fmla="*/ 66 h 135"/>
                <a:gd name="T48" fmla="*/ 60 w 65"/>
                <a:gd name="T49" fmla="*/ 66 h 135"/>
                <a:gd name="T50" fmla="*/ 65 w 65"/>
                <a:gd name="T51" fmla="*/ 59 h 135"/>
                <a:gd name="T52" fmla="*/ 65 w 65"/>
                <a:gd name="T53" fmla="*/ 21 h 135"/>
                <a:gd name="T54" fmla="*/ 60 w 65"/>
                <a:gd name="T55" fmla="*/ 4 h 135"/>
                <a:gd name="T56" fmla="*/ 43 w 65"/>
                <a:gd name="T57" fmla="*/ 0 h 135"/>
                <a:gd name="T58" fmla="*/ 40 w 65"/>
                <a:gd name="T59" fmla="*/ 0 h 135"/>
                <a:gd name="T60" fmla="*/ 38 w 65"/>
                <a:gd name="T61" fmla="*/ 0 h 135"/>
                <a:gd name="T62" fmla="*/ 36 w 65"/>
                <a:gd name="T63" fmla="*/ 0 h 135"/>
                <a:gd name="T64" fmla="*/ 33 w 65"/>
                <a:gd name="T65" fmla="*/ 0 h 135"/>
                <a:gd name="T66" fmla="*/ 28 w 65"/>
                <a:gd name="T67" fmla="*/ 0 h 135"/>
                <a:gd name="T68" fmla="*/ 23 w 65"/>
                <a:gd name="T6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35">
                  <a:moveTo>
                    <a:pt x="23" y="0"/>
                  </a:moveTo>
                  <a:cubicBezTo>
                    <a:pt x="18" y="0"/>
                    <a:pt x="13" y="0"/>
                    <a:pt x="9" y="2"/>
                  </a:cubicBezTo>
                  <a:cubicBezTo>
                    <a:pt x="3" y="4"/>
                    <a:pt x="0" y="10"/>
                    <a:pt x="1" y="16"/>
                  </a:cubicBezTo>
                  <a:cubicBezTo>
                    <a:pt x="0" y="30"/>
                    <a:pt x="0" y="45"/>
                    <a:pt x="1" y="60"/>
                  </a:cubicBezTo>
                  <a:cubicBezTo>
                    <a:pt x="0" y="63"/>
                    <a:pt x="2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6" y="66"/>
                    <a:pt x="6" y="66"/>
                  </a:cubicBezTo>
                  <a:cubicBezTo>
                    <a:pt x="10" y="66"/>
                    <a:pt x="12" y="61"/>
                    <a:pt x="12" y="57"/>
                  </a:cubicBezTo>
                  <a:cubicBezTo>
                    <a:pt x="12" y="45"/>
                    <a:pt x="12" y="34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5" y="57"/>
                    <a:pt x="15" y="93"/>
                    <a:pt x="15" y="128"/>
                  </a:cubicBezTo>
                  <a:cubicBezTo>
                    <a:pt x="15" y="133"/>
                    <a:pt x="19" y="135"/>
                    <a:pt x="23" y="135"/>
                  </a:cubicBezTo>
                  <a:cubicBezTo>
                    <a:pt x="25" y="135"/>
                    <a:pt x="27" y="134"/>
                    <a:pt x="29" y="133"/>
                  </a:cubicBezTo>
                  <a:cubicBezTo>
                    <a:pt x="31" y="129"/>
                    <a:pt x="31" y="125"/>
                    <a:pt x="31" y="121"/>
                  </a:cubicBezTo>
                  <a:cubicBezTo>
                    <a:pt x="31" y="103"/>
                    <a:pt x="31" y="84"/>
                    <a:pt x="31" y="66"/>
                  </a:cubicBezTo>
                  <a:cubicBezTo>
                    <a:pt x="32" y="66"/>
                    <a:pt x="33" y="66"/>
                    <a:pt x="34" y="66"/>
                  </a:cubicBezTo>
                  <a:cubicBezTo>
                    <a:pt x="34" y="87"/>
                    <a:pt x="34" y="108"/>
                    <a:pt x="34" y="129"/>
                  </a:cubicBezTo>
                  <a:cubicBezTo>
                    <a:pt x="35" y="133"/>
                    <a:pt x="38" y="135"/>
                    <a:pt x="41" y="135"/>
                  </a:cubicBezTo>
                  <a:cubicBezTo>
                    <a:pt x="45" y="135"/>
                    <a:pt x="50" y="132"/>
                    <a:pt x="49" y="128"/>
                  </a:cubicBezTo>
                  <a:cubicBezTo>
                    <a:pt x="49" y="92"/>
                    <a:pt x="49" y="57"/>
                    <a:pt x="49" y="22"/>
                  </a:cubicBezTo>
                  <a:cubicBezTo>
                    <a:pt x="50" y="22"/>
                    <a:pt x="52" y="22"/>
                    <a:pt x="53" y="22"/>
                  </a:cubicBezTo>
                  <a:cubicBezTo>
                    <a:pt x="53" y="34"/>
                    <a:pt x="53" y="46"/>
                    <a:pt x="53" y="59"/>
                  </a:cubicBezTo>
                  <a:cubicBezTo>
                    <a:pt x="53" y="62"/>
                    <a:pt x="56" y="66"/>
                    <a:pt x="59" y="66"/>
                  </a:cubicBezTo>
                  <a:cubicBezTo>
                    <a:pt x="59" y="66"/>
                    <a:pt x="60" y="66"/>
                    <a:pt x="60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4" y="66"/>
                    <a:pt x="65" y="61"/>
                    <a:pt x="65" y="59"/>
                  </a:cubicBezTo>
                  <a:cubicBezTo>
                    <a:pt x="65" y="46"/>
                    <a:pt x="65" y="33"/>
                    <a:pt x="65" y="21"/>
                  </a:cubicBezTo>
                  <a:cubicBezTo>
                    <a:pt x="65" y="15"/>
                    <a:pt x="65" y="8"/>
                    <a:pt x="60" y="4"/>
                  </a:cubicBezTo>
                  <a:cubicBezTo>
                    <a:pt x="55" y="0"/>
                    <a:pt x="49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31" y="0"/>
                    <a:pt x="30" y="0"/>
                    <a:pt x="28" y="0"/>
                  </a:cubicBezTo>
                  <a:cubicBezTo>
                    <a:pt x="27" y="0"/>
                    <a:pt x="25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73F6603-3B5E-43DC-81D3-3C324546A835}"/>
              </a:ext>
            </a:extLst>
          </p:cNvPr>
          <p:cNvGrpSpPr/>
          <p:nvPr/>
        </p:nvGrpSpPr>
        <p:grpSpPr>
          <a:xfrm>
            <a:off x="6864012" y="1574951"/>
            <a:ext cx="267386" cy="597468"/>
            <a:chOff x="3141009" y="4016784"/>
            <a:chExt cx="192849" cy="430917"/>
          </a:xfrm>
          <a:solidFill>
            <a:schemeClr val="bg1">
              <a:lumMod val="50000"/>
            </a:schemeClr>
          </a:solidFill>
        </p:grpSpPr>
        <p:sp>
          <p:nvSpPr>
            <p:cNvPr id="24" name="Freeform 148">
              <a:extLst>
                <a:ext uri="{FF2B5EF4-FFF2-40B4-BE49-F238E27FC236}">
                  <a16:creationId xmlns:a16="http://schemas.microsoft.com/office/drawing/2014/main" id="{D7220CD2-87D1-4E1A-9184-30A502DA8D2D}"/>
                </a:ext>
              </a:extLst>
            </p:cNvPr>
            <p:cNvSpPr/>
            <p:nvPr/>
          </p:nvSpPr>
          <p:spPr bwMode="auto">
            <a:xfrm>
              <a:off x="3191549" y="4016784"/>
              <a:ext cx="81130" cy="81130"/>
            </a:xfrm>
            <a:custGeom>
              <a:avLst/>
              <a:gdLst>
                <a:gd name="T0" fmla="*/ 14 w 31"/>
                <a:gd name="T1" fmla="*/ 2 h 31"/>
                <a:gd name="T2" fmla="*/ 30 w 31"/>
                <a:gd name="T3" fmla="*/ 17 h 31"/>
                <a:gd name="T4" fmla="*/ 6 w 31"/>
                <a:gd name="T5" fmla="*/ 22 h 31"/>
                <a:gd name="T6" fmla="*/ 14 w 31"/>
                <a:gd name="T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14" y="2"/>
                  </a:moveTo>
                  <a:cubicBezTo>
                    <a:pt x="23" y="0"/>
                    <a:pt x="31" y="8"/>
                    <a:pt x="30" y="17"/>
                  </a:cubicBezTo>
                  <a:cubicBezTo>
                    <a:pt x="29" y="28"/>
                    <a:pt x="12" y="31"/>
                    <a:pt x="6" y="22"/>
                  </a:cubicBezTo>
                  <a:cubicBezTo>
                    <a:pt x="0" y="15"/>
                    <a:pt x="5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Freeform 149">
              <a:extLst>
                <a:ext uri="{FF2B5EF4-FFF2-40B4-BE49-F238E27FC236}">
                  <a16:creationId xmlns:a16="http://schemas.microsoft.com/office/drawing/2014/main" id="{99BE1DB6-A984-439B-9ADD-B5F977CB7FCA}"/>
                </a:ext>
              </a:extLst>
            </p:cNvPr>
            <p:cNvSpPr/>
            <p:nvPr/>
          </p:nvSpPr>
          <p:spPr bwMode="auto">
            <a:xfrm>
              <a:off x="3141009" y="4095253"/>
              <a:ext cx="192849" cy="352448"/>
            </a:xfrm>
            <a:custGeom>
              <a:avLst/>
              <a:gdLst>
                <a:gd name="T0" fmla="*/ 15 w 73"/>
                <a:gd name="T1" fmla="*/ 6 h 134"/>
                <a:gd name="T2" fmla="*/ 39 w 73"/>
                <a:gd name="T3" fmla="*/ 2 h 134"/>
                <a:gd name="T4" fmla="*/ 58 w 73"/>
                <a:gd name="T5" fmla="*/ 8 h 134"/>
                <a:gd name="T6" fmla="*/ 67 w 73"/>
                <a:gd name="T7" fmla="*/ 34 h 134"/>
                <a:gd name="T8" fmla="*/ 71 w 73"/>
                <a:gd name="T9" fmla="*/ 57 h 134"/>
                <a:gd name="T10" fmla="*/ 62 w 73"/>
                <a:gd name="T11" fmla="*/ 54 h 134"/>
                <a:gd name="T12" fmla="*/ 52 w 73"/>
                <a:gd name="T13" fmla="*/ 22 h 134"/>
                <a:gd name="T14" fmla="*/ 48 w 73"/>
                <a:gd name="T15" fmla="*/ 18 h 134"/>
                <a:gd name="T16" fmla="*/ 66 w 73"/>
                <a:gd name="T17" fmla="*/ 80 h 134"/>
                <a:gd name="T18" fmla="*/ 50 w 73"/>
                <a:gd name="T19" fmla="*/ 80 h 134"/>
                <a:gd name="T20" fmla="*/ 50 w 73"/>
                <a:gd name="T21" fmla="*/ 125 h 134"/>
                <a:gd name="T22" fmla="*/ 44 w 73"/>
                <a:gd name="T23" fmla="*/ 132 h 134"/>
                <a:gd name="T24" fmla="*/ 38 w 73"/>
                <a:gd name="T25" fmla="*/ 125 h 134"/>
                <a:gd name="T26" fmla="*/ 38 w 73"/>
                <a:gd name="T27" fmla="*/ 80 h 134"/>
                <a:gd name="T28" fmla="*/ 35 w 73"/>
                <a:gd name="T29" fmla="*/ 80 h 134"/>
                <a:gd name="T30" fmla="*/ 34 w 73"/>
                <a:gd name="T31" fmla="*/ 127 h 134"/>
                <a:gd name="T32" fmla="*/ 23 w 73"/>
                <a:gd name="T33" fmla="*/ 127 h 134"/>
                <a:gd name="T34" fmla="*/ 23 w 73"/>
                <a:gd name="T35" fmla="*/ 80 h 134"/>
                <a:gd name="T36" fmla="*/ 7 w 73"/>
                <a:gd name="T37" fmla="*/ 80 h 134"/>
                <a:gd name="T38" fmla="*/ 22 w 73"/>
                <a:gd name="T39" fmla="*/ 19 h 134"/>
                <a:gd name="T40" fmla="*/ 20 w 73"/>
                <a:gd name="T41" fmla="*/ 21 h 134"/>
                <a:gd name="T42" fmla="*/ 10 w 73"/>
                <a:gd name="T43" fmla="*/ 54 h 134"/>
                <a:gd name="T44" fmla="*/ 0 w 73"/>
                <a:gd name="T45" fmla="*/ 53 h 134"/>
                <a:gd name="T46" fmla="*/ 6 w 73"/>
                <a:gd name="T47" fmla="*/ 29 h 134"/>
                <a:gd name="T48" fmla="*/ 15 w 73"/>
                <a:gd name="T49" fmla="*/ 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134">
                  <a:moveTo>
                    <a:pt x="15" y="6"/>
                  </a:moveTo>
                  <a:cubicBezTo>
                    <a:pt x="22" y="0"/>
                    <a:pt x="31" y="2"/>
                    <a:pt x="39" y="2"/>
                  </a:cubicBezTo>
                  <a:cubicBezTo>
                    <a:pt x="46" y="1"/>
                    <a:pt x="54" y="2"/>
                    <a:pt x="58" y="8"/>
                  </a:cubicBezTo>
                  <a:cubicBezTo>
                    <a:pt x="63" y="16"/>
                    <a:pt x="64" y="26"/>
                    <a:pt x="67" y="34"/>
                  </a:cubicBezTo>
                  <a:cubicBezTo>
                    <a:pt x="69" y="42"/>
                    <a:pt x="73" y="49"/>
                    <a:pt x="71" y="57"/>
                  </a:cubicBezTo>
                  <a:cubicBezTo>
                    <a:pt x="68" y="58"/>
                    <a:pt x="63" y="58"/>
                    <a:pt x="62" y="54"/>
                  </a:cubicBezTo>
                  <a:cubicBezTo>
                    <a:pt x="58" y="44"/>
                    <a:pt x="55" y="33"/>
                    <a:pt x="52" y="22"/>
                  </a:cubicBezTo>
                  <a:cubicBezTo>
                    <a:pt x="51" y="21"/>
                    <a:pt x="50" y="19"/>
                    <a:pt x="48" y="18"/>
                  </a:cubicBezTo>
                  <a:cubicBezTo>
                    <a:pt x="53" y="39"/>
                    <a:pt x="60" y="60"/>
                    <a:pt x="66" y="80"/>
                  </a:cubicBezTo>
                  <a:cubicBezTo>
                    <a:pt x="61" y="80"/>
                    <a:pt x="56" y="80"/>
                    <a:pt x="50" y="80"/>
                  </a:cubicBezTo>
                  <a:cubicBezTo>
                    <a:pt x="50" y="95"/>
                    <a:pt x="51" y="110"/>
                    <a:pt x="50" y="125"/>
                  </a:cubicBezTo>
                  <a:cubicBezTo>
                    <a:pt x="50" y="128"/>
                    <a:pt x="48" y="132"/>
                    <a:pt x="44" y="132"/>
                  </a:cubicBezTo>
                  <a:cubicBezTo>
                    <a:pt x="41" y="132"/>
                    <a:pt x="38" y="129"/>
                    <a:pt x="38" y="125"/>
                  </a:cubicBezTo>
                  <a:cubicBezTo>
                    <a:pt x="38" y="110"/>
                    <a:pt x="39" y="95"/>
                    <a:pt x="38" y="80"/>
                  </a:cubicBezTo>
                  <a:cubicBezTo>
                    <a:pt x="37" y="80"/>
                    <a:pt x="36" y="80"/>
                    <a:pt x="35" y="80"/>
                  </a:cubicBezTo>
                  <a:cubicBezTo>
                    <a:pt x="34" y="96"/>
                    <a:pt x="35" y="111"/>
                    <a:pt x="34" y="127"/>
                  </a:cubicBezTo>
                  <a:cubicBezTo>
                    <a:pt x="34" y="134"/>
                    <a:pt x="23" y="133"/>
                    <a:pt x="23" y="127"/>
                  </a:cubicBezTo>
                  <a:cubicBezTo>
                    <a:pt x="22" y="111"/>
                    <a:pt x="23" y="96"/>
                    <a:pt x="23" y="80"/>
                  </a:cubicBezTo>
                  <a:cubicBezTo>
                    <a:pt x="17" y="80"/>
                    <a:pt x="12" y="80"/>
                    <a:pt x="7" y="80"/>
                  </a:cubicBezTo>
                  <a:cubicBezTo>
                    <a:pt x="12" y="60"/>
                    <a:pt x="18" y="40"/>
                    <a:pt x="22" y="19"/>
                  </a:cubicBezTo>
                  <a:cubicBezTo>
                    <a:pt x="22" y="20"/>
                    <a:pt x="21" y="21"/>
                    <a:pt x="20" y="21"/>
                  </a:cubicBezTo>
                  <a:cubicBezTo>
                    <a:pt x="16" y="32"/>
                    <a:pt x="14" y="43"/>
                    <a:pt x="10" y="54"/>
                  </a:cubicBezTo>
                  <a:cubicBezTo>
                    <a:pt x="9" y="59"/>
                    <a:pt x="0" y="59"/>
                    <a:pt x="0" y="53"/>
                  </a:cubicBezTo>
                  <a:cubicBezTo>
                    <a:pt x="1" y="45"/>
                    <a:pt x="4" y="37"/>
                    <a:pt x="6" y="29"/>
                  </a:cubicBezTo>
                  <a:cubicBezTo>
                    <a:pt x="9" y="21"/>
                    <a:pt x="10" y="12"/>
                    <a:pt x="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E60D2D-95E0-4980-9222-72B7E591E546}"/>
              </a:ext>
            </a:extLst>
          </p:cNvPr>
          <p:cNvGrpSpPr/>
          <p:nvPr/>
        </p:nvGrpSpPr>
        <p:grpSpPr>
          <a:xfrm>
            <a:off x="2352941" y="3123612"/>
            <a:ext cx="881449" cy="2043193"/>
            <a:chOff x="3354408" y="3669701"/>
            <a:chExt cx="881449" cy="20431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Rectangle 33">
              <a:extLst>
                <a:ext uri="{FF2B5EF4-FFF2-40B4-BE49-F238E27FC236}">
                  <a16:creationId xmlns:a16="http://schemas.microsoft.com/office/drawing/2014/main" id="{2286050A-53CC-4195-AB08-630CB421D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408" y="3669701"/>
              <a:ext cx="881449" cy="204319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/>
            </a:p>
          </p:txBody>
        </p:sp>
        <p:sp>
          <p:nvSpPr>
            <p:cNvPr id="23" name="文本框 177">
              <a:extLst>
                <a:ext uri="{FF2B5EF4-FFF2-40B4-BE49-F238E27FC236}">
                  <a16:creationId xmlns:a16="http://schemas.microsoft.com/office/drawing/2014/main" id="{27CEFE05-6F32-4CE5-A132-10F28DEDBCE9}"/>
                </a:ext>
              </a:extLst>
            </p:cNvPr>
            <p:cNvSpPr txBox="1"/>
            <p:nvPr/>
          </p:nvSpPr>
          <p:spPr>
            <a:xfrm>
              <a:off x="3448739" y="3756130"/>
              <a:ext cx="67839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+mj-lt"/>
                  <a:cs typeface="Arial" panose="020B0604020202020204" pitchFamily="34" charset="0"/>
                </a:rPr>
                <a:t>36</a:t>
              </a:r>
              <a:r>
                <a:rPr lang="en-US" altLang="zh-CN" sz="1400" dirty="0">
                  <a:latin typeface="+mj-lt"/>
                  <a:cs typeface="Arial" panose="020B0604020202020204" pitchFamily="34" charset="0"/>
                </a:rPr>
                <a:t>%</a:t>
              </a:r>
              <a:endParaRPr lang="zh-CN" altLang="en-US" sz="14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B8726B-E33C-4F8B-A7A6-59FF1FC54E15}"/>
              </a:ext>
            </a:extLst>
          </p:cNvPr>
          <p:cNvGrpSpPr/>
          <p:nvPr/>
        </p:nvGrpSpPr>
        <p:grpSpPr>
          <a:xfrm>
            <a:off x="4314359" y="1191004"/>
            <a:ext cx="877761" cy="3975802"/>
            <a:chOff x="5315826" y="1737093"/>
            <a:chExt cx="877761" cy="397580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2FD83A23-E964-40DC-9EB4-D1E60BCD9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826" y="1737093"/>
              <a:ext cx="877761" cy="397580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/>
            </a:p>
          </p:txBody>
        </p:sp>
        <p:sp>
          <p:nvSpPr>
            <p:cNvPr id="21" name="文本框 178">
              <a:extLst>
                <a:ext uri="{FF2B5EF4-FFF2-40B4-BE49-F238E27FC236}">
                  <a16:creationId xmlns:a16="http://schemas.microsoft.com/office/drawing/2014/main" id="{A4FD60E2-8E5A-4FC4-B3CF-7DBCE28A5F00}"/>
                </a:ext>
              </a:extLst>
            </p:cNvPr>
            <p:cNvSpPr txBox="1"/>
            <p:nvPr/>
          </p:nvSpPr>
          <p:spPr>
            <a:xfrm>
              <a:off x="5429707" y="1785067"/>
              <a:ext cx="67839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+mj-lt"/>
                  <a:cs typeface="Arial" panose="020B0604020202020204" pitchFamily="34" charset="0"/>
                </a:rPr>
                <a:t>88</a:t>
              </a:r>
              <a:r>
                <a:rPr lang="en-US" altLang="zh-CN" sz="1400" dirty="0">
                  <a:latin typeface="+mj-lt"/>
                  <a:cs typeface="Arial" panose="020B0604020202020204" pitchFamily="34" charset="0"/>
                </a:rPr>
                <a:t>%</a:t>
              </a:r>
              <a:endParaRPr lang="zh-CN" altLang="en-US" sz="14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42F5B32-94B4-4743-AEE7-5A1F8E2568E0}"/>
              </a:ext>
            </a:extLst>
          </p:cNvPr>
          <p:cNvGrpSpPr/>
          <p:nvPr/>
        </p:nvGrpSpPr>
        <p:grpSpPr>
          <a:xfrm>
            <a:off x="4992966" y="2638629"/>
            <a:ext cx="881449" cy="2528175"/>
            <a:chOff x="5994433" y="3184718"/>
            <a:chExt cx="881449" cy="252817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3432D864-C618-4D38-AE74-AC27183D4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33" y="3184718"/>
              <a:ext cx="881449" cy="25281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/>
            </a:p>
          </p:txBody>
        </p:sp>
        <p:sp>
          <p:nvSpPr>
            <p:cNvPr id="19" name="文本框 179">
              <a:extLst>
                <a:ext uri="{FF2B5EF4-FFF2-40B4-BE49-F238E27FC236}">
                  <a16:creationId xmlns:a16="http://schemas.microsoft.com/office/drawing/2014/main" id="{62FA8E16-2FC4-4C9C-97FE-57A6733A4E36}"/>
                </a:ext>
              </a:extLst>
            </p:cNvPr>
            <p:cNvSpPr txBox="1"/>
            <p:nvPr/>
          </p:nvSpPr>
          <p:spPr>
            <a:xfrm>
              <a:off x="6113141" y="3300508"/>
              <a:ext cx="67839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+mj-lt"/>
                  <a:cs typeface="Arial" panose="020B0604020202020204" pitchFamily="34" charset="0"/>
                </a:rPr>
                <a:t>54</a:t>
              </a:r>
              <a:r>
                <a:rPr lang="en-US" altLang="zh-CN" sz="1400" dirty="0">
                  <a:latin typeface="+mj-lt"/>
                  <a:cs typeface="Arial" panose="020B0604020202020204" pitchFamily="34" charset="0"/>
                </a:rPr>
                <a:t>%</a:t>
              </a:r>
              <a:endParaRPr lang="zh-CN" altLang="en-US" sz="1400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5">
            <a:extLst>
              <a:ext uri="{FF2B5EF4-FFF2-40B4-BE49-F238E27FC236}">
                <a16:creationId xmlns:a16="http://schemas.microsoft.com/office/drawing/2014/main" id="{FA2BCF8F-6D02-44E1-83C5-A92DD4B0551B}"/>
              </a:ext>
            </a:extLst>
          </p:cNvPr>
          <p:cNvSpPr txBox="1"/>
          <p:nvPr/>
        </p:nvSpPr>
        <p:spPr>
          <a:xfrm>
            <a:off x="1674336" y="5263040"/>
            <a:ext cx="146968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551C9567-D63D-48E7-83CF-44DA09C26831}"/>
              </a:ext>
            </a:extLst>
          </p:cNvPr>
          <p:cNvSpPr txBox="1"/>
          <p:nvPr/>
        </p:nvSpPr>
        <p:spPr>
          <a:xfrm>
            <a:off x="4314359" y="5226598"/>
            <a:ext cx="146968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B71AD665-C669-4456-A0D0-682CD3DC7DD0}"/>
              </a:ext>
            </a:extLst>
          </p:cNvPr>
          <p:cNvSpPr txBox="1"/>
          <p:nvPr/>
        </p:nvSpPr>
        <p:spPr>
          <a:xfrm>
            <a:off x="7461956" y="1837137"/>
            <a:ext cx="3435579" cy="126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735F3075-36EA-4C16-8311-3F88D20147BE}"/>
              </a:ext>
            </a:extLst>
          </p:cNvPr>
          <p:cNvSpPr txBox="1"/>
          <p:nvPr/>
        </p:nvSpPr>
        <p:spPr>
          <a:xfrm>
            <a:off x="7445226" y="1389426"/>
            <a:ext cx="146968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CBC1DDBC-D58F-4F60-820B-3ADF55219095}"/>
              </a:ext>
            </a:extLst>
          </p:cNvPr>
          <p:cNvSpPr txBox="1"/>
          <p:nvPr/>
        </p:nvSpPr>
        <p:spPr>
          <a:xfrm>
            <a:off x="7461956" y="4085321"/>
            <a:ext cx="3435579" cy="126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</a:t>
            </a: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8E743510-3FB1-4F5A-B067-DD2CDE221665}"/>
              </a:ext>
            </a:extLst>
          </p:cNvPr>
          <p:cNvSpPr txBox="1"/>
          <p:nvPr/>
        </p:nvSpPr>
        <p:spPr>
          <a:xfrm>
            <a:off x="7445226" y="3637610"/>
            <a:ext cx="146968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8225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C4B26C-85BA-461E-BA53-363C4B71C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1">
            <a:extLst>
              <a:ext uri="{FF2B5EF4-FFF2-40B4-BE49-F238E27FC236}">
                <a16:creationId xmlns:a16="http://schemas.microsoft.com/office/drawing/2014/main" id="{1140FE47-7A93-4D19-AD1B-5D7D610B4138}"/>
              </a:ext>
            </a:extLst>
          </p:cNvPr>
          <p:cNvSpPr txBox="1"/>
          <p:nvPr/>
        </p:nvSpPr>
        <p:spPr>
          <a:xfrm>
            <a:off x="4929759" y="1226991"/>
            <a:ext cx="2332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03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0C05F296-E524-4E5C-BA7D-FC1F3B53A105}"/>
              </a:ext>
            </a:extLst>
          </p:cNvPr>
          <p:cNvSpPr txBox="1"/>
          <p:nvPr/>
        </p:nvSpPr>
        <p:spPr>
          <a:xfrm>
            <a:off x="3444393" y="2845947"/>
            <a:ext cx="5303213" cy="68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our ever-lasting friendship, send sincere blessings and warm greetings to my friends whom I miss so much.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447487-54A0-483A-8F26-9724E0242044}"/>
              </a:ext>
            </a:extLst>
          </p:cNvPr>
          <p:cNvSpPr/>
          <p:nvPr/>
        </p:nvSpPr>
        <p:spPr>
          <a:xfrm>
            <a:off x="4614665" y="2087932"/>
            <a:ext cx="2962671" cy="6304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Arial" panose="020B0604020202020204"/>
              </a:rPr>
              <a:t>Enter your title</a:t>
            </a:r>
            <a:endParaRPr lang="en-GB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3733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92722B-358D-4106-9C31-485CB9A8C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82BCD9-72BD-4D42-ACE8-9E08E3316F84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12">
            <a:extLst>
              <a:ext uri="{FF2B5EF4-FFF2-40B4-BE49-F238E27FC236}">
                <a16:creationId xmlns:a16="http://schemas.microsoft.com/office/drawing/2014/main" id="{E9E73900-6D70-4553-984B-630E9A37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99" y="2034635"/>
            <a:ext cx="1300162" cy="1301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121869" tIns="60935" rIns="121869" bIns="6093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DF0DB6E5-ADAC-4537-A2CA-44A4767D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874" y="1759997"/>
            <a:ext cx="917575" cy="925513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FE698CC6-DD4A-4D7A-BB51-FBD2304D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511" y="2034635"/>
            <a:ext cx="1295400" cy="13017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lIns="121869" tIns="60935" rIns="121869" bIns="6093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C805B75F-713E-4C97-8D13-5064487E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974" y="1759997"/>
            <a:ext cx="917575" cy="925513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C0FA6AAB-C2B9-4CD0-A0E4-5DCD7A70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999" y="3410997"/>
            <a:ext cx="1298575" cy="1300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121869" tIns="60935" rIns="121869" bIns="6093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D0D83DF4-46E7-4028-A76D-508C747E4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286" y="4060285"/>
            <a:ext cx="923925" cy="925512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4D4DFB68-2F18-4845-AE58-9C761110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8949" y="3410997"/>
            <a:ext cx="1300162" cy="1300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121869" tIns="60935" rIns="121869" bIns="6093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7C098755-DA16-44F4-8FAD-6AC90AF40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8236" y="4060285"/>
            <a:ext cx="920750" cy="925512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D75F321D-3F3D-4EB8-ADA8-7D0E36D213F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218999" y="3811047"/>
            <a:ext cx="501650" cy="500063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15ED3F5D-1445-4B65-BC93-4E59D4144BD5}"/>
              </a:ext>
            </a:extLst>
          </p:cNvPr>
          <p:cNvGrpSpPr/>
          <p:nvPr/>
        </p:nvGrpSpPr>
        <p:grpSpPr bwMode="auto">
          <a:xfrm>
            <a:off x="4412049" y="3841210"/>
            <a:ext cx="498475" cy="439738"/>
            <a:chOff x="0" y="0"/>
            <a:chExt cx="236" cy="208"/>
          </a:xfrm>
        </p:grpSpPr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AF4744D-0EE5-4679-B7C8-22C196C8F52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A3E527E2-ABDD-4612-8935-A6CE8B345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5644CDBA-BF5E-402D-BC9B-C0AB7635DE70}"/>
              </a:ext>
            </a:extLst>
          </p:cNvPr>
          <p:cNvGrpSpPr/>
          <p:nvPr/>
        </p:nvGrpSpPr>
        <p:grpSpPr bwMode="auto">
          <a:xfrm>
            <a:off x="6856799" y="2434685"/>
            <a:ext cx="506412" cy="501650"/>
            <a:chOff x="0" y="0"/>
            <a:chExt cx="239" cy="237"/>
          </a:xfrm>
        </p:grpSpPr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BD528D1D-740C-484A-A115-31AE07DA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30A548E2-4923-4DD5-A7C6-37BDC43C314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B404D2A-AE55-4A9E-AD81-8BD28FEC8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F1E71A78-AC12-45F0-BD63-03BBDEDE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5" name="Group 29">
            <a:extLst>
              <a:ext uri="{FF2B5EF4-FFF2-40B4-BE49-F238E27FC236}">
                <a16:creationId xmlns:a16="http://schemas.microsoft.com/office/drawing/2014/main" id="{05559718-A2A7-4B38-A26C-31D4E632DAF5}"/>
              </a:ext>
            </a:extLst>
          </p:cNvPr>
          <p:cNvGrpSpPr/>
          <p:nvPr/>
        </p:nvGrpSpPr>
        <p:grpSpPr bwMode="auto">
          <a:xfrm>
            <a:off x="2126049" y="2450560"/>
            <a:ext cx="500062" cy="501651"/>
            <a:chOff x="0" y="0"/>
            <a:chExt cx="236" cy="237"/>
          </a:xfrm>
        </p:grpSpPr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B17B0EB1-2516-4E31-8ACB-C489192490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D64D351C-4460-42E3-8E50-BE8555C7549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8" name="文本框 4">
            <a:extLst>
              <a:ext uri="{FF2B5EF4-FFF2-40B4-BE49-F238E27FC236}">
                <a16:creationId xmlns:a16="http://schemas.microsoft.com/office/drawing/2014/main" id="{0E0E7336-80DA-4931-911A-3DC329B2C79A}"/>
              </a:ext>
            </a:extLst>
          </p:cNvPr>
          <p:cNvSpPr txBox="1"/>
          <p:nvPr/>
        </p:nvSpPr>
        <p:spPr>
          <a:xfrm>
            <a:off x="1114678" y="3822435"/>
            <a:ext cx="2774695" cy="9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29" name="文本框 4">
            <a:extLst>
              <a:ext uri="{FF2B5EF4-FFF2-40B4-BE49-F238E27FC236}">
                <a16:creationId xmlns:a16="http://schemas.microsoft.com/office/drawing/2014/main" id="{42B28E85-7BFF-49E3-9764-EEF94B890392}"/>
              </a:ext>
            </a:extLst>
          </p:cNvPr>
          <p:cNvSpPr txBox="1"/>
          <p:nvPr/>
        </p:nvSpPr>
        <p:spPr>
          <a:xfrm>
            <a:off x="3602061" y="1895168"/>
            <a:ext cx="2774695" cy="9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30" name="文本框 4">
            <a:extLst>
              <a:ext uri="{FF2B5EF4-FFF2-40B4-BE49-F238E27FC236}">
                <a16:creationId xmlns:a16="http://schemas.microsoft.com/office/drawing/2014/main" id="{C6B1FC25-6E27-40F6-9D89-0A04FFCA200D}"/>
              </a:ext>
            </a:extLst>
          </p:cNvPr>
          <p:cNvSpPr txBox="1"/>
          <p:nvPr/>
        </p:nvSpPr>
        <p:spPr>
          <a:xfrm>
            <a:off x="6018854" y="3816846"/>
            <a:ext cx="2774695" cy="9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31" name="文本框 4">
            <a:extLst>
              <a:ext uri="{FF2B5EF4-FFF2-40B4-BE49-F238E27FC236}">
                <a16:creationId xmlns:a16="http://schemas.microsoft.com/office/drawing/2014/main" id="{CE4E05BC-69CA-4516-8A0A-4E218B3DAD12}"/>
              </a:ext>
            </a:extLst>
          </p:cNvPr>
          <p:cNvSpPr txBox="1"/>
          <p:nvPr/>
        </p:nvSpPr>
        <p:spPr>
          <a:xfrm>
            <a:off x="8494129" y="1899006"/>
            <a:ext cx="2774695" cy="9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</p:spTree>
    <p:extLst>
      <p:ext uri="{BB962C8B-B14F-4D97-AF65-F5344CB8AC3E}">
        <p14:creationId xmlns:p14="http://schemas.microsoft.com/office/powerpoint/2010/main" val="242126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92722B-358D-4106-9C31-485CB9A8C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82BCD9-72BD-4D42-ACE8-9E08E3316F84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9C3D62-1B61-4681-BF0D-269CF448E45A}"/>
              </a:ext>
            </a:extLst>
          </p:cNvPr>
          <p:cNvGrpSpPr/>
          <p:nvPr/>
        </p:nvGrpSpPr>
        <p:grpSpPr>
          <a:xfrm>
            <a:off x="1956974" y="1972753"/>
            <a:ext cx="934277" cy="746251"/>
            <a:chOff x="2087522" y="2630768"/>
            <a:chExt cx="934277" cy="7462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10287C3-CA84-419E-831A-043DD900FF31}"/>
                </a:ext>
              </a:extLst>
            </p:cNvPr>
            <p:cNvSpPr/>
            <p:nvPr/>
          </p:nvSpPr>
          <p:spPr>
            <a:xfrm>
              <a:off x="2144748" y="2630768"/>
              <a:ext cx="819825" cy="746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1" name="文本框 5">
              <a:extLst>
                <a:ext uri="{FF2B5EF4-FFF2-40B4-BE49-F238E27FC236}">
                  <a16:creationId xmlns:a16="http://schemas.microsoft.com/office/drawing/2014/main" id="{A04513DB-D47B-407E-A1AC-E3925F26BDF3}"/>
                </a:ext>
              </a:extLst>
            </p:cNvPr>
            <p:cNvSpPr txBox="1"/>
            <p:nvPr/>
          </p:nvSpPr>
          <p:spPr>
            <a:xfrm>
              <a:off x="2087522" y="2812331"/>
              <a:ext cx="934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01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7A426FA-E4C1-4678-8F96-382FFAC229CA}"/>
              </a:ext>
            </a:extLst>
          </p:cNvPr>
          <p:cNvGrpSpPr/>
          <p:nvPr/>
        </p:nvGrpSpPr>
        <p:grpSpPr>
          <a:xfrm>
            <a:off x="9167399" y="1972753"/>
            <a:ext cx="934277" cy="746251"/>
            <a:chOff x="2087522" y="2630768"/>
            <a:chExt cx="934277" cy="74625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20FB66-AA08-4372-9908-B995112FED17}"/>
                </a:ext>
              </a:extLst>
            </p:cNvPr>
            <p:cNvSpPr/>
            <p:nvPr/>
          </p:nvSpPr>
          <p:spPr>
            <a:xfrm>
              <a:off x="2144748" y="2630768"/>
              <a:ext cx="819825" cy="746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8" name="文本框 10">
              <a:extLst>
                <a:ext uri="{FF2B5EF4-FFF2-40B4-BE49-F238E27FC236}">
                  <a16:creationId xmlns:a16="http://schemas.microsoft.com/office/drawing/2014/main" id="{C1642C5F-344F-445B-9A1F-9391D054108C}"/>
                </a:ext>
              </a:extLst>
            </p:cNvPr>
            <p:cNvSpPr txBox="1"/>
            <p:nvPr/>
          </p:nvSpPr>
          <p:spPr>
            <a:xfrm>
              <a:off x="2087522" y="2812331"/>
              <a:ext cx="9342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  <a:cs typeface="全字库正楷体" panose="02010604000101010101" pitchFamily="2" charset="-122"/>
                </a:rPr>
                <a:t>02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6B5E88EA-E139-4969-B4BD-32C6A9CE66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9" r="23657"/>
          <a:stretch/>
        </p:blipFill>
        <p:spPr>
          <a:xfrm>
            <a:off x="4518238" y="1765904"/>
            <a:ext cx="3155524" cy="308988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F6F5A7-605C-4D88-9981-52AC8CA9EE00}"/>
              </a:ext>
            </a:extLst>
          </p:cNvPr>
          <p:cNvSpPr/>
          <p:nvPr/>
        </p:nvSpPr>
        <p:spPr>
          <a:xfrm>
            <a:off x="1779244" y="3100255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5870D4-5D18-4DC2-9CA3-66F0EBB1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978" y="3438809"/>
            <a:ext cx="2457153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</a:t>
            </a:r>
            <a:endParaRPr lang="en-US" altLang="zh-CN" sz="90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loved any woman. And I've waited longer for youthan I've waited for any woman. I love you more than I've ever loved any woman.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7769EA-0F7D-4AA1-95C6-575C12F9B148}"/>
              </a:ext>
            </a:extLst>
          </p:cNvPr>
          <p:cNvSpPr/>
          <p:nvPr/>
        </p:nvSpPr>
        <p:spPr>
          <a:xfrm>
            <a:off x="9006110" y="3136771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E2727A-B3E1-432F-A1D1-942356F7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844" y="3475325"/>
            <a:ext cx="2457153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</a:t>
            </a:r>
            <a:endParaRPr lang="en-US" altLang="zh-CN" sz="90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loved any woman. And I've waited longer for youthan I've waited for any woman. 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177533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C4B26C-85BA-461E-BA53-363C4B71C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1">
            <a:extLst>
              <a:ext uri="{FF2B5EF4-FFF2-40B4-BE49-F238E27FC236}">
                <a16:creationId xmlns:a16="http://schemas.microsoft.com/office/drawing/2014/main" id="{1140FE47-7A93-4D19-AD1B-5D7D610B4138}"/>
              </a:ext>
            </a:extLst>
          </p:cNvPr>
          <p:cNvSpPr txBox="1"/>
          <p:nvPr/>
        </p:nvSpPr>
        <p:spPr>
          <a:xfrm>
            <a:off x="4929759" y="1226991"/>
            <a:ext cx="2332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04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0C05F296-E524-4E5C-BA7D-FC1F3B53A105}"/>
              </a:ext>
            </a:extLst>
          </p:cNvPr>
          <p:cNvSpPr txBox="1"/>
          <p:nvPr/>
        </p:nvSpPr>
        <p:spPr>
          <a:xfrm>
            <a:off x="3444393" y="2845947"/>
            <a:ext cx="5303213" cy="68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our ever-lasting friendship, send sincere blessings and warm greetings to my friends whom I miss so much.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447487-54A0-483A-8F26-9724E0242044}"/>
              </a:ext>
            </a:extLst>
          </p:cNvPr>
          <p:cNvSpPr/>
          <p:nvPr/>
        </p:nvSpPr>
        <p:spPr>
          <a:xfrm>
            <a:off x="4614665" y="2087932"/>
            <a:ext cx="2962671" cy="6304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Arial" panose="020B0604020202020204"/>
              </a:rPr>
              <a:t>Enter your title</a:t>
            </a:r>
            <a:endParaRPr lang="en-GB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4582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92722B-358D-4106-9C31-485CB9A8C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82BCD9-72BD-4D42-ACE8-9E08E3316F84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E281BA-9054-493B-A70C-0438745A4A93}"/>
              </a:ext>
            </a:extLst>
          </p:cNvPr>
          <p:cNvSpPr/>
          <p:nvPr/>
        </p:nvSpPr>
        <p:spPr>
          <a:xfrm>
            <a:off x="3070377" y="1321355"/>
            <a:ext cx="8213508" cy="1679415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515B92-162D-4592-BBEE-2FC4DD3CC058}"/>
              </a:ext>
            </a:extLst>
          </p:cNvPr>
          <p:cNvSpPr/>
          <p:nvPr/>
        </p:nvSpPr>
        <p:spPr>
          <a:xfrm>
            <a:off x="3070377" y="3819524"/>
            <a:ext cx="8213508" cy="1679415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1864A33-D13F-40D0-8008-77DDABEA8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4" y="1253442"/>
            <a:ext cx="2081788" cy="4590297"/>
          </a:xfrm>
          <a:prstGeom prst="rect">
            <a:avLst/>
          </a:prstGeom>
        </p:spPr>
      </p:pic>
      <p:sp>
        <p:nvSpPr>
          <p:cNvPr id="18" name="文本框 99">
            <a:extLst>
              <a:ext uri="{FF2B5EF4-FFF2-40B4-BE49-F238E27FC236}">
                <a16:creationId xmlns:a16="http://schemas.microsoft.com/office/drawing/2014/main" id="{3C5502D3-5A85-4D71-9176-78B7C5FD0BB1}"/>
              </a:ext>
            </a:extLst>
          </p:cNvPr>
          <p:cNvSpPr txBox="1"/>
          <p:nvPr/>
        </p:nvSpPr>
        <p:spPr>
          <a:xfrm>
            <a:off x="3374796" y="1990448"/>
            <a:ext cx="7569724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 I love you more than I've ever loved any woman. And I've waited longer for you than I've waited for any woman 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19" name="文本框 17">
            <a:extLst>
              <a:ext uri="{FF2B5EF4-FFF2-40B4-BE49-F238E27FC236}">
                <a16:creationId xmlns:a16="http://schemas.microsoft.com/office/drawing/2014/main" id="{8B48DBDD-03B0-4788-B76A-F53931ED3762}"/>
              </a:ext>
            </a:extLst>
          </p:cNvPr>
          <p:cNvSpPr txBox="1"/>
          <p:nvPr/>
        </p:nvSpPr>
        <p:spPr>
          <a:xfrm>
            <a:off x="3408521" y="1509675"/>
            <a:ext cx="2843852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20" name="文本框 99">
            <a:extLst>
              <a:ext uri="{FF2B5EF4-FFF2-40B4-BE49-F238E27FC236}">
                <a16:creationId xmlns:a16="http://schemas.microsoft.com/office/drawing/2014/main" id="{4D214A67-8A86-4ABF-9895-227119D19411}"/>
              </a:ext>
            </a:extLst>
          </p:cNvPr>
          <p:cNvSpPr txBox="1"/>
          <p:nvPr/>
        </p:nvSpPr>
        <p:spPr>
          <a:xfrm>
            <a:off x="3408521" y="4471737"/>
            <a:ext cx="7569724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 I love you more than I've ever loved any woman. And I've waited longer for you than I've waited for any woman 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 I love you more than I've ever loved any woman. </a:t>
            </a:r>
          </a:p>
        </p:txBody>
      </p:sp>
      <p:sp>
        <p:nvSpPr>
          <p:cNvPr id="21" name="文本框 17">
            <a:extLst>
              <a:ext uri="{FF2B5EF4-FFF2-40B4-BE49-F238E27FC236}">
                <a16:creationId xmlns:a16="http://schemas.microsoft.com/office/drawing/2014/main" id="{00647C6F-9BC9-48C3-94B2-5B0864BC4BF6}"/>
              </a:ext>
            </a:extLst>
          </p:cNvPr>
          <p:cNvSpPr txBox="1"/>
          <p:nvPr/>
        </p:nvSpPr>
        <p:spPr>
          <a:xfrm>
            <a:off x="3442246" y="3990964"/>
            <a:ext cx="2843852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62285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92722B-358D-4106-9C31-485CB9A8C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82BCD9-72BD-4D42-ACE8-9E08E3316F84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wps稻壳儿佳誉设计原创链接：http://chn.docer.com/works?userid=219874625">
            <a:extLst>
              <a:ext uri="{FF2B5EF4-FFF2-40B4-BE49-F238E27FC236}">
                <a16:creationId xmlns:a16="http://schemas.microsoft.com/office/drawing/2014/main" id="{F4CDABF0-AE89-41E1-BBB1-4D173D9B3E0F}"/>
              </a:ext>
            </a:extLst>
          </p:cNvPr>
          <p:cNvSpPr/>
          <p:nvPr/>
        </p:nvSpPr>
        <p:spPr>
          <a:xfrm>
            <a:off x="1882984" y="1726630"/>
            <a:ext cx="1094666" cy="1140190"/>
          </a:xfrm>
          <a:custGeom>
            <a:avLst/>
            <a:gdLst>
              <a:gd name="connsiteX0" fmla="*/ 5506 w 4501782"/>
              <a:gd name="connsiteY0" fmla="*/ 824967 h 1919549"/>
              <a:gd name="connsiteX1" fmla="*/ 3416615 w 4501782"/>
              <a:gd name="connsiteY1" fmla="*/ 1906344 h 1919549"/>
              <a:gd name="connsiteX2" fmla="*/ 4299210 w 4501782"/>
              <a:gd name="connsiteY2" fmla="*/ 29837 h 1919549"/>
              <a:gd name="connsiteX3" fmla="*/ 5506 w 4501782"/>
              <a:gd name="connsiteY3" fmla="*/ 824967 h 191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1782" h="1919549">
                <a:moveTo>
                  <a:pt x="5506" y="824967"/>
                </a:moveTo>
                <a:cubicBezTo>
                  <a:pt x="-141593" y="1137718"/>
                  <a:pt x="2700998" y="2038866"/>
                  <a:pt x="3416615" y="1906344"/>
                </a:cubicBezTo>
                <a:cubicBezTo>
                  <a:pt x="4132232" y="1773822"/>
                  <a:pt x="4867728" y="207416"/>
                  <a:pt x="4299210" y="29837"/>
                </a:cubicBezTo>
                <a:cubicBezTo>
                  <a:pt x="3730692" y="-147742"/>
                  <a:pt x="152605" y="512216"/>
                  <a:pt x="5506" y="82496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 cmpd="sng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B5B7663-63A4-4852-AA51-0AE873A02A16}"/>
              </a:ext>
            </a:extLst>
          </p:cNvPr>
          <p:cNvSpPr/>
          <p:nvPr/>
        </p:nvSpPr>
        <p:spPr>
          <a:xfrm>
            <a:off x="5593759" y="1726630"/>
            <a:ext cx="1094666" cy="1140190"/>
          </a:xfrm>
          <a:custGeom>
            <a:avLst/>
            <a:gdLst>
              <a:gd name="connsiteX0" fmla="*/ 5506 w 4501782"/>
              <a:gd name="connsiteY0" fmla="*/ 824967 h 1919549"/>
              <a:gd name="connsiteX1" fmla="*/ 3416615 w 4501782"/>
              <a:gd name="connsiteY1" fmla="*/ 1906344 h 1919549"/>
              <a:gd name="connsiteX2" fmla="*/ 4299210 w 4501782"/>
              <a:gd name="connsiteY2" fmla="*/ 29837 h 1919549"/>
              <a:gd name="connsiteX3" fmla="*/ 5506 w 4501782"/>
              <a:gd name="connsiteY3" fmla="*/ 824967 h 191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1782" h="1919549">
                <a:moveTo>
                  <a:pt x="5506" y="824967"/>
                </a:moveTo>
                <a:cubicBezTo>
                  <a:pt x="-141593" y="1137718"/>
                  <a:pt x="2700998" y="2038866"/>
                  <a:pt x="3416615" y="1906344"/>
                </a:cubicBezTo>
                <a:cubicBezTo>
                  <a:pt x="4132232" y="1773822"/>
                  <a:pt x="4867728" y="207416"/>
                  <a:pt x="4299210" y="29837"/>
                </a:cubicBezTo>
                <a:cubicBezTo>
                  <a:pt x="3730692" y="-147742"/>
                  <a:pt x="152605" y="512216"/>
                  <a:pt x="5506" y="82496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 cmpd="sng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" name="wps稻壳儿佳誉设计原创链接：http://chn.docer.com/works?userid=219874625">
            <a:extLst>
              <a:ext uri="{FF2B5EF4-FFF2-40B4-BE49-F238E27FC236}">
                <a16:creationId xmlns:a16="http://schemas.microsoft.com/office/drawing/2014/main" id="{2F1D4D76-D58E-42E0-AC5D-0129773189E9}"/>
              </a:ext>
            </a:extLst>
          </p:cNvPr>
          <p:cNvSpPr/>
          <p:nvPr/>
        </p:nvSpPr>
        <p:spPr>
          <a:xfrm>
            <a:off x="9180111" y="1726630"/>
            <a:ext cx="1094666" cy="1140190"/>
          </a:xfrm>
          <a:custGeom>
            <a:avLst/>
            <a:gdLst>
              <a:gd name="connsiteX0" fmla="*/ 5506 w 4501782"/>
              <a:gd name="connsiteY0" fmla="*/ 824967 h 1919549"/>
              <a:gd name="connsiteX1" fmla="*/ 3416615 w 4501782"/>
              <a:gd name="connsiteY1" fmla="*/ 1906344 h 1919549"/>
              <a:gd name="connsiteX2" fmla="*/ 4299210 w 4501782"/>
              <a:gd name="connsiteY2" fmla="*/ 29837 h 1919549"/>
              <a:gd name="connsiteX3" fmla="*/ 5506 w 4501782"/>
              <a:gd name="connsiteY3" fmla="*/ 824967 h 191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1782" h="1919549">
                <a:moveTo>
                  <a:pt x="5506" y="824967"/>
                </a:moveTo>
                <a:cubicBezTo>
                  <a:pt x="-141593" y="1137718"/>
                  <a:pt x="2700998" y="2038866"/>
                  <a:pt x="3416615" y="1906344"/>
                </a:cubicBezTo>
                <a:cubicBezTo>
                  <a:pt x="4132232" y="1773822"/>
                  <a:pt x="4867728" y="207416"/>
                  <a:pt x="4299210" y="29837"/>
                </a:cubicBezTo>
                <a:cubicBezTo>
                  <a:pt x="3730692" y="-147742"/>
                  <a:pt x="152605" y="512216"/>
                  <a:pt x="5506" y="82496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 cmpd="sng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" name="文本框 32">
            <a:extLst>
              <a:ext uri="{FF2B5EF4-FFF2-40B4-BE49-F238E27FC236}">
                <a16:creationId xmlns:a16="http://schemas.microsoft.com/office/drawing/2014/main" id="{395654F6-0E20-4E0C-8FD6-7E5CE30FB7D3}"/>
              </a:ext>
            </a:extLst>
          </p:cNvPr>
          <p:cNvSpPr txBox="1"/>
          <p:nvPr/>
        </p:nvSpPr>
        <p:spPr>
          <a:xfrm>
            <a:off x="1679658" y="1999639"/>
            <a:ext cx="150131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1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</a:rPr>
              <a:t>2018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" name="文本框 33">
            <a:extLst>
              <a:ext uri="{FF2B5EF4-FFF2-40B4-BE49-F238E27FC236}">
                <a16:creationId xmlns:a16="http://schemas.microsoft.com/office/drawing/2014/main" id="{C7F46C6E-6B07-46CA-A870-B0B9D087F97D}"/>
              </a:ext>
            </a:extLst>
          </p:cNvPr>
          <p:cNvSpPr txBox="1"/>
          <p:nvPr/>
        </p:nvSpPr>
        <p:spPr>
          <a:xfrm>
            <a:off x="5390432" y="1999639"/>
            <a:ext cx="150131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1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</a:rPr>
              <a:t>2019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" name="文本框 34">
            <a:extLst>
              <a:ext uri="{FF2B5EF4-FFF2-40B4-BE49-F238E27FC236}">
                <a16:creationId xmlns:a16="http://schemas.microsoft.com/office/drawing/2014/main" id="{08622A43-E6B4-4995-94FE-58C505A196BC}"/>
              </a:ext>
            </a:extLst>
          </p:cNvPr>
          <p:cNvSpPr txBox="1"/>
          <p:nvPr/>
        </p:nvSpPr>
        <p:spPr>
          <a:xfrm>
            <a:off x="8976786" y="1999639"/>
            <a:ext cx="150131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1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方正静蕾简体" panose="02000000000000000000" pitchFamily="2" charset="-122"/>
                <a:ea typeface="方正静蕾简体" panose="02000000000000000000" pitchFamily="2" charset="-122"/>
              </a:rPr>
              <a:t>2020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5AF806-5A97-49FB-9F09-28FAC99CC37C}"/>
              </a:ext>
            </a:extLst>
          </p:cNvPr>
          <p:cNvSpPr/>
          <p:nvPr/>
        </p:nvSpPr>
        <p:spPr>
          <a:xfrm>
            <a:off x="1711214" y="3530743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412483-C69D-4ADD-A7AB-8F2EFA53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48" y="3869297"/>
            <a:ext cx="2457153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</a:t>
            </a:r>
            <a:endParaRPr lang="en-US" altLang="zh-CN" sz="90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loved any woman. And I've waited longer for youthan I've waited for any woman. I love you more than I've ever loved any woman.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FA45CF-7D94-4477-957E-91B392494CD2}"/>
              </a:ext>
            </a:extLst>
          </p:cNvPr>
          <p:cNvSpPr/>
          <p:nvPr/>
        </p:nvSpPr>
        <p:spPr>
          <a:xfrm>
            <a:off x="5477297" y="3530743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0D378E-4EF5-425C-BF7C-20840241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031" y="3869297"/>
            <a:ext cx="2457153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</a:t>
            </a:r>
            <a:endParaRPr lang="en-US" altLang="zh-CN" sz="90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loved any woman. And I've waited longer for youthan I've waited for any woman. I love you more than I've ever loved any woman.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9ED8F3-1391-42E4-9706-1BAFD12C16F3}"/>
              </a:ext>
            </a:extLst>
          </p:cNvPr>
          <p:cNvSpPr/>
          <p:nvPr/>
        </p:nvSpPr>
        <p:spPr>
          <a:xfrm>
            <a:off x="9106226" y="3530743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CC0E74-03C4-4C9A-9E56-1715BA03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960" y="3869297"/>
            <a:ext cx="2457153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</a:t>
            </a:r>
            <a:endParaRPr lang="en-US" altLang="zh-CN" sz="90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loved any woman. And I've waited longer for youthan I've waited for any woman. 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108548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84E125-5E54-4E91-9AAC-84C3BA6EC4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7">
            <a:extLst>
              <a:ext uri="{FF2B5EF4-FFF2-40B4-BE49-F238E27FC236}">
                <a16:creationId xmlns:a16="http://schemas.microsoft.com/office/drawing/2014/main" id="{BC818324-117D-402A-B38A-6624C10ED8A2}"/>
              </a:ext>
            </a:extLst>
          </p:cNvPr>
          <p:cNvSpPr txBox="1"/>
          <p:nvPr/>
        </p:nvSpPr>
        <p:spPr>
          <a:xfrm>
            <a:off x="3769783" y="1489633"/>
            <a:ext cx="4313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谢谢欣赏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B8698-73BC-4414-BE10-372F54E5A2A3}"/>
              </a:ext>
            </a:extLst>
          </p:cNvPr>
          <p:cNvSpPr txBox="1"/>
          <p:nvPr/>
        </p:nvSpPr>
        <p:spPr>
          <a:xfrm>
            <a:off x="2748967" y="2514239"/>
            <a:ext cx="6354701" cy="64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3285369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C4B26C-85BA-461E-BA53-363C4B71C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E35593A0-B974-47F6-801C-C648DA39AC83}"/>
              </a:ext>
            </a:extLst>
          </p:cNvPr>
          <p:cNvSpPr txBox="1"/>
          <p:nvPr/>
        </p:nvSpPr>
        <p:spPr>
          <a:xfrm>
            <a:off x="1502603" y="2664832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0 1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BFBB6-1FFD-466F-A4BF-656B0366FBA2}"/>
              </a:ext>
            </a:extLst>
          </p:cNvPr>
          <p:cNvSpPr txBox="1"/>
          <p:nvPr/>
        </p:nvSpPr>
        <p:spPr>
          <a:xfrm>
            <a:off x="3968372" y="3919761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0 2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823F1EC8-5633-45C5-855E-5E4A68AECA12}"/>
              </a:ext>
            </a:extLst>
          </p:cNvPr>
          <p:cNvSpPr txBox="1"/>
          <p:nvPr/>
        </p:nvSpPr>
        <p:spPr>
          <a:xfrm>
            <a:off x="6817371" y="2664832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0 3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EAF39C01-85FD-4100-B8EF-AA5FF6BFC2C0}"/>
              </a:ext>
            </a:extLst>
          </p:cNvPr>
          <p:cNvSpPr txBox="1"/>
          <p:nvPr/>
        </p:nvSpPr>
        <p:spPr>
          <a:xfrm>
            <a:off x="9342748" y="3790506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0 4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5535CD-76B6-4E6B-8E91-0A9CEC45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04" y="3516071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8EBFE7-0B64-47D2-986A-724D2BF7E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015" y="4750758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F138B2-2F15-46B1-868A-51F42427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014" y="3495829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FF5983-0401-49FB-87DF-93C43AFB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391" y="4750758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D9C1EC07-E18D-4EDA-A760-57CDE6B52DC5}"/>
              </a:ext>
            </a:extLst>
          </p:cNvPr>
          <p:cNvSpPr txBox="1"/>
          <p:nvPr/>
        </p:nvSpPr>
        <p:spPr>
          <a:xfrm>
            <a:off x="4893389" y="1233670"/>
            <a:ext cx="2324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文悦古典明朝体 (非商业使用) W5" pitchFamily="50" charset="-122"/>
                <a:ea typeface="文悦古典明朝体 (非商业使用) W5" pitchFamily="50" charset="-122"/>
              </a:rPr>
              <a:t>目 录</a:t>
            </a:r>
          </a:p>
        </p:txBody>
      </p:sp>
    </p:spTree>
    <p:extLst>
      <p:ext uri="{BB962C8B-B14F-4D97-AF65-F5344CB8AC3E}">
        <p14:creationId xmlns:p14="http://schemas.microsoft.com/office/powerpoint/2010/main" val="366038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C4B26C-85BA-461E-BA53-363C4B71C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1">
            <a:extLst>
              <a:ext uri="{FF2B5EF4-FFF2-40B4-BE49-F238E27FC236}">
                <a16:creationId xmlns:a16="http://schemas.microsoft.com/office/drawing/2014/main" id="{1140FE47-7A93-4D19-AD1B-5D7D610B4138}"/>
              </a:ext>
            </a:extLst>
          </p:cNvPr>
          <p:cNvSpPr txBox="1"/>
          <p:nvPr/>
        </p:nvSpPr>
        <p:spPr>
          <a:xfrm>
            <a:off x="4929759" y="1226991"/>
            <a:ext cx="2332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01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0C05F296-E524-4E5C-BA7D-FC1F3B53A105}"/>
              </a:ext>
            </a:extLst>
          </p:cNvPr>
          <p:cNvSpPr txBox="1"/>
          <p:nvPr/>
        </p:nvSpPr>
        <p:spPr>
          <a:xfrm>
            <a:off x="3444393" y="2845947"/>
            <a:ext cx="5303213" cy="68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our ever-lasting friendship, send sincere blessings and warm greetings to my friends whom I miss so much.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447487-54A0-483A-8F26-9724E0242044}"/>
              </a:ext>
            </a:extLst>
          </p:cNvPr>
          <p:cNvSpPr/>
          <p:nvPr/>
        </p:nvSpPr>
        <p:spPr>
          <a:xfrm>
            <a:off x="4614665" y="2087932"/>
            <a:ext cx="2962671" cy="6304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Arial" panose="020B0604020202020204"/>
              </a:rPr>
              <a:t>Enter your title</a:t>
            </a:r>
            <a:endParaRPr lang="en-GB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975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C53B25-8AC9-4EB4-BC92-1391921B8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C06DD24-7D63-46C4-BCBA-9FC835FCD198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728CEA-8AA9-47D5-8AD5-2B3CBC2DAE71}"/>
              </a:ext>
            </a:extLst>
          </p:cNvPr>
          <p:cNvSpPr/>
          <p:nvPr/>
        </p:nvSpPr>
        <p:spPr>
          <a:xfrm>
            <a:off x="4416511" y="1292860"/>
            <a:ext cx="1478280" cy="1478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E07C0D-5209-4CE8-B0F7-E865CCFF000F}"/>
              </a:ext>
            </a:extLst>
          </p:cNvPr>
          <p:cNvSpPr/>
          <p:nvPr/>
        </p:nvSpPr>
        <p:spPr>
          <a:xfrm>
            <a:off x="9126808" y="1284447"/>
            <a:ext cx="1478280" cy="1478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Freeform 217">
            <a:extLst>
              <a:ext uri="{FF2B5EF4-FFF2-40B4-BE49-F238E27FC236}">
                <a16:creationId xmlns:a16="http://schemas.microsoft.com/office/drawing/2014/main" id="{FC5F33FB-4328-4697-9F9C-5E8165ED03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40568" y="1501799"/>
            <a:ext cx="430165" cy="427942"/>
          </a:xfrm>
          <a:custGeom>
            <a:avLst/>
            <a:gdLst>
              <a:gd name="T0" fmla="*/ 72 w 87"/>
              <a:gd name="T1" fmla="*/ 33 h 87"/>
              <a:gd name="T2" fmla="*/ 59 w 87"/>
              <a:gd name="T3" fmla="*/ 45 h 87"/>
              <a:gd name="T4" fmla="*/ 51 w 87"/>
              <a:gd name="T5" fmla="*/ 37 h 87"/>
              <a:gd name="T6" fmla="*/ 57 w 87"/>
              <a:gd name="T7" fmla="*/ 30 h 87"/>
              <a:gd name="T8" fmla="*/ 57 w 87"/>
              <a:gd name="T9" fmla="*/ 27 h 87"/>
              <a:gd name="T10" fmla="*/ 57 w 87"/>
              <a:gd name="T11" fmla="*/ 27 h 87"/>
              <a:gd name="T12" fmla="*/ 53 w 87"/>
              <a:gd name="T13" fmla="*/ 27 h 87"/>
              <a:gd name="T14" fmla="*/ 47 w 87"/>
              <a:gd name="T15" fmla="*/ 33 h 87"/>
              <a:gd name="T16" fmla="*/ 42 w 87"/>
              <a:gd name="T17" fmla="*/ 28 h 87"/>
              <a:gd name="T18" fmla="*/ 55 w 87"/>
              <a:gd name="T19" fmla="*/ 16 h 87"/>
              <a:gd name="T20" fmla="*/ 72 w 87"/>
              <a:gd name="T21" fmla="*/ 33 h 87"/>
              <a:gd name="T22" fmla="*/ 45 w 87"/>
              <a:gd name="T23" fmla="*/ 60 h 87"/>
              <a:gd name="T24" fmla="*/ 36 w 87"/>
              <a:gd name="T25" fmla="*/ 51 h 87"/>
              <a:gd name="T26" fmla="*/ 21 w 87"/>
              <a:gd name="T27" fmla="*/ 66 h 87"/>
              <a:gd name="T28" fmla="*/ 17 w 87"/>
              <a:gd name="T29" fmla="*/ 66 h 87"/>
              <a:gd name="T30" fmla="*/ 17 w 87"/>
              <a:gd name="T31" fmla="*/ 66 h 87"/>
              <a:gd name="T32" fmla="*/ 17 w 87"/>
              <a:gd name="T33" fmla="*/ 63 h 87"/>
              <a:gd name="T34" fmla="*/ 33 w 87"/>
              <a:gd name="T35" fmla="*/ 47 h 87"/>
              <a:gd name="T36" fmla="*/ 28 w 87"/>
              <a:gd name="T37" fmla="*/ 43 h 87"/>
              <a:gd name="T38" fmla="*/ 9 w 87"/>
              <a:gd name="T39" fmla="*/ 62 h 87"/>
              <a:gd name="T40" fmla="*/ 2 w 87"/>
              <a:gd name="T41" fmla="*/ 86 h 87"/>
              <a:gd name="T42" fmla="*/ 26 w 87"/>
              <a:gd name="T43" fmla="*/ 79 h 87"/>
              <a:gd name="T44" fmla="*/ 45 w 87"/>
              <a:gd name="T45" fmla="*/ 60 h 87"/>
              <a:gd name="T46" fmla="*/ 76 w 87"/>
              <a:gd name="T47" fmla="*/ 29 h 87"/>
              <a:gd name="T48" fmla="*/ 87 w 87"/>
              <a:gd name="T49" fmla="*/ 17 h 87"/>
              <a:gd name="T50" fmla="*/ 70 w 87"/>
              <a:gd name="T51" fmla="*/ 0 h 87"/>
              <a:gd name="T52" fmla="*/ 59 w 87"/>
              <a:gd name="T53" fmla="*/ 12 h 87"/>
              <a:gd name="T54" fmla="*/ 76 w 87"/>
              <a:gd name="T55" fmla="*/ 29 h 87"/>
              <a:gd name="T56" fmla="*/ 66 w 87"/>
              <a:gd name="T57" fmla="*/ 51 h 87"/>
              <a:gd name="T58" fmla="*/ 62 w 87"/>
              <a:gd name="T59" fmla="*/ 51 h 87"/>
              <a:gd name="T60" fmla="*/ 35 w 87"/>
              <a:gd name="T61" fmla="*/ 25 h 87"/>
              <a:gd name="T62" fmla="*/ 36 w 87"/>
              <a:gd name="T63" fmla="*/ 18 h 87"/>
              <a:gd name="T64" fmla="*/ 18 w 87"/>
              <a:gd name="T65" fmla="*/ 0 h 87"/>
              <a:gd name="T66" fmla="*/ 18 w 87"/>
              <a:gd name="T67" fmla="*/ 0 h 87"/>
              <a:gd name="T68" fmla="*/ 19 w 87"/>
              <a:gd name="T69" fmla="*/ 5 h 87"/>
              <a:gd name="T70" fmla="*/ 25 w 87"/>
              <a:gd name="T71" fmla="*/ 15 h 87"/>
              <a:gd name="T72" fmla="*/ 15 w 87"/>
              <a:gd name="T73" fmla="*/ 25 h 87"/>
              <a:gd name="T74" fmla="*/ 4 w 87"/>
              <a:gd name="T75" fmla="*/ 16 h 87"/>
              <a:gd name="T76" fmla="*/ 1 w 87"/>
              <a:gd name="T77" fmla="*/ 13 h 87"/>
              <a:gd name="T78" fmla="*/ 0 w 87"/>
              <a:gd name="T79" fmla="*/ 18 h 87"/>
              <a:gd name="T80" fmla="*/ 18 w 87"/>
              <a:gd name="T81" fmla="*/ 36 h 87"/>
              <a:gd name="T82" fmla="*/ 23 w 87"/>
              <a:gd name="T83" fmla="*/ 36 h 87"/>
              <a:gd name="T84" fmla="*/ 50 w 87"/>
              <a:gd name="T85" fmla="*/ 62 h 87"/>
              <a:gd name="T86" fmla="*/ 49 w 87"/>
              <a:gd name="T87" fmla="*/ 69 h 87"/>
              <a:gd name="T88" fmla="*/ 67 w 87"/>
              <a:gd name="T89" fmla="*/ 87 h 87"/>
              <a:gd name="T90" fmla="*/ 67 w 87"/>
              <a:gd name="T91" fmla="*/ 87 h 87"/>
              <a:gd name="T92" fmla="*/ 66 w 87"/>
              <a:gd name="T93" fmla="*/ 82 h 87"/>
              <a:gd name="T94" fmla="*/ 60 w 87"/>
              <a:gd name="T95" fmla="*/ 73 h 87"/>
              <a:gd name="T96" fmla="*/ 70 w 87"/>
              <a:gd name="T97" fmla="*/ 62 h 87"/>
              <a:gd name="T98" fmla="*/ 80 w 87"/>
              <a:gd name="T99" fmla="*/ 71 h 87"/>
              <a:gd name="T100" fmla="*/ 84 w 87"/>
              <a:gd name="T101" fmla="*/ 74 h 87"/>
              <a:gd name="T102" fmla="*/ 84 w 87"/>
              <a:gd name="T103" fmla="*/ 69 h 87"/>
              <a:gd name="T104" fmla="*/ 66 w 87"/>
              <a:gd name="T105" fmla="*/ 5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7" h="87">
                <a:moveTo>
                  <a:pt x="72" y="33"/>
                </a:moveTo>
                <a:cubicBezTo>
                  <a:pt x="59" y="45"/>
                  <a:pt x="59" y="45"/>
                  <a:pt x="59" y="45"/>
                </a:cubicBezTo>
                <a:cubicBezTo>
                  <a:pt x="51" y="37"/>
                  <a:pt x="51" y="37"/>
                  <a:pt x="51" y="3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29"/>
                  <a:pt x="58" y="28"/>
                  <a:pt x="5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6" y="26"/>
                  <a:pt x="54" y="26"/>
                  <a:pt x="53" y="27"/>
                </a:cubicBezTo>
                <a:cubicBezTo>
                  <a:pt x="47" y="33"/>
                  <a:pt x="47" y="33"/>
                  <a:pt x="47" y="33"/>
                </a:cubicBezTo>
                <a:cubicBezTo>
                  <a:pt x="42" y="28"/>
                  <a:pt x="42" y="28"/>
                  <a:pt x="42" y="28"/>
                </a:cubicBezTo>
                <a:cubicBezTo>
                  <a:pt x="55" y="16"/>
                  <a:pt x="55" y="16"/>
                  <a:pt x="55" y="16"/>
                </a:cubicBezTo>
                <a:cubicBezTo>
                  <a:pt x="72" y="33"/>
                  <a:pt x="72" y="33"/>
                  <a:pt x="72" y="33"/>
                </a:cubicBezTo>
                <a:close/>
                <a:moveTo>
                  <a:pt x="45" y="60"/>
                </a:moveTo>
                <a:cubicBezTo>
                  <a:pt x="36" y="51"/>
                  <a:pt x="36" y="51"/>
                  <a:pt x="36" y="51"/>
                </a:cubicBezTo>
                <a:cubicBezTo>
                  <a:pt x="21" y="66"/>
                  <a:pt x="21" y="66"/>
                  <a:pt x="21" y="66"/>
                </a:cubicBezTo>
                <a:cubicBezTo>
                  <a:pt x="20" y="67"/>
                  <a:pt x="18" y="67"/>
                  <a:pt x="17" y="66"/>
                </a:cubicBezTo>
                <a:cubicBezTo>
                  <a:pt x="17" y="66"/>
                  <a:pt x="17" y="66"/>
                  <a:pt x="17" y="66"/>
                </a:cubicBezTo>
                <a:cubicBezTo>
                  <a:pt x="16" y="65"/>
                  <a:pt x="16" y="64"/>
                  <a:pt x="17" y="63"/>
                </a:cubicBezTo>
                <a:cubicBezTo>
                  <a:pt x="33" y="47"/>
                  <a:pt x="33" y="47"/>
                  <a:pt x="33" y="47"/>
                </a:cubicBezTo>
                <a:cubicBezTo>
                  <a:pt x="28" y="43"/>
                  <a:pt x="28" y="43"/>
                  <a:pt x="28" y="43"/>
                </a:cubicBezTo>
                <a:cubicBezTo>
                  <a:pt x="9" y="62"/>
                  <a:pt x="9" y="62"/>
                  <a:pt x="9" y="62"/>
                </a:cubicBezTo>
                <a:cubicBezTo>
                  <a:pt x="2" y="86"/>
                  <a:pt x="2" y="86"/>
                  <a:pt x="2" y="86"/>
                </a:cubicBezTo>
                <a:cubicBezTo>
                  <a:pt x="26" y="79"/>
                  <a:pt x="26" y="79"/>
                  <a:pt x="26" y="79"/>
                </a:cubicBezTo>
                <a:lnTo>
                  <a:pt x="45" y="60"/>
                </a:lnTo>
                <a:close/>
                <a:moveTo>
                  <a:pt x="76" y="29"/>
                </a:moveTo>
                <a:cubicBezTo>
                  <a:pt x="87" y="17"/>
                  <a:pt x="87" y="17"/>
                  <a:pt x="87" y="17"/>
                </a:cubicBezTo>
                <a:cubicBezTo>
                  <a:pt x="70" y="0"/>
                  <a:pt x="70" y="0"/>
                  <a:pt x="70" y="0"/>
                </a:cubicBezTo>
                <a:cubicBezTo>
                  <a:pt x="59" y="12"/>
                  <a:pt x="59" y="12"/>
                  <a:pt x="59" y="12"/>
                </a:cubicBezTo>
                <a:lnTo>
                  <a:pt x="76" y="29"/>
                </a:lnTo>
                <a:close/>
                <a:moveTo>
                  <a:pt x="66" y="51"/>
                </a:moveTo>
                <a:cubicBezTo>
                  <a:pt x="65" y="51"/>
                  <a:pt x="64" y="51"/>
                  <a:pt x="62" y="51"/>
                </a:cubicBezTo>
                <a:cubicBezTo>
                  <a:pt x="35" y="25"/>
                  <a:pt x="35" y="25"/>
                  <a:pt x="35" y="25"/>
                </a:cubicBezTo>
                <a:cubicBezTo>
                  <a:pt x="36" y="23"/>
                  <a:pt x="36" y="21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5"/>
                  <a:pt x="19" y="5"/>
                  <a:pt x="19" y="5"/>
                </a:cubicBezTo>
                <a:cubicBezTo>
                  <a:pt x="23" y="7"/>
                  <a:pt x="25" y="11"/>
                  <a:pt x="25" y="15"/>
                </a:cubicBezTo>
                <a:cubicBezTo>
                  <a:pt x="25" y="20"/>
                  <a:pt x="21" y="25"/>
                  <a:pt x="15" y="25"/>
                </a:cubicBezTo>
                <a:cubicBezTo>
                  <a:pt x="10" y="25"/>
                  <a:pt x="5" y="21"/>
                  <a:pt x="4" y="16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5"/>
                  <a:pt x="0" y="17"/>
                  <a:pt x="0" y="18"/>
                </a:cubicBezTo>
                <a:cubicBezTo>
                  <a:pt x="0" y="28"/>
                  <a:pt x="9" y="36"/>
                  <a:pt x="18" y="36"/>
                </a:cubicBezTo>
                <a:cubicBezTo>
                  <a:pt x="20" y="36"/>
                  <a:pt x="22" y="36"/>
                  <a:pt x="23" y="36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4"/>
                  <a:pt x="49" y="67"/>
                  <a:pt x="49" y="69"/>
                </a:cubicBezTo>
                <a:cubicBezTo>
                  <a:pt x="49" y="79"/>
                  <a:pt x="57" y="87"/>
                  <a:pt x="67" y="87"/>
                </a:cubicBezTo>
                <a:cubicBezTo>
                  <a:pt x="67" y="87"/>
                  <a:pt x="67" y="87"/>
                  <a:pt x="67" y="87"/>
                </a:cubicBezTo>
                <a:cubicBezTo>
                  <a:pt x="66" y="82"/>
                  <a:pt x="66" y="82"/>
                  <a:pt x="66" y="82"/>
                </a:cubicBezTo>
                <a:cubicBezTo>
                  <a:pt x="62" y="80"/>
                  <a:pt x="60" y="77"/>
                  <a:pt x="60" y="73"/>
                </a:cubicBezTo>
                <a:cubicBezTo>
                  <a:pt x="60" y="67"/>
                  <a:pt x="64" y="62"/>
                  <a:pt x="70" y="62"/>
                </a:cubicBezTo>
                <a:cubicBezTo>
                  <a:pt x="75" y="62"/>
                  <a:pt x="80" y="66"/>
                  <a:pt x="80" y="71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73"/>
                  <a:pt x="85" y="71"/>
                  <a:pt x="84" y="69"/>
                </a:cubicBezTo>
                <a:cubicBezTo>
                  <a:pt x="84" y="59"/>
                  <a:pt x="76" y="51"/>
                  <a:pt x="66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D1F731CD-CB66-482D-9BDA-B4D530F52B59}"/>
              </a:ext>
            </a:extLst>
          </p:cNvPr>
          <p:cNvSpPr txBox="1"/>
          <p:nvPr/>
        </p:nvSpPr>
        <p:spPr>
          <a:xfrm>
            <a:off x="4507189" y="2106495"/>
            <a:ext cx="123799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18A8CEBF-E05D-46A9-8174-32CAA668688A}"/>
              </a:ext>
            </a:extLst>
          </p:cNvPr>
          <p:cNvSpPr txBox="1"/>
          <p:nvPr/>
        </p:nvSpPr>
        <p:spPr>
          <a:xfrm>
            <a:off x="9246950" y="2098082"/>
            <a:ext cx="123799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13" name="文本框 99">
            <a:extLst>
              <a:ext uri="{FF2B5EF4-FFF2-40B4-BE49-F238E27FC236}">
                <a16:creationId xmlns:a16="http://schemas.microsoft.com/office/drawing/2014/main" id="{FAB9E662-3B70-4F5A-A7CE-4BD433408D09}"/>
              </a:ext>
            </a:extLst>
          </p:cNvPr>
          <p:cNvSpPr txBox="1"/>
          <p:nvPr/>
        </p:nvSpPr>
        <p:spPr>
          <a:xfrm>
            <a:off x="1455681" y="3666272"/>
            <a:ext cx="9246913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 I love you more than I've ever loved any woman. And I've waited longer for you than I've waited for any woman 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 I love you more than I've ever loved any woman. And I've waited longer for you than I've waited for any woman 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 </a:t>
            </a:r>
          </a:p>
        </p:txBody>
      </p:sp>
      <p:sp>
        <p:nvSpPr>
          <p:cNvPr id="14" name="文本框 17">
            <a:extLst>
              <a:ext uri="{FF2B5EF4-FFF2-40B4-BE49-F238E27FC236}">
                <a16:creationId xmlns:a16="http://schemas.microsoft.com/office/drawing/2014/main" id="{F99A30FF-5E2B-4571-BFF9-7342412C6FEB}"/>
              </a:ext>
            </a:extLst>
          </p:cNvPr>
          <p:cNvSpPr txBox="1"/>
          <p:nvPr/>
        </p:nvSpPr>
        <p:spPr>
          <a:xfrm>
            <a:off x="1489406" y="3178913"/>
            <a:ext cx="2843852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15" name="文本框 99">
            <a:extLst>
              <a:ext uri="{FF2B5EF4-FFF2-40B4-BE49-F238E27FC236}">
                <a16:creationId xmlns:a16="http://schemas.microsoft.com/office/drawing/2014/main" id="{C3A2C182-CF78-4ED3-96B8-E8B813FFA2AE}"/>
              </a:ext>
            </a:extLst>
          </p:cNvPr>
          <p:cNvSpPr txBox="1"/>
          <p:nvPr/>
        </p:nvSpPr>
        <p:spPr>
          <a:xfrm>
            <a:off x="1489406" y="4886474"/>
            <a:ext cx="9246913" cy="68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 I love you more than I've ever loved any woman. And I've waited longer for you than I've waited for any woman 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Malgun Gothic Semilight" panose="020B0502040204020203" pitchFamily="34" charset="-122"/>
                <a:sym typeface="+mn-lt"/>
              </a:rPr>
              <a:t> 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14A1DBE-F079-4A19-B59E-564EB7EB8CC7}"/>
              </a:ext>
            </a:extLst>
          </p:cNvPr>
          <p:cNvGrpSpPr/>
          <p:nvPr/>
        </p:nvGrpSpPr>
        <p:grpSpPr>
          <a:xfrm>
            <a:off x="9624543" y="1554055"/>
            <a:ext cx="482809" cy="46953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23" name="Freeform 42">
              <a:extLst>
                <a:ext uri="{FF2B5EF4-FFF2-40B4-BE49-F238E27FC236}">
                  <a16:creationId xmlns:a16="http://schemas.microsoft.com/office/drawing/2014/main" id="{63331B42-3313-4247-AD39-5031999850B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latin typeface="+mn-ea"/>
                <a:sym typeface="Calibri" panose="020F0502020204030204" pitchFamily="34" charset="0"/>
              </a:endParaRPr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1E964F93-97EB-474B-B1C2-5854D55EB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latin typeface="+mn-ea"/>
                <a:sym typeface="Calibri" panose="020F0502020204030204" pitchFamily="34" charset="0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4FC4875E-31CF-4D9D-9BC3-AE539DAE19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06" y="1284703"/>
            <a:ext cx="2627599" cy="1478024"/>
          </a:xfrm>
          <a:prstGeom prst="rect">
            <a:avLst/>
          </a:prstGeom>
        </p:spPr>
      </p:pic>
      <p:pic>
        <p:nvPicPr>
          <p:cNvPr id="26" name="图片占位符 24">
            <a:extLst>
              <a:ext uri="{FF2B5EF4-FFF2-40B4-BE49-F238E27FC236}">
                <a16:creationId xmlns:a16="http://schemas.microsoft.com/office/drawing/2014/main" id="{E3944133-2568-4429-8D52-D33673653C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/>
          <a:stretch/>
        </p:blipFill>
        <p:spPr>
          <a:xfrm>
            <a:off x="1489406" y="1256898"/>
            <a:ext cx="2627599" cy="1505829"/>
          </a:xfrm>
          <a:custGeom>
            <a:avLst/>
            <a:gdLst>
              <a:gd name="connsiteX0" fmla="*/ 0 w 4005420"/>
              <a:gd name="connsiteY0" fmla="*/ 0 h 1887992"/>
              <a:gd name="connsiteX1" fmla="*/ 4005420 w 4005420"/>
              <a:gd name="connsiteY1" fmla="*/ 0 h 1887992"/>
              <a:gd name="connsiteX2" fmla="*/ 4005420 w 4005420"/>
              <a:gd name="connsiteY2" fmla="*/ 1887992 h 1887992"/>
              <a:gd name="connsiteX3" fmla="*/ 0 w 4005420"/>
              <a:gd name="connsiteY3" fmla="*/ 1887992 h 188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5420" h="1887992">
                <a:moveTo>
                  <a:pt x="0" y="0"/>
                </a:moveTo>
                <a:lnTo>
                  <a:pt x="4005420" y="0"/>
                </a:lnTo>
                <a:lnTo>
                  <a:pt x="4005420" y="1887992"/>
                </a:lnTo>
                <a:lnTo>
                  <a:pt x="0" y="18879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170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8" grpId="0" animBg="1"/>
      <p:bldP spid="10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92722B-358D-4106-9C31-485CB9A8C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82BCD9-72BD-4D42-ACE8-9E08E3316F84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110">
            <a:extLst>
              <a:ext uri="{FF2B5EF4-FFF2-40B4-BE49-F238E27FC236}">
                <a16:creationId xmlns:a16="http://schemas.microsoft.com/office/drawing/2014/main" id="{62B22390-9FEA-4379-A167-81549E74045A}"/>
              </a:ext>
            </a:extLst>
          </p:cNvPr>
          <p:cNvCxnSpPr/>
          <p:nvPr/>
        </p:nvCxnSpPr>
        <p:spPr>
          <a:xfrm>
            <a:off x="3895671" y="2152498"/>
            <a:ext cx="553462" cy="0"/>
          </a:xfrm>
          <a:prstGeom prst="line">
            <a:avLst/>
          </a:prstGeom>
          <a:ln>
            <a:solidFill>
              <a:schemeClr val="bg1">
                <a:lumMod val="65000"/>
                <a:alpha val="60000"/>
              </a:schemeClr>
            </a:solidFill>
            <a:headEnd type="oval"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12">
            <a:extLst>
              <a:ext uri="{FF2B5EF4-FFF2-40B4-BE49-F238E27FC236}">
                <a16:creationId xmlns:a16="http://schemas.microsoft.com/office/drawing/2014/main" id="{5EFEAE07-BD2B-40ED-B866-AC629793D219}"/>
              </a:ext>
            </a:extLst>
          </p:cNvPr>
          <p:cNvCxnSpPr/>
          <p:nvPr/>
        </p:nvCxnSpPr>
        <p:spPr>
          <a:xfrm flipH="1" flipV="1">
            <a:off x="4449134" y="2152498"/>
            <a:ext cx="530433" cy="626636"/>
          </a:xfrm>
          <a:prstGeom prst="line">
            <a:avLst/>
          </a:prstGeom>
          <a:ln>
            <a:solidFill>
              <a:schemeClr val="bg1">
                <a:lumMod val="65000"/>
                <a:alpha val="60000"/>
              </a:schemeClr>
            </a:solidFill>
            <a:headEnd type="oval"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1">
            <a:extLst>
              <a:ext uri="{FF2B5EF4-FFF2-40B4-BE49-F238E27FC236}">
                <a16:creationId xmlns:a16="http://schemas.microsoft.com/office/drawing/2014/main" id="{E4280FBA-D6C8-4B30-8814-E0E8D9C9C770}"/>
              </a:ext>
            </a:extLst>
          </p:cNvPr>
          <p:cNvGrpSpPr/>
          <p:nvPr/>
        </p:nvGrpSpPr>
        <p:grpSpPr>
          <a:xfrm>
            <a:off x="3895671" y="4414054"/>
            <a:ext cx="1083896" cy="628046"/>
            <a:chOff x="3904223" y="4656663"/>
            <a:chExt cx="1083896" cy="628046"/>
          </a:xfrm>
        </p:grpSpPr>
        <p:cxnSp>
          <p:nvCxnSpPr>
            <p:cNvPr id="22" name="Straight Connector 111">
              <a:extLst>
                <a:ext uri="{FF2B5EF4-FFF2-40B4-BE49-F238E27FC236}">
                  <a16:creationId xmlns:a16="http://schemas.microsoft.com/office/drawing/2014/main" id="{92A6C1DE-AED7-43C7-B30D-7277940610C2}"/>
                </a:ext>
              </a:extLst>
            </p:cNvPr>
            <p:cNvCxnSpPr/>
            <p:nvPr/>
          </p:nvCxnSpPr>
          <p:spPr>
            <a:xfrm>
              <a:off x="3904223" y="5284709"/>
              <a:ext cx="55346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oval" w="sm" len="sm"/>
              <a:tailEnd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120">
              <a:extLst>
                <a:ext uri="{FF2B5EF4-FFF2-40B4-BE49-F238E27FC236}">
                  <a16:creationId xmlns:a16="http://schemas.microsoft.com/office/drawing/2014/main" id="{71B60BBC-2D62-4457-B5BA-E2801B6A954A}"/>
                </a:ext>
              </a:extLst>
            </p:cNvPr>
            <p:cNvCxnSpPr/>
            <p:nvPr/>
          </p:nvCxnSpPr>
          <p:spPr>
            <a:xfrm flipH="1">
              <a:off x="4457686" y="4656663"/>
              <a:ext cx="530433" cy="62663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oval" w="sm" len="sm"/>
              <a:tailEnd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" name="Group 123">
            <a:extLst>
              <a:ext uri="{FF2B5EF4-FFF2-40B4-BE49-F238E27FC236}">
                <a16:creationId xmlns:a16="http://schemas.microsoft.com/office/drawing/2014/main" id="{8E1589F6-6617-4080-8682-DC5B5A804BB9}"/>
              </a:ext>
            </a:extLst>
          </p:cNvPr>
          <p:cNvGrpSpPr/>
          <p:nvPr/>
        </p:nvGrpSpPr>
        <p:grpSpPr>
          <a:xfrm flipH="1">
            <a:off x="7267676" y="2152498"/>
            <a:ext cx="1083896" cy="626636"/>
            <a:chOff x="3904223" y="2433207"/>
            <a:chExt cx="1083896" cy="626636"/>
          </a:xfrm>
        </p:grpSpPr>
        <p:cxnSp>
          <p:nvCxnSpPr>
            <p:cNvPr id="20" name="Straight Connector 124">
              <a:extLst>
                <a:ext uri="{FF2B5EF4-FFF2-40B4-BE49-F238E27FC236}">
                  <a16:creationId xmlns:a16="http://schemas.microsoft.com/office/drawing/2014/main" id="{E2B5C271-5EAC-488C-9194-4F9EDF3A2877}"/>
                </a:ext>
              </a:extLst>
            </p:cNvPr>
            <p:cNvCxnSpPr/>
            <p:nvPr/>
          </p:nvCxnSpPr>
          <p:spPr>
            <a:xfrm>
              <a:off x="3904223" y="2433207"/>
              <a:ext cx="553462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60000"/>
                </a:schemeClr>
              </a:solidFill>
              <a:headEnd type="oval"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25">
              <a:extLst>
                <a:ext uri="{FF2B5EF4-FFF2-40B4-BE49-F238E27FC236}">
                  <a16:creationId xmlns:a16="http://schemas.microsoft.com/office/drawing/2014/main" id="{A1C5DAE8-9EF9-4702-B4FB-48B5FD3CDE7A}"/>
                </a:ext>
              </a:extLst>
            </p:cNvPr>
            <p:cNvCxnSpPr/>
            <p:nvPr/>
          </p:nvCxnSpPr>
          <p:spPr>
            <a:xfrm flipH="1" flipV="1">
              <a:off x="4457686" y="2433207"/>
              <a:ext cx="530433" cy="626636"/>
            </a:xfrm>
            <a:prstGeom prst="line">
              <a:avLst/>
            </a:prstGeom>
            <a:ln>
              <a:solidFill>
                <a:schemeClr val="bg1">
                  <a:lumMod val="65000"/>
                  <a:alpha val="60000"/>
                </a:schemeClr>
              </a:solidFill>
              <a:headEnd type="oval"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26">
            <a:extLst>
              <a:ext uri="{FF2B5EF4-FFF2-40B4-BE49-F238E27FC236}">
                <a16:creationId xmlns:a16="http://schemas.microsoft.com/office/drawing/2014/main" id="{8F22E14E-1EDF-4721-92CD-56D6356D9DD6}"/>
              </a:ext>
            </a:extLst>
          </p:cNvPr>
          <p:cNvGrpSpPr/>
          <p:nvPr/>
        </p:nvGrpSpPr>
        <p:grpSpPr>
          <a:xfrm flipH="1">
            <a:off x="7267676" y="4414054"/>
            <a:ext cx="1083896" cy="628046"/>
            <a:chOff x="3904223" y="4656663"/>
            <a:chExt cx="1083896" cy="628046"/>
          </a:xfrm>
        </p:grpSpPr>
        <p:cxnSp>
          <p:nvCxnSpPr>
            <p:cNvPr id="18" name="Straight Connector 127">
              <a:extLst>
                <a:ext uri="{FF2B5EF4-FFF2-40B4-BE49-F238E27FC236}">
                  <a16:creationId xmlns:a16="http://schemas.microsoft.com/office/drawing/2014/main" id="{CC1752E8-58FB-4B20-9728-6C9F9B457EDF}"/>
                </a:ext>
              </a:extLst>
            </p:cNvPr>
            <p:cNvCxnSpPr/>
            <p:nvPr/>
          </p:nvCxnSpPr>
          <p:spPr>
            <a:xfrm>
              <a:off x="3904223" y="5284709"/>
              <a:ext cx="55346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oval"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8">
              <a:extLst>
                <a:ext uri="{FF2B5EF4-FFF2-40B4-BE49-F238E27FC236}">
                  <a16:creationId xmlns:a16="http://schemas.microsoft.com/office/drawing/2014/main" id="{B848DDA4-8FB4-4104-9736-45B403483378}"/>
                </a:ext>
              </a:extLst>
            </p:cNvPr>
            <p:cNvCxnSpPr/>
            <p:nvPr/>
          </p:nvCxnSpPr>
          <p:spPr>
            <a:xfrm flipH="1">
              <a:off x="4457686" y="4656663"/>
              <a:ext cx="530433" cy="62663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headEnd type="oval"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4">
            <a:extLst>
              <a:ext uri="{FF2B5EF4-FFF2-40B4-BE49-F238E27FC236}">
                <a16:creationId xmlns:a16="http://schemas.microsoft.com/office/drawing/2014/main" id="{4028EF8B-4AD3-45E9-AF42-281F70E4930D}"/>
              </a:ext>
            </a:extLst>
          </p:cNvPr>
          <p:cNvSpPr txBox="1"/>
          <p:nvPr/>
        </p:nvSpPr>
        <p:spPr>
          <a:xfrm>
            <a:off x="8447162" y="1855361"/>
            <a:ext cx="3278112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BAC81502-F0D3-4AA3-B27D-903E2EA39DA8}"/>
              </a:ext>
            </a:extLst>
          </p:cNvPr>
          <p:cNvSpPr txBox="1"/>
          <p:nvPr/>
        </p:nvSpPr>
        <p:spPr>
          <a:xfrm>
            <a:off x="8447162" y="1451404"/>
            <a:ext cx="136520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0B5936EC-B6A9-4FB2-B0BD-D50C58D2A322}"/>
              </a:ext>
            </a:extLst>
          </p:cNvPr>
          <p:cNvSpPr txBox="1"/>
          <p:nvPr/>
        </p:nvSpPr>
        <p:spPr>
          <a:xfrm>
            <a:off x="8447162" y="4342588"/>
            <a:ext cx="3278112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61A00D60-AB67-41C3-8F28-28AD7A635B0C}"/>
              </a:ext>
            </a:extLst>
          </p:cNvPr>
          <p:cNvSpPr txBox="1"/>
          <p:nvPr/>
        </p:nvSpPr>
        <p:spPr>
          <a:xfrm>
            <a:off x="8447162" y="3938631"/>
            <a:ext cx="136520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6C0CC62C-E8D9-42DF-B2C0-6A52518A3EDA}"/>
              </a:ext>
            </a:extLst>
          </p:cNvPr>
          <p:cNvSpPr txBox="1"/>
          <p:nvPr/>
        </p:nvSpPr>
        <p:spPr>
          <a:xfrm>
            <a:off x="617559" y="1855361"/>
            <a:ext cx="3278112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38E7A090-71DE-46DB-A3AA-84C020ABC483}"/>
              </a:ext>
            </a:extLst>
          </p:cNvPr>
          <p:cNvSpPr txBox="1"/>
          <p:nvPr/>
        </p:nvSpPr>
        <p:spPr>
          <a:xfrm>
            <a:off x="617559" y="1451404"/>
            <a:ext cx="136520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C7787408-8806-441B-84A3-E6C5B1CE400B}"/>
              </a:ext>
            </a:extLst>
          </p:cNvPr>
          <p:cNvSpPr txBox="1"/>
          <p:nvPr/>
        </p:nvSpPr>
        <p:spPr>
          <a:xfrm>
            <a:off x="617559" y="4342588"/>
            <a:ext cx="3278112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CF272FA9-2811-4005-AA88-0D1E0494D1EE}"/>
              </a:ext>
            </a:extLst>
          </p:cNvPr>
          <p:cNvSpPr txBox="1"/>
          <p:nvPr/>
        </p:nvSpPr>
        <p:spPr>
          <a:xfrm>
            <a:off x="617559" y="3938631"/>
            <a:ext cx="136520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DCE7E26-E504-42E8-B2C6-E46E0836B8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51" y="1451404"/>
            <a:ext cx="2081788" cy="45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8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EC5EF7-8BC0-4B5B-9FEC-9D14529A5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030AAD-285C-47AD-8796-243849D89978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36C9B91-7A56-4DC4-8970-87F77E4E1B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/>
          <a:stretch/>
        </p:blipFill>
        <p:spPr>
          <a:xfrm>
            <a:off x="1401558" y="1159901"/>
            <a:ext cx="4694442" cy="3089883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4A99EF-CB3D-4AA1-B28C-DEBA24C972A5}"/>
              </a:ext>
            </a:extLst>
          </p:cNvPr>
          <p:cNvCxnSpPr/>
          <p:nvPr/>
        </p:nvCxnSpPr>
        <p:spPr>
          <a:xfrm>
            <a:off x="6778652" y="2838251"/>
            <a:ext cx="4218174" cy="0"/>
          </a:xfrm>
          <a:prstGeom prst="line">
            <a:avLst/>
          </a:prstGeom>
          <a:ln w="3175" cap="rnd">
            <a:solidFill>
              <a:schemeClr val="bg1">
                <a:lumMod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910F66-DC1F-4279-A574-BAD158A18F3B}"/>
              </a:ext>
            </a:extLst>
          </p:cNvPr>
          <p:cNvGrpSpPr>
            <a:grpSpLocks noChangeAspect="1"/>
          </p:cNvGrpSpPr>
          <p:nvPr/>
        </p:nvGrpSpPr>
        <p:grpSpPr>
          <a:xfrm>
            <a:off x="5712727" y="1478332"/>
            <a:ext cx="676393" cy="676398"/>
            <a:chOff x="6295426" y="2536225"/>
            <a:chExt cx="676569" cy="676574"/>
          </a:xfrm>
        </p:grpSpPr>
        <p:sp>
          <p:nvSpPr>
            <p:cNvPr id="15" name="42">
              <a:extLst>
                <a:ext uri="{FF2B5EF4-FFF2-40B4-BE49-F238E27FC236}">
                  <a16:creationId xmlns:a16="http://schemas.microsoft.com/office/drawing/2014/main" id="{7860FFEA-93F6-4E82-A053-CA27CEB72ABF}"/>
                </a:ext>
              </a:extLst>
            </p:cNvPr>
            <p:cNvSpPr/>
            <p:nvPr/>
          </p:nvSpPr>
          <p:spPr>
            <a:xfrm>
              <a:off x="6295426" y="2536225"/>
              <a:ext cx="676569" cy="6765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sp>
          <p:nvSpPr>
            <p:cNvPr id="16" name="KSO_Shape">
              <a:extLst>
                <a:ext uri="{FF2B5EF4-FFF2-40B4-BE49-F238E27FC236}">
                  <a16:creationId xmlns:a16="http://schemas.microsoft.com/office/drawing/2014/main" id="{3AF732E8-D187-463A-A64D-FB6CDF0B85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16000" y="2730512"/>
              <a:ext cx="303692" cy="288000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8F03B6-6DEE-4BB3-858D-40AD74FCE129}"/>
              </a:ext>
            </a:extLst>
          </p:cNvPr>
          <p:cNvGrpSpPr>
            <a:grpSpLocks noChangeAspect="1"/>
          </p:cNvGrpSpPr>
          <p:nvPr/>
        </p:nvGrpSpPr>
        <p:grpSpPr>
          <a:xfrm>
            <a:off x="5712727" y="3452877"/>
            <a:ext cx="676393" cy="676398"/>
            <a:chOff x="6295426" y="4475723"/>
            <a:chExt cx="676569" cy="676574"/>
          </a:xfrm>
          <a:solidFill>
            <a:srgbClr val="F1EEFF"/>
          </a:solidFill>
        </p:grpSpPr>
        <p:sp>
          <p:nvSpPr>
            <p:cNvPr id="13" name="22">
              <a:extLst>
                <a:ext uri="{FF2B5EF4-FFF2-40B4-BE49-F238E27FC236}">
                  <a16:creationId xmlns:a16="http://schemas.microsoft.com/office/drawing/2014/main" id="{CDD34795-2A15-45DE-B705-DF7F4370391B}"/>
                </a:ext>
              </a:extLst>
            </p:cNvPr>
            <p:cNvSpPr/>
            <p:nvPr/>
          </p:nvSpPr>
          <p:spPr>
            <a:xfrm>
              <a:off x="6295426" y="4475723"/>
              <a:ext cx="676569" cy="6765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800" dirty="0"/>
            </a:p>
          </p:txBody>
        </p:sp>
        <p:sp>
          <p:nvSpPr>
            <p:cNvPr id="14" name="arrow-in-the-target_65033">
              <a:extLst>
                <a:ext uri="{FF2B5EF4-FFF2-40B4-BE49-F238E27FC236}">
                  <a16:creationId xmlns:a16="http://schemas.microsoft.com/office/drawing/2014/main" id="{BC186AF0-60E5-41DA-93DF-8B47D0541B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16000" y="4680000"/>
              <a:ext cx="325598" cy="324000"/>
            </a:xfrm>
            <a:custGeom>
              <a:avLst/>
              <a:gdLst>
                <a:gd name="T0" fmla="*/ 607 w 622"/>
                <a:gd name="T1" fmla="*/ 446 h 620"/>
                <a:gd name="T2" fmla="*/ 588 w 622"/>
                <a:gd name="T3" fmla="*/ 428 h 620"/>
                <a:gd name="T4" fmla="*/ 498 w 622"/>
                <a:gd name="T5" fmla="*/ 398 h 620"/>
                <a:gd name="T6" fmla="*/ 533 w 622"/>
                <a:gd name="T7" fmla="*/ 266 h 620"/>
                <a:gd name="T8" fmla="*/ 266 w 622"/>
                <a:gd name="T9" fmla="*/ 0 h 620"/>
                <a:gd name="T10" fmla="*/ 0 w 622"/>
                <a:gd name="T11" fmla="*/ 266 h 620"/>
                <a:gd name="T12" fmla="*/ 266 w 622"/>
                <a:gd name="T13" fmla="*/ 533 h 620"/>
                <a:gd name="T14" fmla="*/ 399 w 622"/>
                <a:gd name="T15" fmla="*/ 497 h 620"/>
                <a:gd name="T16" fmla="*/ 348 w 622"/>
                <a:gd name="T17" fmla="*/ 446 h 620"/>
                <a:gd name="T18" fmla="*/ 266 w 622"/>
                <a:gd name="T19" fmla="*/ 464 h 620"/>
                <a:gd name="T20" fmla="*/ 69 w 622"/>
                <a:gd name="T21" fmla="*/ 266 h 620"/>
                <a:gd name="T22" fmla="*/ 266 w 622"/>
                <a:gd name="T23" fmla="*/ 68 h 620"/>
                <a:gd name="T24" fmla="*/ 464 w 622"/>
                <a:gd name="T25" fmla="*/ 266 h 620"/>
                <a:gd name="T26" fmla="*/ 436 w 622"/>
                <a:gd name="T27" fmla="*/ 368 h 620"/>
                <a:gd name="T28" fmla="*/ 402 w 622"/>
                <a:gd name="T29" fmla="*/ 335 h 620"/>
                <a:gd name="T30" fmla="*/ 418 w 622"/>
                <a:gd name="T31" fmla="*/ 266 h 620"/>
                <a:gd name="T32" fmla="*/ 267 w 622"/>
                <a:gd name="T33" fmla="*/ 114 h 620"/>
                <a:gd name="T34" fmla="*/ 115 w 622"/>
                <a:gd name="T35" fmla="*/ 266 h 620"/>
                <a:gd name="T36" fmla="*/ 266 w 622"/>
                <a:gd name="T37" fmla="*/ 418 h 620"/>
                <a:gd name="T38" fmla="*/ 314 w 622"/>
                <a:gd name="T39" fmla="*/ 410 h 620"/>
                <a:gd name="T40" fmla="*/ 243 w 622"/>
                <a:gd name="T41" fmla="*/ 338 h 620"/>
                <a:gd name="T42" fmla="*/ 190 w 622"/>
                <a:gd name="T43" fmla="*/ 266 h 620"/>
                <a:gd name="T44" fmla="*/ 267 w 622"/>
                <a:gd name="T45" fmla="*/ 190 h 620"/>
                <a:gd name="T46" fmla="*/ 343 w 622"/>
                <a:gd name="T47" fmla="*/ 266 h 620"/>
                <a:gd name="T48" fmla="*/ 342 w 622"/>
                <a:gd name="T49" fmla="*/ 276 h 620"/>
                <a:gd name="T50" fmla="*/ 302 w 622"/>
                <a:gd name="T51" fmla="*/ 237 h 620"/>
                <a:gd name="T52" fmla="*/ 234 w 622"/>
                <a:gd name="T53" fmla="*/ 244 h 620"/>
                <a:gd name="T54" fmla="*/ 234 w 622"/>
                <a:gd name="T55" fmla="*/ 245 h 620"/>
                <a:gd name="T56" fmla="*/ 240 w 622"/>
                <a:gd name="T57" fmla="*/ 301 h 620"/>
                <a:gd name="T58" fmla="*/ 406 w 622"/>
                <a:gd name="T59" fmla="*/ 463 h 620"/>
                <a:gd name="T60" fmla="*/ 402 w 622"/>
                <a:gd name="T61" fmla="*/ 489 h 620"/>
                <a:gd name="T62" fmla="*/ 433 w 622"/>
                <a:gd name="T63" fmla="*/ 588 h 620"/>
                <a:gd name="T64" fmla="*/ 451 w 622"/>
                <a:gd name="T65" fmla="*/ 605 h 620"/>
                <a:gd name="T66" fmla="*/ 495 w 622"/>
                <a:gd name="T67" fmla="*/ 592 h 620"/>
                <a:gd name="T68" fmla="*/ 503 w 622"/>
                <a:gd name="T69" fmla="*/ 549 h 620"/>
                <a:gd name="T70" fmla="*/ 551 w 622"/>
                <a:gd name="T71" fmla="*/ 530 h 620"/>
                <a:gd name="T72" fmla="*/ 557 w 622"/>
                <a:gd name="T73" fmla="*/ 499 h 620"/>
                <a:gd name="T74" fmla="*/ 594 w 622"/>
                <a:gd name="T75" fmla="*/ 491 h 620"/>
                <a:gd name="T76" fmla="*/ 607 w 622"/>
                <a:gd name="T77" fmla="*/ 44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22" h="620">
                  <a:moveTo>
                    <a:pt x="607" y="446"/>
                  </a:moveTo>
                  <a:lnTo>
                    <a:pt x="588" y="428"/>
                  </a:lnTo>
                  <a:cubicBezTo>
                    <a:pt x="564" y="405"/>
                    <a:pt x="531" y="394"/>
                    <a:pt x="498" y="398"/>
                  </a:cubicBezTo>
                  <a:cubicBezTo>
                    <a:pt x="520" y="359"/>
                    <a:pt x="533" y="314"/>
                    <a:pt x="533" y="266"/>
                  </a:cubicBezTo>
                  <a:cubicBezTo>
                    <a:pt x="533" y="119"/>
                    <a:pt x="413" y="0"/>
                    <a:pt x="266" y="0"/>
                  </a:cubicBezTo>
                  <a:cubicBezTo>
                    <a:pt x="120" y="0"/>
                    <a:pt x="0" y="119"/>
                    <a:pt x="0" y="266"/>
                  </a:cubicBezTo>
                  <a:cubicBezTo>
                    <a:pt x="0" y="413"/>
                    <a:pt x="120" y="533"/>
                    <a:pt x="266" y="533"/>
                  </a:cubicBezTo>
                  <a:cubicBezTo>
                    <a:pt x="315" y="533"/>
                    <a:pt x="360" y="520"/>
                    <a:pt x="399" y="497"/>
                  </a:cubicBezTo>
                  <a:cubicBezTo>
                    <a:pt x="385" y="483"/>
                    <a:pt x="368" y="465"/>
                    <a:pt x="348" y="446"/>
                  </a:cubicBezTo>
                  <a:cubicBezTo>
                    <a:pt x="323" y="457"/>
                    <a:pt x="296" y="464"/>
                    <a:pt x="266" y="464"/>
                  </a:cubicBezTo>
                  <a:cubicBezTo>
                    <a:pt x="158" y="464"/>
                    <a:pt x="69" y="375"/>
                    <a:pt x="69" y="266"/>
                  </a:cubicBezTo>
                  <a:cubicBezTo>
                    <a:pt x="69" y="157"/>
                    <a:pt x="158" y="68"/>
                    <a:pt x="266" y="68"/>
                  </a:cubicBezTo>
                  <a:cubicBezTo>
                    <a:pt x="375" y="68"/>
                    <a:pt x="464" y="157"/>
                    <a:pt x="464" y="266"/>
                  </a:cubicBezTo>
                  <a:cubicBezTo>
                    <a:pt x="464" y="303"/>
                    <a:pt x="454" y="338"/>
                    <a:pt x="436" y="368"/>
                  </a:cubicBezTo>
                  <a:lnTo>
                    <a:pt x="402" y="335"/>
                  </a:lnTo>
                  <a:cubicBezTo>
                    <a:pt x="412" y="314"/>
                    <a:pt x="418" y="291"/>
                    <a:pt x="418" y="266"/>
                  </a:cubicBezTo>
                  <a:cubicBezTo>
                    <a:pt x="418" y="182"/>
                    <a:pt x="350" y="114"/>
                    <a:pt x="267" y="114"/>
                  </a:cubicBezTo>
                  <a:cubicBezTo>
                    <a:pt x="183" y="114"/>
                    <a:pt x="115" y="182"/>
                    <a:pt x="115" y="266"/>
                  </a:cubicBezTo>
                  <a:cubicBezTo>
                    <a:pt x="115" y="350"/>
                    <a:pt x="183" y="418"/>
                    <a:pt x="266" y="418"/>
                  </a:cubicBezTo>
                  <a:cubicBezTo>
                    <a:pt x="283" y="418"/>
                    <a:pt x="299" y="415"/>
                    <a:pt x="314" y="410"/>
                  </a:cubicBezTo>
                  <a:cubicBezTo>
                    <a:pt x="289" y="385"/>
                    <a:pt x="263" y="360"/>
                    <a:pt x="243" y="338"/>
                  </a:cubicBezTo>
                  <a:cubicBezTo>
                    <a:pt x="212" y="328"/>
                    <a:pt x="190" y="300"/>
                    <a:pt x="190" y="266"/>
                  </a:cubicBezTo>
                  <a:cubicBezTo>
                    <a:pt x="190" y="224"/>
                    <a:pt x="224" y="190"/>
                    <a:pt x="267" y="190"/>
                  </a:cubicBezTo>
                  <a:cubicBezTo>
                    <a:pt x="309" y="190"/>
                    <a:pt x="343" y="224"/>
                    <a:pt x="343" y="266"/>
                  </a:cubicBezTo>
                  <a:cubicBezTo>
                    <a:pt x="343" y="269"/>
                    <a:pt x="342" y="273"/>
                    <a:pt x="342" y="276"/>
                  </a:cubicBezTo>
                  <a:lnTo>
                    <a:pt x="302" y="237"/>
                  </a:lnTo>
                  <a:cubicBezTo>
                    <a:pt x="282" y="217"/>
                    <a:pt x="249" y="221"/>
                    <a:pt x="234" y="244"/>
                  </a:cubicBezTo>
                  <a:cubicBezTo>
                    <a:pt x="234" y="245"/>
                    <a:pt x="234" y="245"/>
                    <a:pt x="234" y="245"/>
                  </a:cubicBezTo>
                  <a:cubicBezTo>
                    <a:pt x="222" y="263"/>
                    <a:pt x="225" y="286"/>
                    <a:pt x="240" y="301"/>
                  </a:cubicBezTo>
                  <a:lnTo>
                    <a:pt x="406" y="463"/>
                  </a:lnTo>
                  <a:lnTo>
                    <a:pt x="402" y="489"/>
                  </a:lnTo>
                  <a:cubicBezTo>
                    <a:pt x="395" y="525"/>
                    <a:pt x="406" y="562"/>
                    <a:pt x="433" y="588"/>
                  </a:cubicBezTo>
                  <a:lnTo>
                    <a:pt x="451" y="605"/>
                  </a:lnTo>
                  <a:cubicBezTo>
                    <a:pt x="466" y="620"/>
                    <a:pt x="491" y="612"/>
                    <a:pt x="495" y="592"/>
                  </a:cubicBezTo>
                  <a:lnTo>
                    <a:pt x="503" y="549"/>
                  </a:lnTo>
                  <a:cubicBezTo>
                    <a:pt x="520" y="553"/>
                    <a:pt x="540" y="547"/>
                    <a:pt x="551" y="530"/>
                  </a:cubicBezTo>
                  <a:cubicBezTo>
                    <a:pt x="557" y="521"/>
                    <a:pt x="559" y="509"/>
                    <a:pt x="557" y="499"/>
                  </a:cubicBezTo>
                  <a:lnTo>
                    <a:pt x="594" y="491"/>
                  </a:lnTo>
                  <a:cubicBezTo>
                    <a:pt x="614" y="486"/>
                    <a:pt x="622" y="461"/>
                    <a:pt x="607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1377880-3C45-4A0B-9CA5-38254CF3CCF0}"/>
              </a:ext>
            </a:extLst>
          </p:cNvPr>
          <p:cNvSpPr/>
          <p:nvPr/>
        </p:nvSpPr>
        <p:spPr>
          <a:xfrm>
            <a:off x="6779349" y="1242720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85AAAB-FE5D-4B07-B914-0A977867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227" y="1558156"/>
            <a:ext cx="4694442" cy="8815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youthan I've waited for any woman. I love you more than I've ever loved any woman. And I've waited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2CA7CF-CCE2-4353-B4E5-E16997E3DC01}"/>
              </a:ext>
            </a:extLst>
          </p:cNvPr>
          <p:cNvSpPr/>
          <p:nvPr/>
        </p:nvSpPr>
        <p:spPr>
          <a:xfrm>
            <a:off x="6793374" y="3238627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E4586E-9C72-4F00-9552-5A871ED3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251" y="3554063"/>
            <a:ext cx="4458475" cy="8815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youthan I've waited for any woman. I love you more than I've ever loved any woman. And I've waited </a:t>
            </a:r>
          </a:p>
        </p:txBody>
      </p:sp>
      <p:sp>
        <p:nvSpPr>
          <p:cNvPr id="12" name="文本框 30">
            <a:extLst>
              <a:ext uri="{FF2B5EF4-FFF2-40B4-BE49-F238E27FC236}">
                <a16:creationId xmlns:a16="http://schemas.microsoft.com/office/drawing/2014/main" id="{1A45066C-861C-498A-8932-AE4D549F136B}"/>
              </a:ext>
            </a:extLst>
          </p:cNvPr>
          <p:cNvSpPr txBox="1"/>
          <p:nvPr/>
        </p:nvSpPr>
        <p:spPr>
          <a:xfrm>
            <a:off x="1274325" y="4916498"/>
            <a:ext cx="9986401" cy="68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 for any woman. I love you more than</a:t>
            </a:r>
          </a:p>
        </p:txBody>
      </p:sp>
    </p:spTree>
    <p:extLst>
      <p:ext uri="{BB962C8B-B14F-4D97-AF65-F5344CB8AC3E}">
        <p14:creationId xmlns:p14="http://schemas.microsoft.com/office/powerpoint/2010/main" val="197037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C4B26C-85BA-461E-BA53-363C4B71C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1">
            <a:extLst>
              <a:ext uri="{FF2B5EF4-FFF2-40B4-BE49-F238E27FC236}">
                <a16:creationId xmlns:a16="http://schemas.microsoft.com/office/drawing/2014/main" id="{1140FE47-7A93-4D19-AD1B-5D7D610B4138}"/>
              </a:ext>
            </a:extLst>
          </p:cNvPr>
          <p:cNvSpPr txBox="1"/>
          <p:nvPr/>
        </p:nvSpPr>
        <p:spPr>
          <a:xfrm>
            <a:off x="4929759" y="1226991"/>
            <a:ext cx="2332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02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0C05F296-E524-4E5C-BA7D-FC1F3B53A105}"/>
              </a:ext>
            </a:extLst>
          </p:cNvPr>
          <p:cNvSpPr txBox="1"/>
          <p:nvPr/>
        </p:nvSpPr>
        <p:spPr>
          <a:xfrm>
            <a:off x="3444393" y="2845947"/>
            <a:ext cx="5303213" cy="68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our ever-lasting friendship, send sincere blessings and warm greetings to my friends whom I miss so much.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447487-54A0-483A-8F26-9724E0242044}"/>
              </a:ext>
            </a:extLst>
          </p:cNvPr>
          <p:cNvSpPr/>
          <p:nvPr/>
        </p:nvSpPr>
        <p:spPr>
          <a:xfrm>
            <a:off x="4614665" y="2087932"/>
            <a:ext cx="2962671" cy="63042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Arial" panose="020B0604020202020204"/>
              </a:rPr>
              <a:t>Enter your title</a:t>
            </a:r>
            <a:endParaRPr lang="en-GB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5985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92722B-358D-4106-9C31-485CB9A8C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82BCD9-72BD-4D42-ACE8-9E08E3316F84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hape 1458">
            <a:extLst>
              <a:ext uri="{FF2B5EF4-FFF2-40B4-BE49-F238E27FC236}">
                <a16:creationId xmlns:a16="http://schemas.microsoft.com/office/drawing/2014/main" id="{CDD19C5A-145E-46CE-8771-C015AF46D6E5}"/>
              </a:ext>
            </a:extLst>
          </p:cNvPr>
          <p:cNvSpPr/>
          <p:nvPr/>
        </p:nvSpPr>
        <p:spPr>
          <a:xfrm>
            <a:off x="4204274" y="2054401"/>
            <a:ext cx="606093" cy="61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343" y="7344"/>
                </a:lnTo>
                <a:lnTo>
                  <a:pt x="7343" y="0"/>
                </a:lnTo>
                <a:lnTo>
                  <a:pt x="14255" y="0"/>
                </a:lnTo>
                <a:lnTo>
                  <a:pt x="1425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255" y="14256"/>
                </a:lnTo>
                <a:lnTo>
                  <a:pt x="14255" y="21600"/>
                </a:lnTo>
                <a:lnTo>
                  <a:pt x="7343" y="21600"/>
                </a:lnTo>
                <a:lnTo>
                  <a:pt x="7343" y="14256"/>
                </a:lnTo>
                <a:lnTo>
                  <a:pt x="0" y="14256"/>
                </a:lnTo>
                <a:cubicBezTo>
                  <a:pt x="0" y="14256"/>
                  <a:pt x="0" y="7344"/>
                  <a:pt x="0" y="734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5" name="Shape 1458">
            <a:extLst>
              <a:ext uri="{FF2B5EF4-FFF2-40B4-BE49-F238E27FC236}">
                <a16:creationId xmlns:a16="http://schemas.microsoft.com/office/drawing/2014/main" id="{CD1A131A-A941-4321-A77A-31DD0FAC584B}"/>
              </a:ext>
            </a:extLst>
          </p:cNvPr>
          <p:cNvSpPr/>
          <p:nvPr/>
        </p:nvSpPr>
        <p:spPr>
          <a:xfrm>
            <a:off x="7452176" y="2054401"/>
            <a:ext cx="606093" cy="61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343" y="7344"/>
                </a:lnTo>
                <a:lnTo>
                  <a:pt x="7343" y="0"/>
                </a:lnTo>
                <a:lnTo>
                  <a:pt x="14255" y="0"/>
                </a:lnTo>
                <a:lnTo>
                  <a:pt x="1425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255" y="14256"/>
                </a:lnTo>
                <a:lnTo>
                  <a:pt x="14255" y="21600"/>
                </a:lnTo>
                <a:lnTo>
                  <a:pt x="7343" y="21600"/>
                </a:lnTo>
                <a:lnTo>
                  <a:pt x="7343" y="14256"/>
                </a:lnTo>
                <a:lnTo>
                  <a:pt x="0" y="14256"/>
                </a:lnTo>
                <a:cubicBezTo>
                  <a:pt x="0" y="14256"/>
                  <a:pt x="0" y="7344"/>
                  <a:pt x="0" y="734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68015A26-0F4A-4A82-9D8F-53EC476D3C44}"/>
              </a:ext>
            </a:extLst>
          </p:cNvPr>
          <p:cNvGrpSpPr/>
          <p:nvPr/>
        </p:nvGrpSpPr>
        <p:grpSpPr>
          <a:xfrm>
            <a:off x="5363505" y="1561134"/>
            <a:ext cx="1619515" cy="1571817"/>
            <a:chOff x="6757397" y="1911836"/>
            <a:chExt cx="1329125" cy="1332010"/>
          </a:xfrm>
        </p:grpSpPr>
        <p:sp>
          <p:nvSpPr>
            <p:cNvPr id="21" name="Shape 1459">
              <a:extLst>
                <a:ext uri="{FF2B5EF4-FFF2-40B4-BE49-F238E27FC236}">
                  <a16:creationId xmlns:a16="http://schemas.microsoft.com/office/drawing/2014/main" id="{5E3400D3-D19A-4F4F-A3B3-B1FEA890AD2B}"/>
                </a:ext>
              </a:extLst>
            </p:cNvPr>
            <p:cNvSpPr/>
            <p:nvPr/>
          </p:nvSpPr>
          <p:spPr>
            <a:xfrm>
              <a:off x="6757397" y="1911836"/>
              <a:ext cx="1329125" cy="133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A72E7DD-CCD0-44A8-B85C-D734CE58D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8741" y="2291772"/>
              <a:ext cx="576080" cy="572087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endParaRPr>
            </a:p>
          </p:txBody>
        </p: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BECAF4EF-2818-4262-AAB6-328BCDE98D4E}"/>
              </a:ext>
            </a:extLst>
          </p:cNvPr>
          <p:cNvGrpSpPr/>
          <p:nvPr/>
        </p:nvGrpSpPr>
        <p:grpSpPr>
          <a:xfrm>
            <a:off x="2058511" y="1561134"/>
            <a:ext cx="1619515" cy="1571817"/>
            <a:chOff x="4110991" y="1911836"/>
            <a:chExt cx="1329125" cy="1332010"/>
          </a:xfrm>
        </p:grpSpPr>
        <p:sp>
          <p:nvSpPr>
            <p:cNvPr id="17" name="Shape 1455">
              <a:extLst>
                <a:ext uri="{FF2B5EF4-FFF2-40B4-BE49-F238E27FC236}">
                  <a16:creationId xmlns:a16="http://schemas.microsoft.com/office/drawing/2014/main" id="{88E874C4-7BE8-47D5-91AF-37E3FD012909}"/>
                </a:ext>
              </a:extLst>
            </p:cNvPr>
            <p:cNvSpPr/>
            <p:nvPr/>
          </p:nvSpPr>
          <p:spPr>
            <a:xfrm>
              <a:off x="4110991" y="1911836"/>
              <a:ext cx="1329125" cy="133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DCBD6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endParaRPr>
            </a:p>
          </p:txBody>
        </p: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713FC94C-42F0-4A85-8A4E-E03A7F92EAA0}"/>
                </a:ext>
              </a:extLst>
            </p:cNvPr>
            <p:cNvGrpSpPr/>
            <p:nvPr/>
          </p:nvGrpSpPr>
          <p:grpSpPr>
            <a:xfrm>
              <a:off x="4451850" y="2392389"/>
              <a:ext cx="654609" cy="412493"/>
              <a:chOff x="4489942" y="2400010"/>
              <a:chExt cx="551353" cy="347428"/>
            </a:xfrm>
          </p:grpSpPr>
          <p:sp>
            <p:nvSpPr>
              <p:cNvPr id="19" name="AutoShape 455">
                <a:extLst>
                  <a:ext uri="{FF2B5EF4-FFF2-40B4-BE49-F238E27FC236}">
                    <a16:creationId xmlns:a16="http://schemas.microsoft.com/office/drawing/2014/main" id="{1CCEBAB2-053E-4D33-AEFD-6CC640BDBA74}"/>
                  </a:ext>
                </a:extLst>
              </p:cNvPr>
              <p:cNvSpPr/>
              <p:nvPr/>
            </p:nvSpPr>
            <p:spPr bwMode="auto">
              <a:xfrm>
                <a:off x="4489942" y="2499549"/>
                <a:ext cx="196569" cy="247889"/>
              </a:xfrm>
              <a:custGeom>
                <a:avLst/>
                <a:gdLst>
                  <a:gd name="T0" fmla="*/ 0 w 21470"/>
                  <a:gd name="T1" fmla="*/ 0 h 21600"/>
                  <a:gd name="T2" fmla="*/ 0 w 21470"/>
                  <a:gd name="T3" fmla="*/ 0 h 21600"/>
                  <a:gd name="T4" fmla="*/ 0 w 21470"/>
                  <a:gd name="T5" fmla="*/ 0 h 21600"/>
                  <a:gd name="T6" fmla="*/ 0 w 21470"/>
                  <a:gd name="T7" fmla="*/ 0 h 21600"/>
                  <a:gd name="T8" fmla="*/ 0 w 21470"/>
                  <a:gd name="T9" fmla="*/ 0 h 21600"/>
                  <a:gd name="T10" fmla="*/ 0 w 21470"/>
                  <a:gd name="T11" fmla="*/ 0 h 21600"/>
                  <a:gd name="T12" fmla="*/ 0 w 21470"/>
                  <a:gd name="T13" fmla="*/ 0 h 21600"/>
                  <a:gd name="T14" fmla="*/ 0 w 21470"/>
                  <a:gd name="T15" fmla="*/ 0 h 21600"/>
                  <a:gd name="T16" fmla="*/ 0 w 21470"/>
                  <a:gd name="T17" fmla="*/ 0 h 21600"/>
                  <a:gd name="T18" fmla="*/ 0 w 21470"/>
                  <a:gd name="T19" fmla="*/ 0 h 21600"/>
                  <a:gd name="T20" fmla="*/ 0 w 21470"/>
                  <a:gd name="T21" fmla="*/ 0 h 21600"/>
                  <a:gd name="T22" fmla="*/ 0 w 21470"/>
                  <a:gd name="T23" fmla="*/ 0 h 21600"/>
                  <a:gd name="T24" fmla="*/ 0 w 21470"/>
                  <a:gd name="T25" fmla="*/ 0 h 21600"/>
                  <a:gd name="T26" fmla="*/ 0 w 21470"/>
                  <a:gd name="T27" fmla="*/ 0 h 21600"/>
                  <a:gd name="T28" fmla="*/ 0 w 21470"/>
                  <a:gd name="T29" fmla="*/ 0 h 21600"/>
                  <a:gd name="T30" fmla="*/ 0 w 21470"/>
                  <a:gd name="T31" fmla="*/ 0 h 21600"/>
                  <a:gd name="T32" fmla="*/ 0 w 21470"/>
                  <a:gd name="T33" fmla="*/ 0 h 21600"/>
                  <a:gd name="T34" fmla="*/ 0 w 21470"/>
                  <a:gd name="T35" fmla="*/ 0 h 21600"/>
                  <a:gd name="T36" fmla="*/ 0 w 2147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470" h="21600">
                    <a:moveTo>
                      <a:pt x="13938" y="18089"/>
                    </a:moveTo>
                    <a:lnTo>
                      <a:pt x="13938" y="18075"/>
                    </a:lnTo>
                    <a:cubicBezTo>
                      <a:pt x="13949" y="17312"/>
                      <a:pt x="14370" y="14919"/>
                      <a:pt x="18829" y="12741"/>
                    </a:cubicBezTo>
                    <a:cubicBezTo>
                      <a:pt x="19646" y="11856"/>
                      <a:pt x="20317" y="10649"/>
                      <a:pt x="21003" y="9256"/>
                    </a:cubicBezTo>
                    <a:cubicBezTo>
                      <a:pt x="21476" y="8293"/>
                      <a:pt x="21396" y="7471"/>
                      <a:pt x="21396" y="6302"/>
                    </a:cubicBezTo>
                    <a:cubicBezTo>
                      <a:pt x="21396" y="5437"/>
                      <a:pt x="21600" y="4050"/>
                      <a:pt x="21332" y="3287"/>
                    </a:cubicBezTo>
                    <a:cubicBezTo>
                      <a:pt x="20424" y="712"/>
                      <a:pt x="18134" y="0"/>
                      <a:pt x="15449" y="0"/>
                    </a:cubicBezTo>
                    <a:cubicBezTo>
                      <a:pt x="12764" y="0"/>
                      <a:pt x="10471" y="714"/>
                      <a:pt x="9566" y="3295"/>
                    </a:cubicBezTo>
                    <a:cubicBezTo>
                      <a:pt x="9299" y="4054"/>
                      <a:pt x="9504" y="5439"/>
                      <a:pt x="9504" y="6301"/>
                    </a:cubicBezTo>
                    <a:cubicBezTo>
                      <a:pt x="9504" y="7473"/>
                      <a:pt x="9424" y="8297"/>
                      <a:pt x="9900" y="9263"/>
                    </a:cubicBezTo>
                    <a:cubicBezTo>
                      <a:pt x="10724" y="10935"/>
                      <a:pt x="11509" y="12336"/>
                      <a:pt x="12556" y="13231"/>
                    </a:cubicBezTo>
                    <a:cubicBezTo>
                      <a:pt x="8479" y="13828"/>
                      <a:pt x="5724" y="15525"/>
                      <a:pt x="3865" y="16187"/>
                    </a:cubicBezTo>
                    <a:cubicBezTo>
                      <a:pt x="18" y="17556"/>
                      <a:pt x="0" y="19055"/>
                      <a:pt x="0" y="19055"/>
                    </a:cubicBezTo>
                    <a:lnTo>
                      <a:pt x="0" y="21600"/>
                    </a:lnTo>
                    <a:lnTo>
                      <a:pt x="13940" y="21598"/>
                    </a:lnTo>
                    <a:lnTo>
                      <a:pt x="13940" y="18100"/>
                    </a:lnTo>
                    <a:lnTo>
                      <a:pt x="13940" y="18089"/>
                    </a:lnTo>
                    <a:lnTo>
                      <a:pt x="13938" y="18089"/>
                    </a:lnTo>
                    <a:close/>
                    <a:moveTo>
                      <a:pt x="13938" y="1808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8965"/>
                <a:endParaRPr lang="en-US" sz="2400">
                  <a:solidFill>
                    <a:prstClr val="black"/>
                  </a:solidFill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endParaRPr>
              </a:p>
            </p:txBody>
          </p:sp>
          <p:sp>
            <p:nvSpPr>
              <p:cNvPr id="20" name="AutoShape 456">
                <a:extLst>
                  <a:ext uri="{FF2B5EF4-FFF2-40B4-BE49-F238E27FC236}">
                    <a16:creationId xmlns:a16="http://schemas.microsoft.com/office/drawing/2014/main" id="{DBEBF4CE-792B-4F7E-BA9B-9DB742ABB8AF}"/>
                  </a:ext>
                </a:extLst>
              </p:cNvPr>
              <p:cNvSpPr/>
              <p:nvPr/>
            </p:nvSpPr>
            <p:spPr bwMode="auto">
              <a:xfrm>
                <a:off x="4651033" y="2400010"/>
                <a:ext cx="390262" cy="3407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2"/>
                    </a:moveTo>
                    <a:cubicBezTo>
                      <a:pt x="17591" y="15518"/>
                      <a:pt x="15655" y="13809"/>
                      <a:pt x="12789" y="13222"/>
                    </a:cubicBezTo>
                    <a:cubicBezTo>
                      <a:pt x="13522" y="12323"/>
                      <a:pt x="14076" y="10920"/>
                      <a:pt x="14647" y="9256"/>
                    </a:cubicBezTo>
                    <a:cubicBezTo>
                      <a:pt x="14978" y="8292"/>
                      <a:pt x="14921" y="7470"/>
                      <a:pt x="14921" y="6300"/>
                    </a:cubicBezTo>
                    <a:cubicBezTo>
                      <a:pt x="14921" y="5435"/>
                      <a:pt x="15063" y="4048"/>
                      <a:pt x="14876" y="3287"/>
                    </a:cubicBezTo>
                    <a:cubicBezTo>
                      <a:pt x="14244" y="710"/>
                      <a:pt x="12647" y="0"/>
                      <a:pt x="10775" y="0"/>
                    </a:cubicBezTo>
                    <a:cubicBezTo>
                      <a:pt x="8902" y="0"/>
                      <a:pt x="7303" y="714"/>
                      <a:pt x="6672" y="3294"/>
                    </a:cubicBezTo>
                    <a:cubicBezTo>
                      <a:pt x="6486" y="4054"/>
                      <a:pt x="6628" y="5438"/>
                      <a:pt x="6628" y="6300"/>
                    </a:cubicBezTo>
                    <a:cubicBezTo>
                      <a:pt x="6628" y="7473"/>
                      <a:pt x="6572" y="8297"/>
                      <a:pt x="6904" y="9262"/>
                    </a:cubicBezTo>
                    <a:cubicBezTo>
                      <a:pt x="7479" y="10934"/>
                      <a:pt x="8026" y="12336"/>
                      <a:pt x="8756" y="13231"/>
                    </a:cubicBezTo>
                    <a:cubicBezTo>
                      <a:pt x="5913" y="13828"/>
                      <a:pt x="3991" y="15526"/>
                      <a:pt x="2695" y="16187"/>
                    </a:cubicBezTo>
                    <a:cubicBezTo>
                      <a:pt x="13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4"/>
                    </a:lnTo>
                    <a:cubicBezTo>
                      <a:pt x="21600" y="19054"/>
                      <a:pt x="21587" y="17551"/>
                      <a:pt x="18895" y="16182"/>
                    </a:cubicBezTo>
                    <a:close/>
                    <a:moveTo>
                      <a:pt x="18895" y="1618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08965"/>
                <a:endParaRPr lang="en-US" sz="2400">
                  <a:solidFill>
                    <a:prstClr val="black"/>
                  </a:solidFill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endParaRPr>
              </a:p>
            </p:txBody>
          </p:sp>
        </p:grp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913E604E-8254-4394-BEC6-9D8A0993A0B2}"/>
              </a:ext>
            </a:extLst>
          </p:cNvPr>
          <p:cNvGrpSpPr/>
          <p:nvPr/>
        </p:nvGrpSpPr>
        <p:grpSpPr>
          <a:xfrm>
            <a:off x="8477399" y="1561134"/>
            <a:ext cx="1619515" cy="1571817"/>
            <a:chOff x="9251076" y="1911836"/>
            <a:chExt cx="1329157" cy="1332010"/>
          </a:xfrm>
        </p:grpSpPr>
        <p:sp>
          <p:nvSpPr>
            <p:cNvPr id="15" name="Shape 1457">
              <a:extLst>
                <a:ext uri="{FF2B5EF4-FFF2-40B4-BE49-F238E27FC236}">
                  <a16:creationId xmlns:a16="http://schemas.microsoft.com/office/drawing/2014/main" id="{78E77A06-1313-4198-9489-014D73180B4E}"/>
                </a:ext>
              </a:extLst>
            </p:cNvPr>
            <p:cNvSpPr/>
            <p:nvPr/>
          </p:nvSpPr>
          <p:spPr>
            <a:xfrm>
              <a:off x="9251076" y="1911836"/>
              <a:ext cx="1329157" cy="133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2AED68A3-A8D2-4A83-8039-ED6A6B46AF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08084" y="2329847"/>
              <a:ext cx="428630" cy="51300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4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876DDCD-1E94-4DCF-B96A-73DC623C1C36}"/>
              </a:ext>
            </a:extLst>
          </p:cNvPr>
          <p:cNvSpPr/>
          <p:nvPr/>
        </p:nvSpPr>
        <p:spPr>
          <a:xfrm>
            <a:off x="2199957" y="3530743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1E5DF9-E5F9-4C02-ADBB-43A180BA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91" y="3869297"/>
            <a:ext cx="2457153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</a:t>
            </a:r>
            <a:endParaRPr lang="en-US" altLang="zh-CN" sz="90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loved any woman. And I've waited longer for youthan I've waited for any woman. I love you more than I've ever loved any woman.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33EB3A-E5D2-43FC-BD22-3B67BDEB227E}"/>
              </a:ext>
            </a:extLst>
          </p:cNvPr>
          <p:cNvSpPr/>
          <p:nvPr/>
        </p:nvSpPr>
        <p:spPr>
          <a:xfrm>
            <a:off x="5477297" y="3530743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B49D4F-96BB-40FD-96A9-0BA27DC3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031" y="3869297"/>
            <a:ext cx="2457153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</a:t>
            </a:r>
            <a:endParaRPr lang="en-US" altLang="zh-CN" sz="90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loved any woman. And I've waited longer for youthan I've waited for any woman. I love you more than I've ever loved any woman.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985A35-4BF6-4260-ADED-DBB81148C899}"/>
              </a:ext>
            </a:extLst>
          </p:cNvPr>
          <p:cNvSpPr/>
          <p:nvPr/>
        </p:nvSpPr>
        <p:spPr>
          <a:xfrm>
            <a:off x="8655422" y="3530743"/>
            <a:ext cx="133662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b="1" dirty="0">
                <a:latin typeface="+mn-ea"/>
              </a:rPr>
              <a:t>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5AC450-890F-493E-99BE-09ACD411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156" y="3869297"/>
            <a:ext cx="2457153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</a:t>
            </a:r>
            <a:endParaRPr lang="en-US" altLang="zh-CN" sz="900" dirty="0">
              <a:latin typeface="+mn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loved any woman. And I've waited longer for youthan I've waited for any woman. 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40738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92722B-358D-4106-9C31-485CB9A8C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682BCD9-72BD-4D42-ACE8-9E08E3316F84}"/>
              </a:ext>
            </a:extLst>
          </p:cNvPr>
          <p:cNvSpPr/>
          <p:nvPr/>
        </p:nvSpPr>
        <p:spPr>
          <a:xfrm>
            <a:off x="0" y="361765"/>
            <a:ext cx="12192000" cy="6134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293849-E6CE-48DF-8C80-B2AAA95AEEEE}"/>
              </a:ext>
            </a:extLst>
          </p:cNvPr>
          <p:cNvSpPr/>
          <p:nvPr/>
        </p:nvSpPr>
        <p:spPr>
          <a:xfrm>
            <a:off x="4111625" y="1469757"/>
            <a:ext cx="7413625" cy="3918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2BEE72-0562-4C23-B8F7-BBA8BF26EFD0}"/>
              </a:ext>
            </a:extLst>
          </p:cNvPr>
          <p:cNvGrpSpPr/>
          <p:nvPr/>
        </p:nvGrpSpPr>
        <p:grpSpPr>
          <a:xfrm>
            <a:off x="4521273" y="3034082"/>
            <a:ext cx="742950" cy="742950"/>
            <a:chOff x="4502223" y="3632200"/>
            <a:chExt cx="742950" cy="74295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9DAA60D-F17A-4CE0-AD26-4A3B2A1C2264}"/>
                </a:ext>
              </a:extLst>
            </p:cNvPr>
            <p:cNvSpPr/>
            <p:nvPr/>
          </p:nvSpPr>
          <p:spPr>
            <a:xfrm>
              <a:off x="4502223" y="3632200"/>
              <a:ext cx="742950" cy="74295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17" name="null.png" descr="descr">
              <a:extLst>
                <a:ext uri="{FF2B5EF4-FFF2-40B4-BE49-F238E27FC236}">
                  <a16:creationId xmlns:a16="http://schemas.microsoft.com/office/drawing/2014/main" id="{767E7832-1C38-4840-8FB4-3EBCF50DC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2544" y="3806596"/>
              <a:ext cx="325753" cy="36558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E4B4B0-C8B8-4C28-B993-12D3A6C34883}"/>
              </a:ext>
            </a:extLst>
          </p:cNvPr>
          <p:cNvGrpSpPr/>
          <p:nvPr/>
        </p:nvGrpSpPr>
        <p:grpSpPr>
          <a:xfrm>
            <a:off x="4521273" y="4273731"/>
            <a:ext cx="742950" cy="742950"/>
            <a:chOff x="4502223" y="4972339"/>
            <a:chExt cx="742950" cy="74295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AA8A562-0A0E-46F5-ACDC-88FAF38442FB}"/>
                </a:ext>
              </a:extLst>
            </p:cNvPr>
            <p:cNvSpPr/>
            <p:nvPr/>
          </p:nvSpPr>
          <p:spPr>
            <a:xfrm>
              <a:off x="4502223" y="4972339"/>
              <a:ext cx="742950" cy="74295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15" name="null.png" descr="descr">
              <a:extLst>
                <a:ext uri="{FF2B5EF4-FFF2-40B4-BE49-F238E27FC236}">
                  <a16:creationId xmlns:a16="http://schemas.microsoft.com/office/drawing/2014/main" id="{85305900-30F5-48EB-937D-56CB90374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2544" y="5160798"/>
              <a:ext cx="325753" cy="325753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2F61D68-5E31-4120-BA59-5E753E5CC4BD}"/>
              </a:ext>
            </a:extLst>
          </p:cNvPr>
          <p:cNvGrpSpPr/>
          <p:nvPr/>
        </p:nvGrpSpPr>
        <p:grpSpPr>
          <a:xfrm>
            <a:off x="4521273" y="1794434"/>
            <a:ext cx="742950" cy="742950"/>
            <a:chOff x="4502223" y="2206814"/>
            <a:chExt cx="742950" cy="74295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883A4F-B224-48A2-BFC2-05B61883D6D2}"/>
                </a:ext>
              </a:extLst>
            </p:cNvPr>
            <p:cNvSpPr/>
            <p:nvPr/>
          </p:nvSpPr>
          <p:spPr>
            <a:xfrm>
              <a:off x="4502223" y="2206814"/>
              <a:ext cx="742950" cy="74295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pic>
          <p:nvPicPr>
            <p:cNvPr id="13" name="null.png" descr="descr">
              <a:extLst>
                <a:ext uri="{FF2B5EF4-FFF2-40B4-BE49-F238E27FC236}">
                  <a16:creationId xmlns:a16="http://schemas.microsoft.com/office/drawing/2014/main" id="{D092AF39-BEA9-411B-BF1F-4DF0BD88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2544" y="2414725"/>
              <a:ext cx="325753" cy="295232"/>
            </a:xfrm>
            <a:prstGeom prst="rect">
              <a:avLst/>
            </a:prstGeom>
          </p:spPr>
        </p:pic>
      </p:grpSp>
      <p:pic>
        <p:nvPicPr>
          <p:cNvPr id="18" name="Picture 2" descr="最喜欢的是，海风，花香，还有悄悄出现的你...">
            <a:extLst>
              <a:ext uri="{FF2B5EF4-FFF2-40B4-BE49-F238E27FC236}">
                <a16:creationId xmlns:a16="http://schemas.microsoft.com/office/drawing/2014/main" id="{C06DE736-DF21-45BE-9912-F30AA6BE8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40" y="1496131"/>
            <a:ext cx="2756914" cy="38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DF68CA5-E203-4CCA-96DA-B478B50E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920" y="1704514"/>
            <a:ext cx="5771633" cy="689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+mn-ea"/>
                <a:sym typeface="+mn-ea"/>
              </a:rPr>
              <a:t>I love you more than I've ever loved any woman. And I've waited longer for youthan I've waited for any woman. I love you more than I've ever loved any woman. And I've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DADDD4-D41C-4AA0-99E0-156E30EE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920" y="3034082"/>
            <a:ext cx="5771633" cy="689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+mn-ea"/>
                <a:sym typeface="+mn-ea"/>
              </a:rPr>
              <a:t>I love you more than I've ever loved any woman. And I've waited longer for youthan I've waited for any woman. I love you more than I've ever loved any woman. And I've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96C15B-FF4E-401E-8B8C-A8FF44B9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675" y="4212737"/>
            <a:ext cx="5771633" cy="689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+mn-ea"/>
                <a:sym typeface="+mn-ea"/>
              </a:rPr>
              <a:t>I love you more than I've ever loved any woman. And I've waited longer for youthan I've waited for any woman. I love you more than I've ever loved any woman. And I've</a:t>
            </a:r>
          </a:p>
        </p:txBody>
      </p:sp>
    </p:spTree>
    <p:extLst>
      <p:ext uri="{BB962C8B-B14F-4D97-AF65-F5344CB8AC3E}">
        <p14:creationId xmlns:p14="http://schemas.microsoft.com/office/powerpoint/2010/main" val="270082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1629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Malgun Gothic Semilight</vt:lpstr>
      <vt:lpstr>方正静蕾简体</vt:lpstr>
      <vt:lpstr>华文细黑</vt:lpstr>
      <vt:lpstr>华文新魏</vt:lpstr>
      <vt:lpstr>楷体</vt:lpstr>
      <vt:lpstr>隶书</vt:lpstr>
      <vt:lpstr>全字库正楷体</vt:lpstr>
      <vt:lpstr>宋体</vt:lpstr>
      <vt:lpstr>微软雅黑</vt:lpstr>
      <vt:lpstr>文悦古典明朝体 (非商业使用) W5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Windows 用户</cp:lastModifiedBy>
  <cp:revision>7</cp:revision>
  <dcterms:created xsi:type="dcterms:W3CDTF">2019-07-02T04:00:24Z</dcterms:created>
  <dcterms:modified xsi:type="dcterms:W3CDTF">2019-07-16T06:58:34Z</dcterms:modified>
</cp:coreProperties>
</file>