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1348" r:id="rId2"/>
    <p:sldId id="1347" r:id="rId3"/>
    <p:sldId id="1346" r:id="rId4"/>
    <p:sldId id="1309" r:id="rId5"/>
    <p:sldId id="1310" r:id="rId6"/>
    <p:sldId id="1311" r:id="rId7"/>
    <p:sldId id="1312" r:id="rId8"/>
    <p:sldId id="1370" r:id="rId9"/>
    <p:sldId id="1315" r:id="rId10"/>
    <p:sldId id="1316" r:id="rId11"/>
    <p:sldId id="1317" r:id="rId12"/>
    <p:sldId id="1318" r:id="rId13"/>
    <p:sldId id="1371" r:id="rId14"/>
    <p:sldId id="1319" r:id="rId15"/>
    <p:sldId id="1321" r:id="rId16"/>
    <p:sldId id="1322" r:id="rId17"/>
    <p:sldId id="1323" r:id="rId18"/>
    <p:sldId id="1372" r:id="rId19"/>
    <p:sldId id="1325" r:id="rId20"/>
    <p:sldId id="1324" r:id="rId21"/>
    <p:sldId id="1326" r:id="rId22"/>
    <p:sldId id="1352" r:id="rId23"/>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6">
          <p15:clr>
            <a:srgbClr val="A4A3A4"/>
          </p15:clr>
        </p15:guide>
        <p15:guide id="2" pos="2880">
          <p15:clr>
            <a:srgbClr val="A4A3A4"/>
          </p15:clr>
        </p15:guide>
        <p15:guide id="3" pos="385">
          <p15:clr>
            <a:srgbClr val="A4A3A4"/>
          </p15:clr>
        </p15:guide>
        <p15:guide id="4" pos="52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e"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9161"/>
    <a:srgbClr val="4A382C"/>
    <a:srgbClr val="D9EEAE"/>
    <a:srgbClr val="455650"/>
    <a:srgbClr val="F29C9F"/>
    <a:srgbClr val="A89CF7"/>
    <a:srgbClr val="EEC5BC"/>
    <a:srgbClr val="F0CDB2"/>
    <a:srgbClr val="E56482"/>
    <a:srgbClr val="6A66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0542" autoAdjust="0"/>
  </p:normalViewPr>
  <p:slideViewPr>
    <p:cSldViewPr>
      <p:cViewPr varScale="1">
        <p:scale>
          <a:sx n="112" d="100"/>
          <a:sy n="112" d="100"/>
        </p:scale>
        <p:origin x="114" y="216"/>
      </p:cViewPr>
      <p:guideLst>
        <p:guide orient="horz" pos="1526"/>
        <p:guide pos="2880"/>
        <p:guide pos="385"/>
        <p:guide pos="52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2020/10/22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站酷小薇LOGO体" panose="02010600010101010101" charset="-122"/>
                <a:ea typeface="站酷小薇LOGO体" panose="02010600010101010101" charset="-122"/>
                <a:cs typeface="站酷小薇LOGO体" panose="02010600010101010101"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站酷小薇LOGO体" panose="02010600010101010101" charset="-122"/>
                <a:ea typeface="站酷小薇LOGO体" panose="02010600010101010101" charset="-122"/>
                <a:cs typeface="站酷小薇LOGO体" panose="02010600010101010101" charset="-122"/>
              </a:defRPr>
            </a:lvl1pPr>
          </a:lstStyle>
          <a:p>
            <a:fld id="{C491C0ED-1C8B-4FF3-91A6-E652895D4634}" type="datetimeFigureOut">
              <a:rPr lang="zh-CN" altLang="en-US" smtClean="0"/>
              <a:pPr/>
              <a:t>2020/10/22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站酷小薇LOGO体" panose="02010600010101010101" charset="-122"/>
                <a:ea typeface="站酷小薇LOGO体" panose="02010600010101010101" charset="-122"/>
                <a:cs typeface="站酷小薇LOGO体" panose="0201060001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站酷小薇LOGO体" panose="02010600010101010101" charset="-122"/>
                <a:ea typeface="站酷小薇LOGO体" panose="02010600010101010101" charset="-122"/>
                <a:cs typeface="站酷小薇LOGO体" panose="02010600010101010101" charset="-122"/>
              </a:defRPr>
            </a:lvl1pPr>
          </a:lstStyle>
          <a:p>
            <a:fld id="{766ED419-5B3F-423C-8358-46E41EBE1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站酷小薇LOGO体" panose="02010600010101010101" charset="-122"/>
        <a:ea typeface="站酷小薇LOGO体" panose="02010600010101010101" charset="-122"/>
        <a:cs typeface="站酷小薇LOGO体" panose="02010600010101010101" charset="-122"/>
      </a:defRPr>
    </a:lvl1pPr>
    <a:lvl2pPr marL="457200" algn="l" defTabSz="914400" rtl="0" eaLnBrk="1" latinLnBrk="0" hangingPunct="1">
      <a:defRPr sz="1200" kern="1200">
        <a:solidFill>
          <a:schemeClr val="tx1"/>
        </a:solidFill>
        <a:latin typeface="站酷小薇LOGO体" panose="02010600010101010101" charset="-122"/>
        <a:ea typeface="站酷小薇LOGO体" panose="02010600010101010101" charset="-122"/>
        <a:cs typeface="站酷小薇LOGO体" panose="02010600010101010101" charset="-122"/>
      </a:defRPr>
    </a:lvl2pPr>
    <a:lvl3pPr marL="914400" algn="l" defTabSz="914400" rtl="0" eaLnBrk="1" latinLnBrk="0" hangingPunct="1">
      <a:defRPr sz="1200" kern="1200">
        <a:solidFill>
          <a:schemeClr val="tx1"/>
        </a:solidFill>
        <a:latin typeface="站酷小薇LOGO体" panose="02010600010101010101" charset="-122"/>
        <a:ea typeface="站酷小薇LOGO体" panose="02010600010101010101" charset="-122"/>
        <a:cs typeface="站酷小薇LOGO体" panose="02010600010101010101" charset="-122"/>
      </a:defRPr>
    </a:lvl3pPr>
    <a:lvl4pPr marL="1371600" algn="l" defTabSz="914400" rtl="0" eaLnBrk="1" latinLnBrk="0" hangingPunct="1">
      <a:defRPr sz="1200" kern="1200">
        <a:solidFill>
          <a:schemeClr val="tx1"/>
        </a:solidFill>
        <a:latin typeface="站酷小薇LOGO体" panose="02010600010101010101" charset="-122"/>
        <a:ea typeface="站酷小薇LOGO体" panose="02010600010101010101" charset="-122"/>
        <a:cs typeface="站酷小薇LOGO体" panose="02010600010101010101" charset="-122"/>
      </a:defRPr>
    </a:lvl4pPr>
    <a:lvl5pPr marL="1828800" algn="l" defTabSz="914400" rtl="0" eaLnBrk="1" latinLnBrk="0" hangingPunct="1">
      <a:defRPr sz="1200" kern="1200">
        <a:solidFill>
          <a:schemeClr val="tx1"/>
        </a:solidFill>
        <a:latin typeface="站酷小薇LOGO体" panose="02010600010101010101" charset="-122"/>
        <a:ea typeface="站酷小薇LOGO体" panose="02010600010101010101" charset="-122"/>
        <a:cs typeface="站酷小薇LOGO体" panose="0201060001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pPr/>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F6A25E-8950-4A49-94D1-A462097B5F70}" type="slidenum">
              <a:rPr lang="zh-CN" altLang="en-US" smtClean="0"/>
              <a:pPr/>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B5D3D7-CC87-4950-8197-26F7E3C63EEF}"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vl2pPr>
              <a:defRPr>
                <a:latin typeface="站酷小薇LOGO体" panose="02010600010101010101" charset="-122"/>
                <a:ea typeface="站酷小薇LOGO体" panose="02010600010101010101" charset="-122"/>
                <a:cs typeface="站酷小薇LOGO体" panose="02010600010101010101" charset="-122"/>
              </a:defRPr>
            </a:lvl2pPr>
            <a:lvl3pPr>
              <a:defRPr>
                <a:latin typeface="站酷小薇LOGO体" panose="02010600010101010101" charset="-122"/>
                <a:ea typeface="站酷小薇LOGO体" panose="02010600010101010101" charset="-122"/>
                <a:cs typeface="站酷小薇LOGO体" panose="02010600010101010101" charset="-122"/>
              </a:defRPr>
            </a:lvl3pPr>
            <a:lvl4pPr>
              <a:defRPr>
                <a:latin typeface="站酷小薇LOGO体" panose="02010600010101010101" charset="-122"/>
                <a:ea typeface="站酷小薇LOGO体" panose="02010600010101010101" charset="-122"/>
                <a:cs typeface="站酷小薇LOGO体" panose="02010600010101010101" charset="-122"/>
              </a:defRPr>
            </a:lvl4pPr>
            <a:lvl5pPr>
              <a:defRPr>
                <a:latin typeface="站酷小薇LOGO体" panose="02010600010101010101" charset="-122"/>
                <a:ea typeface="站酷小薇LOGO体" panose="02010600010101010101" charset="-122"/>
                <a:cs typeface="站酷小薇LOGO体" panose="02010600010101010101"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fld id="{530820CF-B880-4189-942D-D702A7CBA730}" type="datetimeFigureOut">
              <a:rPr lang="zh-CN" altLang="en-US" smtClean="0"/>
              <a:pPr/>
              <a:t>2020/10/22</a:t>
            </a:fld>
            <a:endParaRPr lang="zh-CN" altLang="en-US"/>
          </a:p>
        </p:txBody>
      </p:sp>
      <p:sp>
        <p:nvSpPr>
          <p:cNvPr id="5" name="页脚占位符 4"/>
          <p:cNvSpPr>
            <a:spLocks noGrp="1"/>
          </p:cNvSpPr>
          <p:nvPr>
            <p:ph type="ftr" sz="quarter" idx="11"/>
          </p:nvPr>
        </p:nvSpPr>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fld id="{0C913308-F349-4B6D-A68A-DD1791B4A57B}" type="slidenum">
              <a:rPr lang="zh-CN" altLang="en-US" smtClean="0"/>
              <a:pPr/>
              <a:t>‹#›</a:t>
            </a:fld>
            <a:endParaRPr lang="zh-CN" altLang="en-US"/>
          </a:p>
        </p:txBody>
      </p:sp>
    </p:spTree>
  </p:cSld>
  <p:clrMapOvr>
    <a:masterClrMapping/>
  </p:clrMapOvr>
  <p:transition spd="slow" advClick="0" advTm="0">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4"/>
            <a:ext cx="2133600" cy="273843"/>
          </a:xfrm>
          <a:prstGeom prst="rect">
            <a:avLst/>
          </a:prstGeom>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fld id="{B95FC270-55C9-4A20-A67A-3DE973D1FE95}" type="datetimeFigureOut">
              <a:rPr lang="zh-CN" altLang="en-US" smtClean="0">
                <a:solidFill>
                  <a:srgbClr val="000000">
                    <a:tint val="75000"/>
                  </a:srgbClr>
                </a:solidFill>
              </a:rPr>
              <a:pPr/>
              <a:t>2020/10/22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1" y="4767264"/>
            <a:ext cx="2895600" cy="273843"/>
          </a:xfrm>
          <a:prstGeom prst="rect">
            <a:avLst/>
          </a:prstGeom>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4767264"/>
            <a:ext cx="2133600" cy="273843"/>
          </a:xfrm>
          <a:prstGeom prst="rect">
            <a:avLst/>
          </a:prstGeom>
        </p:spPr>
        <p:txBody>
          <a:bodyPr/>
          <a:lstStyle>
            <a:lvl1pPr>
              <a:defRPr>
                <a:latin typeface="站酷小薇LOGO体" panose="02010600010101010101" charset="-122"/>
                <a:ea typeface="站酷小薇LOGO体" panose="02010600010101010101" charset="-122"/>
                <a:cs typeface="站酷小薇LOGO体" panose="02010600010101010101" charset="-122"/>
              </a:defRPr>
            </a:lvl1pPr>
          </a:lstStyle>
          <a:p>
            <a:fld id="{8961FD41-A0E4-414C-A973-C8EC8DF1BF61}" type="slidenum">
              <a:rPr lang="zh-CN" altLang="en-US" smtClean="0">
                <a:solidFill>
                  <a:srgbClr val="000000">
                    <a:tint val="75000"/>
                  </a:srgbClr>
                </a:solidFill>
              </a:rPr>
              <a:pPr/>
              <a:t>‹#›</a:t>
            </a:fld>
            <a:endParaRPr lang="zh-CN" altLang="en-US">
              <a:solidFill>
                <a:srgbClr val="000000">
                  <a:tint val="75000"/>
                </a:srgb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47635" r="23201" b="71000"/>
          <a:stretch>
            <a:fillRect/>
          </a:stretch>
        </p:blipFill>
        <p:spPr>
          <a:xfrm rot="2402951">
            <a:off x="7217128" y="55971"/>
            <a:ext cx="1985958" cy="111185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233242" y="356871"/>
            <a:ext cx="1200329" cy="1926848"/>
          </a:xfrm>
          <a:prstGeom prst="rect">
            <a:avLst/>
          </a:prstGeom>
          <a:noFill/>
        </p:spPr>
        <p:txBody>
          <a:bodyPr vert="eaVert" wrap="square" rtlCol="0">
            <a:spAutoFit/>
          </a:bodyPr>
          <a:lstStyle/>
          <a:p>
            <a:pPr algn="dist"/>
            <a:r>
              <a:rPr lang="zh-CN" altLang="zh-CN" sz="6600" dirty="0">
                <a:latin typeface="方正粗倩简体" panose="03000509000000000000" pitchFamily="65" charset="-122"/>
                <a:ea typeface="方正粗倩简体" panose="03000509000000000000" pitchFamily="65" charset="-122"/>
              </a:rPr>
              <a:t>森林</a:t>
            </a:r>
          </a:p>
        </p:txBody>
      </p:sp>
      <p:sp>
        <p:nvSpPr>
          <p:cNvPr id="4" name="文本框 3"/>
          <p:cNvSpPr txBox="1"/>
          <p:nvPr/>
        </p:nvSpPr>
        <p:spPr>
          <a:xfrm>
            <a:off x="4211960" y="1156335"/>
            <a:ext cx="1538883" cy="2567543"/>
          </a:xfrm>
          <a:prstGeom prst="rect">
            <a:avLst/>
          </a:prstGeom>
          <a:noFill/>
        </p:spPr>
        <p:txBody>
          <a:bodyPr vert="eaVert" wrap="square" rtlCol="0">
            <a:spAutoFit/>
          </a:bodyPr>
          <a:lstStyle/>
          <a:p>
            <a:pPr algn="dist"/>
            <a:r>
              <a:rPr lang="zh-CN" altLang="zh-CN" sz="8800" dirty="0">
                <a:latin typeface="方正粗倩简体" panose="03000509000000000000" pitchFamily="65" charset="-122"/>
                <a:ea typeface="方正粗倩简体" panose="03000509000000000000" pitchFamily="65" charset="-122"/>
              </a:rPr>
              <a:t>故事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022841" y="1574975"/>
            <a:ext cx="1940242" cy="1746695"/>
          </a:xfrm>
          <a:prstGeom prst="ellipse">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 name="椭圆 6"/>
          <p:cNvSpPr/>
          <p:nvPr/>
        </p:nvSpPr>
        <p:spPr>
          <a:xfrm>
            <a:off x="906267" y="1470028"/>
            <a:ext cx="2173392" cy="1956587"/>
          </a:xfrm>
          <a:prstGeom prst="ellipse">
            <a:avLst/>
          </a:prstGeom>
          <a:solidFill>
            <a:srgbClr val="4A382C"/>
          </a:solidFill>
          <a:ln>
            <a:solidFill>
              <a:srgbClr val="4A382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 name="矩形 7"/>
          <p:cNvSpPr/>
          <p:nvPr/>
        </p:nvSpPr>
        <p:spPr>
          <a:xfrm>
            <a:off x="1147259" y="2003244"/>
            <a:ext cx="1691404" cy="927427"/>
          </a:xfrm>
          <a:prstGeom prst="rect">
            <a:avLst/>
          </a:prstGeom>
        </p:spPr>
        <p:txBody>
          <a:bodyPr wrap="square" lIns="95500" tIns="47749" rIns="95500" bIns="47749">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此处添加详细的说明文字做简要说明</a:t>
            </a:r>
            <a:endParaRPr lang="en-US" altLang="zh-CN"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0" name="椭圆 9"/>
          <p:cNvSpPr/>
          <p:nvPr/>
        </p:nvSpPr>
        <p:spPr>
          <a:xfrm>
            <a:off x="3532664" y="1574975"/>
            <a:ext cx="1940242" cy="1746695"/>
          </a:xfrm>
          <a:prstGeom prst="ellipse">
            <a:avLst/>
          </a:prstGeom>
          <a:solidFill>
            <a:srgbClr val="A89CF7"/>
          </a:solidFill>
          <a:ln>
            <a:solidFill>
              <a:srgbClr val="A89CF7"/>
            </a:solidFill>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1" name="椭圆 10"/>
          <p:cNvSpPr/>
          <p:nvPr/>
        </p:nvSpPr>
        <p:spPr>
          <a:xfrm>
            <a:off x="3416089" y="1470028"/>
            <a:ext cx="2173392" cy="1956587"/>
          </a:xfrm>
          <a:prstGeom prst="ellipse">
            <a:avLst/>
          </a:prstGeom>
          <a:solidFill>
            <a:srgbClr val="7E9161"/>
          </a:solidFill>
          <a:ln>
            <a:solidFill>
              <a:srgbClr val="7E916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2" name="矩形 11"/>
          <p:cNvSpPr/>
          <p:nvPr/>
        </p:nvSpPr>
        <p:spPr>
          <a:xfrm>
            <a:off x="3657081" y="2003244"/>
            <a:ext cx="1691404" cy="927427"/>
          </a:xfrm>
          <a:prstGeom prst="rect">
            <a:avLst/>
          </a:prstGeom>
        </p:spPr>
        <p:txBody>
          <a:bodyPr wrap="square" lIns="95500" tIns="47749" rIns="95500" bIns="47749">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此处添加详细的说明文字做简要说明</a:t>
            </a:r>
            <a:endParaRPr lang="en-US" altLang="zh-CN"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3" name="文本框 7"/>
          <p:cNvSpPr txBox="1">
            <a:spLocks noChangeArrowheads="1"/>
          </p:cNvSpPr>
          <p:nvPr/>
        </p:nvSpPr>
        <p:spPr bwMode="auto">
          <a:xfrm>
            <a:off x="3532298" y="3600368"/>
            <a:ext cx="1952403" cy="101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00" tIns="47749" rIns="95500" bIns="47749"/>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r>
              <a:rPr lang="zh-CN" altLang="en-US" sz="1500" b="1" dirty="0">
                <a:solidFill>
                  <a:schemeClr val="tx2"/>
                </a:solidFill>
                <a:latin typeface="微软雅黑" panose="020B0503020204020204" pitchFamily="34" charset="-122"/>
                <a:cs typeface="站酷小薇LOGO体" panose="02010600010101010101" charset="-122"/>
              </a:rPr>
              <a:t>添加文本信息</a:t>
            </a:r>
            <a:endParaRPr lang="en-US" altLang="zh-CN" sz="1500" b="1" dirty="0">
              <a:solidFill>
                <a:schemeClr val="tx2"/>
              </a:solidFill>
              <a:latin typeface="微软雅黑" panose="020B0503020204020204" pitchFamily="34" charset="-122"/>
              <a:cs typeface="站酷小薇LOGO体" panose="02010600010101010101" charset="-122"/>
            </a:endParaRPr>
          </a:p>
          <a:p>
            <a:pPr algn="ctr">
              <a:lnSpc>
                <a:spcPct val="150000"/>
              </a:lnSpc>
              <a:spcBef>
                <a:spcPts val="315"/>
              </a:spcBef>
            </a:pPr>
            <a:r>
              <a:rPr lang="zh-CN" altLang="en-US" sz="1300" dirty="0">
                <a:solidFill>
                  <a:schemeClr val="tx2"/>
                </a:solidFill>
                <a:latin typeface="微软雅黑" panose="020B0503020204020204" pitchFamily="34" charset="-122"/>
                <a:cs typeface="站酷小薇LOGO体" panose="02010600010101010101" charset="-122"/>
              </a:rPr>
              <a:t>添加对图片的说明文字添加对图片的说明文字</a:t>
            </a:r>
          </a:p>
        </p:txBody>
      </p:sp>
      <p:sp>
        <p:nvSpPr>
          <p:cNvPr id="16" name="椭圆 15"/>
          <p:cNvSpPr/>
          <p:nvPr/>
        </p:nvSpPr>
        <p:spPr>
          <a:xfrm>
            <a:off x="6042488" y="1574975"/>
            <a:ext cx="1940242" cy="1746695"/>
          </a:xfrm>
          <a:prstGeom prst="ellipse">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7" name="椭圆 16"/>
          <p:cNvSpPr/>
          <p:nvPr/>
        </p:nvSpPr>
        <p:spPr>
          <a:xfrm>
            <a:off x="5926548" y="1470028"/>
            <a:ext cx="2173392" cy="1956587"/>
          </a:xfrm>
          <a:prstGeom prst="ellipse">
            <a:avLst/>
          </a:prstGeom>
          <a:solidFill>
            <a:srgbClr val="4A382C"/>
          </a:solidFill>
          <a:ln>
            <a:solidFill>
              <a:srgbClr val="4A382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5500" tIns="47749" rIns="95500" bIns="47749" rtlCol="0" anchor="ctr"/>
          <a:lstStyle/>
          <a:p>
            <a:pPr algn="ctr"/>
            <a:endParaRPr lang="zh-CN" altLang="en-US" sz="1800">
              <a:solidFill>
                <a:prstClr val="black"/>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矩形 18"/>
          <p:cNvSpPr/>
          <p:nvPr/>
        </p:nvSpPr>
        <p:spPr>
          <a:xfrm>
            <a:off x="6166904" y="2003244"/>
            <a:ext cx="1691404" cy="927427"/>
          </a:xfrm>
          <a:prstGeom prst="rect">
            <a:avLst/>
          </a:prstGeom>
        </p:spPr>
        <p:txBody>
          <a:bodyPr wrap="square" lIns="95500" tIns="47749" rIns="95500" bIns="47749">
            <a:spAutoFit/>
          </a:bodyPr>
          <a:lstStyle/>
          <a:p>
            <a:pPr algn="ctr"/>
            <a:r>
              <a:rPr lang="zh-CN" altLang="en-US" sz="28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此处添加详细的说明文字做简要说明</a:t>
            </a:r>
            <a:endParaRPr lang="en-US" altLang="zh-CN" sz="1300" dirty="0">
              <a:solidFill>
                <a:schemeClr val="bg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5"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18" name="直接连接符 17"/>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文本框 7"/>
          <p:cNvSpPr txBox="1">
            <a:spLocks noChangeArrowheads="1"/>
          </p:cNvSpPr>
          <p:nvPr/>
        </p:nvSpPr>
        <p:spPr bwMode="auto">
          <a:xfrm>
            <a:off x="905938" y="3600368"/>
            <a:ext cx="1952403" cy="101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00" tIns="47749" rIns="95500" bIns="47749"/>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r>
              <a:rPr lang="zh-CN" altLang="en-US" sz="1500" b="1" dirty="0">
                <a:solidFill>
                  <a:schemeClr val="tx2"/>
                </a:solidFill>
                <a:latin typeface="微软雅黑" panose="020B0503020204020204" pitchFamily="34" charset="-122"/>
                <a:cs typeface="站酷小薇LOGO体" panose="02010600010101010101" charset="-122"/>
              </a:rPr>
              <a:t>添加文本信息</a:t>
            </a:r>
            <a:endParaRPr lang="en-US" altLang="zh-CN" sz="1500" b="1" dirty="0">
              <a:solidFill>
                <a:schemeClr val="tx2"/>
              </a:solidFill>
              <a:latin typeface="微软雅黑" panose="020B0503020204020204" pitchFamily="34" charset="-122"/>
              <a:cs typeface="站酷小薇LOGO体" panose="02010600010101010101" charset="-122"/>
            </a:endParaRPr>
          </a:p>
          <a:p>
            <a:pPr algn="ctr">
              <a:lnSpc>
                <a:spcPct val="150000"/>
              </a:lnSpc>
              <a:spcBef>
                <a:spcPts val="315"/>
              </a:spcBef>
            </a:pPr>
            <a:r>
              <a:rPr lang="zh-CN" altLang="en-US" sz="1300" dirty="0">
                <a:solidFill>
                  <a:schemeClr val="tx2"/>
                </a:solidFill>
                <a:latin typeface="微软雅黑" panose="020B0503020204020204" pitchFamily="34" charset="-122"/>
                <a:cs typeface="站酷小薇LOGO体" panose="02010600010101010101" charset="-122"/>
              </a:rPr>
              <a:t>添加对图片的说明文字添加对图片的说明文字</a:t>
            </a:r>
          </a:p>
        </p:txBody>
      </p:sp>
      <p:sp>
        <p:nvSpPr>
          <p:cNvPr id="3" name="文本框 7"/>
          <p:cNvSpPr txBox="1">
            <a:spLocks noChangeArrowheads="1"/>
          </p:cNvSpPr>
          <p:nvPr/>
        </p:nvSpPr>
        <p:spPr bwMode="auto">
          <a:xfrm>
            <a:off x="6305343" y="3600368"/>
            <a:ext cx="1952403" cy="101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500" tIns="47749" rIns="95500" bIns="47749"/>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r>
              <a:rPr lang="zh-CN" altLang="en-US" sz="1500" b="1" dirty="0">
                <a:solidFill>
                  <a:schemeClr val="tx2"/>
                </a:solidFill>
                <a:latin typeface="微软雅黑" panose="020B0503020204020204" pitchFamily="34" charset="-122"/>
                <a:cs typeface="站酷小薇LOGO体" panose="02010600010101010101" charset="-122"/>
              </a:rPr>
              <a:t>添加文本信息</a:t>
            </a:r>
            <a:endParaRPr lang="en-US" altLang="zh-CN" sz="1500" b="1" dirty="0">
              <a:solidFill>
                <a:schemeClr val="tx2"/>
              </a:solidFill>
              <a:latin typeface="微软雅黑" panose="020B0503020204020204" pitchFamily="34" charset="-122"/>
              <a:cs typeface="站酷小薇LOGO体" panose="02010600010101010101" charset="-122"/>
            </a:endParaRPr>
          </a:p>
          <a:p>
            <a:pPr algn="ctr">
              <a:lnSpc>
                <a:spcPct val="150000"/>
              </a:lnSpc>
              <a:spcBef>
                <a:spcPts val="315"/>
              </a:spcBef>
            </a:pPr>
            <a:r>
              <a:rPr lang="zh-CN" altLang="en-US" sz="1300" dirty="0">
                <a:solidFill>
                  <a:schemeClr val="tx2"/>
                </a:solidFill>
                <a:latin typeface="微软雅黑" panose="020B0503020204020204" pitchFamily="34" charset="-122"/>
                <a:cs typeface="站酷小薇LOGO体" panose="02010600010101010101" charset="-122"/>
              </a:rPr>
              <a:t>添加对图片的说明文字添加对图片的说明文字</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heel(1)">
                                      <p:cBhvr>
                                        <p:cTn id="35" dur="2000"/>
                                        <p:tgtEl>
                                          <p:spTgt spid="16"/>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2000"/>
                                        <p:tgtEl>
                                          <p:spTgt spid="19"/>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heel(1)">
                                      <p:cBhvr>
                                        <p:cTn id="45" dur="2000"/>
                                        <p:tgtEl>
                                          <p:spTgt spid="2"/>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heel(1)">
                                      <p:cBhvr>
                                        <p:cTn id="4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1" grpId="0" animBg="1"/>
      <p:bldP spid="12" grpId="0"/>
      <p:bldP spid="13" grpId="0"/>
      <p:bldP spid="16" grpId="0" animBg="1"/>
      <p:bldP spid="17" grpId="0" animBg="1"/>
      <p:bldP spid="19"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34975" y="1466680"/>
            <a:ext cx="1423932" cy="1432167"/>
            <a:chOff x="3333470" y="1465334"/>
            <a:chExt cx="1425662" cy="1433908"/>
          </a:xfrm>
          <a:solidFill>
            <a:srgbClr val="4A382C"/>
          </a:solidFill>
        </p:grpSpPr>
        <p:sp>
          <p:nvSpPr>
            <p:cNvPr id="7" name="椭圆 75"/>
            <p:cNvSpPr/>
            <p:nvPr/>
          </p:nvSpPr>
          <p:spPr>
            <a:xfrm>
              <a:off x="3333470" y="1465334"/>
              <a:ext cx="1425662" cy="1433908"/>
            </a:xfrm>
            <a:custGeom>
              <a:avLst/>
              <a:gdLst/>
              <a:ahLst/>
              <a:cxnLst/>
              <a:rect l="l" t="t" r="r" b="b"/>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grpFill/>
            <a:ln w="25400" cap="flat" cmpd="sng" algn="ctr">
              <a:noFill/>
              <a:prstDash val="solid"/>
            </a:ln>
            <a:effectLst/>
          </p:spPr>
          <p:txBody>
            <a:bodyPr rtlCol="0" anchor="ctr"/>
            <a:lstStyle/>
            <a:p>
              <a:pPr algn="ctr" defTabSz="913130">
                <a:defRPr/>
              </a:pPr>
              <a:endParaRPr lang="zh-CN" altLang="en-US" sz="2395" kern="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 name="矩形 7"/>
            <p:cNvSpPr/>
            <p:nvPr/>
          </p:nvSpPr>
          <p:spPr>
            <a:xfrm>
              <a:off x="3419872" y="2022235"/>
              <a:ext cx="1008112" cy="523438"/>
            </a:xfrm>
            <a:prstGeom prst="rect">
              <a:avLst/>
            </a:prstGeom>
            <a:grpFill/>
          </p:spPr>
          <p:txBody>
            <a:bodyPr wrap="square">
              <a:spAutoFit/>
            </a:bodyPr>
            <a:lstStyle/>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添加</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文本</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9" name="组合 8"/>
          <p:cNvGrpSpPr/>
          <p:nvPr/>
        </p:nvGrpSpPr>
        <p:grpSpPr>
          <a:xfrm>
            <a:off x="3097631" y="2689329"/>
            <a:ext cx="1404657" cy="1390869"/>
            <a:chOff x="3095836" y="2689470"/>
            <a:chExt cx="1406366" cy="1392560"/>
          </a:xfrm>
          <a:solidFill>
            <a:srgbClr val="7E9161"/>
          </a:solidFill>
        </p:grpSpPr>
        <p:sp>
          <p:nvSpPr>
            <p:cNvPr id="10" name="矩形 65"/>
            <p:cNvSpPr/>
            <p:nvPr/>
          </p:nvSpPr>
          <p:spPr>
            <a:xfrm>
              <a:off x="3095836" y="2689470"/>
              <a:ext cx="1406366" cy="1392560"/>
            </a:xfrm>
            <a:custGeom>
              <a:avLst/>
              <a:gdLst/>
              <a:ahLst/>
              <a:cxnLst/>
              <a:rect l="l" t="t" r="r" b="b"/>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grpFill/>
            <a:ln w="25400" cap="flat" cmpd="sng" algn="ctr">
              <a:noFill/>
              <a:prstDash val="solid"/>
            </a:ln>
            <a:effectLst/>
          </p:spPr>
          <p:txBody>
            <a:bodyPr rtlCol="0" anchor="ctr"/>
            <a:lstStyle/>
            <a:p>
              <a:pPr algn="ctr" defTabSz="913130">
                <a:defRPr/>
              </a:pPr>
              <a:endParaRPr lang="zh-CN" altLang="en-US" sz="2395" kern="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1" name="矩形 10"/>
            <p:cNvSpPr/>
            <p:nvPr/>
          </p:nvSpPr>
          <p:spPr>
            <a:xfrm>
              <a:off x="3419872" y="3210366"/>
              <a:ext cx="1008112" cy="523438"/>
            </a:xfrm>
            <a:prstGeom prst="rect">
              <a:avLst/>
            </a:prstGeom>
            <a:grpFill/>
          </p:spPr>
          <p:txBody>
            <a:bodyPr wrap="square">
              <a:spAutoFit/>
            </a:bodyPr>
            <a:lstStyle/>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添加</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文本</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2" name="组合 11"/>
          <p:cNvGrpSpPr/>
          <p:nvPr/>
        </p:nvGrpSpPr>
        <p:grpSpPr>
          <a:xfrm>
            <a:off x="4519457" y="1731533"/>
            <a:ext cx="1383073" cy="1406762"/>
            <a:chOff x="4519392" y="1730510"/>
            <a:chExt cx="1384756" cy="1408472"/>
          </a:xfrm>
          <a:solidFill>
            <a:srgbClr val="7E9161"/>
          </a:solidFill>
        </p:grpSpPr>
        <p:sp>
          <p:nvSpPr>
            <p:cNvPr id="13" name="椭圆 76"/>
            <p:cNvSpPr/>
            <p:nvPr/>
          </p:nvSpPr>
          <p:spPr>
            <a:xfrm>
              <a:off x="4519392" y="1730510"/>
              <a:ext cx="1384756" cy="1408472"/>
            </a:xfrm>
            <a:custGeom>
              <a:avLst/>
              <a:gdLst/>
              <a:ahLst/>
              <a:cxnLst/>
              <a:rect l="l" t="t" r="r" b="b"/>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grpFill/>
            <a:ln w="25400" cap="flat" cmpd="sng" algn="ctr">
              <a:noFill/>
              <a:prstDash val="solid"/>
            </a:ln>
            <a:effectLst/>
          </p:spPr>
          <p:txBody>
            <a:bodyPr rtlCol="0" anchor="ctr"/>
            <a:lstStyle/>
            <a:p>
              <a:pPr algn="ctr" defTabSz="913130">
                <a:defRPr/>
              </a:pPr>
              <a:endParaRPr lang="zh-CN" altLang="en-US" sz="2395" kern="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6" name="矩形 15"/>
            <p:cNvSpPr/>
            <p:nvPr/>
          </p:nvSpPr>
          <p:spPr>
            <a:xfrm>
              <a:off x="4608004" y="2022234"/>
              <a:ext cx="1008112" cy="523438"/>
            </a:xfrm>
            <a:prstGeom prst="rect">
              <a:avLst/>
            </a:prstGeom>
            <a:grpFill/>
          </p:spPr>
          <p:txBody>
            <a:bodyPr wrap="square">
              <a:spAutoFit/>
            </a:bodyPr>
            <a:lstStyle/>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添加</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文本</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7" name="组合 16"/>
          <p:cNvGrpSpPr/>
          <p:nvPr/>
        </p:nvGrpSpPr>
        <p:grpSpPr>
          <a:xfrm>
            <a:off x="4280012" y="2912883"/>
            <a:ext cx="1400065" cy="1384961"/>
            <a:chOff x="4279652" y="2913298"/>
            <a:chExt cx="1401767" cy="1386644"/>
          </a:xfrm>
          <a:solidFill>
            <a:srgbClr val="4A382C"/>
          </a:solidFill>
        </p:grpSpPr>
        <p:sp>
          <p:nvSpPr>
            <p:cNvPr id="19" name="椭圆 68"/>
            <p:cNvSpPr/>
            <p:nvPr/>
          </p:nvSpPr>
          <p:spPr>
            <a:xfrm>
              <a:off x="4279652" y="2913298"/>
              <a:ext cx="1401767" cy="1386644"/>
            </a:xfrm>
            <a:custGeom>
              <a:avLst/>
              <a:gdLst/>
              <a:ahLst/>
              <a:cxnLst/>
              <a:rect l="l" t="t" r="r" b="b"/>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grpFill/>
            <a:ln w="25400" cap="flat" cmpd="sng" algn="ctr">
              <a:solidFill>
                <a:srgbClr val="EEC5BC"/>
              </a:solidFill>
              <a:prstDash val="solid"/>
            </a:ln>
            <a:effectLst/>
          </p:spPr>
          <p:txBody>
            <a:bodyPr rtlCol="0" anchor="ctr"/>
            <a:lstStyle/>
            <a:p>
              <a:pPr algn="ctr" defTabSz="913130">
                <a:defRPr/>
              </a:pPr>
              <a:endParaRPr lang="zh-CN" altLang="en-US" sz="2395" kern="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0" name="矩形 19"/>
            <p:cNvSpPr/>
            <p:nvPr/>
          </p:nvSpPr>
          <p:spPr>
            <a:xfrm>
              <a:off x="4608004" y="3210366"/>
              <a:ext cx="1008112" cy="523438"/>
            </a:xfrm>
            <a:prstGeom prst="rect">
              <a:avLst/>
            </a:prstGeom>
            <a:grpFill/>
            <a:ln>
              <a:solidFill>
                <a:srgbClr val="EEC5BC"/>
              </a:solidFill>
            </a:ln>
          </p:spPr>
          <p:txBody>
            <a:bodyPr wrap="square">
              <a:spAutoFit/>
            </a:bodyPr>
            <a:lstStyle/>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添加</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a:p>
              <a:pPr algn="ctr" defTabSz="913130">
                <a:defRPr/>
              </a:pPr>
              <a:r>
                <a:rPr lang="zh-CN" altLang="en-US"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文本</a:t>
              </a:r>
              <a:endParaRPr lang="en-US" altLang="zh-CN" sz="1400" b="1" kern="0" dirty="0">
                <a:solidFill>
                  <a:prstClr val="white"/>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1" name="矩形 20"/>
          <p:cNvSpPr/>
          <p:nvPr/>
        </p:nvSpPr>
        <p:spPr>
          <a:xfrm>
            <a:off x="1047894" y="1819740"/>
            <a:ext cx="1935672" cy="307553"/>
          </a:xfrm>
          <a:prstGeom prst="rect">
            <a:avLst/>
          </a:prstGeom>
        </p:spPr>
        <p:txBody>
          <a:bodyPr wrap="square">
            <a:spAutoFit/>
          </a:bodyPr>
          <a:lstStyle/>
          <a:p>
            <a:pPr defTabSz="913130"/>
            <a:r>
              <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01.</a:t>
            </a:r>
            <a:r>
              <a:rPr lang="zh-CN" altLang="en-US"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点击添加文字说明</a:t>
            </a:r>
            <a:endPar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2" name="TextBox 19"/>
          <p:cNvSpPr txBox="1"/>
          <p:nvPr/>
        </p:nvSpPr>
        <p:spPr>
          <a:xfrm>
            <a:off x="1047897" y="2141641"/>
            <a:ext cx="1935670" cy="751705"/>
          </a:xfrm>
          <a:prstGeom prst="rect">
            <a:avLst/>
          </a:prstGeom>
          <a:noFill/>
        </p:spPr>
        <p:txBody>
          <a:bodyPr wrap="square" rtlCol="0">
            <a:spAutoFit/>
          </a:bodyPr>
          <a:lstStyle/>
          <a:p>
            <a:pPr defTabSz="913130">
              <a:lnSpc>
                <a:spcPct val="130000"/>
              </a:lnSpc>
              <a:spcBef>
                <a:spcPts val="600"/>
              </a:spcBef>
              <a:defRPr/>
            </a:pPr>
            <a:r>
              <a:rPr lang="zh-CN" altLang="en-US" sz="1100" kern="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点击此处添加文本内容点击此处添加文本内容点击此处添加文本内容</a:t>
            </a:r>
          </a:p>
        </p:txBody>
      </p:sp>
      <p:sp>
        <p:nvSpPr>
          <p:cNvPr id="23" name="矩形 22"/>
          <p:cNvSpPr/>
          <p:nvPr/>
        </p:nvSpPr>
        <p:spPr>
          <a:xfrm>
            <a:off x="1047894" y="3026740"/>
            <a:ext cx="1935672" cy="307553"/>
          </a:xfrm>
          <a:prstGeom prst="rect">
            <a:avLst/>
          </a:prstGeom>
        </p:spPr>
        <p:txBody>
          <a:bodyPr wrap="square">
            <a:spAutoFit/>
          </a:bodyPr>
          <a:lstStyle/>
          <a:p>
            <a:pPr defTabSz="913130"/>
            <a:r>
              <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02.</a:t>
            </a:r>
            <a:r>
              <a:rPr lang="zh-CN" altLang="en-US"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点击添加文字说明</a:t>
            </a:r>
            <a:endPar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4" name="TextBox 27"/>
          <p:cNvSpPr txBox="1"/>
          <p:nvPr/>
        </p:nvSpPr>
        <p:spPr>
          <a:xfrm>
            <a:off x="1047897" y="3348640"/>
            <a:ext cx="1935670" cy="751705"/>
          </a:xfrm>
          <a:prstGeom prst="rect">
            <a:avLst/>
          </a:prstGeom>
          <a:noFill/>
        </p:spPr>
        <p:txBody>
          <a:bodyPr wrap="square" rtlCol="0">
            <a:spAutoFit/>
          </a:bodyPr>
          <a:lstStyle/>
          <a:p>
            <a:pPr defTabSz="913130">
              <a:lnSpc>
                <a:spcPct val="130000"/>
              </a:lnSpc>
              <a:spcBef>
                <a:spcPts val="600"/>
              </a:spcBef>
              <a:defRPr/>
            </a:pPr>
            <a:r>
              <a:rPr lang="zh-CN" altLang="en-US" sz="1100" kern="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点击此处添加文本内容点击此处添加文本内容点击此处添加文本内容</a:t>
            </a:r>
          </a:p>
        </p:txBody>
      </p:sp>
      <p:sp>
        <p:nvSpPr>
          <p:cNvPr id="25" name="矩形 24"/>
          <p:cNvSpPr/>
          <p:nvPr/>
        </p:nvSpPr>
        <p:spPr>
          <a:xfrm>
            <a:off x="6154253" y="1819740"/>
            <a:ext cx="1935672" cy="307553"/>
          </a:xfrm>
          <a:prstGeom prst="rect">
            <a:avLst/>
          </a:prstGeom>
        </p:spPr>
        <p:txBody>
          <a:bodyPr wrap="square">
            <a:spAutoFit/>
          </a:bodyPr>
          <a:lstStyle/>
          <a:p>
            <a:pPr defTabSz="913130"/>
            <a:r>
              <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03.</a:t>
            </a:r>
            <a:r>
              <a:rPr lang="zh-CN" altLang="en-US"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点击添加文字说明</a:t>
            </a:r>
            <a:endPar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6" name="TextBox 29"/>
          <p:cNvSpPr txBox="1"/>
          <p:nvPr/>
        </p:nvSpPr>
        <p:spPr>
          <a:xfrm>
            <a:off x="6154255" y="2141641"/>
            <a:ext cx="1935670" cy="751705"/>
          </a:xfrm>
          <a:prstGeom prst="rect">
            <a:avLst/>
          </a:prstGeom>
          <a:noFill/>
        </p:spPr>
        <p:txBody>
          <a:bodyPr wrap="square" rtlCol="0">
            <a:spAutoFit/>
          </a:bodyPr>
          <a:lstStyle/>
          <a:p>
            <a:pPr defTabSz="913130">
              <a:lnSpc>
                <a:spcPct val="130000"/>
              </a:lnSpc>
              <a:spcBef>
                <a:spcPts val="600"/>
              </a:spcBef>
              <a:defRPr/>
            </a:pPr>
            <a:r>
              <a:rPr lang="zh-CN" altLang="en-US" sz="1100" kern="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点击此处添加文本内容点击此处添加文本内容点击此处添加文本内容</a:t>
            </a:r>
          </a:p>
        </p:txBody>
      </p:sp>
      <p:sp>
        <p:nvSpPr>
          <p:cNvPr id="27" name="矩形 26"/>
          <p:cNvSpPr/>
          <p:nvPr/>
        </p:nvSpPr>
        <p:spPr>
          <a:xfrm>
            <a:off x="6154253" y="3026740"/>
            <a:ext cx="1935672" cy="307553"/>
          </a:xfrm>
          <a:prstGeom prst="rect">
            <a:avLst/>
          </a:prstGeom>
        </p:spPr>
        <p:txBody>
          <a:bodyPr wrap="square">
            <a:spAutoFit/>
          </a:bodyPr>
          <a:lstStyle/>
          <a:p>
            <a:pPr defTabSz="913130"/>
            <a:r>
              <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04.</a:t>
            </a:r>
            <a:r>
              <a:rPr lang="zh-CN" altLang="en-US"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点击添加文字说明</a:t>
            </a:r>
            <a:endParaRPr lang="en-US" altLang="zh-CN" sz="14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8" name="TextBox 31"/>
          <p:cNvSpPr txBox="1"/>
          <p:nvPr/>
        </p:nvSpPr>
        <p:spPr>
          <a:xfrm>
            <a:off x="6154255" y="3348640"/>
            <a:ext cx="1935670" cy="751705"/>
          </a:xfrm>
          <a:prstGeom prst="rect">
            <a:avLst/>
          </a:prstGeom>
          <a:noFill/>
        </p:spPr>
        <p:txBody>
          <a:bodyPr wrap="square" rtlCol="0">
            <a:spAutoFit/>
          </a:bodyPr>
          <a:lstStyle/>
          <a:p>
            <a:pPr defTabSz="913130">
              <a:lnSpc>
                <a:spcPct val="130000"/>
              </a:lnSpc>
              <a:spcBef>
                <a:spcPts val="600"/>
              </a:spcBef>
              <a:defRPr/>
            </a:pPr>
            <a:r>
              <a:rPr lang="zh-CN" altLang="en-US" sz="1100" kern="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点击此处添加文本内容点击此处添加文本内容点击此处添加文本内容</a:t>
            </a:r>
          </a:p>
        </p:txBody>
      </p:sp>
      <p:sp>
        <p:nvSpPr>
          <p:cNvPr id="30"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1" name="直接连接符 30"/>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ircle(in)">
                                      <p:cBhvr>
                                        <p:cTn id="10" dur="20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6"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ircle(in)">
                                      <p:cBhvr>
                                        <p:cTn id="16" dur="2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right)">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401110" y="3929300"/>
            <a:ext cx="117495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6068" y="3929300"/>
            <a:ext cx="117495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988589" y="3341821"/>
            <a:ext cx="1174956"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573177" y="3513889"/>
            <a:ext cx="117495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404001" y="3513889"/>
            <a:ext cx="117495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596621" y="3562949"/>
            <a:ext cx="714227" cy="725482"/>
          </a:xfrm>
          <a:prstGeom prst="ellipse">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lIns="97492" tIns="48746" rIns="97492" bIns="48746" rtlCol="0" anchor="ctr"/>
          <a:lstStyle/>
          <a:p>
            <a:pPr algn="ctr" defTabSz="685800">
              <a:lnSpc>
                <a:spcPct val="120000"/>
              </a:lnSpc>
              <a:defRPr/>
            </a:pPr>
            <a:endParaRPr lang="zh-CN" altLang="en-US" sz="745">
              <a:solidFill>
                <a:srgbClr val="336699"/>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7" name="TextBox 16"/>
          <p:cNvSpPr txBox="1"/>
          <p:nvPr/>
        </p:nvSpPr>
        <p:spPr>
          <a:xfrm>
            <a:off x="2610628" y="3627169"/>
            <a:ext cx="686212" cy="597042"/>
          </a:xfrm>
          <a:prstGeom prst="rect">
            <a:avLst/>
          </a:prstGeom>
          <a:noFill/>
        </p:spPr>
        <p:txBody>
          <a:bodyPr wrap="square" lIns="97492" tIns="48746" rIns="97492" bIns="48746" rtlCol="0">
            <a:spAutoFit/>
          </a:bodyPr>
          <a:lstStyle/>
          <a:p>
            <a:pPr algn="ctr" defTabSz="685800">
              <a:lnSpc>
                <a:spcPct val="120000"/>
              </a:lnSpc>
              <a:defRPr/>
            </a:pPr>
            <a:r>
              <a:rPr lang="zh-CN" altLang="en-US" sz="1350" b="1" dirty="0">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文字内容</a:t>
            </a:r>
          </a:p>
        </p:txBody>
      </p:sp>
      <p:grpSp>
        <p:nvGrpSpPr>
          <p:cNvPr id="18" name="组合 17"/>
          <p:cNvGrpSpPr/>
          <p:nvPr/>
        </p:nvGrpSpPr>
        <p:grpSpPr>
          <a:xfrm>
            <a:off x="3823383" y="3053410"/>
            <a:ext cx="1497236" cy="1497236"/>
            <a:chOff x="3815003" y="3087488"/>
            <a:chExt cx="2237712" cy="2237713"/>
          </a:xfrm>
          <a:solidFill>
            <a:srgbClr val="7E9161"/>
          </a:solidFill>
        </p:grpSpPr>
        <p:sp>
          <p:nvSpPr>
            <p:cNvPr id="19" name="椭圆 18"/>
            <p:cNvSpPr/>
            <p:nvPr/>
          </p:nvSpPr>
          <p:spPr>
            <a:xfrm>
              <a:off x="3993415" y="3271064"/>
              <a:ext cx="1872208" cy="1872208"/>
            </a:xfrm>
            <a:prstGeom prst="ellipse">
              <a:avLst/>
            </a:prstGeom>
            <a:grp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120000"/>
                </a:lnSpc>
                <a:defRPr/>
              </a:pPr>
              <a:endParaRPr lang="zh-CN" altLang="en-US" sz="745">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1" name="椭圆 4"/>
            <p:cNvSpPr/>
            <p:nvPr/>
          </p:nvSpPr>
          <p:spPr>
            <a:xfrm>
              <a:off x="3815003" y="3087488"/>
              <a:ext cx="2237712" cy="2237713"/>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grp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lnSpc>
                  <a:spcPct val="120000"/>
                </a:lnSpc>
                <a:defRPr/>
              </a:pPr>
              <a:endParaRPr lang="zh-CN" altLang="en-US" sz="745">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grpSp>
      <p:sp>
        <p:nvSpPr>
          <p:cNvPr id="23" name="Rectangle 11"/>
          <p:cNvSpPr>
            <a:spLocks noChangeArrowheads="1"/>
          </p:cNvSpPr>
          <p:nvPr/>
        </p:nvSpPr>
        <p:spPr bwMode="gray">
          <a:xfrm>
            <a:off x="4082324" y="3294197"/>
            <a:ext cx="979355" cy="1015663"/>
          </a:xfrm>
          <a:prstGeom prst="rect">
            <a:avLst/>
          </a:prstGeom>
          <a:noFill/>
          <a:ln>
            <a:noFill/>
          </a:ln>
        </p:spPr>
        <p:txBody>
          <a:bodyPr wrap="square">
            <a:spAutoFit/>
          </a:bodyPr>
          <a:lstStyle/>
          <a:p>
            <a:pPr algn="ctr">
              <a:lnSpc>
                <a:spcPct val="150000"/>
              </a:lnSpc>
            </a:pPr>
            <a:r>
              <a:rPr lang="zh-CN" altLang="en-US"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添加</a:t>
            </a:r>
            <a:endParaRPr lang="en-US" altLang="zh-CN"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endParaRPr>
          </a:p>
          <a:p>
            <a:pPr algn="ctr">
              <a:lnSpc>
                <a:spcPct val="150000"/>
              </a:lnSpc>
            </a:pPr>
            <a:r>
              <a:rPr lang="zh-CN" altLang="en-US"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标题</a:t>
            </a:r>
            <a:endParaRPr lang="en-US" altLang="zh-CN"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4" name="椭圆 23"/>
          <p:cNvSpPr/>
          <p:nvPr/>
        </p:nvSpPr>
        <p:spPr>
          <a:xfrm>
            <a:off x="3038714" y="2414081"/>
            <a:ext cx="714227" cy="725482"/>
          </a:xfrm>
          <a:prstGeom prst="ellipse">
            <a:avLst/>
          </a:prstGeom>
          <a:solidFill>
            <a:srgbClr val="7E9161"/>
          </a:solidFill>
          <a:ln>
            <a:noFill/>
          </a:ln>
        </p:spPr>
        <p:style>
          <a:lnRef idx="2">
            <a:schemeClr val="accent1">
              <a:shade val="50000"/>
            </a:schemeClr>
          </a:lnRef>
          <a:fillRef idx="1">
            <a:schemeClr val="accent1"/>
          </a:fillRef>
          <a:effectRef idx="0">
            <a:schemeClr val="accent1"/>
          </a:effectRef>
          <a:fontRef idx="minor">
            <a:schemeClr val="lt1"/>
          </a:fontRef>
        </p:style>
        <p:txBody>
          <a:bodyPr lIns="97492" tIns="48746" rIns="97492" bIns="48746" rtlCol="0" anchor="ctr"/>
          <a:lstStyle/>
          <a:p>
            <a:pPr algn="ctr" defTabSz="685800">
              <a:lnSpc>
                <a:spcPct val="120000"/>
              </a:lnSpc>
              <a:defRPr/>
            </a:pPr>
            <a:endParaRPr lang="zh-CN" altLang="en-US" sz="745">
              <a:solidFill>
                <a:srgbClr val="AEC63C"/>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5" name="椭圆 24"/>
          <p:cNvSpPr/>
          <p:nvPr/>
        </p:nvSpPr>
        <p:spPr>
          <a:xfrm>
            <a:off x="4225401" y="1977680"/>
            <a:ext cx="714227" cy="725482"/>
          </a:xfrm>
          <a:prstGeom prst="ellips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lIns="97492" tIns="48746" rIns="97492" bIns="48746" rtlCol="0" anchor="ctr"/>
          <a:lstStyle/>
          <a:p>
            <a:pPr algn="ctr" defTabSz="685800">
              <a:lnSpc>
                <a:spcPct val="120000"/>
              </a:lnSpc>
              <a:defRPr/>
            </a:pPr>
            <a:endParaRPr lang="zh-CN" altLang="en-US" sz="745">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5" name="椭圆 34"/>
          <p:cNvSpPr/>
          <p:nvPr/>
        </p:nvSpPr>
        <p:spPr>
          <a:xfrm>
            <a:off x="5294701" y="2414081"/>
            <a:ext cx="714227" cy="725482"/>
          </a:xfrm>
          <a:prstGeom prst="ellips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lIns="97492" tIns="48746" rIns="97492" bIns="48746" rtlCol="0" anchor="ctr"/>
          <a:lstStyle/>
          <a:p>
            <a:pPr algn="ctr" defTabSz="685800">
              <a:lnSpc>
                <a:spcPct val="120000"/>
              </a:lnSpc>
              <a:defRPr/>
            </a:pPr>
            <a:endParaRPr lang="zh-CN" altLang="en-US" sz="745">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6" name="椭圆 35"/>
          <p:cNvSpPr/>
          <p:nvPr/>
        </p:nvSpPr>
        <p:spPr>
          <a:xfrm>
            <a:off x="5833155" y="3562949"/>
            <a:ext cx="714227" cy="725482"/>
          </a:xfrm>
          <a:prstGeom prst="ellipse">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lIns="97492" tIns="48746" rIns="97492" bIns="48746" rtlCol="0" anchor="ctr"/>
          <a:lstStyle/>
          <a:p>
            <a:pPr algn="ctr" defTabSz="685800">
              <a:lnSpc>
                <a:spcPct val="120000"/>
              </a:lnSpc>
              <a:defRPr/>
            </a:pPr>
            <a:endParaRPr lang="zh-CN" altLang="en-US" sz="745">
              <a:solidFill>
                <a:srgbClr val="37988E"/>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7" name="TextBox 36"/>
          <p:cNvSpPr txBox="1"/>
          <p:nvPr/>
        </p:nvSpPr>
        <p:spPr>
          <a:xfrm>
            <a:off x="3059071" y="2478301"/>
            <a:ext cx="686212" cy="597042"/>
          </a:xfrm>
          <a:prstGeom prst="rect">
            <a:avLst/>
          </a:prstGeom>
          <a:noFill/>
        </p:spPr>
        <p:txBody>
          <a:bodyPr wrap="square" lIns="97492" tIns="48746" rIns="97492" bIns="48746" rtlCol="0">
            <a:spAutoFit/>
          </a:bodyPr>
          <a:lstStyle/>
          <a:p>
            <a:pPr algn="ctr" defTabSz="685800">
              <a:lnSpc>
                <a:spcPct val="120000"/>
              </a:lnSpc>
              <a:defRPr/>
            </a:pPr>
            <a:r>
              <a:rPr lang="zh-CN" altLang="en-US" sz="1350" b="1" dirty="0">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文字内容</a:t>
            </a:r>
          </a:p>
        </p:txBody>
      </p:sp>
      <p:sp>
        <p:nvSpPr>
          <p:cNvPr id="38" name="TextBox 37"/>
          <p:cNvSpPr txBox="1"/>
          <p:nvPr/>
        </p:nvSpPr>
        <p:spPr>
          <a:xfrm>
            <a:off x="4239408" y="2041900"/>
            <a:ext cx="686212" cy="597042"/>
          </a:xfrm>
          <a:prstGeom prst="rect">
            <a:avLst/>
          </a:prstGeom>
          <a:noFill/>
        </p:spPr>
        <p:txBody>
          <a:bodyPr wrap="square" lIns="97492" tIns="48746" rIns="97492" bIns="48746" rtlCol="0">
            <a:spAutoFit/>
          </a:bodyPr>
          <a:lstStyle/>
          <a:p>
            <a:pPr algn="ctr" defTabSz="685800">
              <a:lnSpc>
                <a:spcPct val="120000"/>
              </a:lnSpc>
              <a:defRPr/>
            </a:pPr>
            <a:r>
              <a:rPr lang="zh-CN" altLang="en-US" sz="1350" b="1" dirty="0">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文字内容</a:t>
            </a:r>
          </a:p>
        </p:txBody>
      </p:sp>
      <p:sp>
        <p:nvSpPr>
          <p:cNvPr id="39" name="TextBox 38"/>
          <p:cNvSpPr txBox="1"/>
          <p:nvPr/>
        </p:nvSpPr>
        <p:spPr>
          <a:xfrm>
            <a:off x="5308708" y="2478301"/>
            <a:ext cx="686212" cy="597042"/>
          </a:xfrm>
          <a:prstGeom prst="rect">
            <a:avLst/>
          </a:prstGeom>
          <a:noFill/>
        </p:spPr>
        <p:txBody>
          <a:bodyPr wrap="square" lIns="97492" tIns="48746" rIns="97492" bIns="48746" rtlCol="0">
            <a:spAutoFit/>
          </a:bodyPr>
          <a:lstStyle/>
          <a:p>
            <a:pPr algn="ctr" defTabSz="685800">
              <a:lnSpc>
                <a:spcPct val="120000"/>
              </a:lnSpc>
              <a:defRPr/>
            </a:pPr>
            <a:r>
              <a:rPr lang="zh-CN" altLang="en-US" sz="1350" b="1" dirty="0">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文字内容</a:t>
            </a:r>
          </a:p>
        </p:txBody>
      </p:sp>
      <p:sp>
        <p:nvSpPr>
          <p:cNvPr id="40" name="TextBox 39"/>
          <p:cNvSpPr txBox="1"/>
          <p:nvPr/>
        </p:nvSpPr>
        <p:spPr>
          <a:xfrm>
            <a:off x="5847162" y="3627169"/>
            <a:ext cx="686212" cy="597042"/>
          </a:xfrm>
          <a:prstGeom prst="rect">
            <a:avLst/>
          </a:prstGeom>
          <a:noFill/>
          <a:extLst>
            <a:ext uri="{909E8E84-426E-40DD-AFC4-6F175D3DCCD1}">
              <a14:hiddenFill xmlns:a14="http://schemas.microsoft.com/office/drawing/2010/main">
                <a:solidFill>
                  <a:srgbClr val="4A382C"/>
                </a:solidFill>
              </a14:hiddenFill>
            </a:ext>
          </a:extLst>
        </p:spPr>
        <p:txBody>
          <a:bodyPr wrap="square" lIns="97492" tIns="48746" rIns="97492" bIns="48746" rtlCol="0">
            <a:spAutoFit/>
          </a:bodyPr>
          <a:lstStyle/>
          <a:p>
            <a:pPr algn="ctr" defTabSz="685800">
              <a:lnSpc>
                <a:spcPct val="120000"/>
              </a:lnSpc>
              <a:defRPr/>
            </a:pPr>
            <a:r>
              <a:rPr lang="zh-CN" altLang="en-US" sz="1350" b="1" dirty="0">
                <a:solidFill>
                  <a:srgbClr val="FFFFFF"/>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文字内容</a:t>
            </a:r>
          </a:p>
        </p:txBody>
      </p:sp>
      <p:sp>
        <p:nvSpPr>
          <p:cNvPr id="22" name="TextBox 23"/>
          <p:cNvSpPr txBox="1"/>
          <p:nvPr/>
        </p:nvSpPr>
        <p:spPr>
          <a:xfrm>
            <a:off x="782242" y="3855548"/>
            <a:ext cx="1852523" cy="581698"/>
          </a:xfrm>
          <a:prstGeom prst="rect">
            <a:avLst/>
          </a:prstGeom>
          <a:noFill/>
        </p:spPr>
        <p:txBody>
          <a:bodyPr wrap="square" lIns="0" tIns="0" rIns="0" bIns="0" rtlCol="0">
            <a:spAutoFit/>
          </a:bodyPr>
          <a:lstStyle/>
          <a:p>
            <a:pPr defTabSz="685800">
              <a:lnSpc>
                <a:spcPct val="120000"/>
              </a:lnSpc>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请替换文字内容，修改文字内容，也可以直接复制你的内容到此</a:t>
            </a:r>
            <a:endParaRPr lang="en-GB"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6" name="TextBox 24"/>
          <p:cNvSpPr txBox="1"/>
          <p:nvPr/>
        </p:nvSpPr>
        <p:spPr>
          <a:xfrm>
            <a:off x="782242" y="3592541"/>
            <a:ext cx="2079634" cy="221599"/>
          </a:xfrm>
          <a:prstGeom prst="rect">
            <a:avLst/>
          </a:prstGeom>
          <a:noFill/>
        </p:spPr>
        <p:txBody>
          <a:bodyPr wrap="square" lIns="0" tIns="0" rIns="0" bIns="0" rtlCol="0">
            <a:spAutoFit/>
          </a:bodyPr>
          <a:lstStyle/>
          <a:p>
            <a:pPr defTabSz="685800">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内容</a:t>
            </a:r>
          </a:p>
        </p:txBody>
      </p:sp>
      <p:sp>
        <p:nvSpPr>
          <p:cNvPr id="27" name="TextBox 23"/>
          <p:cNvSpPr txBox="1"/>
          <p:nvPr/>
        </p:nvSpPr>
        <p:spPr>
          <a:xfrm>
            <a:off x="769402" y="2665610"/>
            <a:ext cx="2210032" cy="387798"/>
          </a:xfrm>
          <a:prstGeom prst="rect">
            <a:avLst/>
          </a:prstGeom>
          <a:noFill/>
        </p:spPr>
        <p:txBody>
          <a:bodyPr wrap="square" lIns="0" tIns="0" rIns="0" bIns="0" rtlCol="0">
            <a:spAutoFit/>
          </a:bodyPr>
          <a:lstStyle/>
          <a:p>
            <a:pPr defTabSz="685800">
              <a:lnSpc>
                <a:spcPct val="120000"/>
              </a:lnSpc>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请替换文字内容，修改文字内容，也可以直接复制你的内容到此</a:t>
            </a:r>
            <a:endParaRPr lang="en-GB"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8" name="TextBox 24"/>
          <p:cNvSpPr txBox="1"/>
          <p:nvPr/>
        </p:nvSpPr>
        <p:spPr>
          <a:xfrm>
            <a:off x="794353" y="2381535"/>
            <a:ext cx="2079634" cy="221599"/>
          </a:xfrm>
          <a:prstGeom prst="rect">
            <a:avLst/>
          </a:prstGeom>
          <a:noFill/>
        </p:spPr>
        <p:txBody>
          <a:bodyPr wrap="square" lIns="0" tIns="0" rIns="0" bIns="0" rtlCol="0">
            <a:spAutoFit/>
          </a:bodyPr>
          <a:lstStyle/>
          <a:p>
            <a:pPr defTabSz="685800">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内容</a:t>
            </a:r>
          </a:p>
        </p:txBody>
      </p:sp>
      <p:sp>
        <p:nvSpPr>
          <p:cNvPr id="29" name="TextBox 23"/>
          <p:cNvSpPr txBox="1"/>
          <p:nvPr/>
        </p:nvSpPr>
        <p:spPr>
          <a:xfrm>
            <a:off x="3637331" y="1474243"/>
            <a:ext cx="2270486" cy="387798"/>
          </a:xfrm>
          <a:prstGeom prst="rect">
            <a:avLst/>
          </a:prstGeom>
          <a:noFill/>
        </p:spPr>
        <p:txBody>
          <a:bodyPr wrap="square" lIns="0" tIns="0" rIns="0" bIns="0" rtlCol="0">
            <a:spAutoFit/>
          </a:bodyPr>
          <a:lstStyle/>
          <a:p>
            <a:pPr defTabSz="685800">
              <a:lnSpc>
                <a:spcPct val="120000"/>
              </a:lnSpc>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请替换文字内容，修改文字内容，也可以直接复制你的内容到此</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0" name="TextBox 24"/>
          <p:cNvSpPr txBox="1"/>
          <p:nvPr/>
        </p:nvSpPr>
        <p:spPr>
          <a:xfrm>
            <a:off x="3651303" y="1179334"/>
            <a:ext cx="1077218" cy="258532"/>
          </a:xfrm>
          <a:prstGeom prst="rect">
            <a:avLst/>
          </a:prstGeom>
          <a:noFill/>
        </p:spPr>
        <p:txBody>
          <a:bodyPr wrap="none" lIns="0" tIns="0" rIns="0" bIns="0" rtlCol="0">
            <a:spAutoFit/>
          </a:bodyPr>
          <a:lstStyle/>
          <a:p>
            <a:pPr defTabSz="685800">
              <a:lnSpc>
                <a:spcPct val="120000"/>
              </a:lnSpc>
              <a:defRPr/>
            </a:pP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1" name="TextBox 23"/>
          <p:cNvSpPr txBox="1"/>
          <p:nvPr/>
        </p:nvSpPr>
        <p:spPr>
          <a:xfrm>
            <a:off x="6291042" y="2710679"/>
            <a:ext cx="2210032" cy="387798"/>
          </a:xfrm>
          <a:prstGeom prst="rect">
            <a:avLst/>
          </a:prstGeom>
          <a:noFill/>
        </p:spPr>
        <p:txBody>
          <a:bodyPr wrap="square" lIns="0" tIns="0" rIns="0" bIns="0" rtlCol="0">
            <a:spAutoFit/>
          </a:bodyPr>
          <a:lstStyle/>
          <a:p>
            <a:pPr defTabSz="685800">
              <a:lnSpc>
                <a:spcPct val="120000"/>
              </a:lnSpc>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请替换文字内容，修改文字内容，也可以直接复制你的内容到此</a:t>
            </a:r>
            <a:endParaRPr lang="en-GB"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2" name="TextBox 24"/>
          <p:cNvSpPr txBox="1"/>
          <p:nvPr/>
        </p:nvSpPr>
        <p:spPr>
          <a:xfrm>
            <a:off x="6291042" y="2388818"/>
            <a:ext cx="2079634" cy="258532"/>
          </a:xfrm>
          <a:prstGeom prst="rect">
            <a:avLst/>
          </a:prstGeom>
          <a:noFill/>
        </p:spPr>
        <p:txBody>
          <a:bodyPr wrap="square" lIns="0" tIns="0" rIns="0" bIns="0" rtlCol="0">
            <a:spAutoFit/>
          </a:bodyPr>
          <a:lstStyle/>
          <a:p>
            <a:pPr defTabSz="685800">
              <a:lnSpc>
                <a:spcPct val="120000"/>
              </a:lnSpc>
              <a:defRPr/>
            </a:pP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3" name="TextBox 23"/>
          <p:cNvSpPr txBox="1"/>
          <p:nvPr/>
        </p:nvSpPr>
        <p:spPr>
          <a:xfrm>
            <a:off x="6683920" y="3855548"/>
            <a:ext cx="1817153" cy="581698"/>
          </a:xfrm>
          <a:prstGeom prst="rect">
            <a:avLst/>
          </a:prstGeom>
          <a:noFill/>
        </p:spPr>
        <p:txBody>
          <a:bodyPr wrap="square" lIns="0" tIns="0" rIns="0" bIns="0" rtlCol="0">
            <a:spAutoFit/>
          </a:bodyPr>
          <a:lstStyle/>
          <a:p>
            <a:pPr defTabSz="685800">
              <a:lnSpc>
                <a:spcPct val="120000"/>
              </a:lnSpc>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请替换文字内容，修改文字内容，也可以直接复制你的内容到此</a:t>
            </a:r>
            <a:endParaRPr lang="en-GB"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4" name="TextBox 24"/>
          <p:cNvSpPr txBox="1"/>
          <p:nvPr/>
        </p:nvSpPr>
        <p:spPr>
          <a:xfrm>
            <a:off x="6683920" y="3590785"/>
            <a:ext cx="2079634" cy="258532"/>
          </a:xfrm>
          <a:prstGeom prst="rect">
            <a:avLst/>
          </a:prstGeom>
          <a:noFill/>
        </p:spPr>
        <p:txBody>
          <a:bodyPr wrap="square" lIns="0" tIns="0" rIns="0" bIns="0" rtlCol="0">
            <a:spAutoFit/>
          </a:bodyPr>
          <a:lstStyle/>
          <a:p>
            <a:pPr defTabSz="685800">
              <a:lnSpc>
                <a:spcPct val="120000"/>
              </a:lnSpc>
              <a:defRPr/>
            </a:pP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r>
              <a:rPr lang="zh-CN" altLang="en-US" sz="14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42"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43" name="直接连接符 42"/>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par>
                                <p:cTn id="17" presetID="6" presetClass="entr" presetSubtype="1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par>
                                <p:cTn id="20" presetID="6"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par>
                                <p:cTn id="23" presetID="6" presetClass="entr" presetSubtype="16"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ircle(in)">
                                      <p:cBhvr>
                                        <p:cTn id="25" dur="2000"/>
                                        <p:tgtEl>
                                          <p:spTgt spid="12"/>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circle(in)">
                                      <p:cBhvr>
                                        <p:cTn id="34" dur="2000"/>
                                        <p:tgtEl>
                                          <p:spTgt spid="2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circle(in)">
                                      <p:cBhvr>
                                        <p:cTn id="37" dur="2000"/>
                                        <p:tgtEl>
                                          <p:spTgt spid="37"/>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circle(in)">
                                      <p:cBhvr>
                                        <p:cTn id="40" dur="2000"/>
                                        <p:tgtEl>
                                          <p:spTgt spid="25"/>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circle(in)">
                                      <p:cBhvr>
                                        <p:cTn id="43" dur="2000"/>
                                        <p:tgtEl>
                                          <p:spTgt spid="3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circle(in)">
                                      <p:cBhvr>
                                        <p:cTn id="46" dur="2000"/>
                                        <p:tgtEl>
                                          <p:spTgt spid="35"/>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circle(in)">
                                      <p:cBhvr>
                                        <p:cTn id="49" dur="2000"/>
                                        <p:tgtEl>
                                          <p:spTgt spid="3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circle(in)">
                                      <p:cBhvr>
                                        <p:cTn id="52" dur="2000"/>
                                        <p:tgtEl>
                                          <p:spTgt spid="3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circle(in)">
                                      <p:cBhvr>
                                        <p:cTn id="55" dur="2000"/>
                                        <p:tgtEl>
                                          <p:spTgt spid="4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ircle(in)">
                                      <p:cBhvr>
                                        <p:cTn id="58" dur="2000"/>
                                        <p:tgtEl>
                                          <p:spTgt spid="22"/>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ircle(in)">
                                      <p:cBhvr>
                                        <p:cTn id="61" dur="2000"/>
                                        <p:tgtEl>
                                          <p:spTgt spid="26"/>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ircle(in)">
                                      <p:cBhvr>
                                        <p:cTn id="64" dur="2000"/>
                                        <p:tgtEl>
                                          <p:spTgt spid="27"/>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circle(in)">
                                      <p:cBhvr>
                                        <p:cTn id="67" dur="2000"/>
                                        <p:tgtEl>
                                          <p:spTgt spid="28"/>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circle(in)">
                                      <p:cBhvr>
                                        <p:cTn id="70" dur="2000"/>
                                        <p:tgtEl>
                                          <p:spTgt spid="29"/>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circle(in)">
                                      <p:cBhvr>
                                        <p:cTn id="73" dur="2000"/>
                                        <p:tgtEl>
                                          <p:spTgt spid="30"/>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circle(in)">
                                      <p:cBhvr>
                                        <p:cTn id="76" dur="2000"/>
                                        <p:tgtEl>
                                          <p:spTgt spid="31"/>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circle(in)">
                                      <p:cBhvr>
                                        <p:cTn id="79" dur="2000"/>
                                        <p:tgtEl>
                                          <p:spTgt spid="32"/>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circle(in)">
                                      <p:cBhvr>
                                        <p:cTn id="82" dur="2000"/>
                                        <p:tgtEl>
                                          <p:spTgt spid="33"/>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circle(in)">
                                      <p:cBhvr>
                                        <p:cTn id="85" dur="2000"/>
                                        <p:tgtEl>
                                          <p:spTgt spid="34"/>
                                        </p:tgtEl>
                                      </p:cBhvr>
                                    </p:animEffect>
                                  </p:childTnLst>
                                </p:cTn>
                              </p:par>
                            </p:childTnLst>
                          </p:cTn>
                        </p:par>
                        <p:par>
                          <p:cTn id="86" fill="hold">
                            <p:stCondLst>
                              <p:cond delay="2000"/>
                            </p:stCondLst>
                            <p:childTnLst>
                              <p:par>
                                <p:cTn id="87" presetID="22" presetClass="entr" presetSubtype="2" fill="hold"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right)">
                                      <p:cBhvr>
                                        <p:cTn id="8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3" grpId="0"/>
      <p:bldP spid="24" grpId="0" animBg="1"/>
      <p:bldP spid="25" grpId="0" animBg="1"/>
      <p:bldP spid="35" grpId="0" animBg="1"/>
      <p:bldP spid="36" grpId="0" animBg="1"/>
      <p:bldP spid="37" grpId="0"/>
      <p:bldP spid="38" grpId="0"/>
      <p:bldP spid="39" grpId="0"/>
      <p:bldP spid="40" grpId="0"/>
      <p:bldP spid="22" grpId="0"/>
      <p:bldP spid="26" grpId="0"/>
      <p:bldP spid="27" grpId="0"/>
      <p:bldP spid="28" grpId="0"/>
      <p:bldP spid="29" grpId="0"/>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513455" y="1061720"/>
            <a:ext cx="3312160" cy="1897380"/>
            <a:chOff x="4707" y="1895"/>
            <a:chExt cx="5216" cy="2988"/>
          </a:xfrm>
        </p:grpSpPr>
        <p:sp>
          <p:nvSpPr>
            <p:cNvPr id="58" name="TextBox 76"/>
            <p:cNvSpPr txBox="1"/>
            <p:nvPr/>
          </p:nvSpPr>
          <p:spPr>
            <a:xfrm>
              <a:off x="6659" y="2083"/>
              <a:ext cx="1082" cy="1210"/>
            </a:xfrm>
            <a:prstGeom prst="rect">
              <a:avLst/>
            </a:prstGeom>
            <a:noFill/>
          </p:spPr>
          <p:txBody>
            <a:bodyPr wrap="square" rtlCol="0">
              <a:sp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3</a:t>
              </a:r>
            </a:p>
          </p:txBody>
        </p:sp>
        <p:sp>
          <p:nvSpPr>
            <p:cNvPr id="59" name="TextBox 76"/>
            <p:cNvSpPr txBox="1"/>
            <p:nvPr/>
          </p:nvSpPr>
          <p:spPr>
            <a:xfrm>
              <a:off x="4707" y="4059"/>
              <a:ext cx="5216" cy="824"/>
            </a:xfrm>
            <a:prstGeom prst="rect">
              <a:avLst/>
            </a:prstGeom>
            <a:noFill/>
            <a:effectLst/>
          </p:spPr>
          <p:txBody>
            <a:bodyPr wrap="square" rtlCol="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在此添加标题章节</a:t>
              </a:r>
            </a:p>
          </p:txBody>
        </p:sp>
        <p:sp>
          <p:nvSpPr>
            <p:cNvPr id="9" name="椭圆 8"/>
            <p:cNvSpPr/>
            <p:nvPr/>
          </p:nvSpPr>
          <p:spPr bwMode="auto">
            <a:xfrm>
              <a:off x="6406" y="1895"/>
              <a:ext cx="1588" cy="1588"/>
            </a:xfrm>
            <a:prstGeom prst="ellipse">
              <a:avLst/>
            </a:prstGeom>
            <a:noFill/>
            <a:ln w="76200">
              <a:solidFill>
                <a:srgbClr val="7E9161"/>
              </a:solidFill>
            </a:ln>
            <a:effectLst>
              <a:innerShdw blurRad="63500" dist="25400" dir="8100000">
                <a:prstClr val="black">
                  <a:alpha val="50000"/>
                </a:prstClr>
              </a:innerShdw>
            </a:effectLst>
            <a:extLst>
              <a:ext uri="{909E8E84-426E-40DD-AFC4-6F175D3DCCD1}">
                <a14:hiddenFill xmlns:a14="http://schemas.microsoft.com/office/drawing/2010/main">
                  <a:solidFill>
                    <a:srgbClr val="7E9161"/>
                  </a:solidFill>
                </a14:hiddenFill>
              </a:ext>
            </a:extLst>
          </p:spPr>
          <p:txBody>
            <a:bodyPr vert="horz" wrap="square" lIns="91440" tIns="45720" rIns="91440" bIns="45720" numCol="1" rtlCol="0" anchor="t" anchorCtr="0" compatLnSpc="1"/>
            <a:lstStyle/>
            <a:p>
              <a:pPr algn="ctr"/>
              <a:endParaRPr lang="zh-CN" altLang="en-US">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9"/>
          <p:cNvSpPr txBox="1"/>
          <p:nvPr/>
        </p:nvSpPr>
        <p:spPr>
          <a:xfrm>
            <a:off x="6276778" y="627534"/>
            <a:ext cx="1008112" cy="36276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6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sz="16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 name="Freeform 195"/>
          <p:cNvSpPr/>
          <p:nvPr/>
        </p:nvSpPr>
        <p:spPr bwMode="auto">
          <a:xfrm flipH="1">
            <a:off x="1430705" y="1460654"/>
            <a:ext cx="1879467" cy="300476"/>
          </a:xfrm>
          <a:custGeom>
            <a:avLst/>
            <a:gdLst/>
            <a:ahLst/>
            <a:cxnLst>
              <a:cxn ang="0">
                <a:pos x="5" y="158"/>
              </a:cxn>
              <a:cxn ang="0">
                <a:pos x="0" y="153"/>
              </a:cxn>
              <a:cxn ang="0">
                <a:pos x="151" y="0"/>
              </a:cxn>
              <a:cxn ang="0">
                <a:pos x="1061" y="0"/>
              </a:cxn>
              <a:cxn ang="0">
                <a:pos x="1061" y="9"/>
              </a:cxn>
              <a:cxn ang="0">
                <a:pos x="156" y="9"/>
              </a:cxn>
              <a:cxn ang="0">
                <a:pos x="5" y="158"/>
              </a:cxn>
            </a:cxnLst>
            <a:rect l="0" t="0" r="r" b="b"/>
            <a:pathLst>
              <a:path w="1061" h="158">
                <a:moveTo>
                  <a:pt x="5" y="158"/>
                </a:moveTo>
                <a:lnTo>
                  <a:pt x="0" y="153"/>
                </a:lnTo>
                <a:lnTo>
                  <a:pt x="151" y="0"/>
                </a:lnTo>
                <a:lnTo>
                  <a:pt x="1061" y="0"/>
                </a:lnTo>
                <a:lnTo>
                  <a:pt x="1061" y="9"/>
                </a:lnTo>
                <a:lnTo>
                  <a:pt x="156" y="9"/>
                </a:lnTo>
                <a:lnTo>
                  <a:pt x="5" y="158"/>
                </a:lnTo>
                <a:close/>
              </a:path>
            </a:pathLst>
          </a:custGeom>
          <a:solidFill>
            <a:schemeClr val="tx2"/>
          </a:solidFill>
          <a:ln w="6350">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nvGrpSpPr>
          <p:cNvPr id="9" name="组合 8"/>
          <p:cNvGrpSpPr/>
          <p:nvPr/>
        </p:nvGrpSpPr>
        <p:grpSpPr>
          <a:xfrm>
            <a:off x="3321767" y="1637798"/>
            <a:ext cx="1805385" cy="1193753"/>
            <a:chOff x="3286022" y="2159698"/>
            <a:chExt cx="2407180" cy="1591671"/>
          </a:xfrm>
          <a:solidFill>
            <a:srgbClr val="7E9161"/>
          </a:solidFill>
        </p:grpSpPr>
        <p:grpSp>
          <p:nvGrpSpPr>
            <p:cNvPr id="10" name="组合 9"/>
            <p:cNvGrpSpPr/>
            <p:nvPr/>
          </p:nvGrpSpPr>
          <p:grpSpPr>
            <a:xfrm>
              <a:off x="3472842" y="2159698"/>
              <a:ext cx="2220360" cy="1591671"/>
              <a:chOff x="3472842" y="2159698"/>
              <a:chExt cx="2220360" cy="1591671"/>
            </a:xfrm>
            <a:grpFill/>
          </p:grpSpPr>
          <p:sp>
            <p:nvSpPr>
              <p:cNvPr id="12" name="Freeform 15"/>
              <p:cNvSpPr/>
              <p:nvPr/>
            </p:nvSpPr>
            <p:spPr bwMode="auto">
              <a:xfrm>
                <a:off x="3472842" y="2159698"/>
                <a:ext cx="2220360" cy="1591671"/>
              </a:xfrm>
              <a:custGeom>
                <a:avLst/>
                <a:gdLst>
                  <a:gd name="T0" fmla="*/ 779 w 779"/>
                  <a:gd name="T1" fmla="*/ 314 h 558"/>
                  <a:gd name="T2" fmla="*/ 700 w 779"/>
                  <a:gd name="T3" fmla="*/ 401 h 558"/>
                  <a:gd name="T4" fmla="*/ 528 w 779"/>
                  <a:gd name="T5" fmla="*/ 513 h 558"/>
                  <a:gd name="T6" fmla="*/ 299 w 779"/>
                  <a:gd name="T7" fmla="*/ 548 h 558"/>
                  <a:gd name="T8" fmla="*/ 97 w 779"/>
                  <a:gd name="T9" fmla="*/ 449 h 558"/>
                  <a:gd name="T10" fmla="*/ 89 w 779"/>
                  <a:gd name="T11" fmla="*/ 441 h 558"/>
                  <a:gd name="T12" fmla="*/ 18 w 779"/>
                  <a:gd name="T13" fmla="*/ 313 h 558"/>
                  <a:gd name="T14" fmla="*/ 4 w 779"/>
                  <a:gd name="T15" fmla="*/ 176 h 558"/>
                  <a:gd name="T16" fmla="*/ 36 w 779"/>
                  <a:gd name="T17" fmla="*/ 67 h 558"/>
                  <a:gd name="T18" fmla="*/ 95 w 779"/>
                  <a:gd name="T19" fmla="*/ 10 h 558"/>
                  <a:gd name="T20" fmla="*/ 163 w 779"/>
                  <a:gd name="T21" fmla="*/ 5 h 558"/>
                  <a:gd name="T22" fmla="*/ 227 w 779"/>
                  <a:gd name="T23" fmla="*/ 31 h 558"/>
                  <a:gd name="T24" fmla="*/ 287 w 779"/>
                  <a:gd name="T25" fmla="*/ 72 h 558"/>
                  <a:gd name="T26" fmla="*/ 341 w 779"/>
                  <a:gd name="T27" fmla="*/ 121 h 558"/>
                  <a:gd name="T28" fmla="*/ 344 w 779"/>
                  <a:gd name="T29" fmla="*/ 126 h 558"/>
                  <a:gd name="T30" fmla="*/ 431 w 779"/>
                  <a:gd name="T31" fmla="*/ 219 h 558"/>
                  <a:gd name="T32" fmla="*/ 551 w 779"/>
                  <a:gd name="T33" fmla="*/ 296 h 558"/>
                  <a:gd name="T34" fmla="*/ 687 w 779"/>
                  <a:gd name="T35" fmla="*/ 323 h 558"/>
                  <a:gd name="T36" fmla="*/ 779 w 779"/>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9" h="558">
                    <a:moveTo>
                      <a:pt x="779" y="314"/>
                    </a:moveTo>
                    <a:cubicBezTo>
                      <a:pt x="768" y="328"/>
                      <a:pt x="742" y="362"/>
                      <a:pt x="700" y="401"/>
                    </a:cubicBezTo>
                    <a:cubicBezTo>
                      <a:pt x="658" y="440"/>
                      <a:pt x="599" y="484"/>
                      <a:pt x="528" y="513"/>
                    </a:cubicBezTo>
                    <a:cubicBezTo>
                      <a:pt x="458" y="543"/>
                      <a:pt x="376" y="558"/>
                      <a:pt x="299" y="548"/>
                    </a:cubicBezTo>
                    <a:cubicBezTo>
                      <a:pt x="221" y="538"/>
                      <a:pt x="148" y="502"/>
                      <a:pt x="97" y="449"/>
                    </a:cubicBezTo>
                    <a:cubicBezTo>
                      <a:pt x="94" y="446"/>
                      <a:pt x="91" y="444"/>
                      <a:pt x="89" y="441"/>
                    </a:cubicBezTo>
                    <a:cubicBezTo>
                      <a:pt x="56" y="404"/>
                      <a:pt x="32" y="359"/>
                      <a:pt x="18" y="313"/>
                    </a:cubicBezTo>
                    <a:cubicBezTo>
                      <a:pt x="4" y="266"/>
                      <a:pt x="0" y="218"/>
                      <a:pt x="4" y="176"/>
                    </a:cubicBezTo>
                    <a:cubicBezTo>
                      <a:pt x="8" y="133"/>
                      <a:pt x="20" y="95"/>
                      <a:pt x="36" y="67"/>
                    </a:cubicBezTo>
                    <a:cubicBezTo>
                      <a:pt x="52" y="39"/>
                      <a:pt x="72" y="20"/>
                      <a:pt x="95" y="10"/>
                    </a:cubicBezTo>
                    <a:cubicBezTo>
                      <a:pt x="118" y="0"/>
                      <a:pt x="141" y="0"/>
                      <a:pt x="163" y="5"/>
                    </a:cubicBezTo>
                    <a:cubicBezTo>
                      <a:pt x="185" y="10"/>
                      <a:pt x="207" y="20"/>
                      <a:pt x="227" y="31"/>
                    </a:cubicBezTo>
                    <a:cubicBezTo>
                      <a:pt x="248" y="43"/>
                      <a:pt x="268" y="57"/>
                      <a:pt x="287" y="72"/>
                    </a:cubicBezTo>
                    <a:cubicBezTo>
                      <a:pt x="306" y="86"/>
                      <a:pt x="324" y="103"/>
                      <a:pt x="341" y="121"/>
                    </a:cubicBezTo>
                    <a:cubicBezTo>
                      <a:pt x="342" y="123"/>
                      <a:pt x="343" y="124"/>
                      <a:pt x="344" y="126"/>
                    </a:cubicBezTo>
                    <a:cubicBezTo>
                      <a:pt x="370" y="153"/>
                      <a:pt x="397" y="188"/>
                      <a:pt x="431" y="219"/>
                    </a:cubicBezTo>
                    <a:cubicBezTo>
                      <a:pt x="464" y="250"/>
                      <a:pt x="505" y="278"/>
                      <a:pt x="551" y="296"/>
                    </a:cubicBezTo>
                    <a:cubicBezTo>
                      <a:pt x="596" y="315"/>
                      <a:pt x="645" y="323"/>
                      <a:pt x="687" y="323"/>
                    </a:cubicBezTo>
                    <a:cubicBezTo>
                      <a:pt x="730" y="324"/>
                      <a:pt x="765" y="316"/>
                      <a:pt x="779" y="314"/>
                    </a:cubicBezTo>
                    <a:close/>
                  </a:path>
                </a:pathLst>
              </a:custGeom>
              <a:grpFill/>
              <a:ln w="9525">
                <a:solidFill>
                  <a:srgbClr val="7E9161"/>
                </a:solidFill>
                <a:round/>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3" name="Freeform 26"/>
              <p:cNvSpPr>
                <a:spLocks noEditPoints="1"/>
              </p:cNvSpPr>
              <p:nvPr/>
            </p:nvSpPr>
            <p:spPr bwMode="auto">
              <a:xfrm>
                <a:off x="4085024" y="2495366"/>
                <a:ext cx="103177" cy="111431"/>
              </a:xfrm>
              <a:custGeom>
                <a:avLst/>
                <a:gdLst>
                  <a:gd name="T0" fmla="*/ 25 w 36"/>
                  <a:gd name="T1" fmla="*/ 0 h 39"/>
                  <a:gd name="T2" fmla="*/ 11 w 36"/>
                  <a:gd name="T3" fmla="*/ 0 h 39"/>
                  <a:gd name="T4" fmla="*/ 0 w 36"/>
                  <a:gd name="T5" fmla="*/ 11 h 39"/>
                  <a:gd name="T6" fmla="*/ 0 w 36"/>
                  <a:gd name="T7" fmla="*/ 28 h 39"/>
                  <a:gd name="T8" fmla="*/ 11 w 36"/>
                  <a:gd name="T9" fmla="*/ 39 h 39"/>
                  <a:gd name="T10" fmla="*/ 25 w 36"/>
                  <a:gd name="T11" fmla="*/ 39 h 39"/>
                  <a:gd name="T12" fmla="*/ 36 w 36"/>
                  <a:gd name="T13" fmla="*/ 28 h 39"/>
                  <a:gd name="T14" fmla="*/ 36 w 36"/>
                  <a:gd name="T15" fmla="*/ 11 h 39"/>
                  <a:gd name="T16" fmla="*/ 25 w 36"/>
                  <a:gd name="T17" fmla="*/ 0 h 39"/>
                  <a:gd name="T18" fmla="*/ 35 w 36"/>
                  <a:gd name="T19" fmla="*/ 27 h 39"/>
                  <a:gd name="T20" fmla="*/ 24 w 36"/>
                  <a:gd name="T21" fmla="*/ 37 h 39"/>
                  <a:gd name="T22" fmla="*/ 12 w 36"/>
                  <a:gd name="T23" fmla="*/ 37 h 39"/>
                  <a:gd name="T24" fmla="*/ 2 w 36"/>
                  <a:gd name="T25" fmla="*/ 27 h 39"/>
                  <a:gd name="T26" fmla="*/ 2 w 36"/>
                  <a:gd name="T27" fmla="*/ 12 h 39"/>
                  <a:gd name="T28" fmla="*/ 12 w 36"/>
                  <a:gd name="T29" fmla="*/ 2 h 39"/>
                  <a:gd name="T30" fmla="*/ 24 w 36"/>
                  <a:gd name="T31" fmla="*/ 2 h 39"/>
                  <a:gd name="T32" fmla="*/ 35 w 36"/>
                  <a:gd name="T33" fmla="*/ 12 h 39"/>
                  <a:gd name="T34" fmla="*/ 35 w 36"/>
                  <a:gd name="T35"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39">
                    <a:moveTo>
                      <a:pt x="25" y="0"/>
                    </a:moveTo>
                    <a:cubicBezTo>
                      <a:pt x="11" y="0"/>
                      <a:pt x="11" y="0"/>
                      <a:pt x="11" y="0"/>
                    </a:cubicBezTo>
                    <a:cubicBezTo>
                      <a:pt x="5" y="0"/>
                      <a:pt x="0" y="5"/>
                      <a:pt x="0" y="11"/>
                    </a:cubicBezTo>
                    <a:cubicBezTo>
                      <a:pt x="0" y="28"/>
                      <a:pt x="0" y="28"/>
                      <a:pt x="0" y="28"/>
                    </a:cubicBezTo>
                    <a:cubicBezTo>
                      <a:pt x="0" y="34"/>
                      <a:pt x="5" y="39"/>
                      <a:pt x="11" y="39"/>
                    </a:cubicBezTo>
                    <a:cubicBezTo>
                      <a:pt x="25" y="39"/>
                      <a:pt x="25" y="39"/>
                      <a:pt x="25" y="39"/>
                    </a:cubicBezTo>
                    <a:cubicBezTo>
                      <a:pt x="31" y="39"/>
                      <a:pt x="36" y="34"/>
                      <a:pt x="36" y="28"/>
                    </a:cubicBezTo>
                    <a:cubicBezTo>
                      <a:pt x="36" y="11"/>
                      <a:pt x="36" y="11"/>
                      <a:pt x="36" y="11"/>
                    </a:cubicBezTo>
                    <a:cubicBezTo>
                      <a:pt x="36" y="5"/>
                      <a:pt x="31" y="0"/>
                      <a:pt x="25" y="0"/>
                    </a:cubicBezTo>
                    <a:close/>
                    <a:moveTo>
                      <a:pt x="35" y="27"/>
                    </a:moveTo>
                    <a:cubicBezTo>
                      <a:pt x="35" y="33"/>
                      <a:pt x="30" y="37"/>
                      <a:pt x="24" y="37"/>
                    </a:cubicBezTo>
                    <a:cubicBezTo>
                      <a:pt x="12" y="37"/>
                      <a:pt x="12" y="37"/>
                      <a:pt x="12" y="37"/>
                    </a:cubicBezTo>
                    <a:cubicBezTo>
                      <a:pt x="6" y="37"/>
                      <a:pt x="2" y="33"/>
                      <a:pt x="2" y="27"/>
                    </a:cubicBezTo>
                    <a:cubicBezTo>
                      <a:pt x="2" y="12"/>
                      <a:pt x="2" y="12"/>
                      <a:pt x="2" y="12"/>
                    </a:cubicBezTo>
                    <a:cubicBezTo>
                      <a:pt x="2" y="6"/>
                      <a:pt x="6" y="2"/>
                      <a:pt x="12" y="2"/>
                    </a:cubicBezTo>
                    <a:cubicBezTo>
                      <a:pt x="24" y="2"/>
                      <a:pt x="24" y="2"/>
                      <a:pt x="24" y="2"/>
                    </a:cubicBezTo>
                    <a:cubicBezTo>
                      <a:pt x="30" y="2"/>
                      <a:pt x="35" y="6"/>
                      <a:pt x="35" y="12"/>
                    </a:cubicBezTo>
                    <a:lnTo>
                      <a:pt x="35" y="27"/>
                    </a:lnTo>
                    <a:close/>
                  </a:path>
                </a:pathLst>
              </a:custGeom>
              <a:grpFill/>
              <a:ln w="9525">
                <a:solidFill>
                  <a:srgbClr val="7E9161"/>
                </a:solidFill>
                <a:round/>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11" name="Oval 196"/>
            <p:cNvSpPr>
              <a:spLocks noChangeArrowheads="1"/>
            </p:cNvSpPr>
            <p:nvPr/>
          </p:nvSpPr>
          <p:spPr bwMode="auto">
            <a:xfrm rot="17758666" flipH="1">
              <a:off x="3296644" y="2202189"/>
              <a:ext cx="288700" cy="309943"/>
            </a:xfrm>
            <a:prstGeom prst="triangle">
              <a:avLst/>
            </a:prstGeom>
            <a:grpFill/>
            <a:ln w="9525">
              <a:solidFill>
                <a:srgbClr val="7E9161"/>
              </a:solid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14" name="矩形 13"/>
          <p:cNvSpPr/>
          <p:nvPr/>
        </p:nvSpPr>
        <p:spPr>
          <a:xfrm>
            <a:off x="1627714" y="987574"/>
            <a:ext cx="1107996" cy="507831"/>
          </a:xfrm>
          <a:prstGeom prst="rect">
            <a:avLst/>
          </a:prstGeom>
          <a:ln>
            <a:noFill/>
          </a:ln>
        </p:spPr>
        <p:txBody>
          <a:bodyPr wrap="none">
            <a:spAutoFit/>
          </a:bodyPr>
          <a:lstStyle/>
          <a:p>
            <a:pPr>
              <a:lnSpc>
                <a:spcPct val="150000"/>
              </a:lnSpc>
            </a:pPr>
            <a:r>
              <a:rPr lang="zh-CN" altLang="en-US"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5" name="文本框 14"/>
          <p:cNvSpPr txBox="1"/>
          <p:nvPr/>
        </p:nvSpPr>
        <p:spPr>
          <a:xfrm>
            <a:off x="1519616" y="1538908"/>
            <a:ext cx="1324192" cy="415498"/>
          </a:xfrm>
          <a:prstGeom prst="rect">
            <a:avLst/>
          </a:prstGeom>
          <a:noFill/>
        </p:spPr>
        <p:txBody>
          <a:bodyPr wrap="square" rtlCol="0">
            <a:spAutoFit/>
          </a:bodyPr>
          <a:lstStyle/>
          <a:p>
            <a:pPr>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请插入文本的内容请插入文本的内容</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6" name="Freeform 195"/>
          <p:cNvSpPr/>
          <p:nvPr/>
        </p:nvSpPr>
        <p:spPr bwMode="auto">
          <a:xfrm flipH="1">
            <a:off x="1182940" y="2945359"/>
            <a:ext cx="1879467" cy="300476"/>
          </a:xfrm>
          <a:custGeom>
            <a:avLst/>
            <a:gdLst/>
            <a:ahLst/>
            <a:cxnLst>
              <a:cxn ang="0">
                <a:pos x="5" y="158"/>
              </a:cxn>
              <a:cxn ang="0">
                <a:pos x="0" y="153"/>
              </a:cxn>
              <a:cxn ang="0">
                <a:pos x="151" y="0"/>
              </a:cxn>
              <a:cxn ang="0">
                <a:pos x="1061" y="0"/>
              </a:cxn>
              <a:cxn ang="0">
                <a:pos x="1061" y="9"/>
              </a:cxn>
              <a:cxn ang="0">
                <a:pos x="156" y="9"/>
              </a:cxn>
              <a:cxn ang="0">
                <a:pos x="5" y="158"/>
              </a:cxn>
            </a:cxnLst>
            <a:rect l="0" t="0" r="r" b="b"/>
            <a:pathLst>
              <a:path w="1061" h="158">
                <a:moveTo>
                  <a:pt x="5" y="158"/>
                </a:moveTo>
                <a:lnTo>
                  <a:pt x="0" y="153"/>
                </a:lnTo>
                <a:lnTo>
                  <a:pt x="151" y="0"/>
                </a:lnTo>
                <a:lnTo>
                  <a:pt x="1061" y="0"/>
                </a:lnTo>
                <a:lnTo>
                  <a:pt x="1061" y="9"/>
                </a:lnTo>
                <a:lnTo>
                  <a:pt x="156" y="9"/>
                </a:lnTo>
                <a:lnTo>
                  <a:pt x="5" y="158"/>
                </a:lnTo>
                <a:close/>
              </a:path>
            </a:pathLst>
          </a:custGeom>
          <a:solidFill>
            <a:schemeClr val="tx2"/>
          </a:solidFill>
          <a:ln w="9525">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nvGrpSpPr>
          <p:cNvPr id="2" name="组合 1"/>
          <p:cNvGrpSpPr/>
          <p:nvPr/>
        </p:nvGrpSpPr>
        <p:grpSpPr>
          <a:xfrm>
            <a:off x="3278505" y="2818130"/>
            <a:ext cx="1964055" cy="1353820"/>
            <a:chOff x="3038766" y="2818138"/>
            <a:chExt cx="2203944" cy="1474394"/>
          </a:xfrm>
          <a:solidFill>
            <a:srgbClr val="4A382C"/>
          </a:solidFill>
        </p:grpSpPr>
        <p:grpSp>
          <p:nvGrpSpPr>
            <p:cNvPr id="17" name="组合 16"/>
            <p:cNvGrpSpPr/>
            <p:nvPr/>
          </p:nvGrpSpPr>
          <p:grpSpPr>
            <a:xfrm>
              <a:off x="3187432" y="2818138"/>
              <a:ext cx="2055278" cy="1474394"/>
              <a:chOff x="3106909" y="3733485"/>
              <a:chExt cx="2740370" cy="1965858"/>
            </a:xfrm>
            <a:grpFill/>
          </p:grpSpPr>
          <p:sp>
            <p:nvSpPr>
              <p:cNvPr id="18" name="Freeform 7"/>
              <p:cNvSpPr/>
              <p:nvPr/>
            </p:nvSpPr>
            <p:spPr bwMode="auto">
              <a:xfrm>
                <a:off x="3106909" y="3733485"/>
                <a:ext cx="2740370" cy="1965858"/>
              </a:xfrm>
              <a:custGeom>
                <a:avLst/>
                <a:gdLst>
                  <a:gd name="T0" fmla="*/ 961 w 961"/>
                  <a:gd name="T1" fmla="*/ 388 h 689"/>
                  <a:gd name="T2" fmla="*/ 863 w 961"/>
                  <a:gd name="T3" fmla="*/ 495 h 689"/>
                  <a:gd name="T4" fmla="*/ 652 w 961"/>
                  <a:gd name="T5" fmla="*/ 633 h 689"/>
                  <a:gd name="T6" fmla="*/ 368 w 961"/>
                  <a:gd name="T7" fmla="*/ 676 h 689"/>
                  <a:gd name="T8" fmla="*/ 119 w 961"/>
                  <a:gd name="T9" fmla="*/ 554 h 689"/>
                  <a:gd name="T10" fmla="*/ 109 w 961"/>
                  <a:gd name="T11" fmla="*/ 544 h 689"/>
                  <a:gd name="T12" fmla="*/ 22 w 961"/>
                  <a:gd name="T13" fmla="*/ 386 h 689"/>
                  <a:gd name="T14" fmla="*/ 5 w 961"/>
                  <a:gd name="T15" fmla="*/ 217 h 689"/>
                  <a:gd name="T16" fmla="*/ 44 w 961"/>
                  <a:gd name="T17" fmla="*/ 83 h 689"/>
                  <a:gd name="T18" fmla="*/ 117 w 961"/>
                  <a:gd name="T19" fmla="*/ 12 h 689"/>
                  <a:gd name="T20" fmla="*/ 201 w 961"/>
                  <a:gd name="T21" fmla="*/ 6 h 689"/>
                  <a:gd name="T22" fmla="*/ 280 w 961"/>
                  <a:gd name="T23" fmla="*/ 39 h 689"/>
                  <a:gd name="T24" fmla="*/ 354 w 961"/>
                  <a:gd name="T25" fmla="*/ 89 h 689"/>
                  <a:gd name="T26" fmla="*/ 420 w 961"/>
                  <a:gd name="T27" fmla="*/ 150 h 689"/>
                  <a:gd name="T28" fmla="*/ 425 w 961"/>
                  <a:gd name="T29" fmla="*/ 155 h 689"/>
                  <a:gd name="T30" fmla="*/ 531 w 961"/>
                  <a:gd name="T31" fmla="*/ 270 h 689"/>
                  <a:gd name="T32" fmla="*/ 679 w 961"/>
                  <a:gd name="T33" fmla="*/ 366 h 689"/>
                  <a:gd name="T34" fmla="*/ 848 w 961"/>
                  <a:gd name="T35" fmla="*/ 399 h 689"/>
                  <a:gd name="T36" fmla="*/ 961 w 961"/>
                  <a:gd name="T37" fmla="*/ 388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689">
                    <a:moveTo>
                      <a:pt x="961" y="388"/>
                    </a:moveTo>
                    <a:cubicBezTo>
                      <a:pt x="947" y="405"/>
                      <a:pt x="915" y="447"/>
                      <a:pt x="863" y="495"/>
                    </a:cubicBezTo>
                    <a:cubicBezTo>
                      <a:pt x="811" y="543"/>
                      <a:pt x="739" y="597"/>
                      <a:pt x="652" y="633"/>
                    </a:cubicBezTo>
                    <a:cubicBezTo>
                      <a:pt x="565" y="670"/>
                      <a:pt x="464" y="689"/>
                      <a:pt x="368" y="676"/>
                    </a:cubicBezTo>
                    <a:cubicBezTo>
                      <a:pt x="273" y="664"/>
                      <a:pt x="182" y="620"/>
                      <a:pt x="119" y="554"/>
                    </a:cubicBezTo>
                    <a:cubicBezTo>
                      <a:pt x="116" y="551"/>
                      <a:pt x="113" y="547"/>
                      <a:pt x="109" y="544"/>
                    </a:cubicBezTo>
                    <a:cubicBezTo>
                      <a:pt x="68" y="499"/>
                      <a:pt x="39" y="443"/>
                      <a:pt x="22" y="386"/>
                    </a:cubicBezTo>
                    <a:cubicBezTo>
                      <a:pt x="5" y="328"/>
                      <a:pt x="0" y="269"/>
                      <a:pt x="5" y="217"/>
                    </a:cubicBezTo>
                    <a:cubicBezTo>
                      <a:pt x="10" y="164"/>
                      <a:pt x="24" y="118"/>
                      <a:pt x="44" y="83"/>
                    </a:cubicBezTo>
                    <a:cubicBezTo>
                      <a:pt x="64" y="48"/>
                      <a:pt x="89" y="25"/>
                      <a:pt x="117" y="12"/>
                    </a:cubicBezTo>
                    <a:cubicBezTo>
                      <a:pt x="145" y="0"/>
                      <a:pt x="173" y="0"/>
                      <a:pt x="201" y="6"/>
                    </a:cubicBezTo>
                    <a:cubicBezTo>
                      <a:pt x="228" y="12"/>
                      <a:pt x="255" y="24"/>
                      <a:pt x="280" y="39"/>
                    </a:cubicBezTo>
                    <a:cubicBezTo>
                      <a:pt x="306" y="53"/>
                      <a:pt x="331" y="70"/>
                      <a:pt x="354" y="89"/>
                    </a:cubicBezTo>
                    <a:cubicBezTo>
                      <a:pt x="377" y="107"/>
                      <a:pt x="399" y="127"/>
                      <a:pt x="420" y="150"/>
                    </a:cubicBezTo>
                    <a:cubicBezTo>
                      <a:pt x="422" y="152"/>
                      <a:pt x="423" y="154"/>
                      <a:pt x="425" y="155"/>
                    </a:cubicBezTo>
                    <a:cubicBezTo>
                      <a:pt x="457" y="189"/>
                      <a:pt x="489" y="232"/>
                      <a:pt x="531" y="270"/>
                    </a:cubicBezTo>
                    <a:cubicBezTo>
                      <a:pt x="572" y="309"/>
                      <a:pt x="623" y="343"/>
                      <a:pt x="679" y="366"/>
                    </a:cubicBezTo>
                    <a:cubicBezTo>
                      <a:pt x="735" y="388"/>
                      <a:pt x="796" y="399"/>
                      <a:pt x="848" y="399"/>
                    </a:cubicBezTo>
                    <a:cubicBezTo>
                      <a:pt x="900" y="400"/>
                      <a:pt x="943" y="390"/>
                      <a:pt x="961" y="3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Freeform 23"/>
              <p:cNvSpPr/>
              <p:nvPr/>
            </p:nvSpPr>
            <p:spPr bwMode="auto">
              <a:xfrm>
                <a:off x="3675069" y="4055396"/>
                <a:ext cx="127939" cy="129314"/>
              </a:xfrm>
              <a:custGeom>
                <a:avLst/>
                <a:gdLst>
                  <a:gd name="T0" fmla="*/ 11 w 45"/>
                  <a:gd name="T1" fmla="*/ 42 h 45"/>
                  <a:gd name="T2" fmla="*/ 8 w 45"/>
                  <a:gd name="T3" fmla="*/ 45 h 45"/>
                  <a:gd name="T4" fmla="*/ 37 w 45"/>
                  <a:gd name="T5" fmla="*/ 45 h 45"/>
                  <a:gd name="T6" fmla="*/ 33 w 45"/>
                  <a:gd name="T7" fmla="*/ 42 h 45"/>
                  <a:gd name="T8" fmla="*/ 45 w 45"/>
                  <a:gd name="T9" fmla="*/ 22 h 45"/>
                  <a:gd name="T10" fmla="*/ 22 w 45"/>
                  <a:gd name="T11" fmla="*/ 0 h 45"/>
                  <a:gd name="T12" fmla="*/ 0 w 45"/>
                  <a:gd name="T13" fmla="*/ 22 h 45"/>
                  <a:gd name="T14" fmla="*/ 11 w 45"/>
                  <a:gd name="T15" fmla="*/ 42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45">
                    <a:moveTo>
                      <a:pt x="11" y="42"/>
                    </a:moveTo>
                    <a:cubicBezTo>
                      <a:pt x="10" y="42"/>
                      <a:pt x="9" y="43"/>
                      <a:pt x="8" y="45"/>
                    </a:cubicBezTo>
                    <a:cubicBezTo>
                      <a:pt x="37" y="45"/>
                      <a:pt x="37" y="45"/>
                      <a:pt x="37" y="45"/>
                    </a:cubicBezTo>
                    <a:cubicBezTo>
                      <a:pt x="36" y="43"/>
                      <a:pt x="34" y="42"/>
                      <a:pt x="33" y="42"/>
                    </a:cubicBezTo>
                    <a:cubicBezTo>
                      <a:pt x="40" y="38"/>
                      <a:pt x="45" y="30"/>
                      <a:pt x="45" y="22"/>
                    </a:cubicBezTo>
                    <a:cubicBezTo>
                      <a:pt x="45" y="10"/>
                      <a:pt x="35" y="0"/>
                      <a:pt x="22" y="0"/>
                    </a:cubicBezTo>
                    <a:cubicBezTo>
                      <a:pt x="10" y="0"/>
                      <a:pt x="0" y="10"/>
                      <a:pt x="0" y="22"/>
                    </a:cubicBezTo>
                    <a:cubicBezTo>
                      <a:pt x="0" y="30"/>
                      <a:pt x="4" y="38"/>
                      <a:pt x="1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0" name="Oval 196"/>
            <p:cNvSpPr>
              <a:spLocks noChangeArrowheads="1"/>
            </p:cNvSpPr>
            <p:nvPr/>
          </p:nvSpPr>
          <p:spPr bwMode="auto">
            <a:xfrm rot="16850328" flipH="1">
              <a:off x="3045271" y="3166322"/>
              <a:ext cx="176825" cy="189836"/>
            </a:xfrm>
            <a:prstGeom prst="triangle">
              <a:avLst/>
            </a:prstGeom>
            <a:grpFill/>
            <a:ln w="9525">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1" name="矩形 20"/>
          <p:cNvSpPr/>
          <p:nvPr/>
        </p:nvSpPr>
        <p:spPr>
          <a:xfrm>
            <a:off x="1456866" y="2472882"/>
            <a:ext cx="1107996" cy="507831"/>
          </a:xfrm>
          <a:prstGeom prst="rect">
            <a:avLst/>
          </a:prstGeom>
          <a:ln>
            <a:noFill/>
          </a:ln>
        </p:spPr>
        <p:txBody>
          <a:bodyPr wrap="none">
            <a:spAutoFit/>
          </a:bodyPr>
          <a:lstStyle/>
          <a:p>
            <a:pPr>
              <a:lnSpc>
                <a:spcPct val="150000"/>
              </a:lnSpc>
            </a:pPr>
            <a:r>
              <a:rPr lang="zh-CN" altLang="en-US"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2" name="文本框 21"/>
          <p:cNvSpPr txBox="1"/>
          <p:nvPr/>
        </p:nvSpPr>
        <p:spPr>
          <a:xfrm>
            <a:off x="1321937" y="3058150"/>
            <a:ext cx="1377855" cy="415498"/>
          </a:xfrm>
          <a:prstGeom prst="rect">
            <a:avLst/>
          </a:prstGeom>
          <a:noFill/>
        </p:spPr>
        <p:txBody>
          <a:bodyPr wrap="square" rtlCol="0">
            <a:spAutoFit/>
          </a:bodyPr>
          <a:lstStyle/>
          <a:p>
            <a:pPr>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请插入文本的内容请插入文本的内容</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3" name="Freeform 195"/>
          <p:cNvSpPr/>
          <p:nvPr/>
        </p:nvSpPr>
        <p:spPr bwMode="auto">
          <a:xfrm flipV="1">
            <a:off x="6093084" y="2621674"/>
            <a:ext cx="1967472" cy="228506"/>
          </a:xfrm>
          <a:custGeom>
            <a:avLst/>
            <a:gdLst/>
            <a:ahLst/>
            <a:cxnLst>
              <a:cxn ang="0">
                <a:pos x="5" y="158"/>
              </a:cxn>
              <a:cxn ang="0">
                <a:pos x="0" y="153"/>
              </a:cxn>
              <a:cxn ang="0">
                <a:pos x="151" y="0"/>
              </a:cxn>
              <a:cxn ang="0">
                <a:pos x="1061" y="0"/>
              </a:cxn>
              <a:cxn ang="0">
                <a:pos x="1061" y="9"/>
              </a:cxn>
              <a:cxn ang="0">
                <a:pos x="156" y="9"/>
              </a:cxn>
              <a:cxn ang="0">
                <a:pos x="5" y="158"/>
              </a:cxn>
            </a:cxnLst>
            <a:rect l="0" t="0" r="r" b="b"/>
            <a:pathLst>
              <a:path w="1061" h="158">
                <a:moveTo>
                  <a:pt x="5" y="158"/>
                </a:moveTo>
                <a:lnTo>
                  <a:pt x="0" y="153"/>
                </a:lnTo>
                <a:lnTo>
                  <a:pt x="151" y="0"/>
                </a:lnTo>
                <a:lnTo>
                  <a:pt x="1061" y="0"/>
                </a:lnTo>
                <a:lnTo>
                  <a:pt x="1061" y="9"/>
                </a:lnTo>
                <a:lnTo>
                  <a:pt x="156" y="9"/>
                </a:lnTo>
                <a:lnTo>
                  <a:pt x="5" y="158"/>
                </a:lnTo>
                <a:close/>
              </a:path>
            </a:pathLst>
          </a:custGeom>
          <a:solidFill>
            <a:schemeClr val="tx2">
              <a:alpha val="70000"/>
            </a:schemeClr>
          </a:solidFill>
          <a:ln w="9525">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nvGrpSpPr>
          <p:cNvPr id="24" name="组合 23"/>
          <p:cNvGrpSpPr/>
          <p:nvPr/>
        </p:nvGrpSpPr>
        <p:grpSpPr>
          <a:xfrm>
            <a:off x="4128402" y="2227968"/>
            <a:ext cx="1999911" cy="1279390"/>
            <a:chOff x="4361535" y="2946589"/>
            <a:chExt cx="2666548" cy="1705852"/>
          </a:xfrm>
          <a:solidFill>
            <a:srgbClr val="7E9161"/>
          </a:solidFill>
        </p:grpSpPr>
        <p:sp>
          <p:nvSpPr>
            <p:cNvPr id="25" name="Freeform 11"/>
            <p:cNvSpPr/>
            <p:nvPr/>
          </p:nvSpPr>
          <p:spPr bwMode="auto">
            <a:xfrm>
              <a:off x="4361535" y="2946589"/>
              <a:ext cx="2378565" cy="1705852"/>
            </a:xfrm>
            <a:custGeom>
              <a:avLst/>
              <a:gdLst>
                <a:gd name="T0" fmla="*/ 0 w 834"/>
                <a:gd name="T1" fmla="*/ 336 h 598"/>
                <a:gd name="T2" fmla="*/ 85 w 834"/>
                <a:gd name="T3" fmla="*/ 430 h 598"/>
                <a:gd name="T4" fmla="*/ 269 w 834"/>
                <a:gd name="T5" fmla="*/ 550 h 598"/>
                <a:gd name="T6" fmla="*/ 514 w 834"/>
                <a:gd name="T7" fmla="*/ 587 h 598"/>
                <a:gd name="T8" fmla="*/ 731 w 834"/>
                <a:gd name="T9" fmla="*/ 481 h 598"/>
                <a:gd name="T10" fmla="*/ 739 w 834"/>
                <a:gd name="T11" fmla="*/ 472 h 598"/>
                <a:gd name="T12" fmla="*/ 815 w 834"/>
                <a:gd name="T13" fmla="*/ 335 h 598"/>
                <a:gd name="T14" fmla="*/ 829 w 834"/>
                <a:gd name="T15" fmla="*/ 188 h 598"/>
                <a:gd name="T16" fmla="*/ 796 w 834"/>
                <a:gd name="T17" fmla="*/ 72 h 598"/>
                <a:gd name="T18" fmla="*/ 732 w 834"/>
                <a:gd name="T19" fmla="*/ 11 h 598"/>
                <a:gd name="T20" fmla="*/ 660 w 834"/>
                <a:gd name="T21" fmla="*/ 6 h 598"/>
                <a:gd name="T22" fmla="*/ 590 w 834"/>
                <a:gd name="T23" fmla="*/ 34 h 598"/>
                <a:gd name="T24" fmla="*/ 527 w 834"/>
                <a:gd name="T25" fmla="*/ 77 h 598"/>
                <a:gd name="T26" fmla="*/ 469 w 834"/>
                <a:gd name="T27" fmla="*/ 130 h 598"/>
                <a:gd name="T28" fmla="*/ 465 w 834"/>
                <a:gd name="T29" fmla="*/ 135 h 598"/>
                <a:gd name="T30" fmla="*/ 373 w 834"/>
                <a:gd name="T31" fmla="*/ 235 h 598"/>
                <a:gd name="T32" fmla="*/ 244 w 834"/>
                <a:gd name="T33" fmla="*/ 317 h 598"/>
                <a:gd name="T34" fmla="*/ 98 w 834"/>
                <a:gd name="T35" fmla="*/ 346 h 598"/>
                <a:gd name="T36" fmla="*/ 0 w 834"/>
                <a:gd name="T37" fmla="*/ 336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4" h="598">
                  <a:moveTo>
                    <a:pt x="0" y="336"/>
                  </a:moveTo>
                  <a:cubicBezTo>
                    <a:pt x="12" y="352"/>
                    <a:pt x="40" y="388"/>
                    <a:pt x="85" y="430"/>
                  </a:cubicBezTo>
                  <a:cubicBezTo>
                    <a:pt x="130" y="471"/>
                    <a:pt x="193" y="518"/>
                    <a:pt x="269" y="550"/>
                  </a:cubicBezTo>
                  <a:cubicBezTo>
                    <a:pt x="343" y="581"/>
                    <a:pt x="431" y="598"/>
                    <a:pt x="514" y="587"/>
                  </a:cubicBezTo>
                  <a:cubicBezTo>
                    <a:pt x="597" y="576"/>
                    <a:pt x="675" y="538"/>
                    <a:pt x="731" y="481"/>
                  </a:cubicBezTo>
                  <a:cubicBezTo>
                    <a:pt x="733" y="478"/>
                    <a:pt x="736" y="475"/>
                    <a:pt x="739" y="472"/>
                  </a:cubicBezTo>
                  <a:cubicBezTo>
                    <a:pt x="774" y="433"/>
                    <a:pt x="800" y="385"/>
                    <a:pt x="815" y="335"/>
                  </a:cubicBezTo>
                  <a:cubicBezTo>
                    <a:pt x="829" y="285"/>
                    <a:pt x="834" y="234"/>
                    <a:pt x="829" y="188"/>
                  </a:cubicBezTo>
                  <a:cubicBezTo>
                    <a:pt x="825" y="143"/>
                    <a:pt x="813" y="103"/>
                    <a:pt x="796" y="72"/>
                  </a:cubicBezTo>
                  <a:cubicBezTo>
                    <a:pt x="778" y="42"/>
                    <a:pt x="756" y="22"/>
                    <a:pt x="732" y="11"/>
                  </a:cubicBezTo>
                  <a:cubicBezTo>
                    <a:pt x="708" y="0"/>
                    <a:pt x="683" y="1"/>
                    <a:pt x="660" y="6"/>
                  </a:cubicBezTo>
                  <a:cubicBezTo>
                    <a:pt x="636" y="11"/>
                    <a:pt x="613" y="22"/>
                    <a:pt x="590" y="34"/>
                  </a:cubicBezTo>
                  <a:cubicBezTo>
                    <a:pt x="568" y="47"/>
                    <a:pt x="547" y="61"/>
                    <a:pt x="527" y="77"/>
                  </a:cubicBezTo>
                  <a:cubicBezTo>
                    <a:pt x="507" y="93"/>
                    <a:pt x="487" y="110"/>
                    <a:pt x="469" y="130"/>
                  </a:cubicBezTo>
                  <a:cubicBezTo>
                    <a:pt x="468" y="132"/>
                    <a:pt x="467" y="134"/>
                    <a:pt x="465" y="135"/>
                  </a:cubicBezTo>
                  <a:cubicBezTo>
                    <a:pt x="438" y="165"/>
                    <a:pt x="410" y="201"/>
                    <a:pt x="373" y="235"/>
                  </a:cubicBezTo>
                  <a:cubicBezTo>
                    <a:pt x="337" y="268"/>
                    <a:pt x="293" y="298"/>
                    <a:pt x="244" y="317"/>
                  </a:cubicBezTo>
                  <a:cubicBezTo>
                    <a:pt x="196" y="337"/>
                    <a:pt x="144" y="346"/>
                    <a:pt x="98" y="346"/>
                  </a:cubicBezTo>
                  <a:cubicBezTo>
                    <a:pt x="53" y="347"/>
                    <a:pt x="16" y="338"/>
                    <a:pt x="0" y="336"/>
                  </a:cubicBezTo>
                  <a:close/>
                </a:path>
              </a:pathLst>
            </a:custGeom>
            <a:grpFill/>
            <a:ln w="9525">
              <a:solidFill>
                <a:srgbClr val="7E9161"/>
              </a:solidFill>
              <a:round/>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6" name="Oval 196"/>
            <p:cNvSpPr>
              <a:spLocks noChangeArrowheads="1"/>
            </p:cNvSpPr>
            <p:nvPr/>
          </p:nvSpPr>
          <p:spPr bwMode="auto">
            <a:xfrm rot="5080281">
              <a:off x="6710719" y="3312850"/>
              <a:ext cx="317364" cy="317364"/>
            </a:xfrm>
            <a:prstGeom prst="triangle">
              <a:avLst/>
            </a:prstGeom>
            <a:grpFill/>
            <a:ln w="9525">
              <a:solidFill>
                <a:srgbClr val="7E9161"/>
              </a:solid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7" name="矩形 26"/>
          <p:cNvSpPr/>
          <p:nvPr/>
        </p:nvSpPr>
        <p:spPr>
          <a:xfrm>
            <a:off x="6369107" y="2457068"/>
            <a:ext cx="1107996" cy="507831"/>
          </a:xfrm>
          <a:prstGeom prst="rect">
            <a:avLst/>
          </a:prstGeom>
          <a:ln>
            <a:noFill/>
          </a:ln>
        </p:spPr>
        <p:txBody>
          <a:bodyPr wrap="none">
            <a:spAutoFit/>
          </a:bodyPr>
          <a:lstStyle/>
          <a:p>
            <a:pPr>
              <a:lnSpc>
                <a:spcPct val="150000"/>
              </a:lnSpc>
            </a:pPr>
            <a:r>
              <a:rPr lang="zh-CN" altLang="en-US"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8" name="文本框 27"/>
          <p:cNvSpPr txBox="1"/>
          <p:nvPr/>
        </p:nvSpPr>
        <p:spPr>
          <a:xfrm>
            <a:off x="6376754" y="2961840"/>
            <a:ext cx="1363598" cy="415498"/>
          </a:xfrm>
          <a:prstGeom prst="rect">
            <a:avLst/>
          </a:prstGeom>
          <a:noFill/>
        </p:spPr>
        <p:txBody>
          <a:bodyPr wrap="square" rtlCol="0">
            <a:spAutoFit/>
          </a:bodyPr>
          <a:lstStyle/>
          <a:p>
            <a:pPr>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请插入文本的内容请插入文本的内容</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9" name="Freeform 195"/>
          <p:cNvSpPr/>
          <p:nvPr/>
        </p:nvSpPr>
        <p:spPr bwMode="auto">
          <a:xfrm>
            <a:off x="5794836" y="1049986"/>
            <a:ext cx="2017754" cy="300476"/>
          </a:xfrm>
          <a:custGeom>
            <a:avLst/>
            <a:gdLst/>
            <a:ahLst/>
            <a:cxnLst>
              <a:cxn ang="0">
                <a:pos x="5" y="158"/>
              </a:cxn>
              <a:cxn ang="0">
                <a:pos x="0" y="153"/>
              </a:cxn>
              <a:cxn ang="0">
                <a:pos x="151" y="0"/>
              </a:cxn>
              <a:cxn ang="0">
                <a:pos x="1061" y="0"/>
              </a:cxn>
              <a:cxn ang="0">
                <a:pos x="1061" y="9"/>
              </a:cxn>
              <a:cxn ang="0">
                <a:pos x="156" y="9"/>
              </a:cxn>
              <a:cxn ang="0">
                <a:pos x="5" y="158"/>
              </a:cxn>
            </a:cxnLst>
            <a:rect l="0" t="0" r="r" b="b"/>
            <a:pathLst>
              <a:path w="1061" h="158">
                <a:moveTo>
                  <a:pt x="5" y="158"/>
                </a:moveTo>
                <a:lnTo>
                  <a:pt x="0" y="153"/>
                </a:lnTo>
                <a:lnTo>
                  <a:pt x="151" y="0"/>
                </a:lnTo>
                <a:lnTo>
                  <a:pt x="1061" y="0"/>
                </a:lnTo>
                <a:lnTo>
                  <a:pt x="1061" y="9"/>
                </a:lnTo>
                <a:lnTo>
                  <a:pt x="156" y="9"/>
                </a:lnTo>
                <a:lnTo>
                  <a:pt x="5" y="158"/>
                </a:lnTo>
                <a:close/>
              </a:path>
            </a:pathLst>
          </a:custGeom>
          <a:solidFill>
            <a:schemeClr val="tx2">
              <a:alpha val="70000"/>
            </a:schemeClr>
          </a:solidFill>
          <a:ln w="9525">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nvGrpSpPr>
          <p:cNvPr id="30" name="组合 29"/>
          <p:cNvGrpSpPr/>
          <p:nvPr/>
        </p:nvGrpSpPr>
        <p:grpSpPr>
          <a:xfrm>
            <a:off x="4267690" y="1203424"/>
            <a:ext cx="1555664" cy="998750"/>
            <a:chOff x="4547254" y="1580534"/>
            <a:chExt cx="2074218" cy="1331666"/>
          </a:xfrm>
          <a:solidFill>
            <a:srgbClr val="4A382C"/>
          </a:solidFill>
        </p:grpSpPr>
        <p:sp>
          <p:nvSpPr>
            <p:cNvPr id="31" name="Freeform 19"/>
            <p:cNvSpPr/>
            <p:nvPr/>
          </p:nvSpPr>
          <p:spPr bwMode="auto">
            <a:xfrm>
              <a:off x="4547254" y="1580534"/>
              <a:ext cx="1857179" cy="1331666"/>
            </a:xfrm>
            <a:custGeom>
              <a:avLst/>
              <a:gdLst>
                <a:gd name="T0" fmla="*/ 0 w 651"/>
                <a:gd name="T1" fmla="*/ 263 h 467"/>
                <a:gd name="T2" fmla="*/ 66 w 651"/>
                <a:gd name="T3" fmla="*/ 336 h 467"/>
                <a:gd name="T4" fmla="*/ 209 w 651"/>
                <a:gd name="T5" fmla="*/ 430 h 467"/>
                <a:gd name="T6" fmla="*/ 401 w 651"/>
                <a:gd name="T7" fmla="*/ 459 h 467"/>
                <a:gd name="T8" fmla="*/ 570 w 651"/>
                <a:gd name="T9" fmla="*/ 376 h 467"/>
                <a:gd name="T10" fmla="*/ 577 w 651"/>
                <a:gd name="T11" fmla="*/ 369 h 467"/>
                <a:gd name="T12" fmla="*/ 636 w 651"/>
                <a:gd name="T13" fmla="*/ 262 h 467"/>
                <a:gd name="T14" fmla="*/ 648 w 651"/>
                <a:gd name="T15" fmla="*/ 147 h 467"/>
                <a:gd name="T16" fmla="*/ 621 w 651"/>
                <a:gd name="T17" fmla="*/ 57 h 467"/>
                <a:gd name="T18" fmla="*/ 572 w 651"/>
                <a:gd name="T19" fmla="*/ 9 h 467"/>
                <a:gd name="T20" fmla="*/ 515 w 651"/>
                <a:gd name="T21" fmla="*/ 5 h 467"/>
                <a:gd name="T22" fmla="*/ 461 w 651"/>
                <a:gd name="T23" fmla="*/ 27 h 467"/>
                <a:gd name="T24" fmla="*/ 411 w 651"/>
                <a:gd name="T25" fmla="*/ 60 h 467"/>
                <a:gd name="T26" fmla="*/ 366 w 651"/>
                <a:gd name="T27" fmla="*/ 102 h 467"/>
                <a:gd name="T28" fmla="*/ 363 w 651"/>
                <a:gd name="T29" fmla="*/ 106 h 467"/>
                <a:gd name="T30" fmla="*/ 291 w 651"/>
                <a:gd name="T31" fmla="*/ 183 h 467"/>
                <a:gd name="T32" fmla="*/ 191 w 651"/>
                <a:gd name="T33" fmla="*/ 248 h 467"/>
                <a:gd name="T34" fmla="*/ 76 w 651"/>
                <a:gd name="T35" fmla="*/ 271 h 467"/>
                <a:gd name="T36" fmla="*/ 0 w 651"/>
                <a:gd name="T37" fmla="*/ 26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1" h="467">
                  <a:moveTo>
                    <a:pt x="0" y="263"/>
                  </a:moveTo>
                  <a:cubicBezTo>
                    <a:pt x="9" y="275"/>
                    <a:pt x="31" y="303"/>
                    <a:pt x="66" y="336"/>
                  </a:cubicBezTo>
                  <a:cubicBezTo>
                    <a:pt x="101" y="368"/>
                    <a:pt x="150" y="405"/>
                    <a:pt x="209" y="430"/>
                  </a:cubicBezTo>
                  <a:cubicBezTo>
                    <a:pt x="268" y="455"/>
                    <a:pt x="336" y="467"/>
                    <a:pt x="401" y="459"/>
                  </a:cubicBezTo>
                  <a:cubicBezTo>
                    <a:pt x="466" y="450"/>
                    <a:pt x="527" y="421"/>
                    <a:pt x="570" y="376"/>
                  </a:cubicBezTo>
                  <a:cubicBezTo>
                    <a:pt x="573" y="374"/>
                    <a:pt x="575" y="371"/>
                    <a:pt x="577" y="369"/>
                  </a:cubicBezTo>
                  <a:cubicBezTo>
                    <a:pt x="605" y="339"/>
                    <a:pt x="625" y="301"/>
                    <a:pt x="636" y="262"/>
                  </a:cubicBezTo>
                  <a:cubicBezTo>
                    <a:pt x="648" y="223"/>
                    <a:pt x="651" y="183"/>
                    <a:pt x="648" y="147"/>
                  </a:cubicBezTo>
                  <a:cubicBezTo>
                    <a:pt x="644" y="112"/>
                    <a:pt x="635" y="80"/>
                    <a:pt x="621" y="57"/>
                  </a:cubicBezTo>
                  <a:cubicBezTo>
                    <a:pt x="608" y="33"/>
                    <a:pt x="591" y="17"/>
                    <a:pt x="572" y="9"/>
                  </a:cubicBezTo>
                  <a:cubicBezTo>
                    <a:pt x="553" y="0"/>
                    <a:pt x="534" y="0"/>
                    <a:pt x="515" y="5"/>
                  </a:cubicBezTo>
                  <a:cubicBezTo>
                    <a:pt x="496" y="9"/>
                    <a:pt x="478" y="17"/>
                    <a:pt x="461" y="27"/>
                  </a:cubicBezTo>
                  <a:cubicBezTo>
                    <a:pt x="444" y="36"/>
                    <a:pt x="427" y="48"/>
                    <a:pt x="411" y="60"/>
                  </a:cubicBezTo>
                  <a:cubicBezTo>
                    <a:pt x="395" y="73"/>
                    <a:pt x="380" y="86"/>
                    <a:pt x="366" y="102"/>
                  </a:cubicBezTo>
                  <a:cubicBezTo>
                    <a:pt x="365" y="103"/>
                    <a:pt x="364" y="104"/>
                    <a:pt x="363" y="106"/>
                  </a:cubicBezTo>
                  <a:cubicBezTo>
                    <a:pt x="342" y="129"/>
                    <a:pt x="320" y="157"/>
                    <a:pt x="291" y="183"/>
                  </a:cubicBezTo>
                  <a:cubicBezTo>
                    <a:pt x="263" y="210"/>
                    <a:pt x="228" y="233"/>
                    <a:pt x="191" y="248"/>
                  </a:cubicBezTo>
                  <a:cubicBezTo>
                    <a:pt x="153" y="264"/>
                    <a:pt x="112" y="271"/>
                    <a:pt x="76" y="271"/>
                  </a:cubicBezTo>
                  <a:cubicBezTo>
                    <a:pt x="41" y="271"/>
                    <a:pt x="12" y="265"/>
                    <a:pt x="0" y="263"/>
                  </a:cubicBezTo>
                  <a:close/>
                </a:path>
              </a:pathLst>
            </a:custGeom>
            <a:grpFill/>
            <a:ln w="9525">
              <a:noFill/>
              <a:round/>
            </a:ln>
          </p:spPr>
          <p:txBody>
            <a:bodyPr vert="horz" wrap="square" lIns="68580" tIns="34290" rIns="68580" bIns="34290" numCol="1" anchor="t" anchorCtr="0" compatLnSpc="1"/>
            <a:lstStyle/>
            <a:p>
              <a:endPar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2" name="Oval 196"/>
            <p:cNvSpPr>
              <a:spLocks noChangeArrowheads="1"/>
            </p:cNvSpPr>
            <p:nvPr/>
          </p:nvSpPr>
          <p:spPr bwMode="auto">
            <a:xfrm rot="4258904">
              <a:off x="6338179" y="1679097"/>
              <a:ext cx="283293" cy="283293"/>
            </a:xfrm>
            <a:prstGeom prst="triangle">
              <a:avLst/>
            </a:prstGeom>
            <a:grpFill/>
            <a:ln w="9525">
              <a:noFill/>
              <a:round/>
            </a:ln>
          </p:spPr>
          <p:txBody>
            <a:bodyPr vert="horz" wrap="square" lIns="68580" tIns="34290" rIns="68580" bIns="34290" numCol="1" anchor="t" anchorCtr="0" compatLnSpc="1"/>
            <a:lstStyle/>
            <a:p>
              <a:endParaRPr lang="zh-CN" altLang="en-US" sz="150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33" name="文本框 32"/>
          <p:cNvSpPr txBox="1"/>
          <p:nvPr/>
        </p:nvSpPr>
        <p:spPr>
          <a:xfrm>
            <a:off x="6109349" y="1166959"/>
            <a:ext cx="1342971" cy="415498"/>
          </a:xfrm>
          <a:prstGeom prst="rect">
            <a:avLst/>
          </a:prstGeom>
          <a:noFill/>
        </p:spPr>
        <p:txBody>
          <a:bodyPr wrap="square" rtlCol="0">
            <a:spAutoFit/>
          </a:bodyPr>
          <a:lstStyle/>
          <a:p>
            <a:pPr>
              <a:defRPr/>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请插入文本的内容请插入文本的内容</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5"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6" name="直接连接符 35"/>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 name="图片 2" descr="手绘撞色太空兔1banner背景psd"/>
          <p:cNvPicPr>
            <a:picLocks noChangeAspect="1"/>
          </p:cNvPicPr>
          <p:nvPr/>
        </p:nvPicPr>
        <p:blipFill>
          <a:blip r:embed="rId3" cstate="print">
            <a:clrChange>
              <a:clrFrom>
                <a:srgbClr val="FFFFFF">
                  <a:alpha val="100000"/>
                </a:srgbClr>
              </a:clrFrom>
              <a:clrTo>
                <a:srgbClr val="FFFFFF">
                  <a:alpha val="100000"/>
                  <a:alpha val="0"/>
                </a:srgbClr>
              </a:clrTo>
            </a:clrChange>
          </a:blip>
          <a:srcRect l="13984" r="44772"/>
          <a:stretch>
            <a:fillRect/>
          </a:stretch>
        </p:blipFill>
        <p:spPr>
          <a:xfrm flipH="1">
            <a:off x="7223760" y="2840355"/>
            <a:ext cx="1811020" cy="216979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2" presetClass="entr" presetSubtype="4"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fill="hold"/>
                                        <p:tgtEl>
                                          <p:spTgt spid="36"/>
                                        </p:tgtEl>
                                        <p:attrNameLst>
                                          <p:attrName>ppt_x</p:attrName>
                                        </p:attrNameLst>
                                      </p:cBhvr>
                                      <p:tavLst>
                                        <p:tav tm="0">
                                          <p:val>
                                            <p:strVal val="#ppt_x"/>
                                          </p:val>
                                        </p:tav>
                                        <p:tav tm="100000">
                                          <p:val>
                                            <p:strVal val="#ppt_x"/>
                                          </p:val>
                                        </p:tav>
                                      </p:tavLst>
                                    </p:anim>
                                    <p:anim calcmode="lin" valueType="num">
                                      <p:cBhvr additive="base">
                                        <p:cTn id="59" dur="500" fill="hold"/>
                                        <p:tgtEl>
                                          <p:spTgt spid="36"/>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4" grpId="0"/>
      <p:bldP spid="15" grpId="0"/>
      <p:bldP spid="16" grpId="0" animBg="1"/>
      <p:bldP spid="21" grpId="0"/>
      <p:bldP spid="22" grpId="0"/>
      <p:bldP spid="23" grpId="0" animBg="1"/>
      <p:bldP spid="27" grpId="0"/>
      <p:bldP spid="28" grpId="0"/>
      <p:bldP spid="29"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0"/>
          <p:cNvGrpSpPr/>
          <p:nvPr/>
        </p:nvGrpSpPr>
        <p:grpSpPr bwMode="auto">
          <a:xfrm rot="6300000">
            <a:off x="860189" y="1534494"/>
            <a:ext cx="703093" cy="1179033"/>
            <a:chOff x="2761515" y="2286000"/>
            <a:chExt cx="1645174" cy="2760228"/>
          </a:xfrm>
          <a:solidFill>
            <a:srgbClr val="4A382C"/>
          </a:solidFill>
          <a:effectLst/>
        </p:grpSpPr>
        <p:sp>
          <p:nvSpPr>
            <p:cNvPr id="8" name="Oval 2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9" name="Oval 2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0" name="Oval 2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1" name="Oval 2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2" name="Oval 32"/>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3" name="Freeform 33"/>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4" name="Group 11"/>
          <p:cNvGrpSpPr/>
          <p:nvPr/>
        </p:nvGrpSpPr>
        <p:grpSpPr bwMode="auto">
          <a:xfrm rot="15300000" flipV="1">
            <a:off x="1444169" y="2053508"/>
            <a:ext cx="703093" cy="1179033"/>
            <a:chOff x="2761515" y="2286000"/>
            <a:chExt cx="1645174" cy="2760228"/>
          </a:xfrm>
          <a:solidFill>
            <a:srgbClr val="A89CF7"/>
          </a:solidFill>
          <a:effectLst/>
        </p:grpSpPr>
        <p:sp>
          <p:nvSpPr>
            <p:cNvPr id="15" name="Oval 3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6" name="Oval 3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7" name="Oval 3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8" name="Oval 3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Oval 3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0" name="Freeform 4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21" name="Group 41"/>
          <p:cNvGrpSpPr/>
          <p:nvPr/>
        </p:nvGrpSpPr>
        <p:grpSpPr bwMode="auto">
          <a:xfrm rot="6300000">
            <a:off x="2719876" y="1512644"/>
            <a:ext cx="766765" cy="1286408"/>
            <a:chOff x="2761515" y="2286000"/>
            <a:chExt cx="1645174" cy="2760228"/>
          </a:xfrm>
          <a:solidFill>
            <a:srgbClr val="4A382C"/>
          </a:solidFill>
          <a:effectLst/>
        </p:grpSpPr>
        <p:sp>
          <p:nvSpPr>
            <p:cNvPr id="22" name="Oval 42"/>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3" name="Oval 43"/>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4" name="Oval 44"/>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5" name="Oval 45"/>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6" name="Oval 46"/>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7" name="Freeform 47"/>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28" name="Group 25"/>
          <p:cNvGrpSpPr/>
          <p:nvPr/>
        </p:nvGrpSpPr>
        <p:grpSpPr bwMode="auto">
          <a:xfrm rot="15300000" flipV="1">
            <a:off x="3301785" y="1995779"/>
            <a:ext cx="766765" cy="1286408"/>
            <a:chOff x="2761515" y="2286000"/>
            <a:chExt cx="1645174" cy="2760228"/>
          </a:xfrm>
          <a:solidFill>
            <a:srgbClr val="A89CF7"/>
          </a:solidFill>
          <a:effectLst/>
        </p:grpSpPr>
        <p:sp>
          <p:nvSpPr>
            <p:cNvPr id="29" name="Oval 49"/>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0" name="Oval 50"/>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1" name="Oval 51"/>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2" name="Oval 52"/>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3" name="Oval 53"/>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4" name="Freeform 54"/>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35" name="Group 32"/>
          <p:cNvGrpSpPr/>
          <p:nvPr/>
        </p:nvGrpSpPr>
        <p:grpSpPr bwMode="auto">
          <a:xfrm rot="6300000">
            <a:off x="4443555" y="1324392"/>
            <a:ext cx="857342" cy="1438608"/>
            <a:chOff x="2761515" y="2286000"/>
            <a:chExt cx="1645174" cy="2760228"/>
          </a:xfrm>
          <a:solidFill>
            <a:srgbClr val="4A382C"/>
          </a:solidFill>
          <a:effectLst/>
        </p:grpSpPr>
        <p:sp>
          <p:nvSpPr>
            <p:cNvPr id="36" name="Oval 5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7" name="Oval 5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8" name="Oval 5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9" name="Oval 5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0" name="Oval 6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1" name="Freeform 6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42" name="Group 39"/>
          <p:cNvGrpSpPr/>
          <p:nvPr/>
        </p:nvGrpSpPr>
        <p:grpSpPr bwMode="auto">
          <a:xfrm rot="15300000" flipV="1">
            <a:off x="5156105" y="1957271"/>
            <a:ext cx="857342" cy="1438608"/>
            <a:chOff x="2761515" y="2286000"/>
            <a:chExt cx="1645174" cy="2760228"/>
          </a:xfrm>
          <a:solidFill>
            <a:srgbClr val="A89CF7"/>
          </a:solidFill>
          <a:effectLst/>
        </p:grpSpPr>
        <p:sp>
          <p:nvSpPr>
            <p:cNvPr id="43" name="Oval 63"/>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4" name="Oval 64"/>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5" name="Oval 65"/>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6" name="Oval 66"/>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7" name="Oval 67"/>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8" name="Freeform 68"/>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49" name="Group 46"/>
          <p:cNvGrpSpPr/>
          <p:nvPr/>
        </p:nvGrpSpPr>
        <p:grpSpPr bwMode="auto">
          <a:xfrm rot="6300000">
            <a:off x="6456545" y="1207782"/>
            <a:ext cx="971236" cy="1628338"/>
            <a:chOff x="2761515" y="2286000"/>
            <a:chExt cx="1645174" cy="2760228"/>
          </a:xfrm>
          <a:solidFill>
            <a:srgbClr val="7E9161"/>
          </a:solidFill>
          <a:effectLst/>
        </p:grpSpPr>
        <p:sp>
          <p:nvSpPr>
            <p:cNvPr id="50" name="Oval 70"/>
            <p:cNvSpPr>
              <a:spLocks noChangeArrowheads="1"/>
            </p:cNvSpPr>
            <p:nvPr/>
          </p:nvSpPr>
          <p:spPr bwMode="auto">
            <a:xfrm rot="-733528">
              <a:off x="3352800" y="2286000"/>
              <a:ext cx="304800" cy="38100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1" name="Oval 71"/>
            <p:cNvSpPr>
              <a:spLocks noChangeArrowheads="1"/>
            </p:cNvSpPr>
            <p:nvPr/>
          </p:nvSpPr>
          <p:spPr bwMode="auto">
            <a:xfrm rot="-733528">
              <a:off x="3151531" y="2515499"/>
              <a:ext cx="213632" cy="25804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2" name="Oval 72"/>
            <p:cNvSpPr>
              <a:spLocks noChangeArrowheads="1"/>
            </p:cNvSpPr>
            <p:nvPr/>
          </p:nvSpPr>
          <p:spPr bwMode="auto">
            <a:xfrm rot="-733528">
              <a:off x="2992344" y="2729550"/>
              <a:ext cx="186338" cy="225072"/>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3" name="Oval 73"/>
            <p:cNvSpPr>
              <a:spLocks noChangeArrowheads="1"/>
            </p:cNvSpPr>
            <p:nvPr/>
          </p:nvSpPr>
          <p:spPr bwMode="auto">
            <a:xfrm rot="-733528">
              <a:off x="2879347" y="292135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4" name="Oval 74"/>
            <p:cNvSpPr>
              <a:spLocks noChangeArrowheads="1"/>
            </p:cNvSpPr>
            <p:nvPr/>
          </p:nvSpPr>
          <p:spPr bwMode="auto">
            <a:xfrm rot="-733528">
              <a:off x="2761515" y="313797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5" name="Freeform 7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w="9525">
              <a:solidFill>
                <a:srgbClr val="7E9161"/>
              </a:solidFill>
              <a:miter lim="800000"/>
            </a:ln>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56" name="Group 53"/>
          <p:cNvGrpSpPr/>
          <p:nvPr/>
        </p:nvGrpSpPr>
        <p:grpSpPr bwMode="auto">
          <a:xfrm rot="15300000" flipV="1">
            <a:off x="7263070" y="1924738"/>
            <a:ext cx="971236" cy="1628338"/>
            <a:chOff x="2761515" y="2286000"/>
            <a:chExt cx="1645174" cy="2760228"/>
          </a:xfrm>
          <a:solidFill>
            <a:srgbClr val="7E9161"/>
          </a:solidFill>
          <a:effectLst/>
        </p:grpSpPr>
        <p:sp>
          <p:nvSpPr>
            <p:cNvPr id="57" name="Oval 77"/>
            <p:cNvSpPr>
              <a:spLocks noChangeArrowheads="1"/>
            </p:cNvSpPr>
            <p:nvPr/>
          </p:nvSpPr>
          <p:spPr bwMode="auto">
            <a:xfrm rot="-733528">
              <a:off x="3352800" y="2286000"/>
              <a:ext cx="304800" cy="38100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8" name="Oval 78"/>
            <p:cNvSpPr>
              <a:spLocks noChangeArrowheads="1"/>
            </p:cNvSpPr>
            <p:nvPr/>
          </p:nvSpPr>
          <p:spPr bwMode="auto">
            <a:xfrm rot="-733528">
              <a:off x="3151531" y="2515499"/>
              <a:ext cx="213632" cy="25804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9" name="Oval 79"/>
            <p:cNvSpPr>
              <a:spLocks noChangeArrowheads="1"/>
            </p:cNvSpPr>
            <p:nvPr/>
          </p:nvSpPr>
          <p:spPr bwMode="auto">
            <a:xfrm rot="-733528">
              <a:off x="2992344" y="2729550"/>
              <a:ext cx="186338" cy="225072"/>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0" name="Oval 80"/>
            <p:cNvSpPr>
              <a:spLocks noChangeArrowheads="1"/>
            </p:cNvSpPr>
            <p:nvPr/>
          </p:nvSpPr>
          <p:spPr bwMode="auto">
            <a:xfrm rot="-733528">
              <a:off x="2879347" y="292135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1" name="Oval 81"/>
            <p:cNvSpPr>
              <a:spLocks noChangeArrowheads="1"/>
            </p:cNvSpPr>
            <p:nvPr/>
          </p:nvSpPr>
          <p:spPr bwMode="auto">
            <a:xfrm rot="-733528">
              <a:off x="2761515" y="313797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2" name="Freeform 82"/>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w="9525">
              <a:solidFill>
                <a:srgbClr val="7E9161"/>
              </a:solidFill>
              <a:miter lim="800000"/>
            </a:ln>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63" name="Content Placeholder 2"/>
          <p:cNvSpPr txBox="1"/>
          <p:nvPr/>
        </p:nvSpPr>
        <p:spPr>
          <a:xfrm>
            <a:off x="734776" y="3753266"/>
            <a:ext cx="7674448" cy="687791"/>
          </a:xfrm>
          <a:prstGeom prst="rect">
            <a:avLst/>
          </a:prstGeom>
        </p:spPr>
        <p:txBody>
          <a:bodyPr vert="horz" lIns="91238" tIns="45619" rIns="91238" bIns="45619"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defRPr/>
            </a:pPr>
            <a:r>
              <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单击此处添加文本，本模版所有图形线条及其相应素材均可自由编辑、改色、替换，建议您在展示时字体选择清晰字体。单击此处添加文本，本模版所有图形线条及其相应素材均可自由编辑、改色、替换，建议您在展示时字体选择清晰字体。</a:t>
            </a:r>
          </a:p>
          <a:p>
            <a:pPr marL="0" indent="0" algn="ctr">
              <a:buNone/>
              <a:defRPr/>
            </a:pPr>
            <a:endPar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5"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66" name="直接连接符 65"/>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 name="Group 11"/>
          <p:cNvGrpSpPr/>
          <p:nvPr/>
        </p:nvGrpSpPr>
        <p:grpSpPr bwMode="auto">
          <a:xfrm rot="15300000" flipV="1">
            <a:off x="1452424" y="2043983"/>
            <a:ext cx="703093" cy="1179033"/>
            <a:chOff x="2761515" y="2286000"/>
            <a:chExt cx="1645174" cy="2760228"/>
          </a:xfrm>
          <a:solidFill>
            <a:srgbClr val="7E9161"/>
          </a:solidFill>
          <a:effectLst/>
        </p:grpSpPr>
        <p:sp>
          <p:nvSpPr>
            <p:cNvPr id="3" name="Oval 35"/>
            <p:cNvSpPr>
              <a:spLocks noChangeArrowheads="1"/>
            </p:cNvSpPr>
            <p:nvPr/>
          </p:nvSpPr>
          <p:spPr bwMode="auto">
            <a:xfrm rot="-733528">
              <a:off x="3352800" y="2286000"/>
              <a:ext cx="304800" cy="38100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 name="Oval 36"/>
            <p:cNvSpPr>
              <a:spLocks noChangeArrowheads="1"/>
            </p:cNvSpPr>
            <p:nvPr/>
          </p:nvSpPr>
          <p:spPr bwMode="auto">
            <a:xfrm rot="-733528">
              <a:off x="3151531" y="2515499"/>
              <a:ext cx="213632" cy="25804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 name="Oval 37"/>
            <p:cNvSpPr>
              <a:spLocks noChangeArrowheads="1"/>
            </p:cNvSpPr>
            <p:nvPr/>
          </p:nvSpPr>
          <p:spPr bwMode="auto">
            <a:xfrm rot="-733528">
              <a:off x="2992344" y="2729550"/>
              <a:ext cx="186338" cy="225072"/>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 name="Oval 38"/>
            <p:cNvSpPr>
              <a:spLocks noChangeArrowheads="1"/>
            </p:cNvSpPr>
            <p:nvPr/>
          </p:nvSpPr>
          <p:spPr bwMode="auto">
            <a:xfrm rot="-733528">
              <a:off x="2879347" y="292135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4" name="Oval 39"/>
            <p:cNvSpPr>
              <a:spLocks noChangeArrowheads="1"/>
            </p:cNvSpPr>
            <p:nvPr/>
          </p:nvSpPr>
          <p:spPr bwMode="auto">
            <a:xfrm rot="-733528">
              <a:off x="2761515" y="313797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7" name="Freeform 4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w="9525">
              <a:solidFill>
                <a:srgbClr val="7E9161"/>
              </a:solidFill>
              <a:miter lim="800000"/>
            </a:ln>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68" name="Group 25"/>
          <p:cNvGrpSpPr/>
          <p:nvPr/>
        </p:nvGrpSpPr>
        <p:grpSpPr bwMode="auto">
          <a:xfrm rot="15300000" flipV="1">
            <a:off x="3310040" y="1986254"/>
            <a:ext cx="766765" cy="1286408"/>
            <a:chOff x="2761515" y="2286000"/>
            <a:chExt cx="1645174" cy="2760228"/>
          </a:xfrm>
          <a:solidFill>
            <a:srgbClr val="7E9161"/>
          </a:solidFill>
          <a:effectLst/>
        </p:grpSpPr>
        <p:sp>
          <p:nvSpPr>
            <p:cNvPr id="69" name="Oval 49"/>
            <p:cNvSpPr>
              <a:spLocks noChangeArrowheads="1"/>
            </p:cNvSpPr>
            <p:nvPr/>
          </p:nvSpPr>
          <p:spPr bwMode="auto">
            <a:xfrm rot="-733528">
              <a:off x="3352800" y="2286000"/>
              <a:ext cx="304800" cy="38100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0" name="Oval 50"/>
            <p:cNvSpPr>
              <a:spLocks noChangeArrowheads="1"/>
            </p:cNvSpPr>
            <p:nvPr/>
          </p:nvSpPr>
          <p:spPr bwMode="auto">
            <a:xfrm rot="-733528">
              <a:off x="3151531" y="2515499"/>
              <a:ext cx="213632" cy="25804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1" name="Oval 51"/>
            <p:cNvSpPr>
              <a:spLocks noChangeArrowheads="1"/>
            </p:cNvSpPr>
            <p:nvPr/>
          </p:nvSpPr>
          <p:spPr bwMode="auto">
            <a:xfrm rot="-733528">
              <a:off x="2992344" y="2729550"/>
              <a:ext cx="186338" cy="225072"/>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2" name="Oval 52"/>
            <p:cNvSpPr>
              <a:spLocks noChangeArrowheads="1"/>
            </p:cNvSpPr>
            <p:nvPr/>
          </p:nvSpPr>
          <p:spPr bwMode="auto">
            <a:xfrm rot="-733528">
              <a:off x="2879347" y="292135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3" name="Oval 53"/>
            <p:cNvSpPr>
              <a:spLocks noChangeArrowheads="1"/>
            </p:cNvSpPr>
            <p:nvPr/>
          </p:nvSpPr>
          <p:spPr bwMode="auto">
            <a:xfrm rot="-733528">
              <a:off x="2761515" y="313797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4" name="Freeform 54"/>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w="9525">
              <a:solidFill>
                <a:srgbClr val="7E9161"/>
              </a:solidFill>
              <a:miter lim="800000"/>
            </a:ln>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75" name="Group 39"/>
          <p:cNvGrpSpPr/>
          <p:nvPr/>
        </p:nvGrpSpPr>
        <p:grpSpPr bwMode="auto">
          <a:xfrm rot="15300000" flipV="1">
            <a:off x="5164360" y="1947746"/>
            <a:ext cx="857342" cy="1438608"/>
            <a:chOff x="2761515" y="2286000"/>
            <a:chExt cx="1645174" cy="2760228"/>
          </a:xfrm>
          <a:solidFill>
            <a:srgbClr val="7E9161"/>
          </a:solidFill>
          <a:effectLst/>
        </p:grpSpPr>
        <p:sp>
          <p:nvSpPr>
            <p:cNvPr id="76" name="Oval 63"/>
            <p:cNvSpPr>
              <a:spLocks noChangeArrowheads="1"/>
            </p:cNvSpPr>
            <p:nvPr/>
          </p:nvSpPr>
          <p:spPr bwMode="auto">
            <a:xfrm rot="-733528">
              <a:off x="3352800" y="2286000"/>
              <a:ext cx="304800" cy="38100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7" name="Oval 64"/>
            <p:cNvSpPr>
              <a:spLocks noChangeArrowheads="1"/>
            </p:cNvSpPr>
            <p:nvPr/>
          </p:nvSpPr>
          <p:spPr bwMode="auto">
            <a:xfrm rot="-733528">
              <a:off x="3151531" y="2515499"/>
              <a:ext cx="213632" cy="258040"/>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8" name="Oval 65"/>
            <p:cNvSpPr>
              <a:spLocks noChangeArrowheads="1"/>
            </p:cNvSpPr>
            <p:nvPr/>
          </p:nvSpPr>
          <p:spPr bwMode="auto">
            <a:xfrm rot="-733528">
              <a:off x="2992344" y="2729550"/>
              <a:ext cx="186338" cy="225072"/>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9" name="Oval 66"/>
            <p:cNvSpPr>
              <a:spLocks noChangeArrowheads="1"/>
            </p:cNvSpPr>
            <p:nvPr/>
          </p:nvSpPr>
          <p:spPr bwMode="auto">
            <a:xfrm rot="-733528">
              <a:off x="2879347" y="292135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0" name="Oval 67"/>
            <p:cNvSpPr>
              <a:spLocks noChangeArrowheads="1"/>
            </p:cNvSpPr>
            <p:nvPr/>
          </p:nvSpPr>
          <p:spPr bwMode="auto">
            <a:xfrm rot="-733528">
              <a:off x="2761515" y="3137975"/>
              <a:ext cx="150338" cy="189071"/>
            </a:xfrm>
            <a:prstGeom prst="ellipse">
              <a:avLst/>
            </a:prstGeom>
            <a:grpFill/>
            <a:ln w="9525">
              <a:solidFill>
                <a:srgbClr val="7E9161"/>
              </a:solidFill>
              <a:round/>
            </a:ln>
            <a:effectLst>
              <a:outerShdw blurRad="40000" dist="23000" dir="5400000" rotWithShape="0">
                <a:srgbClr val="808080">
                  <a:alpha val="34999"/>
                </a:srgbClr>
              </a:outerShdw>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1" name="Freeform 68"/>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w="9525">
              <a:solidFill>
                <a:srgbClr val="7E9161"/>
              </a:solidFill>
              <a:miter lim="800000"/>
            </a:ln>
            <a:effectLst/>
          </p:spPr>
          <p:txBody>
            <a:bodyPr anchor="ctr"/>
            <a:lstStyle>
              <a:lvl1pPr>
                <a:defRPr>
                  <a:solidFill>
                    <a:schemeClr val="tx1"/>
                  </a:solidFill>
                  <a:latin typeface="Calibri" panose="020F0502020204030204" charset="0"/>
                  <a:ea typeface="MS PGothic" panose="020B0600070205080204" pitchFamily="34" charset="-128"/>
                </a:defRPr>
              </a:lvl1pPr>
              <a:lvl2pPr marL="37931725" indent="-37474525">
                <a:defRPr>
                  <a:solidFill>
                    <a:schemeClr val="tx1"/>
                  </a:solidFill>
                  <a:latin typeface="Calibri" panose="020F0502020204030204" charset="0"/>
                  <a:ea typeface="MS PGothic" panose="020B0600070205080204" pitchFamily="34" charset="-128"/>
                </a:defRPr>
              </a:lvl2pPr>
              <a:lvl3pPr>
                <a:defRPr>
                  <a:solidFill>
                    <a:schemeClr val="tx1"/>
                  </a:solidFill>
                  <a:latin typeface="Calibri" panose="020F0502020204030204" charset="0"/>
                  <a:ea typeface="MS PGothic" panose="020B0600070205080204" pitchFamily="34" charset="-128"/>
                </a:defRPr>
              </a:lvl3pPr>
              <a:lvl4pPr>
                <a:defRPr>
                  <a:solidFill>
                    <a:schemeClr val="tx1"/>
                  </a:solidFill>
                  <a:latin typeface="Calibri" panose="020F0502020204030204" charset="0"/>
                  <a:ea typeface="MS PGothic" panose="020B0600070205080204" pitchFamily="34" charset="-128"/>
                </a:defRPr>
              </a:lvl4pPr>
              <a:lvl5pPr>
                <a:defRPr>
                  <a:solidFill>
                    <a:schemeClr val="tx1"/>
                  </a:solidFill>
                  <a:latin typeface="Calibri" panose="020F050202020403020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a:endParaRPr lang="id-ID" altLang="id-ID"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righ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additive="base">
                                        <p:cTn id="47" dur="500" fill="hold"/>
                                        <p:tgtEl>
                                          <p:spTgt spid="63"/>
                                        </p:tgtEl>
                                        <p:attrNameLst>
                                          <p:attrName>ppt_x</p:attrName>
                                        </p:attrNameLst>
                                      </p:cBhvr>
                                      <p:tavLst>
                                        <p:tav tm="0">
                                          <p:val>
                                            <p:strVal val="#ppt_x"/>
                                          </p:val>
                                        </p:tav>
                                        <p:tav tm="100000">
                                          <p:val>
                                            <p:strVal val="#ppt_x"/>
                                          </p:val>
                                        </p:tav>
                                      </p:tavLst>
                                    </p:anim>
                                    <p:anim calcmode="lin" valueType="num">
                                      <p:cBhvr additive="base">
                                        <p:cTn id="4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2900" y="1156970"/>
            <a:ext cx="5626735" cy="2444750"/>
            <a:chOff x="4225" y="2279"/>
            <a:chExt cx="8861" cy="3850"/>
          </a:xfrm>
        </p:grpSpPr>
        <p:grpSp>
          <p:nvGrpSpPr>
            <p:cNvPr id="13" name="组合 12"/>
            <p:cNvGrpSpPr/>
            <p:nvPr/>
          </p:nvGrpSpPr>
          <p:grpSpPr bwMode="auto">
            <a:xfrm>
              <a:off x="4225" y="2289"/>
              <a:ext cx="2542" cy="3840"/>
              <a:chOff x="3590925" y="1758950"/>
              <a:chExt cx="2152650" cy="3253053"/>
            </a:xfrm>
            <a:solidFill>
              <a:srgbClr val="F29C9F"/>
            </a:solidFill>
          </p:grpSpPr>
          <p:sp>
            <p:nvSpPr>
              <p:cNvPr id="14" name="椭圆 13"/>
              <p:cNvSpPr/>
              <p:nvPr/>
            </p:nvSpPr>
            <p:spPr>
              <a:xfrm>
                <a:off x="3590925" y="1758950"/>
                <a:ext cx="2152650" cy="2153196"/>
              </a:xfrm>
              <a:prstGeom prst="ellipse">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5" name="下箭头 14"/>
              <p:cNvSpPr/>
              <p:nvPr/>
            </p:nvSpPr>
            <p:spPr>
              <a:xfrm>
                <a:off x="4166659" y="3268516"/>
                <a:ext cx="1003300" cy="1285143"/>
              </a:xfrm>
              <a:prstGeom prst="downArrow">
                <a:avLst>
                  <a:gd name="adj1" fmla="val 50000"/>
                  <a:gd name="adj2" fmla="val 54152"/>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6" name="文本框 39"/>
              <p:cNvSpPr txBox="1">
                <a:spLocks noChangeArrowheads="1"/>
              </p:cNvSpPr>
              <p:nvPr/>
            </p:nvSpPr>
            <p:spPr bwMode="auto">
              <a:xfrm>
                <a:off x="3885002" y="2316343"/>
                <a:ext cx="1660746" cy="614149"/>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7" name="文本框 47"/>
              <p:cNvSpPr txBox="1">
                <a:spLocks noChangeArrowheads="1"/>
              </p:cNvSpPr>
              <p:nvPr/>
            </p:nvSpPr>
            <p:spPr bwMode="auto">
              <a:xfrm>
                <a:off x="3790790" y="3049933"/>
                <a:ext cx="1755597" cy="398985"/>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标题文字</a:t>
                </a:r>
              </a:p>
            </p:txBody>
          </p:sp>
          <p:sp>
            <p:nvSpPr>
              <p:cNvPr id="18" name="文本框 51"/>
              <p:cNvSpPr txBox="1">
                <a:spLocks noChangeArrowheads="1"/>
              </p:cNvSpPr>
              <p:nvPr/>
            </p:nvSpPr>
            <p:spPr bwMode="auto">
              <a:xfrm>
                <a:off x="3590925" y="4611688"/>
                <a:ext cx="2152650" cy="400315"/>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标题文字内容</a:t>
                </a:r>
              </a:p>
            </p:txBody>
          </p:sp>
        </p:grpSp>
        <p:grpSp>
          <p:nvGrpSpPr>
            <p:cNvPr id="19" name="组合 18"/>
            <p:cNvGrpSpPr/>
            <p:nvPr/>
          </p:nvGrpSpPr>
          <p:grpSpPr bwMode="auto">
            <a:xfrm>
              <a:off x="7400" y="2279"/>
              <a:ext cx="2546" cy="3840"/>
              <a:chOff x="6265863" y="1758950"/>
              <a:chExt cx="2154236" cy="3253053"/>
            </a:xfrm>
            <a:solidFill>
              <a:srgbClr val="F29C9F"/>
            </a:solidFill>
          </p:grpSpPr>
          <p:sp>
            <p:nvSpPr>
              <p:cNvPr id="20" name="椭圆 19"/>
              <p:cNvSpPr/>
              <p:nvPr/>
            </p:nvSpPr>
            <p:spPr>
              <a:xfrm>
                <a:off x="6265863" y="1758950"/>
                <a:ext cx="2153184" cy="2153196"/>
              </a:xfrm>
              <a:prstGeom prst="ellips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1" name="下箭头 20"/>
              <p:cNvSpPr/>
              <p:nvPr/>
            </p:nvSpPr>
            <p:spPr>
              <a:xfrm>
                <a:off x="6841173" y="3268516"/>
                <a:ext cx="1002563" cy="1285143"/>
              </a:xfrm>
              <a:prstGeom prst="downArrow">
                <a:avLst>
                  <a:gd name="adj1" fmla="val 50000"/>
                  <a:gd name="adj2" fmla="val 54152"/>
                </a:avLst>
              </a:prstGeom>
              <a:solidFill>
                <a:srgbClr val="7E91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2" name="文本框 40"/>
              <p:cNvSpPr txBox="1">
                <a:spLocks noChangeArrowheads="1"/>
              </p:cNvSpPr>
              <p:nvPr/>
            </p:nvSpPr>
            <p:spPr bwMode="auto">
              <a:xfrm>
                <a:off x="6421583" y="2326508"/>
                <a:ext cx="1843166" cy="614149"/>
              </a:xfrm>
              <a:prstGeom prst="rect">
                <a:avLst/>
              </a:prstGeom>
              <a:solidFill>
                <a:srgbClr val="7E9161"/>
              </a:solidFill>
              <a:ln w="9525">
                <a:solidFill>
                  <a:srgbClr val="7E9161"/>
                </a:solidFill>
                <a:miter lim="800000"/>
              </a:ln>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23" name="文本框 48"/>
              <p:cNvSpPr txBox="1">
                <a:spLocks noChangeArrowheads="1"/>
              </p:cNvSpPr>
              <p:nvPr/>
            </p:nvSpPr>
            <p:spPr bwMode="auto">
              <a:xfrm>
                <a:off x="6446656" y="3060098"/>
                <a:ext cx="1817778" cy="398985"/>
              </a:xfrm>
              <a:prstGeom prst="rect">
                <a:avLst/>
              </a:prstGeom>
              <a:solidFill>
                <a:srgbClr val="7E9161"/>
              </a:solidFill>
              <a:ln w="9525">
                <a:noFill/>
                <a:miter lim="800000"/>
              </a:ln>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标题文字</a:t>
                </a:r>
              </a:p>
            </p:txBody>
          </p:sp>
          <p:sp>
            <p:nvSpPr>
              <p:cNvPr id="24" name="文本框 52"/>
              <p:cNvSpPr txBox="1">
                <a:spLocks noChangeArrowheads="1"/>
              </p:cNvSpPr>
              <p:nvPr/>
            </p:nvSpPr>
            <p:spPr bwMode="auto">
              <a:xfrm>
                <a:off x="6265864" y="4611688"/>
                <a:ext cx="2154235" cy="400315"/>
              </a:xfrm>
              <a:prstGeom prst="rect">
                <a:avLst/>
              </a:prstGeom>
              <a:solidFill>
                <a:srgbClr val="7E9161"/>
              </a:solidFill>
              <a:ln w="9525">
                <a:noFill/>
                <a:miter lim="800000"/>
              </a:ln>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标题文字内容</a:t>
                </a:r>
              </a:p>
            </p:txBody>
          </p:sp>
        </p:grpSp>
        <p:grpSp>
          <p:nvGrpSpPr>
            <p:cNvPr id="25" name="组合 24"/>
            <p:cNvGrpSpPr/>
            <p:nvPr/>
          </p:nvGrpSpPr>
          <p:grpSpPr bwMode="auto">
            <a:xfrm>
              <a:off x="10544" y="2289"/>
              <a:ext cx="2542" cy="3840"/>
              <a:chOff x="8942388" y="1758950"/>
              <a:chExt cx="2153178" cy="3253053"/>
            </a:xfrm>
            <a:solidFill>
              <a:srgbClr val="F29C9F"/>
            </a:solidFill>
          </p:grpSpPr>
          <p:sp>
            <p:nvSpPr>
              <p:cNvPr id="26" name="椭圆 25"/>
              <p:cNvSpPr/>
              <p:nvPr/>
            </p:nvSpPr>
            <p:spPr>
              <a:xfrm>
                <a:off x="8942388" y="1758950"/>
                <a:ext cx="2153178" cy="21531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7" name="下箭头 26"/>
              <p:cNvSpPr/>
              <p:nvPr/>
            </p:nvSpPr>
            <p:spPr>
              <a:xfrm>
                <a:off x="9518263" y="3268516"/>
                <a:ext cx="1001428" cy="1285143"/>
              </a:xfrm>
              <a:prstGeom prst="downArrow">
                <a:avLst>
                  <a:gd name="adj1" fmla="val 50000"/>
                  <a:gd name="adj2" fmla="val 5415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8" name="文本框 41"/>
              <p:cNvSpPr txBox="1">
                <a:spLocks noChangeArrowheads="1"/>
              </p:cNvSpPr>
              <p:nvPr/>
            </p:nvSpPr>
            <p:spPr bwMode="auto">
              <a:xfrm>
                <a:off x="9234636" y="2318037"/>
                <a:ext cx="1628963" cy="6141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29" name="文本框 49"/>
              <p:cNvSpPr txBox="1">
                <a:spLocks noChangeArrowheads="1"/>
              </p:cNvSpPr>
              <p:nvPr/>
            </p:nvSpPr>
            <p:spPr bwMode="auto">
              <a:xfrm>
                <a:off x="9243954" y="3048239"/>
                <a:ext cx="1578137" cy="3989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标题文字</a:t>
                </a:r>
              </a:p>
            </p:txBody>
          </p:sp>
          <p:sp>
            <p:nvSpPr>
              <p:cNvPr id="30" name="文本框 53"/>
              <p:cNvSpPr txBox="1">
                <a:spLocks noChangeArrowheads="1"/>
              </p:cNvSpPr>
              <p:nvPr/>
            </p:nvSpPr>
            <p:spPr bwMode="auto">
              <a:xfrm>
                <a:off x="8942388" y="4611688"/>
                <a:ext cx="2152650" cy="4003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标题文字内容</a:t>
                </a:r>
              </a:p>
            </p:txBody>
          </p:sp>
          <p:sp>
            <p:nvSpPr>
              <p:cNvPr id="3" name="椭圆 2"/>
              <p:cNvSpPr/>
              <p:nvPr/>
            </p:nvSpPr>
            <p:spPr>
              <a:xfrm>
                <a:off x="8942388" y="1758950"/>
                <a:ext cx="2153178" cy="2153196"/>
              </a:xfrm>
              <a:prstGeom prst="ellipse">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4" name="下箭头 3"/>
              <p:cNvSpPr/>
              <p:nvPr/>
            </p:nvSpPr>
            <p:spPr>
              <a:xfrm>
                <a:off x="9518263" y="3268516"/>
                <a:ext cx="1001428" cy="1285143"/>
              </a:xfrm>
              <a:prstGeom prst="downArrow">
                <a:avLst>
                  <a:gd name="adj1" fmla="val 50000"/>
                  <a:gd name="adj2" fmla="val 54152"/>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lumMod val="65000"/>
                      <a:lumOff val="35000"/>
                    </a:schemeClr>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 name="文本框 41"/>
              <p:cNvSpPr txBox="1">
                <a:spLocks noChangeArrowheads="1"/>
              </p:cNvSpPr>
              <p:nvPr/>
            </p:nvSpPr>
            <p:spPr bwMode="auto">
              <a:xfrm>
                <a:off x="9234636" y="2318037"/>
                <a:ext cx="1628963" cy="614149"/>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6" name="文本框 49"/>
              <p:cNvSpPr txBox="1">
                <a:spLocks noChangeArrowheads="1"/>
              </p:cNvSpPr>
              <p:nvPr/>
            </p:nvSpPr>
            <p:spPr bwMode="auto">
              <a:xfrm>
                <a:off x="9243954" y="3048239"/>
                <a:ext cx="1578137" cy="398985"/>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a:solidFill>
                      <a:schemeClr val="bg1"/>
                    </a:solidFill>
                    <a:latin typeface="微软雅黑" panose="020B0503020204020204" pitchFamily="34" charset="-122"/>
                    <a:ea typeface="微软雅黑" panose="020B0503020204020204" pitchFamily="34" charset="-122"/>
                    <a:cs typeface="站酷小薇LOGO体" panose="02010600010101010101" charset="-122"/>
                  </a:rPr>
                  <a:t>标题文字</a:t>
                </a:r>
              </a:p>
            </p:txBody>
          </p:sp>
          <p:sp>
            <p:nvSpPr>
              <p:cNvPr id="7" name="文本框 53"/>
              <p:cNvSpPr txBox="1">
                <a:spLocks noChangeArrowheads="1"/>
              </p:cNvSpPr>
              <p:nvPr/>
            </p:nvSpPr>
            <p:spPr bwMode="auto">
              <a:xfrm>
                <a:off x="8942388" y="4611688"/>
                <a:ext cx="2152650" cy="400315"/>
              </a:xfrm>
              <a:prstGeom prst="rect">
                <a:avLst/>
              </a:prstGeom>
              <a:solidFill>
                <a:srgbClr val="4A382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标题文字内容</a:t>
                </a:r>
              </a:p>
            </p:txBody>
          </p:sp>
        </p:grpSp>
      </p:grpSp>
      <p:sp>
        <p:nvSpPr>
          <p:cNvPr id="32"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3" name="直接连接符 32"/>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图片 7" descr="手绘撞色太空兔1banner背景psd"/>
          <p:cNvPicPr>
            <a:picLocks noChangeAspect="1"/>
          </p:cNvPicPr>
          <p:nvPr/>
        </p:nvPicPr>
        <p:blipFill>
          <a:blip r:embed="rId3" cstate="print">
            <a:clrChange>
              <a:clrFrom>
                <a:srgbClr val="FFFFFF">
                  <a:alpha val="100000"/>
                </a:srgbClr>
              </a:clrFrom>
              <a:clrTo>
                <a:srgbClr val="FFFFFF">
                  <a:alpha val="100000"/>
                  <a:alpha val="0"/>
                </a:srgbClr>
              </a:clrTo>
            </a:clrChange>
          </a:blip>
          <a:srcRect l="13984" r="44772"/>
          <a:stretch>
            <a:fillRect/>
          </a:stretch>
        </p:blipFill>
        <p:spPr>
          <a:xfrm flipH="1">
            <a:off x="7223760" y="2840355"/>
            <a:ext cx="1811020" cy="216979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99541" y="1678598"/>
            <a:ext cx="2234894" cy="1724674"/>
            <a:chOff x="346759" y="1963484"/>
            <a:chExt cx="2981325" cy="2300696"/>
          </a:xfrm>
          <a:solidFill>
            <a:srgbClr val="A89CF7"/>
          </a:solidFill>
        </p:grpSpPr>
        <p:sp>
          <p:nvSpPr>
            <p:cNvPr id="18" name="图文框 17"/>
            <p:cNvSpPr/>
            <p:nvPr/>
          </p:nvSpPr>
          <p:spPr>
            <a:xfrm>
              <a:off x="346759" y="1963484"/>
              <a:ext cx="2981325" cy="2056857"/>
            </a:xfrm>
            <a:prstGeom prst="frame">
              <a:avLst>
                <a:gd name="adj1" fmla="val 1359"/>
              </a:avLst>
            </a:prstGeom>
            <a:grp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等腰三角形 18"/>
            <p:cNvSpPr/>
            <p:nvPr/>
          </p:nvSpPr>
          <p:spPr>
            <a:xfrm rot="10800000">
              <a:off x="1695994" y="4020340"/>
              <a:ext cx="282854" cy="243840"/>
            </a:xfrm>
            <a:prstGeom prst="triangl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20" name="组合 19"/>
          <p:cNvGrpSpPr/>
          <p:nvPr/>
        </p:nvGrpSpPr>
        <p:grpSpPr>
          <a:xfrm>
            <a:off x="3466030" y="1678598"/>
            <a:ext cx="2234894" cy="1724674"/>
            <a:chOff x="4605337" y="1963484"/>
            <a:chExt cx="2981325" cy="2300696"/>
          </a:xfrm>
          <a:solidFill>
            <a:srgbClr val="A89CF7"/>
          </a:solidFill>
        </p:grpSpPr>
        <p:sp>
          <p:nvSpPr>
            <p:cNvPr id="22" name="图文框 21"/>
            <p:cNvSpPr/>
            <p:nvPr/>
          </p:nvSpPr>
          <p:spPr>
            <a:xfrm>
              <a:off x="4605337" y="1963484"/>
              <a:ext cx="2981325" cy="2056857"/>
            </a:xfrm>
            <a:prstGeom prst="frame">
              <a:avLst>
                <a:gd name="adj1" fmla="val 1359"/>
              </a:avLst>
            </a:prstGeom>
            <a:grp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3" name="等腰三角形 22"/>
            <p:cNvSpPr/>
            <p:nvPr/>
          </p:nvSpPr>
          <p:spPr>
            <a:xfrm rot="10800000">
              <a:off x="5954573" y="4020340"/>
              <a:ext cx="282854" cy="243840"/>
            </a:xfrm>
            <a:prstGeom prst="triangl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24" name="组合 23"/>
          <p:cNvGrpSpPr/>
          <p:nvPr/>
        </p:nvGrpSpPr>
        <p:grpSpPr>
          <a:xfrm>
            <a:off x="6333155" y="1678598"/>
            <a:ext cx="2234894" cy="1724674"/>
            <a:chOff x="8382277" y="1963484"/>
            <a:chExt cx="2981325" cy="2300696"/>
          </a:xfrm>
          <a:solidFill>
            <a:srgbClr val="A89CF7"/>
          </a:solidFill>
        </p:grpSpPr>
        <p:sp>
          <p:nvSpPr>
            <p:cNvPr id="26" name="图文框 25"/>
            <p:cNvSpPr/>
            <p:nvPr/>
          </p:nvSpPr>
          <p:spPr>
            <a:xfrm>
              <a:off x="8382277" y="1963484"/>
              <a:ext cx="2981325" cy="2056857"/>
            </a:xfrm>
            <a:prstGeom prst="frame">
              <a:avLst>
                <a:gd name="adj1" fmla="val 1359"/>
              </a:avLst>
            </a:prstGeom>
            <a:grp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7" name="等腰三角形 26"/>
            <p:cNvSpPr/>
            <p:nvPr/>
          </p:nvSpPr>
          <p:spPr>
            <a:xfrm rot="10800000">
              <a:off x="9731512" y="4020340"/>
              <a:ext cx="282854" cy="243840"/>
            </a:xfrm>
            <a:prstGeom prst="triangl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28" name="组合 27"/>
          <p:cNvGrpSpPr/>
          <p:nvPr/>
        </p:nvGrpSpPr>
        <p:grpSpPr>
          <a:xfrm>
            <a:off x="818566" y="3581304"/>
            <a:ext cx="1795571" cy="1246145"/>
            <a:chOff x="1073651" y="4254023"/>
            <a:chExt cx="2395272" cy="1662344"/>
          </a:xfrm>
        </p:grpSpPr>
        <p:sp>
          <p:nvSpPr>
            <p:cNvPr id="29" name="圆角矩形 28"/>
            <p:cNvSpPr/>
            <p:nvPr/>
          </p:nvSpPr>
          <p:spPr>
            <a:xfrm>
              <a:off x="1442612" y="4254023"/>
              <a:ext cx="1657350" cy="457200"/>
            </a:xfrm>
            <a:prstGeom prst="roundRect">
              <a:avLst>
                <a:gd name="adj" fmla="val 50000"/>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sp>
          <p:nvSpPr>
            <p:cNvPr id="30" name="矩形 29"/>
            <p:cNvSpPr/>
            <p:nvPr/>
          </p:nvSpPr>
          <p:spPr>
            <a:xfrm>
              <a:off x="1073651" y="4823223"/>
              <a:ext cx="2395272" cy="1093144"/>
            </a:xfrm>
            <a:prstGeom prst="rect">
              <a:avLst/>
            </a:prstGeom>
          </p:spPr>
          <p:txBody>
            <a:bodyPr wrap="square">
              <a:spAutoFit/>
            </a:bodyPr>
            <a:lstStyle/>
            <a:p>
              <a:pPr algn="ct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此处添加详细文本描述，建议与标题相关并符合整体语言风格，语言描述尽量简。</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1" name="文本框 67"/>
            <p:cNvSpPr txBox="1"/>
            <p:nvPr/>
          </p:nvSpPr>
          <p:spPr>
            <a:xfrm>
              <a:off x="1686223" y="4303791"/>
              <a:ext cx="1170126" cy="400306"/>
            </a:xfrm>
            <a:prstGeom prst="rect">
              <a:avLst/>
            </a:prstGeom>
            <a:noFill/>
          </p:spPr>
          <p:txBody>
            <a:bodyPr wrap="none" rtlCol="0">
              <a:spAutoFit/>
            </a:bodyPr>
            <a:lstStyle/>
            <a:p>
              <a:pPr algn="ctr"/>
              <a:r>
                <a:rPr lang="zh-CN" altLang="en-US" sz="135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文本内容</a:t>
              </a:r>
            </a:p>
          </p:txBody>
        </p:sp>
      </p:grpSp>
      <p:grpSp>
        <p:nvGrpSpPr>
          <p:cNvPr id="32" name="组合 31"/>
          <p:cNvGrpSpPr/>
          <p:nvPr/>
        </p:nvGrpSpPr>
        <p:grpSpPr>
          <a:xfrm>
            <a:off x="3685690" y="3581304"/>
            <a:ext cx="1795571" cy="1246145"/>
            <a:chOff x="4898364" y="4254023"/>
            <a:chExt cx="2395272" cy="1662344"/>
          </a:xfrm>
        </p:grpSpPr>
        <p:sp>
          <p:nvSpPr>
            <p:cNvPr id="33" name="圆角矩形 32"/>
            <p:cNvSpPr/>
            <p:nvPr/>
          </p:nvSpPr>
          <p:spPr>
            <a:xfrm>
              <a:off x="5267325" y="4254023"/>
              <a:ext cx="1657350" cy="457200"/>
            </a:xfrm>
            <a:prstGeom prst="roundRect">
              <a:avLst>
                <a:gd name="adj" fmla="val 50000"/>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sp>
          <p:nvSpPr>
            <p:cNvPr id="34" name="矩形 33"/>
            <p:cNvSpPr/>
            <p:nvPr/>
          </p:nvSpPr>
          <p:spPr>
            <a:xfrm>
              <a:off x="4898364" y="4823223"/>
              <a:ext cx="2395272" cy="1093144"/>
            </a:xfrm>
            <a:prstGeom prst="rect">
              <a:avLst/>
            </a:prstGeom>
          </p:spPr>
          <p:txBody>
            <a:bodyPr wrap="square">
              <a:spAutoFit/>
            </a:bodyPr>
            <a:lstStyle/>
            <a:p>
              <a:pPr algn="ct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此处添加详细文本描述，建议与标题相关并符合整体语言风格，语言描述尽量简。</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5" name="文本框 71"/>
            <p:cNvSpPr txBox="1"/>
            <p:nvPr/>
          </p:nvSpPr>
          <p:spPr>
            <a:xfrm>
              <a:off x="5510936" y="4303791"/>
              <a:ext cx="1170126" cy="400306"/>
            </a:xfrm>
            <a:prstGeom prst="rect">
              <a:avLst/>
            </a:prstGeom>
            <a:noFill/>
          </p:spPr>
          <p:txBody>
            <a:bodyPr wrap="none" rtlCol="0">
              <a:spAutoFit/>
            </a:bodyPr>
            <a:lstStyle/>
            <a:p>
              <a:pPr algn="ctr"/>
              <a:r>
                <a:rPr lang="zh-CN" altLang="en-US" sz="135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文本内容</a:t>
              </a:r>
            </a:p>
          </p:txBody>
        </p:sp>
      </p:grpSp>
      <p:grpSp>
        <p:nvGrpSpPr>
          <p:cNvPr id="36" name="组合 35"/>
          <p:cNvGrpSpPr/>
          <p:nvPr/>
        </p:nvGrpSpPr>
        <p:grpSpPr>
          <a:xfrm>
            <a:off x="6552814" y="3581304"/>
            <a:ext cx="1795571" cy="1246145"/>
            <a:chOff x="8723077" y="4254023"/>
            <a:chExt cx="2395272" cy="1662344"/>
          </a:xfrm>
        </p:grpSpPr>
        <p:sp>
          <p:nvSpPr>
            <p:cNvPr id="37" name="圆角矩形 36"/>
            <p:cNvSpPr/>
            <p:nvPr/>
          </p:nvSpPr>
          <p:spPr>
            <a:xfrm>
              <a:off x="9092038" y="4254023"/>
              <a:ext cx="1657350" cy="457200"/>
            </a:xfrm>
            <a:prstGeom prst="roundRect">
              <a:avLst>
                <a:gd name="adj" fmla="val 50000"/>
              </a:avLst>
            </a:pr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cs typeface="站酷小薇LOGO体" panose="02010600010101010101" charset="-122"/>
              </a:endParaRPr>
            </a:p>
          </p:txBody>
        </p:sp>
        <p:sp>
          <p:nvSpPr>
            <p:cNvPr id="38" name="矩形 37"/>
            <p:cNvSpPr/>
            <p:nvPr/>
          </p:nvSpPr>
          <p:spPr>
            <a:xfrm>
              <a:off x="8723077" y="4823223"/>
              <a:ext cx="2395272" cy="1093144"/>
            </a:xfrm>
            <a:prstGeom prst="rect">
              <a:avLst/>
            </a:prstGeom>
            <a:noFill/>
          </p:spPr>
          <p:txBody>
            <a:bodyPr wrap="square" rtlCol="0">
              <a:spAutoFit/>
            </a:bodyPr>
            <a:lstStyle/>
            <a:p>
              <a:pPr algn="ctr">
                <a:lnSpc>
                  <a:spcPct val="150000"/>
                </a:lnSpc>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此处添加详细文本描述，建议与标题相关并符合整体语言风格，语言描述尽量简。</a:t>
              </a:r>
              <a:endParaRPr lang="en-US" altLang="zh-CN"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9" name="文本框 75"/>
            <p:cNvSpPr txBox="1"/>
            <p:nvPr/>
          </p:nvSpPr>
          <p:spPr>
            <a:xfrm>
              <a:off x="9335649" y="4303791"/>
              <a:ext cx="1170126" cy="400306"/>
            </a:xfrm>
            <a:prstGeom prst="rect">
              <a:avLst/>
            </a:prstGeom>
            <a:noFill/>
          </p:spPr>
          <p:txBody>
            <a:bodyPr wrap="none" rtlCol="0">
              <a:spAutoFit/>
            </a:bodyPr>
            <a:lstStyle/>
            <a:p>
              <a:pPr algn="ctr"/>
              <a:r>
                <a:rPr lang="zh-CN" altLang="en-US" sz="1350" dirty="0">
                  <a:solidFill>
                    <a:schemeClr val="bg1"/>
                  </a:solidFill>
                  <a:latin typeface="微软雅黑" panose="020B0503020204020204" pitchFamily="34" charset="-122"/>
                  <a:ea typeface="微软雅黑" panose="020B0503020204020204" pitchFamily="34" charset="-122"/>
                  <a:cs typeface="站酷小薇LOGO体" panose="02010600010101010101" charset="-122"/>
                </a:rPr>
                <a:t>文本内容</a:t>
              </a:r>
            </a:p>
          </p:txBody>
        </p:sp>
      </p:grpSp>
      <p:sp>
        <p:nvSpPr>
          <p:cNvPr id="40"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41" name="直接连接符 40"/>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图片 10" descr="98"/>
          <p:cNvPicPr>
            <a:picLocks noChangeAspect="1"/>
          </p:cNvPicPr>
          <p:nvPr/>
        </p:nvPicPr>
        <p:blipFill>
          <a:blip r:embed="rId3" cstate="print"/>
          <a:stretch>
            <a:fillRect/>
          </a:stretch>
        </p:blipFill>
        <p:spPr>
          <a:xfrm>
            <a:off x="624840" y="1716405"/>
            <a:ext cx="2186940" cy="1489075"/>
          </a:xfrm>
          <a:prstGeom prst="rect">
            <a:avLst/>
          </a:prstGeom>
        </p:spPr>
      </p:pic>
      <p:pic>
        <p:nvPicPr>
          <p:cNvPr id="12" name="图片 11" descr="98"/>
          <p:cNvPicPr>
            <a:picLocks noChangeAspect="1"/>
          </p:cNvPicPr>
          <p:nvPr/>
        </p:nvPicPr>
        <p:blipFill>
          <a:blip r:embed="rId3" cstate="print"/>
          <a:stretch>
            <a:fillRect/>
          </a:stretch>
        </p:blipFill>
        <p:spPr>
          <a:xfrm>
            <a:off x="3490595" y="1704975"/>
            <a:ext cx="2186940" cy="1489075"/>
          </a:xfrm>
          <a:prstGeom prst="rect">
            <a:avLst/>
          </a:prstGeom>
        </p:spPr>
      </p:pic>
      <p:pic>
        <p:nvPicPr>
          <p:cNvPr id="13" name="图片 12" descr="98"/>
          <p:cNvPicPr>
            <a:picLocks noChangeAspect="1"/>
          </p:cNvPicPr>
          <p:nvPr/>
        </p:nvPicPr>
        <p:blipFill>
          <a:blip r:embed="rId3" cstate="print"/>
          <a:stretch>
            <a:fillRect/>
          </a:stretch>
        </p:blipFill>
        <p:spPr>
          <a:xfrm>
            <a:off x="6357620" y="1716405"/>
            <a:ext cx="2186940" cy="14890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par>
                                <p:cTn id="29" presetID="53" presetClass="entr" presetSubtype="16"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par>
                                <p:cTn id="34" presetID="53" presetClass="entr" presetSubtype="16"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right)">
                                      <p:cBhvr>
                                        <p:cTn id="42" dur="500"/>
                                        <p:tgtEl>
                                          <p:spTgt spid="41"/>
                                        </p:tgtEl>
                                      </p:cBhvr>
                                    </p:animEffect>
                                  </p:childTnLst>
                                </p:cTn>
                              </p:par>
                              <p:par>
                                <p:cTn id="43" presetID="53" presetClass="entr" presetSubtype="16"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par>
                                <p:cTn id="48" presetID="53" presetClass="entr" presetSubtype="16"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343275" y="1203960"/>
            <a:ext cx="3312160" cy="1897380"/>
            <a:chOff x="4707" y="1895"/>
            <a:chExt cx="5216" cy="2988"/>
          </a:xfrm>
        </p:grpSpPr>
        <p:sp>
          <p:nvSpPr>
            <p:cNvPr id="58" name="TextBox 76"/>
            <p:cNvSpPr txBox="1"/>
            <p:nvPr/>
          </p:nvSpPr>
          <p:spPr>
            <a:xfrm>
              <a:off x="6659" y="2083"/>
              <a:ext cx="1082" cy="1210"/>
            </a:xfrm>
            <a:prstGeom prst="rect">
              <a:avLst/>
            </a:prstGeom>
            <a:noFill/>
          </p:spPr>
          <p:txBody>
            <a:bodyPr wrap="square" rtlCol="0">
              <a:sp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4</a:t>
              </a:r>
            </a:p>
          </p:txBody>
        </p:sp>
        <p:sp>
          <p:nvSpPr>
            <p:cNvPr id="59" name="TextBox 76"/>
            <p:cNvSpPr txBox="1"/>
            <p:nvPr/>
          </p:nvSpPr>
          <p:spPr>
            <a:xfrm>
              <a:off x="4707" y="4059"/>
              <a:ext cx="5216" cy="824"/>
            </a:xfrm>
            <a:prstGeom prst="rect">
              <a:avLst/>
            </a:prstGeom>
            <a:noFill/>
            <a:effectLst/>
          </p:spPr>
          <p:txBody>
            <a:bodyPr wrap="square" rtlCol="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在此添加标题章节</a:t>
              </a:r>
            </a:p>
          </p:txBody>
        </p:sp>
        <p:sp>
          <p:nvSpPr>
            <p:cNvPr id="9" name="椭圆 8"/>
            <p:cNvSpPr/>
            <p:nvPr/>
          </p:nvSpPr>
          <p:spPr bwMode="auto">
            <a:xfrm>
              <a:off x="6406" y="1895"/>
              <a:ext cx="1588" cy="1588"/>
            </a:xfrm>
            <a:prstGeom prst="ellipse">
              <a:avLst/>
            </a:prstGeom>
            <a:noFill/>
            <a:ln w="76200">
              <a:solidFill>
                <a:srgbClr val="7E9161"/>
              </a:solidFill>
            </a:ln>
            <a:effectLst>
              <a:innerShdw blurRad="63500" dist="25400" dir="8100000">
                <a:prstClr val="black">
                  <a:alpha val="50000"/>
                </a:prstClr>
              </a:innerShdw>
            </a:effectLst>
            <a:extLst>
              <a:ext uri="{909E8E84-426E-40DD-AFC4-6F175D3DCCD1}">
                <a14:hiddenFill xmlns:a14="http://schemas.microsoft.com/office/drawing/2010/main">
                  <a:solidFill>
                    <a:srgbClr val="A89CF7"/>
                  </a:solidFill>
                </a14:hiddenFill>
              </a:ext>
            </a:extLst>
          </p:spPr>
          <p:txBody>
            <a:bodyPr vert="horz" wrap="square" lIns="91440" tIns="45720" rIns="91440" bIns="45720" numCol="1" rtlCol="0" anchor="t" anchorCtr="0" compatLnSpc="1"/>
            <a:lstStyle/>
            <a:p>
              <a:pPr algn="ctr"/>
              <a:endParaRPr lang="zh-CN" altLang="en-US">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noChangeAspect="1"/>
          </p:cNvGrpSpPr>
          <p:nvPr/>
        </p:nvGrpSpPr>
        <p:grpSpPr>
          <a:xfrm>
            <a:off x="1135050" y="1246473"/>
            <a:ext cx="3242538" cy="3904647"/>
            <a:chOff x="1141364" y="649312"/>
            <a:chExt cx="4277404" cy="5150844"/>
          </a:xfrm>
        </p:grpSpPr>
        <p:sp>
          <p:nvSpPr>
            <p:cNvPr id="9" name="任意多边形 8"/>
            <p:cNvSpPr/>
            <p:nvPr/>
          </p:nvSpPr>
          <p:spPr>
            <a:xfrm>
              <a:off x="1491356" y="1307806"/>
              <a:ext cx="3638574" cy="4492350"/>
            </a:xfrm>
            <a:custGeom>
              <a:avLst/>
              <a:gdLst>
                <a:gd name="connsiteX0" fmla="*/ 1743740 w 3742661"/>
                <a:gd name="connsiteY0" fmla="*/ 4476307 h 4476307"/>
                <a:gd name="connsiteX1" fmla="*/ 1796903 w 3742661"/>
                <a:gd name="connsiteY1" fmla="*/ 3785190 h 4476307"/>
                <a:gd name="connsiteX2" fmla="*/ 1307805 w 3742661"/>
                <a:gd name="connsiteY2" fmla="*/ 3381153 h 4476307"/>
                <a:gd name="connsiteX3" fmla="*/ 31898 w 3742661"/>
                <a:gd name="connsiteY3" fmla="*/ 2945218 h 4476307"/>
                <a:gd name="connsiteX4" fmla="*/ 1127052 w 3742661"/>
                <a:gd name="connsiteY4" fmla="*/ 3242930 h 4476307"/>
                <a:gd name="connsiteX5" fmla="*/ 393405 w 3742661"/>
                <a:gd name="connsiteY5" fmla="*/ 2456121 h 4476307"/>
                <a:gd name="connsiteX6" fmla="*/ 1775638 w 3742661"/>
                <a:gd name="connsiteY6" fmla="*/ 3519376 h 4476307"/>
                <a:gd name="connsiteX7" fmla="*/ 1679945 w 3742661"/>
                <a:gd name="connsiteY7" fmla="*/ 2392325 h 4476307"/>
                <a:gd name="connsiteX8" fmla="*/ 0 w 3742661"/>
                <a:gd name="connsiteY8" fmla="*/ 754911 h 4476307"/>
                <a:gd name="connsiteX9" fmla="*/ 988828 w 3742661"/>
                <a:gd name="connsiteY9" fmla="*/ 1924493 h 4476307"/>
                <a:gd name="connsiteX10" fmla="*/ 1137684 w 3742661"/>
                <a:gd name="connsiteY10" fmla="*/ 861237 h 4476307"/>
                <a:gd name="connsiteX11" fmla="*/ 1222745 w 3742661"/>
                <a:gd name="connsiteY11" fmla="*/ 2062716 h 4476307"/>
                <a:gd name="connsiteX12" fmla="*/ 1690577 w 3742661"/>
                <a:gd name="connsiteY12" fmla="*/ 2190307 h 4476307"/>
                <a:gd name="connsiteX13" fmla="*/ 1956391 w 3742661"/>
                <a:gd name="connsiteY13" fmla="*/ 0 h 4476307"/>
                <a:gd name="connsiteX14" fmla="*/ 2083982 w 3742661"/>
                <a:gd name="connsiteY14" fmla="*/ 978195 h 4476307"/>
                <a:gd name="connsiteX15" fmla="*/ 1881963 w 3742661"/>
                <a:gd name="connsiteY15" fmla="*/ 2232837 h 4476307"/>
                <a:gd name="connsiteX16" fmla="*/ 2041452 w 3742661"/>
                <a:gd name="connsiteY16" fmla="*/ 3030279 h 4476307"/>
                <a:gd name="connsiteX17" fmla="*/ 2647507 w 3742661"/>
                <a:gd name="connsiteY17" fmla="*/ 2519916 h 4476307"/>
                <a:gd name="connsiteX18" fmla="*/ 2849526 w 3742661"/>
                <a:gd name="connsiteY18" fmla="*/ 1307804 h 4476307"/>
                <a:gd name="connsiteX19" fmla="*/ 2838893 w 3742661"/>
                <a:gd name="connsiteY19" fmla="*/ 2371060 h 4476307"/>
                <a:gd name="connsiteX20" fmla="*/ 3742661 w 3742661"/>
                <a:gd name="connsiteY20" fmla="*/ 1148316 h 4476307"/>
                <a:gd name="connsiteX21" fmla="*/ 2222205 w 3742661"/>
                <a:gd name="connsiteY21" fmla="*/ 3370521 h 4476307"/>
                <a:gd name="connsiteX22" fmla="*/ 2169042 w 3742661"/>
                <a:gd name="connsiteY22" fmla="*/ 3817088 h 4476307"/>
                <a:gd name="connsiteX23" fmla="*/ 3317358 w 3742661"/>
                <a:gd name="connsiteY23" fmla="*/ 3094074 h 4476307"/>
                <a:gd name="connsiteX24" fmla="*/ 2190307 w 3742661"/>
                <a:gd name="connsiteY24" fmla="*/ 4051004 h 4476307"/>
                <a:gd name="connsiteX25" fmla="*/ 2232838 w 3742661"/>
                <a:gd name="connsiteY25" fmla="*/ 4476307 h 4476307"/>
                <a:gd name="connsiteX26" fmla="*/ 1743740 w 3742661"/>
                <a:gd name="connsiteY26" fmla="*/ 4476307 h 4476307"/>
                <a:gd name="connsiteX0-1" fmla="*/ 1743740 w 3742661"/>
                <a:gd name="connsiteY0-2" fmla="*/ 4492350 h 4492350"/>
                <a:gd name="connsiteX1-3" fmla="*/ 1796903 w 3742661"/>
                <a:gd name="connsiteY1-4" fmla="*/ 3785190 h 4492350"/>
                <a:gd name="connsiteX2-5" fmla="*/ 1307805 w 3742661"/>
                <a:gd name="connsiteY2-6" fmla="*/ 3381153 h 4492350"/>
                <a:gd name="connsiteX3-7" fmla="*/ 31898 w 3742661"/>
                <a:gd name="connsiteY3-8" fmla="*/ 2945218 h 4492350"/>
                <a:gd name="connsiteX4-9" fmla="*/ 1127052 w 3742661"/>
                <a:gd name="connsiteY4-10" fmla="*/ 3242930 h 4492350"/>
                <a:gd name="connsiteX5-11" fmla="*/ 393405 w 3742661"/>
                <a:gd name="connsiteY5-12" fmla="*/ 2456121 h 4492350"/>
                <a:gd name="connsiteX6-13" fmla="*/ 1775638 w 3742661"/>
                <a:gd name="connsiteY6-14" fmla="*/ 3519376 h 4492350"/>
                <a:gd name="connsiteX7-15" fmla="*/ 1679945 w 3742661"/>
                <a:gd name="connsiteY7-16" fmla="*/ 2392325 h 4492350"/>
                <a:gd name="connsiteX8-17" fmla="*/ 0 w 3742661"/>
                <a:gd name="connsiteY8-18" fmla="*/ 754911 h 4492350"/>
                <a:gd name="connsiteX9-19" fmla="*/ 988828 w 3742661"/>
                <a:gd name="connsiteY9-20" fmla="*/ 1924493 h 4492350"/>
                <a:gd name="connsiteX10-21" fmla="*/ 1137684 w 3742661"/>
                <a:gd name="connsiteY10-22" fmla="*/ 861237 h 4492350"/>
                <a:gd name="connsiteX11-23" fmla="*/ 1222745 w 3742661"/>
                <a:gd name="connsiteY11-24" fmla="*/ 2062716 h 4492350"/>
                <a:gd name="connsiteX12-25" fmla="*/ 1690577 w 3742661"/>
                <a:gd name="connsiteY12-26" fmla="*/ 2190307 h 4492350"/>
                <a:gd name="connsiteX13-27" fmla="*/ 1956391 w 3742661"/>
                <a:gd name="connsiteY13-28" fmla="*/ 0 h 4492350"/>
                <a:gd name="connsiteX14-29" fmla="*/ 2083982 w 3742661"/>
                <a:gd name="connsiteY14-30" fmla="*/ 978195 h 4492350"/>
                <a:gd name="connsiteX15-31" fmla="*/ 1881963 w 3742661"/>
                <a:gd name="connsiteY15-32" fmla="*/ 2232837 h 4492350"/>
                <a:gd name="connsiteX16-33" fmla="*/ 2041452 w 3742661"/>
                <a:gd name="connsiteY16-34" fmla="*/ 3030279 h 4492350"/>
                <a:gd name="connsiteX17-35" fmla="*/ 2647507 w 3742661"/>
                <a:gd name="connsiteY17-36" fmla="*/ 2519916 h 4492350"/>
                <a:gd name="connsiteX18-37" fmla="*/ 2849526 w 3742661"/>
                <a:gd name="connsiteY18-38" fmla="*/ 1307804 h 4492350"/>
                <a:gd name="connsiteX19-39" fmla="*/ 2838893 w 3742661"/>
                <a:gd name="connsiteY19-40" fmla="*/ 2371060 h 4492350"/>
                <a:gd name="connsiteX20-41" fmla="*/ 3742661 w 3742661"/>
                <a:gd name="connsiteY20-42" fmla="*/ 1148316 h 4492350"/>
                <a:gd name="connsiteX21-43" fmla="*/ 2222205 w 3742661"/>
                <a:gd name="connsiteY21-44" fmla="*/ 3370521 h 4492350"/>
                <a:gd name="connsiteX22-45" fmla="*/ 2169042 w 3742661"/>
                <a:gd name="connsiteY22-46" fmla="*/ 3817088 h 4492350"/>
                <a:gd name="connsiteX23-47" fmla="*/ 3317358 w 3742661"/>
                <a:gd name="connsiteY23-48" fmla="*/ 3094074 h 4492350"/>
                <a:gd name="connsiteX24-49" fmla="*/ 2190307 w 3742661"/>
                <a:gd name="connsiteY24-50" fmla="*/ 4051004 h 4492350"/>
                <a:gd name="connsiteX25-51" fmla="*/ 2232838 w 3742661"/>
                <a:gd name="connsiteY25-52" fmla="*/ 4476307 h 4492350"/>
                <a:gd name="connsiteX26-53" fmla="*/ 1743740 w 3742661"/>
                <a:gd name="connsiteY26-54" fmla="*/ 4492350 h 4492350"/>
                <a:gd name="connsiteX0-55" fmla="*/ 1743740 w 3742661"/>
                <a:gd name="connsiteY0-56" fmla="*/ 4492350 h 4492350"/>
                <a:gd name="connsiteX1-57" fmla="*/ 1796903 w 3742661"/>
                <a:gd name="connsiteY1-58" fmla="*/ 3785190 h 4492350"/>
                <a:gd name="connsiteX2-59" fmla="*/ 1307805 w 3742661"/>
                <a:gd name="connsiteY2-60" fmla="*/ 3381153 h 4492350"/>
                <a:gd name="connsiteX3-61" fmla="*/ 31898 w 3742661"/>
                <a:gd name="connsiteY3-62" fmla="*/ 2945218 h 4492350"/>
                <a:gd name="connsiteX4-63" fmla="*/ 1127052 w 3742661"/>
                <a:gd name="connsiteY4-64" fmla="*/ 3242930 h 4492350"/>
                <a:gd name="connsiteX5-65" fmla="*/ 393405 w 3742661"/>
                <a:gd name="connsiteY5-66" fmla="*/ 2456121 h 4492350"/>
                <a:gd name="connsiteX6-67" fmla="*/ 1775638 w 3742661"/>
                <a:gd name="connsiteY6-68" fmla="*/ 3519376 h 4492350"/>
                <a:gd name="connsiteX7-69" fmla="*/ 1679945 w 3742661"/>
                <a:gd name="connsiteY7-70" fmla="*/ 2392325 h 4492350"/>
                <a:gd name="connsiteX8-71" fmla="*/ 0 w 3742661"/>
                <a:gd name="connsiteY8-72" fmla="*/ 754911 h 4492350"/>
                <a:gd name="connsiteX9-73" fmla="*/ 988828 w 3742661"/>
                <a:gd name="connsiteY9-74" fmla="*/ 1924493 h 4492350"/>
                <a:gd name="connsiteX10-75" fmla="*/ 1137684 w 3742661"/>
                <a:gd name="connsiteY10-76" fmla="*/ 861237 h 4492350"/>
                <a:gd name="connsiteX11-77" fmla="*/ 1222745 w 3742661"/>
                <a:gd name="connsiteY11-78" fmla="*/ 2062716 h 4492350"/>
                <a:gd name="connsiteX12-79" fmla="*/ 1690577 w 3742661"/>
                <a:gd name="connsiteY12-80" fmla="*/ 2190307 h 4492350"/>
                <a:gd name="connsiteX13-81" fmla="*/ 1956391 w 3742661"/>
                <a:gd name="connsiteY13-82" fmla="*/ 0 h 4492350"/>
                <a:gd name="connsiteX14-83" fmla="*/ 2083982 w 3742661"/>
                <a:gd name="connsiteY14-84" fmla="*/ 978195 h 4492350"/>
                <a:gd name="connsiteX15-85" fmla="*/ 1881963 w 3742661"/>
                <a:gd name="connsiteY15-86" fmla="*/ 2232837 h 4492350"/>
                <a:gd name="connsiteX16-87" fmla="*/ 2041452 w 3742661"/>
                <a:gd name="connsiteY16-88" fmla="*/ 3030279 h 4492350"/>
                <a:gd name="connsiteX17-89" fmla="*/ 2647507 w 3742661"/>
                <a:gd name="connsiteY17-90" fmla="*/ 2519916 h 4492350"/>
                <a:gd name="connsiteX18-91" fmla="*/ 2849526 w 3742661"/>
                <a:gd name="connsiteY18-92" fmla="*/ 1307804 h 4492350"/>
                <a:gd name="connsiteX19-93" fmla="*/ 2838893 w 3742661"/>
                <a:gd name="connsiteY19-94" fmla="*/ 2371060 h 4492350"/>
                <a:gd name="connsiteX20-95" fmla="*/ 3742661 w 3742661"/>
                <a:gd name="connsiteY20-96" fmla="*/ 1148316 h 4492350"/>
                <a:gd name="connsiteX21-97" fmla="*/ 2222205 w 3742661"/>
                <a:gd name="connsiteY21-98" fmla="*/ 3370521 h 4492350"/>
                <a:gd name="connsiteX22-99" fmla="*/ 2169042 w 3742661"/>
                <a:gd name="connsiteY22-100" fmla="*/ 3817088 h 4492350"/>
                <a:gd name="connsiteX23-101" fmla="*/ 3317358 w 3742661"/>
                <a:gd name="connsiteY23-102" fmla="*/ 3094074 h 4492350"/>
                <a:gd name="connsiteX24-103" fmla="*/ 2190307 w 3742661"/>
                <a:gd name="connsiteY24-104" fmla="*/ 4051004 h 4492350"/>
                <a:gd name="connsiteX25-105" fmla="*/ 2232838 w 3742661"/>
                <a:gd name="connsiteY25-106" fmla="*/ 4476307 h 4492350"/>
                <a:gd name="connsiteX26-107" fmla="*/ 2218194 w 3742661"/>
                <a:gd name="connsiteY26-108" fmla="*/ 4491415 h 4492350"/>
                <a:gd name="connsiteX27" fmla="*/ 1743740 w 3742661"/>
                <a:gd name="connsiteY27" fmla="*/ 4492350 h 4492350"/>
                <a:gd name="connsiteX0-109" fmla="*/ 1743740 w 3742661"/>
                <a:gd name="connsiteY0-110" fmla="*/ 4492350 h 4492350"/>
                <a:gd name="connsiteX1-111" fmla="*/ 1796903 w 3742661"/>
                <a:gd name="connsiteY1-112" fmla="*/ 3785190 h 4492350"/>
                <a:gd name="connsiteX2-113" fmla="*/ 1307805 w 3742661"/>
                <a:gd name="connsiteY2-114" fmla="*/ 3381153 h 4492350"/>
                <a:gd name="connsiteX3-115" fmla="*/ 31898 w 3742661"/>
                <a:gd name="connsiteY3-116" fmla="*/ 2945218 h 4492350"/>
                <a:gd name="connsiteX4-117" fmla="*/ 1127052 w 3742661"/>
                <a:gd name="connsiteY4-118" fmla="*/ 3242930 h 4492350"/>
                <a:gd name="connsiteX5-119" fmla="*/ 393405 w 3742661"/>
                <a:gd name="connsiteY5-120" fmla="*/ 2456121 h 4492350"/>
                <a:gd name="connsiteX6-121" fmla="*/ 1775638 w 3742661"/>
                <a:gd name="connsiteY6-122" fmla="*/ 3519376 h 4492350"/>
                <a:gd name="connsiteX7-123" fmla="*/ 1679945 w 3742661"/>
                <a:gd name="connsiteY7-124" fmla="*/ 2392325 h 4492350"/>
                <a:gd name="connsiteX8-125" fmla="*/ 0 w 3742661"/>
                <a:gd name="connsiteY8-126" fmla="*/ 754911 h 4492350"/>
                <a:gd name="connsiteX9-127" fmla="*/ 988828 w 3742661"/>
                <a:gd name="connsiteY9-128" fmla="*/ 1924493 h 4492350"/>
                <a:gd name="connsiteX10-129" fmla="*/ 1137684 w 3742661"/>
                <a:gd name="connsiteY10-130" fmla="*/ 861237 h 4492350"/>
                <a:gd name="connsiteX11-131" fmla="*/ 1222745 w 3742661"/>
                <a:gd name="connsiteY11-132" fmla="*/ 2062716 h 4492350"/>
                <a:gd name="connsiteX12-133" fmla="*/ 1690577 w 3742661"/>
                <a:gd name="connsiteY12-134" fmla="*/ 2190307 h 4492350"/>
                <a:gd name="connsiteX13-135" fmla="*/ 1956391 w 3742661"/>
                <a:gd name="connsiteY13-136" fmla="*/ 0 h 4492350"/>
                <a:gd name="connsiteX14-137" fmla="*/ 2083982 w 3742661"/>
                <a:gd name="connsiteY14-138" fmla="*/ 978195 h 4492350"/>
                <a:gd name="connsiteX15-139" fmla="*/ 1881963 w 3742661"/>
                <a:gd name="connsiteY15-140" fmla="*/ 2232837 h 4492350"/>
                <a:gd name="connsiteX16-141" fmla="*/ 2041452 w 3742661"/>
                <a:gd name="connsiteY16-142" fmla="*/ 3030279 h 4492350"/>
                <a:gd name="connsiteX17-143" fmla="*/ 2647507 w 3742661"/>
                <a:gd name="connsiteY17-144" fmla="*/ 2519916 h 4492350"/>
                <a:gd name="connsiteX18-145" fmla="*/ 2849526 w 3742661"/>
                <a:gd name="connsiteY18-146" fmla="*/ 1307804 h 4492350"/>
                <a:gd name="connsiteX19-147" fmla="*/ 2838893 w 3742661"/>
                <a:gd name="connsiteY19-148" fmla="*/ 2371060 h 4492350"/>
                <a:gd name="connsiteX20-149" fmla="*/ 3742661 w 3742661"/>
                <a:gd name="connsiteY20-150" fmla="*/ 1148316 h 4492350"/>
                <a:gd name="connsiteX21-151" fmla="*/ 2222205 w 3742661"/>
                <a:gd name="connsiteY21-152" fmla="*/ 3370521 h 4492350"/>
                <a:gd name="connsiteX22-153" fmla="*/ 2169042 w 3742661"/>
                <a:gd name="connsiteY22-154" fmla="*/ 3817088 h 4492350"/>
                <a:gd name="connsiteX23-155" fmla="*/ 3317358 w 3742661"/>
                <a:gd name="connsiteY23-156" fmla="*/ 3094074 h 4492350"/>
                <a:gd name="connsiteX24-157" fmla="*/ 2190307 w 3742661"/>
                <a:gd name="connsiteY24-158" fmla="*/ 4051004 h 4492350"/>
                <a:gd name="connsiteX25-159" fmla="*/ 2232838 w 3742661"/>
                <a:gd name="connsiteY25-160" fmla="*/ 4476307 h 4492350"/>
                <a:gd name="connsiteX26-161" fmla="*/ 2218194 w 3742661"/>
                <a:gd name="connsiteY26-162" fmla="*/ 4491415 h 4492350"/>
                <a:gd name="connsiteX27-163" fmla="*/ 1743740 w 3742661"/>
                <a:gd name="connsiteY27-164" fmla="*/ 4492350 h 4492350"/>
                <a:gd name="connsiteX0-165" fmla="*/ 1743740 w 3742661"/>
                <a:gd name="connsiteY0-166" fmla="*/ 4492350 h 4492350"/>
                <a:gd name="connsiteX1-167" fmla="*/ 1796903 w 3742661"/>
                <a:gd name="connsiteY1-168" fmla="*/ 3785190 h 4492350"/>
                <a:gd name="connsiteX2-169" fmla="*/ 1307805 w 3742661"/>
                <a:gd name="connsiteY2-170" fmla="*/ 3381153 h 4492350"/>
                <a:gd name="connsiteX3-171" fmla="*/ 31898 w 3742661"/>
                <a:gd name="connsiteY3-172" fmla="*/ 2945218 h 4492350"/>
                <a:gd name="connsiteX4-173" fmla="*/ 1127052 w 3742661"/>
                <a:gd name="connsiteY4-174" fmla="*/ 3242930 h 4492350"/>
                <a:gd name="connsiteX5-175" fmla="*/ 393405 w 3742661"/>
                <a:gd name="connsiteY5-176" fmla="*/ 2456121 h 4492350"/>
                <a:gd name="connsiteX6-177" fmla="*/ 1775638 w 3742661"/>
                <a:gd name="connsiteY6-178" fmla="*/ 3519376 h 4492350"/>
                <a:gd name="connsiteX7-179" fmla="*/ 1679945 w 3742661"/>
                <a:gd name="connsiteY7-180" fmla="*/ 2392325 h 4492350"/>
                <a:gd name="connsiteX8-181" fmla="*/ 0 w 3742661"/>
                <a:gd name="connsiteY8-182" fmla="*/ 754911 h 4492350"/>
                <a:gd name="connsiteX9-183" fmla="*/ 988828 w 3742661"/>
                <a:gd name="connsiteY9-184" fmla="*/ 1924493 h 4492350"/>
                <a:gd name="connsiteX10-185" fmla="*/ 1137684 w 3742661"/>
                <a:gd name="connsiteY10-186" fmla="*/ 861237 h 4492350"/>
                <a:gd name="connsiteX11-187" fmla="*/ 1222745 w 3742661"/>
                <a:gd name="connsiteY11-188" fmla="*/ 2062716 h 4492350"/>
                <a:gd name="connsiteX12-189" fmla="*/ 1690577 w 3742661"/>
                <a:gd name="connsiteY12-190" fmla="*/ 2190307 h 4492350"/>
                <a:gd name="connsiteX13-191" fmla="*/ 1956391 w 3742661"/>
                <a:gd name="connsiteY13-192" fmla="*/ 0 h 4492350"/>
                <a:gd name="connsiteX14-193" fmla="*/ 2083982 w 3742661"/>
                <a:gd name="connsiteY14-194" fmla="*/ 978195 h 4492350"/>
                <a:gd name="connsiteX15-195" fmla="*/ 1881963 w 3742661"/>
                <a:gd name="connsiteY15-196" fmla="*/ 2232837 h 4492350"/>
                <a:gd name="connsiteX16-197" fmla="*/ 2041452 w 3742661"/>
                <a:gd name="connsiteY16-198" fmla="*/ 3030279 h 4492350"/>
                <a:gd name="connsiteX17-199" fmla="*/ 2647507 w 3742661"/>
                <a:gd name="connsiteY17-200" fmla="*/ 2519916 h 4492350"/>
                <a:gd name="connsiteX18-201" fmla="*/ 2849526 w 3742661"/>
                <a:gd name="connsiteY18-202" fmla="*/ 1307804 h 4492350"/>
                <a:gd name="connsiteX19-203" fmla="*/ 2838893 w 3742661"/>
                <a:gd name="connsiteY19-204" fmla="*/ 2371060 h 4492350"/>
                <a:gd name="connsiteX20-205" fmla="*/ 3742661 w 3742661"/>
                <a:gd name="connsiteY20-206" fmla="*/ 1148316 h 4492350"/>
                <a:gd name="connsiteX21-207" fmla="*/ 2222205 w 3742661"/>
                <a:gd name="connsiteY21-208" fmla="*/ 3370521 h 4492350"/>
                <a:gd name="connsiteX22-209" fmla="*/ 2169042 w 3742661"/>
                <a:gd name="connsiteY22-210" fmla="*/ 3817088 h 4492350"/>
                <a:gd name="connsiteX23-211" fmla="*/ 3317358 w 3742661"/>
                <a:gd name="connsiteY23-212" fmla="*/ 3094074 h 4492350"/>
                <a:gd name="connsiteX24-213" fmla="*/ 2190307 w 3742661"/>
                <a:gd name="connsiteY24-214" fmla="*/ 4051004 h 4492350"/>
                <a:gd name="connsiteX25-215" fmla="*/ 2232838 w 3742661"/>
                <a:gd name="connsiteY25-216" fmla="*/ 4476307 h 4492350"/>
                <a:gd name="connsiteX26-217" fmla="*/ 2218194 w 3742661"/>
                <a:gd name="connsiteY26-218" fmla="*/ 4491415 h 4492350"/>
                <a:gd name="connsiteX27-219" fmla="*/ 1743740 w 3742661"/>
                <a:gd name="connsiteY27-220" fmla="*/ 4492350 h 4492350"/>
                <a:gd name="connsiteX0-221" fmla="*/ 1743740 w 3742661"/>
                <a:gd name="connsiteY0-222" fmla="*/ 4492350 h 4492350"/>
                <a:gd name="connsiteX1-223" fmla="*/ 1796903 w 3742661"/>
                <a:gd name="connsiteY1-224" fmla="*/ 3785190 h 4492350"/>
                <a:gd name="connsiteX2-225" fmla="*/ 1307805 w 3742661"/>
                <a:gd name="connsiteY2-226" fmla="*/ 3381153 h 4492350"/>
                <a:gd name="connsiteX3-227" fmla="*/ 31898 w 3742661"/>
                <a:gd name="connsiteY3-228" fmla="*/ 2945218 h 4492350"/>
                <a:gd name="connsiteX4-229" fmla="*/ 1127052 w 3742661"/>
                <a:gd name="connsiteY4-230" fmla="*/ 3242930 h 4492350"/>
                <a:gd name="connsiteX5-231" fmla="*/ 393405 w 3742661"/>
                <a:gd name="connsiteY5-232" fmla="*/ 2456121 h 4492350"/>
                <a:gd name="connsiteX6-233" fmla="*/ 1775638 w 3742661"/>
                <a:gd name="connsiteY6-234" fmla="*/ 3519376 h 4492350"/>
                <a:gd name="connsiteX7-235" fmla="*/ 1679945 w 3742661"/>
                <a:gd name="connsiteY7-236" fmla="*/ 2392325 h 4492350"/>
                <a:gd name="connsiteX8-237" fmla="*/ 0 w 3742661"/>
                <a:gd name="connsiteY8-238" fmla="*/ 754911 h 4492350"/>
                <a:gd name="connsiteX9-239" fmla="*/ 988828 w 3742661"/>
                <a:gd name="connsiteY9-240" fmla="*/ 1924493 h 4492350"/>
                <a:gd name="connsiteX10-241" fmla="*/ 1137684 w 3742661"/>
                <a:gd name="connsiteY10-242" fmla="*/ 861237 h 4492350"/>
                <a:gd name="connsiteX11-243" fmla="*/ 1222745 w 3742661"/>
                <a:gd name="connsiteY11-244" fmla="*/ 2062716 h 4492350"/>
                <a:gd name="connsiteX12-245" fmla="*/ 1690577 w 3742661"/>
                <a:gd name="connsiteY12-246" fmla="*/ 2190307 h 4492350"/>
                <a:gd name="connsiteX13-247" fmla="*/ 1956391 w 3742661"/>
                <a:gd name="connsiteY13-248" fmla="*/ 0 h 4492350"/>
                <a:gd name="connsiteX14-249" fmla="*/ 2083982 w 3742661"/>
                <a:gd name="connsiteY14-250" fmla="*/ 978195 h 4492350"/>
                <a:gd name="connsiteX15-251" fmla="*/ 1881963 w 3742661"/>
                <a:gd name="connsiteY15-252" fmla="*/ 2232837 h 4492350"/>
                <a:gd name="connsiteX16-253" fmla="*/ 2041452 w 3742661"/>
                <a:gd name="connsiteY16-254" fmla="*/ 3030279 h 4492350"/>
                <a:gd name="connsiteX17-255" fmla="*/ 2647507 w 3742661"/>
                <a:gd name="connsiteY17-256" fmla="*/ 2519916 h 4492350"/>
                <a:gd name="connsiteX18-257" fmla="*/ 2849526 w 3742661"/>
                <a:gd name="connsiteY18-258" fmla="*/ 1307804 h 4492350"/>
                <a:gd name="connsiteX19-259" fmla="*/ 2838893 w 3742661"/>
                <a:gd name="connsiteY19-260" fmla="*/ 2371060 h 4492350"/>
                <a:gd name="connsiteX20-261" fmla="*/ 3742661 w 3742661"/>
                <a:gd name="connsiteY20-262" fmla="*/ 1148316 h 4492350"/>
                <a:gd name="connsiteX21-263" fmla="*/ 2222205 w 3742661"/>
                <a:gd name="connsiteY21-264" fmla="*/ 3370521 h 4492350"/>
                <a:gd name="connsiteX22-265" fmla="*/ 2169042 w 3742661"/>
                <a:gd name="connsiteY22-266" fmla="*/ 3817088 h 4492350"/>
                <a:gd name="connsiteX23-267" fmla="*/ 3317358 w 3742661"/>
                <a:gd name="connsiteY23-268" fmla="*/ 3094074 h 4492350"/>
                <a:gd name="connsiteX24-269" fmla="*/ 2190307 w 3742661"/>
                <a:gd name="connsiteY24-270" fmla="*/ 4051004 h 4492350"/>
                <a:gd name="connsiteX25-271" fmla="*/ 2232838 w 3742661"/>
                <a:gd name="connsiteY25-272" fmla="*/ 4476307 h 4492350"/>
                <a:gd name="connsiteX26-273" fmla="*/ 2218194 w 3742661"/>
                <a:gd name="connsiteY26-274" fmla="*/ 4491415 h 4492350"/>
                <a:gd name="connsiteX27-275" fmla="*/ 1743740 w 3742661"/>
                <a:gd name="connsiteY27-276" fmla="*/ 4492350 h 4492350"/>
                <a:gd name="connsiteX0-277" fmla="*/ 1743740 w 3742661"/>
                <a:gd name="connsiteY0-278" fmla="*/ 4492350 h 4492350"/>
                <a:gd name="connsiteX1-279" fmla="*/ 1796903 w 3742661"/>
                <a:gd name="connsiteY1-280" fmla="*/ 3785190 h 4492350"/>
                <a:gd name="connsiteX2-281" fmla="*/ 1307805 w 3742661"/>
                <a:gd name="connsiteY2-282" fmla="*/ 3381153 h 4492350"/>
                <a:gd name="connsiteX3-283" fmla="*/ 31898 w 3742661"/>
                <a:gd name="connsiteY3-284" fmla="*/ 2945218 h 4492350"/>
                <a:gd name="connsiteX4-285" fmla="*/ 1127052 w 3742661"/>
                <a:gd name="connsiteY4-286" fmla="*/ 3242930 h 4492350"/>
                <a:gd name="connsiteX5-287" fmla="*/ 393405 w 3742661"/>
                <a:gd name="connsiteY5-288" fmla="*/ 2456121 h 4492350"/>
                <a:gd name="connsiteX6-289" fmla="*/ 1775638 w 3742661"/>
                <a:gd name="connsiteY6-290" fmla="*/ 3519376 h 4492350"/>
                <a:gd name="connsiteX7-291" fmla="*/ 1679945 w 3742661"/>
                <a:gd name="connsiteY7-292" fmla="*/ 2392325 h 4492350"/>
                <a:gd name="connsiteX8-293" fmla="*/ 0 w 3742661"/>
                <a:gd name="connsiteY8-294" fmla="*/ 754911 h 4492350"/>
                <a:gd name="connsiteX9-295" fmla="*/ 988828 w 3742661"/>
                <a:gd name="connsiteY9-296" fmla="*/ 1924493 h 4492350"/>
                <a:gd name="connsiteX10-297" fmla="*/ 1137684 w 3742661"/>
                <a:gd name="connsiteY10-298" fmla="*/ 861237 h 4492350"/>
                <a:gd name="connsiteX11-299" fmla="*/ 1222745 w 3742661"/>
                <a:gd name="connsiteY11-300" fmla="*/ 2062716 h 4492350"/>
                <a:gd name="connsiteX12-301" fmla="*/ 1690577 w 3742661"/>
                <a:gd name="connsiteY12-302" fmla="*/ 2190307 h 4492350"/>
                <a:gd name="connsiteX13-303" fmla="*/ 1956391 w 3742661"/>
                <a:gd name="connsiteY13-304" fmla="*/ 0 h 4492350"/>
                <a:gd name="connsiteX14-305" fmla="*/ 2083982 w 3742661"/>
                <a:gd name="connsiteY14-306" fmla="*/ 978195 h 4492350"/>
                <a:gd name="connsiteX15-307" fmla="*/ 1881963 w 3742661"/>
                <a:gd name="connsiteY15-308" fmla="*/ 2232837 h 4492350"/>
                <a:gd name="connsiteX16-309" fmla="*/ 2041452 w 3742661"/>
                <a:gd name="connsiteY16-310" fmla="*/ 3030279 h 4492350"/>
                <a:gd name="connsiteX17-311" fmla="*/ 2647507 w 3742661"/>
                <a:gd name="connsiteY17-312" fmla="*/ 2519916 h 4492350"/>
                <a:gd name="connsiteX18-313" fmla="*/ 2849526 w 3742661"/>
                <a:gd name="connsiteY18-314" fmla="*/ 1307804 h 4492350"/>
                <a:gd name="connsiteX19-315" fmla="*/ 2838893 w 3742661"/>
                <a:gd name="connsiteY19-316" fmla="*/ 2371060 h 4492350"/>
                <a:gd name="connsiteX20-317" fmla="*/ 3742661 w 3742661"/>
                <a:gd name="connsiteY20-318" fmla="*/ 1148316 h 4492350"/>
                <a:gd name="connsiteX21-319" fmla="*/ 2222205 w 3742661"/>
                <a:gd name="connsiteY21-320" fmla="*/ 3370521 h 4492350"/>
                <a:gd name="connsiteX22-321" fmla="*/ 2169042 w 3742661"/>
                <a:gd name="connsiteY22-322" fmla="*/ 3817088 h 4492350"/>
                <a:gd name="connsiteX23-323" fmla="*/ 3317358 w 3742661"/>
                <a:gd name="connsiteY23-324" fmla="*/ 3094074 h 4492350"/>
                <a:gd name="connsiteX24-325" fmla="*/ 2194317 w 3742661"/>
                <a:gd name="connsiteY24-326" fmla="*/ 4030951 h 4492350"/>
                <a:gd name="connsiteX25-327" fmla="*/ 2232838 w 3742661"/>
                <a:gd name="connsiteY25-328" fmla="*/ 4476307 h 4492350"/>
                <a:gd name="connsiteX26-329" fmla="*/ 2218194 w 3742661"/>
                <a:gd name="connsiteY26-330" fmla="*/ 4491415 h 4492350"/>
                <a:gd name="connsiteX27-331" fmla="*/ 1743740 w 3742661"/>
                <a:gd name="connsiteY27-332" fmla="*/ 4492350 h 4492350"/>
                <a:gd name="connsiteX0-333" fmla="*/ 1743740 w 3742661"/>
                <a:gd name="connsiteY0-334" fmla="*/ 4492350 h 4492350"/>
                <a:gd name="connsiteX1-335" fmla="*/ 1796903 w 3742661"/>
                <a:gd name="connsiteY1-336" fmla="*/ 3785190 h 4492350"/>
                <a:gd name="connsiteX2-337" fmla="*/ 1307805 w 3742661"/>
                <a:gd name="connsiteY2-338" fmla="*/ 3381153 h 4492350"/>
                <a:gd name="connsiteX3-339" fmla="*/ 31898 w 3742661"/>
                <a:gd name="connsiteY3-340" fmla="*/ 2945218 h 4492350"/>
                <a:gd name="connsiteX4-341" fmla="*/ 1127052 w 3742661"/>
                <a:gd name="connsiteY4-342" fmla="*/ 3242930 h 4492350"/>
                <a:gd name="connsiteX5-343" fmla="*/ 393405 w 3742661"/>
                <a:gd name="connsiteY5-344" fmla="*/ 2456121 h 4492350"/>
                <a:gd name="connsiteX6-345" fmla="*/ 1775638 w 3742661"/>
                <a:gd name="connsiteY6-346" fmla="*/ 3519376 h 4492350"/>
                <a:gd name="connsiteX7-347" fmla="*/ 1679945 w 3742661"/>
                <a:gd name="connsiteY7-348" fmla="*/ 2392325 h 4492350"/>
                <a:gd name="connsiteX8-349" fmla="*/ 0 w 3742661"/>
                <a:gd name="connsiteY8-350" fmla="*/ 754911 h 4492350"/>
                <a:gd name="connsiteX9-351" fmla="*/ 988828 w 3742661"/>
                <a:gd name="connsiteY9-352" fmla="*/ 1924493 h 4492350"/>
                <a:gd name="connsiteX10-353" fmla="*/ 1137684 w 3742661"/>
                <a:gd name="connsiteY10-354" fmla="*/ 861237 h 4492350"/>
                <a:gd name="connsiteX11-355" fmla="*/ 1222745 w 3742661"/>
                <a:gd name="connsiteY11-356" fmla="*/ 2062716 h 4492350"/>
                <a:gd name="connsiteX12-357" fmla="*/ 1690577 w 3742661"/>
                <a:gd name="connsiteY12-358" fmla="*/ 2190307 h 4492350"/>
                <a:gd name="connsiteX13-359" fmla="*/ 1956391 w 3742661"/>
                <a:gd name="connsiteY13-360" fmla="*/ 0 h 4492350"/>
                <a:gd name="connsiteX14-361" fmla="*/ 2083982 w 3742661"/>
                <a:gd name="connsiteY14-362" fmla="*/ 978195 h 4492350"/>
                <a:gd name="connsiteX15-363" fmla="*/ 1881963 w 3742661"/>
                <a:gd name="connsiteY15-364" fmla="*/ 2232837 h 4492350"/>
                <a:gd name="connsiteX16-365" fmla="*/ 2041452 w 3742661"/>
                <a:gd name="connsiteY16-366" fmla="*/ 3030279 h 4492350"/>
                <a:gd name="connsiteX17-367" fmla="*/ 2647507 w 3742661"/>
                <a:gd name="connsiteY17-368" fmla="*/ 2519916 h 4492350"/>
                <a:gd name="connsiteX18-369" fmla="*/ 2849526 w 3742661"/>
                <a:gd name="connsiteY18-370" fmla="*/ 1307804 h 4492350"/>
                <a:gd name="connsiteX19-371" fmla="*/ 2838893 w 3742661"/>
                <a:gd name="connsiteY19-372" fmla="*/ 2371060 h 4492350"/>
                <a:gd name="connsiteX20-373" fmla="*/ 3742661 w 3742661"/>
                <a:gd name="connsiteY20-374" fmla="*/ 1148316 h 4492350"/>
                <a:gd name="connsiteX21-375" fmla="*/ 2222205 w 3742661"/>
                <a:gd name="connsiteY21-376" fmla="*/ 3370521 h 4492350"/>
                <a:gd name="connsiteX22-377" fmla="*/ 2169042 w 3742661"/>
                <a:gd name="connsiteY22-378" fmla="*/ 3817088 h 4492350"/>
                <a:gd name="connsiteX23-379" fmla="*/ 3317358 w 3742661"/>
                <a:gd name="connsiteY23-380" fmla="*/ 3094074 h 4492350"/>
                <a:gd name="connsiteX24-381" fmla="*/ 2194317 w 3742661"/>
                <a:gd name="connsiteY24-382" fmla="*/ 4030951 h 4492350"/>
                <a:gd name="connsiteX25-383" fmla="*/ 2232838 w 3742661"/>
                <a:gd name="connsiteY25-384" fmla="*/ 4476307 h 4492350"/>
                <a:gd name="connsiteX26-385" fmla="*/ 2218194 w 3742661"/>
                <a:gd name="connsiteY26-386" fmla="*/ 4491415 h 4492350"/>
                <a:gd name="connsiteX27-387" fmla="*/ 1743740 w 3742661"/>
                <a:gd name="connsiteY27-388" fmla="*/ 4492350 h 4492350"/>
                <a:gd name="connsiteX0-389" fmla="*/ 1743740 w 3742661"/>
                <a:gd name="connsiteY0-390" fmla="*/ 4492350 h 4492350"/>
                <a:gd name="connsiteX1-391" fmla="*/ 1796903 w 3742661"/>
                <a:gd name="connsiteY1-392" fmla="*/ 3785190 h 4492350"/>
                <a:gd name="connsiteX2-393" fmla="*/ 1307805 w 3742661"/>
                <a:gd name="connsiteY2-394" fmla="*/ 3381153 h 4492350"/>
                <a:gd name="connsiteX3-395" fmla="*/ 31898 w 3742661"/>
                <a:gd name="connsiteY3-396" fmla="*/ 2945218 h 4492350"/>
                <a:gd name="connsiteX4-397" fmla="*/ 1127052 w 3742661"/>
                <a:gd name="connsiteY4-398" fmla="*/ 3242930 h 4492350"/>
                <a:gd name="connsiteX5-399" fmla="*/ 393405 w 3742661"/>
                <a:gd name="connsiteY5-400" fmla="*/ 2456121 h 4492350"/>
                <a:gd name="connsiteX6-401" fmla="*/ 1775638 w 3742661"/>
                <a:gd name="connsiteY6-402" fmla="*/ 3519376 h 4492350"/>
                <a:gd name="connsiteX7-403" fmla="*/ 1679945 w 3742661"/>
                <a:gd name="connsiteY7-404" fmla="*/ 2392325 h 4492350"/>
                <a:gd name="connsiteX8-405" fmla="*/ 0 w 3742661"/>
                <a:gd name="connsiteY8-406" fmla="*/ 754911 h 4492350"/>
                <a:gd name="connsiteX9-407" fmla="*/ 988828 w 3742661"/>
                <a:gd name="connsiteY9-408" fmla="*/ 1924493 h 4492350"/>
                <a:gd name="connsiteX10-409" fmla="*/ 1137684 w 3742661"/>
                <a:gd name="connsiteY10-410" fmla="*/ 861237 h 4492350"/>
                <a:gd name="connsiteX11-411" fmla="*/ 1222745 w 3742661"/>
                <a:gd name="connsiteY11-412" fmla="*/ 2062716 h 4492350"/>
                <a:gd name="connsiteX12-413" fmla="*/ 1690577 w 3742661"/>
                <a:gd name="connsiteY12-414" fmla="*/ 2190307 h 4492350"/>
                <a:gd name="connsiteX13-415" fmla="*/ 1956391 w 3742661"/>
                <a:gd name="connsiteY13-416" fmla="*/ 0 h 4492350"/>
                <a:gd name="connsiteX14-417" fmla="*/ 2083982 w 3742661"/>
                <a:gd name="connsiteY14-418" fmla="*/ 978195 h 4492350"/>
                <a:gd name="connsiteX15-419" fmla="*/ 1881963 w 3742661"/>
                <a:gd name="connsiteY15-420" fmla="*/ 2232837 h 4492350"/>
                <a:gd name="connsiteX16-421" fmla="*/ 2041452 w 3742661"/>
                <a:gd name="connsiteY16-422" fmla="*/ 3030279 h 4492350"/>
                <a:gd name="connsiteX17-423" fmla="*/ 2647507 w 3742661"/>
                <a:gd name="connsiteY17-424" fmla="*/ 2519916 h 4492350"/>
                <a:gd name="connsiteX18-425" fmla="*/ 2849526 w 3742661"/>
                <a:gd name="connsiteY18-426" fmla="*/ 1307804 h 4492350"/>
                <a:gd name="connsiteX19-427" fmla="*/ 2838893 w 3742661"/>
                <a:gd name="connsiteY19-428" fmla="*/ 2371060 h 4492350"/>
                <a:gd name="connsiteX20-429" fmla="*/ 3742661 w 3742661"/>
                <a:gd name="connsiteY20-430" fmla="*/ 1148316 h 4492350"/>
                <a:gd name="connsiteX21-431" fmla="*/ 2222205 w 3742661"/>
                <a:gd name="connsiteY21-432" fmla="*/ 3370521 h 4492350"/>
                <a:gd name="connsiteX22-433" fmla="*/ 2169042 w 3742661"/>
                <a:gd name="connsiteY22-434" fmla="*/ 3817088 h 4492350"/>
                <a:gd name="connsiteX23-435" fmla="*/ 3317358 w 3742661"/>
                <a:gd name="connsiteY23-436" fmla="*/ 3094074 h 4492350"/>
                <a:gd name="connsiteX24-437" fmla="*/ 2194317 w 3742661"/>
                <a:gd name="connsiteY24-438" fmla="*/ 4030951 h 4492350"/>
                <a:gd name="connsiteX25-439" fmla="*/ 2232838 w 3742661"/>
                <a:gd name="connsiteY25-440" fmla="*/ 4476307 h 4492350"/>
                <a:gd name="connsiteX26-441" fmla="*/ 2218194 w 3742661"/>
                <a:gd name="connsiteY26-442" fmla="*/ 4491415 h 4492350"/>
                <a:gd name="connsiteX27-443" fmla="*/ 1743740 w 3742661"/>
                <a:gd name="connsiteY27-444" fmla="*/ 4492350 h 4492350"/>
                <a:gd name="connsiteX0-445" fmla="*/ 1743740 w 3742661"/>
                <a:gd name="connsiteY0-446" fmla="*/ 4492350 h 4492350"/>
                <a:gd name="connsiteX1-447" fmla="*/ 1796903 w 3742661"/>
                <a:gd name="connsiteY1-448" fmla="*/ 3785190 h 4492350"/>
                <a:gd name="connsiteX2-449" fmla="*/ 1307805 w 3742661"/>
                <a:gd name="connsiteY2-450" fmla="*/ 3381153 h 4492350"/>
                <a:gd name="connsiteX3-451" fmla="*/ 31898 w 3742661"/>
                <a:gd name="connsiteY3-452" fmla="*/ 2945218 h 4492350"/>
                <a:gd name="connsiteX4-453" fmla="*/ 1127052 w 3742661"/>
                <a:gd name="connsiteY4-454" fmla="*/ 3242930 h 4492350"/>
                <a:gd name="connsiteX5-455" fmla="*/ 393405 w 3742661"/>
                <a:gd name="connsiteY5-456" fmla="*/ 2456121 h 4492350"/>
                <a:gd name="connsiteX6-457" fmla="*/ 1775638 w 3742661"/>
                <a:gd name="connsiteY6-458" fmla="*/ 3519376 h 4492350"/>
                <a:gd name="connsiteX7-459" fmla="*/ 1679945 w 3742661"/>
                <a:gd name="connsiteY7-460" fmla="*/ 2392325 h 4492350"/>
                <a:gd name="connsiteX8-461" fmla="*/ 0 w 3742661"/>
                <a:gd name="connsiteY8-462" fmla="*/ 754911 h 4492350"/>
                <a:gd name="connsiteX9-463" fmla="*/ 988828 w 3742661"/>
                <a:gd name="connsiteY9-464" fmla="*/ 1924493 h 4492350"/>
                <a:gd name="connsiteX10-465" fmla="*/ 1137684 w 3742661"/>
                <a:gd name="connsiteY10-466" fmla="*/ 861237 h 4492350"/>
                <a:gd name="connsiteX11-467" fmla="*/ 1222745 w 3742661"/>
                <a:gd name="connsiteY11-468" fmla="*/ 2062716 h 4492350"/>
                <a:gd name="connsiteX12-469" fmla="*/ 1690577 w 3742661"/>
                <a:gd name="connsiteY12-470" fmla="*/ 2190307 h 4492350"/>
                <a:gd name="connsiteX13-471" fmla="*/ 1956391 w 3742661"/>
                <a:gd name="connsiteY13-472" fmla="*/ 0 h 4492350"/>
                <a:gd name="connsiteX14-473" fmla="*/ 2083982 w 3742661"/>
                <a:gd name="connsiteY14-474" fmla="*/ 978195 h 4492350"/>
                <a:gd name="connsiteX15-475" fmla="*/ 1881963 w 3742661"/>
                <a:gd name="connsiteY15-476" fmla="*/ 2232837 h 4492350"/>
                <a:gd name="connsiteX16-477" fmla="*/ 2041452 w 3742661"/>
                <a:gd name="connsiteY16-478" fmla="*/ 3030279 h 4492350"/>
                <a:gd name="connsiteX17-479" fmla="*/ 2647507 w 3742661"/>
                <a:gd name="connsiteY17-480" fmla="*/ 2519916 h 4492350"/>
                <a:gd name="connsiteX18-481" fmla="*/ 2849526 w 3742661"/>
                <a:gd name="connsiteY18-482" fmla="*/ 1307804 h 4492350"/>
                <a:gd name="connsiteX19-483" fmla="*/ 2838893 w 3742661"/>
                <a:gd name="connsiteY19-484" fmla="*/ 2371060 h 4492350"/>
                <a:gd name="connsiteX20-485" fmla="*/ 3742661 w 3742661"/>
                <a:gd name="connsiteY20-486" fmla="*/ 1148316 h 4492350"/>
                <a:gd name="connsiteX21-487" fmla="*/ 2222205 w 3742661"/>
                <a:gd name="connsiteY21-488" fmla="*/ 3370521 h 4492350"/>
                <a:gd name="connsiteX22-489" fmla="*/ 2169042 w 3742661"/>
                <a:gd name="connsiteY22-490" fmla="*/ 3817088 h 4492350"/>
                <a:gd name="connsiteX23-491" fmla="*/ 3317358 w 3742661"/>
                <a:gd name="connsiteY23-492" fmla="*/ 3094074 h 4492350"/>
                <a:gd name="connsiteX24-493" fmla="*/ 2194317 w 3742661"/>
                <a:gd name="connsiteY24-494" fmla="*/ 4030951 h 4492350"/>
                <a:gd name="connsiteX25-495" fmla="*/ 2232838 w 3742661"/>
                <a:gd name="connsiteY25-496" fmla="*/ 4476307 h 4492350"/>
                <a:gd name="connsiteX26-497" fmla="*/ 2218194 w 3742661"/>
                <a:gd name="connsiteY26-498" fmla="*/ 4491415 h 4492350"/>
                <a:gd name="connsiteX27-499" fmla="*/ 1743740 w 3742661"/>
                <a:gd name="connsiteY27-500" fmla="*/ 4492350 h 4492350"/>
                <a:gd name="connsiteX0-501" fmla="*/ 1743740 w 3742661"/>
                <a:gd name="connsiteY0-502" fmla="*/ 4492350 h 4492350"/>
                <a:gd name="connsiteX1-503" fmla="*/ 1796903 w 3742661"/>
                <a:gd name="connsiteY1-504" fmla="*/ 3785190 h 4492350"/>
                <a:gd name="connsiteX2-505" fmla="*/ 1307805 w 3742661"/>
                <a:gd name="connsiteY2-506" fmla="*/ 3381153 h 4492350"/>
                <a:gd name="connsiteX3-507" fmla="*/ 31898 w 3742661"/>
                <a:gd name="connsiteY3-508" fmla="*/ 2945218 h 4492350"/>
                <a:gd name="connsiteX4-509" fmla="*/ 1127052 w 3742661"/>
                <a:gd name="connsiteY4-510" fmla="*/ 3242930 h 4492350"/>
                <a:gd name="connsiteX5-511" fmla="*/ 393405 w 3742661"/>
                <a:gd name="connsiteY5-512" fmla="*/ 2456121 h 4492350"/>
                <a:gd name="connsiteX6-513" fmla="*/ 1775638 w 3742661"/>
                <a:gd name="connsiteY6-514" fmla="*/ 3519376 h 4492350"/>
                <a:gd name="connsiteX7-515" fmla="*/ 1679945 w 3742661"/>
                <a:gd name="connsiteY7-516" fmla="*/ 2392325 h 4492350"/>
                <a:gd name="connsiteX8-517" fmla="*/ 0 w 3742661"/>
                <a:gd name="connsiteY8-518" fmla="*/ 754911 h 4492350"/>
                <a:gd name="connsiteX9-519" fmla="*/ 988828 w 3742661"/>
                <a:gd name="connsiteY9-520" fmla="*/ 1924493 h 4492350"/>
                <a:gd name="connsiteX10-521" fmla="*/ 1137684 w 3742661"/>
                <a:gd name="connsiteY10-522" fmla="*/ 861237 h 4492350"/>
                <a:gd name="connsiteX11-523" fmla="*/ 1222745 w 3742661"/>
                <a:gd name="connsiteY11-524" fmla="*/ 2062716 h 4492350"/>
                <a:gd name="connsiteX12-525" fmla="*/ 1690577 w 3742661"/>
                <a:gd name="connsiteY12-526" fmla="*/ 2190307 h 4492350"/>
                <a:gd name="connsiteX13-527" fmla="*/ 1956391 w 3742661"/>
                <a:gd name="connsiteY13-528" fmla="*/ 0 h 4492350"/>
                <a:gd name="connsiteX14-529" fmla="*/ 2083982 w 3742661"/>
                <a:gd name="connsiteY14-530" fmla="*/ 978195 h 4492350"/>
                <a:gd name="connsiteX15-531" fmla="*/ 1881963 w 3742661"/>
                <a:gd name="connsiteY15-532" fmla="*/ 2232837 h 4492350"/>
                <a:gd name="connsiteX16-533" fmla="*/ 2041452 w 3742661"/>
                <a:gd name="connsiteY16-534" fmla="*/ 3030279 h 4492350"/>
                <a:gd name="connsiteX17-535" fmla="*/ 2647507 w 3742661"/>
                <a:gd name="connsiteY17-536" fmla="*/ 2519916 h 4492350"/>
                <a:gd name="connsiteX18-537" fmla="*/ 2849526 w 3742661"/>
                <a:gd name="connsiteY18-538" fmla="*/ 1307804 h 4492350"/>
                <a:gd name="connsiteX19-539" fmla="*/ 2838893 w 3742661"/>
                <a:gd name="connsiteY19-540" fmla="*/ 2371060 h 4492350"/>
                <a:gd name="connsiteX20-541" fmla="*/ 3742661 w 3742661"/>
                <a:gd name="connsiteY20-542" fmla="*/ 1148316 h 4492350"/>
                <a:gd name="connsiteX21-543" fmla="*/ 2222205 w 3742661"/>
                <a:gd name="connsiteY21-544" fmla="*/ 3370521 h 4492350"/>
                <a:gd name="connsiteX22-545" fmla="*/ 2169042 w 3742661"/>
                <a:gd name="connsiteY22-546" fmla="*/ 3817088 h 4492350"/>
                <a:gd name="connsiteX23-547" fmla="*/ 3317358 w 3742661"/>
                <a:gd name="connsiteY23-548" fmla="*/ 3094074 h 4492350"/>
                <a:gd name="connsiteX24-549" fmla="*/ 2194317 w 3742661"/>
                <a:gd name="connsiteY24-550" fmla="*/ 4030951 h 4492350"/>
                <a:gd name="connsiteX25-551" fmla="*/ 2232838 w 3742661"/>
                <a:gd name="connsiteY25-552" fmla="*/ 4476307 h 4492350"/>
                <a:gd name="connsiteX26-553" fmla="*/ 2218194 w 3742661"/>
                <a:gd name="connsiteY26-554" fmla="*/ 4491415 h 4492350"/>
                <a:gd name="connsiteX27-555" fmla="*/ 1743740 w 3742661"/>
                <a:gd name="connsiteY27-556" fmla="*/ 4492350 h 4492350"/>
                <a:gd name="connsiteX0-557" fmla="*/ 1743740 w 3742661"/>
                <a:gd name="connsiteY0-558" fmla="*/ 4492350 h 4492350"/>
                <a:gd name="connsiteX1-559" fmla="*/ 1796903 w 3742661"/>
                <a:gd name="connsiteY1-560" fmla="*/ 3785190 h 4492350"/>
                <a:gd name="connsiteX2-561" fmla="*/ 1307805 w 3742661"/>
                <a:gd name="connsiteY2-562" fmla="*/ 3381153 h 4492350"/>
                <a:gd name="connsiteX3-563" fmla="*/ 31898 w 3742661"/>
                <a:gd name="connsiteY3-564" fmla="*/ 2945218 h 4492350"/>
                <a:gd name="connsiteX4-565" fmla="*/ 1127052 w 3742661"/>
                <a:gd name="connsiteY4-566" fmla="*/ 3242930 h 4492350"/>
                <a:gd name="connsiteX5-567" fmla="*/ 393405 w 3742661"/>
                <a:gd name="connsiteY5-568" fmla="*/ 2456121 h 4492350"/>
                <a:gd name="connsiteX6-569" fmla="*/ 1775638 w 3742661"/>
                <a:gd name="connsiteY6-570" fmla="*/ 3519376 h 4492350"/>
                <a:gd name="connsiteX7-571" fmla="*/ 1679945 w 3742661"/>
                <a:gd name="connsiteY7-572" fmla="*/ 2392325 h 4492350"/>
                <a:gd name="connsiteX8-573" fmla="*/ 0 w 3742661"/>
                <a:gd name="connsiteY8-574" fmla="*/ 754911 h 4492350"/>
                <a:gd name="connsiteX9-575" fmla="*/ 988828 w 3742661"/>
                <a:gd name="connsiteY9-576" fmla="*/ 1924493 h 4492350"/>
                <a:gd name="connsiteX10-577" fmla="*/ 1137684 w 3742661"/>
                <a:gd name="connsiteY10-578" fmla="*/ 861237 h 4492350"/>
                <a:gd name="connsiteX11-579" fmla="*/ 1222745 w 3742661"/>
                <a:gd name="connsiteY11-580" fmla="*/ 2062716 h 4492350"/>
                <a:gd name="connsiteX12-581" fmla="*/ 1690577 w 3742661"/>
                <a:gd name="connsiteY12-582" fmla="*/ 2190307 h 4492350"/>
                <a:gd name="connsiteX13-583" fmla="*/ 1956391 w 3742661"/>
                <a:gd name="connsiteY13-584" fmla="*/ 0 h 4492350"/>
                <a:gd name="connsiteX14-585" fmla="*/ 2083982 w 3742661"/>
                <a:gd name="connsiteY14-586" fmla="*/ 978195 h 4492350"/>
                <a:gd name="connsiteX15-587" fmla="*/ 1881963 w 3742661"/>
                <a:gd name="connsiteY15-588" fmla="*/ 2232837 h 4492350"/>
                <a:gd name="connsiteX16-589" fmla="*/ 2041452 w 3742661"/>
                <a:gd name="connsiteY16-590" fmla="*/ 3030279 h 4492350"/>
                <a:gd name="connsiteX17-591" fmla="*/ 2647507 w 3742661"/>
                <a:gd name="connsiteY17-592" fmla="*/ 2519916 h 4492350"/>
                <a:gd name="connsiteX18-593" fmla="*/ 2849526 w 3742661"/>
                <a:gd name="connsiteY18-594" fmla="*/ 1307804 h 4492350"/>
                <a:gd name="connsiteX19-595" fmla="*/ 2838893 w 3742661"/>
                <a:gd name="connsiteY19-596" fmla="*/ 2371060 h 4492350"/>
                <a:gd name="connsiteX20-597" fmla="*/ 3742661 w 3742661"/>
                <a:gd name="connsiteY20-598" fmla="*/ 1148316 h 4492350"/>
                <a:gd name="connsiteX21-599" fmla="*/ 2222205 w 3742661"/>
                <a:gd name="connsiteY21-600" fmla="*/ 3370521 h 4492350"/>
                <a:gd name="connsiteX22-601" fmla="*/ 2169042 w 3742661"/>
                <a:gd name="connsiteY22-602" fmla="*/ 3817088 h 4492350"/>
                <a:gd name="connsiteX23-603" fmla="*/ 3317358 w 3742661"/>
                <a:gd name="connsiteY23-604" fmla="*/ 3094074 h 4492350"/>
                <a:gd name="connsiteX24-605" fmla="*/ 2194317 w 3742661"/>
                <a:gd name="connsiteY24-606" fmla="*/ 4030951 h 4492350"/>
                <a:gd name="connsiteX25-607" fmla="*/ 2232838 w 3742661"/>
                <a:gd name="connsiteY25-608" fmla="*/ 4476307 h 4492350"/>
                <a:gd name="connsiteX26-609" fmla="*/ 2218194 w 3742661"/>
                <a:gd name="connsiteY26-610" fmla="*/ 4491415 h 4492350"/>
                <a:gd name="connsiteX27-611" fmla="*/ 1743740 w 3742661"/>
                <a:gd name="connsiteY27-612" fmla="*/ 4492350 h 4492350"/>
                <a:gd name="connsiteX0-613" fmla="*/ 1743740 w 3742661"/>
                <a:gd name="connsiteY0-614" fmla="*/ 4492350 h 4492350"/>
                <a:gd name="connsiteX1-615" fmla="*/ 1796903 w 3742661"/>
                <a:gd name="connsiteY1-616" fmla="*/ 3785190 h 4492350"/>
                <a:gd name="connsiteX2-617" fmla="*/ 1307805 w 3742661"/>
                <a:gd name="connsiteY2-618" fmla="*/ 3381153 h 4492350"/>
                <a:gd name="connsiteX3-619" fmla="*/ 31898 w 3742661"/>
                <a:gd name="connsiteY3-620" fmla="*/ 2945218 h 4492350"/>
                <a:gd name="connsiteX4-621" fmla="*/ 1127052 w 3742661"/>
                <a:gd name="connsiteY4-622" fmla="*/ 3242930 h 4492350"/>
                <a:gd name="connsiteX5-623" fmla="*/ 393405 w 3742661"/>
                <a:gd name="connsiteY5-624" fmla="*/ 2456121 h 4492350"/>
                <a:gd name="connsiteX6-625" fmla="*/ 1775638 w 3742661"/>
                <a:gd name="connsiteY6-626" fmla="*/ 3519376 h 4492350"/>
                <a:gd name="connsiteX7-627" fmla="*/ 1679945 w 3742661"/>
                <a:gd name="connsiteY7-628" fmla="*/ 2392325 h 4492350"/>
                <a:gd name="connsiteX8-629" fmla="*/ 0 w 3742661"/>
                <a:gd name="connsiteY8-630" fmla="*/ 754911 h 4492350"/>
                <a:gd name="connsiteX9-631" fmla="*/ 988828 w 3742661"/>
                <a:gd name="connsiteY9-632" fmla="*/ 1924493 h 4492350"/>
                <a:gd name="connsiteX10-633" fmla="*/ 1137684 w 3742661"/>
                <a:gd name="connsiteY10-634" fmla="*/ 861237 h 4492350"/>
                <a:gd name="connsiteX11-635" fmla="*/ 1222745 w 3742661"/>
                <a:gd name="connsiteY11-636" fmla="*/ 2062716 h 4492350"/>
                <a:gd name="connsiteX12-637" fmla="*/ 1690577 w 3742661"/>
                <a:gd name="connsiteY12-638" fmla="*/ 2190307 h 4492350"/>
                <a:gd name="connsiteX13-639" fmla="*/ 1956391 w 3742661"/>
                <a:gd name="connsiteY13-640" fmla="*/ 0 h 4492350"/>
                <a:gd name="connsiteX14-641" fmla="*/ 2083982 w 3742661"/>
                <a:gd name="connsiteY14-642" fmla="*/ 978195 h 4492350"/>
                <a:gd name="connsiteX15-643" fmla="*/ 1881963 w 3742661"/>
                <a:gd name="connsiteY15-644" fmla="*/ 2232837 h 4492350"/>
                <a:gd name="connsiteX16-645" fmla="*/ 2041452 w 3742661"/>
                <a:gd name="connsiteY16-646" fmla="*/ 3030279 h 4492350"/>
                <a:gd name="connsiteX17-647" fmla="*/ 2647507 w 3742661"/>
                <a:gd name="connsiteY17-648" fmla="*/ 2519916 h 4492350"/>
                <a:gd name="connsiteX18-649" fmla="*/ 2849526 w 3742661"/>
                <a:gd name="connsiteY18-650" fmla="*/ 1307804 h 4492350"/>
                <a:gd name="connsiteX19-651" fmla="*/ 2838893 w 3742661"/>
                <a:gd name="connsiteY19-652" fmla="*/ 2371060 h 4492350"/>
                <a:gd name="connsiteX20-653" fmla="*/ 3742661 w 3742661"/>
                <a:gd name="connsiteY20-654" fmla="*/ 1148316 h 4492350"/>
                <a:gd name="connsiteX21-655" fmla="*/ 2222205 w 3742661"/>
                <a:gd name="connsiteY21-656" fmla="*/ 3370521 h 4492350"/>
                <a:gd name="connsiteX22-657" fmla="*/ 2169042 w 3742661"/>
                <a:gd name="connsiteY22-658" fmla="*/ 3817088 h 4492350"/>
                <a:gd name="connsiteX23-659" fmla="*/ 3317358 w 3742661"/>
                <a:gd name="connsiteY23-660" fmla="*/ 3094074 h 4492350"/>
                <a:gd name="connsiteX24-661" fmla="*/ 2194317 w 3742661"/>
                <a:gd name="connsiteY24-662" fmla="*/ 4030951 h 4492350"/>
                <a:gd name="connsiteX25-663" fmla="*/ 2232838 w 3742661"/>
                <a:gd name="connsiteY25-664" fmla="*/ 4476307 h 4492350"/>
                <a:gd name="connsiteX26-665" fmla="*/ 2218194 w 3742661"/>
                <a:gd name="connsiteY26-666" fmla="*/ 4491415 h 4492350"/>
                <a:gd name="connsiteX27-667" fmla="*/ 1743740 w 3742661"/>
                <a:gd name="connsiteY27-668" fmla="*/ 4492350 h 4492350"/>
                <a:gd name="connsiteX0-669" fmla="*/ 1743740 w 3742661"/>
                <a:gd name="connsiteY0-670" fmla="*/ 4492350 h 4492350"/>
                <a:gd name="connsiteX1-671" fmla="*/ 1796903 w 3742661"/>
                <a:gd name="connsiteY1-672" fmla="*/ 3785190 h 4492350"/>
                <a:gd name="connsiteX2-673" fmla="*/ 1307805 w 3742661"/>
                <a:gd name="connsiteY2-674" fmla="*/ 3381153 h 4492350"/>
                <a:gd name="connsiteX3-675" fmla="*/ 31898 w 3742661"/>
                <a:gd name="connsiteY3-676" fmla="*/ 2945218 h 4492350"/>
                <a:gd name="connsiteX4-677" fmla="*/ 1127052 w 3742661"/>
                <a:gd name="connsiteY4-678" fmla="*/ 3242930 h 4492350"/>
                <a:gd name="connsiteX5-679" fmla="*/ 393405 w 3742661"/>
                <a:gd name="connsiteY5-680" fmla="*/ 2456121 h 4492350"/>
                <a:gd name="connsiteX6-681" fmla="*/ 1775638 w 3742661"/>
                <a:gd name="connsiteY6-682" fmla="*/ 3519376 h 4492350"/>
                <a:gd name="connsiteX7-683" fmla="*/ 1679945 w 3742661"/>
                <a:gd name="connsiteY7-684" fmla="*/ 2392325 h 4492350"/>
                <a:gd name="connsiteX8-685" fmla="*/ 0 w 3742661"/>
                <a:gd name="connsiteY8-686" fmla="*/ 754911 h 4492350"/>
                <a:gd name="connsiteX9-687" fmla="*/ 988828 w 3742661"/>
                <a:gd name="connsiteY9-688" fmla="*/ 1924493 h 4492350"/>
                <a:gd name="connsiteX10-689" fmla="*/ 1137684 w 3742661"/>
                <a:gd name="connsiteY10-690" fmla="*/ 861237 h 4492350"/>
                <a:gd name="connsiteX11-691" fmla="*/ 1222745 w 3742661"/>
                <a:gd name="connsiteY11-692" fmla="*/ 2062716 h 4492350"/>
                <a:gd name="connsiteX12-693" fmla="*/ 1690577 w 3742661"/>
                <a:gd name="connsiteY12-694" fmla="*/ 2190307 h 4492350"/>
                <a:gd name="connsiteX13-695" fmla="*/ 1956391 w 3742661"/>
                <a:gd name="connsiteY13-696" fmla="*/ 0 h 4492350"/>
                <a:gd name="connsiteX14-697" fmla="*/ 2083982 w 3742661"/>
                <a:gd name="connsiteY14-698" fmla="*/ 978195 h 4492350"/>
                <a:gd name="connsiteX15-699" fmla="*/ 1881963 w 3742661"/>
                <a:gd name="connsiteY15-700" fmla="*/ 2232837 h 4492350"/>
                <a:gd name="connsiteX16-701" fmla="*/ 2041452 w 3742661"/>
                <a:gd name="connsiteY16-702" fmla="*/ 3030279 h 4492350"/>
                <a:gd name="connsiteX17-703" fmla="*/ 2647507 w 3742661"/>
                <a:gd name="connsiteY17-704" fmla="*/ 2519916 h 4492350"/>
                <a:gd name="connsiteX18-705" fmla="*/ 2849526 w 3742661"/>
                <a:gd name="connsiteY18-706" fmla="*/ 1307804 h 4492350"/>
                <a:gd name="connsiteX19-707" fmla="*/ 2838893 w 3742661"/>
                <a:gd name="connsiteY19-708" fmla="*/ 2371060 h 4492350"/>
                <a:gd name="connsiteX20-709" fmla="*/ 3742661 w 3742661"/>
                <a:gd name="connsiteY20-710" fmla="*/ 1148316 h 4492350"/>
                <a:gd name="connsiteX21-711" fmla="*/ 2222205 w 3742661"/>
                <a:gd name="connsiteY21-712" fmla="*/ 3370521 h 4492350"/>
                <a:gd name="connsiteX22-713" fmla="*/ 2169042 w 3742661"/>
                <a:gd name="connsiteY22-714" fmla="*/ 3817088 h 4492350"/>
                <a:gd name="connsiteX23-715" fmla="*/ 3317358 w 3742661"/>
                <a:gd name="connsiteY23-716" fmla="*/ 3094074 h 4492350"/>
                <a:gd name="connsiteX24-717" fmla="*/ 2194317 w 3742661"/>
                <a:gd name="connsiteY24-718" fmla="*/ 4030951 h 4492350"/>
                <a:gd name="connsiteX25-719" fmla="*/ 2232838 w 3742661"/>
                <a:gd name="connsiteY25-720" fmla="*/ 4476307 h 4492350"/>
                <a:gd name="connsiteX26-721" fmla="*/ 2218194 w 3742661"/>
                <a:gd name="connsiteY26-722" fmla="*/ 4491415 h 4492350"/>
                <a:gd name="connsiteX27-723" fmla="*/ 1743740 w 3742661"/>
                <a:gd name="connsiteY27-724" fmla="*/ 4492350 h 4492350"/>
                <a:gd name="connsiteX0-725" fmla="*/ 1743740 w 3742661"/>
                <a:gd name="connsiteY0-726" fmla="*/ 4492350 h 4492350"/>
                <a:gd name="connsiteX1-727" fmla="*/ 1796903 w 3742661"/>
                <a:gd name="connsiteY1-728" fmla="*/ 3785190 h 4492350"/>
                <a:gd name="connsiteX2-729" fmla="*/ 1307805 w 3742661"/>
                <a:gd name="connsiteY2-730" fmla="*/ 3381153 h 4492350"/>
                <a:gd name="connsiteX3-731" fmla="*/ 31898 w 3742661"/>
                <a:gd name="connsiteY3-732" fmla="*/ 2945218 h 4492350"/>
                <a:gd name="connsiteX4-733" fmla="*/ 1127052 w 3742661"/>
                <a:gd name="connsiteY4-734" fmla="*/ 3242930 h 4492350"/>
                <a:gd name="connsiteX5-735" fmla="*/ 393405 w 3742661"/>
                <a:gd name="connsiteY5-736" fmla="*/ 2456121 h 4492350"/>
                <a:gd name="connsiteX6-737" fmla="*/ 1775638 w 3742661"/>
                <a:gd name="connsiteY6-738" fmla="*/ 3519376 h 4492350"/>
                <a:gd name="connsiteX7-739" fmla="*/ 1679945 w 3742661"/>
                <a:gd name="connsiteY7-740" fmla="*/ 2392325 h 4492350"/>
                <a:gd name="connsiteX8-741" fmla="*/ 0 w 3742661"/>
                <a:gd name="connsiteY8-742" fmla="*/ 754911 h 4492350"/>
                <a:gd name="connsiteX9-743" fmla="*/ 988828 w 3742661"/>
                <a:gd name="connsiteY9-744" fmla="*/ 1924493 h 4492350"/>
                <a:gd name="connsiteX10-745" fmla="*/ 1137684 w 3742661"/>
                <a:gd name="connsiteY10-746" fmla="*/ 861237 h 4492350"/>
                <a:gd name="connsiteX11-747" fmla="*/ 1222745 w 3742661"/>
                <a:gd name="connsiteY11-748" fmla="*/ 2062716 h 4492350"/>
                <a:gd name="connsiteX12-749" fmla="*/ 1690577 w 3742661"/>
                <a:gd name="connsiteY12-750" fmla="*/ 2190307 h 4492350"/>
                <a:gd name="connsiteX13-751" fmla="*/ 1956391 w 3742661"/>
                <a:gd name="connsiteY13-752" fmla="*/ 0 h 4492350"/>
                <a:gd name="connsiteX14-753" fmla="*/ 2083982 w 3742661"/>
                <a:gd name="connsiteY14-754" fmla="*/ 978195 h 4492350"/>
                <a:gd name="connsiteX15-755" fmla="*/ 1881963 w 3742661"/>
                <a:gd name="connsiteY15-756" fmla="*/ 2232837 h 4492350"/>
                <a:gd name="connsiteX16-757" fmla="*/ 2041452 w 3742661"/>
                <a:gd name="connsiteY16-758" fmla="*/ 3030279 h 4492350"/>
                <a:gd name="connsiteX17-759" fmla="*/ 2647507 w 3742661"/>
                <a:gd name="connsiteY17-760" fmla="*/ 2519916 h 4492350"/>
                <a:gd name="connsiteX18-761" fmla="*/ 2849526 w 3742661"/>
                <a:gd name="connsiteY18-762" fmla="*/ 1307804 h 4492350"/>
                <a:gd name="connsiteX19-763" fmla="*/ 2838893 w 3742661"/>
                <a:gd name="connsiteY19-764" fmla="*/ 2371060 h 4492350"/>
                <a:gd name="connsiteX20-765" fmla="*/ 3742661 w 3742661"/>
                <a:gd name="connsiteY20-766" fmla="*/ 1148316 h 4492350"/>
                <a:gd name="connsiteX21-767" fmla="*/ 2222205 w 3742661"/>
                <a:gd name="connsiteY21-768" fmla="*/ 3370521 h 4492350"/>
                <a:gd name="connsiteX22-769" fmla="*/ 2169042 w 3742661"/>
                <a:gd name="connsiteY22-770" fmla="*/ 3817088 h 4492350"/>
                <a:gd name="connsiteX23-771" fmla="*/ 3317358 w 3742661"/>
                <a:gd name="connsiteY23-772" fmla="*/ 3094074 h 4492350"/>
                <a:gd name="connsiteX24-773" fmla="*/ 2194317 w 3742661"/>
                <a:gd name="connsiteY24-774" fmla="*/ 4030951 h 4492350"/>
                <a:gd name="connsiteX25-775" fmla="*/ 2232838 w 3742661"/>
                <a:gd name="connsiteY25-776" fmla="*/ 4476307 h 4492350"/>
                <a:gd name="connsiteX26-777" fmla="*/ 2218194 w 3742661"/>
                <a:gd name="connsiteY26-778" fmla="*/ 4491415 h 4492350"/>
                <a:gd name="connsiteX27-779" fmla="*/ 1743740 w 3742661"/>
                <a:gd name="connsiteY27-780" fmla="*/ 4492350 h 4492350"/>
                <a:gd name="connsiteX0-781" fmla="*/ 1743740 w 3742661"/>
                <a:gd name="connsiteY0-782" fmla="*/ 4492350 h 4492350"/>
                <a:gd name="connsiteX1-783" fmla="*/ 1796903 w 3742661"/>
                <a:gd name="connsiteY1-784" fmla="*/ 3785190 h 4492350"/>
                <a:gd name="connsiteX2-785" fmla="*/ 1307805 w 3742661"/>
                <a:gd name="connsiteY2-786" fmla="*/ 3381153 h 4492350"/>
                <a:gd name="connsiteX3-787" fmla="*/ 31898 w 3742661"/>
                <a:gd name="connsiteY3-788" fmla="*/ 2945218 h 4492350"/>
                <a:gd name="connsiteX4-789" fmla="*/ 1127052 w 3742661"/>
                <a:gd name="connsiteY4-790" fmla="*/ 3242930 h 4492350"/>
                <a:gd name="connsiteX5-791" fmla="*/ 393405 w 3742661"/>
                <a:gd name="connsiteY5-792" fmla="*/ 2456121 h 4492350"/>
                <a:gd name="connsiteX6-793" fmla="*/ 1775638 w 3742661"/>
                <a:gd name="connsiteY6-794" fmla="*/ 3519376 h 4492350"/>
                <a:gd name="connsiteX7-795" fmla="*/ 1679945 w 3742661"/>
                <a:gd name="connsiteY7-796" fmla="*/ 2392325 h 4492350"/>
                <a:gd name="connsiteX8-797" fmla="*/ 0 w 3742661"/>
                <a:gd name="connsiteY8-798" fmla="*/ 754911 h 4492350"/>
                <a:gd name="connsiteX9-799" fmla="*/ 988828 w 3742661"/>
                <a:gd name="connsiteY9-800" fmla="*/ 1924493 h 4492350"/>
                <a:gd name="connsiteX10-801" fmla="*/ 1137684 w 3742661"/>
                <a:gd name="connsiteY10-802" fmla="*/ 861237 h 4492350"/>
                <a:gd name="connsiteX11-803" fmla="*/ 1222745 w 3742661"/>
                <a:gd name="connsiteY11-804" fmla="*/ 2062716 h 4492350"/>
                <a:gd name="connsiteX12-805" fmla="*/ 1690577 w 3742661"/>
                <a:gd name="connsiteY12-806" fmla="*/ 2190307 h 4492350"/>
                <a:gd name="connsiteX13-807" fmla="*/ 1956391 w 3742661"/>
                <a:gd name="connsiteY13-808" fmla="*/ 0 h 4492350"/>
                <a:gd name="connsiteX14-809" fmla="*/ 2083982 w 3742661"/>
                <a:gd name="connsiteY14-810" fmla="*/ 978195 h 4492350"/>
                <a:gd name="connsiteX15-811" fmla="*/ 1881963 w 3742661"/>
                <a:gd name="connsiteY15-812" fmla="*/ 2232837 h 4492350"/>
                <a:gd name="connsiteX16-813" fmla="*/ 2041452 w 3742661"/>
                <a:gd name="connsiteY16-814" fmla="*/ 3030279 h 4492350"/>
                <a:gd name="connsiteX17-815" fmla="*/ 2647507 w 3742661"/>
                <a:gd name="connsiteY17-816" fmla="*/ 2519916 h 4492350"/>
                <a:gd name="connsiteX18-817" fmla="*/ 2849526 w 3742661"/>
                <a:gd name="connsiteY18-818" fmla="*/ 1307804 h 4492350"/>
                <a:gd name="connsiteX19-819" fmla="*/ 2838893 w 3742661"/>
                <a:gd name="connsiteY19-820" fmla="*/ 2371060 h 4492350"/>
                <a:gd name="connsiteX20-821" fmla="*/ 3742661 w 3742661"/>
                <a:gd name="connsiteY20-822" fmla="*/ 1148316 h 4492350"/>
                <a:gd name="connsiteX21-823" fmla="*/ 2222205 w 3742661"/>
                <a:gd name="connsiteY21-824" fmla="*/ 3370521 h 4492350"/>
                <a:gd name="connsiteX22-825" fmla="*/ 2169042 w 3742661"/>
                <a:gd name="connsiteY22-826" fmla="*/ 3817088 h 4492350"/>
                <a:gd name="connsiteX23-827" fmla="*/ 3317358 w 3742661"/>
                <a:gd name="connsiteY23-828" fmla="*/ 3094074 h 4492350"/>
                <a:gd name="connsiteX24-829" fmla="*/ 2194317 w 3742661"/>
                <a:gd name="connsiteY24-830" fmla="*/ 4030951 h 4492350"/>
                <a:gd name="connsiteX25-831" fmla="*/ 2232838 w 3742661"/>
                <a:gd name="connsiteY25-832" fmla="*/ 4476307 h 4492350"/>
                <a:gd name="connsiteX26-833" fmla="*/ 2218194 w 3742661"/>
                <a:gd name="connsiteY26-834" fmla="*/ 4491415 h 4492350"/>
                <a:gd name="connsiteX27-835" fmla="*/ 1743740 w 3742661"/>
                <a:gd name="connsiteY27-836" fmla="*/ 4492350 h 4492350"/>
                <a:gd name="connsiteX0-837" fmla="*/ 1743740 w 3742661"/>
                <a:gd name="connsiteY0-838" fmla="*/ 4492350 h 4492350"/>
                <a:gd name="connsiteX1-839" fmla="*/ 1796903 w 3742661"/>
                <a:gd name="connsiteY1-840" fmla="*/ 3785190 h 4492350"/>
                <a:gd name="connsiteX2-841" fmla="*/ 1307805 w 3742661"/>
                <a:gd name="connsiteY2-842" fmla="*/ 3381153 h 4492350"/>
                <a:gd name="connsiteX3-843" fmla="*/ 31898 w 3742661"/>
                <a:gd name="connsiteY3-844" fmla="*/ 2945218 h 4492350"/>
                <a:gd name="connsiteX4-845" fmla="*/ 1127052 w 3742661"/>
                <a:gd name="connsiteY4-846" fmla="*/ 3242930 h 4492350"/>
                <a:gd name="connsiteX5-847" fmla="*/ 393405 w 3742661"/>
                <a:gd name="connsiteY5-848" fmla="*/ 2456121 h 4492350"/>
                <a:gd name="connsiteX6-849" fmla="*/ 1775638 w 3742661"/>
                <a:gd name="connsiteY6-850" fmla="*/ 3519376 h 4492350"/>
                <a:gd name="connsiteX7-851" fmla="*/ 1679945 w 3742661"/>
                <a:gd name="connsiteY7-852" fmla="*/ 2392325 h 4492350"/>
                <a:gd name="connsiteX8-853" fmla="*/ 0 w 3742661"/>
                <a:gd name="connsiteY8-854" fmla="*/ 754911 h 4492350"/>
                <a:gd name="connsiteX9-855" fmla="*/ 988828 w 3742661"/>
                <a:gd name="connsiteY9-856" fmla="*/ 1924493 h 4492350"/>
                <a:gd name="connsiteX10-857" fmla="*/ 1137684 w 3742661"/>
                <a:gd name="connsiteY10-858" fmla="*/ 861237 h 4492350"/>
                <a:gd name="connsiteX11-859" fmla="*/ 1222745 w 3742661"/>
                <a:gd name="connsiteY11-860" fmla="*/ 2062716 h 4492350"/>
                <a:gd name="connsiteX12-861" fmla="*/ 1690577 w 3742661"/>
                <a:gd name="connsiteY12-862" fmla="*/ 2190307 h 4492350"/>
                <a:gd name="connsiteX13-863" fmla="*/ 1956391 w 3742661"/>
                <a:gd name="connsiteY13-864" fmla="*/ 0 h 4492350"/>
                <a:gd name="connsiteX14-865" fmla="*/ 2083982 w 3742661"/>
                <a:gd name="connsiteY14-866" fmla="*/ 978195 h 4492350"/>
                <a:gd name="connsiteX15-867" fmla="*/ 1881963 w 3742661"/>
                <a:gd name="connsiteY15-868" fmla="*/ 2232837 h 4492350"/>
                <a:gd name="connsiteX16-869" fmla="*/ 2041452 w 3742661"/>
                <a:gd name="connsiteY16-870" fmla="*/ 3030279 h 4492350"/>
                <a:gd name="connsiteX17-871" fmla="*/ 2647507 w 3742661"/>
                <a:gd name="connsiteY17-872" fmla="*/ 2519916 h 4492350"/>
                <a:gd name="connsiteX18-873" fmla="*/ 2849526 w 3742661"/>
                <a:gd name="connsiteY18-874" fmla="*/ 1307804 h 4492350"/>
                <a:gd name="connsiteX19-875" fmla="*/ 2838893 w 3742661"/>
                <a:gd name="connsiteY19-876" fmla="*/ 2371060 h 4492350"/>
                <a:gd name="connsiteX20-877" fmla="*/ 3742661 w 3742661"/>
                <a:gd name="connsiteY20-878" fmla="*/ 1148316 h 4492350"/>
                <a:gd name="connsiteX21-879" fmla="*/ 2222205 w 3742661"/>
                <a:gd name="connsiteY21-880" fmla="*/ 3370521 h 4492350"/>
                <a:gd name="connsiteX22-881" fmla="*/ 2169042 w 3742661"/>
                <a:gd name="connsiteY22-882" fmla="*/ 3817088 h 4492350"/>
                <a:gd name="connsiteX23-883" fmla="*/ 3317358 w 3742661"/>
                <a:gd name="connsiteY23-884" fmla="*/ 3094074 h 4492350"/>
                <a:gd name="connsiteX24-885" fmla="*/ 2194317 w 3742661"/>
                <a:gd name="connsiteY24-886" fmla="*/ 4030951 h 4492350"/>
                <a:gd name="connsiteX25-887" fmla="*/ 2232838 w 3742661"/>
                <a:gd name="connsiteY25-888" fmla="*/ 4476307 h 4492350"/>
                <a:gd name="connsiteX26-889" fmla="*/ 2218194 w 3742661"/>
                <a:gd name="connsiteY26-890" fmla="*/ 4491415 h 4492350"/>
                <a:gd name="connsiteX27-891" fmla="*/ 1743740 w 3742661"/>
                <a:gd name="connsiteY27-892" fmla="*/ 4492350 h 4492350"/>
                <a:gd name="connsiteX0-893" fmla="*/ 1743740 w 3742661"/>
                <a:gd name="connsiteY0-894" fmla="*/ 4492350 h 4492350"/>
                <a:gd name="connsiteX1-895" fmla="*/ 1796903 w 3742661"/>
                <a:gd name="connsiteY1-896" fmla="*/ 3785190 h 4492350"/>
                <a:gd name="connsiteX2-897" fmla="*/ 1307805 w 3742661"/>
                <a:gd name="connsiteY2-898" fmla="*/ 3381153 h 4492350"/>
                <a:gd name="connsiteX3-899" fmla="*/ 31898 w 3742661"/>
                <a:gd name="connsiteY3-900" fmla="*/ 2945218 h 4492350"/>
                <a:gd name="connsiteX4-901" fmla="*/ 1127052 w 3742661"/>
                <a:gd name="connsiteY4-902" fmla="*/ 3242930 h 4492350"/>
                <a:gd name="connsiteX5-903" fmla="*/ 393405 w 3742661"/>
                <a:gd name="connsiteY5-904" fmla="*/ 2456121 h 4492350"/>
                <a:gd name="connsiteX6-905" fmla="*/ 1775638 w 3742661"/>
                <a:gd name="connsiteY6-906" fmla="*/ 3519376 h 4492350"/>
                <a:gd name="connsiteX7-907" fmla="*/ 1679945 w 3742661"/>
                <a:gd name="connsiteY7-908" fmla="*/ 2392325 h 4492350"/>
                <a:gd name="connsiteX8-909" fmla="*/ 0 w 3742661"/>
                <a:gd name="connsiteY8-910" fmla="*/ 754911 h 4492350"/>
                <a:gd name="connsiteX9-911" fmla="*/ 988828 w 3742661"/>
                <a:gd name="connsiteY9-912" fmla="*/ 1924493 h 4492350"/>
                <a:gd name="connsiteX10-913" fmla="*/ 1137684 w 3742661"/>
                <a:gd name="connsiteY10-914" fmla="*/ 861237 h 4492350"/>
                <a:gd name="connsiteX11-915" fmla="*/ 1222745 w 3742661"/>
                <a:gd name="connsiteY11-916" fmla="*/ 2062716 h 4492350"/>
                <a:gd name="connsiteX12-917" fmla="*/ 1690577 w 3742661"/>
                <a:gd name="connsiteY12-918" fmla="*/ 2190307 h 4492350"/>
                <a:gd name="connsiteX13-919" fmla="*/ 1956391 w 3742661"/>
                <a:gd name="connsiteY13-920" fmla="*/ 0 h 4492350"/>
                <a:gd name="connsiteX14-921" fmla="*/ 2083982 w 3742661"/>
                <a:gd name="connsiteY14-922" fmla="*/ 978195 h 4492350"/>
                <a:gd name="connsiteX15-923" fmla="*/ 1881963 w 3742661"/>
                <a:gd name="connsiteY15-924" fmla="*/ 2232837 h 4492350"/>
                <a:gd name="connsiteX16-925" fmla="*/ 2041452 w 3742661"/>
                <a:gd name="connsiteY16-926" fmla="*/ 3030279 h 4492350"/>
                <a:gd name="connsiteX17-927" fmla="*/ 2647507 w 3742661"/>
                <a:gd name="connsiteY17-928" fmla="*/ 2519916 h 4492350"/>
                <a:gd name="connsiteX18-929" fmla="*/ 2849526 w 3742661"/>
                <a:gd name="connsiteY18-930" fmla="*/ 1307804 h 4492350"/>
                <a:gd name="connsiteX19-931" fmla="*/ 2838893 w 3742661"/>
                <a:gd name="connsiteY19-932" fmla="*/ 2371060 h 4492350"/>
                <a:gd name="connsiteX20-933" fmla="*/ 3742661 w 3742661"/>
                <a:gd name="connsiteY20-934" fmla="*/ 1148316 h 4492350"/>
                <a:gd name="connsiteX21-935" fmla="*/ 2222205 w 3742661"/>
                <a:gd name="connsiteY21-936" fmla="*/ 3370521 h 4492350"/>
                <a:gd name="connsiteX22-937" fmla="*/ 2169042 w 3742661"/>
                <a:gd name="connsiteY22-938" fmla="*/ 3817088 h 4492350"/>
                <a:gd name="connsiteX23-939" fmla="*/ 3317358 w 3742661"/>
                <a:gd name="connsiteY23-940" fmla="*/ 3094074 h 4492350"/>
                <a:gd name="connsiteX24-941" fmla="*/ 2194317 w 3742661"/>
                <a:gd name="connsiteY24-942" fmla="*/ 4030951 h 4492350"/>
                <a:gd name="connsiteX25-943" fmla="*/ 2232838 w 3742661"/>
                <a:gd name="connsiteY25-944" fmla="*/ 4476307 h 4492350"/>
                <a:gd name="connsiteX26-945" fmla="*/ 2218194 w 3742661"/>
                <a:gd name="connsiteY26-946" fmla="*/ 4491415 h 4492350"/>
                <a:gd name="connsiteX27-947" fmla="*/ 1743740 w 3742661"/>
                <a:gd name="connsiteY27-948" fmla="*/ 4492350 h 4492350"/>
                <a:gd name="connsiteX0-949" fmla="*/ 1743740 w 3742661"/>
                <a:gd name="connsiteY0-950" fmla="*/ 4492350 h 4492350"/>
                <a:gd name="connsiteX1-951" fmla="*/ 1796903 w 3742661"/>
                <a:gd name="connsiteY1-952" fmla="*/ 3785190 h 4492350"/>
                <a:gd name="connsiteX2-953" fmla="*/ 1307805 w 3742661"/>
                <a:gd name="connsiteY2-954" fmla="*/ 3381153 h 4492350"/>
                <a:gd name="connsiteX3-955" fmla="*/ 31898 w 3742661"/>
                <a:gd name="connsiteY3-956" fmla="*/ 2945218 h 4492350"/>
                <a:gd name="connsiteX4-957" fmla="*/ 1127052 w 3742661"/>
                <a:gd name="connsiteY4-958" fmla="*/ 3242930 h 4492350"/>
                <a:gd name="connsiteX5-959" fmla="*/ 393405 w 3742661"/>
                <a:gd name="connsiteY5-960" fmla="*/ 2456121 h 4492350"/>
                <a:gd name="connsiteX6-961" fmla="*/ 1775638 w 3742661"/>
                <a:gd name="connsiteY6-962" fmla="*/ 3519376 h 4492350"/>
                <a:gd name="connsiteX7-963" fmla="*/ 1679945 w 3742661"/>
                <a:gd name="connsiteY7-964" fmla="*/ 2392325 h 4492350"/>
                <a:gd name="connsiteX8-965" fmla="*/ 0 w 3742661"/>
                <a:gd name="connsiteY8-966" fmla="*/ 754911 h 4492350"/>
                <a:gd name="connsiteX9-967" fmla="*/ 988828 w 3742661"/>
                <a:gd name="connsiteY9-968" fmla="*/ 1924493 h 4492350"/>
                <a:gd name="connsiteX10-969" fmla="*/ 1137684 w 3742661"/>
                <a:gd name="connsiteY10-970" fmla="*/ 861237 h 4492350"/>
                <a:gd name="connsiteX11-971" fmla="*/ 1222745 w 3742661"/>
                <a:gd name="connsiteY11-972" fmla="*/ 2062716 h 4492350"/>
                <a:gd name="connsiteX12-973" fmla="*/ 1690577 w 3742661"/>
                <a:gd name="connsiteY12-974" fmla="*/ 2190307 h 4492350"/>
                <a:gd name="connsiteX13-975" fmla="*/ 1956391 w 3742661"/>
                <a:gd name="connsiteY13-976" fmla="*/ 0 h 4492350"/>
                <a:gd name="connsiteX14-977" fmla="*/ 2083982 w 3742661"/>
                <a:gd name="connsiteY14-978" fmla="*/ 978195 h 4492350"/>
                <a:gd name="connsiteX15-979" fmla="*/ 1881963 w 3742661"/>
                <a:gd name="connsiteY15-980" fmla="*/ 2232837 h 4492350"/>
                <a:gd name="connsiteX16-981" fmla="*/ 2041452 w 3742661"/>
                <a:gd name="connsiteY16-982" fmla="*/ 3030279 h 4492350"/>
                <a:gd name="connsiteX17-983" fmla="*/ 2647507 w 3742661"/>
                <a:gd name="connsiteY17-984" fmla="*/ 2519916 h 4492350"/>
                <a:gd name="connsiteX18-985" fmla="*/ 2849526 w 3742661"/>
                <a:gd name="connsiteY18-986" fmla="*/ 1307804 h 4492350"/>
                <a:gd name="connsiteX19-987" fmla="*/ 2838893 w 3742661"/>
                <a:gd name="connsiteY19-988" fmla="*/ 2371060 h 4492350"/>
                <a:gd name="connsiteX20-989" fmla="*/ 3742661 w 3742661"/>
                <a:gd name="connsiteY20-990" fmla="*/ 1148316 h 4492350"/>
                <a:gd name="connsiteX21-991" fmla="*/ 2222205 w 3742661"/>
                <a:gd name="connsiteY21-992" fmla="*/ 3370521 h 4492350"/>
                <a:gd name="connsiteX22-993" fmla="*/ 2169042 w 3742661"/>
                <a:gd name="connsiteY22-994" fmla="*/ 3817088 h 4492350"/>
                <a:gd name="connsiteX23-995" fmla="*/ 3317358 w 3742661"/>
                <a:gd name="connsiteY23-996" fmla="*/ 3094074 h 4492350"/>
                <a:gd name="connsiteX24-997" fmla="*/ 2194317 w 3742661"/>
                <a:gd name="connsiteY24-998" fmla="*/ 4030951 h 4492350"/>
                <a:gd name="connsiteX25-999" fmla="*/ 2232838 w 3742661"/>
                <a:gd name="connsiteY25-1000" fmla="*/ 4476307 h 4492350"/>
                <a:gd name="connsiteX26-1001" fmla="*/ 2218194 w 3742661"/>
                <a:gd name="connsiteY26-1002" fmla="*/ 4491415 h 4492350"/>
                <a:gd name="connsiteX27-1003" fmla="*/ 1743740 w 3742661"/>
                <a:gd name="connsiteY27-1004" fmla="*/ 4492350 h 4492350"/>
                <a:gd name="connsiteX0-1005" fmla="*/ 1743740 w 3742661"/>
                <a:gd name="connsiteY0-1006" fmla="*/ 4492350 h 4492350"/>
                <a:gd name="connsiteX1-1007" fmla="*/ 1796903 w 3742661"/>
                <a:gd name="connsiteY1-1008" fmla="*/ 3785190 h 4492350"/>
                <a:gd name="connsiteX2-1009" fmla="*/ 1307805 w 3742661"/>
                <a:gd name="connsiteY2-1010" fmla="*/ 3381153 h 4492350"/>
                <a:gd name="connsiteX3-1011" fmla="*/ 31898 w 3742661"/>
                <a:gd name="connsiteY3-1012" fmla="*/ 2945218 h 4492350"/>
                <a:gd name="connsiteX4-1013" fmla="*/ 1127052 w 3742661"/>
                <a:gd name="connsiteY4-1014" fmla="*/ 3242930 h 4492350"/>
                <a:gd name="connsiteX5-1015" fmla="*/ 393405 w 3742661"/>
                <a:gd name="connsiteY5-1016" fmla="*/ 2456121 h 4492350"/>
                <a:gd name="connsiteX6-1017" fmla="*/ 1775638 w 3742661"/>
                <a:gd name="connsiteY6-1018" fmla="*/ 3519376 h 4492350"/>
                <a:gd name="connsiteX7-1019" fmla="*/ 1679945 w 3742661"/>
                <a:gd name="connsiteY7-1020" fmla="*/ 2392325 h 4492350"/>
                <a:gd name="connsiteX8-1021" fmla="*/ 0 w 3742661"/>
                <a:gd name="connsiteY8-1022" fmla="*/ 754911 h 4492350"/>
                <a:gd name="connsiteX9-1023" fmla="*/ 988828 w 3742661"/>
                <a:gd name="connsiteY9-1024" fmla="*/ 1924493 h 4492350"/>
                <a:gd name="connsiteX10-1025" fmla="*/ 1137684 w 3742661"/>
                <a:gd name="connsiteY10-1026" fmla="*/ 861237 h 4492350"/>
                <a:gd name="connsiteX11-1027" fmla="*/ 1222745 w 3742661"/>
                <a:gd name="connsiteY11-1028" fmla="*/ 2062716 h 4492350"/>
                <a:gd name="connsiteX12-1029" fmla="*/ 1690577 w 3742661"/>
                <a:gd name="connsiteY12-1030" fmla="*/ 2190307 h 4492350"/>
                <a:gd name="connsiteX13-1031" fmla="*/ 1956391 w 3742661"/>
                <a:gd name="connsiteY13-1032" fmla="*/ 0 h 4492350"/>
                <a:gd name="connsiteX14-1033" fmla="*/ 2083982 w 3742661"/>
                <a:gd name="connsiteY14-1034" fmla="*/ 978195 h 4492350"/>
                <a:gd name="connsiteX15-1035" fmla="*/ 1881963 w 3742661"/>
                <a:gd name="connsiteY15-1036" fmla="*/ 2232837 h 4492350"/>
                <a:gd name="connsiteX16-1037" fmla="*/ 2057494 w 3742661"/>
                <a:gd name="connsiteY16-1038" fmla="*/ 3046321 h 4492350"/>
                <a:gd name="connsiteX17-1039" fmla="*/ 2647507 w 3742661"/>
                <a:gd name="connsiteY17-1040" fmla="*/ 2519916 h 4492350"/>
                <a:gd name="connsiteX18-1041" fmla="*/ 2849526 w 3742661"/>
                <a:gd name="connsiteY18-1042" fmla="*/ 1307804 h 4492350"/>
                <a:gd name="connsiteX19-1043" fmla="*/ 2838893 w 3742661"/>
                <a:gd name="connsiteY19-1044" fmla="*/ 2371060 h 4492350"/>
                <a:gd name="connsiteX20-1045" fmla="*/ 3742661 w 3742661"/>
                <a:gd name="connsiteY20-1046" fmla="*/ 1148316 h 4492350"/>
                <a:gd name="connsiteX21-1047" fmla="*/ 2222205 w 3742661"/>
                <a:gd name="connsiteY21-1048" fmla="*/ 3370521 h 4492350"/>
                <a:gd name="connsiteX22-1049" fmla="*/ 2169042 w 3742661"/>
                <a:gd name="connsiteY22-1050" fmla="*/ 3817088 h 4492350"/>
                <a:gd name="connsiteX23-1051" fmla="*/ 3317358 w 3742661"/>
                <a:gd name="connsiteY23-1052" fmla="*/ 3094074 h 4492350"/>
                <a:gd name="connsiteX24-1053" fmla="*/ 2194317 w 3742661"/>
                <a:gd name="connsiteY24-1054" fmla="*/ 4030951 h 4492350"/>
                <a:gd name="connsiteX25-1055" fmla="*/ 2232838 w 3742661"/>
                <a:gd name="connsiteY25-1056" fmla="*/ 4476307 h 4492350"/>
                <a:gd name="connsiteX26-1057" fmla="*/ 2218194 w 3742661"/>
                <a:gd name="connsiteY26-1058" fmla="*/ 4491415 h 4492350"/>
                <a:gd name="connsiteX27-1059" fmla="*/ 1743740 w 3742661"/>
                <a:gd name="connsiteY27-1060" fmla="*/ 4492350 h 4492350"/>
                <a:gd name="connsiteX0-1061" fmla="*/ 1743740 w 3742661"/>
                <a:gd name="connsiteY0-1062" fmla="*/ 4492350 h 4492350"/>
                <a:gd name="connsiteX1-1063" fmla="*/ 1796903 w 3742661"/>
                <a:gd name="connsiteY1-1064" fmla="*/ 3785190 h 4492350"/>
                <a:gd name="connsiteX2-1065" fmla="*/ 1307805 w 3742661"/>
                <a:gd name="connsiteY2-1066" fmla="*/ 3381153 h 4492350"/>
                <a:gd name="connsiteX3-1067" fmla="*/ 31898 w 3742661"/>
                <a:gd name="connsiteY3-1068" fmla="*/ 2945218 h 4492350"/>
                <a:gd name="connsiteX4-1069" fmla="*/ 1127052 w 3742661"/>
                <a:gd name="connsiteY4-1070" fmla="*/ 3242930 h 4492350"/>
                <a:gd name="connsiteX5-1071" fmla="*/ 393405 w 3742661"/>
                <a:gd name="connsiteY5-1072" fmla="*/ 2456121 h 4492350"/>
                <a:gd name="connsiteX6-1073" fmla="*/ 1775638 w 3742661"/>
                <a:gd name="connsiteY6-1074" fmla="*/ 3519376 h 4492350"/>
                <a:gd name="connsiteX7-1075" fmla="*/ 1679945 w 3742661"/>
                <a:gd name="connsiteY7-1076" fmla="*/ 2392325 h 4492350"/>
                <a:gd name="connsiteX8-1077" fmla="*/ 0 w 3742661"/>
                <a:gd name="connsiteY8-1078" fmla="*/ 754911 h 4492350"/>
                <a:gd name="connsiteX9-1079" fmla="*/ 988828 w 3742661"/>
                <a:gd name="connsiteY9-1080" fmla="*/ 1924493 h 4492350"/>
                <a:gd name="connsiteX10-1081" fmla="*/ 1137684 w 3742661"/>
                <a:gd name="connsiteY10-1082" fmla="*/ 861237 h 4492350"/>
                <a:gd name="connsiteX11-1083" fmla="*/ 1222745 w 3742661"/>
                <a:gd name="connsiteY11-1084" fmla="*/ 2062716 h 4492350"/>
                <a:gd name="connsiteX12-1085" fmla="*/ 1690577 w 3742661"/>
                <a:gd name="connsiteY12-1086" fmla="*/ 2190307 h 4492350"/>
                <a:gd name="connsiteX13-1087" fmla="*/ 1956391 w 3742661"/>
                <a:gd name="connsiteY13-1088" fmla="*/ 0 h 4492350"/>
                <a:gd name="connsiteX14-1089" fmla="*/ 2083982 w 3742661"/>
                <a:gd name="connsiteY14-1090" fmla="*/ 978195 h 4492350"/>
                <a:gd name="connsiteX15-1091" fmla="*/ 1881963 w 3742661"/>
                <a:gd name="connsiteY15-1092" fmla="*/ 2232837 h 4492350"/>
                <a:gd name="connsiteX16-1093" fmla="*/ 2057494 w 3742661"/>
                <a:gd name="connsiteY16-1094" fmla="*/ 3046321 h 4492350"/>
                <a:gd name="connsiteX17-1095" fmla="*/ 2647507 w 3742661"/>
                <a:gd name="connsiteY17-1096" fmla="*/ 2519916 h 4492350"/>
                <a:gd name="connsiteX18-1097" fmla="*/ 2849526 w 3742661"/>
                <a:gd name="connsiteY18-1098" fmla="*/ 1307804 h 4492350"/>
                <a:gd name="connsiteX19-1099" fmla="*/ 2838893 w 3742661"/>
                <a:gd name="connsiteY19-1100" fmla="*/ 2371060 h 4492350"/>
                <a:gd name="connsiteX20-1101" fmla="*/ 3742661 w 3742661"/>
                <a:gd name="connsiteY20-1102" fmla="*/ 1148316 h 4492350"/>
                <a:gd name="connsiteX21-1103" fmla="*/ 2222205 w 3742661"/>
                <a:gd name="connsiteY21-1104" fmla="*/ 3370521 h 4492350"/>
                <a:gd name="connsiteX22-1105" fmla="*/ 2169042 w 3742661"/>
                <a:gd name="connsiteY22-1106" fmla="*/ 3817088 h 4492350"/>
                <a:gd name="connsiteX23-1107" fmla="*/ 3317358 w 3742661"/>
                <a:gd name="connsiteY23-1108" fmla="*/ 3094074 h 4492350"/>
                <a:gd name="connsiteX24-1109" fmla="*/ 2194317 w 3742661"/>
                <a:gd name="connsiteY24-1110" fmla="*/ 4030951 h 4492350"/>
                <a:gd name="connsiteX25-1111" fmla="*/ 2232838 w 3742661"/>
                <a:gd name="connsiteY25-1112" fmla="*/ 4476307 h 4492350"/>
                <a:gd name="connsiteX26-1113" fmla="*/ 2218194 w 3742661"/>
                <a:gd name="connsiteY26-1114" fmla="*/ 4491415 h 4492350"/>
                <a:gd name="connsiteX27-1115" fmla="*/ 1743740 w 3742661"/>
                <a:gd name="connsiteY27-1116" fmla="*/ 4492350 h 4492350"/>
                <a:gd name="connsiteX0-1117" fmla="*/ 1743740 w 3742661"/>
                <a:gd name="connsiteY0-1118" fmla="*/ 4492350 h 4492350"/>
                <a:gd name="connsiteX1-1119" fmla="*/ 1796903 w 3742661"/>
                <a:gd name="connsiteY1-1120" fmla="*/ 3785190 h 4492350"/>
                <a:gd name="connsiteX2-1121" fmla="*/ 1307805 w 3742661"/>
                <a:gd name="connsiteY2-1122" fmla="*/ 3381153 h 4492350"/>
                <a:gd name="connsiteX3-1123" fmla="*/ 31898 w 3742661"/>
                <a:gd name="connsiteY3-1124" fmla="*/ 2945218 h 4492350"/>
                <a:gd name="connsiteX4-1125" fmla="*/ 1127052 w 3742661"/>
                <a:gd name="connsiteY4-1126" fmla="*/ 3242930 h 4492350"/>
                <a:gd name="connsiteX5-1127" fmla="*/ 393405 w 3742661"/>
                <a:gd name="connsiteY5-1128" fmla="*/ 2456121 h 4492350"/>
                <a:gd name="connsiteX6-1129" fmla="*/ 1775638 w 3742661"/>
                <a:gd name="connsiteY6-1130" fmla="*/ 3519376 h 4492350"/>
                <a:gd name="connsiteX7-1131" fmla="*/ 1679945 w 3742661"/>
                <a:gd name="connsiteY7-1132" fmla="*/ 2392325 h 4492350"/>
                <a:gd name="connsiteX8-1133" fmla="*/ 0 w 3742661"/>
                <a:gd name="connsiteY8-1134" fmla="*/ 754911 h 4492350"/>
                <a:gd name="connsiteX9-1135" fmla="*/ 988828 w 3742661"/>
                <a:gd name="connsiteY9-1136" fmla="*/ 1924493 h 4492350"/>
                <a:gd name="connsiteX10-1137" fmla="*/ 1137684 w 3742661"/>
                <a:gd name="connsiteY10-1138" fmla="*/ 861237 h 4492350"/>
                <a:gd name="connsiteX11-1139" fmla="*/ 1222745 w 3742661"/>
                <a:gd name="connsiteY11-1140" fmla="*/ 2062716 h 4492350"/>
                <a:gd name="connsiteX12-1141" fmla="*/ 1690577 w 3742661"/>
                <a:gd name="connsiteY12-1142" fmla="*/ 2190307 h 4492350"/>
                <a:gd name="connsiteX13-1143" fmla="*/ 1956391 w 3742661"/>
                <a:gd name="connsiteY13-1144" fmla="*/ 0 h 4492350"/>
                <a:gd name="connsiteX14-1145" fmla="*/ 2083982 w 3742661"/>
                <a:gd name="connsiteY14-1146" fmla="*/ 978195 h 4492350"/>
                <a:gd name="connsiteX15-1147" fmla="*/ 1881963 w 3742661"/>
                <a:gd name="connsiteY15-1148" fmla="*/ 2232837 h 4492350"/>
                <a:gd name="connsiteX16-1149" fmla="*/ 2057494 w 3742661"/>
                <a:gd name="connsiteY16-1150" fmla="*/ 3046321 h 4492350"/>
                <a:gd name="connsiteX17-1151" fmla="*/ 2647507 w 3742661"/>
                <a:gd name="connsiteY17-1152" fmla="*/ 2519916 h 4492350"/>
                <a:gd name="connsiteX18-1153" fmla="*/ 2849526 w 3742661"/>
                <a:gd name="connsiteY18-1154" fmla="*/ 1307804 h 4492350"/>
                <a:gd name="connsiteX19-1155" fmla="*/ 2838893 w 3742661"/>
                <a:gd name="connsiteY19-1156" fmla="*/ 2371060 h 4492350"/>
                <a:gd name="connsiteX20-1157" fmla="*/ 3742661 w 3742661"/>
                <a:gd name="connsiteY20-1158" fmla="*/ 1148316 h 4492350"/>
                <a:gd name="connsiteX21-1159" fmla="*/ 2222205 w 3742661"/>
                <a:gd name="connsiteY21-1160" fmla="*/ 3370521 h 4492350"/>
                <a:gd name="connsiteX22-1161" fmla="*/ 2169042 w 3742661"/>
                <a:gd name="connsiteY22-1162" fmla="*/ 3817088 h 4492350"/>
                <a:gd name="connsiteX23-1163" fmla="*/ 3317358 w 3742661"/>
                <a:gd name="connsiteY23-1164" fmla="*/ 3094074 h 4492350"/>
                <a:gd name="connsiteX24-1165" fmla="*/ 2194317 w 3742661"/>
                <a:gd name="connsiteY24-1166" fmla="*/ 4030951 h 4492350"/>
                <a:gd name="connsiteX25-1167" fmla="*/ 2232838 w 3742661"/>
                <a:gd name="connsiteY25-1168" fmla="*/ 4476307 h 4492350"/>
                <a:gd name="connsiteX26-1169" fmla="*/ 2218194 w 3742661"/>
                <a:gd name="connsiteY26-1170" fmla="*/ 4491415 h 4492350"/>
                <a:gd name="connsiteX27-1171" fmla="*/ 1743740 w 3742661"/>
                <a:gd name="connsiteY27-1172" fmla="*/ 4492350 h 4492350"/>
                <a:gd name="connsiteX0-1173" fmla="*/ 1743740 w 3742661"/>
                <a:gd name="connsiteY0-1174" fmla="*/ 4492350 h 4492350"/>
                <a:gd name="connsiteX1-1175" fmla="*/ 1796903 w 3742661"/>
                <a:gd name="connsiteY1-1176" fmla="*/ 3785190 h 4492350"/>
                <a:gd name="connsiteX2-1177" fmla="*/ 1307805 w 3742661"/>
                <a:gd name="connsiteY2-1178" fmla="*/ 3381153 h 4492350"/>
                <a:gd name="connsiteX3-1179" fmla="*/ 31898 w 3742661"/>
                <a:gd name="connsiteY3-1180" fmla="*/ 2945218 h 4492350"/>
                <a:gd name="connsiteX4-1181" fmla="*/ 1127052 w 3742661"/>
                <a:gd name="connsiteY4-1182" fmla="*/ 3242930 h 4492350"/>
                <a:gd name="connsiteX5-1183" fmla="*/ 393405 w 3742661"/>
                <a:gd name="connsiteY5-1184" fmla="*/ 2456121 h 4492350"/>
                <a:gd name="connsiteX6-1185" fmla="*/ 1775638 w 3742661"/>
                <a:gd name="connsiteY6-1186" fmla="*/ 3519376 h 4492350"/>
                <a:gd name="connsiteX7-1187" fmla="*/ 1679945 w 3742661"/>
                <a:gd name="connsiteY7-1188" fmla="*/ 2392325 h 4492350"/>
                <a:gd name="connsiteX8-1189" fmla="*/ 0 w 3742661"/>
                <a:gd name="connsiteY8-1190" fmla="*/ 754911 h 4492350"/>
                <a:gd name="connsiteX9-1191" fmla="*/ 988828 w 3742661"/>
                <a:gd name="connsiteY9-1192" fmla="*/ 1924493 h 4492350"/>
                <a:gd name="connsiteX10-1193" fmla="*/ 1137684 w 3742661"/>
                <a:gd name="connsiteY10-1194" fmla="*/ 861237 h 4492350"/>
                <a:gd name="connsiteX11-1195" fmla="*/ 1222745 w 3742661"/>
                <a:gd name="connsiteY11-1196" fmla="*/ 2062716 h 4492350"/>
                <a:gd name="connsiteX12-1197" fmla="*/ 1690577 w 3742661"/>
                <a:gd name="connsiteY12-1198" fmla="*/ 2190307 h 4492350"/>
                <a:gd name="connsiteX13-1199" fmla="*/ 1956391 w 3742661"/>
                <a:gd name="connsiteY13-1200" fmla="*/ 0 h 4492350"/>
                <a:gd name="connsiteX14-1201" fmla="*/ 2083982 w 3742661"/>
                <a:gd name="connsiteY14-1202" fmla="*/ 978195 h 4492350"/>
                <a:gd name="connsiteX15-1203" fmla="*/ 1881963 w 3742661"/>
                <a:gd name="connsiteY15-1204" fmla="*/ 2232837 h 4492350"/>
                <a:gd name="connsiteX16-1205" fmla="*/ 2057494 w 3742661"/>
                <a:gd name="connsiteY16-1206" fmla="*/ 3046321 h 4492350"/>
                <a:gd name="connsiteX17-1207" fmla="*/ 2647507 w 3742661"/>
                <a:gd name="connsiteY17-1208" fmla="*/ 2519916 h 4492350"/>
                <a:gd name="connsiteX18-1209" fmla="*/ 2913694 w 3742661"/>
                <a:gd name="connsiteY18-1210" fmla="*/ 1291762 h 4492350"/>
                <a:gd name="connsiteX19-1211" fmla="*/ 2838893 w 3742661"/>
                <a:gd name="connsiteY19-1212" fmla="*/ 2371060 h 4492350"/>
                <a:gd name="connsiteX20-1213" fmla="*/ 3742661 w 3742661"/>
                <a:gd name="connsiteY20-1214" fmla="*/ 1148316 h 4492350"/>
                <a:gd name="connsiteX21-1215" fmla="*/ 2222205 w 3742661"/>
                <a:gd name="connsiteY21-1216" fmla="*/ 3370521 h 4492350"/>
                <a:gd name="connsiteX22-1217" fmla="*/ 2169042 w 3742661"/>
                <a:gd name="connsiteY22-1218" fmla="*/ 3817088 h 4492350"/>
                <a:gd name="connsiteX23-1219" fmla="*/ 3317358 w 3742661"/>
                <a:gd name="connsiteY23-1220" fmla="*/ 3094074 h 4492350"/>
                <a:gd name="connsiteX24-1221" fmla="*/ 2194317 w 3742661"/>
                <a:gd name="connsiteY24-1222" fmla="*/ 4030951 h 4492350"/>
                <a:gd name="connsiteX25-1223" fmla="*/ 2232838 w 3742661"/>
                <a:gd name="connsiteY25-1224" fmla="*/ 4476307 h 4492350"/>
                <a:gd name="connsiteX26-1225" fmla="*/ 2218194 w 3742661"/>
                <a:gd name="connsiteY26-1226" fmla="*/ 4491415 h 4492350"/>
                <a:gd name="connsiteX27-1227" fmla="*/ 1743740 w 3742661"/>
                <a:gd name="connsiteY27-1228" fmla="*/ 4492350 h 4492350"/>
                <a:gd name="connsiteX0-1229" fmla="*/ 1743740 w 3742661"/>
                <a:gd name="connsiteY0-1230" fmla="*/ 4492350 h 4492350"/>
                <a:gd name="connsiteX1-1231" fmla="*/ 1796903 w 3742661"/>
                <a:gd name="connsiteY1-1232" fmla="*/ 3785190 h 4492350"/>
                <a:gd name="connsiteX2-1233" fmla="*/ 1307805 w 3742661"/>
                <a:gd name="connsiteY2-1234" fmla="*/ 3381153 h 4492350"/>
                <a:gd name="connsiteX3-1235" fmla="*/ 31898 w 3742661"/>
                <a:gd name="connsiteY3-1236" fmla="*/ 2945218 h 4492350"/>
                <a:gd name="connsiteX4-1237" fmla="*/ 1127052 w 3742661"/>
                <a:gd name="connsiteY4-1238" fmla="*/ 3242930 h 4492350"/>
                <a:gd name="connsiteX5-1239" fmla="*/ 393405 w 3742661"/>
                <a:gd name="connsiteY5-1240" fmla="*/ 2456121 h 4492350"/>
                <a:gd name="connsiteX6-1241" fmla="*/ 1775638 w 3742661"/>
                <a:gd name="connsiteY6-1242" fmla="*/ 3519376 h 4492350"/>
                <a:gd name="connsiteX7-1243" fmla="*/ 1679945 w 3742661"/>
                <a:gd name="connsiteY7-1244" fmla="*/ 2392325 h 4492350"/>
                <a:gd name="connsiteX8-1245" fmla="*/ 0 w 3742661"/>
                <a:gd name="connsiteY8-1246" fmla="*/ 754911 h 4492350"/>
                <a:gd name="connsiteX9-1247" fmla="*/ 988828 w 3742661"/>
                <a:gd name="connsiteY9-1248" fmla="*/ 1924493 h 4492350"/>
                <a:gd name="connsiteX10-1249" fmla="*/ 1137684 w 3742661"/>
                <a:gd name="connsiteY10-1250" fmla="*/ 861237 h 4492350"/>
                <a:gd name="connsiteX11-1251" fmla="*/ 1222745 w 3742661"/>
                <a:gd name="connsiteY11-1252" fmla="*/ 2062716 h 4492350"/>
                <a:gd name="connsiteX12-1253" fmla="*/ 1690577 w 3742661"/>
                <a:gd name="connsiteY12-1254" fmla="*/ 2190307 h 4492350"/>
                <a:gd name="connsiteX13-1255" fmla="*/ 1956391 w 3742661"/>
                <a:gd name="connsiteY13-1256" fmla="*/ 0 h 4492350"/>
                <a:gd name="connsiteX14-1257" fmla="*/ 2083982 w 3742661"/>
                <a:gd name="connsiteY14-1258" fmla="*/ 978195 h 4492350"/>
                <a:gd name="connsiteX15-1259" fmla="*/ 1881963 w 3742661"/>
                <a:gd name="connsiteY15-1260" fmla="*/ 2232837 h 4492350"/>
                <a:gd name="connsiteX16-1261" fmla="*/ 2057494 w 3742661"/>
                <a:gd name="connsiteY16-1262" fmla="*/ 3046321 h 4492350"/>
                <a:gd name="connsiteX17-1263" fmla="*/ 2647507 w 3742661"/>
                <a:gd name="connsiteY17-1264" fmla="*/ 2519916 h 4492350"/>
                <a:gd name="connsiteX18-1265" fmla="*/ 2913694 w 3742661"/>
                <a:gd name="connsiteY18-1266" fmla="*/ 1291762 h 4492350"/>
                <a:gd name="connsiteX19-1267" fmla="*/ 2838893 w 3742661"/>
                <a:gd name="connsiteY19-1268" fmla="*/ 2371060 h 4492350"/>
                <a:gd name="connsiteX20-1269" fmla="*/ 3742661 w 3742661"/>
                <a:gd name="connsiteY20-1270" fmla="*/ 1148316 h 4492350"/>
                <a:gd name="connsiteX21-1271" fmla="*/ 2222205 w 3742661"/>
                <a:gd name="connsiteY21-1272" fmla="*/ 3370521 h 4492350"/>
                <a:gd name="connsiteX22-1273" fmla="*/ 2169042 w 3742661"/>
                <a:gd name="connsiteY22-1274" fmla="*/ 3817088 h 4492350"/>
                <a:gd name="connsiteX23-1275" fmla="*/ 3317358 w 3742661"/>
                <a:gd name="connsiteY23-1276" fmla="*/ 3094074 h 4492350"/>
                <a:gd name="connsiteX24-1277" fmla="*/ 2194317 w 3742661"/>
                <a:gd name="connsiteY24-1278" fmla="*/ 4030951 h 4492350"/>
                <a:gd name="connsiteX25-1279" fmla="*/ 2232838 w 3742661"/>
                <a:gd name="connsiteY25-1280" fmla="*/ 4476307 h 4492350"/>
                <a:gd name="connsiteX26-1281" fmla="*/ 2218194 w 3742661"/>
                <a:gd name="connsiteY26-1282" fmla="*/ 4491415 h 4492350"/>
                <a:gd name="connsiteX27-1283" fmla="*/ 1743740 w 3742661"/>
                <a:gd name="connsiteY27-1284" fmla="*/ 4492350 h 4492350"/>
                <a:gd name="connsiteX0-1285" fmla="*/ 1743740 w 3742661"/>
                <a:gd name="connsiteY0-1286" fmla="*/ 4492350 h 4492350"/>
                <a:gd name="connsiteX1-1287" fmla="*/ 1796903 w 3742661"/>
                <a:gd name="connsiteY1-1288" fmla="*/ 3785190 h 4492350"/>
                <a:gd name="connsiteX2-1289" fmla="*/ 1307805 w 3742661"/>
                <a:gd name="connsiteY2-1290" fmla="*/ 3381153 h 4492350"/>
                <a:gd name="connsiteX3-1291" fmla="*/ 31898 w 3742661"/>
                <a:gd name="connsiteY3-1292" fmla="*/ 2945218 h 4492350"/>
                <a:gd name="connsiteX4-1293" fmla="*/ 1127052 w 3742661"/>
                <a:gd name="connsiteY4-1294" fmla="*/ 3242930 h 4492350"/>
                <a:gd name="connsiteX5-1295" fmla="*/ 393405 w 3742661"/>
                <a:gd name="connsiteY5-1296" fmla="*/ 2456121 h 4492350"/>
                <a:gd name="connsiteX6-1297" fmla="*/ 1775638 w 3742661"/>
                <a:gd name="connsiteY6-1298" fmla="*/ 3519376 h 4492350"/>
                <a:gd name="connsiteX7-1299" fmla="*/ 1679945 w 3742661"/>
                <a:gd name="connsiteY7-1300" fmla="*/ 2392325 h 4492350"/>
                <a:gd name="connsiteX8-1301" fmla="*/ 0 w 3742661"/>
                <a:gd name="connsiteY8-1302" fmla="*/ 754911 h 4492350"/>
                <a:gd name="connsiteX9-1303" fmla="*/ 988828 w 3742661"/>
                <a:gd name="connsiteY9-1304" fmla="*/ 1924493 h 4492350"/>
                <a:gd name="connsiteX10-1305" fmla="*/ 1137684 w 3742661"/>
                <a:gd name="connsiteY10-1306" fmla="*/ 861237 h 4492350"/>
                <a:gd name="connsiteX11-1307" fmla="*/ 1222745 w 3742661"/>
                <a:gd name="connsiteY11-1308" fmla="*/ 2062716 h 4492350"/>
                <a:gd name="connsiteX12-1309" fmla="*/ 1690577 w 3742661"/>
                <a:gd name="connsiteY12-1310" fmla="*/ 2190307 h 4492350"/>
                <a:gd name="connsiteX13-1311" fmla="*/ 1956391 w 3742661"/>
                <a:gd name="connsiteY13-1312" fmla="*/ 0 h 4492350"/>
                <a:gd name="connsiteX14-1313" fmla="*/ 2083982 w 3742661"/>
                <a:gd name="connsiteY14-1314" fmla="*/ 978195 h 4492350"/>
                <a:gd name="connsiteX15-1315" fmla="*/ 1881963 w 3742661"/>
                <a:gd name="connsiteY15-1316" fmla="*/ 2232837 h 4492350"/>
                <a:gd name="connsiteX16-1317" fmla="*/ 2057494 w 3742661"/>
                <a:gd name="connsiteY16-1318" fmla="*/ 3046321 h 4492350"/>
                <a:gd name="connsiteX17-1319" fmla="*/ 2647507 w 3742661"/>
                <a:gd name="connsiteY17-1320" fmla="*/ 2519916 h 4492350"/>
                <a:gd name="connsiteX18-1321" fmla="*/ 2913694 w 3742661"/>
                <a:gd name="connsiteY18-1322" fmla="*/ 1291762 h 4492350"/>
                <a:gd name="connsiteX19-1323" fmla="*/ 2838893 w 3742661"/>
                <a:gd name="connsiteY19-1324" fmla="*/ 2371060 h 4492350"/>
                <a:gd name="connsiteX20-1325" fmla="*/ 3742661 w 3742661"/>
                <a:gd name="connsiteY20-1326" fmla="*/ 1148316 h 4492350"/>
                <a:gd name="connsiteX21-1327" fmla="*/ 2222205 w 3742661"/>
                <a:gd name="connsiteY21-1328" fmla="*/ 3370521 h 4492350"/>
                <a:gd name="connsiteX22-1329" fmla="*/ 2169042 w 3742661"/>
                <a:gd name="connsiteY22-1330" fmla="*/ 3817088 h 4492350"/>
                <a:gd name="connsiteX23-1331" fmla="*/ 3317358 w 3742661"/>
                <a:gd name="connsiteY23-1332" fmla="*/ 3094074 h 4492350"/>
                <a:gd name="connsiteX24-1333" fmla="*/ 2194317 w 3742661"/>
                <a:gd name="connsiteY24-1334" fmla="*/ 4030951 h 4492350"/>
                <a:gd name="connsiteX25-1335" fmla="*/ 2232838 w 3742661"/>
                <a:gd name="connsiteY25-1336" fmla="*/ 4476307 h 4492350"/>
                <a:gd name="connsiteX26-1337" fmla="*/ 2218194 w 3742661"/>
                <a:gd name="connsiteY26-1338" fmla="*/ 4491415 h 4492350"/>
                <a:gd name="connsiteX27-1339" fmla="*/ 1743740 w 3742661"/>
                <a:gd name="connsiteY27-1340" fmla="*/ 4492350 h 4492350"/>
                <a:gd name="connsiteX0-1341" fmla="*/ 1743740 w 3742661"/>
                <a:gd name="connsiteY0-1342" fmla="*/ 4492350 h 4492350"/>
                <a:gd name="connsiteX1-1343" fmla="*/ 1796903 w 3742661"/>
                <a:gd name="connsiteY1-1344" fmla="*/ 3785190 h 4492350"/>
                <a:gd name="connsiteX2-1345" fmla="*/ 1307805 w 3742661"/>
                <a:gd name="connsiteY2-1346" fmla="*/ 3381153 h 4492350"/>
                <a:gd name="connsiteX3-1347" fmla="*/ 31898 w 3742661"/>
                <a:gd name="connsiteY3-1348" fmla="*/ 2945218 h 4492350"/>
                <a:gd name="connsiteX4-1349" fmla="*/ 1127052 w 3742661"/>
                <a:gd name="connsiteY4-1350" fmla="*/ 3242930 h 4492350"/>
                <a:gd name="connsiteX5-1351" fmla="*/ 393405 w 3742661"/>
                <a:gd name="connsiteY5-1352" fmla="*/ 2456121 h 4492350"/>
                <a:gd name="connsiteX6-1353" fmla="*/ 1775638 w 3742661"/>
                <a:gd name="connsiteY6-1354" fmla="*/ 3519376 h 4492350"/>
                <a:gd name="connsiteX7-1355" fmla="*/ 1679945 w 3742661"/>
                <a:gd name="connsiteY7-1356" fmla="*/ 2392325 h 4492350"/>
                <a:gd name="connsiteX8-1357" fmla="*/ 0 w 3742661"/>
                <a:gd name="connsiteY8-1358" fmla="*/ 754911 h 4492350"/>
                <a:gd name="connsiteX9-1359" fmla="*/ 988828 w 3742661"/>
                <a:gd name="connsiteY9-1360" fmla="*/ 1924493 h 4492350"/>
                <a:gd name="connsiteX10-1361" fmla="*/ 1137684 w 3742661"/>
                <a:gd name="connsiteY10-1362" fmla="*/ 861237 h 4492350"/>
                <a:gd name="connsiteX11-1363" fmla="*/ 1222745 w 3742661"/>
                <a:gd name="connsiteY11-1364" fmla="*/ 2062716 h 4492350"/>
                <a:gd name="connsiteX12-1365" fmla="*/ 1690577 w 3742661"/>
                <a:gd name="connsiteY12-1366" fmla="*/ 2190307 h 4492350"/>
                <a:gd name="connsiteX13-1367" fmla="*/ 1956391 w 3742661"/>
                <a:gd name="connsiteY13-1368" fmla="*/ 0 h 4492350"/>
                <a:gd name="connsiteX14-1369" fmla="*/ 2083982 w 3742661"/>
                <a:gd name="connsiteY14-1370" fmla="*/ 978195 h 4492350"/>
                <a:gd name="connsiteX15-1371" fmla="*/ 1881963 w 3742661"/>
                <a:gd name="connsiteY15-1372" fmla="*/ 2232837 h 4492350"/>
                <a:gd name="connsiteX16-1373" fmla="*/ 2057494 w 3742661"/>
                <a:gd name="connsiteY16-1374" fmla="*/ 3046321 h 4492350"/>
                <a:gd name="connsiteX17-1375" fmla="*/ 2647507 w 3742661"/>
                <a:gd name="connsiteY17-1376" fmla="*/ 2519916 h 4492350"/>
                <a:gd name="connsiteX18-1377" fmla="*/ 2913694 w 3742661"/>
                <a:gd name="connsiteY18-1378" fmla="*/ 1291762 h 4492350"/>
                <a:gd name="connsiteX19-1379" fmla="*/ 2806809 w 3742661"/>
                <a:gd name="connsiteY19-1380" fmla="*/ 2383091 h 4492350"/>
                <a:gd name="connsiteX20-1381" fmla="*/ 3742661 w 3742661"/>
                <a:gd name="connsiteY20-1382" fmla="*/ 1148316 h 4492350"/>
                <a:gd name="connsiteX21-1383" fmla="*/ 2222205 w 3742661"/>
                <a:gd name="connsiteY21-1384" fmla="*/ 3370521 h 4492350"/>
                <a:gd name="connsiteX22-1385" fmla="*/ 2169042 w 3742661"/>
                <a:gd name="connsiteY22-1386" fmla="*/ 3817088 h 4492350"/>
                <a:gd name="connsiteX23-1387" fmla="*/ 3317358 w 3742661"/>
                <a:gd name="connsiteY23-1388" fmla="*/ 3094074 h 4492350"/>
                <a:gd name="connsiteX24-1389" fmla="*/ 2194317 w 3742661"/>
                <a:gd name="connsiteY24-1390" fmla="*/ 4030951 h 4492350"/>
                <a:gd name="connsiteX25-1391" fmla="*/ 2232838 w 3742661"/>
                <a:gd name="connsiteY25-1392" fmla="*/ 4476307 h 4492350"/>
                <a:gd name="connsiteX26-1393" fmla="*/ 2218194 w 3742661"/>
                <a:gd name="connsiteY26-1394" fmla="*/ 4491415 h 4492350"/>
                <a:gd name="connsiteX27-1395" fmla="*/ 1743740 w 3742661"/>
                <a:gd name="connsiteY27-1396" fmla="*/ 4492350 h 4492350"/>
                <a:gd name="connsiteX0-1397" fmla="*/ 1743740 w 3742661"/>
                <a:gd name="connsiteY0-1398" fmla="*/ 4492350 h 4492350"/>
                <a:gd name="connsiteX1-1399" fmla="*/ 1796903 w 3742661"/>
                <a:gd name="connsiteY1-1400" fmla="*/ 3785190 h 4492350"/>
                <a:gd name="connsiteX2-1401" fmla="*/ 1307805 w 3742661"/>
                <a:gd name="connsiteY2-1402" fmla="*/ 3381153 h 4492350"/>
                <a:gd name="connsiteX3-1403" fmla="*/ 31898 w 3742661"/>
                <a:gd name="connsiteY3-1404" fmla="*/ 2945218 h 4492350"/>
                <a:gd name="connsiteX4-1405" fmla="*/ 1127052 w 3742661"/>
                <a:gd name="connsiteY4-1406" fmla="*/ 3242930 h 4492350"/>
                <a:gd name="connsiteX5-1407" fmla="*/ 393405 w 3742661"/>
                <a:gd name="connsiteY5-1408" fmla="*/ 2456121 h 4492350"/>
                <a:gd name="connsiteX6-1409" fmla="*/ 1775638 w 3742661"/>
                <a:gd name="connsiteY6-1410" fmla="*/ 3519376 h 4492350"/>
                <a:gd name="connsiteX7-1411" fmla="*/ 1679945 w 3742661"/>
                <a:gd name="connsiteY7-1412" fmla="*/ 2392325 h 4492350"/>
                <a:gd name="connsiteX8-1413" fmla="*/ 0 w 3742661"/>
                <a:gd name="connsiteY8-1414" fmla="*/ 754911 h 4492350"/>
                <a:gd name="connsiteX9-1415" fmla="*/ 988828 w 3742661"/>
                <a:gd name="connsiteY9-1416" fmla="*/ 1924493 h 4492350"/>
                <a:gd name="connsiteX10-1417" fmla="*/ 1137684 w 3742661"/>
                <a:gd name="connsiteY10-1418" fmla="*/ 861237 h 4492350"/>
                <a:gd name="connsiteX11-1419" fmla="*/ 1222745 w 3742661"/>
                <a:gd name="connsiteY11-1420" fmla="*/ 2062716 h 4492350"/>
                <a:gd name="connsiteX12-1421" fmla="*/ 1690577 w 3742661"/>
                <a:gd name="connsiteY12-1422" fmla="*/ 2190307 h 4492350"/>
                <a:gd name="connsiteX13-1423" fmla="*/ 1956391 w 3742661"/>
                <a:gd name="connsiteY13-1424" fmla="*/ 0 h 4492350"/>
                <a:gd name="connsiteX14-1425" fmla="*/ 2083982 w 3742661"/>
                <a:gd name="connsiteY14-1426" fmla="*/ 978195 h 4492350"/>
                <a:gd name="connsiteX15-1427" fmla="*/ 1881963 w 3742661"/>
                <a:gd name="connsiteY15-1428" fmla="*/ 2232837 h 4492350"/>
                <a:gd name="connsiteX16-1429" fmla="*/ 2057494 w 3742661"/>
                <a:gd name="connsiteY16-1430" fmla="*/ 3046321 h 4492350"/>
                <a:gd name="connsiteX17-1431" fmla="*/ 2647507 w 3742661"/>
                <a:gd name="connsiteY17-1432" fmla="*/ 2519916 h 4492350"/>
                <a:gd name="connsiteX18-1433" fmla="*/ 2913694 w 3742661"/>
                <a:gd name="connsiteY18-1434" fmla="*/ 1291762 h 4492350"/>
                <a:gd name="connsiteX19-1435" fmla="*/ 2806809 w 3742661"/>
                <a:gd name="connsiteY19-1436" fmla="*/ 2383091 h 4492350"/>
                <a:gd name="connsiteX20-1437" fmla="*/ 3742661 w 3742661"/>
                <a:gd name="connsiteY20-1438" fmla="*/ 1148316 h 4492350"/>
                <a:gd name="connsiteX21-1439" fmla="*/ 2222205 w 3742661"/>
                <a:gd name="connsiteY21-1440" fmla="*/ 3370521 h 4492350"/>
                <a:gd name="connsiteX22-1441" fmla="*/ 2169042 w 3742661"/>
                <a:gd name="connsiteY22-1442" fmla="*/ 3817088 h 4492350"/>
                <a:gd name="connsiteX23-1443" fmla="*/ 3317358 w 3742661"/>
                <a:gd name="connsiteY23-1444" fmla="*/ 3094074 h 4492350"/>
                <a:gd name="connsiteX24-1445" fmla="*/ 2194317 w 3742661"/>
                <a:gd name="connsiteY24-1446" fmla="*/ 4030951 h 4492350"/>
                <a:gd name="connsiteX25-1447" fmla="*/ 2232838 w 3742661"/>
                <a:gd name="connsiteY25-1448" fmla="*/ 4476307 h 4492350"/>
                <a:gd name="connsiteX26-1449" fmla="*/ 2218194 w 3742661"/>
                <a:gd name="connsiteY26-1450" fmla="*/ 4491415 h 4492350"/>
                <a:gd name="connsiteX27-1451" fmla="*/ 1743740 w 3742661"/>
                <a:gd name="connsiteY27-1452" fmla="*/ 4492350 h 4492350"/>
                <a:gd name="connsiteX0-1453" fmla="*/ 1743740 w 3742661"/>
                <a:gd name="connsiteY0-1454" fmla="*/ 4492350 h 4492350"/>
                <a:gd name="connsiteX1-1455" fmla="*/ 1796903 w 3742661"/>
                <a:gd name="connsiteY1-1456" fmla="*/ 3785190 h 4492350"/>
                <a:gd name="connsiteX2-1457" fmla="*/ 1307805 w 3742661"/>
                <a:gd name="connsiteY2-1458" fmla="*/ 3381153 h 4492350"/>
                <a:gd name="connsiteX3-1459" fmla="*/ 31898 w 3742661"/>
                <a:gd name="connsiteY3-1460" fmla="*/ 2945218 h 4492350"/>
                <a:gd name="connsiteX4-1461" fmla="*/ 1127052 w 3742661"/>
                <a:gd name="connsiteY4-1462" fmla="*/ 3242930 h 4492350"/>
                <a:gd name="connsiteX5-1463" fmla="*/ 393405 w 3742661"/>
                <a:gd name="connsiteY5-1464" fmla="*/ 2456121 h 4492350"/>
                <a:gd name="connsiteX6-1465" fmla="*/ 1775638 w 3742661"/>
                <a:gd name="connsiteY6-1466" fmla="*/ 3519376 h 4492350"/>
                <a:gd name="connsiteX7-1467" fmla="*/ 1679945 w 3742661"/>
                <a:gd name="connsiteY7-1468" fmla="*/ 2392325 h 4492350"/>
                <a:gd name="connsiteX8-1469" fmla="*/ 0 w 3742661"/>
                <a:gd name="connsiteY8-1470" fmla="*/ 754911 h 4492350"/>
                <a:gd name="connsiteX9-1471" fmla="*/ 988828 w 3742661"/>
                <a:gd name="connsiteY9-1472" fmla="*/ 1924493 h 4492350"/>
                <a:gd name="connsiteX10-1473" fmla="*/ 1137684 w 3742661"/>
                <a:gd name="connsiteY10-1474" fmla="*/ 861237 h 4492350"/>
                <a:gd name="connsiteX11-1475" fmla="*/ 1222745 w 3742661"/>
                <a:gd name="connsiteY11-1476" fmla="*/ 2062716 h 4492350"/>
                <a:gd name="connsiteX12-1477" fmla="*/ 1690577 w 3742661"/>
                <a:gd name="connsiteY12-1478" fmla="*/ 2190307 h 4492350"/>
                <a:gd name="connsiteX13-1479" fmla="*/ 1956391 w 3742661"/>
                <a:gd name="connsiteY13-1480" fmla="*/ 0 h 4492350"/>
                <a:gd name="connsiteX14-1481" fmla="*/ 2083982 w 3742661"/>
                <a:gd name="connsiteY14-1482" fmla="*/ 978195 h 4492350"/>
                <a:gd name="connsiteX15-1483" fmla="*/ 1881963 w 3742661"/>
                <a:gd name="connsiteY15-1484" fmla="*/ 2232837 h 4492350"/>
                <a:gd name="connsiteX16-1485" fmla="*/ 2057494 w 3742661"/>
                <a:gd name="connsiteY16-1486" fmla="*/ 3046321 h 4492350"/>
                <a:gd name="connsiteX17-1487" fmla="*/ 2647507 w 3742661"/>
                <a:gd name="connsiteY17-1488" fmla="*/ 2519916 h 4492350"/>
                <a:gd name="connsiteX18-1489" fmla="*/ 2913694 w 3742661"/>
                <a:gd name="connsiteY18-1490" fmla="*/ 1291762 h 4492350"/>
                <a:gd name="connsiteX19-1491" fmla="*/ 2806809 w 3742661"/>
                <a:gd name="connsiteY19-1492" fmla="*/ 2383091 h 4492350"/>
                <a:gd name="connsiteX20-1493" fmla="*/ 3742661 w 3742661"/>
                <a:gd name="connsiteY20-1494" fmla="*/ 1148316 h 4492350"/>
                <a:gd name="connsiteX21-1495" fmla="*/ 2222205 w 3742661"/>
                <a:gd name="connsiteY21-1496" fmla="*/ 3370521 h 4492350"/>
                <a:gd name="connsiteX22-1497" fmla="*/ 2169042 w 3742661"/>
                <a:gd name="connsiteY22-1498" fmla="*/ 3817088 h 4492350"/>
                <a:gd name="connsiteX23-1499" fmla="*/ 3317358 w 3742661"/>
                <a:gd name="connsiteY23-1500" fmla="*/ 3094074 h 4492350"/>
                <a:gd name="connsiteX24-1501" fmla="*/ 2194317 w 3742661"/>
                <a:gd name="connsiteY24-1502" fmla="*/ 4030951 h 4492350"/>
                <a:gd name="connsiteX25-1503" fmla="*/ 2232838 w 3742661"/>
                <a:gd name="connsiteY25-1504" fmla="*/ 4476307 h 4492350"/>
                <a:gd name="connsiteX26-1505" fmla="*/ 2218194 w 3742661"/>
                <a:gd name="connsiteY26-1506" fmla="*/ 4491415 h 4492350"/>
                <a:gd name="connsiteX27-1507" fmla="*/ 1743740 w 3742661"/>
                <a:gd name="connsiteY27-1508" fmla="*/ 4492350 h 4492350"/>
                <a:gd name="connsiteX0-1509" fmla="*/ 1743740 w 3742661"/>
                <a:gd name="connsiteY0-1510" fmla="*/ 4492350 h 4492350"/>
                <a:gd name="connsiteX1-1511" fmla="*/ 1796903 w 3742661"/>
                <a:gd name="connsiteY1-1512" fmla="*/ 3785190 h 4492350"/>
                <a:gd name="connsiteX2-1513" fmla="*/ 1307805 w 3742661"/>
                <a:gd name="connsiteY2-1514" fmla="*/ 3381153 h 4492350"/>
                <a:gd name="connsiteX3-1515" fmla="*/ 31898 w 3742661"/>
                <a:gd name="connsiteY3-1516" fmla="*/ 2945218 h 4492350"/>
                <a:gd name="connsiteX4-1517" fmla="*/ 1127052 w 3742661"/>
                <a:gd name="connsiteY4-1518" fmla="*/ 3242930 h 4492350"/>
                <a:gd name="connsiteX5-1519" fmla="*/ 393405 w 3742661"/>
                <a:gd name="connsiteY5-1520" fmla="*/ 2456121 h 4492350"/>
                <a:gd name="connsiteX6-1521" fmla="*/ 1775638 w 3742661"/>
                <a:gd name="connsiteY6-1522" fmla="*/ 3519376 h 4492350"/>
                <a:gd name="connsiteX7-1523" fmla="*/ 1679945 w 3742661"/>
                <a:gd name="connsiteY7-1524" fmla="*/ 2392325 h 4492350"/>
                <a:gd name="connsiteX8-1525" fmla="*/ 0 w 3742661"/>
                <a:gd name="connsiteY8-1526" fmla="*/ 754911 h 4492350"/>
                <a:gd name="connsiteX9-1527" fmla="*/ 988828 w 3742661"/>
                <a:gd name="connsiteY9-1528" fmla="*/ 1924493 h 4492350"/>
                <a:gd name="connsiteX10-1529" fmla="*/ 1137684 w 3742661"/>
                <a:gd name="connsiteY10-1530" fmla="*/ 861237 h 4492350"/>
                <a:gd name="connsiteX11-1531" fmla="*/ 1222745 w 3742661"/>
                <a:gd name="connsiteY11-1532" fmla="*/ 2062716 h 4492350"/>
                <a:gd name="connsiteX12-1533" fmla="*/ 1690577 w 3742661"/>
                <a:gd name="connsiteY12-1534" fmla="*/ 2190307 h 4492350"/>
                <a:gd name="connsiteX13-1535" fmla="*/ 1956391 w 3742661"/>
                <a:gd name="connsiteY13-1536" fmla="*/ 0 h 4492350"/>
                <a:gd name="connsiteX14-1537" fmla="*/ 2083982 w 3742661"/>
                <a:gd name="connsiteY14-1538" fmla="*/ 978195 h 4492350"/>
                <a:gd name="connsiteX15-1539" fmla="*/ 1881963 w 3742661"/>
                <a:gd name="connsiteY15-1540" fmla="*/ 2232837 h 4492350"/>
                <a:gd name="connsiteX16-1541" fmla="*/ 2057494 w 3742661"/>
                <a:gd name="connsiteY16-1542" fmla="*/ 3046321 h 4492350"/>
                <a:gd name="connsiteX17-1543" fmla="*/ 2647507 w 3742661"/>
                <a:gd name="connsiteY17-1544" fmla="*/ 2519916 h 4492350"/>
                <a:gd name="connsiteX18-1545" fmla="*/ 2913694 w 3742661"/>
                <a:gd name="connsiteY18-1546" fmla="*/ 1291762 h 4492350"/>
                <a:gd name="connsiteX19-1547" fmla="*/ 2806809 w 3742661"/>
                <a:gd name="connsiteY19-1548" fmla="*/ 2383091 h 4492350"/>
                <a:gd name="connsiteX20-1549" fmla="*/ 3742661 w 3742661"/>
                <a:gd name="connsiteY20-1550" fmla="*/ 1148316 h 4492350"/>
                <a:gd name="connsiteX21-1551" fmla="*/ 2222205 w 3742661"/>
                <a:gd name="connsiteY21-1552" fmla="*/ 3370521 h 4492350"/>
                <a:gd name="connsiteX22-1553" fmla="*/ 2169042 w 3742661"/>
                <a:gd name="connsiteY22-1554" fmla="*/ 3817088 h 4492350"/>
                <a:gd name="connsiteX23-1555" fmla="*/ 3317358 w 3742661"/>
                <a:gd name="connsiteY23-1556" fmla="*/ 3094074 h 4492350"/>
                <a:gd name="connsiteX24-1557" fmla="*/ 2194317 w 3742661"/>
                <a:gd name="connsiteY24-1558" fmla="*/ 4030951 h 4492350"/>
                <a:gd name="connsiteX25-1559" fmla="*/ 2232838 w 3742661"/>
                <a:gd name="connsiteY25-1560" fmla="*/ 4476307 h 4492350"/>
                <a:gd name="connsiteX26-1561" fmla="*/ 2218194 w 3742661"/>
                <a:gd name="connsiteY26-1562" fmla="*/ 4491415 h 4492350"/>
                <a:gd name="connsiteX27-1563" fmla="*/ 1743740 w 3742661"/>
                <a:gd name="connsiteY27-1564" fmla="*/ 4492350 h 4492350"/>
                <a:gd name="connsiteX0-1565" fmla="*/ 1743740 w 3742661"/>
                <a:gd name="connsiteY0-1566" fmla="*/ 4492350 h 4492350"/>
                <a:gd name="connsiteX1-1567" fmla="*/ 1796903 w 3742661"/>
                <a:gd name="connsiteY1-1568" fmla="*/ 3785190 h 4492350"/>
                <a:gd name="connsiteX2-1569" fmla="*/ 1307805 w 3742661"/>
                <a:gd name="connsiteY2-1570" fmla="*/ 3381153 h 4492350"/>
                <a:gd name="connsiteX3-1571" fmla="*/ 31898 w 3742661"/>
                <a:gd name="connsiteY3-1572" fmla="*/ 2945218 h 4492350"/>
                <a:gd name="connsiteX4-1573" fmla="*/ 1127052 w 3742661"/>
                <a:gd name="connsiteY4-1574" fmla="*/ 3242930 h 4492350"/>
                <a:gd name="connsiteX5-1575" fmla="*/ 393405 w 3742661"/>
                <a:gd name="connsiteY5-1576" fmla="*/ 2456121 h 4492350"/>
                <a:gd name="connsiteX6-1577" fmla="*/ 1775638 w 3742661"/>
                <a:gd name="connsiteY6-1578" fmla="*/ 3519376 h 4492350"/>
                <a:gd name="connsiteX7-1579" fmla="*/ 1679945 w 3742661"/>
                <a:gd name="connsiteY7-1580" fmla="*/ 2392325 h 4492350"/>
                <a:gd name="connsiteX8-1581" fmla="*/ 0 w 3742661"/>
                <a:gd name="connsiteY8-1582" fmla="*/ 754911 h 4492350"/>
                <a:gd name="connsiteX9-1583" fmla="*/ 988828 w 3742661"/>
                <a:gd name="connsiteY9-1584" fmla="*/ 1924493 h 4492350"/>
                <a:gd name="connsiteX10-1585" fmla="*/ 1137684 w 3742661"/>
                <a:gd name="connsiteY10-1586" fmla="*/ 861237 h 4492350"/>
                <a:gd name="connsiteX11-1587" fmla="*/ 1222745 w 3742661"/>
                <a:gd name="connsiteY11-1588" fmla="*/ 2062716 h 4492350"/>
                <a:gd name="connsiteX12-1589" fmla="*/ 1690577 w 3742661"/>
                <a:gd name="connsiteY12-1590" fmla="*/ 2190307 h 4492350"/>
                <a:gd name="connsiteX13-1591" fmla="*/ 1956391 w 3742661"/>
                <a:gd name="connsiteY13-1592" fmla="*/ 0 h 4492350"/>
                <a:gd name="connsiteX14-1593" fmla="*/ 2083982 w 3742661"/>
                <a:gd name="connsiteY14-1594" fmla="*/ 978195 h 4492350"/>
                <a:gd name="connsiteX15-1595" fmla="*/ 1881963 w 3742661"/>
                <a:gd name="connsiteY15-1596" fmla="*/ 2232837 h 4492350"/>
                <a:gd name="connsiteX16-1597" fmla="*/ 2057494 w 3742661"/>
                <a:gd name="connsiteY16-1598" fmla="*/ 3046321 h 4492350"/>
                <a:gd name="connsiteX17-1599" fmla="*/ 2647507 w 3742661"/>
                <a:gd name="connsiteY17-1600" fmla="*/ 2519916 h 4492350"/>
                <a:gd name="connsiteX18-1601" fmla="*/ 2913694 w 3742661"/>
                <a:gd name="connsiteY18-1602" fmla="*/ 1291762 h 4492350"/>
                <a:gd name="connsiteX19-1603" fmla="*/ 2806809 w 3742661"/>
                <a:gd name="connsiteY19-1604" fmla="*/ 2383091 h 4492350"/>
                <a:gd name="connsiteX20-1605" fmla="*/ 3742661 w 3742661"/>
                <a:gd name="connsiteY20-1606" fmla="*/ 1148316 h 4492350"/>
                <a:gd name="connsiteX21-1607" fmla="*/ 2222205 w 3742661"/>
                <a:gd name="connsiteY21-1608" fmla="*/ 3370521 h 4492350"/>
                <a:gd name="connsiteX22-1609" fmla="*/ 2169042 w 3742661"/>
                <a:gd name="connsiteY22-1610" fmla="*/ 3817088 h 4492350"/>
                <a:gd name="connsiteX23-1611" fmla="*/ 3317358 w 3742661"/>
                <a:gd name="connsiteY23-1612" fmla="*/ 3094074 h 4492350"/>
                <a:gd name="connsiteX24-1613" fmla="*/ 2194317 w 3742661"/>
                <a:gd name="connsiteY24-1614" fmla="*/ 4030951 h 4492350"/>
                <a:gd name="connsiteX25-1615" fmla="*/ 2232838 w 3742661"/>
                <a:gd name="connsiteY25-1616" fmla="*/ 4476307 h 4492350"/>
                <a:gd name="connsiteX26-1617" fmla="*/ 2218194 w 3742661"/>
                <a:gd name="connsiteY26-1618" fmla="*/ 4491415 h 4492350"/>
                <a:gd name="connsiteX27-1619" fmla="*/ 1743740 w 3742661"/>
                <a:gd name="connsiteY27-1620" fmla="*/ 4492350 h 4492350"/>
                <a:gd name="connsiteX0-1621" fmla="*/ 1743740 w 3718598"/>
                <a:gd name="connsiteY0-1622" fmla="*/ 4492350 h 4492350"/>
                <a:gd name="connsiteX1-1623" fmla="*/ 1796903 w 3718598"/>
                <a:gd name="connsiteY1-1624" fmla="*/ 3785190 h 4492350"/>
                <a:gd name="connsiteX2-1625" fmla="*/ 1307805 w 3718598"/>
                <a:gd name="connsiteY2-1626" fmla="*/ 3381153 h 4492350"/>
                <a:gd name="connsiteX3-1627" fmla="*/ 31898 w 3718598"/>
                <a:gd name="connsiteY3-1628" fmla="*/ 2945218 h 4492350"/>
                <a:gd name="connsiteX4-1629" fmla="*/ 1127052 w 3718598"/>
                <a:gd name="connsiteY4-1630" fmla="*/ 3242930 h 4492350"/>
                <a:gd name="connsiteX5-1631" fmla="*/ 393405 w 3718598"/>
                <a:gd name="connsiteY5-1632" fmla="*/ 2456121 h 4492350"/>
                <a:gd name="connsiteX6-1633" fmla="*/ 1775638 w 3718598"/>
                <a:gd name="connsiteY6-1634" fmla="*/ 3519376 h 4492350"/>
                <a:gd name="connsiteX7-1635" fmla="*/ 1679945 w 3718598"/>
                <a:gd name="connsiteY7-1636" fmla="*/ 2392325 h 4492350"/>
                <a:gd name="connsiteX8-1637" fmla="*/ 0 w 3718598"/>
                <a:gd name="connsiteY8-1638" fmla="*/ 754911 h 4492350"/>
                <a:gd name="connsiteX9-1639" fmla="*/ 988828 w 3718598"/>
                <a:gd name="connsiteY9-1640" fmla="*/ 1924493 h 4492350"/>
                <a:gd name="connsiteX10-1641" fmla="*/ 1137684 w 3718598"/>
                <a:gd name="connsiteY10-1642" fmla="*/ 861237 h 4492350"/>
                <a:gd name="connsiteX11-1643" fmla="*/ 1222745 w 3718598"/>
                <a:gd name="connsiteY11-1644" fmla="*/ 2062716 h 4492350"/>
                <a:gd name="connsiteX12-1645" fmla="*/ 1690577 w 3718598"/>
                <a:gd name="connsiteY12-1646" fmla="*/ 2190307 h 4492350"/>
                <a:gd name="connsiteX13-1647" fmla="*/ 1956391 w 3718598"/>
                <a:gd name="connsiteY13-1648" fmla="*/ 0 h 4492350"/>
                <a:gd name="connsiteX14-1649" fmla="*/ 2083982 w 3718598"/>
                <a:gd name="connsiteY14-1650" fmla="*/ 978195 h 4492350"/>
                <a:gd name="connsiteX15-1651" fmla="*/ 1881963 w 3718598"/>
                <a:gd name="connsiteY15-1652" fmla="*/ 2232837 h 4492350"/>
                <a:gd name="connsiteX16-1653" fmla="*/ 2057494 w 3718598"/>
                <a:gd name="connsiteY16-1654" fmla="*/ 3046321 h 4492350"/>
                <a:gd name="connsiteX17-1655" fmla="*/ 2647507 w 3718598"/>
                <a:gd name="connsiteY17-1656" fmla="*/ 2519916 h 4492350"/>
                <a:gd name="connsiteX18-1657" fmla="*/ 2913694 w 3718598"/>
                <a:gd name="connsiteY18-1658" fmla="*/ 1291762 h 4492350"/>
                <a:gd name="connsiteX19-1659" fmla="*/ 2806809 w 3718598"/>
                <a:gd name="connsiteY19-1660" fmla="*/ 2383091 h 4492350"/>
                <a:gd name="connsiteX20-1661" fmla="*/ 3718598 w 3718598"/>
                <a:gd name="connsiteY20-1662" fmla="*/ 1120242 h 4492350"/>
                <a:gd name="connsiteX21-1663" fmla="*/ 2222205 w 3718598"/>
                <a:gd name="connsiteY21-1664" fmla="*/ 3370521 h 4492350"/>
                <a:gd name="connsiteX22-1665" fmla="*/ 2169042 w 3718598"/>
                <a:gd name="connsiteY22-1666" fmla="*/ 3817088 h 4492350"/>
                <a:gd name="connsiteX23-1667" fmla="*/ 3317358 w 3718598"/>
                <a:gd name="connsiteY23-1668" fmla="*/ 3094074 h 4492350"/>
                <a:gd name="connsiteX24-1669" fmla="*/ 2194317 w 3718598"/>
                <a:gd name="connsiteY24-1670" fmla="*/ 4030951 h 4492350"/>
                <a:gd name="connsiteX25-1671" fmla="*/ 2232838 w 3718598"/>
                <a:gd name="connsiteY25-1672" fmla="*/ 4476307 h 4492350"/>
                <a:gd name="connsiteX26-1673" fmla="*/ 2218194 w 3718598"/>
                <a:gd name="connsiteY26-1674" fmla="*/ 4491415 h 4492350"/>
                <a:gd name="connsiteX27-1675" fmla="*/ 1743740 w 3718598"/>
                <a:gd name="connsiteY27-1676" fmla="*/ 4492350 h 4492350"/>
                <a:gd name="connsiteX0-1677" fmla="*/ 1743740 w 3718598"/>
                <a:gd name="connsiteY0-1678" fmla="*/ 4492350 h 4492350"/>
                <a:gd name="connsiteX1-1679" fmla="*/ 1796903 w 3718598"/>
                <a:gd name="connsiteY1-1680" fmla="*/ 3785190 h 4492350"/>
                <a:gd name="connsiteX2-1681" fmla="*/ 1307805 w 3718598"/>
                <a:gd name="connsiteY2-1682" fmla="*/ 3381153 h 4492350"/>
                <a:gd name="connsiteX3-1683" fmla="*/ 31898 w 3718598"/>
                <a:gd name="connsiteY3-1684" fmla="*/ 2945218 h 4492350"/>
                <a:gd name="connsiteX4-1685" fmla="*/ 1127052 w 3718598"/>
                <a:gd name="connsiteY4-1686" fmla="*/ 3242930 h 4492350"/>
                <a:gd name="connsiteX5-1687" fmla="*/ 393405 w 3718598"/>
                <a:gd name="connsiteY5-1688" fmla="*/ 2456121 h 4492350"/>
                <a:gd name="connsiteX6-1689" fmla="*/ 1775638 w 3718598"/>
                <a:gd name="connsiteY6-1690" fmla="*/ 3519376 h 4492350"/>
                <a:gd name="connsiteX7-1691" fmla="*/ 1679945 w 3718598"/>
                <a:gd name="connsiteY7-1692" fmla="*/ 2392325 h 4492350"/>
                <a:gd name="connsiteX8-1693" fmla="*/ 0 w 3718598"/>
                <a:gd name="connsiteY8-1694" fmla="*/ 754911 h 4492350"/>
                <a:gd name="connsiteX9-1695" fmla="*/ 988828 w 3718598"/>
                <a:gd name="connsiteY9-1696" fmla="*/ 1924493 h 4492350"/>
                <a:gd name="connsiteX10-1697" fmla="*/ 1137684 w 3718598"/>
                <a:gd name="connsiteY10-1698" fmla="*/ 861237 h 4492350"/>
                <a:gd name="connsiteX11-1699" fmla="*/ 1222745 w 3718598"/>
                <a:gd name="connsiteY11-1700" fmla="*/ 2062716 h 4492350"/>
                <a:gd name="connsiteX12-1701" fmla="*/ 1690577 w 3718598"/>
                <a:gd name="connsiteY12-1702" fmla="*/ 2190307 h 4492350"/>
                <a:gd name="connsiteX13-1703" fmla="*/ 1956391 w 3718598"/>
                <a:gd name="connsiteY13-1704" fmla="*/ 0 h 4492350"/>
                <a:gd name="connsiteX14-1705" fmla="*/ 2083982 w 3718598"/>
                <a:gd name="connsiteY14-1706" fmla="*/ 978195 h 4492350"/>
                <a:gd name="connsiteX15-1707" fmla="*/ 1881963 w 3718598"/>
                <a:gd name="connsiteY15-1708" fmla="*/ 2232837 h 4492350"/>
                <a:gd name="connsiteX16-1709" fmla="*/ 2057494 w 3718598"/>
                <a:gd name="connsiteY16-1710" fmla="*/ 3046321 h 4492350"/>
                <a:gd name="connsiteX17-1711" fmla="*/ 2647507 w 3718598"/>
                <a:gd name="connsiteY17-1712" fmla="*/ 2519916 h 4492350"/>
                <a:gd name="connsiteX18-1713" fmla="*/ 2913694 w 3718598"/>
                <a:gd name="connsiteY18-1714" fmla="*/ 1291762 h 4492350"/>
                <a:gd name="connsiteX19-1715" fmla="*/ 2806809 w 3718598"/>
                <a:gd name="connsiteY19-1716" fmla="*/ 2383091 h 4492350"/>
                <a:gd name="connsiteX20-1717" fmla="*/ 3718598 w 3718598"/>
                <a:gd name="connsiteY20-1718" fmla="*/ 1120242 h 4492350"/>
                <a:gd name="connsiteX21-1719" fmla="*/ 2222205 w 3718598"/>
                <a:gd name="connsiteY21-1720" fmla="*/ 3370521 h 4492350"/>
                <a:gd name="connsiteX22-1721" fmla="*/ 2169042 w 3718598"/>
                <a:gd name="connsiteY22-1722" fmla="*/ 3817088 h 4492350"/>
                <a:gd name="connsiteX23-1723" fmla="*/ 3317358 w 3718598"/>
                <a:gd name="connsiteY23-1724" fmla="*/ 3094074 h 4492350"/>
                <a:gd name="connsiteX24-1725" fmla="*/ 2194317 w 3718598"/>
                <a:gd name="connsiteY24-1726" fmla="*/ 4030951 h 4492350"/>
                <a:gd name="connsiteX25-1727" fmla="*/ 2232838 w 3718598"/>
                <a:gd name="connsiteY25-1728" fmla="*/ 4476307 h 4492350"/>
                <a:gd name="connsiteX26-1729" fmla="*/ 2218194 w 3718598"/>
                <a:gd name="connsiteY26-1730" fmla="*/ 4491415 h 4492350"/>
                <a:gd name="connsiteX27-1731" fmla="*/ 1743740 w 3718598"/>
                <a:gd name="connsiteY27-1732" fmla="*/ 4492350 h 4492350"/>
                <a:gd name="connsiteX0-1733" fmla="*/ 1743740 w 3718598"/>
                <a:gd name="connsiteY0-1734" fmla="*/ 4492350 h 4492350"/>
                <a:gd name="connsiteX1-1735" fmla="*/ 1796903 w 3718598"/>
                <a:gd name="connsiteY1-1736" fmla="*/ 3785190 h 4492350"/>
                <a:gd name="connsiteX2-1737" fmla="*/ 1307805 w 3718598"/>
                <a:gd name="connsiteY2-1738" fmla="*/ 3381153 h 4492350"/>
                <a:gd name="connsiteX3-1739" fmla="*/ 31898 w 3718598"/>
                <a:gd name="connsiteY3-1740" fmla="*/ 2945218 h 4492350"/>
                <a:gd name="connsiteX4-1741" fmla="*/ 1127052 w 3718598"/>
                <a:gd name="connsiteY4-1742" fmla="*/ 3242930 h 4492350"/>
                <a:gd name="connsiteX5-1743" fmla="*/ 393405 w 3718598"/>
                <a:gd name="connsiteY5-1744" fmla="*/ 2456121 h 4492350"/>
                <a:gd name="connsiteX6-1745" fmla="*/ 1775638 w 3718598"/>
                <a:gd name="connsiteY6-1746" fmla="*/ 3519376 h 4492350"/>
                <a:gd name="connsiteX7-1747" fmla="*/ 1679945 w 3718598"/>
                <a:gd name="connsiteY7-1748" fmla="*/ 2392325 h 4492350"/>
                <a:gd name="connsiteX8-1749" fmla="*/ 0 w 3718598"/>
                <a:gd name="connsiteY8-1750" fmla="*/ 754911 h 4492350"/>
                <a:gd name="connsiteX9-1751" fmla="*/ 988828 w 3718598"/>
                <a:gd name="connsiteY9-1752" fmla="*/ 1924493 h 4492350"/>
                <a:gd name="connsiteX10-1753" fmla="*/ 1137684 w 3718598"/>
                <a:gd name="connsiteY10-1754" fmla="*/ 861237 h 4492350"/>
                <a:gd name="connsiteX11-1755" fmla="*/ 1222745 w 3718598"/>
                <a:gd name="connsiteY11-1756" fmla="*/ 2062716 h 4492350"/>
                <a:gd name="connsiteX12-1757" fmla="*/ 1690577 w 3718598"/>
                <a:gd name="connsiteY12-1758" fmla="*/ 2190307 h 4492350"/>
                <a:gd name="connsiteX13-1759" fmla="*/ 1956391 w 3718598"/>
                <a:gd name="connsiteY13-1760" fmla="*/ 0 h 4492350"/>
                <a:gd name="connsiteX14-1761" fmla="*/ 2083982 w 3718598"/>
                <a:gd name="connsiteY14-1762" fmla="*/ 978195 h 4492350"/>
                <a:gd name="connsiteX15-1763" fmla="*/ 1881963 w 3718598"/>
                <a:gd name="connsiteY15-1764" fmla="*/ 2232837 h 4492350"/>
                <a:gd name="connsiteX16-1765" fmla="*/ 2057494 w 3718598"/>
                <a:gd name="connsiteY16-1766" fmla="*/ 3046321 h 4492350"/>
                <a:gd name="connsiteX17-1767" fmla="*/ 2647507 w 3718598"/>
                <a:gd name="connsiteY17-1768" fmla="*/ 2519916 h 4492350"/>
                <a:gd name="connsiteX18-1769" fmla="*/ 2913694 w 3718598"/>
                <a:gd name="connsiteY18-1770" fmla="*/ 1291762 h 4492350"/>
                <a:gd name="connsiteX19-1771" fmla="*/ 2806809 w 3718598"/>
                <a:gd name="connsiteY19-1772" fmla="*/ 2383091 h 4492350"/>
                <a:gd name="connsiteX20-1773" fmla="*/ 3718598 w 3718598"/>
                <a:gd name="connsiteY20-1774" fmla="*/ 1120242 h 4492350"/>
                <a:gd name="connsiteX21-1775" fmla="*/ 2222205 w 3718598"/>
                <a:gd name="connsiteY21-1776" fmla="*/ 3370521 h 4492350"/>
                <a:gd name="connsiteX22-1777" fmla="*/ 2169042 w 3718598"/>
                <a:gd name="connsiteY22-1778" fmla="*/ 3817088 h 4492350"/>
                <a:gd name="connsiteX23-1779" fmla="*/ 3317358 w 3718598"/>
                <a:gd name="connsiteY23-1780" fmla="*/ 3094074 h 4492350"/>
                <a:gd name="connsiteX24-1781" fmla="*/ 2194317 w 3718598"/>
                <a:gd name="connsiteY24-1782" fmla="*/ 4030951 h 4492350"/>
                <a:gd name="connsiteX25-1783" fmla="*/ 2232838 w 3718598"/>
                <a:gd name="connsiteY25-1784" fmla="*/ 4476307 h 4492350"/>
                <a:gd name="connsiteX26-1785" fmla="*/ 2218194 w 3718598"/>
                <a:gd name="connsiteY26-1786" fmla="*/ 4491415 h 4492350"/>
                <a:gd name="connsiteX27-1787" fmla="*/ 1743740 w 3718598"/>
                <a:gd name="connsiteY27-1788" fmla="*/ 4492350 h 4492350"/>
                <a:gd name="connsiteX0-1789" fmla="*/ 1743740 w 3718598"/>
                <a:gd name="connsiteY0-1790" fmla="*/ 4492350 h 4492350"/>
                <a:gd name="connsiteX1-1791" fmla="*/ 1796903 w 3718598"/>
                <a:gd name="connsiteY1-1792" fmla="*/ 3785190 h 4492350"/>
                <a:gd name="connsiteX2-1793" fmla="*/ 1307805 w 3718598"/>
                <a:gd name="connsiteY2-1794" fmla="*/ 3381153 h 4492350"/>
                <a:gd name="connsiteX3-1795" fmla="*/ 31898 w 3718598"/>
                <a:gd name="connsiteY3-1796" fmla="*/ 2945218 h 4492350"/>
                <a:gd name="connsiteX4-1797" fmla="*/ 1127052 w 3718598"/>
                <a:gd name="connsiteY4-1798" fmla="*/ 3242930 h 4492350"/>
                <a:gd name="connsiteX5-1799" fmla="*/ 393405 w 3718598"/>
                <a:gd name="connsiteY5-1800" fmla="*/ 2456121 h 4492350"/>
                <a:gd name="connsiteX6-1801" fmla="*/ 1775638 w 3718598"/>
                <a:gd name="connsiteY6-1802" fmla="*/ 3519376 h 4492350"/>
                <a:gd name="connsiteX7-1803" fmla="*/ 1679945 w 3718598"/>
                <a:gd name="connsiteY7-1804" fmla="*/ 2392325 h 4492350"/>
                <a:gd name="connsiteX8-1805" fmla="*/ 0 w 3718598"/>
                <a:gd name="connsiteY8-1806" fmla="*/ 754911 h 4492350"/>
                <a:gd name="connsiteX9-1807" fmla="*/ 988828 w 3718598"/>
                <a:gd name="connsiteY9-1808" fmla="*/ 1924493 h 4492350"/>
                <a:gd name="connsiteX10-1809" fmla="*/ 1137684 w 3718598"/>
                <a:gd name="connsiteY10-1810" fmla="*/ 861237 h 4492350"/>
                <a:gd name="connsiteX11-1811" fmla="*/ 1222745 w 3718598"/>
                <a:gd name="connsiteY11-1812" fmla="*/ 2062716 h 4492350"/>
                <a:gd name="connsiteX12-1813" fmla="*/ 1690577 w 3718598"/>
                <a:gd name="connsiteY12-1814" fmla="*/ 2190307 h 4492350"/>
                <a:gd name="connsiteX13-1815" fmla="*/ 1956391 w 3718598"/>
                <a:gd name="connsiteY13-1816" fmla="*/ 0 h 4492350"/>
                <a:gd name="connsiteX14-1817" fmla="*/ 2083982 w 3718598"/>
                <a:gd name="connsiteY14-1818" fmla="*/ 978195 h 4492350"/>
                <a:gd name="connsiteX15-1819" fmla="*/ 1881963 w 3718598"/>
                <a:gd name="connsiteY15-1820" fmla="*/ 2232837 h 4492350"/>
                <a:gd name="connsiteX16-1821" fmla="*/ 2057494 w 3718598"/>
                <a:gd name="connsiteY16-1822" fmla="*/ 3046321 h 4492350"/>
                <a:gd name="connsiteX17-1823" fmla="*/ 2647507 w 3718598"/>
                <a:gd name="connsiteY17-1824" fmla="*/ 2519916 h 4492350"/>
                <a:gd name="connsiteX18-1825" fmla="*/ 2913694 w 3718598"/>
                <a:gd name="connsiteY18-1826" fmla="*/ 1291762 h 4492350"/>
                <a:gd name="connsiteX19-1827" fmla="*/ 2806809 w 3718598"/>
                <a:gd name="connsiteY19-1828" fmla="*/ 2383091 h 4492350"/>
                <a:gd name="connsiteX20-1829" fmla="*/ 3718598 w 3718598"/>
                <a:gd name="connsiteY20-1830" fmla="*/ 1120242 h 4492350"/>
                <a:gd name="connsiteX21-1831" fmla="*/ 2222205 w 3718598"/>
                <a:gd name="connsiteY21-1832" fmla="*/ 3370521 h 4492350"/>
                <a:gd name="connsiteX22-1833" fmla="*/ 2169042 w 3718598"/>
                <a:gd name="connsiteY22-1834" fmla="*/ 3817088 h 4492350"/>
                <a:gd name="connsiteX23-1835" fmla="*/ 3317358 w 3718598"/>
                <a:gd name="connsiteY23-1836" fmla="*/ 3094074 h 4492350"/>
                <a:gd name="connsiteX24-1837" fmla="*/ 2194317 w 3718598"/>
                <a:gd name="connsiteY24-1838" fmla="*/ 4030951 h 4492350"/>
                <a:gd name="connsiteX25-1839" fmla="*/ 2232838 w 3718598"/>
                <a:gd name="connsiteY25-1840" fmla="*/ 4476307 h 4492350"/>
                <a:gd name="connsiteX26-1841" fmla="*/ 2218194 w 3718598"/>
                <a:gd name="connsiteY26-1842" fmla="*/ 4491415 h 4492350"/>
                <a:gd name="connsiteX27-1843" fmla="*/ 1743740 w 3718598"/>
                <a:gd name="connsiteY27-1844" fmla="*/ 4492350 h 4492350"/>
                <a:gd name="connsiteX0-1845" fmla="*/ 1743740 w 3718598"/>
                <a:gd name="connsiteY0-1846" fmla="*/ 4492350 h 4492350"/>
                <a:gd name="connsiteX1-1847" fmla="*/ 1796903 w 3718598"/>
                <a:gd name="connsiteY1-1848" fmla="*/ 3785190 h 4492350"/>
                <a:gd name="connsiteX2-1849" fmla="*/ 1307805 w 3718598"/>
                <a:gd name="connsiteY2-1850" fmla="*/ 3381153 h 4492350"/>
                <a:gd name="connsiteX3-1851" fmla="*/ 31898 w 3718598"/>
                <a:gd name="connsiteY3-1852" fmla="*/ 2945218 h 4492350"/>
                <a:gd name="connsiteX4-1853" fmla="*/ 1127052 w 3718598"/>
                <a:gd name="connsiteY4-1854" fmla="*/ 3242930 h 4492350"/>
                <a:gd name="connsiteX5-1855" fmla="*/ 393405 w 3718598"/>
                <a:gd name="connsiteY5-1856" fmla="*/ 2456121 h 4492350"/>
                <a:gd name="connsiteX6-1857" fmla="*/ 1775638 w 3718598"/>
                <a:gd name="connsiteY6-1858" fmla="*/ 3519376 h 4492350"/>
                <a:gd name="connsiteX7-1859" fmla="*/ 1679945 w 3718598"/>
                <a:gd name="connsiteY7-1860" fmla="*/ 2392325 h 4492350"/>
                <a:gd name="connsiteX8-1861" fmla="*/ 0 w 3718598"/>
                <a:gd name="connsiteY8-1862" fmla="*/ 754911 h 4492350"/>
                <a:gd name="connsiteX9-1863" fmla="*/ 988828 w 3718598"/>
                <a:gd name="connsiteY9-1864" fmla="*/ 1924493 h 4492350"/>
                <a:gd name="connsiteX10-1865" fmla="*/ 1137684 w 3718598"/>
                <a:gd name="connsiteY10-1866" fmla="*/ 861237 h 4492350"/>
                <a:gd name="connsiteX11-1867" fmla="*/ 1222745 w 3718598"/>
                <a:gd name="connsiteY11-1868" fmla="*/ 2062716 h 4492350"/>
                <a:gd name="connsiteX12-1869" fmla="*/ 1690577 w 3718598"/>
                <a:gd name="connsiteY12-1870" fmla="*/ 2190307 h 4492350"/>
                <a:gd name="connsiteX13-1871" fmla="*/ 1956391 w 3718598"/>
                <a:gd name="connsiteY13-1872" fmla="*/ 0 h 4492350"/>
                <a:gd name="connsiteX14-1873" fmla="*/ 2083982 w 3718598"/>
                <a:gd name="connsiteY14-1874" fmla="*/ 978195 h 4492350"/>
                <a:gd name="connsiteX15-1875" fmla="*/ 1881963 w 3718598"/>
                <a:gd name="connsiteY15-1876" fmla="*/ 2232837 h 4492350"/>
                <a:gd name="connsiteX16-1877" fmla="*/ 2057494 w 3718598"/>
                <a:gd name="connsiteY16-1878" fmla="*/ 3046321 h 4492350"/>
                <a:gd name="connsiteX17-1879" fmla="*/ 2647507 w 3718598"/>
                <a:gd name="connsiteY17-1880" fmla="*/ 2519916 h 4492350"/>
                <a:gd name="connsiteX18-1881" fmla="*/ 2913694 w 3718598"/>
                <a:gd name="connsiteY18-1882" fmla="*/ 1291762 h 4492350"/>
                <a:gd name="connsiteX19-1883" fmla="*/ 2806809 w 3718598"/>
                <a:gd name="connsiteY19-1884" fmla="*/ 2383091 h 4492350"/>
                <a:gd name="connsiteX20-1885" fmla="*/ 3718598 w 3718598"/>
                <a:gd name="connsiteY20-1886" fmla="*/ 1120242 h 4492350"/>
                <a:gd name="connsiteX21-1887" fmla="*/ 2222205 w 3718598"/>
                <a:gd name="connsiteY21-1888" fmla="*/ 3370521 h 4492350"/>
                <a:gd name="connsiteX22-1889" fmla="*/ 2169042 w 3718598"/>
                <a:gd name="connsiteY22-1890" fmla="*/ 3817088 h 4492350"/>
                <a:gd name="connsiteX23-1891" fmla="*/ 3317358 w 3718598"/>
                <a:gd name="connsiteY23-1892" fmla="*/ 3094074 h 4492350"/>
                <a:gd name="connsiteX24-1893" fmla="*/ 2194317 w 3718598"/>
                <a:gd name="connsiteY24-1894" fmla="*/ 4030951 h 4492350"/>
                <a:gd name="connsiteX25-1895" fmla="*/ 2232838 w 3718598"/>
                <a:gd name="connsiteY25-1896" fmla="*/ 4476307 h 4492350"/>
                <a:gd name="connsiteX26-1897" fmla="*/ 2218194 w 3718598"/>
                <a:gd name="connsiteY26-1898" fmla="*/ 4491415 h 4492350"/>
                <a:gd name="connsiteX27-1899" fmla="*/ 1743740 w 3718598"/>
                <a:gd name="connsiteY27-1900" fmla="*/ 4492350 h 4492350"/>
                <a:gd name="connsiteX0-1901" fmla="*/ 1743740 w 3718598"/>
                <a:gd name="connsiteY0-1902" fmla="*/ 4492350 h 4492350"/>
                <a:gd name="connsiteX1-1903" fmla="*/ 1796903 w 3718598"/>
                <a:gd name="connsiteY1-1904" fmla="*/ 3785190 h 4492350"/>
                <a:gd name="connsiteX2-1905" fmla="*/ 1307805 w 3718598"/>
                <a:gd name="connsiteY2-1906" fmla="*/ 3381153 h 4492350"/>
                <a:gd name="connsiteX3-1907" fmla="*/ 31898 w 3718598"/>
                <a:gd name="connsiteY3-1908" fmla="*/ 2945218 h 4492350"/>
                <a:gd name="connsiteX4-1909" fmla="*/ 1127052 w 3718598"/>
                <a:gd name="connsiteY4-1910" fmla="*/ 3242930 h 4492350"/>
                <a:gd name="connsiteX5-1911" fmla="*/ 393405 w 3718598"/>
                <a:gd name="connsiteY5-1912" fmla="*/ 2456121 h 4492350"/>
                <a:gd name="connsiteX6-1913" fmla="*/ 1775638 w 3718598"/>
                <a:gd name="connsiteY6-1914" fmla="*/ 3519376 h 4492350"/>
                <a:gd name="connsiteX7-1915" fmla="*/ 1679945 w 3718598"/>
                <a:gd name="connsiteY7-1916" fmla="*/ 2392325 h 4492350"/>
                <a:gd name="connsiteX8-1917" fmla="*/ 0 w 3718598"/>
                <a:gd name="connsiteY8-1918" fmla="*/ 754911 h 4492350"/>
                <a:gd name="connsiteX9-1919" fmla="*/ 988828 w 3718598"/>
                <a:gd name="connsiteY9-1920" fmla="*/ 1924493 h 4492350"/>
                <a:gd name="connsiteX10-1921" fmla="*/ 1137684 w 3718598"/>
                <a:gd name="connsiteY10-1922" fmla="*/ 861237 h 4492350"/>
                <a:gd name="connsiteX11-1923" fmla="*/ 1222745 w 3718598"/>
                <a:gd name="connsiteY11-1924" fmla="*/ 2062716 h 4492350"/>
                <a:gd name="connsiteX12-1925" fmla="*/ 1690577 w 3718598"/>
                <a:gd name="connsiteY12-1926" fmla="*/ 2190307 h 4492350"/>
                <a:gd name="connsiteX13-1927" fmla="*/ 1956391 w 3718598"/>
                <a:gd name="connsiteY13-1928" fmla="*/ 0 h 4492350"/>
                <a:gd name="connsiteX14-1929" fmla="*/ 2083982 w 3718598"/>
                <a:gd name="connsiteY14-1930" fmla="*/ 978195 h 4492350"/>
                <a:gd name="connsiteX15-1931" fmla="*/ 1881963 w 3718598"/>
                <a:gd name="connsiteY15-1932" fmla="*/ 2232837 h 4492350"/>
                <a:gd name="connsiteX16-1933" fmla="*/ 2057494 w 3718598"/>
                <a:gd name="connsiteY16-1934" fmla="*/ 3046321 h 4492350"/>
                <a:gd name="connsiteX17-1935" fmla="*/ 2647507 w 3718598"/>
                <a:gd name="connsiteY17-1936" fmla="*/ 2519916 h 4492350"/>
                <a:gd name="connsiteX18-1937" fmla="*/ 2913694 w 3718598"/>
                <a:gd name="connsiteY18-1938" fmla="*/ 1291762 h 4492350"/>
                <a:gd name="connsiteX19-1939" fmla="*/ 2806809 w 3718598"/>
                <a:gd name="connsiteY19-1940" fmla="*/ 2383091 h 4492350"/>
                <a:gd name="connsiteX20-1941" fmla="*/ 3718598 w 3718598"/>
                <a:gd name="connsiteY20-1942" fmla="*/ 1120242 h 4492350"/>
                <a:gd name="connsiteX21-1943" fmla="*/ 2222205 w 3718598"/>
                <a:gd name="connsiteY21-1944" fmla="*/ 3370521 h 4492350"/>
                <a:gd name="connsiteX22-1945" fmla="*/ 2169042 w 3718598"/>
                <a:gd name="connsiteY22-1946" fmla="*/ 3817088 h 4492350"/>
                <a:gd name="connsiteX23-1947" fmla="*/ 3317358 w 3718598"/>
                <a:gd name="connsiteY23-1948" fmla="*/ 3094074 h 4492350"/>
                <a:gd name="connsiteX24-1949" fmla="*/ 2194317 w 3718598"/>
                <a:gd name="connsiteY24-1950" fmla="*/ 4030951 h 4492350"/>
                <a:gd name="connsiteX25-1951" fmla="*/ 2232838 w 3718598"/>
                <a:gd name="connsiteY25-1952" fmla="*/ 4476307 h 4492350"/>
                <a:gd name="connsiteX26-1953" fmla="*/ 2218194 w 3718598"/>
                <a:gd name="connsiteY26-1954" fmla="*/ 4491415 h 4492350"/>
                <a:gd name="connsiteX27-1955" fmla="*/ 1743740 w 3718598"/>
                <a:gd name="connsiteY27-1956" fmla="*/ 4492350 h 4492350"/>
                <a:gd name="connsiteX0-1957" fmla="*/ 1743740 w 3718598"/>
                <a:gd name="connsiteY0-1958" fmla="*/ 4492350 h 4492350"/>
                <a:gd name="connsiteX1-1959" fmla="*/ 1796903 w 3718598"/>
                <a:gd name="connsiteY1-1960" fmla="*/ 3785190 h 4492350"/>
                <a:gd name="connsiteX2-1961" fmla="*/ 1307805 w 3718598"/>
                <a:gd name="connsiteY2-1962" fmla="*/ 3381153 h 4492350"/>
                <a:gd name="connsiteX3-1963" fmla="*/ 31898 w 3718598"/>
                <a:gd name="connsiteY3-1964" fmla="*/ 2945218 h 4492350"/>
                <a:gd name="connsiteX4-1965" fmla="*/ 1127052 w 3718598"/>
                <a:gd name="connsiteY4-1966" fmla="*/ 3242930 h 4492350"/>
                <a:gd name="connsiteX5-1967" fmla="*/ 393405 w 3718598"/>
                <a:gd name="connsiteY5-1968" fmla="*/ 2456121 h 4492350"/>
                <a:gd name="connsiteX6-1969" fmla="*/ 1775638 w 3718598"/>
                <a:gd name="connsiteY6-1970" fmla="*/ 3519376 h 4492350"/>
                <a:gd name="connsiteX7-1971" fmla="*/ 1679945 w 3718598"/>
                <a:gd name="connsiteY7-1972" fmla="*/ 2392325 h 4492350"/>
                <a:gd name="connsiteX8-1973" fmla="*/ 0 w 3718598"/>
                <a:gd name="connsiteY8-1974" fmla="*/ 754911 h 4492350"/>
                <a:gd name="connsiteX9-1975" fmla="*/ 988828 w 3718598"/>
                <a:gd name="connsiteY9-1976" fmla="*/ 1924493 h 4492350"/>
                <a:gd name="connsiteX10-1977" fmla="*/ 1137684 w 3718598"/>
                <a:gd name="connsiteY10-1978" fmla="*/ 861237 h 4492350"/>
                <a:gd name="connsiteX11-1979" fmla="*/ 1222745 w 3718598"/>
                <a:gd name="connsiteY11-1980" fmla="*/ 2062716 h 4492350"/>
                <a:gd name="connsiteX12-1981" fmla="*/ 1690577 w 3718598"/>
                <a:gd name="connsiteY12-1982" fmla="*/ 2190307 h 4492350"/>
                <a:gd name="connsiteX13-1983" fmla="*/ 1956391 w 3718598"/>
                <a:gd name="connsiteY13-1984" fmla="*/ 0 h 4492350"/>
                <a:gd name="connsiteX14-1985" fmla="*/ 2083982 w 3718598"/>
                <a:gd name="connsiteY14-1986" fmla="*/ 978195 h 4492350"/>
                <a:gd name="connsiteX15-1987" fmla="*/ 1881963 w 3718598"/>
                <a:gd name="connsiteY15-1988" fmla="*/ 2232837 h 4492350"/>
                <a:gd name="connsiteX16-1989" fmla="*/ 2057494 w 3718598"/>
                <a:gd name="connsiteY16-1990" fmla="*/ 3046321 h 4492350"/>
                <a:gd name="connsiteX17-1991" fmla="*/ 2647507 w 3718598"/>
                <a:gd name="connsiteY17-1992" fmla="*/ 2519916 h 4492350"/>
                <a:gd name="connsiteX18-1993" fmla="*/ 2913694 w 3718598"/>
                <a:gd name="connsiteY18-1994" fmla="*/ 1291762 h 4492350"/>
                <a:gd name="connsiteX19-1995" fmla="*/ 2806809 w 3718598"/>
                <a:gd name="connsiteY19-1996" fmla="*/ 2383091 h 4492350"/>
                <a:gd name="connsiteX20-1997" fmla="*/ 3718598 w 3718598"/>
                <a:gd name="connsiteY20-1998" fmla="*/ 1120242 h 4492350"/>
                <a:gd name="connsiteX21-1999" fmla="*/ 2222205 w 3718598"/>
                <a:gd name="connsiteY21-2000" fmla="*/ 3370521 h 4492350"/>
                <a:gd name="connsiteX22-2001" fmla="*/ 2169042 w 3718598"/>
                <a:gd name="connsiteY22-2002" fmla="*/ 3817088 h 4492350"/>
                <a:gd name="connsiteX23-2003" fmla="*/ 3317358 w 3718598"/>
                <a:gd name="connsiteY23-2004" fmla="*/ 3094074 h 4492350"/>
                <a:gd name="connsiteX24-2005" fmla="*/ 2194317 w 3718598"/>
                <a:gd name="connsiteY24-2006" fmla="*/ 4030951 h 4492350"/>
                <a:gd name="connsiteX25-2007" fmla="*/ 2232838 w 3718598"/>
                <a:gd name="connsiteY25-2008" fmla="*/ 4476307 h 4492350"/>
                <a:gd name="connsiteX26-2009" fmla="*/ 2218194 w 3718598"/>
                <a:gd name="connsiteY26-2010" fmla="*/ 4491415 h 4492350"/>
                <a:gd name="connsiteX27-2011" fmla="*/ 1743740 w 3718598"/>
                <a:gd name="connsiteY27-2012" fmla="*/ 4492350 h 4492350"/>
                <a:gd name="connsiteX0-2013" fmla="*/ 1743740 w 3694535"/>
                <a:gd name="connsiteY0-2014" fmla="*/ 4492350 h 4492350"/>
                <a:gd name="connsiteX1-2015" fmla="*/ 1796903 w 3694535"/>
                <a:gd name="connsiteY1-2016" fmla="*/ 3785190 h 4492350"/>
                <a:gd name="connsiteX2-2017" fmla="*/ 1307805 w 3694535"/>
                <a:gd name="connsiteY2-2018" fmla="*/ 3381153 h 4492350"/>
                <a:gd name="connsiteX3-2019" fmla="*/ 31898 w 3694535"/>
                <a:gd name="connsiteY3-2020" fmla="*/ 2945218 h 4492350"/>
                <a:gd name="connsiteX4-2021" fmla="*/ 1127052 w 3694535"/>
                <a:gd name="connsiteY4-2022" fmla="*/ 3242930 h 4492350"/>
                <a:gd name="connsiteX5-2023" fmla="*/ 393405 w 3694535"/>
                <a:gd name="connsiteY5-2024" fmla="*/ 2456121 h 4492350"/>
                <a:gd name="connsiteX6-2025" fmla="*/ 1775638 w 3694535"/>
                <a:gd name="connsiteY6-2026" fmla="*/ 3519376 h 4492350"/>
                <a:gd name="connsiteX7-2027" fmla="*/ 1679945 w 3694535"/>
                <a:gd name="connsiteY7-2028" fmla="*/ 2392325 h 4492350"/>
                <a:gd name="connsiteX8-2029" fmla="*/ 0 w 3694535"/>
                <a:gd name="connsiteY8-2030" fmla="*/ 754911 h 4492350"/>
                <a:gd name="connsiteX9-2031" fmla="*/ 988828 w 3694535"/>
                <a:gd name="connsiteY9-2032" fmla="*/ 1924493 h 4492350"/>
                <a:gd name="connsiteX10-2033" fmla="*/ 1137684 w 3694535"/>
                <a:gd name="connsiteY10-2034" fmla="*/ 861237 h 4492350"/>
                <a:gd name="connsiteX11-2035" fmla="*/ 1222745 w 3694535"/>
                <a:gd name="connsiteY11-2036" fmla="*/ 2062716 h 4492350"/>
                <a:gd name="connsiteX12-2037" fmla="*/ 1690577 w 3694535"/>
                <a:gd name="connsiteY12-2038" fmla="*/ 2190307 h 4492350"/>
                <a:gd name="connsiteX13-2039" fmla="*/ 1956391 w 3694535"/>
                <a:gd name="connsiteY13-2040" fmla="*/ 0 h 4492350"/>
                <a:gd name="connsiteX14-2041" fmla="*/ 2083982 w 3694535"/>
                <a:gd name="connsiteY14-2042" fmla="*/ 978195 h 4492350"/>
                <a:gd name="connsiteX15-2043" fmla="*/ 1881963 w 3694535"/>
                <a:gd name="connsiteY15-2044" fmla="*/ 2232837 h 4492350"/>
                <a:gd name="connsiteX16-2045" fmla="*/ 2057494 w 3694535"/>
                <a:gd name="connsiteY16-2046" fmla="*/ 3046321 h 4492350"/>
                <a:gd name="connsiteX17-2047" fmla="*/ 2647507 w 3694535"/>
                <a:gd name="connsiteY17-2048" fmla="*/ 2519916 h 4492350"/>
                <a:gd name="connsiteX18-2049" fmla="*/ 2913694 w 3694535"/>
                <a:gd name="connsiteY18-2050" fmla="*/ 1291762 h 4492350"/>
                <a:gd name="connsiteX19-2051" fmla="*/ 2806809 w 3694535"/>
                <a:gd name="connsiteY19-2052" fmla="*/ 2383091 h 4492350"/>
                <a:gd name="connsiteX20-2053" fmla="*/ 3694535 w 3694535"/>
                <a:gd name="connsiteY20-2054" fmla="*/ 1124252 h 4492350"/>
                <a:gd name="connsiteX21-2055" fmla="*/ 2222205 w 3694535"/>
                <a:gd name="connsiteY21-2056" fmla="*/ 3370521 h 4492350"/>
                <a:gd name="connsiteX22-2057" fmla="*/ 2169042 w 3694535"/>
                <a:gd name="connsiteY22-2058" fmla="*/ 3817088 h 4492350"/>
                <a:gd name="connsiteX23-2059" fmla="*/ 3317358 w 3694535"/>
                <a:gd name="connsiteY23-2060" fmla="*/ 3094074 h 4492350"/>
                <a:gd name="connsiteX24-2061" fmla="*/ 2194317 w 3694535"/>
                <a:gd name="connsiteY24-2062" fmla="*/ 4030951 h 4492350"/>
                <a:gd name="connsiteX25-2063" fmla="*/ 2232838 w 3694535"/>
                <a:gd name="connsiteY25-2064" fmla="*/ 4476307 h 4492350"/>
                <a:gd name="connsiteX26-2065" fmla="*/ 2218194 w 3694535"/>
                <a:gd name="connsiteY26-2066" fmla="*/ 4491415 h 4492350"/>
                <a:gd name="connsiteX27-2067" fmla="*/ 1743740 w 3694535"/>
                <a:gd name="connsiteY27-2068" fmla="*/ 4492350 h 4492350"/>
                <a:gd name="connsiteX0-2069" fmla="*/ 1743740 w 3694535"/>
                <a:gd name="connsiteY0-2070" fmla="*/ 4492350 h 4492350"/>
                <a:gd name="connsiteX1-2071" fmla="*/ 1796903 w 3694535"/>
                <a:gd name="connsiteY1-2072" fmla="*/ 3785190 h 4492350"/>
                <a:gd name="connsiteX2-2073" fmla="*/ 1307805 w 3694535"/>
                <a:gd name="connsiteY2-2074" fmla="*/ 3381153 h 4492350"/>
                <a:gd name="connsiteX3-2075" fmla="*/ 31898 w 3694535"/>
                <a:gd name="connsiteY3-2076" fmla="*/ 2945218 h 4492350"/>
                <a:gd name="connsiteX4-2077" fmla="*/ 1127052 w 3694535"/>
                <a:gd name="connsiteY4-2078" fmla="*/ 3242930 h 4492350"/>
                <a:gd name="connsiteX5-2079" fmla="*/ 393405 w 3694535"/>
                <a:gd name="connsiteY5-2080" fmla="*/ 2456121 h 4492350"/>
                <a:gd name="connsiteX6-2081" fmla="*/ 1775638 w 3694535"/>
                <a:gd name="connsiteY6-2082" fmla="*/ 3519376 h 4492350"/>
                <a:gd name="connsiteX7-2083" fmla="*/ 1679945 w 3694535"/>
                <a:gd name="connsiteY7-2084" fmla="*/ 2392325 h 4492350"/>
                <a:gd name="connsiteX8-2085" fmla="*/ 0 w 3694535"/>
                <a:gd name="connsiteY8-2086" fmla="*/ 754911 h 4492350"/>
                <a:gd name="connsiteX9-2087" fmla="*/ 988828 w 3694535"/>
                <a:gd name="connsiteY9-2088" fmla="*/ 1924493 h 4492350"/>
                <a:gd name="connsiteX10-2089" fmla="*/ 1137684 w 3694535"/>
                <a:gd name="connsiteY10-2090" fmla="*/ 861237 h 4492350"/>
                <a:gd name="connsiteX11-2091" fmla="*/ 1222745 w 3694535"/>
                <a:gd name="connsiteY11-2092" fmla="*/ 2062716 h 4492350"/>
                <a:gd name="connsiteX12-2093" fmla="*/ 1690577 w 3694535"/>
                <a:gd name="connsiteY12-2094" fmla="*/ 2190307 h 4492350"/>
                <a:gd name="connsiteX13-2095" fmla="*/ 1956391 w 3694535"/>
                <a:gd name="connsiteY13-2096" fmla="*/ 0 h 4492350"/>
                <a:gd name="connsiteX14-2097" fmla="*/ 2083982 w 3694535"/>
                <a:gd name="connsiteY14-2098" fmla="*/ 978195 h 4492350"/>
                <a:gd name="connsiteX15-2099" fmla="*/ 1881963 w 3694535"/>
                <a:gd name="connsiteY15-2100" fmla="*/ 2232837 h 4492350"/>
                <a:gd name="connsiteX16-2101" fmla="*/ 2057494 w 3694535"/>
                <a:gd name="connsiteY16-2102" fmla="*/ 3046321 h 4492350"/>
                <a:gd name="connsiteX17-2103" fmla="*/ 2647507 w 3694535"/>
                <a:gd name="connsiteY17-2104" fmla="*/ 2519916 h 4492350"/>
                <a:gd name="connsiteX18-2105" fmla="*/ 2913694 w 3694535"/>
                <a:gd name="connsiteY18-2106" fmla="*/ 1291762 h 4492350"/>
                <a:gd name="connsiteX19-2107" fmla="*/ 2806809 w 3694535"/>
                <a:gd name="connsiteY19-2108" fmla="*/ 2383091 h 4492350"/>
                <a:gd name="connsiteX20-2109" fmla="*/ 3694535 w 3694535"/>
                <a:gd name="connsiteY20-2110" fmla="*/ 1124252 h 4492350"/>
                <a:gd name="connsiteX21-2111" fmla="*/ 2222205 w 3694535"/>
                <a:gd name="connsiteY21-2112" fmla="*/ 3370521 h 4492350"/>
                <a:gd name="connsiteX22-2113" fmla="*/ 2169042 w 3694535"/>
                <a:gd name="connsiteY22-2114" fmla="*/ 3817088 h 4492350"/>
                <a:gd name="connsiteX23-2115" fmla="*/ 3317358 w 3694535"/>
                <a:gd name="connsiteY23-2116" fmla="*/ 3094074 h 4492350"/>
                <a:gd name="connsiteX24-2117" fmla="*/ 2194317 w 3694535"/>
                <a:gd name="connsiteY24-2118" fmla="*/ 4030951 h 4492350"/>
                <a:gd name="connsiteX25-2119" fmla="*/ 2232838 w 3694535"/>
                <a:gd name="connsiteY25-2120" fmla="*/ 4476307 h 4492350"/>
                <a:gd name="connsiteX26-2121" fmla="*/ 2218194 w 3694535"/>
                <a:gd name="connsiteY26-2122" fmla="*/ 4491415 h 4492350"/>
                <a:gd name="connsiteX27-2123" fmla="*/ 1743740 w 3694535"/>
                <a:gd name="connsiteY27-2124" fmla="*/ 4492350 h 4492350"/>
                <a:gd name="connsiteX0-2125" fmla="*/ 1743740 w 3694535"/>
                <a:gd name="connsiteY0-2126" fmla="*/ 4492350 h 4492350"/>
                <a:gd name="connsiteX1-2127" fmla="*/ 1796903 w 3694535"/>
                <a:gd name="connsiteY1-2128" fmla="*/ 3785190 h 4492350"/>
                <a:gd name="connsiteX2-2129" fmla="*/ 1307805 w 3694535"/>
                <a:gd name="connsiteY2-2130" fmla="*/ 3381153 h 4492350"/>
                <a:gd name="connsiteX3-2131" fmla="*/ 31898 w 3694535"/>
                <a:gd name="connsiteY3-2132" fmla="*/ 2945218 h 4492350"/>
                <a:gd name="connsiteX4-2133" fmla="*/ 1127052 w 3694535"/>
                <a:gd name="connsiteY4-2134" fmla="*/ 3242930 h 4492350"/>
                <a:gd name="connsiteX5-2135" fmla="*/ 393405 w 3694535"/>
                <a:gd name="connsiteY5-2136" fmla="*/ 2456121 h 4492350"/>
                <a:gd name="connsiteX6-2137" fmla="*/ 1775638 w 3694535"/>
                <a:gd name="connsiteY6-2138" fmla="*/ 3519376 h 4492350"/>
                <a:gd name="connsiteX7-2139" fmla="*/ 1679945 w 3694535"/>
                <a:gd name="connsiteY7-2140" fmla="*/ 2392325 h 4492350"/>
                <a:gd name="connsiteX8-2141" fmla="*/ 0 w 3694535"/>
                <a:gd name="connsiteY8-2142" fmla="*/ 754911 h 4492350"/>
                <a:gd name="connsiteX9-2143" fmla="*/ 988828 w 3694535"/>
                <a:gd name="connsiteY9-2144" fmla="*/ 1924493 h 4492350"/>
                <a:gd name="connsiteX10-2145" fmla="*/ 1137684 w 3694535"/>
                <a:gd name="connsiteY10-2146" fmla="*/ 861237 h 4492350"/>
                <a:gd name="connsiteX11-2147" fmla="*/ 1222745 w 3694535"/>
                <a:gd name="connsiteY11-2148" fmla="*/ 2062716 h 4492350"/>
                <a:gd name="connsiteX12-2149" fmla="*/ 1690577 w 3694535"/>
                <a:gd name="connsiteY12-2150" fmla="*/ 2190307 h 4492350"/>
                <a:gd name="connsiteX13-2151" fmla="*/ 1956391 w 3694535"/>
                <a:gd name="connsiteY13-2152" fmla="*/ 0 h 4492350"/>
                <a:gd name="connsiteX14-2153" fmla="*/ 2083982 w 3694535"/>
                <a:gd name="connsiteY14-2154" fmla="*/ 978195 h 4492350"/>
                <a:gd name="connsiteX15-2155" fmla="*/ 1881963 w 3694535"/>
                <a:gd name="connsiteY15-2156" fmla="*/ 2232837 h 4492350"/>
                <a:gd name="connsiteX16-2157" fmla="*/ 2057494 w 3694535"/>
                <a:gd name="connsiteY16-2158" fmla="*/ 3046321 h 4492350"/>
                <a:gd name="connsiteX17-2159" fmla="*/ 2647507 w 3694535"/>
                <a:gd name="connsiteY17-2160" fmla="*/ 2519916 h 4492350"/>
                <a:gd name="connsiteX18-2161" fmla="*/ 2913694 w 3694535"/>
                <a:gd name="connsiteY18-2162" fmla="*/ 1291762 h 4492350"/>
                <a:gd name="connsiteX19-2163" fmla="*/ 2806809 w 3694535"/>
                <a:gd name="connsiteY19-2164" fmla="*/ 2383091 h 4492350"/>
                <a:gd name="connsiteX20-2165" fmla="*/ 3694535 w 3694535"/>
                <a:gd name="connsiteY20-2166" fmla="*/ 1124252 h 4492350"/>
                <a:gd name="connsiteX21-2167" fmla="*/ 2222205 w 3694535"/>
                <a:gd name="connsiteY21-2168" fmla="*/ 3370521 h 4492350"/>
                <a:gd name="connsiteX22-2169" fmla="*/ 2169042 w 3694535"/>
                <a:gd name="connsiteY22-2170" fmla="*/ 3817088 h 4492350"/>
                <a:gd name="connsiteX23-2171" fmla="*/ 3317358 w 3694535"/>
                <a:gd name="connsiteY23-2172" fmla="*/ 3094074 h 4492350"/>
                <a:gd name="connsiteX24-2173" fmla="*/ 2194317 w 3694535"/>
                <a:gd name="connsiteY24-2174" fmla="*/ 4030951 h 4492350"/>
                <a:gd name="connsiteX25-2175" fmla="*/ 2232838 w 3694535"/>
                <a:gd name="connsiteY25-2176" fmla="*/ 4476307 h 4492350"/>
                <a:gd name="connsiteX26-2177" fmla="*/ 2218194 w 3694535"/>
                <a:gd name="connsiteY26-2178" fmla="*/ 4491415 h 4492350"/>
                <a:gd name="connsiteX27-2179" fmla="*/ 1743740 w 3694535"/>
                <a:gd name="connsiteY27-2180" fmla="*/ 4492350 h 4492350"/>
                <a:gd name="connsiteX0-2181" fmla="*/ 1743740 w 3694535"/>
                <a:gd name="connsiteY0-2182" fmla="*/ 4492350 h 4492350"/>
                <a:gd name="connsiteX1-2183" fmla="*/ 1796903 w 3694535"/>
                <a:gd name="connsiteY1-2184" fmla="*/ 3785190 h 4492350"/>
                <a:gd name="connsiteX2-2185" fmla="*/ 1307805 w 3694535"/>
                <a:gd name="connsiteY2-2186" fmla="*/ 3381153 h 4492350"/>
                <a:gd name="connsiteX3-2187" fmla="*/ 31898 w 3694535"/>
                <a:gd name="connsiteY3-2188" fmla="*/ 2945218 h 4492350"/>
                <a:gd name="connsiteX4-2189" fmla="*/ 1127052 w 3694535"/>
                <a:gd name="connsiteY4-2190" fmla="*/ 3242930 h 4492350"/>
                <a:gd name="connsiteX5-2191" fmla="*/ 393405 w 3694535"/>
                <a:gd name="connsiteY5-2192" fmla="*/ 2456121 h 4492350"/>
                <a:gd name="connsiteX6-2193" fmla="*/ 1775638 w 3694535"/>
                <a:gd name="connsiteY6-2194" fmla="*/ 3519376 h 4492350"/>
                <a:gd name="connsiteX7-2195" fmla="*/ 1679945 w 3694535"/>
                <a:gd name="connsiteY7-2196" fmla="*/ 2392325 h 4492350"/>
                <a:gd name="connsiteX8-2197" fmla="*/ 0 w 3694535"/>
                <a:gd name="connsiteY8-2198" fmla="*/ 754911 h 4492350"/>
                <a:gd name="connsiteX9-2199" fmla="*/ 988828 w 3694535"/>
                <a:gd name="connsiteY9-2200" fmla="*/ 1924493 h 4492350"/>
                <a:gd name="connsiteX10-2201" fmla="*/ 1137684 w 3694535"/>
                <a:gd name="connsiteY10-2202" fmla="*/ 861237 h 4492350"/>
                <a:gd name="connsiteX11-2203" fmla="*/ 1222745 w 3694535"/>
                <a:gd name="connsiteY11-2204" fmla="*/ 2062716 h 4492350"/>
                <a:gd name="connsiteX12-2205" fmla="*/ 1690577 w 3694535"/>
                <a:gd name="connsiteY12-2206" fmla="*/ 2190307 h 4492350"/>
                <a:gd name="connsiteX13-2207" fmla="*/ 1956391 w 3694535"/>
                <a:gd name="connsiteY13-2208" fmla="*/ 0 h 4492350"/>
                <a:gd name="connsiteX14-2209" fmla="*/ 2083982 w 3694535"/>
                <a:gd name="connsiteY14-2210" fmla="*/ 978195 h 4492350"/>
                <a:gd name="connsiteX15-2211" fmla="*/ 1881963 w 3694535"/>
                <a:gd name="connsiteY15-2212" fmla="*/ 2232837 h 4492350"/>
                <a:gd name="connsiteX16-2213" fmla="*/ 2057494 w 3694535"/>
                <a:gd name="connsiteY16-2214" fmla="*/ 3046321 h 4492350"/>
                <a:gd name="connsiteX17-2215" fmla="*/ 2647507 w 3694535"/>
                <a:gd name="connsiteY17-2216" fmla="*/ 2519916 h 4492350"/>
                <a:gd name="connsiteX18-2217" fmla="*/ 2913694 w 3694535"/>
                <a:gd name="connsiteY18-2218" fmla="*/ 1291762 h 4492350"/>
                <a:gd name="connsiteX19-2219" fmla="*/ 2806809 w 3694535"/>
                <a:gd name="connsiteY19-2220" fmla="*/ 2383091 h 4492350"/>
                <a:gd name="connsiteX20-2221" fmla="*/ 3694535 w 3694535"/>
                <a:gd name="connsiteY20-2222" fmla="*/ 1124252 h 4492350"/>
                <a:gd name="connsiteX21-2223" fmla="*/ 2222205 w 3694535"/>
                <a:gd name="connsiteY21-2224" fmla="*/ 3370521 h 4492350"/>
                <a:gd name="connsiteX22-2225" fmla="*/ 2169042 w 3694535"/>
                <a:gd name="connsiteY22-2226" fmla="*/ 3817088 h 4492350"/>
                <a:gd name="connsiteX23-2227" fmla="*/ 3317358 w 3694535"/>
                <a:gd name="connsiteY23-2228" fmla="*/ 3094074 h 4492350"/>
                <a:gd name="connsiteX24-2229" fmla="*/ 2194317 w 3694535"/>
                <a:gd name="connsiteY24-2230" fmla="*/ 4030951 h 4492350"/>
                <a:gd name="connsiteX25-2231" fmla="*/ 2232838 w 3694535"/>
                <a:gd name="connsiteY25-2232" fmla="*/ 4476307 h 4492350"/>
                <a:gd name="connsiteX26-2233" fmla="*/ 2218194 w 3694535"/>
                <a:gd name="connsiteY26-2234" fmla="*/ 4491415 h 4492350"/>
                <a:gd name="connsiteX27-2235" fmla="*/ 1743740 w 3694535"/>
                <a:gd name="connsiteY27-2236" fmla="*/ 4492350 h 4492350"/>
                <a:gd name="connsiteX0-2237" fmla="*/ 1743740 w 3694535"/>
                <a:gd name="connsiteY0-2238" fmla="*/ 4492350 h 4492350"/>
                <a:gd name="connsiteX1-2239" fmla="*/ 1796903 w 3694535"/>
                <a:gd name="connsiteY1-2240" fmla="*/ 3785190 h 4492350"/>
                <a:gd name="connsiteX2-2241" fmla="*/ 1307805 w 3694535"/>
                <a:gd name="connsiteY2-2242" fmla="*/ 3381153 h 4492350"/>
                <a:gd name="connsiteX3-2243" fmla="*/ 31898 w 3694535"/>
                <a:gd name="connsiteY3-2244" fmla="*/ 2945218 h 4492350"/>
                <a:gd name="connsiteX4-2245" fmla="*/ 1127052 w 3694535"/>
                <a:gd name="connsiteY4-2246" fmla="*/ 3242930 h 4492350"/>
                <a:gd name="connsiteX5-2247" fmla="*/ 393405 w 3694535"/>
                <a:gd name="connsiteY5-2248" fmla="*/ 2456121 h 4492350"/>
                <a:gd name="connsiteX6-2249" fmla="*/ 1775638 w 3694535"/>
                <a:gd name="connsiteY6-2250" fmla="*/ 3519376 h 4492350"/>
                <a:gd name="connsiteX7-2251" fmla="*/ 1679945 w 3694535"/>
                <a:gd name="connsiteY7-2252" fmla="*/ 2392325 h 4492350"/>
                <a:gd name="connsiteX8-2253" fmla="*/ 0 w 3694535"/>
                <a:gd name="connsiteY8-2254" fmla="*/ 754911 h 4492350"/>
                <a:gd name="connsiteX9-2255" fmla="*/ 988828 w 3694535"/>
                <a:gd name="connsiteY9-2256" fmla="*/ 1924493 h 4492350"/>
                <a:gd name="connsiteX10-2257" fmla="*/ 1137684 w 3694535"/>
                <a:gd name="connsiteY10-2258" fmla="*/ 861237 h 4492350"/>
                <a:gd name="connsiteX11-2259" fmla="*/ 1222745 w 3694535"/>
                <a:gd name="connsiteY11-2260" fmla="*/ 2062716 h 4492350"/>
                <a:gd name="connsiteX12-2261" fmla="*/ 1690577 w 3694535"/>
                <a:gd name="connsiteY12-2262" fmla="*/ 2190307 h 4492350"/>
                <a:gd name="connsiteX13-2263" fmla="*/ 1956391 w 3694535"/>
                <a:gd name="connsiteY13-2264" fmla="*/ 0 h 4492350"/>
                <a:gd name="connsiteX14-2265" fmla="*/ 2083982 w 3694535"/>
                <a:gd name="connsiteY14-2266" fmla="*/ 978195 h 4492350"/>
                <a:gd name="connsiteX15-2267" fmla="*/ 1881963 w 3694535"/>
                <a:gd name="connsiteY15-2268" fmla="*/ 2232837 h 4492350"/>
                <a:gd name="connsiteX16-2269" fmla="*/ 2057494 w 3694535"/>
                <a:gd name="connsiteY16-2270" fmla="*/ 3046321 h 4492350"/>
                <a:gd name="connsiteX17-2271" fmla="*/ 2647507 w 3694535"/>
                <a:gd name="connsiteY17-2272" fmla="*/ 2519916 h 4492350"/>
                <a:gd name="connsiteX18-2273" fmla="*/ 2913694 w 3694535"/>
                <a:gd name="connsiteY18-2274" fmla="*/ 1291762 h 4492350"/>
                <a:gd name="connsiteX19-2275" fmla="*/ 2806809 w 3694535"/>
                <a:gd name="connsiteY19-2276" fmla="*/ 2383091 h 4492350"/>
                <a:gd name="connsiteX20-2277" fmla="*/ 3694535 w 3694535"/>
                <a:gd name="connsiteY20-2278" fmla="*/ 1124252 h 4492350"/>
                <a:gd name="connsiteX21-2279" fmla="*/ 2222205 w 3694535"/>
                <a:gd name="connsiteY21-2280" fmla="*/ 3370521 h 4492350"/>
                <a:gd name="connsiteX22-2281" fmla="*/ 2169042 w 3694535"/>
                <a:gd name="connsiteY22-2282" fmla="*/ 3817088 h 4492350"/>
                <a:gd name="connsiteX23-2283" fmla="*/ 3317358 w 3694535"/>
                <a:gd name="connsiteY23-2284" fmla="*/ 3094074 h 4492350"/>
                <a:gd name="connsiteX24-2285" fmla="*/ 2194317 w 3694535"/>
                <a:gd name="connsiteY24-2286" fmla="*/ 4030951 h 4492350"/>
                <a:gd name="connsiteX25-2287" fmla="*/ 2232838 w 3694535"/>
                <a:gd name="connsiteY25-2288" fmla="*/ 4476307 h 4492350"/>
                <a:gd name="connsiteX26-2289" fmla="*/ 2218194 w 3694535"/>
                <a:gd name="connsiteY26-2290" fmla="*/ 4491415 h 4492350"/>
                <a:gd name="connsiteX27-2291" fmla="*/ 1743740 w 3694535"/>
                <a:gd name="connsiteY27-2292" fmla="*/ 4492350 h 4492350"/>
                <a:gd name="connsiteX0-2293" fmla="*/ 1743740 w 3694535"/>
                <a:gd name="connsiteY0-2294" fmla="*/ 4492350 h 4492350"/>
                <a:gd name="connsiteX1-2295" fmla="*/ 1796903 w 3694535"/>
                <a:gd name="connsiteY1-2296" fmla="*/ 3785190 h 4492350"/>
                <a:gd name="connsiteX2-2297" fmla="*/ 1307805 w 3694535"/>
                <a:gd name="connsiteY2-2298" fmla="*/ 3381153 h 4492350"/>
                <a:gd name="connsiteX3-2299" fmla="*/ 31898 w 3694535"/>
                <a:gd name="connsiteY3-2300" fmla="*/ 2945218 h 4492350"/>
                <a:gd name="connsiteX4-2301" fmla="*/ 1127052 w 3694535"/>
                <a:gd name="connsiteY4-2302" fmla="*/ 3242930 h 4492350"/>
                <a:gd name="connsiteX5-2303" fmla="*/ 393405 w 3694535"/>
                <a:gd name="connsiteY5-2304" fmla="*/ 2456121 h 4492350"/>
                <a:gd name="connsiteX6-2305" fmla="*/ 1775638 w 3694535"/>
                <a:gd name="connsiteY6-2306" fmla="*/ 3519376 h 4492350"/>
                <a:gd name="connsiteX7-2307" fmla="*/ 1679945 w 3694535"/>
                <a:gd name="connsiteY7-2308" fmla="*/ 2392325 h 4492350"/>
                <a:gd name="connsiteX8-2309" fmla="*/ 0 w 3694535"/>
                <a:gd name="connsiteY8-2310" fmla="*/ 754911 h 4492350"/>
                <a:gd name="connsiteX9-2311" fmla="*/ 988828 w 3694535"/>
                <a:gd name="connsiteY9-2312" fmla="*/ 1924493 h 4492350"/>
                <a:gd name="connsiteX10-2313" fmla="*/ 1137684 w 3694535"/>
                <a:gd name="connsiteY10-2314" fmla="*/ 861237 h 4492350"/>
                <a:gd name="connsiteX11-2315" fmla="*/ 1222745 w 3694535"/>
                <a:gd name="connsiteY11-2316" fmla="*/ 2062716 h 4492350"/>
                <a:gd name="connsiteX12-2317" fmla="*/ 1690577 w 3694535"/>
                <a:gd name="connsiteY12-2318" fmla="*/ 2190307 h 4492350"/>
                <a:gd name="connsiteX13-2319" fmla="*/ 1956391 w 3694535"/>
                <a:gd name="connsiteY13-2320" fmla="*/ 0 h 4492350"/>
                <a:gd name="connsiteX14-2321" fmla="*/ 2083982 w 3694535"/>
                <a:gd name="connsiteY14-2322" fmla="*/ 978195 h 4492350"/>
                <a:gd name="connsiteX15-2323" fmla="*/ 1881963 w 3694535"/>
                <a:gd name="connsiteY15-2324" fmla="*/ 2232837 h 4492350"/>
                <a:gd name="connsiteX16-2325" fmla="*/ 2057494 w 3694535"/>
                <a:gd name="connsiteY16-2326" fmla="*/ 3046321 h 4492350"/>
                <a:gd name="connsiteX17-2327" fmla="*/ 2647507 w 3694535"/>
                <a:gd name="connsiteY17-2328" fmla="*/ 2519916 h 4492350"/>
                <a:gd name="connsiteX18-2329" fmla="*/ 2913694 w 3694535"/>
                <a:gd name="connsiteY18-2330" fmla="*/ 1291762 h 4492350"/>
                <a:gd name="connsiteX19-2331" fmla="*/ 2806809 w 3694535"/>
                <a:gd name="connsiteY19-2332" fmla="*/ 2383091 h 4492350"/>
                <a:gd name="connsiteX20-2333" fmla="*/ 3694535 w 3694535"/>
                <a:gd name="connsiteY20-2334" fmla="*/ 1124252 h 4492350"/>
                <a:gd name="connsiteX21-2335" fmla="*/ 2222205 w 3694535"/>
                <a:gd name="connsiteY21-2336" fmla="*/ 3370521 h 4492350"/>
                <a:gd name="connsiteX22-2337" fmla="*/ 2169042 w 3694535"/>
                <a:gd name="connsiteY22-2338" fmla="*/ 3817088 h 4492350"/>
                <a:gd name="connsiteX23-2339" fmla="*/ 3317358 w 3694535"/>
                <a:gd name="connsiteY23-2340" fmla="*/ 3094074 h 4492350"/>
                <a:gd name="connsiteX24-2341" fmla="*/ 2194317 w 3694535"/>
                <a:gd name="connsiteY24-2342" fmla="*/ 4030951 h 4492350"/>
                <a:gd name="connsiteX25-2343" fmla="*/ 2232838 w 3694535"/>
                <a:gd name="connsiteY25-2344" fmla="*/ 4476307 h 4492350"/>
                <a:gd name="connsiteX26-2345" fmla="*/ 2218194 w 3694535"/>
                <a:gd name="connsiteY26-2346" fmla="*/ 4491415 h 4492350"/>
                <a:gd name="connsiteX27-2347" fmla="*/ 1743740 w 3694535"/>
                <a:gd name="connsiteY27-2348" fmla="*/ 4492350 h 4492350"/>
                <a:gd name="connsiteX0-2349" fmla="*/ 1743740 w 3694535"/>
                <a:gd name="connsiteY0-2350" fmla="*/ 4492350 h 4492350"/>
                <a:gd name="connsiteX1-2351" fmla="*/ 1796903 w 3694535"/>
                <a:gd name="connsiteY1-2352" fmla="*/ 3785190 h 4492350"/>
                <a:gd name="connsiteX2-2353" fmla="*/ 1307805 w 3694535"/>
                <a:gd name="connsiteY2-2354" fmla="*/ 3381153 h 4492350"/>
                <a:gd name="connsiteX3-2355" fmla="*/ 31898 w 3694535"/>
                <a:gd name="connsiteY3-2356" fmla="*/ 2945218 h 4492350"/>
                <a:gd name="connsiteX4-2357" fmla="*/ 1127052 w 3694535"/>
                <a:gd name="connsiteY4-2358" fmla="*/ 3242930 h 4492350"/>
                <a:gd name="connsiteX5-2359" fmla="*/ 393405 w 3694535"/>
                <a:gd name="connsiteY5-2360" fmla="*/ 2456121 h 4492350"/>
                <a:gd name="connsiteX6-2361" fmla="*/ 1775638 w 3694535"/>
                <a:gd name="connsiteY6-2362" fmla="*/ 3519376 h 4492350"/>
                <a:gd name="connsiteX7-2363" fmla="*/ 1679945 w 3694535"/>
                <a:gd name="connsiteY7-2364" fmla="*/ 2392325 h 4492350"/>
                <a:gd name="connsiteX8-2365" fmla="*/ 0 w 3694535"/>
                <a:gd name="connsiteY8-2366" fmla="*/ 754911 h 4492350"/>
                <a:gd name="connsiteX9-2367" fmla="*/ 988828 w 3694535"/>
                <a:gd name="connsiteY9-2368" fmla="*/ 1924493 h 4492350"/>
                <a:gd name="connsiteX10-2369" fmla="*/ 1137684 w 3694535"/>
                <a:gd name="connsiteY10-2370" fmla="*/ 861237 h 4492350"/>
                <a:gd name="connsiteX11-2371" fmla="*/ 1222745 w 3694535"/>
                <a:gd name="connsiteY11-2372" fmla="*/ 2062716 h 4492350"/>
                <a:gd name="connsiteX12-2373" fmla="*/ 1690577 w 3694535"/>
                <a:gd name="connsiteY12-2374" fmla="*/ 2190307 h 4492350"/>
                <a:gd name="connsiteX13-2375" fmla="*/ 1956391 w 3694535"/>
                <a:gd name="connsiteY13-2376" fmla="*/ 0 h 4492350"/>
                <a:gd name="connsiteX14-2377" fmla="*/ 2083982 w 3694535"/>
                <a:gd name="connsiteY14-2378" fmla="*/ 978195 h 4492350"/>
                <a:gd name="connsiteX15-2379" fmla="*/ 1881963 w 3694535"/>
                <a:gd name="connsiteY15-2380" fmla="*/ 2232837 h 4492350"/>
                <a:gd name="connsiteX16-2381" fmla="*/ 2057494 w 3694535"/>
                <a:gd name="connsiteY16-2382" fmla="*/ 3046321 h 4492350"/>
                <a:gd name="connsiteX17-2383" fmla="*/ 2647507 w 3694535"/>
                <a:gd name="connsiteY17-2384" fmla="*/ 2519916 h 4492350"/>
                <a:gd name="connsiteX18-2385" fmla="*/ 2913694 w 3694535"/>
                <a:gd name="connsiteY18-2386" fmla="*/ 1291762 h 4492350"/>
                <a:gd name="connsiteX19-2387" fmla="*/ 2806809 w 3694535"/>
                <a:gd name="connsiteY19-2388" fmla="*/ 2383091 h 4492350"/>
                <a:gd name="connsiteX20-2389" fmla="*/ 3694535 w 3694535"/>
                <a:gd name="connsiteY20-2390" fmla="*/ 1124252 h 4492350"/>
                <a:gd name="connsiteX21-2391" fmla="*/ 2222205 w 3694535"/>
                <a:gd name="connsiteY21-2392" fmla="*/ 3370521 h 4492350"/>
                <a:gd name="connsiteX22-2393" fmla="*/ 2169042 w 3694535"/>
                <a:gd name="connsiteY22-2394" fmla="*/ 3817088 h 4492350"/>
                <a:gd name="connsiteX23-2395" fmla="*/ 3317358 w 3694535"/>
                <a:gd name="connsiteY23-2396" fmla="*/ 3094074 h 4492350"/>
                <a:gd name="connsiteX24-2397" fmla="*/ 2194317 w 3694535"/>
                <a:gd name="connsiteY24-2398" fmla="*/ 4030951 h 4492350"/>
                <a:gd name="connsiteX25-2399" fmla="*/ 2232838 w 3694535"/>
                <a:gd name="connsiteY25-2400" fmla="*/ 4476307 h 4492350"/>
                <a:gd name="connsiteX26-2401" fmla="*/ 2218194 w 3694535"/>
                <a:gd name="connsiteY26-2402" fmla="*/ 4491415 h 4492350"/>
                <a:gd name="connsiteX27-2403" fmla="*/ 1743740 w 3694535"/>
                <a:gd name="connsiteY27-2404" fmla="*/ 4492350 h 4492350"/>
                <a:gd name="connsiteX0-2405" fmla="*/ 1743740 w 3694535"/>
                <a:gd name="connsiteY0-2406" fmla="*/ 4492350 h 4492350"/>
                <a:gd name="connsiteX1-2407" fmla="*/ 1796903 w 3694535"/>
                <a:gd name="connsiteY1-2408" fmla="*/ 3785190 h 4492350"/>
                <a:gd name="connsiteX2-2409" fmla="*/ 1307805 w 3694535"/>
                <a:gd name="connsiteY2-2410" fmla="*/ 3381153 h 4492350"/>
                <a:gd name="connsiteX3-2411" fmla="*/ 31898 w 3694535"/>
                <a:gd name="connsiteY3-2412" fmla="*/ 2945218 h 4492350"/>
                <a:gd name="connsiteX4-2413" fmla="*/ 1127052 w 3694535"/>
                <a:gd name="connsiteY4-2414" fmla="*/ 3242930 h 4492350"/>
                <a:gd name="connsiteX5-2415" fmla="*/ 393405 w 3694535"/>
                <a:gd name="connsiteY5-2416" fmla="*/ 2456121 h 4492350"/>
                <a:gd name="connsiteX6-2417" fmla="*/ 1775638 w 3694535"/>
                <a:gd name="connsiteY6-2418" fmla="*/ 3519376 h 4492350"/>
                <a:gd name="connsiteX7-2419" fmla="*/ 1679945 w 3694535"/>
                <a:gd name="connsiteY7-2420" fmla="*/ 2392325 h 4492350"/>
                <a:gd name="connsiteX8-2421" fmla="*/ 0 w 3694535"/>
                <a:gd name="connsiteY8-2422" fmla="*/ 754911 h 4492350"/>
                <a:gd name="connsiteX9-2423" fmla="*/ 988828 w 3694535"/>
                <a:gd name="connsiteY9-2424" fmla="*/ 1924493 h 4492350"/>
                <a:gd name="connsiteX10-2425" fmla="*/ 1137684 w 3694535"/>
                <a:gd name="connsiteY10-2426" fmla="*/ 861237 h 4492350"/>
                <a:gd name="connsiteX11-2427" fmla="*/ 1222745 w 3694535"/>
                <a:gd name="connsiteY11-2428" fmla="*/ 2062716 h 4492350"/>
                <a:gd name="connsiteX12-2429" fmla="*/ 1690577 w 3694535"/>
                <a:gd name="connsiteY12-2430" fmla="*/ 2190307 h 4492350"/>
                <a:gd name="connsiteX13-2431" fmla="*/ 1956391 w 3694535"/>
                <a:gd name="connsiteY13-2432" fmla="*/ 0 h 4492350"/>
                <a:gd name="connsiteX14-2433" fmla="*/ 2083982 w 3694535"/>
                <a:gd name="connsiteY14-2434" fmla="*/ 978195 h 4492350"/>
                <a:gd name="connsiteX15-2435" fmla="*/ 1881963 w 3694535"/>
                <a:gd name="connsiteY15-2436" fmla="*/ 2232837 h 4492350"/>
                <a:gd name="connsiteX16-2437" fmla="*/ 2057494 w 3694535"/>
                <a:gd name="connsiteY16-2438" fmla="*/ 3046321 h 4492350"/>
                <a:gd name="connsiteX17-2439" fmla="*/ 2647507 w 3694535"/>
                <a:gd name="connsiteY17-2440" fmla="*/ 2519916 h 4492350"/>
                <a:gd name="connsiteX18-2441" fmla="*/ 2913694 w 3694535"/>
                <a:gd name="connsiteY18-2442" fmla="*/ 1291762 h 4492350"/>
                <a:gd name="connsiteX19-2443" fmla="*/ 2806809 w 3694535"/>
                <a:gd name="connsiteY19-2444" fmla="*/ 2383091 h 4492350"/>
                <a:gd name="connsiteX20-2445" fmla="*/ 3694535 w 3694535"/>
                <a:gd name="connsiteY20-2446" fmla="*/ 1124252 h 4492350"/>
                <a:gd name="connsiteX21-2447" fmla="*/ 2222205 w 3694535"/>
                <a:gd name="connsiteY21-2448" fmla="*/ 3370521 h 4492350"/>
                <a:gd name="connsiteX22-2449" fmla="*/ 2169042 w 3694535"/>
                <a:gd name="connsiteY22-2450" fmla="*/ 3817088 h 4492350"/>
                <a:gd name="connsiteX23-2451" fmla="*/ 3317358 w 3694535"/>
                <a:gd name="connsiteY23-2452" fmla="*/ 3094074 h 4492350"/>
                <a:gd name="connsiteX24-2453" fmla="*/ 2194317 w 3694535"/>
                <a:gd name="connsiteY24-2454" fmla="*/ 4030951 h 4492350"/>
                <a:gd name="connsiteX25-2455" fmla="*/ 2232838 w 3694535"/>
                <a:gd name="connsiteY25-2456" fmla="*/ 4476307 h 4492350"/>
                <a:gd name="connsiteX26-2457" fmla="*/ 2218194 w 3694535"/>
                <a:gd name="connsiteY26-2458" fmla="*/ 4491415 h 4492350"/>
                <a:gd name="connsiteX27-2459" fmla="*/ 1743740 w 3694535"/>
                <a:gd name="connsiteY27-2460" fmla="*/ 4492350 h 4492350"/>
                <a:gd name="connsiteX0-2461" fmla="*/ 1743740 w 3694535"/>
                <a:gd name="connsiteY0-2462" fmla="*/ 4492350 h 4492350"/>
                <a:gd name="connsiteX1-2463" fmla="*/ 1796903 w 3694535"/>
                <a:gd name="connsiteY1-2464" fmla="*/ 3785190 h 4492350"/>
                <a:gd name="connsiteX2-2465" fmla="*/ 1307805 w 3694535"/>
                <a:gd name="connsiteY2-2466" fmla="*/ 3381153 h 4492350"/>
                <a:gd name="connsiteX3-2467" fmla="*/ 31898 w 3694535"/>
                <a:gd name="connsiteY3-2468" fmla="*/ 2945218 h 4492350"/>
                <a:gd name="connsiteX4-2469" fmla="*/ 1127052 w 3694535"/>
                <a:gd name="connsiteY4-2470" fmla="*/ 3242930 h 4492350"/>
                <a:gd name="connsiteX5-2471" fmla="*/ 393405 w 3694535"/>
                <a:gd name="connsiteY5-2472" fmla="*/ 2456121 h 4492350"/>
                <a:gd name="connsiteX6-2473" fmla="*/ 1775638 w 3694535"/>
                <a:gd name="connsiteY6-2474" fmla="*/ 3519376 h 4492350"/>
                <a:gd name="connsiteX7-2475" fmla="*/ 1679945 w 3694535"/>
                <a:gd name="connsiteY7-2476" fmla="*/ 2392325 h 4492350"/>
                <a:gd name="connsiteX8-2477" fmla="*/ 0 w 3694535"/>
                <a:gd name="connsiteY8-2478" fmla="*/ 754911 h 4492350"/>
                <a:gd name="connsiteX9-2479" fmla="*/ 988828 w 3694535"/>
                <a:gd name="connsiteY9-2480" fmla="*/ 1924493 h 4492350"/>
                <a:gd name="connsiteX10-2481" fmla="*/ 1137684 w 3694535"/>
                <a:gd name="connsiteY10-2482" fmla="*/ 861237 h 4492350"/>
                <a:gd name="connsiteX11-2483" fmla="*/ 1222745 w 3694535"/>
                <a:gd name="connsiteY11-2484" fmla="*/ 2062716 h 4492350"/>
                <a:gd name="connsiteX12-2485" fmla="*/ 1690577 w 3694535"/>
                <a:gd name="connsiteY12-2486" fmla="*/ 2190307 h 4492350"/>
                <a:gd name="connsiteX13-2487" fmla="*/ 1956391 w 3694535"/>
                <a:gd name="connsiteY13-2488" fmla="*/ 0 h 4492350"/>
                <a:gd name="connsiteX14-2489" fmla="*/ 2083982 w 3694535"/>
                <a:gd name="connsiteY14-2490" fmla="*/ 978195 h 4492350"/>
                <a:gd name="connsiteX15-2491" fmla="*/ 1881963 w 3694535"/>
                <a:gd name="connsiteY15-2492" fmla="*/ 2232837 h 4492350"/>
                <a:gd name="connsiteX16-2493" fmla="*/ 2057494 w 3694535"/>
                <a:gd name="connsiteY16-2494" fmla="*/ 3046321 h 4492350"/>
                <a:gd name="connsiteX17-2495" fmla="*/ 2647507 w 3694535"/>
                <a:gd name="connsiteY17-2496" fmla="*/ 2519916 h 4492350"/>
                <a:gd name="connsiteX18-2497" fmla="*/ 2913694 w 3694535"/>
                <a:gd name="connsiteY18-2498" fmla="*/ 1291762 h 4492350"/>
                <a:gd name="connsiteX19-2499" fmla="*/ 2806809 w 3694535"/>
                <a:gd name="connsiteY19-2500" fmla="*/ 2383091 h 4492350"/>
                <a:gd name="connsiteX20-2501" fmla="*/ 3694535 w 3694535"/>
                <a:gd name="connsiteY20-2502" fmla="*/ 1124252 h 4492350"/>
                <a:gd name="connsiteX21-2503" fmla="*/ 2222205 w 3694535"/>
                <a:gd name="connsiteY21-2504" fmla="*/ 3370521 h 4492350"/>
                <a:gd name="connsiteX22-2505" fmla="*/ 2169042 w 3694535"/>
                <a:gd name="connsiteY22-2506" fmla="*/ 3817088 h 4492350"/>
                <a:gd name="connsiteX23-2507" fmla="*/ 3317358 w 3694535"/>
                <a:gd name="connsiteY23-2508" fmla="*/ 3094074 h 4492350"/>
                <a:gd name="connsiteX24-2509" fmla="*/ 2194317 w 3694535"/>
                <a:gd name="connsiteY24-2510" fmla="*/ 4030951 h 4492350"/>
                <a:gd name="connsiteX25-2511" fmla="*/ 2232838 w 3694535"/>
                <a:gd name="connsiteY25-2512" fmla="*/ 4476307 h 4492350"/>
                <a:gd name="connsiteX26-2513" fmla="*/ 2218194 w 3694535"/>
                <a:gd name="connsiteY26-2514" fmla="*/ 4491415 h 4492350"/>
                <a:gd name="connsiteX27-2515" fmla="*/ 1743740 w 3694535"/>
                <a:gd name="connsiteY27-2516" fmla="*/ 4492350 h 4492350"/>
                <a:gd name="connsiteX0-2517" fmla="*/ 1743740 w 3694535"/>
                <a:gd name="connsiteY0-2518" fmla="*/ 4492350 h 4492350"/>
                <a:gd name="connsiteX1-2519" fmla="*/ 1796903 w 3694535"/>
                <a:gd name="connsiteY1-2520" fmla="*/ 3785190 h 4492350"/>
                <a:gd name="connsiteX2-2521" fmla="*/ 1307805 w 3694535"/>
                <a:gd name="connsiteY2-2522" fmla="*/ 3381153 h 4492350"/>
                <a:gd name="connsiteX3-2523" fmla="*/ 31898 w 3694535"/>
                <a:gd name="connsiteY3-2524" fmla="*/ 2945218 h 4492350"/>
                <a:gd name="connsiteX4-2525" fmla="*/ 1127052 w 3694535"/>
                <a:gd name="connsiteY4-2526" fmla="*/ 3242930 h 4492350"/>
                <a:gd name="connsiteX5-2527" fmla="*/ 393405 w 3694535"/>
                <a:gd name="connsiteY5-2528" fmla="*/ 2456121 h 4492350"/>
                <a:gd name="connsiteX6-2529" fmla="*/ 1775638 w 3694535"/>
                <a:gd name="connsiteY6-2530" fmla="*/ 3519376 h 4492350"/>
                <a:gd name="connsiteX7-2531" fmla="*/ 1679945 w 3694535"/>
                <a:gd name="connsiteY7-2532" fmla="*/ 2392325 h 4492350"/>
                <a:gd name="connsiteX8-2533" fmla="*/ 0 w 3694535"/>
                <a:gd name="connsiteY8-2534" fmla="*/ 754911 h 4492350"/>
                <a:gd name="connsiteX9-2535" fmla="*/ 988828 w 3694535"/>
                <a:gd name="connsiteY9-2536" fmla="*/ 1924493 h 4492350"/>
                <a:gd name="connsiteX10-2537" fmla="*/ 1137684 w 3694535"/>
                <a:gd name="connsiteY10-2538" fmla="*/ 861237 h 4492350"/>
                <a:gd name="connsiteX11-2539" fmla="*/ 1222745 w 3694535"/>
                <a:gd name="connsiteY11-2540" fmla="*/ 2062716 h 4492350"/>
                <a:gd name="connsiteX12-2541" fmla="*/ 1690577 w 3694535"/>
                <a:gd name="connsiteY12-2542" fmla="*/ 2190307 h 4492350"/>
                <a:gd name="connsiteX13-2543" fmla="*/ 1956391 w 3694535"/>
                <a:gd name="connsiteY13-2544" fmla="*/ 0 h 4492350"/>
                <a:gd name="connsiteX14-2545" fmla="*/ 2083982 w 3694535"/>
                <a:gd name="connsiteY14-2546" fmla="*/ 978195 h 4492350"/>
                <a:gd name="connsiteX15-2547" fmla="*/ 1881963 w 3694535"/>
                <a:gd name="connsiteY15-2548" fmla="*/ 2232837 h 4492350"/>
                <a:gd name="connsiteX16-2549" fmla="*/ 2057494 w 3694535"/>
                <a:gd name="connsiteY16-2550" fmla="*/ 3046321 h 4492350"/>
                <a:gd name="connsiteX17-2551" fmla="*/ 2647507 w 3694535"/>
                <a:gd name="connsiteY17-2552" fmla="*/ 2519916 h 4492350"/>
                <a:gd name="connsiteX18-2553" fmla="*/ 2913694 w 3694535"/>
                <a:gd name="connsiteY18-2554" fmla="*/ 1291762 h 4492350"/>
                <a:gd name="connsiteX19-2555" fmla="*/ 2806809 w 3694535"/>
                <a:gd name="connsiteY19-2556" fmla="*/ 2383091 h 4492350"/>
                <a:gd name="connsiteX20-2557" fmla="*/ 3694535 w 3694535"/>
                <a:gd name="connsiteY20-2558" fmla="*/ 1124252 h 4492350"/>
                <a:gd name="connsiteX21-2559" fmla="*/ 2222205 w 3694535"/>
                <a:gd name="connsiteY21-2560" fmla="*/ 3370521 h 4492350"/>
                <a:gd name="connsiteX22-2561" fmla="*/ 2169042 w 3694535"/>
                <a:gd name="connsiteY22-2562" fmla="*/ 3817088 h 4492350"/>
                <a:gd name="connsiteX23-2563" fmla="*/ 3317358 w 3694535"/>
                <a:gd name="connsiteY23-2564" fmla="*/ 3094074 h 4492350"/>
                <a:gd name="connsiteX24-2565" fmla="*/ 2194317 w 3694535"/>
                <a:gd name="connsiteY24-2566" fmla="*/ 4030951 h 4492350"/>
                <a:gd name="connsiteX25-2567" fmla="*/ 2232838 w 3694535"/>
                <a:gd name="connsiteY25-2568" fmla="*/ 4476307 h 4492350"/>
                <a:gd name="connsiteX26-2569" fmla="*/ 2218194 w 3694535"/>
                <a:gd name="connsiteY26-2570" fmla="*/ 4491415 h 4492350"/>
                <a:gd name="connsiteX27-2571" fmla="*/ 1743740 w 3694535"/>
                <a:gd name="connsiteY27-2572" fmla="*/ 4492350 h 4492350"/>
                <a:gd name="connsiteX0-2573" fmla="*/ 1743740 w 3694535"/>
                <a:gd name="connsiteY0-2574" fmla="*/ 4492350 h 4492350"/>
                <a:gd name="connsiteX1-2575" fmla="*/ 1796903 w 3694535"/>
                <a:gd name="connsiteY1-2576" fmla="*/ 3785190 h 4492350"/>
                <a:gd name="connsiteX2-2577" fmla="*/ 1307805 w 3694535"/>
                <a:gd name="connsiteY2-2578" fmla="*/ 3381153 h 4492350"/>
                <a:gd name="connsiteX3-2579" fmla="*/ 31898 w 3694535"/>
                <a:gd name="connsiteY3-2580" fmla="*/ 2945218 h 4492350"/>
                <a:gd name="connsiteX4-2581" fmla="*/ 1127052 w 3694535"/>
                <a:gd name="connsiteY4-2582" fmla="*/ 3242930 h 4492350"/>
                <a:gd name="connsiteX5-2583" fmla="*/ 393405 w 3694535"/>
                <a:gd name="connsiteY5-2584" fmla="*/ 2456121 h 4492350"/>
                <a:gd name="connsiteX6-2585" fmla="*/ 1775638 w 3694535"/>
                <a:gd name="connsiteY6-2586" fmla="*/ 3519376 h 4492350"/>
                <a:gd name="connsiteX7-2587" fmla="*/ 1679945 w 3694535"/>
                <a:gd name="connsiteY7-2588" fmla="*/ 2392325 h 4492350"/>
                <a:gd name="connsiteX8-2589" fmla="*/ 0 w 3694535"/>
                <a:gd name="connsiteY8-2590" fmla="*/ 754911 h 4492350"/>
                <a:gd name="connsiteX9-2591" fmla="*/ 988828 w 3694535"/>
                <a:gd name="connsiteY9-2592" fmla="*/ 1924493 h 4492350"/>
                <a:gd name="connsiteX10-2593" fmla="*/ 1137684 w 3694535"/>
                <a:gd name="connsiteY10-2594" fmla="*/ 861237 h 4492350"/>
                <a:gd name="connsiteX11-2595" fmla="*/ 1222745 w 3694535"/>
                <a:gd name="connsiteY11-2596" fmla="*/ 2062716 h 4492350"/>
                <a:gd name="connsiteX12-2597" fmla="*/ 1690577 w 3694535"/>
                <a:gd name="connsiteY12-2598" fmla="*/ 2190307 h 4492350"/>
                <a:gd name="connsiteX13-2599" fmla="*/ 1956391 w 3694535"/>
                <a:gd name="connsiteY13-2600" fmla="*/ 0 h 4492350"/>
                <a:gd name="connsiteX14-2601" fmla="*/ 2083982 w 3694535"/>
                <a:gd name="connsiteY14-2602" fmla="*/ 978195 h 4492350"/>
                <a:gd name="connsiteX15-2603" fmla="*/ 1881963 w 3694535"/>
                <a:gd name="connsiteY15-2604" fmla="*/ 2232837 h 4492350"/>
                <a:gd name="connsiteX16-2605" fmla="*/ 2057494 w 3694535"/>
                <a:gd name="connsiteY16-2606" fmla="*/ 3046321 h 4492350"/>
                <a:gd name="connsiteX17-2607" fmla="*/ 2647507 w 3694535"/>
                <a:gd name="connsiteY17-2608" fmla="*/ 2519916 h 4492350"/>
                <a:gd name="connsiteX18-2609" fmla="*/ 2913694 w 3694535"/>
                <a:gd name="connsiteY18-2610" fmla="*/ 1291762 h 4492350"/>
                <a:gd name="connsiteX19-2611" fmla="*/ 2806809 w 3694535"/>
                <a:gd name="connsiteY19-2612" fmla="*/ 2383091 h 4492350"/>
                <a:gd name="connsiteX20-2613" fmla="*/ 3694535 w 3694535"/>
                <a:gd name="connsiteY20-2614" fmla="*/ 1124252 h 4492350"/>
                <a:gd name="connsiteX21-2615" fmla="*/ 2222205 w 3694535"/>
                <a:gd name="connsiteY21-2616" fmla="*/ 3370521 h 4492350"/>
                <a:gd name="connsiteX22-2617" fmla="*/ 2169042 w 3694535"/>
                <a:gd name="connsiteY22-2618" fmla="*/ 3817088 h 4492350"/>
                <a:gd name="connsiteX23-2619" fmla="*/ 3317358 w 3694535"/>
                <a:gd name="connsiteY23-2620" fmla="*/ 3094074 h 4492350"/>
                <a:gd name="connsiteX24-2621" fmla="*/ 2194317 w 3694535"/>
                <a:gd name="connsiteY24-2622" fmla="*/ 4030951 h 4492350"/>
                <a:gd name="connsiteX25-2623" fmla="*/ 2232838 w 3694535"/>
                <a:gd name="connsiteY25-2624" fmla="*/ 4476307 h 4492350"/>
                <a:gd name="connsiteX26-2625" fmla="*/ 2218194 w 3694535"/>
                <a:gd name="connsiteY26-2626" fmla="*/ 4491415 h 4492350"/>
                <a:gd name="connsiteX27-2627" fmla="*/ 1743740 w 3694535"/>
                <a:gd name="connsiteY27-2628" fmla="*/ 4492350 h 4492350"/>
                <a:gd name="connsiteX0-2629" fmla="*/ 1743740 w 3694535"/>
                <a:gd name="connsiteY0-2630" fmla="*/ 4492350 h 4492350"/>
                <a:gd name="connsiteX1-2631" fmla="*/ 1796903 w 3694535"/>
                <a:gd name="connsiteY1-2632" fmla="*/ 3785190 h 4492350"/>
                <a:gd name="connsiteX2-2633" fmla="*/ 1307805 w 3694535"/>
                <a:gd name="connsiteY2-2634" fmla="*/ 3381153 h 4492350"/>
                <a:gd name="connsiteX3-2635" fmla="*/ 31898 w 3694535"/>
                <a:gd name="connsiteY3-2636" fmla="*/ 2945218 h 4492350"/>
                <a:gd name="connsiteX4-2637" fmla="*/ 1127052 w 3694535"/>
                <a:gd name="connsiteY4-2638" fmla="*/ 3242930 h 4492350"/>
                <a:gd name="connsiteX5-2639" fmla="*/ 393405 w 3694535"/>
                <a:gd name="connsiteY5-2640" fmla="*/ 2456121 h 4492350"/>
                <a:gd name="connsiteX6-2641" fmla="*/ 1775638 w 3694535"/>
                <a:gd name="connsiteY6-2642" fmla="*/ 3519376 h 4492350"/>
                <a:gd name="connsiteX7-2643" fmla="*/ 1679945 w 3694535"/>
                <a:gd name="connsiteY7-2644" fmla="*/ 2392325 h 4492350"/>
                <a:gd name="connsiteX8-2645" fmla="*/ 0 w 3694535"/>
                <a:gd name="connsiteY8-2646" fmla="*/ 754911 h 4492350"/>
                <a:gd name="connsiteX9-2647" fmla="*/ 988828 w 3694535"/>
                <a:gd name="connsiteY9-2648" fmla="*/ 1924493 h 4492350"/>
                <a:gd name="connsiteX10-2649" fmla="*/ 1137684 w 3694535"/>
                <a:gd name="connsiteY10-2650" fmla="*/ 861237 h 4492350"/>
                <a:gd name="connsiteX11-2651" fmla="*/ 1222745 w 3694535"/>
                <a:gd name="connsiteY11-2652" fmla="*/ 2062716 h 4492350"/>
                <a:gd name="connsiteX12-2653" fmla="*/ 1690577 w 3694535"/>
                <a:gd name="connsiteY12-2654" fmla="*/ 2190307 h 4492350"/>
                <a:gd name="connsiteX13-2655" fmla="*/ 1956391 w 3694535"/>
                <a:gd name="connsiteY13-2656" fmla="*/ 0 h 4492350"/>
                <a:gd name="connsiteX14-2657" fmla="*/ 2083982 w 3694535"/>
                <a:gd name="connsiteY14-2658" fmla="*/ 978195 h 4492350"/>
                <a:gd name="connsiteX15-2659" fmla="*/ 1881963 w 3694535"/>
                <a:gd name="connsiteY15-2660" fmla="*/ 2232837 h 4492350"/>
                <a:gd name="connsiteX16-2661" fmla="*/ 2057494 w 3694535"/>
                <a:gd name="connsiteY16-2662" fmla="*/ 3046321 h 4492350"/>
                <a:gd name="connsiteX17-2663" fmla="*/ 2647507 w 3694535"/>
                <a:gd name="connsiteY17-2664" fmla="*/ 2519916 h 4492350"/>
                <a:gd name="connsiteX18-2665" fmla="*/ 2913694 w 3694535"/>
                <a:gd name="connsiteY18-2666" fmla="*/ 1291762 h 4492350"/>
                <a:gd name="connsiteX19-2667" fmla="*/ 2806809 w 3694535"/>
                <a:gd name="connsiteY19-2668" fmla="*/ 2383091 h 4492350"/>
                <a:gd name="connsiteX20-2669" fmla="*/ 3694535 w 3694535"/>
                <a:gd name="connsiteY20-2670" fmla="*/ 1124252 h 4492350"/>
                <a:gd name="connsiteX21-2671" fmla="*/ 2222205 w 3694535"/>
                <a:gd name="connsiteY21-2672" fmla="*/ 3370521 h 4492350"/>
                <a:gd name="connsiteX22-2673" fmla="*/ 2169042 w 3694535"/>
                <a:gd name="connsiteY22-2674" fmla="*/ 3817088 h 4492350"/>
                <a:gd name="connsiteX23-2675" fmla="*/ 3317358 w 3694535"/>
                <a:gd name="connsiteY23-2676" fmla="*/ 3094074 h 4492350"/>
                <a:gd name="connsiteX24-2677" fmla="*/ 2194317 w 3694535"/>
                <a:gd name="connsiteY24-2678" fmla="*/ 4030951 h 4492350"/>
                <a:gd name="connsiteX25-2679" fmla="*/ 2232838 w 3694535"/>
                <a:gd name="connsiteY25-2680" fmla="*/ 4476307 h 4492350"/>
                <a:gd name="connsiteX26-2681" fmla="*/ 2218194 w 3694535"/>
                <a:gd name="connsiteY26-2682" fmla="*/ 4491415 h 4492350"/>
                <a:gd name="connsiteX27-2683" fmla="*/ 1743740 w 3694535"/>
                <a:gd name="connsiteY27-2684" fmla="*/ 4492350 h 4492350"/>
                <a:gd name="connsiteX0-2685" fmla="*/ 1743740 w 3694535"/>
                <a:gd name="connsiteY0-2686" fmla="*/ 4492350 h 4492350"/>
                <a:gd name="connsiteX1-2687" fmla="*/ 1796903 w 3694535"/>
                <a:gd name="connsiteY1-2688" fmla="*/ 3785190 h 4492350"/>
                <a:gd name="connsiteX2-2689" fmla="*/ 1307805 w 3694535"/>
                <a:gd name="connsiteY2-2690" fmla="*/ 3381153 h 4492350"/>
                <a:gd name="connsiteX3-2691" fmla="*/ 31898 w 3694535"/>
                <a:gd name="connsiteY3-2692" fmla="*/ 2945218 h 4492350"/>
                <a:gd name="connsiteX4-2693" fmla="*/ 1127052 w 3694535"/>
                <a:gd name="connsiteY4-2694" fmla="*/ 3242930 h 4492350"/>
                <a:gd name="connsiteX5-2695" fmla="*/ 393405 w 3694535"/>
                <a:gd name="connsiteY5-2696" fmla="*/ 2456121 h 4492350"/>
                <a:gd name="connsiteX6-2697" fmla="*/ 1775638 w 3694535"/>
                <a:gd name="connsiteY6-2698" fmla="*/ 3519376 h 4492350"/>
                <a:gd name="connsiteX7-2699" fmla="*/ 1679945 w 3694535"/>
                <a:gd name="connsiteY7-2700" fmla="*/ 2392325 h 4492350"/>
                <a:gd name="connsiteX8-2701" fmla="*/ 0 w 3694535"/>
                <a:gd name="connsiteY8-2702" fmla="*/ 754911 h 4492350"/>
                <a:gd name="connsiteX9-2703" fmla="*/ 988828 w 3694535"/>
                <a:gd name="connsiteY9-2704" fmla="*/ 1924493 h 4492350"/>
                <a:gd name="connsiteX10-2705" fmla="*/ 1137684 w 3694535"/>
                <a:gd name="connsiteY10-2706" fmla="*/ 861237 h 4492350"/>
                <a:gd name="connsiteX11-2707" fmla="*/ 1222745 w 3694535"/>
                <a:gd name="connsiteY11-2708" fmla="*/ 2062716 h 4492350"/>
                <a:gd name="connsiteX12-2709" fmla="*/ 1690577 w 3694535"/>
                <a:gd name="connsiteY12-2710" fmla="*/ 2190307 h 4492350"/>
                <a:gd name="connsiteX13-2711" fmla="*/ 1956391 w 3694535"/>
                <a:gd name="connsiteY13-2712" fmla="*/ 0 h 4492350"/>
                <a:gd name="connsiteX14-2713" fmla="*/ 2083982 w 3694535"/>
                <a:gd name="connsiteY14-2714" fmla="*/ 978195 h 4492350"/>
                <a:gd name="connsiteX15-2715" fmla="*/ 1881963 w 3694535"/>
                <a:gd name="connsiteY15-2716" fmla="*/ 2232837 h 4492350"/>
                <a:gd name="connsiteX16-2717" fmla="*/ 2057494 w 3694535"/>
                <a:gd name="connsiteY16-2718" fmla="*/ 3046321 h 4492350"/>
                <a:gd name="connsiteX17-2719" fmla="*/ 2647507 w 3694535"/>
                <a:gd name="connsiteY17-2720" fmla="*/ 2519916 h 4492350"/>
                <a:gd name="connsiteX18-2721" fmla="*/ 2913694 w 3694535"/>
                <a:gd name="connsiteY18-2722" fmla="*/ 1291762 h 4492350"/>
                <a:gd name="connsiteX19-2723" fmla="*/ 2806809 w 3694535"/>
                <a:gd name="connsiteY19-2724" fmla="*/ 2383091 h 4492350"/>
                <a:gd name="connsiteX20-2725" fmla="*/ 3694535 w 3694535"/>
                <a:gd name="connsiteY20-2726" fmla="*/ 1124252 h 4492350"/>
                <a:gd name="connsiteX21-2727" fmla="*/ 2222205 w 3694535"/>
                <a:gd name="connsiteY21-2728" fmla="*/ 3370521 h 4492350"/>
                <a:gd name="connsiteX22-2729" fmla="*/ 2169042 w 3694535"/>
                <a:gd name="connsiteY22-2730" fmla="*/ 3817088 h 4492350"/>
                <a:gd name="connsiteX23-2731" fmla="*/ 3317358 w 3694535"/>
                <a:gd name="connsiteY23-2732" fmla="*/ 3094074 h 4492350"/>
                <a:gd name="connsiteX24-2733" fmla="*/ 2194317 w 3694535"/>
                <a:gd name="connsiteY24-2734" fmla="*/ 4030951 h 4492350"/>
                <a:gd name="connsiteX25-2735" fmla="*/ 2232838 w 3694535"/>
                <a:gd name="connsiteY25-2736" fmla="*/ 4476307 h 4492350"/>
                <a:gd name="connsiteX26-2737" fmla="*/ 2218194 w 3694535"/>
                <a:gd name="connsiteY26-2738" fmla="*/ 4491415 h 4492350"/>
                <a:gd name="connsiteX27-2739" fmla="*/ 1743740 w 3694535"/>
                <a:gd name="connsiteY27-2740" fmla="*/ 4492350 h 4492350"/>
                <a:gd name="connsiteX0-2741" fmla="*/ 1743740 w 3694535"/>
                <a:gd name="connsiteY0-2742" fmla="*/ 4492350 h 4492350"/>
                <a:gd name="connsiteX1-2743" fmla="*/ 1796903 w 3694535"/>
                <a:gd name="connsiteY1-2744" fmla="*/ 3785190 h 4492350"/>
                <a:gd name="connsiteX2-2745" fmla="*/ 1307805 w 3694535"/>
                <a:gd name="connsiteY2-2746" fmla="*/ 3381153 h 4492350"/>
                <a:gd name="connsiteX3-2747" fmla="*/ 31898 w 3694535"/>
                <a:gd name="connsiteY3-2748" fmla="*/ 2945218 h 4492350"/>
                <a:gd name="connsiteX4-2749" fmla="*/ 1127052 w 3694535"/>
                <a:gd name="connsiteY4-2750" fmla="*/ 3242930 h 4492350"/>
                <a:gd name="connsiteX5-2751" fmla="*/ 393405 w 3694535"/>
                <a:gd name="connsiteY5-2752" fmla="*/ 2456121 h 4492350"/>
                <a:gd name="connsiteX6-2753" fmla="*/ 1775638 w 3694535"/>
                <a:gd name="connsiteY6-2754" fmla="*/ 3519376 h 4492350"/>
                <a:gd name="connsiteX7-2755" fmla="*/ 1679945 w 3694535"/>
                <a:gd name="connsiteY7-2756" fmla="*/ 2392325 h 4492350"/>
                <a:gd name="connsiteX8-2757" fmla="*/ 0 w 3694535"/>
                <a:gd name="connsiteY8-2758" fmla="*/ 754911 h 4492350"/>
                <a:gd name="connsiteX9-2759" fmla="*/ 988828 w 3694535"/>
                <a:gd name="connsiteY9-2760" fmla="*/ 1924493 h 4492350"/>
                <a:gd name="connsiteX10-2761" fmla="*/ 1137684 w 3694535"/>
                <a:gd name="connsiteY10-2762" fmla="*/ 861237 h 4492350"/>
                <a:gd name="connsiteX11-2763" fmla="*/ 1222745 w 3694535"/>
                <a:gd name="connsiteY11-2764" fmla="*/ 2062716 h 4492350"/>
                <a:gd name="connsiteX12-2765" fmla="*/ 1690577 w 3694535"/>
                <a:gd name="connsiteY12-2766" fmla="*/ 2190307 h 4492350"/>
                <a:gd name="connsiteX13-2767" fmla="*/ 1956391 w 3694535"/>
                <a:gd name="connsiteY13-2768" fmla="*/ 0 h 4492350"/>
                <a:gd name="connsiteX14-2769" fmla="*/ 2027834 w 3694535"/>
                <a:gd name="connsiteY14-2770" fmla="*/ 986216 h 4492350"/>
                <a:gd name="connsiteX15-2771" fmla="*/ 1881963 w 3694535"/>
                <a:gd name="connsiteY15-2772" fmla="*/ 2232837 h 4492350"/>
                <a:gd name="connsiteX16-2773" fmla="*/ 2057494 w 3694535"/>
                <a:gd name="connsiteY16-2774" fmla="*/ 3046321 h 4492350"/>
                <a:gd name="connsiteX17-2775" fmla="*/ 2647507 w 3694535"/>
                <a:gd name="connsiteY17-2776" fmla="*/ 2519916 h 4492350"/>
                <a:gd name="connsiteX18-2777" fmla="*/ 2913694 w 3694535"/>
                <a:gd name="connsiteY18-2778" fmla="*/ 1291762 h 4492350"/>
                <a:gd name="connsiteX19-2779" fmla="*/ 2806809 w 3694535"/>
                <a:gd name="connsiteY19-2780" fmla="*/ 2383091 h 4492350"/>
                <a:gd name="connsiteX20-2781" fmla="*/ 3694535 w 3694535"/>
                <a:gd name="connsiteY20-2782" fmla="*/ 1124252 h 4492350"/>
                <a:gd name="connsiteX21-2783" fmla="*/ 2222205 w 3694535"/>
                <a:gd name="connsiteY21-2784" fmla="*/ 3370521 h 4492350"/>
                <a:gd name="connsiteX22-2785" fmla="*/ 2169042 w 3694535"/>
                <a:gd name="connsiteY22-2786" fmla="*/ 3817088 h 4492350"/>
                <a:gd name="connsiteX23-2787" fmla="*/ 3317358 w 3694535"/>
                <a:gd name="connsiteY23-2788" fmla="*/ 3094074 h 4492350"/>
                <a:gd name="connsiteX24-2789" fmla="*/ 2194317 w 3694535"/>
                <a:gd name="connsiteY24-2790" fmla="*/ 4030951 h 4492350"/>
                <a:gd name="connsiteX25-2791" fmla="*/ 2232838 w 3694535"/>
                <a:gd name="connsiteY25-2792" fmla="*/ 4476307 h 4492350"/>
                <a:gd name="connsiteX26-2793" fmla="*/ 2218194 w 3694535"/>
                <a:gd name="connsiteY26-2794" fmla="*/ 4491415 h 4492350"/>
                <a:gd name="connsiteX27-2795" fmla="*/ 1743740 w 3694535"/>
                <a:gd name="connsiteY27-2796" fmla="*/ 4492350 h 4492350"/>
                <a:gd name="connsiteX0-2797" fmla="*/ 1743740 w 3694535"/>
                <a:gd name="connsiteY0-2798" fmla="*/ 4492350 h 4492350"/>
                <a:gd name="connsiteX1-2799" fmla="*/ 1796903 w 3694535"/>
                <a:gd name="connsiteY1-2800" fmla="*/ 3785190 h 4492350"/>
                <a:gd name="connsiteX2-2801" fmla="*/ 1307805 w 3694535"/>
                <a:gd name="connsiteY2-2802" fmla="*/ 3381153 h 4492350"/>
                <a:gd name="connsiteX3-2803" fmla="*/ 31898 w 3694535"/>
                <a:gd name="connsiteY3-2804" fmla="*/ 2945218 h 4492350"/>
                <a:gd name="connsiteX4-2805" fmla="*/ 1127052 w 3694535"/>
                <a:gd name="connsiteY4-2806" fmla="*/ 3242930 h 4492350"/>
                <a:gd name="connsiteX5-2807" fmla="*/ 393405 w 3694535"/>
                <a:gd name="connsiteY5-2808" fmla="*/ 2456121 h 4492350"/>
                <a:gd name="connsiteX6-2809" fmla="*/ 1775638 w 3694535"/>
                <a:gd name="connsiteY6-2810" fmla="*/ 3519376 h 4492350"/>
                <a:gd name="connsiteX7-2811" fmla="*/ 1679945 w 3694535"/>
                <a:gd name="connsiteY7-2812" fmla="*/ 2392325 h 4492350"/>
                <a:gd name="connsiteX8-2813" fmla="*/ 0 w 3694535"/>
                <a:gd name="connsiteY8-2814" fmla="*/ 754911 h 4492350"/>
                <a:gd name="connsiteX9-2815" fmla="*/ 988828 w 3694535"/>
                <a:gd name="connsiteY9-2816" fmla="*/ 1924493 h 4492350"/>
                <a:gd name="connsiteX10-2817" fmla="*/ 1137684 w 3694535"/>
                <a:gd name="connsiteY10-2818" fmla="*/ 861237 h 4492350"/>
                <a:gd name="connsiteX11-2819" fmla="*/ 1222745 w 3694535"/>
                <a:gd name="connsiteY11-2820" fmla="*/ 2062716 h 4492350"/>
                <a:gd name="connsiteX12-2821" fmla="*/ 1690577 w 3694535"/>
                <a:gd name="connsiteY12-2822" fmla="*/ 2190307 h 4492350"/>
                <a:gd name="connsiteX13-2823" fmla="*/ 1956391 w 3694535"/>
                <a:gd name="connsiteY13-2824" fmla="*/ 0 h 4492350"/>
                <a:gd name="connsiteX14-2825" fmla="*/ 2027834 w 3694535"/>
                <a:gd name="connsiteY14-2826" fmla="*/ 986216 h 4492350"/>
                <a:gd name="connsiteX15-2827" fmla="*/ 1881963 w 3694535"/>
                <a:gd name="connsiteY15-2828" fmla="*/ 2232837 h 4492350"/>
                <a:gd name="connsiteX16-2829" fmla="*/ 2057494 w 3694535"/>
                <a:gd name="connsiteY16-2830" fmla="*/ 3046321 h 4492350"/>
                <a:gd name="connsiteX17-2831" fmla="*/ 2647507 w 3694535"/>
                <a:gd name="connsiteY17-2832" fmla="*/ 2519916 h 4492350"/>
                <a:gd name="connsiteX18-2833" fmla="*/ 2913694 w 3694535"/>
                <a:gd name="connsiteY18-2834" fmla="*/ 1291762 h 4492350"/>
                <a:gd name="connsiteX19-2835" fmla="*/ 2806809 w 3694535"/>
                <a:gd name="connsiteY19-2836" fmla="*/ 2383091 h 4492350"/>
                <a:gd name="connsiteX20-2837" fmla="*/ 3694535 w 3694535"/>
                <a:gd name="connsiteY20-2838" fmla="*/ 1124252 h 4492350"/>
                <a:gd name="connsiteX21-2839" fmla="*/ 2222205 w 3694535"/>
                <a:gd name="connsiteY21-2840" fmla="*/ 3370521 h 4492350"/>
                <a:gd name="connsiteX22-2841" fmla="*/ 2169042 w 3694535"/>
                <a:gd name="connsiteY22-2842" fmla="*/ 3817088 h 4492350"/>
                <a:gd name="connsiteX23-2843" fmla="*/ 3317358 w 3694535"/>
                <a:gd name="connsiteY23-2844" fmla="*/ 3094074 h 4492350"/>
                <a:gd name="connsiteX24-2845" fmla="*/ 2194317 w 3694535"/>
                <a:gd name="connsiteY24-2846" fmla="*/ 4030951 h 4492350"/>
                <a:gd name="connsiteX25-2847" fmla="*/ 2232838 w 3694535"/>
                <a:gd name="connsiteY25-2848" fmla="*/ 4476307 h 4492350"/>
                <a:gd name="connsiteX26-2849" fmla="*/ 2218194 w 3694535"/>
                <a:gd name="connsiteY26-2850" fmla="*/ 4491415 h 4492350"/>
                <a:gd name="connsiteX27-2851" fmla="*/ 1743740 w 3694535"/>
                <a:gd name="connsiteY27-2852" fmla="*/ 4492350 h 4492350"/>
                <a:gd name="connsiteX0-2853" fmla="*/ 1743740 w 3694535"/>
                <a:gd name="connsiteY0-2854" fmla="*/ 4492350 h 4492350"/>
                <a:gd name="connsiteX1-2855" fmla="*/ 1796903 w 3694535"/>
                <a:gd name="connsiteY1-2856" fmla="*/ 3785190 h 4492350"/>
                <a:gd name="connsiteX2-2857" fmla="*/ 1307805 w 3694535"/>
                <a:gd name="connsiteY2-2858" fmla="*/ 3381153 h 4492350"/>
                <a:gd name="connsiteX3-2859" fmla="*/ 31898 w 3694535"/>
                <a:gd name="connsiteY3-2860" fmla="*/ 2945218 h 4492350"/>
                <a:gd name="connsiteX4-2861" fmla="*/ 1127052 w 3694535"/>
                <a:gd name="connsiteY4-2862" fmla="*/ 3242930 h 4492350"/>
                <a:gd name="connsiteX5-2863" fmla="*/ 393405 w 3694535"/>
                <a:gd name="connsiteY5-2864" fmla="*/ 2456121 h 4492350"/>
                <a:gd name="connsiteX6-2865" fmla="*/ 1775638 w 3694535"/>
                <a:gd name="connsiteY6-2866" fmla="*/ 3519376 h 4492350"/>
                <a:gd name="connsiteX7-2867" fmla="*/ 1679945 w 3694535"/>
                <a:gd name="connsiteY7-2868" fmla="*/ 2392325 h 4492350"/>
                <a:gd name="connsiteX8-2869" fmla="*/ 0 w 3694535"/>
                <a:gd name="connsiteY8-2870" fmla="*/ 754911 h 4492350"/>
                <a:gd name="connsiteX9-2871" fmla="*/ 988828 w 3694535"/>
                <a:gd name="connsiteY9-2872" fmla="*/ 1924493 h 4492350"/>
                <a:gd name="connsiteX10-2873" fmla="*/ 1137684 w 3694535"/>
                <a:gd name="connsiteY10-2874" fmla="*/ 861237 h 4492350"/>
                <a:gd name="connsiteX11-2875" fmla="*/ 1222745 w 3694535"/>
                <a:gd name="connsiteY11-2876" fmla="*/ 2062716 h 4492350"/>
                <a:gd name="connsiteX12-2877" fmla="*/ 1690577 w 3694535"/>
                <a:gd name="connsiteY12-2878" fmla="*/ 2190307 h 4492350"/>
                <a:gd name="connsiteX13-2879" fmla="*/ 1956391 w 3694535"/>
                <a:gd name="connsiteY13-2880" fmla="*/ 0 h 4492350"/>
                <a:gd name="connsiteX14-2881" fmla="*/ 2027834 w 3694535"/>
                <a:gd name="connsiteY14-2882" fmla="*/ 986216 h 4492350"/>
                <a:gd name="connsiteX15-2883" fmla="*/ 1881963 w 3694535"/>
                <a:gd name="connsiteY15-2884" fmla="*/ 2232837 h 4492350"/>
                <a:gd name="connsiteX16-2885" fmla="*/ 2057494 w 3694535"/>
                <a:gd name="connsiteY16-2886" fmla="*/ 3046321 h 4492350"/>
                <a:gd name="connsiteX17-2887" fmla="*/ 2647507 w 3694535"/>
                <a:gd name="connsiteY17-2888" fmla="*/ 2519916 h 4492350"/>
                <a:gd name="connsiteX18-2889" fmla="*/ 2913694 w 3694535"/>
                <a:gd name="connsiteY18-2890" fmla="*/ 1291762 h 4492350"/>
                <a:gd name="connsiteX19-2891" fmla="*/ 2806809 w 3694535"/>
                <a:gd name="connsiteY19-2892" fmla="*/ 2383091 h 4492350"/>
                <a:gd name="connsiteX20-2893" fmla="*/ 3694535 w 3694535"/>
                <a:gd name="connsiteY20-2894" fmla="*/ 1124252 h 4492350"/>
                <a:gd name="connsiteX21-2895" fmla="*/ 2222205 w 3694535"/>
                <a:gd name="connsiteY21-2896" fmla="*/ 3370521 h 4492350"/>
                <a:gd name="connsiteX22-2897" fmla="*/ 2169042 w 3694535"/>
                <a:gd name="connsiteY22-2898" fmla="*/ 3817088 h 4492350"/>
                <a:gd name="connsiteX23-2899" fmla="*/ 3317358 w 3694535"/>
                <a:gd name="connsiteY23-2900" fmla="*/ 3094074 h 4492350"/>
                <a:gd name="connsiteX24-2901" fmla="*/ 2194317 w 3694535"/>
                <a:gd name="connsiteY24-2902" fmla="*/ 4030951 h 4492350"/>
                <a:gd name="connsiteX25-2903" fmla="*/ 2232838 w 3694535"/>
                <a:gd name="connsiteY25-2904" fmla="*/ 4476307 h 4492350"/>
                <a:gd name="connsiteX26-2905" fmla="*/ 2218194 w 3694535"/>
                <a:gd name="connsiteY26-2906" fmla="*/ 4491415 h 4492350"/>
                <a:gd name="connsiteX27-2907" fmla="*/ 1743740 w 3694535"/>
                <a:gd name="connsiteY27-2908" fmla="*/ 4492350 h 4492350"/>
                <a:gd name="connsiteX0-2909" fmla="*/ 1743740 w 3694535"/>
                <a:gd name="connsiteY0-2910" fmla="*/ 4523651 h 4523651"/>
                <a:gd name="connsiteX1-2911" fmla="*/ 1796903 w 3694535"/>
                <a:gd name="connsiteY1-2912" fmla="*/ 3816491 h 4523651"/>
                <a:gd name="connsiteX2-2913" fmla="*/ 1307805 w 3694535"/>
                <a:gd name="connsiteY2-2914" fmla="*/ 3412454 h 4523651"/>
                <a:gd name="connsiteX3-2915" fmla="*/ 31898 w 3694535"/>
                <a:gd name="connsiteY3-2916" fmla="*/ 2976519 h 4523651"/>
                <a:gd name="connsiteX4-2917" fmla="*/ 1127052 w 3694535"/>
                <a:gd name="connsiteY4-2918" fmla="*/ 3274231 h 4523651"/>
                <a:gd name="connsiteX5-2919" fmla="*/ 393405 w 3694535"/>
                <a:gd name="connsiteY5-2920" fmla="*/ 2487422 h 4523651"/>
                <a:gd name="connsiteX6-2921" fmla="*/ 1775638 w 3694535"/>
                <a:gd name="connsiteY6-2922" fmla="*/ 3550677 h 4523651"/>
                <a:gd name="connsiteX7-2923" fmla="*/ 1679945 w 3694535"/>
                <a:gd name="connsiteY7-2924" fmla="*/ 2423626 h 4523651"/>
                <a:gd name="connsiteX8-2925" fmla="*/ 0 w 3694535"/>
                <a:gd name="connsiteY8-2926" fmla="*/ 786212 h 4523651"/>
                <a:gd name="connsiteX9-2927" fmla="*/ 988828 w 3694535"/>
                <a:gd name="connsiteY9-2928" fmla="*/ 1955794 h 4523651"/>
                <a:gd name="connsiteX10-2929" fmla="*/ 1137684 w 3694535"/>
                <a:gd name="connsiteY10-2930" fmla="*/ 892538 h 4523651"/>
                <a:gd name="connsiteX11-2931" fmla="*/ 1222745 w 3694535"/>
                <a:gd name="connsiteY11-2932" fmla="*/ 2094017 h 4523651"/>
                <a:gd name="connsiteX12-2933" fmla="*/ 1690577 w 3694535"/>
                <a:gd name="connsiteY12-2934" fmla="*/ 2221608 h 4523651"/>
                <a:gd name="connsiteX13-2935" fmla="*/ 1956391 w 3694535"/>
                <a:gd name="connsiteY13-2936" fmla="*/ 31301 h 4523651"/>
                <a:gd name="connsiteX14-2937" fmla="*/ 2027834 w 3694535"/>
                <a:gd name="connsiteY14-2938" fmla="*/ 1017517 h 4523651"/>
                <a:gd name="connsiteX15-2939" fmla="*/ 1881963 w 3694535"/>
                <a:gd name="connsiteY15-2940" fmla="*/ 2264138 h 4523651"/>
                <a:gd name="connsiteX16-2941" fmla="*/ 2057494 w 3694535"/>
                <a:gd name="connsiteY16-2942" fmla="*/ 3077622 h 4523651"/>
                <a:gd name="connsiteX17-2943" fmla="*/ 2647507 w 3694535"/>
                <a:gd name="connsiteY17-2944" fmla="*/ 2551217 h 4523651"/>
                <a:gd name="connsiteX18-2945" fmla="*/ 2913694 w 3694535"/>
                <a:gd name="connsiteY18-2946" fmla="*/ 1323063 h 4523651"/>
                <a:gd name="connsiteX19-2947" fmla="*/ 2806809 w 3694535"/>
                <a:gd name="connsiteY19-2948" fmla="*/ 2414392 h 4523651"/>
                <a:gd name="connsiteX20-2949" fmla="*/ 3694535 w 3694535"/>
                <a:gd name="connsiteY20-2950" fmla="*/ 1155553 h 4523651"/>
                <a:gd name="connsiteX21-2951" fmla="*/ 2222205 w 3694535"/>
                <a:gd name="connsiteY21-2952" fmla="*/ 3401822 h 4523651"/>
                <a:gd name="connsiteX22-2953" fmla="*/ 2169042 w 3694535"/>
                <a:gd name="connsiteY22-2954" fmla="*/ 3848389 h 4523651"/>
                <a:gd name="connsiteX23-2955" fmla="*/ 3317358 w 3694535"/>
                <a:gd name="connsiteY23-2956" fmla="*/ 3125375 h 4523651"/>
                <a:gd name="connsiteX24-2957" fmla="*/ 2194317 w 3694535"/>
                <a:gd name="connsiteY24-2958" fmla="*/ 4062252 h 4523651"/>
                <a:gd name="connsiteX25-2959" fmla="*/ 2232838 w 3694535"/>
                <a:gd name="connsiteY25-2960" fmla="*/ 4507608 h 4523651"/>
                <a:gd name="connsiteX26-2961" fmla="*/ 2218194 w 3694535"/>
                <a:gd name="connsiteY26-2962" fmla="*/ 4522716 h 4523651"/>
                <a:gd name="connsiteX27-2963" fmla="*/ 1743740 w 3694535"/>
                <a:gd name="connsiteY27-2964" fmla="*/ 4523651 h 4523651"/>
                <a:gd name="connsiteX0-2965" fmla="*/ 1743740 w 3694535"/>
                <a:gd name="connsiteY0-2966" fmla="*/ 4523651 h 4523651"/>
                <a:gd name="connsiteX1-2967" fmla="*/ 1796903 w 3694535"/>
                <a:gd name="connsiteY1-2968" fmla="*/ 3816491 h 4523651"/>
                <a:gd name="connsiteX2-2969" fmla="*/ 1307805 w 3694535"/>
                <a:gd name="connsiteY2-2970" fmla="*/ 3412454 h 4523651"/>
                <a:gd name="connsiteX3-2971" fmla="*/ 31898 w 3694535"/>
                <a:gd name="connsiteY3-2972" fmla="*/ 2976519 h 4523651"/>
                <a:gd name="connsiteX4-2973" fmla="*/ 1127052 w 3694535"/>
                <a:gd name="connsiteY4-2974" fmla="*/ 3274231 h 4523651"/>
                <a:gd name="connsiteX5-2975" fmla="*/ 393405 w 3694535"/>
                <a:gd name="connsiteY5-2976" fmla="*/ 2487422 h 4523651"/>
                <a:gd name="connsiteX6-2977" fmla="*/ 1775638 w 3694535"/>
                <a:gd name="connsiteY6-2978" fmla="*/ 3550677 h 4523651"/>
                <a:gd name="connsiteX7-2979" fmla="*/ 1679945 w 3694535"/>
                <a:gd name="connsiteY7-2980" fmla="*/ 2423626 h 4523651"/>
                <a:gd name="connsiteX8-2981" fmla="*/ 0 w 3694535"/>
                <a:gd name="connsiteY8-2982" fmla="*/ 786212 h 4523651"/>
                <a:gd name="connsiteX9-2983" fmla="*/ 988828 w 3694535"/>
                <a:gd name="connsiteY9-2984" fmla="*/ 1955794 h 4523651"/>
                <a:gd name="connsiteX10-2985" fmla="*/ 1137684 w 3694535"/>
                <a:gd name="connsiteY10-2986" fmla="*/ 892538 h 4523651"/>
                <a:gd name="connsiteX11-2987" fmla="*/ 1222745 w 3694535"/>
                <a:gd name="connsiteY11-2988" fmla="*/ 2094017 h 4523651"/>
                <a:gd name="connsiteX12-2989" fmla="*/ 1690577 w 3694535"/>
                <a:gd name="connsiteY12-2990" fmla="*/ 2221608 h 4523651"/>
                <a:gd name="connsiteX13-2991" fmla="*/ 1956391 w 3694535"/>
                <a:gd name="connsiteY13-2992" fmla="*/ 31301 h 4523651"/>
                <a:gd name="connsiteX14-2993" fmla="*/ 2027834 w 3694535"/>
                <a:gd name="connsiteY14-2994" fmla="*/ 1017517 h 4523651"/>
                <a:gd name="connsiteX15-2995" fmla="*/ 1881963 w 3694535"/>
                <a:gd name="connsiteY15-2996" fmla="*/ 2264138 h 4523651"/>
                <a:gd name="connsiteX16-2997" fmla="*/ 2057494 w 3694535"/>
                <a:gd name="connsiteY16-2998" fmla="*/ 3077622 h 4523651"/>
                <a:gd name="connsiteX17-2999" fmla="*/ 2647507 w 3694535"/>
                <a:gd name="connsiteY17-3000" fmla="*/ 2551217 h 4523651"/>
                <a:gd name="connsiteX18-3001" fmla="*/ 2913694 w 3694535"/>
                <a:gd name="connsiteY18-3002" fmla="*/ 1323063 h 4523651"/>
                <a:gd name="connsiteX19-3003" fmla="*/ 2806809 w 3694535"/>
                <a:gd name="connsiteY19-3004" fmla="*/ 2414392 h 4523651"/>
                <a:gd name="connsiteX20-3005" fmla="*/ 3694535 w 3694535"/>
                <a:gd name="connsiteY20-3006" fmla="*/ 1155553 h 4523651"/>
                <a:gd name="connsiteX21-3007" fmla="*/ 2222205 w 3694535"/>
                <a:gd name="connsiteY21-3008" fmla="*/ 3401822 h 4523651"/>
                <a:gd name="connsiteX22-3009" fmla="*/ 2169042 w 3694535"/>
                <a:gd name="connsiteY22-3010" fmla="*/ 3848389 h 4523651"/>
                <a:gd name="connsiteX23-3011" fmla="*/ 3317358 w 3694535"/>
                <a:gd name="connsiteY23-3012" fmla="*/ 3125375 h 4523651"/>
                <a:gd name="connsiteX24-3013" fmla="*/ 2194317 w 3694535"/>
                <a:gd name="connsiteY24-3014" fmla="*/ 4062252 h 4523651"/>
                <a:gd name="connsiteX25-3015" fmla="*/ 2232838 w 3694535"/>
                <a:gd name="connsiteY25-3016" fmla="*/ 4507608 h 4523651"/>
                <a:gd name="connsiteX26-3017" fmla="*/ 2218194 w 3694535"/>
                <a:gd name="connsiteY26-3018" fmla="*/ 4522716 h 4523651"/>
                <a:gd name="connsiteX27-3019" fmla="*/ 1743740 w 3694535"/>
                <a:gd name="connsiteY27-3020" fmla="*/ 4523651 h 4523651"/>
                <a:gd name="connsiteX0-3021" fmla="*/ 1743740 w 3694535"/>
                <a:gd name="connsiteY0-3022" fmla="*/ 4523651 h 4523651"/>
                <a:gd name="connsiteX1-3023" fmla="*/ 1796903 w 3694535"/>
                <a:gd name="connsiteY1-3024" fmla="*/ 3816491 h 4523651"/>
                <a:gd name="connsiteX2-3025" fmla="*/ 1307805 w 3694535"/>
                <a:gd name="connsiteY2-3026" fmla="*/ 3412454 h 4523651"/>
                <a:gd name="connsiteX3-3027" fmla="*/ 31898 w 3694535"/>
                <a:gd name="connsiteY3-3028" fmla="*/ 2976519 h 4523651"/>
                <a:gd name="connsiteX4-3029" fmla="*/ 1127052 w 3694535"/>
                <a:gd name="connsiteY4-3030" fmla="*/ 3274231 h 4523651"/>
                <a:gd name="connsiteX5-3031" fmla="*/ 393405 w 3694535"/>
                <a:gd name="connsiteY5-3032" fmla="*/ 2487422 h 4523651"/>
                <a:gd name="connsiteX6-3033" fmla="*/ 1775638 w 3694535"/>
                <a:gd name="connsiteY6-3034" fmla="*/ 3550677 h 4523651"/>
                <a:gd name="connsiteX7-3035" fmla="*/ 1679945 w 3694535"/>
                <a:gd name="connsiteY7-3036" fmla="*/ 2423626 h 4523651"/>
                <a:gd name="connsiteX8-3037" fmla="*/ 0 w 3694535"/>
                <a:gd name="connsiteY8-3038" fmla="*/ 786212 h 4523651"/>
                <a:gd name="connsiteX9-3039" fmla="*/ 988828 w 3694535"/>
                <a:gd name="connsiteY9-3040" fmla="*/ 1955794 h 4523651"/>
                <a:gd name="connsiteX10-3041" fmla="*/ 1137684 w 3694535"/>
                <a:gd name="connsiteY10-3042" fmla="*/ 892538 h 4523651"/>
                <a:gd name="connsiteX11-3043" fmla="*/ 1222745 w 3694535"/>
                <a:gd name="connsiteY11-3044" fmla="*/ 2094017 h 4523651"/>
                <a:gd name="connsiteX12-3045" fmla="*/ 1690577 w 3694535"/>
                <a:gd name="connsiteY12-3046" fmla="*/ 2221608 h 4523651"/>
                <a:gd name="connsiteX13-3047" fmla="*/ 1956391 w 3694535"/>
                <a:gd name="connsiteY13-3048" fmla="*/ 31301 h 4523651"/>
                <a:gd name="connsiteX14-3049" fmla="*/ 2027834 w 3694535"/>
                <a:gd name="connsiteY14-3050" fmla="*/ 1017517 h 4523651"/>
                <a:gd name="connsiteX15-3051" fmla="*/ 1881963 w 3694535"/>
                <a:gd name="connsiteY15-3052" fmla="*/ 2264138 h 4523651"/>
                <a:gd name="connsiteX16-3053" fmla="*/ 2057494 w 3694535"/>
                <a:gd name="connsiteY16-3054" fmla="*/ 3077622 h 4523651"/>
                <a:gd name="connsiteX17-3055" fmla="*/ 2647507 w 3694535"/>
                <a:gd name="connsiteY17-3056" fmla="*/ 2551217 h 4523651"/>
                <a:gd name="connsiteX18-3057" fmla="*/ 2913694 w 3694535"/>
                <a:gd name="connsiteY18-3058" fmla="*/ 1323063 h 4523651"/>
                <a:gd name="connsiteX19-3059" fmla="*/ 2806809 w 3694535"/>
                <a:gd name="connsiteY19-3060" fmla="*/ 2414392 h 4523651"/>
                <a:gd name="connsiteX20-3061" fmla="*/ 3694535 w 3694535"/>
                <a:gd name="connsiteY20-3062" fmla="*/ 1155553 h 4523651"/>
                <a:gd name="connsiteX21-3063" fmla="*/ 2222205 w 3694535"/>
                <a:gd name="connsiteY21-3064" fmla="*/ 3401822 h 4523651"/>
                <a:gd name="connsiteX22-3065" fmla="*/ 2169042 w 3694535"/>
                <a:gd name="connsiteY22-3066" fmla="*/ 3848389 h 4523651"/>
                <a:gd name="connsiteX23-3067" fmla="*/ 3317358 w 3694535"/>
                <a:gd name="connsiteY23-3068" fmla="*/ 3125375 h 4523651"/>
                <a:gd name="connsiteX24-3069" fmla="*/ 2194317 w 3694535"/>
                <a:gd name="connsiteY24-3070" fmla="*/ 4062252 h 4523651"/>
                <a:gd name="connsiteX25-3071" fmla="*/ 2232838 w 3694535"/>
                <a:gd name="connsiteY25-3072" fmla="*/ 4507608 h 4523651"/>
                <a:gd name="connsiteX26-3073" fmla="*/ 2218194 w 3694535"/>
                <a:gd name="connsiteY26-3074" fmla="*/ 4522716 h 4523651"/>
                <a:gd name="connsiteX27-3075" fmla="*/ 1743740 w 3694535"/>
                <a:gd name="connsiteY27-3076" fmla="*/ 4523651 h 4523651"/>
                <a:gd name="connsiteX0-3077" fmla="*/ 1743740 w 3694535"/>
                <a:gd name="connsiteY0-3078" fmla="*/ 4523651 h 4523651"/>
                <a:gd name="connsiteX1-3079" fmla="*/ 1796903 w 3694535"/>
                <a:gd name="connsiteY1-3080" fmla="*/ 3816491 h 4523651"/>
                <a:gd name="connsiteX2-3081" fmla="*/ 1307805 w 3694535"/>
                <a:gd name="connsiteY2-3082" fmla="*/ 3412454 h 4523651"/>
                <a:gd name="connsiteX3-3083" fmla="*/ 31898 w 3694535"/>
                <a:gd name="connsiteY3-3084" fmla="*/ 2976519 h 4523651"/>
                <a:gd name="connsiteX4-3085" fmla="*/ 1127052 w 3694535"/>
                <a:gd name="connsiteY4-3086" fmla="*/ 3274231 h 4523651"/>
                <a:gd name="connsiteX5-3087" fmla="*/ 393405 w 3694535"/>
                <a:gd name="connsiteY5-3088" fmla="*/ 2487422 h 4523651"/>
                <a:gd name="connsiteX6-3089" fmla="*/ 1775638 w 3694535"/>
                <a:gd name="connsiteY6-3090" fmla="*/ 3550677 h 4523651"/>
                <a:gd name="connsiteX7-3091" fmla="*/ 1679945 w 3694535"/>
                <a:gd name="connsiteY7-3092" fmla="*/ 2423626 h 4523651"/>
                <a:gd name="connsiteX8-3093" fmla="*/ 0 w 3694535"/>
                <a:gd name="connsiteY8-3094" fmla="*/ 786212 h 4523651"/>
                <a:gd name="connsiteX9-3095" fmla="*/ 988828 w 3694535"/>
                <a:gd name="connsiteY9-3096" fmla="*/ 1955794 h 4523651"/>
                <a:gd name="connsiteX10-3097" fmla="*/ 1137684 w 3694535"/>
                <a:gd name="connsiteY10-3098" fmla="*/ 892538 h 4523651"/>
                <a:gd name="connsiteX11-3099" fmla="*/ 1222745 w 3694535"/>
                <a:gd name="connsiteY11-3100" fmla="*/ 2094017 h 4523651"/>
                <a:gd name="connsiteX12-3101" fmla="*/ 1690577 w 3694535"/>
                <a:gd name="connsiteY12-3102" fmla="*/ 2221608 h 4523651"/>
                <a:gd name="connsiteX13-3103" fmla="*/ 1956391 w 3694535"/>
                <a:gd name="connsiteY13-3104" fmla="*/ 31301 h 4523651"/>
                <a:gd name="connsiteX14-3105" fmla="*/ 2027834 w 3694535"/>
                <a:gd name="connsiteY14-3106" fmla="*/ 1017517 h 4523651"/>
                <a:gd name="connsiteX15-3107" fmla="*/ 1881963 w 3694535"/>
                <a:gd name="connsiteY15-3108" fmla="*/ 2264138 h 4523651"/>
                <a:gd name="connsiteX16-3109" fmla="*/ 2057494 w 3694535"/>
                <a:gd name="connsiteY16-3110" fmla="*/ 3077622 h 4523651"/>
                <a:gd name="connsiteX17-3111" fmla="*/ 2647507 w 3694535"/>
                <a:gd name="connsiteY17-3112" fmla="*/ 2551217 h 4523651"/>
                <a:gd name="connsiteX18-3113" fmla="*/ 2913694 w 3694535"/>
                <a:gd name="connsiteY18-3114" fmla="*/ 1323063 h 4523651"/>
                <a:gd name="connsiteX19-3115" fmla="*/ 2806809 w 3694535"/>
                <a:gd name="connsiteY19-3116" fmla="*/ 2414392 h 4523651"/>
                <a:gd name="connsiteX20-3117" fmla="*/ 3694535 w 3694535"/>
                <a:gd name="connsiteY20-3118" fmla="*/ 1155553 h 4523651"/>
                <a:gd name="connsiteX21-3119" fmla="*/ 2222205 w 3694535"/>
                <a:gd name="connsiteY21-3120" fmla="*/ 3401822 h 4523651"/>
                <a:gd name="connsiteX22-3121" fmla="*/ 2169042 w 3694535"/>
                <a:gd name="connsiteY22-3122" fmla="*/ 3848389 h 4523651"/>
                <a:gd name="connsiteX23-3123" fmla="*/ 3317358 w 3694535"/>
                <a:gd name="connsiteY23-3124" fmla="*/ 3125375 h 4523651"/>
                <a:gd name="connsiteX24-3125" fmla="*/ 2194317 w 3694535"/>
                <a:gd name="connsiteY24-3126" fmla="*/ 4062252 h 4523651"/>
                <a:gd name="connsiteX25-3127" fmla="*/ 2232838 w 3694535"/>
                <a:gd name="connsiteY25-3128" fmla="*/ 4507608 h 4523651"/>
                <a:gd name="connsiteX26-3129" fmla="*/ 2218194 w 3694535"/>
                <a:gd name="connsiteY26-3130" fmla="*/ 4522716 h 4523651"/>
                <a:gd name="connsiteX27-3131" fmla="*/ 1743740 w 3694535"/>
                <a:gd name="connsiteY27-3132" fmla="*/ 4523651 h 4523651"/>
                <a:gd name="connsiteX0-3133" fmla="*/ 1743740 w 3694535"/>
                <a:gd name="connsiteY0-3134" fmla="*/ 4523651 h 4523651"/>
                <a:gd name="connsiteX1-3135" fmla="*/ 1796903 w 3694535"/>
                <a:gd name="connsiteY1-3136" fmla="*/ 3816491 h 4523651"/>
                <a:gd name="connsiteX2-3137" fmla="*/ 1307805 w 3694535"/>
                <a:gd name="connsiteY2-3138" fmla="*/ 3412454 h 4523651"/>
                <a:gd name="connsiteX3-3139" fmla="*/ 31898 w 3694535"/>
                <a:gd name="connsiteY3-3140" fmla="*/ 2976519 h 4523651"/>
                <a:gd name="connsiteX4-3141" fmla="*/ 1127052 w 3694535"/>
                <a:gd name="connsiteY4-3142" fmla="*/ 3274231 h 4523651"/>
                <a:gd name="connsiteX5-3143" fmla="*/ 393405 w 3694535"/>
                <a:gd name="connsiteY5-3144" fmla="*/ 2487422 h 4523651"/>
                <a:gd name="connsiteX6-3145" fmla="*/ 1775638 w 3694535"/>
                <a:gd name="connsiteY6-3146" fmla="*/ 3550677 h 4523651"/>
                <a:gd name="connsiteX7-3147" fmla="*/ 1679945 w 3694535"/>
                <a:gd name="connsiteY7-3148" fmla="*/ 2423626 h 4523651"/>
                <a:gd name="connsiteX8-3149" fmla="*/ 0 w 3694535"/>
                <a:gd name="connsiteY8-3150" fmla="*/ 786212 h 4523651"/>
                <a:gd name="connsiteX9-3151" fmla="*/ 988828 w 3694535"/>
                <a:gd name="connsiteY9-3152" fmla="*/ 1955794 h 4523651"/>
                <a:gd name="connsiteX10-3153" fmla="*/ 1137684 w 3694535"/>
                <a:gd name="connsiteY10-3154" fmla="*/ 892538 h 4523651"/>
                <a:gd name="connsiteX11-3155" fmla="*/ 1222745 w 3694535"/>
                <a:gd name="connsiteY11-3156" fmla="*/ 2094017 h 4523651"/>
                <a:gd name="connsiteX12-3157" fmla="*/ 1690577 w 3694535"/>
                <a:gd name="connsiteY12-3158" fmla="*/ 2221608 h 4523651"/>
                <a:gd name="connsiteX13-3159" fmla="*/ 1956391 w 3694535"/>
                <a:gd name="connsiteY13-3160" fmla="*/ 31301 h 4523651"/>
                <a:gd name="connsiteX14-3161" fmla="*/ 2027834 w 3694535"/>
                <a:gd name="connsiteY14-3162" fmla="*/ 1017517 h 4523651"/>
                <a:gd name="connsiteX15-3163" fmla="*/ 1881963 w 3694535"/>
                <a:gd name="connsiteY15-3164" fmla="*/ 2264138 h 4523651"/>
                <a:gd name="connsiteX16-3165" fmla="*/ 2057494 w 3694535"/>
                <a:gd name="connsiteY16-3166" fmla="*/ 3077622 h 4523651"/>
                <a:gd name="connsiteX17-3167" fmla="*/ 2647507 w 3694535"/>
                <a:gd name="connsiteY17-3168" fmla="*/ 2551217 h 4523651"/>
                <a:gd name="connsiteX18-3169" fmla="*/ 2913694 w 3694535"/>
                <a:gd name="connsiteY18-3170" fmla="*/ 1323063 h 4523651"/>
                <a:gd name="connsiteX19-3171" fmla="*/ 2806809 w 3694535"/>
                <a:gd name="connsiteY19-3172" fmla="*/ 2414392 h 4523651"/>
                <a:gd name="connsiteX20-3173" fmla="*/ 3694535 w 3694535"/>
                <a:gd name="connsiteY20-3174" fmla="*/ 1155553 h 4523651"/>
                <a:gd name="connsiteX21-3175" fmla="*/ 2222205 w 3694535"/>
                <a:gd name="connsiteY21-3176" fmla="*/ 3401822 h 4523651"/>
                <a:gd name="connsiteX22-3177" fmla="*/ 2169042 w 3694535"/>
                <a:gd name="connsiteY22-3178" fmla="*/ 3848389 h 4523651"/>
                <a:gd name="connsiteX23-3179" fmla="*/ 3317358 w 3694535"/>
                <a:gd name="connsiteY23-3180" fmla="*/ 3125375 h 4523651"/>
                <a:gd name="connsiteX24-3181" fmla="*/ 2194317 w 3694535"/>
                <a:gd name="connsiteY24-3182" fmla="*/ 4062252 h 4523651"/>
                <a:gd name="connsiteX25-3183" fmla="*/ 2232838 w 3694535"/>
                <a:gd name="connsiteY25-3184" fmla="*/ 4507608 h 4523651"/>
                <a:gd name="connsiteX26-3185" fmla="*/ 2218194 w 3694535"/>
                <a:gd name="connsiteY26-3186" fmla="*/ 4522716 h 4523651"/>
                <a:gd name="connsiteX27-3187" fmla="*/ 1743740 w 3694535"/>
                <a:gd name="connsiteY27-3188" fmla="*/ 4523651 h 4523651"/>
                <a:gd name="connsiteX0-3189" fmla="*/ 1743740 w 3694535"/>
                <a:gd name="connsiteY0-3190" fmla="*/ 4523651 h 4523651"/>
                <a:gd name="connsiteX1-3191" fmla="*/ 1796903 w 3694535"/>
                <a:gd name="connsiteY1-3192" fmla="*/ 3816491 h 4523651"/>
                <a:gd name="connsiteX2-3193" fmla="*/ 1307805 w 3694535"/>
                <a:gd name="connsiteY2-3194" fmla="*/ 3412454 h 4523651"/>
                <a:gd name="connsiteX3-3195" fmla="*/ 31898 w 3694535"/>
                <a:gd name="connsiteY3-3196" fmla="*/ 2976519 h 4523651"/>
                <a:gd name="connsiteX4-3197" fmla="*/ 1127052 w 3694535"/>
                <a:gd name="connsiteY4-3198" fmla="*/ 3274231 h 4523651"/>
                <a:gd name="connsiteX5-3199" fmla="*/ 393405 w 3694535"/>
                <a:gd name="connsiteY5-3200" fmla="*/ 2487422 h 4523651"/>
                <a:gd name="connsiteX6-3201" fmla="*/ 1775638 w 3694535"/>
                <a:gd name="connsiteY6-3202" fmla="*/ 3550677 h 4523651"/>
                <a:gd name="connsiteX7-3203" fmla="*/ 1679945 w 3694535"/>
                <a:gd name="connsiteY7-3204" fmla="*/ 2423626 h 4523651"/>
                <a:gd name="connsiteX8-3205" fmla="*/ 0 w 3694535"/>
                <a:gd name="connsiteY8-3206" fmla="*/ 786212 h 4523651"/>
                <a:gd name="connsiteX9-3207" fmla="*/ 988828 w 3694535"/>
                <a:gd name="connsiteY9-3208" fmla="*/ 1955794 h 4523651"/>
                <a:gd name="connsiteX10-3209" fmla="*/ 1137684 w 3694535"/>
                <a:gd name="connsiteY10-3210" fmla="*/ 892538 h 4523651"/>
                <a:gd name="connsiteX11-3211" fmla="*/ 1222745 w 3694535"/>
                <a:gd name="connsiteY11-3212" fmla="*/ 2094017 h 4523651"/>
                <a:gd name="connsiteX12-3213" fmla="*/ 1690577 w 3694535"/>
                <a:gd name="connsiteY12-3214" fmla="*/ 2221608 h 4523651"/>
                <a:gd name="connsiteX13-3215" fmla="*/ 1956391 w 3694535"/>
                <a:gd name="connsiteY13-3216" fmla="*/ 31301 h 4523651"/>
                <a:gd name="connsiteX14-3217" fmla="*/ 2027834 w 3694535"/>
                <a:gd name="connsiteY14-3218" fmla="*/ 1017517 h 4523651"/>
                <a:gd name="connsiteX15-3219" fmla="*/ 1881963 w 3694535"/>
                <a:gd name="connsiteY15-3220" fmla="*/ 2264138 h 4523651"/>
                <a:gd name="connsiteX16-3221" fmla="*/ 2057494 w 3694535"/>
                <a:gd name="connsiteY16-3222" fmla="*/ 3077622 h 4523651"/>
                <a:gd name="connsiteX17-3223" fmla="*/ 2647507 w 3694535"/>
                <a:gd name="connsiteY17-3224" fmla="*/ 2551217 h 4523651"/>
                <a:gd name="connsiteX18-3225" fmla="*/ 2913694 w 3694535"/>
                <a:gd name="connsiteY18-3226" fmla="*/ 1323063 h 4523651"/>
                <a:gd name="connsiteX19-3227" fmla="*/ 2806809 w 3694535"/>
                <a:gd name="connsiteY19-3228" fmla="*/ 2414392 h 4523651"/>
                <a:gd name="connsiteX20-3229" fmla="*/ 3694535 w 3694535"/>
                <a:gd name="connsiteY20-3230" fmla="*/ 1155553 h 4523651"/>
                <a:gd name="connsiteX21-3231" fmla="*/ 2222205 w 3694535"/>
                <a:gd name="connsiteY21-3232" fmla="*/ 3401822 h 4523651"/>
                <a:gd name="connsiteX22-3233" fmla="*/ 2169042 w 3694535"/>
                <a:gd name="connsiteY22-3234" fmla="*/ 3848389 h 4523651"/>
                <a:gd name="connsiteX23-3235" fmla="*/ 3317358 w 3694535"/>
                <a:gd name="connsiteY23-3236" fmla="*/ 3125375 h 4523651"/>
                <a:gd name="connsiteX24-3237" fmla="*/ 2194317 w 3694535"/>
                <a:gd name="connsiteY24-3238" fmla="*/ 4062252 h 4523651"/>
                <a:gd name="connsiteX25-3239" fmla="*/ 2232838 w 3694535"/>
                <a:gd name="connsiteY25-3240" fmla="*/ 4507608 h 4523651"/>
                <a:gd name="connsiteX26-3241" fmla="*/ 2218194 w 3694535"/>
                <a:gd name="connsiteY26-3242" fmla="*/ 4522716 h 4523651"/>
                <a:gd name="connsiteX27-3243" fmla="*/ 1743740 w 3694535"/>
                <a:gd name="connsiteY27-3244" fmla="*/ 4523651 h 4523651"/>
                <a:gd name="connsiteX0-3245" fmla="*/ 1743740 w 3694535"/>
                <a:gd name="connsiteY0-3246" fmla="*/ 4522819 h 4522819"/>
                <a:gd name="connsiteX1-3247" fmla="*/ 1796903 w 3694535"/>
                <a:gd name="connsiteY1-3248" fmla="*/ 3815659 h 4522819"/>
                <a:gd name="connsiteX2-3249" fmla="*/ 1307805 w 3694535"/>
                <a:gd name="connsiteY2-3250" fmla="*/ 3411622 h 4522819"/>
                <a:gd name="connsiteX3-3251" fmla="*/ 31898 w 3694535"/>
                <a:gd name="connsiteY3-3252" fmla="*/ 2975687 h 4522819"/>
                <a:gd name="connsiteX4-3253" fmla="*/ 1127052 w 3694535"/>
                <a:gd name="connsiteY4-3254" fmla="*/ 3273399 h 4522819"/>
                <a:gd name="connsiteX5-3255" fmla="*/ 393405 w 3694535"/>
                <a:gd name="connsiteY5-3256" fmla="*/ 2486590 h 4522819"/>
                <a:gd name="connsiteX6-3257" fmla="*/ 1775638 w 3694535"/>
                <a:gd name="connsiteY6-3258" fmla="*/ 3549845 h 4522819"/>
                <a:gd name="connsiteX7-3259" fmla="*/ 1679945 w 3694535"/>
                <a:gd name="connsiteY7-3260" fmla="*/ 2422794 h 4522819"/>
                <a:gd name="connsiteX8-3261" fmla="*/ 0 w 3694535"/>
                <a:gd name="connsiteY8-3262" fmla="*/ 785380 h 4522819"/>
                <a:gd name="connsiteX9-3263" fmla="*/ 988828 w 3694535"/>
                <a:gd name="connsiteY9-3264" fmla="*/ 1954962 h 4522819"/>
                <a:gd name="connsiteX10-3265" fmla="*/ 1137684 w 3694535"/>
                <a:gd name="connsiteY10-3266" fmla="*/ 891706 h 4522819"/>
                <a:gd name="connsiteX11-3267" fmla="*/ 1222745 w 3694535"/>
                <a:gd name="connsiteY11-3268" fmla="*/ 2093185 h 4522819"/>
                <a:gd name="connsiteX12-3269" fmla="*/ 1690577 w 3694535"/>
                <a:gd name="connsiteY12-3270" fmla="*/ 2220776 h 4522819"/>
                <a:gd name="connsiteX13-3271" fmla="*/ 1956391 w 3694535"/>
                <a:gd name="connsiteY13-3272" fmla="*/ 30469 h 4522819"/>
                <a:gd name="connsiteX14-3273" fmla="*/ 2027834 w 3694535"/>
                <a:gd name="connsiteY14-3274" fmla="*/ 1016685 h 4522819"/>
                <a:gd name="connsiteX15-3275" fmla="*/ 1881963 w 3694535"/>
                <a:gd name="connsiteY15-3276" fmla="*/ 2090854 h 4522819"/>
                <a:gd name="connsiteX16-3277" fmla="*/ 2057494 w 3694535"/>
                <a:gd name="connsiteY16-3278" fmla="*/ 3076790 h 4522819"/>
                <a:gd name="connsiteX17-3279" fmla="*/ 2647507 w 3694535"/>
                <a:gd name="connsiteY17-3280" fmla="*/ 2550385 h 4522819"/>
                <a:gd name="connsiteX18-3281" fmla="*/ 2913694 w 3694535"/>
                <a:gd name="connsiteY18-3282" fmla="*/ 1322231 h 4522819"/>
                <a:gd name="connsiteX19-3283" fmla="*/ 2806809 w 3694535"/>
                <a:gd name="connsiteY19-3284" fmla="*/ 2413560 h 4522819"/>
                <a:gd name="connsiteX20-3285" fmla="*/ 3694535 w 3694535"/>
                <a:gd name="connsiteY20-3286" fmla="*/ 1154721 h 4522819"/>
                <a:gd name="connsiteX21-3287" fmla="*/ 2222205 w 3694535"/>
                <a:gd name="connsiteY21-3288" fmla="*/ 3400990 h 4522819"/>
                <a:gd name="connsiteX22-3289" fmla="*/ 2169042 w 3694535"/>
                <a:gd name="connsiteY22-3290" fmla="*/ 3847557 h 4522819"/>
                <a:gd name="connsiteX23-3291" fmla="*/ 3317358 w 3694535"/>
                <a:gd name="connsiteY23-3292" fmla="*/ 3124543 h 4522819"/>
                <a:gd name="connsiteX24-3293" fmla="*/ 2194317 w 3694535"/>
                <a:gd name="connsiteY24-3294" fmla="*/ 4061420 h 4522819"/>
                <a:gd name="connsiteX25-3295" fmla="*/ 2232838 w 3694535"/>
                <a:gd name="connsiteY25-3296" fmla="*/ 4506776 h 4522819"/>
                <a:gd name="connsiteX26-3297" fmla="*/ 2218194 w 3694535"/>
                <a:gd name="connsiteY26-3298" fmla="*/ 4521884 h 4522819"/>
                <a:gd name="connsiteX27-3299" fmla="*/ 1743740 w 3694535"/>
                <a:gd name="connsiteY27-3300" fmla="*/ 4522819 h 4522819"/>
                <a:gd name="connsiteX0-3301" fmla="*/ 1743740 w 3694535"/>
                <a:gd name="connsiteY0-3302" fmla="*/ 4522819 h 4522819"/>
                <a:gd name="connsiteX1-3303" fmla="*/ 1796903 w 3694535"/>
                <a:gd name="connsiteY1-3304" fmla="*/ 3815659 h 4522819"/>
                <a:gd name="connsiteX2-3305" fmla="*/ 1307805 w 3694535"/>
                <a:gd name="connsiteY2-3306" fmla="*/ 3411622 h 4522819"/>
                <a:gd name="connsiteX3-3307" fmla="*/ 31898 w 3694535"/>
                <a:gd name="connsiteY3-3308" fmla="*/ 2975687 h 4522819"/>
                <a:gd name="connsiteX4-3309" fmla="*/ 1127052 w 3694535"/>
                <a:gd name="connsiteY4-3310" fmla="*/ 3273399 h 4522819"/>
                <a:gd name="connsiteX5-3311" fmla="*/ 393405 w 3694535"/>
                <a:gd name="connsiteY5-3312" fmla="*/ 2486590 h 4522819"/>
                <a:gd name="connsiteX6-3313" fmla="*/ 1775638 w 3694535"/>
                <a:gd name="connsiteY6-3314" fmla="*/ 3549845 h 4522819"/>
                <a:gd name="connsiteX7-3315" fmla="*/ 1679945 w 3694535"/>
                <a:gd name="connsiteY7-3316" fmla="*/ 2422794 h 4522819"/>
                <a:gd name="connsiteX8-3317" fmla="*/ 0 w 3694535"/>
                <a:gd name="connsiteY8-3318" fmla="*/ 785380 h 4522819"/>
                <a:gd name="connsiteX9-3319" fmla="*/ 988828 w 3694535"/>
                <a:gd name="connsiteY9-3320" fmla="*/ 1954962 h 4522819"/>
                <a:gd name="connsiteX10-3321" fmla="*/ 1137684 w 3694535"/>
                <a:gd name="connsiteY10-3322" fmla="*/ 891706 h 4522819"/>
                <a:gd name="connsiteX11-3323" fmla="*/ 1222745 w 3694535"/>
                <a:gd name="connsiteY11-3324" fmla="*/ 2093185 h 4522819"/>
                <a:gd name="connsiteX12-3325" fmla="*/ 1690577 w 3694535"/>
                <a:gd name="connsiteY12-3326" fmla="*/ 2220776 h 4522819"/>
                <a:gd name="connsiteX13-3327" fmla="*/ 1956391 w 3694535"/>
                <a:gd name="connsiteY13-3328" fmla="*/ 30469 h 4522819"/>
                <a:gd name="connsiteX14-3329" fmla="*/ 2027834 w 3694535"/>
                <a:gd name="connsiteY14-3330" fmla="*/ 1016685 h 4522819"/>
                <a:gd name="connsiteX15-3331" fmla="*/ 1881963 w 3694535"/>
                <a:gd name="connsiteY15-3332" fmla="*/ 2090854 h 4522819"/>
                <a:gd name="connsiteX16-3333" fmla="*/ 2057494 w 3694535"/>
                <a:gd name="connsiteY16-3334" fmla="*/ 3076790 h 4522819"/>
                <a:gd name="connsiteX17-3335" fmla="*/ 2647507 w 3694535"/>
                <a:gd name="connsiteY17-3336" fmla="*/ 2550385 h 4522819"/>
                <a:gd name="connsiteX18-3337" fmla="*/ 2913694 w 3694535"/>
                <a:gd name="connsiteY18-3338" fmla="*/ 1322231 h 4522819"/>
                <a:gd name="connsiteX19-3339" fmla="*/ 2806809 w 3694535"/>
                <a:gd name="connsiteY19-3340" fmla="*/ 2413560 h 4522819"/>
                <a:gd name="connsiteX20-3341" fmla="*/ 3694535 w 3694535"/>
                <a:gd name="connsiteY20-3342" fmla="*/ 1154721 h 4522819"/>
                <a:gd name="connsiteX21-3343" fmla="*/ 2222205 w 3694535"/>
                <a:gd name="connsiteY21-3344" fmla="*/ 3400990 h 4522819"/>
                <a:gd name="connsiteX22-3345" fmla="*/ 2169042 w 3694535"/>
                <a:gd name="connsiteY22-3346" fmla="*/ 3847557 h 4522819"/>
                <a:gd name="connsiteX23-3347" fmla="*/ 3317358 w 3694535"/>
                <a:gd name="connsiteY23-3348" fmla="*/ 3124543 h 4522819"/>
                <a:gd name="connsiteX24-3349" fmla="*/ 2194317 w 3694535"/>
                <a:gd name="connsiteY24-3350" fmla="*/ 4061420 h 4522819"/>
                <a:gd name="connsiteX25-3351" fmla="*/ 2232838 w 3694535"/>
                <a:gd name="connsiteY25-3352" fmla="*/ 4506776 h 4522819"/>
                <a:gd name="connsiteX26-3353" fmla="*/ 2218194 w 3694535"/>
                <a:gd name="connsiteY26-3354" fmla="*/ 4521884 h 4522819"/>
                <a:gd name="connsiteX27-3355" fmla="*/ 1743740 w 3694535"/>
                <a:gd name="connsiteY27-3356" fmla="*/ 4522819 h 4522819"/>
                <a:gd name="connsiteX0-3357" fmla="*/ 1743740 w 3694535"/>
                <a:gd name="connsiteY0-3358" fmla="*/ 4522814 h 4522814"/>
                <a:gd name="connsiteX1-3359" fmla="*/ 1796903 w 3694535"/>
                <a:gd name="connsiteY1-3360" fmla="*/ 3815654 h 4522814"/>
                <a:gd name="connsiteX2-3361" fmla="*/ 1307805 w 3694535"/>
                <a:gd name="connsiteY2-3362" fmla="*/ 3411617 h 4522814"/>
                <a:gd name="connsiteX3-3363" fmla="*/ 31898 w 3694535"/>
                <a:gd name="connsiteY3-3364" fmla="*/ 2975682 h 4522814"/>
                <a:gd name="connsiteX4-3365" fmla="*/ 1127052 w 3694535"/>
                <a:gd name="connsiteY4-3366" fmla="*/ 3273394 h 4522814"/>
                <a:gd name="connsiteX5-3367" fmla="*/ 393405 w 3694535"/>
                <a:gd name="connsiteY5-3368" fmla="*/ 2486585 h 4522814"/>
                <a:gd name="connsiteX6-3369" fmla="*/ 1775638 w 3694535"/>
                <a:gd name="connsiteY6-3370" fmla="*/ 3549840 h 4522814"/>
                <a:gd name="connsiteX7-3371" fmla="*/ 1679945 w 3694535"/>
                <a:gd name="connsiteY7-3372" fmla="*/ 2422789 h 4522814"/>
                <a:gd name="connsiteX8-3373" fmla="*/ 0 w 3694535"/>
                <a:gd name="connsiteY8-3374" fmla="*/ 785375 h 4522814"/>
                <a:gd name="connsiteX9-3375" fmla="*/ 988828 w 3694535"/>
                <a:gd name="connsiteY9-3376" fmla="*/ 1954957 h 4522814"/>
                <a:gd name="connsiteX10-3377" fmla="*/ 1137684 w 3694535"/>
                <a:gd name="connsiteY10-3378" fmla="*/ 891701 h 4522814"/>
                <a:gd name="connsiteX11-3379" fmla="*/ 1222745 w 3694535"/>
                <a:gd name="connsiteY11-3380" fmla="*/ 2093180 h 4522814"/>
                <a:gd name="connsiteX12-3381" fmla="*/ 1690577 w 3694535"/>
                <a:gd name="connsiteY12-3382" fmla="*/ 2220771 h 4522814"/>
                <a:gd name="connsiteX13-3383" fmla="*/ 1956391 w 3694535"/>
                <a:gd name="connsiteY13-3384" fmla="*/ 30464 h 4522814"/>
                <a:gd name="connsiteX14-3385" fmla="*/ 2027834 w 3694535"/>
                <a:gd name="connsiteY14-3386" fmla="*/ 1016680 h 4522814"/>
                <a:gd name="connsiteX15-3387" fmla="*/ 1881963 w 3694535"/>
                <a:gd name="connsiteY15-3388" fmla="*/ 2090849 h 4522814"/>
                <a:gd name="connsiteX16-3389" fmla="*/ 2057494 w 3694535"/>
                <a:gd name="connsiteY16-3390" fmla="*/ 3076785 h 4522814"/>
                <a:gd name="connsiteX17-3391" fmla="*/ 2647507 w 3694535"/>
                <a:gd name="connsiteY17-3392" fmla="*/ 2550380 h 4522814"/>
                <a:gd name="connsiteX18-3393" fmla="*/ 2913694 w 3694535"/>
                <a:gd name="connsiteY18-3394" fmla="*/ 1322226 h 4522814"/>
                <a:gd name="connsiteX19-3395" fmla="*/ 2806809 w 3694535"/>
                <a:gd name="connsiteY19-3396" fmla="*/ 2413555 h 4522814"/>
                <a:gd name="connsiteX20-3397" fmla="*/ 3694535 w 3694535"/>
                <a:gd name="connsiteY20-3398" fmla="*/ 1154716 h 4522814"/>
                <a:gd name="connsiteX21-3399" fmla="*/ 2222205 w 3694535"/>
                <a:gd name="connsiteY21-3400" fmla="*/ 3400985 h 4522814"/>
                <a:gd name="connsiteX22-3401" fmla="*/ 2169042 w 3694535"/>
                <a:gd name="connsiteY22-3402" fmla="*/ 3847552 h 4522814"/>
                <a:gd name="connsiteX23-3403" fmla="*/ 3317358 w 3694535"/>
                <a:gd name="connsiteY23-3404" fmla="*/ 3124538 h 4522814"/>
                <a:gd name="connsiteX24-3405" fmla="*/ 2194317 w 3694535"/>
                <a:gd name="connsiteY24-3406" fmla="*/ 4061415 h 4522814"/>
                <a:gd name="connsiteX25-3407" fmla="*/ 2232838 w 3694535"/>
                <a:gd name="connsiteY25-3408" fmla="*/ 4506771 h 4522814"/>
                <a:gd name="connsiteX26-3409" fmla="*/ 2218194 w 3694535"/>
                <a:gd name="connsiteY26-3410" fmla="*/ 4521879 h 4522814"/>
                <a:gd name="connsiteX27-3411" fmla="*/ 1743740 w 3694535"/>
                <a:gd name="connsiteY27-3412" fmla="*/ 4522814 h 4522814"/>
                <a:gd name="connsiteX0-3413" fmla="*/ 1743740 w 3694535"/>
                <a:gd name="connsiteY0-3414" fmla="*/ 4492350 h 4492350"/>
                <a:gd name="connsiteX1-3415" fmla="*/ 1796903 w 3694535"/>
                <a:gd name="connsiteY1-3416" fmla="*/ 3785190 h 4492350"/>
                <a:gd name="connsiteX2-3417" fmla="*/ 1307805 w 3694535"/>
                <a:gd name="connsiteY2-3418" fmla="*/ 3381153 h 4492350"/>
                <a:gd name="connsiteX3-3419" fmla="*/ 31898 w 3694535"/>
                <a:gd name="connsiteY3-3420" fmla="*/ 2945218 h 4492350"/>
                <a:gd name="connsiteX4-3421" fmla="*/ 1127052 w 3694535"/>
                <a:gd name="connsiteY4-3422" fmla="*/ 3242930 h 4492350"/>
                <a:gd name="connsiteX5-3423" fmla="*/ 393405 w 3694535"/>
                <a:gd name="connsiteY5-3424" fmla="*/ 2456121 h 4492350"/>
                <a:gd name="connsiteX6-3425" fmla="*/ 1775638 w 3694535"/>
                <a:gd name="connsiteY6-3426" fmla="*/ 3519376 h 4492350"/>
                <a:gd name="connsiteX7-3427" fmla="*/ 1679945 w 3694535"/>
                <a:gd name="connsiteY7-3428" fmla="*/ 2392325 h 4492350"/>
                <a:gd name="connsiteX8-3429" fmla="*/ 0 w 3694535"/>
                <a:gd name="connsiteY8-3430" fmla="*/ 754911 h 4492350"/>
                <a:gd name="connsiteX9-3431" fmla="*/ 988828 w 3694535"/>
                <a:gd name="connsiteY9-3432" fmla="*/ 1924493 h 4492350"/>
                <a:gd name="connsiteX10-3433" fmla="*/ 1137684 w 3694535"/>
                <a:gd name="connsiteY10-3434" fmla="*/ 861237 h 4492350"/>
                <a:gd name="connsiteX11-3435" fmla="*/ 1222745 w 3694535"/>
                <a:gd name="connsiteY11-3436" fmla="*/ 2062716 h 4492350"/>
                <a:gd name="connsiteX12-3437" fmla="*/ 1690577 w 3694535"/>
                <a:gd name="connsiteY12-3438" fmla="*/ 2190307 h 4492350"/>
                <a:gd name="connsiteX13-3439" fmla="*/ 1956391 w 3694535"/>
                <a:gd name="connsiteY13-3440" fmla="*/ 0 h 4492350"/>
                <a:gd name="connsiteX14-3441" fmla="*/ 2027834 w 3694535"/>
                <a:gd name="connsiteY14-3442" fmla="*/ 986216 h 4492350"/>
                <a:gd name="connsiteX15-3443" fmla="*/ 1881963 w 3694535"/>
                <a:gd name="connsiteY15-3444" fmla="*/ 2060385 h 4492350"/>
                <a:gd name="connsiteX16-3445" fmla="*/ 2057494 w 3694535"/>
                <a:gd name="connsiteY16-3446" fmla="*/ 3046321 h 4492350"/>
                <a:gd name="connsiteX17-3447" fmla="*/ 2647507 w 3694535"/>
                <a:gd name="connsiteY17-3448" fmla="*/ 2519916 h 4492350"/>
                <a:gd name="connsiteX18-3449" fmla="*/ 2913694 w 3694535"/>
                <a:gd name="connsiteY18-3450" fmla="*/ 1291762 h 4492350"/>
                <a:gd name="connsiteX19-3451" fmla="*/ 2806809 w 3694535"/>
                <a:gd name="connsiteY19-3452" fmla="*/ 2383091 h 4492350"/>
                <a:gd name="connsiteX20-3453" fmla="*/ 3694535 w 3694535"/>
                <a:gd name="connsiteY20-3454" fmla="*/ 1124252 h 4492350"/>
                <a:gd name="connsiteX21-3455" fmla="*/ 2222205 w 3694535"/>
                <a:gd name="connsiteY21-3456" fmla="*/ 3370521 h 4492350"/>
                <a:gd name="connsiteX22-3457" fmla="*/ 2169042 w 3694535"/>
                <a:gd name="connsiteY22-3458" fmla="*/ 3817088 h 4492350"/>
                <a:gd name="connsiteX23-3459" fmla="*/ 3317358 w 3694535"/>
                <a:gd name="connsiteY23-3460" fmla="*/ 3094074 h 4492350"/>
                <a:gd name="connsiteX24-3461" fmla="*/ 2194317 w 3694535"/>
                <a:gd name="connsiteY24-3462" fmla="*/ 4030951 h 4492350"/>
                <a:gd name="connsiteX25-3463" fmla="*/ 2232838 w 3694535"/>
                <a:gd name="connsiteY25-3464" fmla="*/ 4476307 h 4492350"/>
                <a:gd name="connsiteX26-3465" fmla="*/ 2218194 w 3694535"/>
                <a:gd name="connsiteY26-3466" fmla="*/ 4491415 h 4492350"/>
                <a:gd name="connsiteX27-3467" fmla="*/ 1743740 w 3694535"/>
                <a:gd name="connsiteY27-3468" fmla="*/ 4492350 h 4492350"/>
                <a:gd name="connsiteX0-3469" fmla="*/ 1743740 w 3694535"/>
                <a:gd name="connsiteY0-3470" fmla="*/ 4492350 h 4492350"/>
                <a:gd name="connsiteX1-3471" fmla="*/ 1796903 w 3694535"/>
                <a:gd name="connsiteY1-3472" fmla="*/ 3785190 h 4492350"/>
                <a:gd name="connsiteX2-3473" fmla="*/ 1307805 w 3694535"/>
                <a:gd name="connsiteY2-3474" fmla="*/ 3381153 h 4492350"/>
                <a:gd name="connsiteX3-3475" fmla="*/ 31898 w 3694535"/>
                <a:gd name="connsiteY3-3476" fmla="*/ 2945218 h 4492350"/>
                <a:gd name="connsiteX4-3477" fmla="*/ 1127052 w 3694535"/>
                <a:gd name="connsiteY4-3478" fmla="*/ 3242930 h 4492350"/>
                <a:gd name="connsiteX5-3479" fmla="*/ 393405 w 3694535"/>
                <a:gd name="connsiteY5-3480" fmla="*/ 2456121 h 4492350"/>
                <a:gd name="connsiteX6-3481" fmla="*/ 1775638 w 3694535"/>
                <a:gd name="connsiteY6-3482" fmla="*/ 3519376 h 4492350"/>
                <a:gd name="connsiteX7-3483" fmla="*/ 1679945 w 3694535"/>
                <a:gd name="connsiteY7-3484" fmla="*/ 2392325 h 4492350"/>
                <a:gd name="connsiteX8-3485" fmla="*/ 0 w 3694535"/>
                <a:gd name="connsiteY8-3486" fmla="*/ 754911 h 4492350"/>
                <a:gd name="connsiteX9-3487" fmla="*/ 988828 w 3694535"/>
                <a:gd name="connsiteY9-3488" fmla="*/ 1924493 h 4492350"/>
                <a:gd name="connsiteX10-3489" fmla="*/ 1137684 w 3694535"/>
                <a:gd name="connsiteY10-3490" fmla="*/ 861237 h 4492350"/>
                <a:gd name="connsiteX11-3491" fmla="*/ 1222745 w 3694535"/>
                <a:gd name="connsiteY11-3492" fmla="*/ 2062716 h 4492350"/>
                <a:gd name="connsiteX12-3493" fmla="*/ 1690577 w 3694535"/>
                <a:gd name="connsiteY12-3494" fmla="*/ 2190307 h 4492350"/>
                <a:gd name="connsiteX13-3495" fmla="*/ 1956391 w 3694535"/>
                <a:gd name="connsiteY13-3496" fmla="*/ 0 h 4492350"/>
                <a:gd name="connsiteX14-3497" fmla="*/ 2027834 w 3694535"/>
                <a:gd name="connsiteY14-3498" fmla="*/ 986216 h 4492350"/>
                <a:gd name="connsiteX15-3499" fmla="*/ 1881963 w 3694535"/>
                <a:gd name="connsiteY15-3500" fmla="*/ 2060385 h 4492350"/>
                <a:gd name="connsiteX16-3501" fmla="*/ 2057494 w 3694535"/>
                <a:gd name="connsiteY16-3502" fmla="*/ 3046321 h 4492350"/>
                <a:gd name="connsiteX17-3503" fmla="*/ 2647507 w 3694535"/>
                <a:gd name="connsiteY17-3504" fmla="*/ 2519916 h 4492350"/>
                <a:gd name="connsiteX18-3505" fmla="*/ 2913694 w 3694535"/>
                <a:gd name="connsiteY18-3506" fmla="*/ 1291762 h 4492350"/>
                <a:gd name="connsiteX19-3507" fmla="*/ 2806809 w 3694535"/>
                <a:gd name="connsiteY19-3508" fmla="*/ 2383091 h 4492350"/>
                <a:gd name="connsiteX20-3509" fmla="*/ 3694535 w 3694535"/>
                <a:gd name="connsiteY20-3510" fmla="*/ 1124252 h 4492350"/>
                <a:gd name="connsiteX21-3511" fmla="*/ 2222205 w 3694535"/>
                <a:gd name="connsiteY21-3512" fmla="*/ 3370521 h 4492350"/>
                <a:gd name="connsiteX22-3513" fmla="*/ 2169042 w 3694535"/>
                <a:gd name="connsiteY22-3514" fmla="*/ 3817088 h 4492350"/>
                <a:gd name="connsiteX23-3515" fmla="*/ 3317358 w 3694535"/>
                <a:gd name="connsiteY23-3516" fmla="*/ 3094074 h 4492350"/>
                <a:gd name="connsiteX24-3517" fmla="*/ 2194317 w 3694535"/>
                <a:gd name="connsiteY24-3518" fmla="*/ 4030951 h 4492350"/>
                <a:gd name="connsiteX25-3519" fmla="*/ 2232838 w 3694535"/>
                <a:gd name="connsiteY25-3520" fmla="*/ 4476307 h 4492350"/>
                <a:gd name="connsiteX26-3521" fmla="*/ 2218194 w 3694535"/>
                <a:gd name="connsiteY26-3522" fmla="*/ 4491415 h 4492350"/>
                <a:gd name="connsiteX27-3523" fmla="*/ 1743740 w 3694535"/>
                <a:gd name="connsiteY27-3524" fmla="*/ 4492350 h 4492350"/>
                <a:gd name="connsiteX0-3525" fmla="*/ 1743740 w 3694535"/>
                <a:gd name="connsiteY0-3526" fmla="*/ 4492350 h 4492350"/>
                <a:gd name="connsiteX1-3527" fmla="*/ 1796903 w 3694535"/>
                <a:gd name="connsiteY1-3528" fmla="*/ 3785190 h 4492350"/>
                <a:gd name="connsiteX2-3529" fmla="*/ 1307805 w 3694535"/>
                <a:gd name="connsiteY2-3530" fmla="*/ 3381153 h 4492350"/>
                <a:gd name="connsiteX3-3531" fmla="*/ 31898 w 3694535"/>
                <a:gd name="connsiteY3-3532" fmla="*/ 2945218 h 4492350"/>
                <a:gd name="connsiteX4-3533" fmla="*/ 1127052 w 3694535"/>
                <a:gd name="connsiteY4-3534" fmla="*/ 3242930 h 4492350"/>
                <a:gd name="connsiteX5-3535" fmla="*/ 393405 w 3694535"/>
                <a:gd name="connsiteY5-3536" fmla="*/ 2456121 h 4492350"/>
                <a:gd name="connsiteX6-3537" fmla="*/ 1775638 w 3694535"/>
                <a:gd name="connsiteY6-3538" fmla="*/ 3519376 h 4492350"/>
                <a:gd name="connsiteX7-3539" fmla="*/ 1679945 w 3694535"/>
                <a:gd name="connsiteY7-3540" fmla="*/ 2392325 h 4492350"/>
                <a:gd name="connsiteX8-3541" fmla="*/ 0 w 3694535"/>
                <a:gd name="connsiteY8-3542" fmla="*/ 754911 h 4492350"/>
                <a:gd name="connsiteX9-3543" fmla="*/ 988828 w 3694535"/>
                <a:gd name="connsiteY9-3544" fmla="*/ 1924493 h 4492350"/>
                <a:gd name="connsiteX10-3545" fmla="*/ 1137684 w 3694535"/>
                <a:gd name="connsiteY10-3546" fmla="*/ 861237 h 4492350"/>
                <a:gd name="connsiteX11-3547" fmla="*/ 1222745 w 3694535"/>
                <a:gd name="connsiteY11-3548" fmla="*/ 2062716 h 4492350"/>
                <a:gd name="connsiteX12-3549" fmla="*/ 1690577 w 3694535"/>
                <a:gd name="connsiteY12-3550" fmla="*/ 2190307 h 4492350"/>
                <a:gd name="connsiteX13-3551" fmla="*/ 1956391 w 3694535"/>
                <a:gd name="connsiteY13-3552" fmla="*/ 0 h 4492350"/>
                <a:gd name="connsiteX14-3553" fmla="*/ 2027834 w 3694535"/>
                <a:gd name="connsiteY14-3554" fmla="*/ 986216 h 4492350"/>
                <a:gd name="connsiteX15-3555" fmla="*/ 1881963 w 3694535"/>
                <a:gd name="connsiteY15-3556" fmla="*/ 2060385 h 4492350"/>
                <a:gd name="connsiteX16-3557" fmla="*/ 2057494 w 3694535"/>
                <a:gd name="connsiteY16-3558" fmla="*/ 3046321 h 4492350"/>
                <a:gd name="connsiteX17-3559" fmla="*/ 2647507 w 3694535"/>
                <a:gd name="connsiteY17-3560" fmla="*/ 2519916 h 4492350"/>
                <a:gd name="connsiteX18-3561" fmla="*/ 2913694 w 3694535"/>
                <a:gd name="connsiteY18-3562" fmla="*/ 1291762 h 4492350"/>
                <a:gd name="connsiteX19-3563" fmla="*/ 2806809 w 3694535"/>
                <a:gd name="connsiteY19-3564" fmla="*/ 2383091 h 4492350"/>
                <a:gd name="connsiteX20-3565" fmla="*/ 3694535 w 3694535"/>
                <a:gd name="connsiteY20-3566" fmla="*/ 1124252 h 4492350"/>
                <a:gd name="connsiteX21-3567" fmla="*/ 2222205 w 3694535"/>
                <a:gd name="connsiteY21-3568" fmla="*/ 3370521 h 4492350"/>
                <a:gd name="connsiteX22-3569" fmla="*/ 2169042 w 3694535"/>
                <a:gd name="connsiteY22-3570" fmla="*/ 3817088 h 4492350"/>
                <a:gd name="connsiteX23-3571" fmla="*/ 3317358 w 3694535"/>
                <a:gd name="connsiteY23-3572" fmla="*/ 3094074 h 4492350"/>
                <a:gd name="connsiteX24-3573" fmla="*/ 2194317 w 3694535"/>
                <a:gd name="connsiteY24-3574" fmla="*/ 4030951 h 4492350"/>
                <a:gd name="connsiteX25-3575" fmla="*/ 2232838 w 3694535"/>
                <a:gd name="connsiteY25-3576" fmla="*/ 4476307 h 4492350"/>
                <a:gd name="connsiteX26-3577" fmla="*/ 2218194 w 3694535"/>
                <a:gd name="connsiteY26-3578" fmla="*/ 4491415 h 4492350"/>
                <a:gd name="connsiteX27-3579" fmla="*/ 1743740 w 3694535"/>
                <a:gd name="connsiteY27-3580" fmla="*/ 4492350 h 4492350"/>
                <a:gd name="connsiteX0-3581" fmla="*/ 1743740 w 3694535"/>
                <a:gd name="connsiteY0-3582" fmla="*/ 4492350 h 4492350"/>
                <a:gd name="connsiteX1-3583" fmla="*/ 1796903 w 3694535"/>
                <a:gd name="connsiteY1-3584" fmla="*/ 3785190 h 4492350"/>
                <a:gd name="connsiteX2-3585" fmla="*/ 1307805 w 3694535"/>
                <a:gd name="connsiteY2-3586" fmla="*/ 3381153 h 4492350"/>
                <a:gd name="connsiteX3-3587" fmla="*/ 31898 w 3694535"/>
                <a:gd name="connsiteY3-3588" fmla="*/ 2945218 h 4492350"/>
                <a:gd name="connsiteX4-3589" fmla="*/ 1127052 w 3694535"/>
                <a:gd name="connsiteY4-3590" fmla="*/ 3242930 h 4492350"/>
                <a:gd name="connsiteX5-3591" fmla="*/ 393405 w 3694535"/>
                <a:gd name="connsiteY5-3592" fmla="*/ 2456121 h 4492350"/>
                <a:gd name="connsiteX6-3593" fmla="*/ 1775638 w 3694535"/>
                <a:gd name="connsiteY6-3594" fmla="*/ 3519376 h 4492350"/>
                <a:gd name="connsiteX7-3595" fmla="*/ 1679945 w 3694535"/>
                <a:gd name="connsiteY7-3596" fmla="*/ 2392325 h 4492350"/>
                <a:gd name="connsiteX8-3597" fmla="*/ 0 w 3694535"/>
                <a:gd name="connsiteY8-3598" fmla="*/ 754911 h 4492350"/>
                <a:gd name="connsiteX9-3599" fmla="*/ 988828 w 3694535"/>
                <a:gd name="connsiteY9-3600" fmla="*/ 1924493 h 4492350"/>
                <a:gd name="connsiteX10-3601" fmla="*/ 1137684 w 3694535"/>
                <a:gd name="connsiteY10-3602" fmla="*/ 861237 h 4492350"/>
                <a:gd name="connsiteX11-3603" fmla="*/ 1222745 w 3694535"/>
                <a:gd name="connsiteY11-3604" fmla="*/ 2062716 h 4492350"/>
                <a:gd name="connsiteX12-3605" fmla="*/ 1690577 w 3694535"/>
                <a:gd name="connsiteY12-3606" fmla="*/ 2190307 h 4492350"/>
                <a:gd name="connsiteX13-3607" fmla="*/ 1956391 w 3694535"/>
                <a:gd name="connsiteY13-3608" fmla="*/ 0 h 4492350"/>
                <a:gd name="connsiteX14-3609" fmla="*/ 2027834 w 3694535"/>
                <a:gd name="connsiteY14-3610" fmla="*/ 986216 h 4492350"/>
                <a:gd name="connsiteX15-3611" fmla="*/ 1881963 w 3694535"/>
                <a:gd name="connsiteY15-3612" fmla="*/ 2060385 h 4492350"/>
                <a:gd name="connsiteX16-3613" fmla="*/ 2057494 w 3694535"/>
                <a:gd name="connsiteY16-3614" fmla="*/ 3046321 h 4492350"/>
                <a:gd name="connsiteX17-3615" fmla="*/ 2647507 w 3694535"/>
                <a:gd name="connsiteY17-3616" fmla="*/ 2519916 h 4492350"/>
                <a:gd name="connsiteX18-3617" fmla="*/ 2913694 w 3694535"/>
                <a:gd name="connsiteY18-3618" fmla="*/ 1291762 h 4492350"/>
                <a:gd name="connsiteX19-3619" fmla="*/ 2806809 w 3694535"/>
                <a:gd name="connsiteY19-3620" fmla="*/ 2383091 h 4492350"/>
                <a:gd name="connsiteX20-3621" fmla="*/ 3694535 w 3694535"/>
                <a:gd name="connsiteY20-3622" fmla="*/ 1124252 h 4492350"/>
                <a:gd name="connsiteX21-3623" fmla="*/ 2222205 w 3694535"/>
                <a:gd name="connsiteY21-3624" fmla="*/ 3370521 h 4492350"/>
                <a:gd name="connsiteX22-3625" fmla="*/ 2169042 w 3694535"/>
                <a:gd name="connsiteY22-3626" fmla="*/ 3817088 h 4492350"/>
                <a:gd name="connsiteX23-3627" fmla="*/ 3317358 w 3694535"/>
                <a:gd name="connsiteY23-3628" fmla="*/ 3094074 h 4492350"/>
                <a:gd name="connsiteX24-3629" fmla="*/ 2194317 w 3694535"/>
                <a:gd name="connsiteY24-3630" fmla="*/ 4030951 h 4492350"/>
                <a:gd name="connsiteX25-3631" fmla="*/ 2232838 w 3694535"/>
                <a:gd name="connsiteY25-3632" fmla="*/ 4476307 h 4492350"/>
                <a:gd name="connsiteX26-3633" fmla="*/ 2218194 w 3694535"/>
                <a:gd name="connsiteY26-3634" fmla="*/ 4491415 h 4492350"/>
                <a:gd name="connsiteX27-3635" fmla="*/ 1743740 w 3694535"/>
                <a:gd name="connsiteY27-3636" fmla="*/ 4492350 h 4492350"/>
                <a:gd name="connsiteX0-3637" fmla="*/ 1743740 w 3694535"/>
                <a:gd name="connsiteY0-3638" fmla="*/ 4492350 h 4492350"/>
                <a:gd name="connsiteX1-3639" fmla="*/ 1796903 w 3694535"/>
                <a:gd name="connsiteY1-3640" fmla="*/ 3785190 h 4492350"/>
                <a:gd name="connsiteX2-3641" fmla="*/ 1307805 w 3694535"/>
                <a:gd name="connsiteY2-3642" fmla="*/ 3381153 h 4492350"/>
                <a:gd name="connsiteX3-3643" fmla="*/ 31898 w 3694535"/>
                <a:gd name="connsiteY3-3644" fmla="*/ 2945218 h 4492350"/>
                <a:gd name="connsiteX4-3645" fmla="*/ 1127052 w 3694535"/>
                <a:gd name="connsiteY4-3646" fmla="*/ 3242930 h 4492350"/>
                <a:gd name="connsiteX5-3647" fmla="*/ 393405 w 3694535"/>
                <a:gd name="connsiteY5-3648" fmla="*/ 2456121 h 4492350"/>
                <a:gd name="connsiteX6-3649" fmla="*/ 1775638 w 3694535"/>
                <a:gd name="connsiteY6-3650" fmla="*/ 3519376 h 4492350"/>
                <a:gd name="connsiteX7-3651" fmla="*/ 1679945 w 3694535"/>
                <a:gd name="connsiteY7-3652" fmla="*/ 2392325 h 4492350"/>
                <a:gd name="connsiteX8-3653" fmla="*/ 0 w 3694535"/>
                <a:gd name="connsiteY8-3654" fmla="*/ 754911 h 4492350"/>
                <a:gd name="connsiteX9-3655" fmla="*/ 988828 w 3694535"/>
                <a:gd name="connsiteY9-3656" fmla="*/ 1924493 h 4492350"/>
                <a:gd name="connsiteX10-3657" fmla="*/ 1137684 w 3694535"/>
                <a:gd name="connsiteY10-3658" fmla="*/ 861237 h 4492350"/>
                <a:gd name="connsiteX11-3659" fmla="*/ 1222745 w 3694535"/>
                <a:gd name="connsiteY11-3660" fmla="*/ 2062716 h 4492350"/>
                <a:gd name="connsiteX12-3661" fmla="*/ 1690577 w 3694535"/>
                <a:gd name="connsiteY12-3662" fmla="*/ 2190307 h 4492350"/>
                <a:gd name="connsiteX13-3663" fmla="*/ 1956391 w 3694535"/>
                <a:gd name="connsiteY13-3664" fmla="*/ 0 h 4492350"/>
                <a:gd name="connsiteX14-3665" fmla="*/ 2027834 w 3694535"/>
                <a:gd name="connsiteY14-3666" fmla="*/ 986216 h 4492350"/>
                <a:gd name="connsiteX15-3667" fmla="*/ 1881963 w 3694535"/>
                <a:gd name="connsiteY15-3668" fmla="*/ 2060385 h 4492350"/>
                <a:gd name="connsiteX16-3669" fmla="*/ 2057494 w 3694535"/>
                <a:gd name="connsiteY16-3670" fmla="*/ 3046321 h 4492350"/>
                <a:gd name="connsiteX17-3671" fmla="*/ 2647507 w 3694535"/>
                <a:gd name="connsiteY17-3672" fmla="*/ 2519916 h 4492350"/>
                <a:gd name="connsiteX18-3673" fmla="*/ 2913694 w 3694535"/>
                <a:gd name="connsiteY18-3674" fmla="*/ 1291762 h 4492350"/>
                <a:gd name="connsiteX19-3675" fmla="*/ 2806809 w 3694535"/>
                <a:gd name="connsiteY19-3676" fmla="*/ 2383091 h 4492350"/>
                <a:gd name="connsiteX20-3677" fmla="*/ 3694535 w 3694535"/>
                <a:gd name="connsiteY20-3678" fmla="*/ 1124252 h 4492350"/>
                <a:gd name="connsiteX21-3679" fmla="*/ 2222205 w 3694535"/>
                <a:gd name="connsiteY21-3680" fmla="*/ 3370521 h 4492350"/>
                <a:gd name="connsiteX22-3681" fmla="*/ 2169042 w 3694535"/>
                <a:gd name="connsiteY22-3682" fmla="*/ 3817088 h 4492350"/>
                <a:gd name="connsiteX23-3683" fmla="*/ 3317358 w 3694535"/>
                <a:gd name="connsiteY23-3684" fmla="*/ 3094074 h 4492350"/>
                <a:gd name="connsiteX24-3685" fmla="*/ 2194317 w 3694535"/>
                <a:gd name="connsiteY24-3686" fmla="*/ 4030951 h 4492350"/>
                <a:gd name="connsiteX25-3687" fmla="*/ 2232838 w 3694535"/>
                <a:gd name="connsiteY25-3688" fmla="*/ 4476307 h 4492350"/>
                <a:gd name="connsiteX26-3689" fmla="*/ 2218194 w 3694535"/>
                <a:gd name="connsiteY26-3690" fmla="*/ 4491415 h 4492350"/>
                <a:gd name="connsiteX27-3691" fmla="*/ 1743740 w 3694535"/>
                <a:gd name="connsiteY27-3692" fmla="*/ 4492350 h 4492350"/>
                <a:gd name="connsiteX0-3693" fmla="*/ 1743740 w 3694535"/>
                <a:gd name="connsiteY0-3694" fmla="*/ 4492350 h 4492350"/>
                <a:gd name="connsiteX1-3695" fmla="*/ 1796903 w 3694535"/>
                <a:gd name="connsiteY1-3696" fmla="*/ 3785190 h 4492350"/>
                <a:gd name="connsiteX2-3697" fmla="*/ 1307805 w 3694535"/>
                <a:gd name="connsiteY2-3698" fmla="*/ 3381153 h 4492350"/>
                <a:gd name="connsiteX3-3699" fmla="*/ 31898 w 3694535"/>
                <a:gd name="connsiteY3-3700" fmla="*/ 2945218 h 4492350"/>
                <a:gd name="connsiteX4-3701" fmla="*/ 1127052 w 3694535"/>
                <a:gd name="connsiteY4-3702" fmla="*/ 3242930 h 4492350"/>
                <a:gd name="connsiteX5-3703" fmla="*/ 393405 w 3694535"/>
                <a:gd name="connsiteY5-3704" fmla="*/ 2456121 h 4492350"/>
                <a:gd name="connsiteX6-3705" fmla="*/ 1775638 w 3694535"/>
                <a:gd name="connsiteY6-3706" fmla="*/ 3519376 h 4492350"/>
                <a:gd name="connsiteX7-3707" fmla="*/ 1679945 w 3694535"/>
                <a:gd name="connsiteY7-3708" fmla="*/ 2392325 h 4492350"/>
                <a:gd name="connsiteX8-3709" fmla="*/ 0 w 3694535"/>
                <a:gd name="connsiteY8-3710" fmla="*/ 754911 h 4492350"/>
                <a:gd name="connsiteX9-3711" fmla="*/ 988828 w 3694535"/>
                <a:gd name="connsiteY9-3712" fmla="*/ 1924493 h 4492350"/>
                <a:gd name="connsiteX10-3713" fmla="*/ 1137684 w 3694535"/>
                <a:gd name="connsiteY10-3714" fmla="*/ 861237 h 4492350"/>
                <a:gd name="connsiteX11-3715" fmla="*/ 1222745 w 3694535"/>
                <a:gd name="connsiteY11-3716" fmla="*/ 2062716 h 4492350"/>
                <a:gd name="connsiteX12-3717" fmla="*/ 1690577 w 3694535"/>
                <a:gd name="connsiteY12-3718" fmla="*/ 2190307 h 4492350"/>
                <a:gd name="connsiteX13-3719" fmla="*/ 1956391 w 3694535"/>
                <a:gd name="connsiteY13-3720" fmla="*/ 0 h 4492350"/>
                <a:gd name="connsiteX14-3721" fmla="*/ 2027834 w 3694535"/>
                <a:gd name="connsiteY14-3722" fmla="*/ 986216 h 4492350"/>
                <a:gd name="connsiteX15-3723" fmla="*/ 1881963 w 3694535"/>
                <a:gd name="connsiteY15-3724" fmla="*/ 2060385 h 4492350"/>
                <a:gd name="connsiteX16-3725" fmla="*/ 2057494 w 3694535"/>
                <a:gd name="connsiteY16-3726" fmla="*/ 3046321 h 4492350"/>
                <a:gd name="connsiteX17-3727" fmla="*/ 2647507 w 3694535"/>
                <a:gd name="connsiteY17-3728" fmla="*/ 2519916 h 4492350"/>
                <a:gd name="connsiteX18-3729" fmla="*/ 2913694 w 3694535"/>
                <a:gd name="connsiteY18-3730" fmla="*/ 1291762 h 4492350"/>
                <a:gd name="connsiteX19-3731" fmla="*/ 2806809 w 3694535"/>
                <a:gd name="connsiteY19-3732" fmla="*/ 2383091 h 4492350"/>
                <a:gd name="connsiteX20-3733" fmla="*/ 3694535 w 3694535"/>
                <a:gd name="connsiteY20-3734" fmla="*/ 1124252 h 4492350"/>
                <a:gd name="connsiteX21-3735" fmla="*/ 2222205 w 3694535"/>
                <a:gd name="connsiteY21-3736" fmla="*/ 3370521 h 4492350"/>
                <a:gd name="connsiteX22-3737" fmla="*/ 2169042 w 3694535"/>
                <a:gd name="connsiteY22-3738" fmla="*/ 3817088 h 4492350"/>
                <a:gd name="connsiteX23-3739" fmla="*/ 3317358 w 3694535"/>
                <a:gd name="connsiteY23-3740" fmla="*/ 3094074 h 4492350"/>
                <a:gd name="connsiteX24-3741" fmla="*/ 2194317 w 3694535"/>
                <a:gd name="connsiteY24-3742" fmla="*/ 4030951 h 4492350"/>
                <a:gd name="connsiteX25-3743" fmla="*/ 2232838 w 3694535"/>
                <a:gd name="connsiteY25-3744" fmla="*/ 4476307 h 4492350"/>
                <a:gd name="connsiteX26-3745" fmla="*/ 2218194 w 3694535"/>
                <a:gd name="connsiteY26-3746" fmla="*/ 4491415 h 4492350"/>
                <a:gd name="connsiteX27-3747" fmla="*/ 1743740 w 3694535"/>
                <a:gd name="connsiteY27-3748" fmla="*/ 4492350 h 4492350"/>
                <a:gd name="connsiteX0-3749" fmla="*/ 1743740 w 3694535"/>
                <a:gd name="connsiteY0-3750" fmla="*/ 4492350 h 4492350"/>
                <a:gd name="connsiteX1-3751" fmla="*/ 1796903 w 3694535"/>
                <a:gd name="connsiteY1-3752" fmla="*/ 3785190 h 4492350"/>
                <a:gd name="connsiteX2-3753" fmla="*/ 1307805 w 3694535"/>
                <a:gd name="connsiteY2-3754" fmla="*/ 3381153 h 4492350"/>
                <a:gd name="connsiteX3-3755" fmla="*/ 31898 w 3694535"/>
                <a:gd name="connsiteY3-3756" fmla="*/ 2945218 h 4492350"/>
                <a:gd name="connsiteX4-3757" fmla="*/ 1127052 w 3694535"/>
                <a:gd name="connsiteY4-3758" fmla="*/ 3242930 h 4492350"/>
                <a:gd name="connsiteX5-3759" fmla="*/ 393405 w 3694535"/>
                <a:gd name="connsiteY5-3760" fmla="*/ 2456121 h 4492350"/>
                <a:gd name="connsiteX6-3761" fmla="*/ 1775638 w 3694535"/>
                <a:gd name="connsiteY6-3762" fmla="*/ 3519376 h 4492350"/>
                <a:gd name="connsiteX7-3763" fmla="*/ 1679945 w 3694535"/>
                <a:gd name="connsiteY7-3764" fmla="*/ 2392325 h 4492350"/>
                <a:gd name="connsiteX8-3765" fmla="*/ 0 w 3694535"/>
                <a:gd name="connsiteY8-3766" fmla="*/ 754911 h 4492350"/>
                <a:gd name="connsiteX9-3767" fmla="*/ 988828 w 3694535"/>
                <a:gd name="connsiteY9-3768" fmla="*/ 1924493 h 4492350"/>
                <a:gd name="connsiteX10-3769" fmla="*/ 1137684 w 3694535"/>
                <a:gd name="connsiteY10-3770" fmla="*/ 861237 h 4492350"/>
                <a:gd name="connsiteX11-3771" fmla="*/ 1222745 w 3694535"/>
                <a:gd name="connsiteY11-3772" fmla="*/ 2062716 h 4492350"/>
                <a:gd name="connsiteX12-3773" fmla="*/ 1690577 w 3694535"/>
                <a:gd name="connsiteY12-3774" fmla="*/ 2190307 h 4492350"/>
                <a:gd name="connsiteX13-3775" fmla="*/ 1956391 w 3694535"/>
                <a:gd name="connsiteY13-3776" fmla="*/ 0 h 4492350"/>
                <a:gd name="connsiteX14-3777" fmla="*/ 2027834 w 3694535"/>
                <a:gd name="connsiteY14-3778" fmla="*/ 986216 h 4492350"/>
                <a:gd name="connsiteX15-3779" fmla="*/ 1881963 w 3694535"/>
                <a:gd name="connsiteY15-3780" fmla="*/ 2060385 h 4492350"/>
                <a:gd name="connsiteX16-3781" fmla="*/ 2057494 w 3694535"/>
                <a:gd name="connsiteY16-3782" fmla="*/ 3046321 h 4492350"/>
                <a:gd name="connsiteX17-3783" fmla="*/ 2647507 w 3694535"/>
                <a:gd name="connsiteY17-3784" fmla="*/ 2519916 h 4492350"/>
                <a:gd name="connsiteX18-3785" fmla="*/ 2913694 w 3694535"/>
                <a:gd name="connsiteY18-3786" fmla="*/ 1291762 h 4492350"/>
                <a:gd name="connsiteX19-3787" fmla="*/ 2806809 w 3694535"/>
                <a:gd name="connsiteY19-3788" fmla="*/ 2383091 h 4492350"/>
                <a:gd name="connsiteX20-3789" fmla="*/ 3694535 w 3694535"/>
                <a:gd name="connsiteY20-3790" fmla="*/ 1124252 h 4492350"/>
                <a:gd name="connsiteX21-3791" fmla="*/ 2222205 w 3694535"/>
                <a:gd name="connsiteY21-3792" fmla="*/ 3370521 h 4492350"/>
                <a:gd name="connsiteX22-3793" fmla="*/ 2169042 w 3694535"/>
                <a:gd name="connsiteY22-3794" fmla="*/ 3817088 h 4492350"/>
                <a:gd name="connsiteX23-3795" fmla="*/ 3317358 w 3694535"/>
                <a:gd name="connsiteY23-3796" fmla="*/ 3094074 h 4492350"/>
                <a:gd name="connsiteX24-3797" fmla="*/ 2194317 w 3694535"/>
                <a:gd name="connsiteY24-3798" fmla="*/ 4030951 h 4492350"/>
                <a:gd name="connsiteX25-3799" fmla="*/ 2232838 w 3694535"/>
                <a:gd name="connsiteY25-3800" fmla="*/ 4476307 h 4492350"/>
                <a:gd name="connsiteX26-3801" fmla="*/ 2218194 w 3694535"/>
                <a:gd name="connsiteY26-3802" fmla="*/ 4491415 h 4492350"/>
                <a:gd name="connsiteX27-3803" fmla="*/ 1743740 w 3694535"/>
                <a:gd name="connsiteY27-3804" fmla="*/ 4492350 h 4492350"/>
                <a:gd name="connsiteX0-3805" fmla="*/ 1743740 w 3694535"/>
                <a:gd name="connsiteY0-3806" fmla="*/ 4492350 h 4492350"/>
                <a:gd name="connsiteX1-3807" fmla="*/ 1796903 w 3694535"/>
                <a:gd name="connsiteY1-3808" fmla="*/ 3785190 h 4492350"/>
                <a:gd name="connsiteX2-3809" fmla="*/ 1307805 w 3694535"/>
                <a:gd name="connsiteY2-3810" fmla="*/ 3381153 h 4492350"/>
                <a:gd name="connsiteX3-3811" fmla="*/ 31898 w 3694535"/>
                <a:gd name="connsiteY3-3812" fmla="*/ 2945218 h 4492350"/>
                <a:gd name="connsiteX4-3813" fmla="*/ 1127052 w 3694535"/>
                <a:gd name="connsiteY4-3814" fmla="*/ 3242930 h 4492350"/>
                <a:gd name="connsiteX5-3815" fmla="*/ 393405 w 3694535"/>
                <a:gd name="connsiteY5-3816" fmla="*/ 2456121 h 4492350"/>
                <a:gd name="connsiteX6-3817" fmla="*/ 1775638 w 3694535"/>
                <a:gd name="connsiteY6-3818" fmla="*/ 3519376 h 4492350"/>
                <a:gd name="connsiteX7-3819" fmla="*/ 1683956 w 3694535"/>
                <a:gd name="connsiteY7-3820" fmla="*/ 2424409 h 4492350"/>
                <a:gd name="connsiteX8-3821" fmla="*/ 0 w 3694535"/>
                <a:gd name="connsiteY8-3822" fmla="*/ 754911 h 4492350"/>
                <a:gd name="connsiteX9-3823" fmla="*/ 988828 w 3694535"/>
                <a:gd name="connsiteY9-3824" fmla="*/ 1924493 h 4492350"/>
                <a:gd name="connsiteX10-3825" fmla="*/ 1137684 w 3694535"/>
                <a:gd name="connsiteY10-3826" fmla="*/ 861237 h 4492350"/>
                <a:gd name="connsiteX11-3827" fmla="*/ 1222745 w 3694535"/>
                <a:gd name="connsiteY11-3828" fmla="*/ 2062716 h 4492350"/>
                <a:gd name="connsiteX12-3829" fmla="*/ 1690577 w 3694535"/>
                <a:gd name="connsiteY12-3830" fmla="*/ 2190307 h 4492350"/>
                <a:gd name="connsiteX13-3831" fmla="*/ 1956391 w 3694535"/>
                <a:gd name="connsiteY13-3832" fmla="*/ 0 h 4492350"/>
                <a:gd name="connsiteX14-3833" fmla="*/ 2027834 w 3694535"/>
                <a:gd name="connsiteY14-3834" fmla="*/ 986216 h 4492350"/>
                <a:gd name="connsiteX15-3835" fmla="*/ 1881963 w 3694535"/>
                <a:gd name="connsiteY15-3836" fmla="*/ 2060385 h 4492350"/>
                <a:gd name="connsiteX16-3837" fmla="*/ 2057494 w 3694535"/>
                <a:gd name="connsiteY16-3838" fmla="*/ 3046321 h 4492350"/>
                <a:gd name="connsiteX17-3839" fmla="*/ 2647507 w 3694535"/>
                <a:gd name="connsiteY17-3840" fmla="*/ 2519916 h 4492350"/>
                <a:gd name="connsiteX18-3841" fmla="*/ 2913694 w 3694535"/>
                <a:gd name="connsiteY18-3842" fmla="*/ 1291762 h 4492350"/>
                <a:gd name="connsiteX19-3843" fmla="*/ 2806809 w 3694535"/>
                <a:gd name="connsiteY19-3844" fmla="*/ 2383091 h 4492350"/>
                <a:gd name="connsiteX20-3845" fmla="*/ 3694535 w 3694535"/>
                <a:gd name="connsiteY20-3846" fmla="*/ 1124252 h 4492350"/>
                <a:gd name="connsiteX21-3847" fmla="*/ 2222205 w 3694535"/>
                <a:gd name="connsiteY21-3848" fmla="*/ 3370521 h 4492350"/>
                <a:gd name="connsiteX22-3849" fmla="*/ 2169042 w 3694535"/>
                <a:gd name="connsiteY22-3850" fmla="*/ 3817088 h 4492350"/>
                <a:gd name="connsiteX23-3851" fmla="*/ 3317358 w 3694535"/>
                <a:gd name="connsiteY23-3852" fmla="*/ 3094074 h 4492350"/>
                <a:gd name="connsiteX24-3853" fmla="*/ 2194317 w 3694535"/>
                <a:gd name="connsiteY24-3854" fmla="*/ 4030951 h 4492350"/>
                <a:gd name="connsiteX25-3855" fmla="*/ 2232838 w 3694535"/>
                <a:gd name="connsiteY25-3856" fmla="*/ 4476307 h 4492350"/>
                <a:gd name="connsiteX26-3857" fmla="*/ 2218194 w 3694535"/>
                <a:gd name="connsiteY26-3858" fmla="*/ 4491415 h 4492350"/>
                <a:gd name="connsiteX27-3859" fmla="*/ 1743740 w 3694535"/>
                <a:gd name="connsiteY27-3860" fmla="*/ 4492350 h 4492350"/>
                <a:gd name="connsiteX0-3861" fmla="*/ 1743740 w 3694535"/>
                <a:gd name="connsiteY0-3862" fmla="*/ 4492350 h 4492350"/>
                <a:gd name="connsiteX1-3863" fmla="*/ 1796903 w 3694535"/>
                <a:gd name="connsiteY1-3864" fmla="*/ 3785190 h 4492350"/>
                <a:gd name="connsiteX2-3865" fmla="*/ 1307805 w 3694535"/>
                <a:gd name="connsiteY2-3866" fmla="*/ 3381153 h 4492350"/>
                <a:gd name="connsiteX3-3867" fmla="*/ 31898 w 3694535"/>
                <a:gd name="connsiteY3-3868" fmla="*/ 2945218 h 4492350"/>
                <a:gd name="connsiteX4-3869" fmla="*/ 1127052 w 3694535"/>
                <a:gd name="connsiteY4-3870" fmla="*/ 3242930 h 4492350"/>
                <a:gd name="connsiteX5-3871" fmla="*/ 393405 w 3694535"/>
                <a:gd name="connsiteY5-3872" fmla="*/ 2456121 h 4492350"/>
                <a:gd name="connsiteX6-3873" fmla="*/ 1775638 w 3694535"/>
                <a:gd name="connsiteY6-3874" fmla="*/ 3519376 h 4492350"/>
                <a:gd name="connsiteX7-3875" fmla="*/ 1683956 w 3694535"/>
                <a:gd name="connsiteY7-3876" fmla="*/ 2424409 h 4492350"/>
                <a:gd name="connsiteX8-3877" fmla="*/ 0 w 3694535"/>
                <a:gd name="connsiteY8-3878" fmla="*/ 754911 h 4492350"/>
                <a:gd name="connsiteX9-3879" fmla="*/ 988828 w 3694535"/>
                <a:gd name="connsiteY9-3880" fmla="*/ 1924493 h 4492350"/>
                <a:gd name="connsiteX10-3881" fmla="*/ 1137684 w 3694535"/>
                <a:gd name="connsiteY10-3882" fmla="*/ 861237 h 4492350"/>
                <a:gd name="connsiteX11-3883" fmla="*/ 1222745 w 3694535"/>
                <a:gd name="connsiteY11-3884" fmla="*/ 2062716 h 4492350"/>
                <a:gd name="connsiteX12-3885" fmla="*/ 1690577 w 3694535"/>
                <a:gd name="connsiteY12-3886" fmla="*/ 2190307 h 4492350"/>
                <a:gd name="connsiteX13-3887" fmla="*/ 1956391 w 3694535"/>
                <a:gd name="connsiteY13-3888" fmla="*/ 0 h 4492350"/>
                <a:gd name="connsiteX14-3889" fmla="*/ 2027834 w 3694535"/>
                <a:gd name="connsiteY14-3890" fmla="*/ 986216 h 4492350"/>
                <a:gd name="connsiteX15-3891" fmla="*/ 1881963 w 3694535"/>
                <a:gd name="connsiteY15-3892" fmla="*/ 2060385 h 4492350"/>
                <a:gd name="connsiteX16-3893" fmla="*/ 2057494 w 3694535"/>
                <a:gd name="connsiteY16-3894" fmla="*/ 3046321 h 4492350"/>
                <a:gd name="connsiteX17-3895" fmla="*/ 2647507 w 3694535"/>
                <a:gd name="connsiteY17-3896" fmla="*/ 2519916 h 4492350"/>
                <a:gd name="connsiteX18-3897" fmla="*/ 2913694 w 3694535"/>
                <a:gd name="connsiteY18-3898" fmla="*/ 1291762 h 4492350"/>
                <a:gd name="connsiteX19-3899" fmla="*/ 2806809 w 3694535"/>
                <a:gd name="connsiteY19-3900" fmla="*/ 2383091 h 4492350"/>
                <a:gd name="connsiteX20-3901" fmla="*/ 3694535 w 3694535"/>
                <a:gd name="connsiteY20-3902" fmla="*/ 1124252 h 4492350"/>
                <a:gd name="connsiteX21-3903" fmla="*/ 2222205 w 3694535"/>
                <a:gd name="connsiteY21-3904" fmla="*/ 3370521 h 4492350"/>
                <a:gd name="connsiteX22-3905" fmla="*/ 2169042 w 3694535"/>
                <a:gd name="connsiteY22-3906" fmla="*/ 3817088 h 4492350"/>
                <a:gd name="connsiteX23-3907" fmla="*/ 3317358 w 3694535"/>
                <a:gd name="connsiteY23-3908" fmla="*/ 3094074 h 4492350"/>
                <a:gd name="connsiteX24-3909" fmla="*/ 2194317 w 3694535"/>
                <a:gd name="connsiteY24-3910" fmla="*/ 4030951 h 4492350"/>
                <a:gd name="connsiteX25-3911" fmla="*/ 2232838 w 3694535"/>
                <a:gd name="connsiteY25-3912" fmla="*/ 4476307 h 4492350"/>
                <a:gd name="connsiteX26-3913" fmla="*/ 2218194 w 3694535"/>
                <a:gd name="connsiteY26-3914" fmla="*/ 4491415 h 4492350"/>
                <a:gd name="connsiteX27-3915" fmla="*/ 1743740 w 3694535"/>
                <a:gd name="connsiteY27-3916" fmla="*/ 4492350 h 4492350"/>
                <a:gd name="connsiteX0-3917" fmla="*/ 1743740 w 3694535"/>
                <a:gd name="connsiteY0-3918" fmla="*/ 4492350 h 4492350"/>
                <a:gd name="connsiteX1-3919" fmla="*/ 1796903 w 3694535"/>
                <a:gd name="connsiteY1-3920" fmla="*/ 3785190 h 4492350"/>
                <a:gd name="connsiteX2-3921" fmla="*/ 1307805 w 3694535"/>
                <a:gd name="connsiteY2-3922" fmla="*/ 3381153 h 4492350"/>
                <a:gd name="connsiteX3-3923" fmla="*/ 31898 w 3694535"/>
                <a:gd name="connsiteY3-3924" fmla="*/ 2945218 h 4492350"/>
                <a:gd name="connsiteX4-3925" fmla="*/ 1127052 w 3694535"/>
                <a:gd name="connsiteY4-3926" fmla="*/ 3242930 h 4492350"/>
                <a:gd name="connsiteX5-3927" fmla="*/ 393405 w 3694535"/>
                <a:gd name="connsiteY5-3928" fmla="*/ 2456121 h 4492350"/>
                <a:gd name="connsiteX6-3929" fmla="*/ 1775638 w 3694535"/>
                <a:gd name="connsiteY6-3930" fmla="*/ 3519376 h 4492350"/>
                <a:gd name="connsiteX7-3931" fmla="*/ 1683956 w 3694535"/>
                <a:gd name="connsiteY7-3932" fmla="*/ 2424409 h 4492350"/>
                <a:gd name="connsiteX8-3933" fmla="*/ 0 w 3694535"/>
                <a:gd name="connsiteY8-3934" fmla="*/ 754911 h 4492350"/>
                <a:gd name="connsiteX9-3935" fmla="*/ 988828 w 3694535"/>
                <a:gd name="connsiteY9-3936" fmla="*/ 1924493 h 4492350"/>
                <a:gd name="connsiteX10-3937" fmla="*/ 1137684 w 3694535"/>
                <a:gd name="connsiteY10-3938" fmla="*/ 861237 h 4492350"/>
                <a:gd name="connsiteX11-3939" fmla="*/ 1222745 w 3694535"/>
                <a:gd name="connsiteY11-3940" fmla="*/ 2062716 h 4492350"/>
                <a:gd name="connsiteX12-3941" fmla="*/ 1714640 w 3694535"/>
                <a:gd name="connsiteY12-3942" fmla="*/ 2194318 h 4492350"/>
                <a:gd name="connsiteX13-3943" fmla="*/ 1956391 w 3694535"/>
                <a:gd name="connsiteY13-3944" fmla="*/ 0 h 4492350"/>
                <a:gd name="connsiteX14-3945" fmla="*/ 2027834 w 3694535"/>
                <a:gd name="connsiteY14-3946" fmla="*/ 986216 h 4492350"/>
                <a:gd name="connsiteX15-3947" fmla="*/ 1881963 w 3694535"/>
                <a:gd name="connsiteY15-3948" fmla="*/ 2060385 h 4492350"/>
                <a:gd name="connsiteX16-3949" fmla="*/ 2057494 w 3694535"/>
                <a:gd name="connsiteY16-3950" fmla="*/ 3046321 h 4492350"/>
                <a:gd name="connsiteX17-3951" fmla="*/ 2647507 w 3694535"/>
                <a:gd name="connsiteY17-3952" fmla="*/ 2519916 h 4492350"/>
                <a:gd name="connsiteX18-3953" fmla="*/ 2913694 w 3694535"/>
                <a:gd name="connsiteY18-3954" fmla="*/ 1291762 h 4492350"/>
                <a:gd name="connsiteX19-3955" fmla="*/ 2806809 w 3694535"/>
                <a:gd name="connsiteY19-3956" fmla="*/ 2383091 h 4492350"/>
                <a:gd name="connsiteX20-3957" fmla="*/ 3694535 w 3694535"/>
                <a:gd name="connsiteY20-3958" fmla="*/ 1124252 h 4492350"/>
                <a:gd name="connsiteX21-3959" fmla="*/ 2222205 w 3694535"/>
                <a:gd name="connsiteY21-3960" fmla="*/ 3370521 h 4492350"/>
                <a:gd name="connsiteX22-3961" fmla="*/ 2169042 w 3694535"/>
                <a:gd name="connsiteY22-3962" fmla="*/ 3817088 h 4492350"/>
                <a:gd name="connsiteX23-3963" fmla="*/ 3317358 w 3694535"/>
                <a:gd name="connsiteY23-3964" fmla="*/ 3094074 h 4492350"/>
                <a:gd name="connsiteX24-3965" fmla="*/ 2194317 w 3694535"/>
                <a:gd name="connsiteY24-3966" fmla="*/ 4030951 h 4492350"/>
                <a:gd name="connsiteX25-3967" fmla="*/ 2232838 w 3694535"/>
                <a:gd name="connsiteY25-3968" fmla="*/ 4476307 h 4492350"/>
                <a:gd name="connsiteX26-3969" fmla="*/ 2218194 w 3694535"/>
                <a:gd name="connsiteY26-3970" fmla="*/ 4491415 h 4492350"/>
                <a:gd name="connsiteX27-3971" fmla="*/ 1743740 w 3694535"/>
                <a:gd name="connsiteY27-3972" fmla="*/ 4492350 h 4492350"/>
                <a:gd name="connsiteX0-3973" fmla="*/ 1743740 w 3694535"/>
                <a:gd name="connsiteY0-3974" fmla="*/ 4492350 h 4492350"/>
                <a:gd name="connsiteX1-3975" fmla="*/ 1796903 w 3694535"/>
                <a:gd name="connsiteY1-3976" fmla="*/ 3785190 h 4492350"/>
                <a:gd name="connsiteX2-3977" fmla="*/ 1307805 w 3694535"/>
                <a:gd name="connsiteY2-3978" fmla="*/ 3381153 h 4492350"/>
                <a:gd name="connsiteX3-3979" fmla="*/ 31898 w 3694535"/>
                <a:gd name="connsiteY3-3980" fmla="*/ 2945218 h 4492350"/>
                <a:gd name="connsiteX4-3981" fmla="*/ 1127052 w 3694535"/>
                <a:gd name="connsiteY4-3982" fmla="*/ 3242930 h 4492350"/>
                <a:gd name="connsiteX5-3983" fmla="*/ 393405 w 3694535"/>
                <a:gd name="connsiteY5-3984" fmla="*/ 2456121 h 4492350"/>
                <a:gd name="connsiteX6-3985" fmla="*/ 1775638 w 3694535"/>
                <a:gd name="connsiteY6-3986" fmla="*/ 3519376 h 4492350"/>
                <a:gd name="connsiteX7-3987" fmla="*/ 1683956 w 3694535"/>
                <a:gd name="connsiteY7-3988" fmla="*/ 2424409 h 4492350"/>
                <a:gd name="connsiteX8-3989" fmla="*/ 0 w 3694535"/>
                <a:gd name="connsiteY8-3990" fmla="*/ 754911 h 4492350"/>
                <a:gd name="connsiteX9-3991" fmla="*/ 988828 w 3694535"/>
                <a:gd name="connsiteY9-3992" fmla="*/ 1924493 h 4492350"/>
                <a:gd name="connsiteX10-3993" fmla="*/ 1137684 w 3694535"/>
                <a:gd name="connsiteY10-3994" fmla="*/ 861237 h 4492350"/>
                <a:gd name="connsiteX11-3995" fmla="*/ 1222745 w 3694535"/>
                <a:gd name="connsiteY11-3996" fmla="*/ 2062716 h 4492350"/>
                <a:gd name="connsiteX12-3997" fmla="*/ 1714640 w 3694535"/>
                <a:gd name="connsiteY12-3998" fmla="*/ 2194318 h 4492350"/>
                <a:gd name="connsiteX13-3999" fmla="*/ 1956391 w 3694535"/>
                <a:gd name="connsiteY13-4000" fmla="*/ 0 h 4492350"/>
                <a:gd name="connsiteX14-4001" fmla="*/ 2027834 w 3694535"/>
                <a:gd name="connsiteY14-4002" fmla="*/ 986216 h 4492350"/>
                <a:gd name="connsiteX15-4003" fmla="*/ 1881963 w 3694535"/>
                <a:gd name="connsiteY15-4004" fmla="*/ 2060385 h 4492350"/>
                <a:gd name="connsiteX16-4005" fmla="*/ 2057494 w 3694535"/>
                <a:gd name="connsiteY16-4006" fmla="*/ 3046321 h 4492350"/>
                <a:gd name="connsiteX17-4007" fmla="*/ 2647507 w 3694535"/>
                <a:gd name="connsiteY17-4008" fmla="*/ 2519916 h 4492350"/>
                <a:gd name="connsiteX18-4009" fmla="*/ 2913694 w 3694535"/>
                <a:gd name="connsiteY18-4010" fmla="*/ 1291762 h 4492350"/>
                <a:gd name="connsiteX19-4011" fmla="*/ 2806809 w 3694535"/>
                <a:gd name="connsiteY19-4012" fmla="*/ 2383091 h 4492350"/>
                <a:gd name="connsiteX20-4013" fmla="*/ 3694535 w 3694535"/>
                <a:gd name="connsiteY20-4014" fmla="*/ 1124252 h 4492350"/>
                <a:gd name="connsiteX21-4015" fmla="*/ 2222205 w 3694535"/>
                <a:gd name="connsiteY21-4016" fmla="*/ 3370521 h 4492350"/>
                <a:gd name="connsiteX22-4017" fmla="*/ 2169042 w 3694535"/>
                <a:gd name="connsiteY22-4018" fmla="*/ 3817088 h 4492350"/>
                <a:gd name="connsiteX23-4019" fmla="*/ 3317358 w 3694535"/>
                <a:gd name="connsiteY23-4020" fmla="*/ 3094074 h 4492350"/>
                <a:gd name="connsiteX24-4021" fmla="*/ 2194317 w 3694535"/>
                <a:gd name="connsiteY24-4022" fmla="*/ 4030951 h 4492350"/>
                <a:gd name="connsiteX25-4023" fmla="*/ 2232838 w 3694535"/>
                <a:gd name="connsiteY25-4024" fmla="*/ 4476307 h 4492350"/>
                <a:gd name="connsiteX26-4025" fmla="*/ 2218194 w 3694535"/>
                <a:gd name="connsiteY26-4026" fmla="*/ 4491415 h 4492350"/>
                <a:gd name="connsiteX27-4027" fmla="*/ 1743740 w 3694535"/>
                <a:gd name="connsiteY27-4028" fmla="*/ 4492350 h 4492350"/>
                <a:gd name="connsiteX0-4029" fmla="*/ 1743740 w 3694535"/>
                <a:gd name="connsiteY0-4030" fmla="*/ 4492350 h 4492350"/>
                <a:gd name="connsiteX1-4031" fmla="*/ 1796903 w 3694535"/>
                <a:gd name="connsiteY1-4032" fmla="*/ 3785190 h 4492350"/>
                <a:gd name="connsiteX2-4033" fmla="*/ 1307805 w 3694535"/>
                <a:gd name="connsiteY2-4034" fmla="*/ 3381153 h 4492350"/>
                <a:gd name="connsiteX3-4035" fmla="*/ 31898 w 3694535"/>
                <a:gd name="connsiteY3-4036" fmla="*/ 2945218 h 4492350"/>
                <a:gd name="connsiteX4-4037" fmla="*/ 1127052 w 3694535"/>
                <a:gd name="connsiteY4-4038" fmla="*/ 3242930 h 4492350"/>
                <a:gd name="connsiteX5-4039" fmla="*/ 393405 w 3694535"/>
                <a:gd name="connsiteY5-4040" fmla="*/ 2456121 h 4492350"/>
                <a:gd name="connsiteX6-4041" fmla="*/ 1775638 w 3694535"/>
                <a:gd name="connsiteY6-4042" fmla="*/ 3519376 h 4492350"/>
                <a:gd name="connsiteX7-4043" fmla="*/ 1683956 w 3694535"/>
                <a:gd name="connsiteY7-4044" fmla="*/ 2424409 h 4492350"/>
                <a:gd name="connsiteX8-4045" fmla="*/ 0 w 3694535"/>
                <a:gd name="connsiteY8-4046" fmla="*/ 754911 h 4492350"/>
                <a:gd name="connsiteX9-4047" fmla="*/ 988828 w 3694535"/>
                <a:gd name="connsiteY9-4048" fmla="*/ 1924493 h 4492350"/>
                <a:gd name="connsiteX10-4049" fmla="*/ 1137684 w 3694535"/>
                <a:gd name="connsiteY10-4050" fmla="*/ 861237 h 4492350"/>
                <a:gd name="connsiteX11-4051" fmla="*/ 1222745 w 3694535"/>
                <a:gd name="connsiteY11-4052" fmla="*/ 2062716 h 4492350"/>
                <a:gd name="connsiteX12-4053" fmla="*/ 1714640 w 3694535"/>
                <a:gd name="connsiteY12-4054" fmla="*/ 2194318 h 4492350"/>
                <a:gd name="connsiteX13-4055" fmla="*/ 1956391 w 3694535"/>
                <a:gd name="connsiteY13-4056" fmla="*/ 0 h 4492350"/>
                <a:gd name="connsiteX14-4057" fmla="*/ 2027834 w 3694535"/>
                <a:gd name="connsiteY14-4058" fmla="*/ 986216 h 4492350"/>
                <a:gd name="connsiteX15-4059" fmla="*/ 1881963 w 3694535"/>
                <a:gd name="connsiteY15-4060" fmla="*/ 2060385 h 4492350"/>
                <a:gd name="connsiteX16-4061" fmla="*/ 2057494 w 3694535"/>
                <a:gd name="connsiteY16-4062" fmla="*/ 3046321 h 4492350"/>
                <a:gd name="connsiteX17-4063" fmla="*/ 2647507 w 3694535"/>
                <a:gd name="connsiteY17-4064" fmla="*/ 2519916 h 4492350"/>
                <a:gd name="connsiteX18-4065" fmla="*/ 2913694 w 3694535"/>
                <a:gd name="connsiteY18-4066" fmla="*/ 1291762 h 4492350"/>
                <a:gd name="connsiteX19-4067" fmla="*/ 2806809 w 3694535"/>
                <a:gd name="connsiteY19-4068" fmla="*/ 2383091 h 4492350"/>
                <a:gd name="connsiteX20-4069" fmla="*/ 3694535 w 3694535"/>
                <a:gd name="connsiteY20-4070" fmla="*/ 1124252 h 4492350"/>
                <a:gd name="connsiteX21-4071" fmla="*/ 2222205 w 3694535"/>
                <a:gd name="connsiteY21-4072" fmla="*/ 3370521 h 4492350"/>
                <a:gd name="connsiteX22-4073" fmla="*/ 2169042 w 3694535"/>
                <a:gd name="connsiteY22-4074" fmla="*/ 3817088 h 4492350"/>
                <a:gd name="connsiteX23-4075" fmla="*/ 3317358 w 3694535"/>
                <a:gd name="connsiteY23-4076" fmla="*/ 3094074 h 4492350"/>
                <a:gd name="connsiteX24-4077" fmla="*/ 2194317 w 3694535"/>
                <a:gd name="connsiteY24-4078" fmla="*/ 4030951 h 4492350"/>
                <a:gd name="connsiteX25-4079" fmla="*/ 2232838 w 3694535"/>
                <a:gd name="connsiteY25-4080" fmla="*/ 4476307 h 4492350"/>
                <a:gd name="connsiteX26-4081" fmla="*/ 2218194 w 3694535"/>
                <a:gd name="connsiteY26-4082" fmla="*/ 4491415 h 4492350"/>
                <a:gd name="connsiteX27-4083" fmla="*/ 1743740 w 3694535"/>
                <a:gd name="connsiteY27-4084" fmla="*/ 4492350 h 4492350"/>
                <a:gd name="connsiteX0-4085" fmla="*/ 1743740 w 3694535"/>
                <a:gd name="connsiteY0-4086" fmla="*/ 4492350 h 4492350"/>
                <a:gd name="connsiteX1-4087" fmla="*/ 1796903 w 3694535"/>
                <a:gd name="connsiteY1-4088" fmla="*/ 3785190 h 4492350"/>
                <a:gd name="connsiteX2-4089" fmla="*/ 1307805 w 3694535"/>
                <a:gd name="connsiteY2-4090" fmla="*/ 3381153 h 4492350"/>
                <a:gd name="connsiteX3-4091" fmla="*/ 31898 w 3694535"/>
                <a:gd name="connsiteY3-4092" fmla="*/ 2945218 h 4492350"/>
                <a:gd name="connsiteX4-4093" fmla="*/ 1127052 w 3694535"/>
                <a:gd name="connsiteY4-4094" fmla="*/ 3242930 h 4492350"/>
                <a:gd name="connsiteX5-4095" fmla="*/ 393405 w 3694535"/>
                <a:gd name="connsiteY5-4096" fmla="*/ 2456121 h 4492350"/>
                <a:gd name="connsiteX6-4097" fmla="*/ 1775638 w 3694535"/>
                <a:gd name="connsiteY6-4098" fmla="*/ 3519376 h 4492350"/>
                <a:gd name="connsiteX7-4099" fmla="*/ 1683956 w 3694535"/>
                <a:gd name="connsiteY7-4100" fmla="*/ 2424409 h 4492350"/>
                <a:gd name="connsiteX8-4101" fmla="*/ 0 w 3694535"/>
                <a:gd name="connsiteY8-4102" fmla="*/ 754911 h 4492350"/>
                <a:gd name="connsiteX9-4103" fmla="*/ 988828 w 3694535"/>
                <a:gd name="connsiteY9-4104" fmla="*/ 1924493 h 4492350"/>
                <a:gd name="connsiteX10-4105" fmla="*/ 1137684 w 3694535"/>
                <a:gd name="connsiteY10-4106" fmla="*/ 861237 h 4492350"/>
                <a:gd name="connsiteX11-4107" fmla="*/ 1222745 w 3694535"/>
                <a:gd name="connsiteY11-4108" fmla="*/ 2062716 h 4492350"/>
                <a:gd name="connsiteX12-4109" fmla="*/ 1714640 w 3694535"/>
                <a:gd name="connsiteY12-4110" fmla="*/ 2194318 h 4492350"/>
                <a:gd name="connsiteX13-4111" fmla="*/ 1956391 w 3694535"/>
                <a:gd name="connsiteY13-4112" fmla="*/ 0 h 4492350"/>
                <a:gd name="connsiteX14-4113" fmla="*/ 2027834 w 3694535"/>
                <a:gd name="connsiteY14-4114" fmla="*/ 986216 h 4492350"/>
                <a:gd name="connsiteX15-4115" fmla="*/ 1881963 w 3694535"/>
                <a:gd name="connsiteY15-4116" fmla="*/ 2060385 h 4492350"/>
                <a:gd name="connsiteX16-4117" fmla="*/ 2057494 w 3694535"/>
                <a:gd name="connsiteY16-4118" fmla="*/ 3046321 h 4492350"/>
                <a:gd name="connsiteX17-4119" fmla="*/ 2647507 w 3694535"/>
                <a:gd name="connsiteY17-4120" fmla="*/ 2519916 h 4492350"/>
                <a:gd name="connsiteX18-4121" fmla="*/ 2913694 w 3694535"/>
                <a:gd name="connsiteY18-4122" fmla="*/ 1291762 h 4492350"/>
                <a:gd name="connsiteX19-4123" fmla="*/ 2806809 w 3694535"/>
                <a:gd name="connsiteY19-4124" fmla="*/ 2383091 h 4492350"/>
                <a:gd name="connsiteX20-4125" fmla="*/ 3694535 w 3694535"/>
                <a:gd name="connsiteY20-4126" fmla="*/ 1124252 h 4492350"/>
                <a:gd name="connsiteX21-4127" fmla="*/ 2222205 w 3694535"/>
                <a:gd name="connsiteY21-4128" fmla="*/ 3370521 h 4492350"/>
                <a:gd name="connsiteX22-4129" fmla="*/ 2169042 w 3694535"/>
                <a:gd name="connsiteY22-4130" fmla="*/ 3817088 h 4492350"/>
                <a:gd name="connsiteX23-4131" fmla="*/ 3317358 w 3694535"/>
                <a:gd name="connsiteY23-4132" fmla="*/ 3094074 h 4492350"/>
                <a:gd name="connsiteX24-4133" fmla="*/ 2194317 w 3694535"/>
                <a:gd name="connsiteY24-4134" fmla="*/ 4030951 h 4492350"/>
                <a:gd name="connsiteX25-4135" fmla="*/ 2232838 w 3694535"/>
                <a:gd name="connsiteY25-4136" fmla="*/ 4476307 h 4492350"/>
                <a:gd name="connsiteX26-4137" fmla="*/ 2218194 w 3694535"/>
                <a:gd name="connsiteY26-4138" fmla="*/ 4491415 h 4492350"/>
                <a:gd name="connsiteX27-4139" fmla="*/ 1743740 w 3694535"/>
                <a:gd name="connsiteY27-4140" fmla="*/ 4492350 h 4492350"/>
                <a:gd name="connsiteX0-4141" fmla="*/ 1743740 w 3694535"/>
                <a:gd name="connsiteY0-4142" fmla="*/ 4492350 h 4492350"/>
                <a:gd name="connsiteX1-4143" fmla="*/ 1796903 w 3694535"/>
                <a:gd name="connsiteY1-4144" fmla="*/ 3785190 h 4492350"/>
                <a:gd name="connsiteX2-4145" fmla="*/ 1307805 w 3694535"/>
                <a:gd name="connsiteY2-4146" fmla="*/ 3381153 h 4492350"/>
                <a:gd name="connsiteX3-4147" fmla="*/ 31898 w 3694535"/>
                <a:gd name="connsiteY3-4148" fmla="*/ 2945218 h 4492350"/>
                <a:gd name="connsiteX4-4149" fmla="*/ 1127052 w 3694535"/>
                <a:gd name="connsiteY4-4150" fmla="*/ 3242930 h 4492350"/>
                <a:gd name="connsiteX5-4151" fmla="*/ 393405 w 3694535"/>
                <a:gd name="connsiteY5-4152" fmla="*/ 2456121 h 4492350"/>
                <a:gd name="connsiteX6-4153" fmla="*/ 1775638 w 3694535"/>
                <a:gd name="connsiteY6-4154" fmla="*/ 3519376 h 4492350"/>
                <a:gd name="connsiteX7-4155" fmla="*/ 1683956 w 3694535"/>
                <a:gd name="connsiteY7-4156" fmla="*/ 2424409 h 4492350"/>
                <a:gd name="connsiteX8-4157" fmla="*/ 0 w 3694535"/>
                <a:gd name="connsiteY8-4158" fmla="*/ 754911 h 4492350"/>
                <a:gd name="connsiteX9-4159" fmla="*/ 988828 w 3694535"/>
                <a:gd name="connsiteY9-4160" fmla="*/ 1924493 h 4492350"/>
                <a:gd name="connsiteX10-4161" fmla="*/ 1137684 w 3694535"/>
                <a:gd name="connsiteY10-4162" fmla="*/ 861237 h 4492350"/>
                <a:gd name="connsiteX11-4163" fmla="*/ 1222745 w 3694535"/>
                <a:gd name="connsiteY11-4164" fmla="*/ 2062716 h 4492350"/>
                <a:gd name="connsiteX12-4165" fmla="*/ 1714640 w 3694535"/>
                <a:gd name="connsiteY12-4166" fmla="*/ 2194318 h 4492350"/>
                <a:gd name="connsiteX13-4167" fmla="*/ 1956391 w 3694535"/>
                <a:gd name="connsiteY13-4168" fmla="*/ 0 h 4492350"/>
                <a:gd name="connsiteX14-4169" fmla="*/ 2027834 w 3694535"/>
                <a:gd name="connsiteY14-4170" fmla="*/ 986216 h 4492350"/>
                <a:gd name="connsiteX15-4171" fmla="*/ 1881963 w 3694535"/>
                <a:gd name="connsiteY15-4172" fmla="*/ 2060385 h 4492350"/>
                <a:gd name="connsiteX16-4173" fmla="*/ 2057494 w 3694535"/>
                <a:gd name="connsiteY16-4174" fmla="*/ 3046321 h 4492350"/>
                <a:gd name="connsiteX17-4175" fmla="*/ 2647507 w 3694535"/>
                <a:gd name="connsiteY17-4176" fmla="*/ 2519916 h 4492350"/>
                <a:gd name="connsiteX18-4177" fmla="*/ 2913694 w 3694535"/>
                <a:gd name="connsiteY18-4178" fmla="*/ 1291762 h 4492350"/>
                <a:gd name="connsiteX19-4179" fmla="*/ 2806809 w 3694535"/>
                <a:gd name="connsiteY19-4180" fmla="*/ 2383091 h 4492350"/>
                <a:gd name="connsiteX20-4181" fmla="*/ 3694535 w 3694535"/>
                <a:gd name="connsiteY20-4182" fmla="*/ 1124252 h 4492350"/>
                <a:gd name="connsiteX21-4183" fmla="*/ 2222205 w 3694535"/>
                <a:gd name="connsiteY21-4184" fmla="*/ 3370521 h 4492350"/>
                <a:gd name="connsiteX22-4185" fmla="*/ 2169042 w 3694535"/>
                <a:gd name="connsiteY22-4186" fmla="*/ 3817088 h 4492350"/>
                <a:gd name="connsiteX23-4187" fmla="*/ 3317358 w 3694535"/>
                <a:gd name="connsiteY23-4188" fmla="*/ 3094074 h 4492350"/>
                <a:gd name="connsiteX24-4189" fmla="*/ 2194317 w 3694535"/>
                <a:gd name="connsiteY24-4190" fmla="*/ 4030951 h 4492350"/>
                <a:gd name="connsiteX25-4191" fmla="*/ 2232838 w 3694535"/>
                <a:gd name="connsiteY25-4192" fmla="*/ 4476307 h 4492350"/>
                <a:gd name="connsiteX26-4193" fmla="*/ 2218194 w 3694535"/>
                <a:gd name="connsiteY26-4194" fmla="*/ 4491415 h 4492350"/>
                <a:gd name="connsiteX27-4195" fmla="*/ 1743740 w 3694535"/>
                <a:gd name="connsiteY27-4196" fmla="*/ 4492350 h 4492350"/>
                <a:gd name="connsiteX0-4197" fmla="*/ 1743740 w 3694535"/>
                <a:gd name="connsiteY0-4198" fmla="*/ 4492350 h 4492350"/>
                <a:gd name="connsiteX1-4199" fmla="*/ 1796903 w 3694535"/>
                <a:gd name="connsiteY1-4200" fmla="*/ 3785190 h 4492350"/>
                <a:gd name="connsiteX2-4201" fmla="*/ 1307805 w 3694535"/>
                <a:gd name="connsiteY2-4202" fmla="*/ 3381153 h 4492350"/>
                <a:gd name="connsiteX3-4203" fmla="*/ 31898 w 3694535"/>
                <a:gd name="connsiteY3-4204" fmla="*/ 2945218 h 4492350"/>
                <a:gd name="connsiteX4-4205" fmla="*/ 1127052 w 3694535"/>
                <a:gd name="connsiteY4-4206" fmla="*/ 3242930 h 4492350"/>
                <a:gd name="connsiteX5-4207" fmla="*/ 393405 w 3694535"/>
                <a:gd name="connsiteY5-4208" fmla="*/ 2456121 h 4492350"/>
                <a:gd name="connsiteX6-4209" fmla="*/ 1775638 w 3694535"/>
                <a:gd name="connsiteY6-4210" fmla="*/ 3519376 h 4492350"/>
                <a:gd name="connsiteX7-4211" fmla="*/ 1683956 w 3694535"/>
                <a:gd name="connsiteY7-4212" fmla="*/ 2424409 h 4492350"/>
                <a:gd name="connsiteX8-4213" fmla="*/ 0 w 3694535"/>
                <a:gd name="connsiteY8-4214" fmla="*/ 754911 h 4492350"/>
                <a:gd name="connsiteX9-4215" fmla="*/ 988828 w 3694535"/>
                <a:gd name="connsiteY9-4216" fmla="*/ 1924493 h 4492350"/>
                <a:gd name="connsiteX10-4217" fmla="*/ 1137684 w 3694535"/>
                <a:gd name="connsiteY10-4218" fmla="*/ 861237 h 4492350"/>
                <a:gd name="connsiteX11-4219" fmla="*/ 1222745 w 3694535"/>
                <a:gd name="connsiteY11-4220" fmla="*/ 2062716 h 4492350"/>
                <a:gd name="connsiteX12-4221" fmla="*/ 1714640 w 3694535"/>
                <a:gd name="connsiteY12-4222" fmla="*/ 2194318 h 4492350"/>
                <a:gd name="connsiteX13-4223" fmla="*/ 1956391 w 3694535"/>
                <a:gd name="connsiteY13-4224" fmla="*/ 0 h 4492350"/>
                <a:gd name="connsiteX14-4225" fmla="*/ 2027834 w 3694535"/>
                <a:gd name="connsiteY14-4226" fmla="*/ 986216 h 4492350"/>
                <a:gd name="connsiteX15-4227" fmla="*/ 1881963 w 3694535"/>
                <a:gd name="connsiteY15-4228" fmla="*/ 2060385 h 4492350"/>
                <a:gd name="connsiteX16-4229" fmla="*/ 2057494 w 3694535"/>
                <a:gd name="connsiteY16-4230" fmla="*/ 3046321 h 4492350"/>
                <a:gd name="connsiteX17-4231" fmla="*/ 2647507 w 3694535"/>
                <a:gd name="connsiteY17-4232" fmla="*/ 2519916 h 4492350"/>
                <a:gd name="connsiteX18-4233" fmla="*/ 2913694 w 3694535"/>
                <a:gd name="connsiteY18-4234" fmla="*/ 1291762 h 4492350"/>
                <a:gd name="connsiteX19-4235" fmla="*/ 2806809 w 3694535"/>
                <a:gd name="connsiteY19-4236" fmla="*/ 2383091 h 4492350"/>
                <a:gd name="connsiteX20-4237" fmla="*/ 3694535 w 3694535"/>
                <a:gd name="connsiteY20-4238" fmla="*/ 1124252 h 4492350"/>
                <a:gd name="connsiteX21-4239" fmla="*/ 2222205 w 3694535"/>
                <a:gd name="connsiteY21-4240" fmla="*/ 3370521 h 4492350"/>
                <a:gd name="connsiteX22-4241" fmla="*/ 2169042 w 3694535"/>
                <a:gd name="connsiteY22-4242" fmla="*/ 3817088 h 4492350"/>
                <a:gd name="connsiteX23-4243" fmla="*/ 3317358 w 3694535"/>
                <a:gd name="connsiteY23-4244" fmla="*/ 3094074 h 4492350"/>
                <a:gd name="connsiteX24-4245" fmla="*/ 2194317 w 3694535"/>
                <a:gd name="connsiteY24-4246" fmla="*/ 4030951 h 4492350"/>
                <a:gd name="connsiteX25-4247" fmla="*/ 2232838 w 3694535"/>
                <a:gd name="connsiteY25-4248" fmla="*/ 4476307 h 4492350"/>
                <a:gd name="connsiteX26-4249" fmla="*/ 2218194 w 3694535"/>
                <a:gd name="connsiteY26-4250" fmla="*/ 4491415 h 4492350"/>
                <a:gd name="connsiteX27-4251" fmla="*/ 1743740 w 3694535"/>
                <a:gd name="connsiteY27-4252" fmla="*/ 4492350 h 4492350"/>
                <a:gd name="connsiteX0-4253" fmla="*/ 1743740 w 3694535"/>
                <a:gd name="connsiteY0-4254" fmla="*/ 4492350 h 4492350"/>
                <a:gd name="connsiteX1-4255" fmla="*/ 1796903 w 3694535"/>
                <a:gd name="connsiteY1-4256" fmla="*/ 3785190 h 4492350"/>
                <a:gd name="connsiteX2-4257" fmla="*/ 1307805 w 3694535"/>
                <a:gd name="connsiteY2-4258" fmla="*/ 3381153 h 4492350"/>
                <a:gd name="connsiteX3-4259" fmla="*/ 31898 w 3694535"/>
                <a:gd name="connsiteY3-4260" fmla="*/ 2945218 h 4492350"/>
                <a:gd name="connsiteX4-4261" fmla="*/ 1127052 w 3694535"/>
                <a:gd name="connsiteY4-4262" fmla="*/ 3242930 h 4492350"/>
                <a:gd name="connsiteX5-4263" fmla="*/ 393405 w 3694535"/>
                <a:gd name="connsiteY5-4264" fmla="*/ 2456121 h 4492350"/>
                <a:gd name="connsiteX6-4265" fmla="*/ 1775638 w 3694535"/>
                <a:gd name="connsiteY6-4266" fmla="*/ 3519376 h 4492350"/>
                <a:gd name="connsiteX7-4267" fmla="*/ 1683956 w 3694535"/>
                <a:gd name="connsiteY7-4268" fmla="*/ 2424409 h 4492350"/>
                <a:gd name="connsiteX8-4269" fmla="*/ 0 w 3694535"/>
                <a:gd name="connsiteY8-4270" fmla="*/ 754911 h 4492350"/>
                <a:gd name="connsiteX9-4271" fmla="*/ 988828 w 3694535"/>
                <a:gd name="connsiteY9-4272" fmla="*/ 1924493 h 4492350"/>
                <a:gd name="connsiteX10-4273" fmla="*/ 1137684 w 3694535"/>
                <a:gd name="connsiteY10-4274" fmla="*/ 861237 h 4492350"/>
                <a:gd name="connsiteX11-4275" fmla="*/ 1222745 w 3694535"/>
                <a:gd name="connsiteY11-4276" fmla="*/ 2062716 h 4492350"/>
                <a:gd name="connsiteX12-4277" fmla="*/ 1714640 w 3694535"/>
                <a:gd name="connsiteY12-4278" fmla="*/ 2194318 h 4492350"/>
                <a:gd name="connsiteX13-4279" fmla="*/ 1956391 w 3694535"/>
                <a:gd name="connsiteY13-4280" fmla="*/ 0 h 4492350"/>
                <a:gd name="connsiteX14-4281" fmla="*/ 2027834 w 3694535"/>
                <a:gd name="connsiteY14-4282" fmla="*/ 986216 h 4492350"/>
                <a:gd name="connsiteX15-4283" fmla="*/ 1881963 w 3694535"/>
                <a:gd name="connsiteY15-4284" fmla="*/ 2060385 h 4492350"/>
                <a:gd name="connsiteX16-4285" fmla="*/ 2057494 w 3694535"/>
                <a:gd name="connsiteY16-4286" fmla="*/ 3046321 h 4492350"/>
                <a:gd name="connsiteX17-4287" fmla="*/ 2647507 w 3694535"/>
                <a:gd name="connsiteY17-4288" fmla="*/ 2519916 h 4492350"/>
                <a:gd name="connsiteX18-4289" fmla="*/ 2913694 w 3694535"/>
                <a:gd name="connsiteY18-4290" fmla="*/ 1291762 h 4492350"/>
                <a:gd name="connsiteX19-4291" fmla="*/ 2806809 w 3694535"/>
                <a:gd name="connsiteY19-4292" fmla="*/ 2383091 h 4492350"/>
                <a:gd name="connsiteX20-4293" fmla="*/ 3694535 w 3694535"/>
                <a:gd name="connsiteY20-4294" fmla="*/ 1124252 h 4492350"/>
                <a:gd name="connsiteX21-4295" fmla="*/ 2222205 w 3694535"/>
                <a:gd name="connsiteY21-4296" fmla="*/ 3370521 h 4492350"/>
                <a:gd name="connsiteX22-4297" fmla="*/ 2169042 w 3694535"/>
                <a:gd name="connsiteY22-4298" fmla="*/ 3817088 h 4492350"/>
                <a:gd name="connsiteX23-4299" fmla="*/ 3317358 w 3694535"/>
                <a:gd name="connsiteY23-4300" fmla="*/ 3094074 h 4492350"/>
                <a:gd name="connsiteX24-4301" fmla="*/ 2194317 w 3694535"/>
                <a:gd name="connsiteY24-4302" fmla="*/ 4030951 h 4492350"/>
                <a:gd name="connsiteX25-4303" fmla="*/ 2232838 w 3694535"/>
                <a:gd name="connsiteY25-4304" fmla="*/ 4476307 h 4492350"/>
                <a:gd name="connsiteX26-4305" fmla="*/ 2218194 w 3694535"/>
                <a:gd name="connsiteY26-4306" fmla="*/ 4491415 h 4492350"/>
                <a:gd name="connsiteX27-4307" fmla="*/ 1743740 w 3694535"/>
                <a:gd name="connsiteY27-4308" fmla="*/ 4492350 h 4492350"/>
                <a:gd name="connsiteX0-4309" fmla="*/ 1743740 w 3694535"/>
                <a:gd name="connsiteY0-4310" fmla="*/ 4492350 h 4492350"/>
                <a:gd name="connsiteX1-4311" fmla="*/ 1796903 w 3694535"/>
                <a:gd name="connsiteY1-4312" fmla="*/ 3785190 h 4492350"/>
                <a:gd name="connsiteX2-4313" fmla="*/ 1307805 w 3694535"/>
                <a:gd name="connsiteY2-4314" fmla="*/ 3381153 h 4492350"/>
                <a:gd name="connsiteX3-4315" fmla="*/ 31898 w 3694535"/>
                <a:gd name="connsiteY3-4316" fmla="*/ 2945218 h 4492350"/>
                <a:gd name="connsiteX4-4317" fmla="*/ 1127052 w 3694535"/>
                <a:gd name="connsiteY4-4318" fmla="*/ 3242930 h 4492350"/>
                <a:gd name="connsiteX5-4319" fmla="*/ 393405 w 3694535"/>
                <a:gd name="connsiteY5-4320" fmla="*/ 2456121 h 4492350"/>
                <a:gd name="connsiteX6-4321" fmla="*/ 1775638 w 3694535"/>
                <a:gd name="connsiteY6-4322" fmla="*/ 3519376 h 4492350"/>
                <a:gd name="connsiteX7-4323" fmla="*/ 1683956 w 3694535"/>
                <a:gd name="connsiteY7-4324" fmla="*/ 2424409 h 4492350"/>
                <a:gd name="connsiteX8-4325" fmla="*/ 0 w 3694535"/>
                <a:gd name="connsiteY8-4326" fmla="*/ 754911 h 4492350"/>
                <a:gd name="connsiteX9-4327" fmla="*/ 988828 w 3694535"/>
                <a:gd name="connsiteY9-4328" fmla="*/ 1924493 h 4492350"/>
                <a:gd name="connsiteX10-4329" fmla="*/ 1137684 w 3694535"/>
                <a:gd name="connsiteY10-4330" fmla="*/ 861237 h 4492350"/>
                <a:gd name="connsiteX11-4331" fmla="*/ 1222745 w 3694535"/>
                <a:gd name="connsiteY11-4332" fmla="*/ 2062716 h 4492350"/>
                <a:gd name="connsiteX12-4333" fmla="*/ 1714640 w 3694535"/>
                <a:gd name="connsiteY12-4334" fmla="*/ 2194318 h 4492350"/>
                <a:gd name="connsiteX13-4335" fmla="*/ 1956391 w 3694535"/>
                <a:gd name="connsiteY13-4336" fmla="*/ 0 h 4492350"/>
                <a:gd name="connsiteX14-4337" fmla="*/ 2027834 w 3694535"/>
                <a:gd name="connsiteY14-4338" fmla="*/ 986216 h 4492350"/>
                <a:gd name="connsiteX15-4339" fmla="*/ 1881963 w 3694535"/>
                <a:gd name="connsiteY15-4340" fmla="*/ 2060385 h 4492350"/>
                <a:gd name="connsiteX16-4341" fmla="*/ 2057494 w 3694535"/>
                <a:gd name="connsiteY16-4342" fmla="*/ 3046321 h 4492350"/>
                <a:gd name="connsiteX17-4343" fmla="*/ 2647507 w 3694535"/>
                <a:gd name="connsiteY17-4344" fmla="*/ 2519916 h 4492350"/>
                <a:gd name="connsiteX18-4345" fmla="*/ 2913694 w 3694535"/>
                <a:gd name="connsiteY18-4346" fmla="*/ 1291762 h 4492350"/>
                <a:gd name="connsiteX19-4347" fmla="*/ 2806809 w 3694535"/>
                <a:gd name="connsiteY19-4348" fmla="*/ 2383091 h 4492350"/>
                <a:gd name="connsiteX20-4349" fmla="*/ 3694535 w 3694535"/>
                <a:gd name="connsiteY20-4350" fmla="*/ 1124252 h 4492350"/>
                <a:gd name="connsiteX21-4351" fmla="*/ 2222205 w 3694535"/>
                <a:gd name="connsiteY21-4352" fmla="*/ 3370521 h 4492350"/>
                <a:gd name="connsiteX22-4353" fmla="*/ 2169042 w 3694535"/>
                <a:gd name="connsiteY22-4354" fmla="*/ 3817088 h 4492350"/>
                <a:gd name="connsiteX23-4355" fmla="*/ 3317358 w 3694535"/>
                <a:gd name="connsiteY23-4356" fmla="*/ 3094074 h 4492350"/>
                <a:gd name="connsiteX24-4357" fmla="*/ 2194317 w 3694535"/>
                <a:gd name="connsiteY24-4358" fmla="*/ 4030951 h 4492350"/>
                <a:gd name="connsiteX25-4359" fmla="*/ 2232838 w 3694535"/>
                <a:gd name="connsiteY25-4360" fmla="*/ 4476307 h 4492350"/>
                <a:gd name="connsiteX26-4361" fmla="*/ 2218194 w 3694535"/>
                <a:gd name="connsiteY26-4362" fmla="*/ 4491415 h 4492350"/>
                <a:gd name="connsiteX27-4363" fmla="*/ 1743740 w 3694535"/>
                <a:gd name="connsiteY27-4364" fmla="*/ 4492350 h 4492350"/>
                <a:gd name="connsiteX0-4365" fmla="*/ 1743740 w 3694535"/>
                <a:gd name="connsiteY0-4366" fmla="*/ 4492350 h 4492350"/>
                <a:gd name="connsiteX1-4367" fmla="*/ 1796903 w 3694535"/>
                <a:gd name="connsiteY1-4368" fmla="*/ 3785190 h 4492350"/>
                <a:gd name="connsiteX2-4369" fmla="*/ 1307805 w 3694535"/>
                <a:gd name="connsiteY2-4370" fmla="*/ 3381153 h 4492350"/>
                <a:gd name="connsiteX3-4371" fmla="*/ 31898 w 3694535"/>
                <a:gd name="connsiteY3-4372" fmla="*/ 2945218 h 4492350"/>
                <a:gd name="connsiteX4-4373" fmla="*/ 1127052 w 3694535"/>
                <a:gd name="connsiteY4-4374" fmla="*/ 3242930 h 4492350"/>
                <a:gd name="connsiteX5-4375" fmla="*/ 393405 w 3694535"/>
                <a:gd name="connsiteY5-4376" fmla="*/ 2456121 h 4492350"/>
                <a:gd name="connsiteX6-4377" fmla="*/ 1775638 w 3694535"/>
                <a:gd name="connsiteY6-4378" fmla="*/ 3519376 h 4492350"/>
                <a:gd name="connsiteX7-4379" fmla="*/ 1683956 w 3694535"/>
                <a:gd name="connsiteY7-4380" fmla="*/ 2424409 h 4492350"/>
                <a:gd name="connsiteX8-4381" fmla="*/ 0 w 3694535"/>
                <a:gd name="connsiteY8-4382" fmla="*/ 754911 h 4492350"/>
                <a:gd name="connsiteX9-4383" fmla="*/ 988828 w 3694535"/>
                <a:gd name="connsiteY9-4384" fmla="*/ 1924493 h 4492350"/>
                <a:gd name="connsiteX10-4385" fmla="*/ 1137684 w 3694535"/>
                <a:gd name="connsiteY10-4386" fmla="*/ 861237 h 4492350"/>
                <a:gd name="connsiteX11-4387" fmla="*/ 1194671 w 3694535"/>
                <a:gd name="connsiteY11-4388" fmla="*/ 2026621 h 4492350"/>
                <a:gd name="connsiteX12-4389" fmla="*/ 1714640 w 3694535"/>
                <a:gd name="connsiteY12-4390" fmla="*/ 2194318 h 4492350"/>
                <a:gd name="connsiteX13-4391" fmla="*/ 1956391 w 3694535"/>
                <a:gd name="connsiteY13-4392" fmla="*/ 0 h 4492350"/>
                <a:gd name="connsiteX14-4393" fmla="*/ 2027834 w 3694535"/>
                <a:gd name="connsiteY14-4394" fmla="*/ 986216 h 4492350"/>
                <a:gd name="connsiteX15-4395" fmla="*/ 1881963 w 3694535"/>
                <a:gd name="connsiteY15-4396" fmla="*/ 2060385 h 4492350"/>
                <a:gd name="connsiteX16-4397" fmla="*/ 2057494 w 3694535"/>
                <a:gd name="connsiteY16-4398" fmla="*/ 3046321 h 4492350"/>
                <a:gd name="connsiteX17-4399" fmla="*/ 2647507 w 3694535"/>
                <a:gd name="connsiteY17-4400" fmla="*/ 2519916 h 4492350"/>
                <a:gd name="connsiteX18-4401" fmla="*/ 2913694 w 3694535"/>
                <a:gd name="connsiteY18-4402" fmla="*/ 1291762 h 4492350"/>
                <a:gd name="connsiteX19-4403" fmla="*/ 2806809 w 3694535"/>
                <a:gd name="connsiteY19-4404" fmla="*/ 2383091 h 4492350"/>
                <a:gd name="connsiteX20-4405" fmla="*/ 3694535 w 3694535"/>
                <a:gd name="connsiteY20-4406" fmla="*/ 1124252 h 4492350"/>
                <a:gd name="connsiteX21-4407" fmla="*/ 2222205 w 3694535"/>
                <a:gd name="connsiteY21-4408" fmla="*/ 3370521 h 4492350"/>
                <a:gd name="connsiteX22-4409" fmla="*/ 2169042 w 3694535"/>
                <a:gd name="connsiteY22-4410" fmla="*/ 3817088 h 4492350"/>
                <a:gd name="connsiteX23-4411" fmla="*/ 3317358 w 3694535"/>
                <a:gd name="connsiteY23-4412" fmla="*/ 3094074 h 4492350"/>
                <a:gd name="connsiteX24-4413" fmla="*/ 2194317 w 3694535"/>
                <a:gd name="connsiteY24-4414" fmla="*/ 4030951 h 4492350"/>
                <a:gd name="connsiteX25-4415" fmla="*/ 2232838 w 3694535"/>
                <a:gd name="connsiteY25-4416" fmla="*/ 4476307 h 4492350"/>
                <a:gd name="connsiteX26-4417" fmla="*/ 2218194 w 3694535"/>
                <a:gd name="connsiteY26-4418" fmla="*/ 4491415 h 4492350"/>
                <a:gd name="connsiteX27-4419" fmla="*/ 1743740 w 3694535"/>
                <a:gd name="connsiteY27-4420" fmla="*/ 4492350 h 4492350"/>
                <a:gd name="connsiteX0-4421" fmla="*/ 1743740 w 3694535"/>
                <a:gd name="connsiteY0-4422" fmla="*/ 4492350 h 4492350"/>
                <a:gd name="connsiteX1-4423" fmla="*/ 1796903 w 3694535"/>
                <a:gd name="connsiteY1-4424" fmla="*/ 3785190 h 4492350"/>
                <a:gd name="connsiteX2-4425" fmla="*/ 1307805 w 3694535"/>
                <a:gd name="connsiteY2-4426" fmla="*/ 3381153 h 4492350"/>
                <a:gd name="connsiteX3-4427" fmla="*/ 31898 w 3694535"/>
                <a:gd name="connsiteY3-4428" fmla="*/ 2945218 h 4492350"/>
                <a:gd name="connsiteX4-4429" fmla="*/ 1127052 w 3694535"/>
                <a:gd name="connsiteY4-4430" fmla="*/ 3242930 h 4492350"/>
                <a:gd name="connsiteX5-4431" fmla="*/ 393405 w 3694535"/>
                <a:gd name="connsiteY5-4432" fmla="*/ 2456121 h 4492350"/>
                <a:gd name="connsiteX6-4433" fmla="*/ 1775638 w 3694535"/>
                <a:gd name="connsiteY6-4434" fmla="*/ 3519376 h 4492350"/>
                <a:gd name="connsiteX7-4435" fmla="*/ 1683956 w 3694535"/>
                <a:gd name="connsiteY7-4436" fmla="*/ 2424409 h 4492350"/>
                <a:gd name="connsiteX8-4437" fmla="*/ 0 w 3694535"/>
                <a:gd name="connsiteY8-4438" fmla="*/ 754911 h 4492350"/>
                <a:gd name="connsiteX9-4439" fmla="*/ 988828 w 3694535"/>
                <a:gd name="connsiteY9-4440" fmla="*/ 1924493 h 4492350"/>
                <a:gd name="connsiteX10-4441" fmla="*/ 1137684 w 3694535"/>
                <a:gd name="connsiteY10-4442" fmla="*/ 861237 h 4492350"/>
                <a:gd name="connsiteX11-4443" fmla="*/ 1194671 w 3694535"/>
                <a:gd name="connsiteY11-4444" fmla="*/ 2026621 h 4492350"/>
                <a:gd name="connsiteX12-4445" fmla="*/ 1714640 w 3694535"/>
                <a:gd name="connsiteY12-4446" fmla="*/ 2194318 h 4492350"/>
                <a:gd name="connsiteX13-4447" fmla="*/ 1956391 w 3694535"/>
                <a:gd name="connsiteY13-4448" fmla="*/ 0 h 4492350"/>
                <a:gd name="connsiteX14-4449" fmla="*/ 2027834 w 3694535"/>
                <a:gd name="connsiteY14-4450" fmla="*/ 986216 h 4492350"/>
                <a:gd name="connsiteX15-4451" fmla="*/ 1881963 w 3694535"/>
                <a:gd name="connsiteY15-4452" fmla="*/ 2060385 h 4492350"/>
                <a:gd name="connsiteX16-4453" fmla="*/ 2057494 w 3694535"/>
                <a:gd name="connsiteY16-4454" fmla="*/ 3046321 h 4492350"/>
                <a:gd name="connsiteX17-4455" fmla="*/ 2647507 w 3694535"/>
                <a:gd name="connsiteY17-4456" fmla="*/ 2519916 h 4492350"/>
                <a:gd name="connsiteX18-4457" fmla="*/ 2913694 w 3694535"/>
                <a:gd name="connsiteY18-4458" fmla="*/ 1291762 h 4492350"/>
                <a:gd name="connsiteX19-4459" fmla="*/ 2806809 w 3694535"/>
                <a:gd name="connsiteY19-4460" fmla="*/ 2383091 h 4492350"/>
                <a:gd name="connsiteX20-4461" fmla="*/ 3694535 w 3694535"/>
                <a:gd name="connsiteY20-4462" fmla="*/ 1124252 h 4492350"/>
                <a:gd name="connsiteX21-4463" fmla="*/ 2222205 w 3694535"/>
                <a:gd name="connsiteY21-4464" fmla="*/ 3370521 h 4492350"/>
                <a:gd name="connsiteX22-4465" fmla="*/ 2169042 w 3694535"/>
                <a:gd name="connsiteY22-4466" fmla="*/ 3817088 h 4492350"/>
                <a:gd name="connsiteX23-4467" fmla="*/ 3317358 w 3694535"/>
                <a:gd name="connsiteY23-4468" fmla="*/ 3094074 h 4492350"/>
                <a:gd name="connsiteX24-4469" fmla="*/ 2194317 w 3694535"/>
                <a:gd name="connsiteY24-4470" fmla="*/ 4030951 h 4492350"/>
                <a:gd name="connsiteX25-4471" fmla="*/ 2232838 w 3694535"/>
                <a:gd name="connsiteY25-4472" fmla="*/ 4476307 h 4492350"/>
                <a:gd name="connsiteX26-4473" fmla="*/ 2218194 w 3694535"/>
                <a:gd name="connsiteY26-4474" fmla="*/ 4491415 h 4492350"/>
                <a:gd name="connsiteX27-4475" fmla="*/ 1743740 w 3694535"/>
                <a:gd name="connsiteY27-4476" fmla="*/ 4492350 h 4492350"/>
                <a:gd name="connsiteX0-4477" fmla="*/ 1743740 w 3694535"/>
                <a:gd name="connsiteY0-4478" fmla="*/ 4492350 h 4492350"/>
                <a:gd name="connsiteX1-4479" fmla="*/ 1796903 w 3694535"/>
                <a:gd name="connsiteY1-4480" fmla="*/ 3785190 h 4492350"/>
                <a:gd name="connsiteX2-4481" fmla="*/ 1307805 w 3694535"/>
                <a:gd name="connsiteY2-4482" fmla="*/ 3381153 h 4492350"/>
                <a:gd name="connsiteX3-4483" fmla="*/ 31898 w 3694535"/>
                <a:gd name="connsiteY3-4484" fmla="*/ 2945218 h 4492350"/>
                <a:gd name="connsiteX4-4485" fmla="*/ 1127052 w 3694535"/>
                <a:gd name="connsiteY4-4486" fmla="*/ 3242930 h 4492350"/>
                <a:gd name="connsiteX5-4487" fmla="*/ 393405 w 3694535"/>
                <a:gd name="connsiteY5-4488" fmla="*/ 2456121 h 4492350"/>
                <a:gd name="connsiteX6-4489" fmla="*/ 1775638 w 3694535"/>
                <a:gd name="connsiteY6-4490" fmla="*/ 3519376 h 4492350"/>
                <a:gd name="connsiteX7-4491" fmla="*/ 1683956 w 3694535"/>
                <a:gd name="connsiteY7-4492" fmla="*/ 2424409 h 4492350"/>
                <a:gd name="connsiteX8-4493" fmla="*/ 0 w 3694535"/>
                <a:gd name="connsiteY8-4494" fmla="*/ 754911 h 4492350"/>
                <a:gd name="connsiteX9-4495" fmla="*/ 988828 w 3694535"/>
                <a:gd name="connsiteY9-4496" fmla="*/ 1924493 h 4492350"/>
                <a:gd name="connsiteX10-4497" fmla="*/ 1137684 w 3694535"/>
                <a:gd name="connsiteY10-4498" fmla="*/ 861237 h 4492350"/>
                <a:gd name="connsiteX11-4499" fmla="*/ 1194671 w 3694535"/>
                <a:gd name="connsiteY11-4500" fmla="*/ 2026621 h 4492350"/>
                <a:gd name="connsiteX12-4501" fmla="*/ 1714640 w 3694535"/>
                <a:gd name="connsiteY12-4502" fmla="*/ 2194318 h 4492350"/>
                <a:gd name="connsiteX13-4503" fmla="*/ 1956391 w 3694535"/>
                <a:gd name="connsiteY13-4504" fmla="*/ 0 h 4492350"/>
                <a:gd name="connsiteX14-4505" fmla="*/ 2027834 w 3694535"/>
                <a:gd name="connsiteY14-4506" fmla="*/ 986216 h 4492350"/>
                <a:gd name="connsiteX15-4507" fmla="*/ 1881963 w 3694535"/>
                <a:gd name="connsiteY15-4508" fmla="*/ 2060385 h 4492350"/>
                <a:gd name="connsiteX16-4509" fmla="*/ 2057494 w 3694535"/>
                <a:gd name="connsiteY16-4510" fmla="*/ 3046321 h 4492350"/>
                <a:gd name="connsiteX17-4511" fmla="*/ 2647507 w 3694535"/>
                <a:gd name="connsiteY17-4512" fmla="*/ 2519916 h 4492350"/>
                <a:gd name="connsiteX18-4513" fmla="*/ 2913694 w 3694535"/>
                <a:gd name="connsiteY18-4514" fmla="*/ 1291762 h 4492350"/>
                <a:gd name="connsiteX19-4515" fmla="*/ 2806809 w 3694535"/>
                <a:gd name="connsiteY19-4516" fmla="*/ 2383091 h 4492350"/>
                <a:gd name="connsiteX20-4517" fmla="*/ 3694535 w 3694535"/>
                <a:gd name="connsiteY20-4518" fmla="*/ 1124252 h 4492350"/>
                <a:gd name="connsiteX21-4519" fmla="*/ 2222205 w 3694535"/>
                <a:gd name="connsiteY21-4520" fmla="*/ 3370521 h 4492350"/>
                <a:gd name="connsiteX22-4521" fmla="*/ 2169042 w 3694535"/>
                <a:gd name="connsiteY22-4522" fmla="*/ 3817088 h 4492350"/>
                <a:gd name="connsiteX23-4523" fmla="*/ 3317358 w 3694535"/>
                <a:gd name="connsiteY23-4524" fmla="*/ 3094074 h 4492350"/>
                <a:gd name="connsiteX24-4525" fmla="*/ 2194317 w 3694535"/>
                <a:gd name="connsiteY24-4526" fmla="*/ 4030951 h 4492350"/>
                <a:gd name="connsiteX25-4527" fmla="*/ 2232838 w 3694535"/>
                <a:gd name="connsiteY25-4528" fmla="*/ 4476307 h 4492350"/>
                <a:gd name="connsiteX26-4529" fmla="*/ 2218194 w 3694535"/>
                <a:gd name="connsiteY26-4530" fmla="*/ 4491415 h 4492350"/>
                <a:gd name="connsiteX27-4531" fmla="*/ 1743740 w 3694535"/>
                <a:gd name="connsiteY27-4532" fmla="*/ 4492350 h 4492350"/>
                <a:gd name="connsiteX0-4533" fmla="*/ 1743740 w 3694535"/>
                <a:gd name="connsiteY0-4534" fmla="*/ 4492350 h 4492350"/>
                <a:gd name="connsiteX1-4535" fmla="*/ 1796903 w 3694535"/>
                <a:gd name="connsiteY1-4536" fmla="*/ 3785190 h 4492350"/>
                <a:gd name="connsiteX2-4537" fmla="*/ 1307805 w 3694535"/>
                <a:gd name="connsiteY2-4538" fmla="*/ 3381153 h 4492350"/>
                <a:gd name="connsiteX3-4539" fmla="*/ 31898 w 3694535"/>
                <a:gd name="connsiteY3-4540" fmla="*/ 2945218 h 4492350"/>
                <a:gd name="connsiteX4-4541" fmla="*/ 1127052 w 3694535"/>
                <a:gd name="connsiteY4-4542" fmla="*/ 3242930 h 4492350"/>
                <a:gd name="connsiteX5-4543" fmla="*/ 393405 w 3694535"/>
                <a:gd name="connsiteY5-4544" fmla="*/ 2456121 h 4492350"/>
                <a:gd name="connsiteX6-4545" fmla="*/ 1775638 w 3694535"/>
                <a:gd name="connsiteY6-4546" fmla="*/ 3519376 h 4492350"/>
                <a:gd name="connsiteX7-4547" fmla="*/ 1683956 w 3694535"/>
                <a:gd name="connsiteY7-4548" fmla="*/ 2424409 h 4492350"/>
                <a:gd name="connsiteX8-4549" fmla="*/ 0 w 3694535"/>
                <a:gd name="connsiteY8-4550" fmla="*/ 754911 h 4492350"/>
                <a:gd name="connsiteX9-4551" fmla="*/ 988828 w 3694535"/>
                <a:gd name="connsiteY9-4552" fmla="*/ 1924493 h 4492350"/>
                <a:gd name="connsiteX10-4553" fmla="*/ 1113621 w 3694535"/>
                <a:gd name="connsiteY10-4554" fmla="*/ 861237 h 4492350"/>
                <a:gd name="connsiteX11-4555" fmla="*/ 1194671 w 3694535"/>
                <a:gd name="connsiteY11-4556" fmla="*/ 2026621 h 4492350"/>
                <a:gd name="connsiteX12-4557" fmla="*/ 1714640 w 3694535"/>
                <a:gd name="connsiteY12-4558" fmla="*/ 2194318 h 4492350"/>
                <a:gd name="connsiteX13-4559" fmla="*/ 1956391 w 3694535"/>
                <a:gd name="connsiteY13-4560" fmla="*/ 0 h 4492350"/>
                <a:gd name="connsiteX14-4561" fmla="*/ 2027834 w 3694535"/>
                <a:gd name="connsiteY14-4562" fmla="*/ 986216 h 4492350"/>
                <a:gd name="connsiteX15-4563" fmla="*/ 1881963 w 3694535"/>
                <a:gd name="connsiteY15-4564" fmla="*/ 2060385 h 4492350"/>
                <a:gd name="connsiteX16-4565" fmla="*/ 2057494 w 3694535"/>
                <a:gd name="connsiteY16-4566" fmla="*/ 3046321 h 4492350"/>
                <a:gd name="connsiteX17-4567" fmla="*/ 2647507 w 3694535"/>
                <a:gd name="connsiteY17-4568" fmla="*/ 2519916 h 4492350"/>
                <a:gd name="connsiteX18-4569" fmla="*/ 2913694 w 3694535"/>
                <a:gd name="connsiteY18-4570" fmla="*/ 1291762 h 4492350"/>
                <a:gd name="connsiteX19-4571" fmla="*/ 2806809 w 3694535"/>
                <a:gd name="connsiteY19-4572" fmla="*/ 2383091 h 4492350"/>
                <a:gd name="connsiteX20-4573" fmla="*/ 3694535 w 3694535"/>
                <a:gd name="connsiteY20-4574" fmla="*/ 1124252 h 4492350"/>
                <a:gd name="connsiteX21-4575" fmla="*/ 2222205 w 3694535"/>
                <a:gd name="connsiteY21-4576" fmla="*/ 3370521 h 4492350"/>
                <a:gd name="connsiteX22-4577" fmla="*/ 2169042 w 3694535"/>
                <a:gd name="connsiteY22-4578" fmla="*/ 3817088 h 4492350"/>
                <a:gd name="connsiteX23-4579" fmla="*/ 3317358 w 3694535"/>
                <a:gd name="connsiteY23-4580" fmla="*/ 3094074 h 4492350"/>
                <a:gd name="connsiteX24-4581" fmla="*/ 2194317 w 3694535"/>
                <a:gd name="connsiteY24-4582" fmla="*/ 4030951 h 4492350"/>
                <a:gd name="connsiteX25-4583" fmla="*/ 2232838 w 3694535"/>
                <a:gd name="connsiteY25-4584" fmla="*/ 4476307 h 4492350"/>
                <a:gd name="connsiteX26-4585" fmla="*/ 2218194 w 3694535"/>
                <a:gd name="connsiteY26-4586" fmla="*/ 4491415 h 4492350"/>
                <a:gd name="connsiteX27-4587" fmla="*/ 1743740 w 3694535"/>
                <a:gd name="connsiteY27-4588" fmla="*/ 4492350 h 4492350"/>
                <a:gd name="connsiteX0-4589" fmla="*/ 1743740 w 3694535"/>
                <a:gd name="connsiteY0-4590" fmla="*/ 4492350 h 4492350"/>
                <a:gd name="connsiteX1-4591" fmla="*/ 1796903 w 3694535"/>
                <a:gd name="connsiteY1-4592" fmla="*/ 3785190 h 4492350"/>
                <a:gd name="connsiteX2-4593" fmla="*/ 1307805 w 3694535"/>
                <a:gd name="connsiteY2-4594" fmla="*/ 3381153 h 4492350"/>
                <a:gd name="connsiteX3-4595" fmla="*/ 31898 w 3694535"/>
                <a:gd name="connsiteY3-4596" fmla="*/ 2945218 h 4492350"/>
                <a:gd name="connsiteX4-4597" fmla="*/ 1127052 w 3694535"/>
                <a:gd name="connsiteY4-4598" fmla="*/ 3242930 h 4492350"/>
                <a:gd name="connsiteX5-4599" fmla="*/ 393405 w 3694535"/>
                <a:gd name="connsiteY5-4600" fmla="*/ 2456121 h 4492350"/>
                <a:gd name="connsiteX6-4601" fmla="*/ 1775638 w 3694535"/>
                <a:gd name="connsiteY6-4602" fmla="*/ 3519376 h 4492350"/>
                <a:gd name="connsiteX7-4603" fmla="*/ 1683956 w 3694535"/>
                <a:gd name="connsiteY7-4604" fmla="*/ 2424409 h 4492350"/>
                <a:gd name="connsiteX8-4605" fmla="*/ 0 w 3694535"/>
                <a:gd name="connsiteY8-4606" fmla="*/ 754911 h 4492350"/>
                <a:gd name="connsiteX9-4607" fmla="*/ 988828 w 3694535"/>
                <a:gd name="connsiteY9-4608" fmla="*/ 1924493 h 4492350"/>
                <a:gd name="connsiteX10-4609" fmla="*/ 1113621 w 3694535"/>
                <a:gd name="connsiteY10-4610" fmla="*/ 861237 h 4492350"/>
                <a:gd name="connsiteX11-4611" fmla="*/ 1194671 w 3694535"/>
                <a:gd name="connsiteY11-4612" fmla="*/ 2026621 h 4492350"/>
                <a:gd name="connsiteX12-4613" fmla="*/ 1714640 w 3694535"/>
                <a:gd name="connsiteY12-4614" fmla="*/ 2194318 h 4492350"/>
                <a:gd name="connsiteX13-4615" fmla="*/ 1956391 w 3694535"/>
                <a:gd name="connsiteY13-4616" fmla="*/ 0 h 4492350"/>
                <a:gd name="connsiteX14-4617" fmla="*/ 2027834 w 3694535"/>
                <a:gd name="connsiteY14-4618" fmla="*/ 986216 h 4492350"/>
                <a:gd name="connsiteX15-4619" fmla="*/ 1881963 w 3694535"/>
                <a:gd name="connsiteY15-4620" fmla="*/ 2060385 h 4492350"/>
                <a:gd name="connsiteX16-4621" fmla="*/ 2057494 w 3694535"/>
                <a:gd name="connsiteY16-4622" fmla="*/ 3046321 h 4492350"/>
                <a:gd name="connsiteX17-4623" fmla="*/ 2647507 w 3694535"/>
                <a:gd name="connsiteY17-4624" fmla="*/ 2519916 h 4492350"/>
                <a:gd name="connsiteX18-4625" fmla="*/ 2913694 w 3694535"/>
                <a:gd name="connsiteY18-4626" fmla="*/ 1291762 h 4492350"/>
                <a:gd name="connsiteX19-4627" fmla="*/ 2806809 w 3694535"/>
                <a:gd name="connsiteY19-4628" fmla="*/ 2383091 h 4492350"/>
                <a:gd name="connsiteX20-4629" fmla="*/ 3694535 w 3694535"/>
                <a:gd name="connsiteY20-4630" fmla="*/ 1124252 h 4492350"/>
                <a:gd name="connsiteX21-4631" fmla="*/ 2222205 w 3694535"/>
                <a:gd name="connsiteY21-4632" fmla="*/ 3370521 h 4492350"/>
                <a:gd name="connsiteX22-4633" fmla="*/ 2169042 w 3694535"/>
                <a:gd name="connsiteY22-4634" fmla="*/ 3817088 h 4492350"/>
                <a:gd name="connsiteX23-4635" fmla="*/ 3317358 w 3694535"/>
                <a:gd name="connsiteY23-4636" fmla="*/ 3094074 h 4492350"/>
                <a:gd name="connsiteX24-4637" fmla="*/ 2194317 w 3694535"/>
                <a:gd name="connsiteY24-4638" fmla="*/ 4030951 h 4492350"/>
                <a:gd name="connsiteX25-4639" fmla="*/ 2232838 w 3694535"/>
                <a:gd name="connsiteY25-4640" fmla="*/ 4476307 h 4492350"/>
                <a:gd name="connsiteX26-4641" fmla="*/ 2218194 w 3694535"/>
                <a:gd name="connsiteY26-4642" fmla="*/ 4491415 h 4492350"/>
                <a:gd name="connsiteX27-4643" fmla="*/ 1743740 w 3694535"/>
                <a:gd name="connsiteY27-4644" fmla="*/ 4492350 h 4492350"/>
                <a:gd name="connsiteX0-4645" fmla="*/ 1743740 w 3694535"/>
                <a:gd name="connsiteY0-4646" fmla="*/ 4492350 h 4492350"/>
                <a:gd name="connsiteX1-4647" fmla="*/ 1796903 w 3694535"/>
                <a:gd name="connsiteY1-4648" fmla="*/ 3785190 h 4492350"/>
                <a:gd name="connsiteX2-4649" fmla="*/ 1307805 w 3694535"/>
                <a:gd name="connsiteY2-4650" fmla="*/ 3381153 h 4492350"/>
                <a:gd name="connsiteX3-4651" fmla="*/ 31898 w 3694535"/>
                <a:gd name="connsiteY3-4652" fmla="*/ 2945218 h 4492350"/>
                <a:gd name="connsiteX4-4653" fmla="*/ 1127052 w 3694535"/>
                <a:gd name="connsiteY4-4654" fmla="*/ 3242930 h 4492350"/>
                <a:gd name="connsiteX5-4655" fmla="*/ 393405 w 3694535"/>
                <a:gd name="connsiteY5-4656" fmla="*/ 2456121 h 4492350"/>
                <a:gd name="connsiteX6-4657" fmla="*/ 1775638 w 3694535"/>
                <a:gd name="connsiteY6-4658" fmla="*/ 3519376 h 4492350"/>
                <a:gd name="connsiteX7-4659" fmla="*/ 1683956 w 3694535"/>
                <a:gd name="connsiteY7-4660" fmla="*/ 2424409 h 4492350"/>
                <a:gd name="connsiteX8-4661" fmla="*/ 0 w 3694535"/>
                <a:gd name="connsiteY8-4662" fmla="*/ 754911 h 4492350"/>
                <a:gd name="connsiteX9-4663" fmla="*/ 988828 w 3694535"/>
                <a:gd name="connsiteY9-4664" fmla="*/ 1924493 h 4492350"/>
                <a:gd name="connsiteX10-4665" fmla="*/ 1113621 w 3694535"/>
                <a:gd name="connsiteY10-4666" fmla="*/ 861237 h 4492350"/>
                <a:gd name="connsiteX11-4667" fmla="*/ 1194671 w 3694535"/>
                <a:gd name="connsiteY11-4668" fmla="*/ 2026621 h 4492350"/>
                <a:gd name="connsiteX12-4669" fmla="*/ 1714640 w 3694535"/>
                <a:gd name="connsiteY12-4670" fmla="*/ 2194318 h 4492350"/>
                <a:gd name="connsiteX13-4671" fmla="*/ 1956391 w 3694535"/>
                <a:gd name="connsiteY13-4672" fmla="*/ 0 h 4492350"/>
                <a:gd name="connsiteX14-4673" fmla="*/ 2027834 w 3694535"/>
                <a:gd name="connsiteY14-4674" fmla="*/ 986216 h 4492350"/>
                <a:gd name="connsiteX15-4675" fmla="*/ 1881963 w 3694535"/>
                <a:gd name="connsiteY15-4676" fmla="*/ 2060385 h 4492350"/>
                <a:gd name="connsiteX16-4677" fmla="*/ 2057494 w 3694535"/>
                <a:gd name="connsiteY16-4678" fmla="*/ 3046321 h 4492350"/>
                <a:gd name="connsiteX17-4679" fmla="*/ 2647507 w 3694535"/>
                <a:gd name="connsiteY17-4680" fmla="*/ 2519916 h 4492350"/>
                <a:gd name="connsiteX18-4681" fmla="*/ 2913694 w 3694535"/>
                <a:gd name="connsiteY18-4682" fmla="*/ 1291762 h 4492350"/>
                <a:gd name="connsiteX19-4683" fmla="*/ 2806809 w 3694535"/>
                <a:gd name="connsiteY19-4684" fmla="*/ 2383091 h 4492350"/>
                <a:gd name="connsiteX20-4685" fmla="*/ 3694535 w 3694535"/>
                <a:gd name="connsiteY20-4686" fmla="*/ 1124252 h 4492350"/>
                <a:gd name="connsiteX21-4687" fmla="*/ 2222205 w 3694535"/>
                <a:gd name="connsiteY21-4688" fmla="*/ 3370521 h 4492350"/>
                <a:gd name="connsiteX22-4689" fmla="*/ 2169042 w 3694535"/>
                <a:gd name="connsiteY22-4690" fmla="*/ 3817088 h 4492350"/>
                <a:gd name="connsiteX23-4691" fmla="*/ 3317358 w 3694535"/>
                <a:gd name="connsiteY23-4692" fmla="*/ 3094074 h 4492350"/>
                <a:gd name="connsiteX24-4693" fmla="*/ 2194317 w 3694535"/>
                <a:gd name="connsiteY24-4694" fmla="*/ 4030951 h 4492350"/>
                <a:gd name="connsiteX25-4695" fmla="*/ 2232838 w 3694535"/>
                <a:gd name="connsiteY25-4696" fmla="*/ 4476307 h 4492350"/>
                <a:gd name="connsiteX26-4697" fmla="*/ 2218194 w 3694535"/>
                <a:gd name="connsiteY26-4698" fmla="*/ 4491415 h 4492350"/>
                <a:gd name="connsiteX27-4699" fmla="*/ 1743740 w 3694535"/>
                <a:gd name="connsiteY27-4700" fmla="*/ 4492350 h 4492350"/>
                <a:gd name="connsiteX0-4701" fmla="*/ 1743740 w 3694535"/>
                <a:gd name="connsiteY0-4702" fmla="*/ 4492350 h 4492350"/>
                <a:gd name="connsiteX1-4703" fmla="*/ 1796903 w 3694535"/>
                <a:gd name="connsiteY1-4704" fmla="*/ 3785190 h 4492350"/>
                <a:gd name="connsiteX2-4705" fmla="*/ 1307805 w 3694535"/>
                <a:gd name="connsiteY2-4706" fmla="*/ 3381153 h 4492350"/>
                <a:gd name="connsiteX3-4707" fmla="*/ 31898 w 3694535"/>
                <a:gd name="connsiteY3-4708" fmla="*/ 2945218 h 4492350"/>
                <a:gd name="connsiteX4-4709" fmla="*/ 1127052 w 3694535"/>
                <a:gd name="connsiteY4-4710" fmla="*/ 3242930 h 4492350"/>
                <a:gd name="connsiteX5-4711" fmla="*/ 393405 w 3694535"/>
                <a:gd name="connsiteY5-4712" fmla="*/ 2456121 h 4492350"/>
                <a:gd name="connsiteX6-4713" fmla="*/ 1775638 w 3694535"/>
                <a:gd name="connsiteY6-4714" fmla="*/ 3519376 h 4492350"/>
                <a:gd name="connsiteX7-4715" fmla="*/ 1683956 w 3694535"/>
                <a:gd name="connsiteY7-4716" fmla="*/ 2424409 h 4492350"/>
                <a:gd name="connsiteX8-4717" fmla="*/ 0 w 3694535"/>
                <a:gd name="connsiteY8-4718" fmla="*/ 754911 h 4492350"/>
                <a:gd name="connsiteX9-4719" fmla="*/ 988828 w 3694535"/>
                <a:gd name="connsiteY9-4720" fmla="*/ 1924493 h 4492350"/>
                <a:gd name="connsiteX10-4721" fmla="*/ 1093568 w 3694535"/>
                <a:gd name="connsiteY10-4722" fmla="*/ 857226 h 4492350"/>
                <a:gd name="connsiteX11-4723" fmla="*/ 1194671 w 3694535"/>
                <a:gd name="connsiteY11-4724" fmla="*/ 2026621 h 4492350"/>
                <a:gd name="connsiteX12-4725" fmla="*/ 1714640 w 3694535"/>
                <a:gd name="connsiteY12-4726" fmla="*/ 2194318 h 4492350"/>
                <a:gd name="connsiteX13-4727" fmla="*/ 1956391 w 3694535"/>
                <a:gd name="connsiteY13-4728" fmla="*/ 0 h 4492350"/>
                <a:gd name="connsiteX14-4729" fmla="*/ 2027834 w 3694535"/>
                <a:gd name="connsiteY14-4730" fmla="*/ 986216 h 4492350"/>
                <a:gd name="connsiteX15-4731" fmla="*/ 1881963 w 3694535"/>
                <a:gd name="connsiteY15-4732" fmla="*/ 2060385 h 4492350"/>
                <a:gd name="connsiteX16-4733" fmla="*/ 2057494 w 3694535"/>
                <a:gd name="connsiteY16-4734" fmla="*/ 3046321 h 4492350"/>
                <a:gd name="connsiteX17-4735" fmla="*/ 2647507 w 3694535"/>
                <a:gd name="connsiteY17-4736" fmla="*/ 2519916 h 4492350"/>
                <a:gd name="connsiteX18-4737" fmla="*/ 2913694 w 3694535"/>
                <a:gd name="connsiteY18-4738" fmla="*/ 1291762 h 4492350"/>
                <a:gd name="connsiteX19-4739" fmla="*/ 2806809 w 3694535"/>
                <a:gd name="connsiteY19-4740" fmla="*/ 2383091 h 4492350"/>
                <a:gd name="connsiteX20-4741" fmla="*/ 3694535 w 3694535"/>
                <a:gd name="connsiteY20-4742" fmla="*/ 1124252 h 4492350"/>
                <a:gd name="connsiteX21-4743" fmla="*/ 2222205 w 3694535"/>
                <a:gd name="connsiteY21-4744" fmla="*/ 3370521 h 4492350"/>
                <a:gd name="connsiteX22-4745" fmla="*/ 2169042 w 3694535"/>
                <a:gd name="connsiteY22-4746" fmla="*/ 3817088 h 4492350"/>
                <a:gd name="connsiteX23-4747" fmla="*/ 3317358 w 3694535"/>
                <a:gd name="connsiteY23-4748" fmla="*/ 3094074 h 4492350"/>
                <a:gd name="connsiteX24-4749" fmla="*/ 2194317 w 3694535"/>
                <a:gd name="connsiteY24-4750" fmla="*/ 4030951 h 4492350"/>
                <a:gd name="connsiteX25-4751" fmla="*/ 2232838 w 3694535"/>
                <a:gd name="connsiteY25-4752" fmla="*/ 4476307 h 4492350"/>
                <a:gd name="connsiteX26-4753" fmla="*/ 2218194 w 3694535"/>
                <a:gd name="connsiteY26-4754" fmla="*/ 4491415 h 4492350"/>
                <a:gd name="connsiteX27-4755" fmla="*/ 1743740 w 3694535"/>
                <a:gd name="connsiteY27-4756" fmla="*/ 4492350 h 4492350"/>
                <a:gd name="connsiteX0-4757" fmla="*/ 1743740 w 3694535"/>
                <a:gd name="connsiteY0-4758" fmla="*/ 4492350 h 4492350"/>
                <a:gd name="connsiteX1-4759" fmla="*/ 1796903 w 3694535"/>
                <a:gd name="connsiteY1-4760" fmla="*/ 3785190 h 4492350"/>
                <a:gd name="connsiteX2-4761" fmla="*/ 1307805 w 3694535"/>
                <a:gd name="connsiteY2-4762" fmla="*/ 3381153 h 4492350"/>
                <a:gd name="connsiteX3-4763" fmla="*/ 31898 w 3694535"/>
                <a:gd name="connsiteY3-4764" fmla="*/ 2945218 h 4492350"/>
                <a:gd name="connsiteX4-4765" fmla="*/ 1127052 w 3694535"/>
                <a:gd name="connsiteY4-4766" fmla="*/ 3242930 h 4492350"/>
                <a:gd name="connsiteX5-4767" fmla="*/ 393405 w 3694535"/>
                <a:gd name="connsiteY5-4768" fmla="*/ 2456121 h 4492350"/>
                <a:gd name="connsiteX6-4769" fmla="*/ 1775638 w 3694535"/>
                <a:gd name="connsiteY6-4770" fmla="*/ 3519376 h 4492350"/>
                <a:gd name="connsiteX7-4771" fmla="*/ 1683956 w 3694535"/>
                <a:gd name="connsiteY7-4772" fmla="*/ 2424409 h 4492350"/>
                <a:gd name="connsiteX8-4773" fmla="*/ 0 w 3694535"/>
                <a:gd name="connsiteY8-4774" fmla="*/ 754911 h 4492350"/>
                <a:gd name="connsiteX9-4775" fmla="*/ 988828 w 3694535"/>
                <a:gd name="connsiteY9-4776" fmla="*/ 1924493 h 4492350"/>
                <a:gd name="connsiteX10-4777" fmla="*/ 1093568 w 3694535"/>
                <a:gd name="connsiteY10-4778" fmla="*/ 857226 h 4492350"/>
                <a:gd name="connsiteX11-4779" fmla="*/ 1194671 w 3694535"/>
                <a:gd name="connsiteY11-4780" fmla="*/ 2026621 h 4492350"/>
                <a:gd name="connsiteX12-4781" fmla="*/ 1714640 w 3694535"/>
                <a:gd name="connsiteY12-4782" fmla="*/ 2194318 h 4492350"/>
                <a:gd name="connsiteX13-4783" fmla="*/ 1956391 w 3694535"/>
                <a:gd name="connsiteY13-4784" fmla="*/ 0 h 4492350"/>
                <a:gd name="connsiteX14-4785" fmla="*/ 2027834 w 3694535"/>
                <a:gd name="connsiteY14-4786" fmla="*/ 986216 h 4492350"/>
                <a:gd name="connsiteX15-4787" fmla="*/ 1881963 w 3694535"/>
                <a:gd name="connsiteY15-4788" fmla="*/ 2060385 h 4492350"/>
                <a:gd name="connsiteX16-4789" fmla="*/ 2057494 w 3694535"/>
                <a:gd name="connsiteY16-4790" fmla="*/ 3046321 h 4492350"/>
                <a:gd name="connsiteX17-4791" fmla="*/ 2647507 w 3694535"/>
                <a:gd name="connsiteY17-4792" fmla="*/ 2519916 h 4492350"/>
                <a:gd name="connsiteX18-4793" fmla="*/ 2913694 w 3694535"/>
                <a:gd name="connsiteY18-4794" fmla="*/ 1291762 h 4492350"/>
                <a:gd name="connsiteX19-4795" fmla="*/ 2806809 w 3694535"/>
                <a:gd name="connsiteY19-4796" fmla="*/ 2383091 h 4492350"/>
                <a:gd name="connsiteX20-4797" fmla="*/ 3694535 w 3694535"/>
                <a:gd name="connsiteY20-4798" fmla="*/ 1124252 h 4492350"/>
                <a:gd name="connsiteX21-4799" fmla="*/ 2222205 w 3694535"/>
                <a:gd name="connsiteY21-4800" fmla="*/ 3370521 h 4492350"/>
                <a:gd name="connsiteX22-4801" fmla="*/ 2169042 w 3694535"/>
                <a:gd name="connsiteY22-4802" fmla="*/ 3817088 h 4492350"/>
                <a:gd name="connsiteX23-4803" fmla="*/ 3317358 w 3694535"/>
                <a:gd name="connsiteY23-4804" fmla="*/ 3094074 h 4492350"/>
                <a:gd name="connsiteX24-4805" fmla="*/ 2194317 w 3694535"/>
                <a:gd name="connsiteY24-4806" fmla="*/ 4030951 h 4492350"/>
                <a:gd name="connsiteX25-4807" fmla="*/ 2232838 w 3694535"/>
                <a:gd name="connsiteY25-4808" fmla="*/ 4476307 h 4492350"/>
                <a:gd name="connsiteX26-4809" fmla="*/ 2218194 w 3694535"/>
                <a:gd name="connsiteY26-4810" fmla="*/ 4491415 h 4492350"/>
                <a:gd name="connsiteX27-4811" fmla="*/ 1743740 w 3694535"/>
                <a:gd name="connsiteY27-4812" fmla="*/ 4492350 h 4492350"/>
                <a:gd name="connsiteX0-4813" fmla="*/ 1711842 w 3662637"/>
                <a:gd name="connsiteY0-4814" fmla="*/ 4492350 h 4492350"/>
                <a:gd name="connsiteX1-4815" fmla="*/ 1765005 w 3662637"/>
                <a:gd name="connsiteY1-4816" fmla="*/ 3785190 h 4492350"/>
                <a:gd name="connsiteX2-4817" fmla="*/ 1275907 w 3662637"/>
                <a:gd name="connsiteY2-4818" fmla="*/ 3381153 h 4492350"/>
                <a:gd name="connsiteX3-4819" fmla="*/ 0 w 3662637"/>
                <a:gd name="connsiteY3-4820" fmla="*/ 2945218 h 4492350"/>
                <a:gd name="connsiteX4-4821" fmla="*/ 1095154 w 3662637"/>
                <a:gd name="connsiteY4-4822" fmla="*/ 3242930 h 4492350"/>
                <a:gd name="connsiteX5-4823" fmla="*/ 361507 w 3662637"/>
                <a:gd name="connsiteY5-4824" fmla="*/ 2456121 h 4492350"/>
                <a:gd name="connsiteX6-4825" fmla="*/ 1743740 w 3662637"/>
                <a:gd name="connsiteY6-4826" fmla="*/ 3519376 h 4492350"/>
                <a:gd name="connsiteX7-4827" fmla="*/ 1652058 w 3662637"/>
                <a:gd name="connsiteY7-4828" fmla="*/ 2424409 h 4492350"/>
                <a:gd name="connsiteX8-4829" fmla="*/ 8208 w 3662637"/>
                <a:gd name="connsiteY8-4830" fmla="*/ 750901 h 4492350"/>
                <a:gd name="connsiteX9-4831" fmla="*/ 956930 w 3662637"/>
                <a:gd name="connsiteY9-4832" fmla="*/ 1924493 h 4492350"/>
                <a:gd name="connsiteX10-4833" fmla="*/ 1061670 w 3662637"/>
                <a:gd name="connsiteY10-4834" fmla="*/ 857226 h 4492350"/>
                <a:gd name="connsiteX11-4835" fmla="*/ 1162773 w 3662637"/>
                <a:gd name="connsiteY11-4836" fmla="*/ 2026621 h 4492350"/>
                <a:gd name="connsiteX12-4837" fmla="*/ 1682742 w 3662637"/>
                <a:gd name="connsiteY12-4838" fmla="*/ 2194318 h 4492350"/>
                <a:gd name="connsiteX13-4839" fmla="*/ 1924493 w 3662637"/>
                <a:gd name="connsiteY13-4840" fmla="*/ 0 h 4492350"/>
                <a:gd name="connsiteX14-4841" fmla="*/ 1995936 w 3662637"/>
                <a:gd name="connsiteY14-4842" fmla="*/ 986216 h 4492350"/>
                <a:gd name="connsiteX15-4843" fmla="*/ 1850065 w 3662637"/>
                <a:gd name="connsiteY15-4844" fmla="*/ 2060385 h 4492350"/>
                <a:gd name="connsiteX16-4845" fmla="*/ 2025596 w 3662637"/>
                <a:gd name="connsiteY16-4846" fmla="*/ 3046321 h 4492350"/>
                <a:gd name="connsiteX17-4847" fmla="*/ 2615609 w 3662637"/>
                <a:gd name="connsiteY17-4848" fmla="*/ 2519916 h 4492350"/>
                <a:gd name="connsiteX18-4849" fmla="*/ 2881796 w 3662637"/>
                <a:gd name="connsiteY18-4850" fmla="*/ 1291762 h 4492350"/>
                <a:gd name="connsiteX19-4851" fmla="*/ 2774911 w 3662637"/>
                <a:gd name="connsiteY19-4852" fmla="*/ 2383091 h 4492350"/>
                <a:gd name="connsiteX20-4853" fmla="*/ 3662637 w 3662637"/>
                <a:gd name="connsiteY20-4854" fmla="*/ 1124252 h 4492350"/>
                <a:gd name="connsiteX21-4855" fmla="*/ 2190307 w 3662637"/>
                <a:gd name="connsiteY21-4856" fmla="*/ 3370521 h 4492350"/>
                <a:gd name="connsiteX22-4857" fmla="*/ 2137144 w 3662637"/>
                <a:gd name="connsiteY22-4858" fmla="*/ 3817088 h 4492350"/>
                <a:gd name="connsiteX23-4859" fmla="*/ 3285460 w 3662637"/>
                <a:gd name="connsiteY23-4860" fmla="*/ 3094074 h 4492350"/>
                <a:gd name="connsiteX24-4861" fmla="*/ 2162419 w 3662637"/>
                <a:gd name="connsiteY24-4862" fmla="*/ 4030951 h 4492350"/>
                <a:gd name="connsiteX25-4863" fmla="*/ 2200940 w 3662637"/>
                <a:gd name="connsiteY25-4864" fmla="*/ 4476307 h 4492350"/>
                <a:gd name="connsiteX26-4865" fmla="*/ 2186296 w 3662637"/>
                <a:gd name="connsiteY26-4866" fmla="*/ 4491415 h 4492350"/>
                <a:gd name="connsiteX27-4867" fmla="*/ 1711842 w 3662637"/>
                <a:gd name="connsiteY27-4868" fmla="*/ 4492350 h 4492350"/>
                <a:gd name="connsiteX0-4869" fmla="*/ 1711842 w 3662637"/>
                <a:gd name="connsiteY0-4870" fmla="*/ 4492350 h 4492350"/>
                <a:gd name="connsiteX1-4871" fmla="*/ 1765005 w 3662637"/>
                <a:gd name="connsiteY1-4872" fmla="*/ 3785190 h 4492350"/>
                <a:gd name="connsiteX2-4873" fmla="*/ 1275907 w 3662637"/>
                <a:gd name="connsiteY2-4874" fmla="*/ 3381153 h 4492350"/>
                <a:gd name="connsiteX3-4875" fmla="*/ 0 w 3662637"/>
                <a:gd name="connsiteY3-4876" fmla="*/ 2945218 h 4492350"/>
                <a:gd name="connsiteX4-4877" fmla="*/ 1095154 w 3662637"/>
                <a:gd name="connsiteY4-4878" fmla="*/ 3242930 h 4492350"/>
                <a:gd name="connsiteX5-4879" fmla="*/ 361507 w 3662637"/>
                <a:gd name="connsiteY5-4880" fmla="*/ 2456121 h 4492350"/>
                <a:gd name="connsiteX6-4881" fmla="*/ 1743740 w 3662637"/>
                <a:gd name="connsiteY6-4882" fmla="*/ 3519376 h 4492350"/>
                <a:gd name="connsiteX7-4883" fmla="*/ 1652058 w 3662637"/>
                <a:gd name="connsiteY7-4884" fmla="*/ 2424409 h 4492350"/>
                <a:gd name="connsiteX8-4885" fmla="*/ 8208 w 3662637"/>
                <a:gd name="connsiteY8-4886" fmla="*/ 750901 h 4492350"/>
                <a:gd name="connsiteX9-4887" fmla="*/ 956930 w 3662637"/>
                <a:gd name="connsiteY9-4888" fmla="*/ 1924493 h 4492350"/>
                <a:gd name="connsiteX10-4889" fmla="*/ 1061670 w 3662637"/>
                <a:gd name="connsiteY10-4890" fmla="*/ 857226 h 4492350"/>
                <a:gd name="connsiteX11-4891" fmla="*/ 1162773 w 3662637"/>
                <a:gd name="connsiteY11-4892" fmla="*/ 2026621 h 4492350"/>
                <a:gd name="connsiteX12-4893" fmla="*/ 1682742 w 3662637"/>
                <a:gd name="connsiteY12-4894" fmla="*/ 2194318 h 4492350"/>
                <a:gd name="connsiteX13-4895" fmla="*/ 1924493 w 3662637"/>
                <a:gd name="connsiteY13-4896" fmla="*/ 0 h 4492350"/>
                <a:gd name="connsiteX14-4897" fmla="*/ 1995936 w 3662637"/>
                <a:gd name="connsiteY14-4898" fmla="*/ 986216 h 4492350"/>
                <a:gd name="connsiteX15-4899" fmla="*/ 1850065 w 3662637"/>
                <a:gd name="connsiteY15-4900" fmla="*/ 2060385 h 4492350"/>
                <a:gd name="connsiteX16-4901" fmla="*/ 2025596 w 3662637"/>
                <a:gd name="connsiteY16-4902" fmla="*/ 3046321 h 4492350"/>
                <a:gd name="connsiteX17-4903" fmla="*/ 2615609 w 3662637"/>
                <a:gd name="connsiteY17-4904" fmla="*/ 2519916 h 4492350"/>
                <a:gd name="connsiteX18-4905" fmla="*/ 2881796 w 3662637"/>
                <a:gd name="connsiteY18-4906" fmla="*/ 1291762 h 4492350"/>
                <a:gd name="connsiteX19-4907" fmla="*/ 2774911 w 3662637"/>
                <a:gd name="connsiteY19-4908" fmla="*/ 2383091 h 4492350"/>
                <a:gd name="connsiteX20-4909" fmla="*/ 3662637 w 3662637"/>
                <a:gd name="connsiteY20-4910" fmla="*/ 1124252 h 4492350"/>
                <a:gd name="connsiteX21-4911" fmla="*/ 2190307 w 3662637"/>
                <a:gd name="connsiteY21-4912" fmla="*/ 3370521 h 4492350"/>
                <a:gd name="connsiteX22-4913" fmla="*/ 2137144 w 3662637"/>
                <a:gd name="connsiteY22-4914" fmla="*/ 3817088 h 4492350"/>
                <a:gd name="connsiteX23-4915" fmla="*/ 3285460 w 3662637"/>
                <a:gd name="connsiteY23-4916" fmla="*/ 3094074 h 4492350"/>
                <a:gd name="connsiteX24-4917" fmla="*/ 2162419 w 3662637"/>
                <a:gd name="connsiteY24-4918" fmla="*/ 4030951 h 4492350"/>
                <a:gd name="connsiteX25-4919" fmla="*/ 2200940 w 3662637"/>
                <a:gd name="connsiteY25-4920" fmla="*/ 4476307 h 4492350"/>
                <a:gd name="connsiteX26-4921" fmla="*/ 2186296 w 3662637"/>
                <a:gd name="connsiteY26-4922" fmla="*/ 4491415 h 4492350"/>
                <a:gd name="connsiteX27-4923" fmla="*/ 1711842 w 3662637"/>
                <a:gd name="connsiteY27-4924" fmla="*/ 4492350 h 4492350"/>
                <a:gd name="connsiteX0-4925" fmla="*/ 1711842 w 3662637"/>
                <a:gd name="connsiteY0-4926" fmla="*/ 4492350 h 4492350"/>
                <a:gd name="connsiteX1-4927" fmla="*/ 1765005 w 3662637"/>
                <a:gd name="connsiteY1-4928" fmla="*/ 3785190 h 4492350"/>
                <a:gd name="connsiteX2-4929" fmla="*/ 1275907 w 3662637"/>
                <a:gd name="connsiteY2-4930" fmla="*/ 3381153 h 4492350"/>
                <a:gd name="connsiteX3-4931" fmla="*/ 0 w 3662637"/>
                <a:gd name="connsiteY3-4932" fmla="*/ 2945218 h 4492350"/>
                <a:gd name="connsiteX4-4933" fmla="*/ 1095154 w 3662637"/>
                <a:gd name="connsiteY4-4934" fmla="*/ 3242930 h 4492350"/>
                <a:gd name="connsiteX5-4935" fmla="*/ 361507 w 3662637"/>
                <a:gd name="connsiteY5-4936" fmla="*/ 2456121 h 4492350"/>
                <a:gd name="connsiteX6-4937" fmla="*/ 1743740 w 3662637"/>
                <a:gd name="connsiteY6-4938" fmla="*/ 3519376 h 4492350"/>
                <a:gd name="connsiteX7-4939" fmla="*/ 1652058 w 3662637"/>
                <a:gd name="connsiteY7-4940" fmla="*/ 2424409 h 4492350"/>
                <a:gd name="connsiteX8-4941" fmla="*/ 8208 w 3662637"/>
                <a:gd name="connsiteY8-4942" fmla="*/ 750901 h 4492350"/>
                <a:gd name="connsiteX9-4943" fmla="*/ 956930 w 3662637"/>
                <a:gd name="connsiteY9-4944" fmla="*/ 1924493 h 4492350"/>
                <a:gd name="connsiteX10-4945" fmla="*/ 1061670 w 3662637"/>
                <a:gd name="connsiteY10-4946" fmla="*/ 857226 h 4492350"/>
                <a:gd name="connsiteX11-4947" fmla="*/ 1162773 w 3662637"/>
                <a:gd name="connsiteY11-4948" fmla="*/ 2026621 h 4492350"/>
                <a:gd name="connsiteX12-4949" fmla="*/ 1682742 w 3662637"/>
                <a:gd name="connsiteY12-4950" fmla="*/ 2194318 h 4492350"/>
                <a:gd name="connsiteX13-4951" fmla="*/ 1924493 w 3662637"/>
                <a:gd name="connsiteY13-4952" fmla="*/ 0 h 4492350"/>
                <a:gd name="connsiteX14-4953" fmla="*/ 1995936 w 3662637"/>
                <a:gd name="connsiteY14-4954" fmla="*/ 986216 h 4492350"/>
                <a:gd name="connsiteX15-4955" fmla="*/ 1850065 w 3662637"/>
                <a:gd name="connsiteY15-4956" fmla="*/ 2060385 h 4492350"/>
                <a:gd name="connsiteX16-4957" fmla="*/ 2025596 w 3662637"/>
                <a:gd name="connsiteY16-4958" fmla="*/ 3046321 h 4492350"/>
                <a:gd name="connsiteX17-4959" fmla="*/ 2615609 w 3662637"/>
                <a:gd name="connsiteY17-4960" fmla="*/ 2519916 h 4492350"/>
                <a:gd name="connsiteX18-4961" fmla="*/ 2881796 w 3662637"/>
                <a:gd name="connsiteY18-4962" fmla="*/ 1291762 h 4492350"/>
                <a:gd name="connsiteX19-4963" fmla="*/ 2774911 w 3662637"/>
                <a:gd name="connsiteY19-4964" fmla="*/ 2383091 h 4492350"/>
                <a:gd name="connsiteX20-4965" fmla="*/ 3662637 w 3662637"/>
                <a:gd name="connsiteY20-4966" fmla="*/ 1124252 h 4492350"/>
                <a:gd name="connsiteX21-4967" fmla="*/ 2190307 w 3662637"/>
                <a:gd name="connsiteY21-4968" fmla="*/ 3370521 h 4492350"/>
                <a:gd name="connsiteX22-4969" fmla="*/ 2137144 w 3662637"/>
                <a:gd name="connsiteY22-4970" fmla="*/ 3817088 h 4492350"/>
                <a:gd name="connsiteX23-4971" fmla="*/ 3285460 w 3662637"/>
                <a:gd name="connsiteY23-4972" fmla="*/ 3094074 h 4492350"/>
                <a:gd name="connsiteX24-4973" fmla="*/ 2162419 w 3662637"/>
                <a:gd name="connsiteY24-4974" fmla="*/ 4030951 h 4492350"/>
                <a:gd name="connsiteX25-4975" fmla="*/ 2200940 w 3662637"/>
                <a:gd name="connsiteY25-4976" fmla="*/ 4476307 h 4492350"/>
                <a:gd name="connsiteX26-4977" fmla="*/ 2186296 w 3662637"/>
                <a:gd name="connsiteY26-4978" fmla="*/ 4491415 h 4492350"/>
                <a:gd name="connsiteX27-4979" fmla="*/ 1711842 w 3662637"/>
                <a:gd name="connsiteY27-4980" fmla="*/ 4492350 h 4492350"/>
                <a:gd name="connsiteX0-4981" fmla="*/ 1711842 w 3662637"/>
                <a:gd name="connsiteY0-4982" fmla="*/ 4492350 h 4492350"/>
                <a:gd name="connsiteX1-4983" fmla="*/ 1765005 w 3662637"/>
                <a:gd name="connsiteY1-4984" fmla="*/ 3785190 h 4492350"/>
                <a:gd name="connsiteX2-4985" fmla="*/ 1275907 w 3662637"/>
                <a:gd name="connsiteY2-4986" fmla="*/ 3381153 h 4492350"/>
                <a:gd name="connsiteX3-4987" fmla="*/ 0 w 3662637"/>
                <a:gd name="connsiteY3-4988" fmla="*/ 2945218 h 4492350"/>
                <a:gd name="connsiteX4-4989" fmla="*/ 1095154 w 3662637"/>
                <a:gd name="connsiteY4-4990" fmla="*/ 3242930 h 4492350"/>
                <a:gd name="connsiteX5-4991" fmla="*/ 361507 w 3662637"/>
                <a:gd name="connsiteY5-4992" fmla="*/ 2456121 h 4492350"/>
                <a:gd name="connsiteX6-4993" fmla="*/ 1743740 w 3662637"/>
                <a:gd name="connsiteY6-4994" fmla="*/ 3519376 h 4492350"/>
                <a:gd name="connsiteX7-4995" fmla="*/ 1652058 w 3662637"/>
                <a:gd name="connsiteY7-4996" fmla="*/ 2424409 h 4492350"/>
                <a:gd name="connsiteX8-4997" fmla="*/ 8208 w 3662637"/>
                <a:gd name="connsiteY8-4998" fmla="*/ 750901 h 4492350"/>
                <a:gd name="connsiteX9-4999" fmla="*/ 956930 w 3662637"/>
                <a:gd name="connsiteY9-5000" fmla="*/ 1924493 h 4492350"/>
                <a:gd name="connsiteX10-5001" fmla="*/ 1061670 w 3662637"/>
                <a:gd name="connsiteY10-5002" fmla="*/ 857226 h 4492350"/>
                <a:gd name="connsiteX11-5003" fmla="*/ 1162773 w 3662637"/>
                <a:gd name="connsiteY11-5004" fmla="*/ 2026621 h 4492350"/>
                <a:gd name="connsiteX12-5005" fmla="*/ 1682742 w 3662637"/>
                <a:gd name="connsiteY12-5006" fmla="*/ 2194318 h 4492350"/>
                <a:gd name="connsiteX13-5007" fmla="*/ 1924493 w 3662637"/>
                <a:gd name="connsiteY13-5008" fmla="*/ 0 h 4492350"/>
                <a:gd name="connsiteX14-5009" fmla="*/ 1995936 w 3662637"/>
                <a:gd name="connsiteY14-5010" fmla="*/ 986216 h 4492350"/>
                <a:gd name="connsiteX15-5011" fmla="*/ 1850065 w 3662637"/>
                <a:gd name="connsiteY15-5012" fmla="*/ 2060385 h 4492350"/>
                <a:gd name="connsiteX16-5013" fmla="*/ 2025596 w 3662637"/>
                <a:gd name="connsiteY16-5014" fmla="*/ 3046321 h 4492350"/>
                <a:gd name="connsiteX17-5015" fmla="*/ 2615609 w 3662637"/>
                <a:gd name="connsiteY17-5016" fmla="*/ 2519916 h 4492350"/>
                <a:gd name="connsiteX18-5017" fmla="*/ 2881796 w 3662637"/>
                <a:gd name="connsiteY18-5018" fmla="*/ 1291762 h 4492350"/>
                <a:gd name="connsiteX19-5019" fmla="*/ 2774911 w 3662637"/>
                <a:gd name="connsiteY19-5020" fmla="*/ 2383091 h 4492350"/>
                <a:gd name="connsiteX20-5021" fmla="*/ 3662637 w 3662637"/>
                <a:gd name="connsiteY20-5022" fmla="*/ 1124252 h 4492350"/>
                <a:gd name="connsiteX21-5023" fmla="*/ 2190307 w 3662637"/>
                <a:gd name="connsiteY21-5024" fmla="*/ 3370521 h 4492350"/>
                <a:gd name="connsiteX22-5025" fmla="*/ 2137144 w 3662637"/>
                <a:gd name="connsiteY22-5026" fmla="*/ 3817088 h 4492350"/>
                <a:gd name="connsiteX23-5027" fmla="*/ 3285460 w 3662637"/>
                <a:gd name="connsiteY23-5028" fmla="*/ 3094074 h 4492350"/>
                <a:gd name="connsiteX24-5029" fmla="*/ 2162419 w 3662637"/>
                <a:gd name="connsiteY24-5030" fmla="*/ 4030951 h 4492350"/>
                <a:gd name="connsiteX25-5031" fmla="*/ 2200940 w 3662637"/>
                <a:gd name="connsiteY25-5032" fmla="*/ 4476307 h 4492350"/>
                <a:gd name="connsiteX26-5033" fmla="*/ 2186296 w 3662637"/>
                <a:gd name="connsiteY26-5034" fmla="*/ 4491415 h 4492350"/>
                <a:gd name="connsiteX27-5035" fmla="*/ 1711842 w 3662637"/>
                <a:gd name="connsiteY27-5036" fmla="*/ 4492350 h 4492350"/>
                <a:gd name="connsiteX0-5037" fmla="*/ 1711842 w 3662637"/>
                <a:gd name="connsiteY0-5038" fmla="*/ 4492350 h 4492350"/>
                <a:gd name="connsiteX1-5039" fmla="*/ 1765005 w 3662637"/>
                <a:gd name="connsiteY1-5040" fmla="*/ 3785190 h 4492350"/>
                <a:gd name="connsiteX2-5041" fmla="*/ 1275907 w 3662637"/>
                <a:gd name="connsiteY2-5042" fmla="*/ 3381153 h 4492350"/>
                <a:gd name="connsiteX3-5043" fmla="*/ 0 w 3662637"/>
                <a:gd name="connsiteY3-5044" fmla="*/ 2945218 h 4492350"/>
                <a:gd name="connsiteX4-5045" fmla="*/ 1095154 w 3662637"/>
                <a:gd name="connsiteY4-5046" fmla="*/ 3242930 h 4492350"/>
                <a:gd name="connsiteX5-5047" fmla="*/ 361507 w 3662637"/>
                <a:gd name="connsiteY5-5048" fmla="*/ 2456121 h 4492350"/>
                <a:gd name="connsiteX6-5049" fmla="*/ 1743740 w 3662637"/>
                <a:gd name="connsiteY6-5050" fmla="*/ 3519376 h 4492350"/>
                <a:gd name="connsiteX7-5051" fmla="*/ 1652058 w 3662637"/>
                <a:gd name="connsiteY7-5052" fmla="*/ 2400346 h 4492350"/>
                <a:gd name="connsiteX8-5053" fmla="*/ 8208 w 3662637"/>
                <a:gd name="connsiteY8-5054" fmla="*/ 750901 h 4492350"/>
                <a:gd name="connsiteX9-5055" fmla="*/ 956930 w 3662637"/>
                <a:gd name="connsiteY9-5056" fmla="*/ 1924493 h 4492350"/>
                <a:gd name="connsiteX10-5057" fmla="*/ 1061670 w 3662637"/>
                <a:gd name="connsiteY10-5058" fmla="*/ 857226 h 4492350"/>
                <a:gd name="connsiteX11-5059" fmla="*/ 1162773 w 3662637"/>
                <a:gd name="connsiteY11-5060" fmla="*/ 2026621 h 4492350"/>
                <a:gd name="connsiteX12-5061" fmla="*/ 1682742 w 3662637"/>
                <a:gd name="connsiteY12-5062" fmla="*/ 2194318 h 4492350"/>
                <a:gd name="connsiteX13-5063" fmla="*/ 1924493 w 3662637"/>
                <a:gd name="connsiteY13-5064" fmla="*/ 0 h 4492350"/>
                <a:gd name="connsiteX14-5065" fmla="*/ 1995936 w 3662637"/>
                <a:gd name="connsiteY14-5066" fmla="*/ 986216 h 4492350"/>
                <a:gd name="connsiteX15-5067" fmla="*/ 1850065 w 3662637"/>
                <a:gd name="connsiteY15-5068" fmla="*/ 2060385 h 4492350"/>
                <a:gd name="connsiteX16-5069" fmla="*/ 2025596 w 3662637"/>
                <a:gd name="connsiteY16-5070" fmla="*/ 3046321 h 4492350"/>
                <a:gd name="connsiteX17-5071" fmla="*/ 2615609 w 3662637"/>
                <a:gd name="connsiteY17-5072" fmla="*/ 2519916 h 4492350"/>
                <a:gd name="connsiteX18-5073" fmla="*/ 2881796 w 3662637"/>
                <a:gd name="connsiteY18-5074" fmla="*/ 1291762 h 4492350"/>
                <a:gd name="connsiteX19-5075" fmla="*/ 2774911 w 3662637"/>
                <a:gd name="connsiteY19-5076" fmla="*/ 2383091 h 4492350"/>
                <a:gd name="connsiteX20-5077" fmla="*/ 3662637 w 3662637"/>
                <a:gd name="connsiteY20-5078" fmla="*/ 1124252 h 4492350"/>
                <a:gd name="connsiteX21-5079" fmla="*/ 2190307 w 3662637"/>
                <a:gd name="connsiteY21-5080" fmla="*/ 3370521 h 4492350"/>
                <a:gd name="connsiteX22-5081" fmla="*/ 2137144 w 3662637"/>
                <a:gd name="connsiteY22-5082" fmla="*/ 3817088 h 4492350"/>
                <a:gd name="connsiteX23-5083" fmla="*/ 3285460 w 3662637"/>
                <a:gd name="connsiteY23-5084" fmla="*/ 3094074 h 4492350"/>
                <a:gd name="connsiteX24-5085" fmla="*/ 2162419 w 3662637"/>
                <a:gd name="connsiteY24-5086" fmla="*/ 4030951 h 4492350"/>
                <a:gd name="connsiteX25-5087" fmla="*/ 2200940 w 3662637"/>
                <a:gd name="connsiteY25-5088" fmla="*/ 4476307 h 4492350"/>
                <a:gd name="connsiteX26-5089" fmla="*/ 2186296 w 3662637"/>
                <a:gd name="connsiteY26-5090" fmla="*/ 4491415 h 4492350"/>
                <a:gd name="connsiteX27-5091" fmla="*/ 1711842 w 3662637"/>
                <a:gd name="connsiteY27-5092" fmla="*/ 4492350 h 4492350"/>
                <a:gd name="connsiteX0-5093" fmla="*/ 1711842 w 3662637"/>
                <a:gd name="connsiteY0-5094" fmla="*/ 4492350 h 4492350"/>
                <a:gd name="connsiteX1-5095" fmla="*/ 1765005 w 3662637"/>
                <a:gd name="connsiteY1-5096" fmla="*/ 3785190 h 4492350"/>
                <a:gd name="connsiteX2-5097" fmla="*/ 1275907 w 3662637"/>
                <a:gd name="connsiteY2-5098" fmla="*/ 3381153 h 4492350"/>
                <a:gd name="connsiteX3-5099" fmla="*/ 0 w 3662637"/>
                <a:gd name="connsiteY3-5100" fmla="*/ 2945218 h 4492350"/>
                <a:gd name="connsiteX4-5101" fmla="*/ 1095154 w 3662637"/>
                <a:gd name="connsiteY4-5102" fmla="*/ 3242930 h 4492350"/>
                <a:gd name="connsiteX5-5103" fmla="*/ 361507 w 3662637"/>
                <a:gd name="connsiteY5-5104" fmla="*/ 2456121 h 4492350"/>
                <a:gd name="connsiteX6-5105" fmla="*/ 1743740 w 3662637"/>
                <a:gd name="connsiteY6-5106" fmla="*/ 3519376 h 4492350"/>
                <a:gd name="connsiteX7-5107" fmla="*/ 1652058 w 3662637"/>
                <a:gd name="connsiteY7-5108" fmla="*/ 2400346 h 4492350"/>
                <a:gd name="connsiteX8-5109" fmla="*/ 8208 w 3662637"/>
                <a:gd name="connsiteY8-5110" fmla="*/ 750901 h 4492350"/>
                <a:gd name="connsiteX9-5111" fmla="*/ 956930 w 3662637"/>
                <a:gd name="connsiteY9-5112" fmla="*/ 1924493 h 4492350"/>
                <a:gd name="connsiteX10-5113" fmla="*/ 1061670 w 3662637"/>
                <a:gd name="connsiteY10-5114" fmla="*/ 857226 h 4492350"/>
                <a:gd name="connsiteX11-5115" fmla="*/ 1162773 w 3662637"/>
                <a:gd name="connsiteY11-5116" fmla="*/ 2026621 h 4492350"/>
                <a:gd name="connsiteX12-5117" fmla="*/ 1682742 w 3662637"/>
                <a:gd name="connsiteY12-5118" fmla="*/ 2194318 h 4492350"/>
                <a:gd name="connsiteX13-5119" fmla="*/ 1924493 w 3662637"/>
                <a:gd name="connsiteY13-5120" fmla="*/ 0 h 4492350"/>
                <a:gd name="connsiteX14-5121" fmla="*/ 1995936 w 3662637"/>
                <a:gd name="connsiteY14-5122" fmla="*/ 986216 h 4492350"/>
                <a:gd name="connsiteX15-5123" fmla="*/ 1850065 w 3662637"/>
                <a:gd name="connsiteY15-5124" fmla="*/ 2060385 h 4492350"/>
                <a:gd name="connsiteX16-5125" fmla="*/ 2025596 w 3662637"/>
                <a:gd name="connsiteY16-5126" fmla="*/ 3046321 h 4492350"/>
                <a:gd name="connsiteX17-5127" fmla="*/ 2615609 w 3662637"/>
                <a:gd name="connsiteY17-5128" fmla="*/ 2519916 h 4492350"/>
                <a:gd name="connsiteX18-5129" fmla="*/ 2881796 w 3662637"/>
                <a:gd name="connsiteY18-5130" fmla="*/ 1291762 h 4492350"/>
                <a:gd name="connsiteX19-5131" fmla="*/ 2774911 w 3662637"/>
                <a:gd name="connsiteY19-5132" fmla="*/ 2383091 h 4492350"/>
                <a:gd name="connsiteX20-5133" fmla="*/ 3662637 w 3662637"/>
                <a:gd name="connsiteY20-5134" fmla="*/ 1124252 h 4492350"/>
                <a:gd name="connsiteX21-5135" fmla="*/ 2190307 w 3662637"/>
                <a:gd name="connsiteY21-5136" fmla="*/ 3370521 h 4492350"/>
                <a:gd name="connsiteX22-5137" fmla="*/ 2137144 w 3662637"/>
                <a:gd name="connsiteY22-5138" fmla="*/ 3817088 h 4492350"/>
                <a:gd name="connsiteX23-5139" fmla="*/ 3285460 w 3662637"/>
                <a:gd name="connsiteY23-5140" fmla="*/ 3094074 h 4492350"/>
                <a:gd name="connsiteX24-5141" fmla="*/ 2162419 w 3662637"/>
                <a:gd name="connsiteY24-5142" fmla="*/ 4030951 h 4492350"/>
                <a:gd name="connsiteX25-5143" fmla="*/ 2200940 w 3662637"/>
                <a:gd name="connsiteY25-5144" fmla="*/ 4476307 h 4492350"/>
                <a:gd name="connsiteX26-5145" fmla="*/ 2186296 w 3662637"/>
                <a:gd name="connsiteY26-5146" fmla="*/ 4491415 h 4492350"/>
                <a:gd name="connsiteX27-5147" fmla="*/ 1711842 w 3662637"/>
                <a:gd name="connsiteY27-5148" fmla="*/ 4492350 h 4492350"/>
                <a:gd name="connsiteX0-5149" fmla="*/ 1711842 w 3662637"/>
                <a:gd name="connsiteY0-5150" fmla="*/ 4492350 h 4492350"/>
                <a:gd name="connsiteX1-5151" fmla="*/ 1765005 w 3662637"/>
                <a:gd name="connsiteY1-5152" fmla="*/ 3785190 h 4492350"/>
                <a:gd name="connsiteX2-5153" fmla="*/ 1275907 w 3662637"/>
                <a:gd name="connsiteY2-5154" fmla="*/ 3381153 h 4492350"/>
                <a:gd name="connsiteX3-5155" fmla="*/ 0 w 3662637"/>
                <a:gd name="connsiteY3-5156" fmla="*/ 2945218 h 4492350"/>
                <a:gd name="connsiteX4-5157" fmla="*/ 1095154 w 3662637"/>
                <a:gd name="connsiteY4-5158" fmla="*/ 3242930 h 4492350"/>
                <a:gd name="connsiteX5-5159" fmla="*/ 361507 w 3662637"/>
                <a:gd name="connsiteY5-5160" fmla="*/ 2456121 h 4492350"/>
                <a:gd name="connsiteX6-5161" fmla="*/ 1743740 w 3662637"/>
                <a:gd name="connsiteY6-5162" fmla="*/ 3519376 h 4492350"/>
                <a:gd name="connsiteX7-5163" fmla="*/ 1652058 w 3662637"/>
                <a:gd name="connsiteY7-5164" fmla="*/ 2400346 h 4492350"/>
                <a:gd name="connsiteX8-5165" fmla="*/ 8208 w 3662637"/>
                <a:gd name="connsiteY8-5166" fmla="*/ 750901 h 4492350"/>
                <a:gd name="connsiteX9-5167" fmla="*/ 956930 w 3662637"/>
                <a:gd name="connsiteY9-5168" fmla="*/ 1924493 h 4492350"/>
                <a:gd name="connsiteX10-5169" fmla="*/ 1061670 w 3662637"/>
                <a:gd name="connsiteY10-5170" fmla="*/ 857226 h 4492350"/>
                <a:gd name="connsiteX11-5171" fmla="*/ 1162773 w 3662637"/>
                <a:gd name="connsiteY11-5172" fmla="*/ 2026621 h 4492350"/>
                <a:gd name="connsiteX12-5173" fmla="*/ 1682742 w 3662637"/>
                <a:gd name="connsiteY12-5174" fmla="*/ 2194318 h 4492350"/>
                <a:gd name="connsiteX13-5175" fmla="*/ 1924493 w 3662637"/>
                <a:gd name="connsiteY13-5176" fmla="*/ 0 h 4492350"/>
                <a:gd name="connsiteX14-5177" fmla="*/ 1995936 w 3662637"/>
                <a:gd name="connsiteY14-5178" fmla="*/ 986216 h 4492350"/>
                <a:gd name="connsiteX15-5179" fmla="*/ 1850065 w 3662637"/>
                <a:gd name="connsiteY15-5180" fmla="*/ 2060385 h 4492350"/>
                <a:gd name="connsiteX16-5181" fmla="*/ 2025596 w 3662637"/>
                <a:gd name="connsiteY16-5182" fmla="*/ 3046321 h 4492350"/>
                <a:gd name="connsiteX17-5183" fmla="*/ 2615609 w 3662637"/>
                <a:gd name="connsiteY17-5184" fmla="*/ 2519916 h 4492350"/>
                <a:gd name="connsiteX18-5185" fmla="*/ 2881796 w 3662637"/>
                <a:gd name="connsiteY18-5186" fmla="*/ 1291762 h 4492350"/>
                <a:gd name="connsiteX19-5187" fmla="*/ 2774911 w 3662637"/>
                <a:gd name="connsiteY19-5188" fmla="*/ 2383091 h 4492350"/>
                <a:gd name="connsiteX20-5189" fmla="*/ 3662637 w 3662637"/>
                <a:gd name="connsiteY20-5190" fmla="*/ 1124252 h 4492350"/>
                <a:gd name="connsiteX21-5191" fmla="*/ 2190307 w 3662637"/>
                <a:gd name="connsiteY21-5192" fmla="*/ 3370521 h 4492350"/>
                <a:gd name="connsiteX22-5193" fmla="*/ 2137144 w 3662637"/>
                <a:gd name="connsiteY22-5194" fmla="*/ 3817088 h 4492350"/>
                <a:gd name="connsiteX23-5195" fmla="*/ 3285460 w 3662637"/>
                <a:gd name="connsiteY23-5196" fmla="*/ 3094074 h 4492350"/>
                <a:gd name="connsiteX24-5197" fmla="*/ 2162419 w 3662637"/>
                <a:gd name="connsiteY24-5198" fmla="*/ 4030951 h 4492350"/>
                <a:gd name="connsiteX25-5199" fmla="*/ 2200940 w 3662637"/>
                <a:gd name="connsiteY25-5200" fmla="*/ 4476307 h 4492350"/>
                <a:gd name="connsiteX26-5201" fmla="*/ 2186296 w 3662637"/>
                <a:gd name="connsiteY26-5202" fmla="*/ 4491415 h 4492350"/>
                <a:gd name="connsiteX27-5203" fmla="*/ 1711842 w 3662637"/>
                <a:gd name="connsiteY27-5204" fmla="*/ 4492350 h 4492350"/>
                <a:gd name="connsiteX0-5205" fmla="*/ 1711842 w 3662637"/>
                <a:gd name="connsiteY0-5206" fmla="*/ 4492350 h 4492350"/>
                <a:gd name="connsiteX1-5207" fmla="*/ 1765005 w 3662637"/>
                <a:gd name="connsiteY1-5208" fmla="*/ 3785190 h 4492350"/>
                <a:gd name="connsiteX2-5209" fmla="*/ 1275907 w 3662637"/>
                <a:gd name="connsiteY2-5210" fmla="*/ 3381153 h 4492350"/>
                <a:gd name="connsiteX3-5211" fmla="*/ 0 w 3662637"/>
                <a:gd name="connsiteY3-5212" fmla="*/ 2945218 h 4492350"/>
                <a:gd name="connsiteX4-5213" fmla="*/ 1095154 w 3662637"/>
                <a:gd name="connsiteY4-5214" fmla="*/ 3242930 h 4492350"/>
                <a:gd name="connsiteX5-5215" fmla="*/ 361507 w 3662637"/>
                <a:gd name="connsiteY5-5216" fmla="*/ 2456121 h 4492350"/>
                <a:gd name="connsiteX6-5217" fmla="*/ 1743740 w 3662637"/>
                <a:gd name="connsiteY6-5218" fmla="*/ 3519376 h 4492350"/>
                <a:gd name="connsiteX7-5219" fmla="*/ 1652058 w 3662637"/>
                <a:gd name="connsiteY7-5220" fmla="*/ 2400346 h 4492350"/>
                <a:gd name="connsiteX8-5221" fmla="*/ 8208 w 3662637"/>
                <a:gd name="connsiteY8-5222" fmla="*/ 750901 h 4492350"/>
                <a:gd name="connsiteX9-5223" fmla="*/ 956930 w 3662637"/>
                <a:gd name="connsiteY9-5224" fmla="*/ 1924493 h 4492350"/>
                <a:gd name="connsiteX10-5225" fmla="*/ 1061670 w 3662637"/>
                <a:gd name="connsiteY10-5226" fmla="*/ 857226 h 4492350"/>
                <a:gd name="connsiteX11-5227" fmla="*/ 1162773 w 3662637"/>
                <a:gd name="connsiteY11-5228" fmla="*/ 2026621 h 4492350"/>
                <a:gd name="connsiteX12-5229" fmla="*/ 1682742 w 3662637"/>
                <a:gd name="connsiteY12-5230" fmla="*/ 2194318 h 4492350"/>
                <a:gd name="connsiteX13-5231" fmla="*/ 1924493 w 3662637"/>
                <a:gd name="connsiteY13-5232" fmla="*/ 0 h 4492350"/>
                <a:gd name="connsiteX14-5233" fmla="*/ 1995936 w 3662637"/>
                <a:gd name="connsiteY14-5234" fmla="*/ 986216 h 4492350"/>
                <a:gd name="connsiteX15-5235" fmla="*/ 1850065 w 3662637"/>
                <a:gd name="connsiteY15-5236" fmla="*/ 2060385 h 4492350"/>
                <a:gd name="connsiteX16-5237" fmla="*/ 2025596 w 3662637"/>
                <a:gd name="connsiteY16-5238" fmla="*/ 3046321 h 4492350"/>
                <a:gd name="connsiteX17-5239" fmla="*/ 2615609 w 3662637"/>
                <a:gd name="connsiteY17-5240" fmla="*/ 2519916 h 4492350"/>
                <a:gd name="connsiteX18-5241" fmla="*/ 2881796 w 3662637"/>
                <a:gd name="connsiteY18-5242" fmla="*/ 1291762 h 4492350"/>
                <a:gd name="connsiteX19-5243" fmla="*/ 2774911 w 3662637"/>
                <a:gd name="connsiteY19-5244" fmla="*/ 2383091 h 4492350"/>
                <a:gd name="connsiteX20-5245" fmla="*/ 3662637 w 3662637"/>
                <a:gd name="connsiteY20-5246" fmla="*/ 1124252 h 4492350"/>
                <a:gd name="connsiteX21-5247" fmla="*/ 2190307 w 3662637"/>
                <a:gd name="connsiteY21-5248" fmla="*/ 3370521 h 4492350"/>
                <a:gd name="connsiteX22-5249" fmla="*/ 2137144 w 3662637"/>
                <a:gd name="connsiteY22-5250" fmla="*/ 3817088 h 4492350"/>
                <a:gd name="connsiteX23-5251" fmla="*/ 3285460 w 3662637"/>
                <a:gd name="connsiteY23-5252" fmla="*/ 3094074 h 4492350"/>
                <a:gd name="connsiteX24-5253" fmla="*/ 2162419 w 3662637"/>
                <a:gd name="connsiteY24-5254" fmla="*/ 4030951 h 4492350"/>
                <a:gd name="connsiteX25-5255" fmla="*/ 2200940 w 3662637"/>
                <a:gd name="connsiteY25-5256" fmla="*/ 4476307 h 4492350"/>
                <a:gd name="connsiteX26-5257" fmla="*/ 2186296 w 3662637"/>
                <a:gd name="connsiteY26-5258" fmla="*/ 4491415 h 4492350"/>
                <a:gd name="connsiteX27-5259" fmla="*/ 1711842 w 3662637"/>
                <a:gd name="connsiteY27-5260" fmla="*/ 4492350 h 4492350"/>
                <a:gd name="connsiteX0-5261" fmla="*/ 1711842 w 3662637"/>
                <a:gd name="connsiteY0-5262" fmla="*/ 4492350 h 4492350"/>
                <a:gd name="connsiteX1-5263" fmla="*/ 1765005 w 3662637"/>
                <a:gd name="connsiteY1-5264" fmla="*/ 3785190 h 4492350"/>
                <a:gd name="connsiteX2-5265" fmla="*/ 1275907 w 3662637"/>
                <a:gd name="connsiteY2-5266" fmla="*/ 3381153 h 4492350"/>
                <a:gd name="connsiteX3-5267" fmla="*/ 0 w 3662637"/>
                <a:gd name="connsiteY3-5268" fmla="*/ 2945218 h 4492350"/>
                <a:gd name="connsiteX4-5269" fmla="*/ 1095154 w 3662637"/>
                <a:gd name="connsiteY4-5270" fmla="*/ 3242930 h 4492350"/>
                <a:gd name="connsiteX5-5271" fmla="*/ 361507 w 3662637"/>
                <a:gd name="connsiteY5-5272" fmla="*/ 2456121 h 4492350"/>
                <a:gd name="connsiteX6-5273" fmla="*/ 1743740 w 3662637"/>
                <a:gd name="connsiteY6-5274" fmla="*/ 3519376 h 4492350"/>
                <a:gd name="connsiteX7-5275" fmla="*/ 1652058 w 3662637"/>
                <a:gd name="connsiteY7-5276" fmla="*/ 2400346 h 4492350"/>
                <a:gd name="connsiteX8-5277" fmla="*/ 28261 w 3662637"/>
                <a:gd name="connsiteY8-5278" fmla="*/ 742880 h 4492350"/>
                <a:gd name="connsiteX9-5279" fmla="*/ 956930 w 3662637"/>
                <a:gd name="connsiteY9-5280" fmla="*/ 1924493 h 4492350"/>
                <a:gd name="connsiteX10-5281" fmla="*/ 1061670 w 3662637"/>
                <a:gd name="connsiteY10-5282" fmla="*/ 857226 h 4492350"/>
                <a:gd name="connsiteX11-5283" fmla="*/ 1162773 w 3662637"/>
                <a:gd name="connsiteY11-5284" fmla="*/ 2026621 h 4492350"/>
                <a:gd name="connsiteX12-5285" fmla="*/ 1682742 w 3662637"/>
                <a:gd name="connsiteY12-5286" fmla="*/ 2194318 h 4492350"/>
                <a:gd name="connsiteX13-5287" fmla="*/ 1924493 w 3662637"/>
                <a:gd name="connsiteY13-5288" fmla="*/ 0 h 4492350"/>
                <a:gd name="connsiteX14-5289" fmla="*/ 1995936 w 3662637"/>
                <a:gd name="connsiteY14-5290" fmla="*/ 986216 h 4492350"/>
                <a:gd name="connsiteX15-5291" fmla="*/ 1850065 w 3662637"/>
                <a:gd name="connsiteY15-5292" fmla="*/ 2060385 h 4492350"/>
                <a:gd name="connsiteX16-5293" fmla="*/ 2025596 w 3662637"/>
                <a:gd name="connsiteY16-5294" fmla="*/ 3046321 h 4492350"/>
                <a:gd name="connsiteX17-5295" fmla="*/ 2615609 w 3662637"/>
                <a:gd name="connsiteY17-5296" fmla="*/ 2519916 h 4492350"/>
                <a:gd name="connsiteX18-5297" fmla="*/ 2881796 w 3662637"/>
                <a:gd name="connsiteY18-5298" fmla="*/ 1291762 h 4492350"/>
                <a:gd name="connsiteX19-5299" fmla="*/ 2774911 w 3662637"/>
                <a:gd name="connsiteY19-5300" fmla="*/ 2383091 h 4492350"/>
                <a:gd name="connsiteX20-5301" fmla="*/ 3662637 w 3662637"/>
                <a:gd name="connsiteY20-5302" fmla="*/ 1124252 h 4492350"/>
                <a:gd name="connsiteX21-5303" fmla="*/ 2190307 w 3662637"/>
                <a:gd name="connsiteY21-5304" fmla="*/ 3370521 h 4492350"/>
                <a:gd name="connsiteX22-5305" fmla="*/ 2137144 w 3662637"/>
                <a:gd name="connsiteY22-5306" fmla="*/ 3817088 h 4492350"/>
                <a:gd name="connsiteX23-5307" fmla="*/ 3285460 w 3662637"/>
                <a:gd name="connsiteY23-5308" fmla="*/ 3094074 h 4492350"/>
                <a:gd name="connsiteX24-5309" fmla="*/ 2162419 w 3662637"/>
                <a:gd name="connsiteY24-5310" fmla="*/ 4030951 h 4492350"/>
                <a:gd name="connsiteX25-5311" fmla="*/ 2200940 w 3662637"/>
                <a:gd name="connsiteY25-5312" fmla="*/ 4476307 h 4492350"/>
                <a:gd name="connsiteX26-5313" fmla="*/ 2186296 w 3662637"/>
                <a:gd name="connsiteY26-5314" fmla="*/ 4491415 h 4492350"/>
                <a:gd name="connsiteX27-5315" fmla="*/ 1711842 w 3662637"/>
                <a:gd name="connsiteY27-5316" fmla="*/ 4492350 h 4492350"/>
                <a:gd name="connsiteX0-5317" fmla="*/ 1711842 w 3662637"/>
                <a:gd name="connsiteY0-5318" fmla="*/ 4492350 h 4492350"/>
                <a:gd name="connsiteX1-5319" fmla="*/ 1765005 w 3662637"/>
                <a:gd name="connsiteY1-5320" fmla="*/ 3785190 h 4492350"/>
                <a:gd name="connsiteX2-5321" fmla="*/ 1275907 w 3662637"/>
                <a:gd name="connsiteY2-5322" fmla="*/ 3381153 h 4492350"/>
                <a:gd name="connsiteX3-5323" fmla="*/ 0 w 3662637"/>
                <a:gd name="connsiteY3-5324" fmla="*/ 2945218 h 4492350"/>
                <a:gd name="connsiteX4-5325" fmla="*/ 1095154 w 3662637"/>
                <a:gd name="connsiteY4-5326" fmla="*/ 3242930 h 4492350"/>
                <a:gd name="connsiteX5-5327" fmla="*/ 361507 w 3662637"/>
                <a:gd name="connsiteY5-5328" fmla="*/ 2456121 h 4492350"/>
                <a:gd name="connsiteX6-5329" fmla="*/ 1743740 w 3662637"/>
                <a:gd name="connsiteY6-5330" fmla="*/ 3519376 h 4492350"/>
                <a:gd name="connsiteX7-5331" fmla="*/ 1652058 w 3662637"/>
                <a:gd name="connsiteY7-5332" fmla="*/ 2400346 h 4492350"/>
                <a:gd name="connsiteX8-5333" fmla="*/ 28261 w 3662637"/>
                <a:gd name="connsiteY8-5334" fmla="*/ 742880 h 4492350"/>
                <a:gd name="connsiteX9-5335" fmla="*/ 956930 w 3662637"/>
                <a:gd name="connsiteY9-5336" fmla="*/ 1924493 h 4492350"/>
                <a:gd name="connsiteX10-5337" fmla="*/ 1061670 w 3662637"/>
                <a:gd name="connsiteY10-5338" fmla="*/ 857226 h 4492350"/>
                <a:gd name="connsiteX11-5339" fmla="*/ 1162773 w 3662637"/>
                <a:gd name="connsiteY11-5340" fmla="*/ 2026621 h 4492350"/>
                <a:gd name="connsiteX12-5341" fmla="*/ 1682742 w 3662637"/>
                <a:gd name="connsiteY12-5342" fmla="*/ 2194318 h 4492350"/>
                <a:gd name="connsiteX13-5343" fmla="*/ 1924493 w 3662637"/>
                <a:gd name="connsiteY13-5344" fmla="*/ 0 h 4492350"/>
                <a:gd name="connsiteX14-5345" fmla="*/ 1995936 w 3662637"/>
                <a:gd name="connsiteY14-5346" fmla="*/ 986216 h 4492350"/>
                <a:gd name="connsiteX15-5347" fmla="*/ 1850065 w 3662637"/>
                <a:gd name="connsiteY15-5348" fmla="*/ 2060385 h 4492350"/>
                <a:gd name="connsiteX16-5349" fmla="*/ 2025596 w 3662637"/>
                <a:gd name="connsiteY16-5350" fmla="*/ 3046321 h 4492350"/>
                <a:gd name="connsiteX17-5351" fmla="*/ 2615609 w 3662637"/>
                <a:gd name="connsiteY17-5352" fmla="*/ 2519916 h 4492350"/>
                <a:gd name="connsiteX18-5353" fmla="*/ 2881796 w 3662637"/>
                <a:gd name="connsiteY18-5354" fmla="*/ 1291762 h 4492350"/>
                <a:gd name="connsiteX19-5355" fmla="*/ 2774911 w 3662637"/>
                <a:gd name="connsiteY19-5356" fmla="*/ 2383091 h 4492350"/>
                <a:gd name="connsiteX20-5357" fmla="*/ 3662637 w 3662637"/>
                <a:gd name="connsiteY20-5358" fmla="*/ 1124252 h 4492350"/>
                <a:gd name="connsiteX21-5359" fmla="*/ 2190307 w 3662637"/>
                <a:gd name="connsiteY21-5360" fmla="*/ 3370521 h 4492350"/>
                <a:gd name="connsiteX22-5361" fmla="*/ 2137144 w 3662637"/>
                <a:gd name="connsiteY22-5362" fmla="*/ 3817088 h 4492350"/>
                <a:gd name="connsiteX23-5363" fmla="*/ 3285460 w 3662637"/>
                <a:gd name="connsiteY23-5364" fmla="*/ 3094074 h 4492350"/>
                <a:gd name="connsiteX24-5365" fmla="*/ 2162419 w 3662637"/>
                <a:gd name="connsiteY24-5366" fmla="*/ 4030951 h 4492350"/>
                <a:gd name="connsiteX25-5367" fmla="*/ 2200940 w 3662637"/>
                <a:gd name="connsiteY25-5368" fmla="*/ 4476307 h 4492350"/>
                <a:gd name="connsiteX26-5369" fmla="*/ 2186296 w 3662637"/>
                <a:gd name="connsiteY26-5370" fmla="*/ 4491415 h 4492350"/>
                <a:gd name="connsiteX27-5371" fmla="*/ 1711842 w 3662637"/>
                <a:gd name="connsiteY27-5372" fmla="*/ 4492350 h 4492350"/>
                <a:gd name="connsiteX0-5373" fmla="*/ 1711842 w 3662637"/>
                <a:gd name="connsiteY0-5374" fmla="*/ 4492350 h 4492350"/>
                <a:gd name="connsiteX1-5375" fmla="*/ 1765005 w 3662637"/>
                <a:gd name="connsiteY1-5376" fmla="*/ 3785190 h 4492350"/>
                <a:gd name="connsiteX2-5377" fmla="*/ 1275907 w 3662637"/>
                <a:gd name="connsiteY2-5378" fmla="*/ 3381153 h 4492350"/>
                <a:gd name="connsiteX3-5379" fmla="*/ 0 w 3662637"/>
                <a:gd name="connsiteY3-5380" fmla="*/ 2945218 h 4492350"/>
                <a:gd name="connsiteX4-5381" fmla="*/ 1095154 w 3662637"/>
                <a:gd name="connsiteY4-5382" fmla="*/ 3242930 h 4492350"/>
                <a:gd name="connsiteX5-5383" fmla="*/ 361507 w 3662637"/>
                <a:gd name="connsiteY5-5384" fmla="*/ 2456121 h 4492350"/>
                <a:gd name="connsiteX6-5385" fmla="*/ 1743740 w 3662637"/>
                <a:gd name="connsiteY6-5386" fmla="*/ 3519376 h 4492350"/>
                <a:gd name="connsiteX7-5387" fmla="*/ 1652058 w 3662637"/>
                <a:gd name="connsiteY7-5388" fmla="*/ 2400346 h 4492350"/>
                <a:gd name="connsiteX8-5389" fmla="*/ 28261 w 3662637"/>
                <a:gd name="connsiteY8-5390" fmla="*/ 742880 h 4492350"/>
                <a:gd name="connsiteX9-5391" fmla="*/ 956930 w 3662637"/>
                <a:gd name="connsiteY9-5392" fmla="*/ 1924493 h 4492350"/>
                <a:gd name="connsiteX10-5393" fmla="*/ 1061670 w 3662637"/>
                <a:gd name="connsiteY10-5394" fmla="*/ 857226 h 4492350"/>
                <a:gd name="connsiteX11-5395" fmla="*/ 1162773 w 3662637"/>
                <a:gd name="connsiteY11-5396" fmla="*/ 2026621 h 4492350"/>
                <a:gd name="connsiteX12-5397" fmla="*/ 1682742 w 3662637"/>
                <a:gd name="connsiteY12-5398" fmla="*/ 2194318 h 4492350"/>
                <a:gd name="connsiteX13-5399" fmla="*/ 1924493 w 3662637"/>
                <a:gd name="connsiteY13-5400" fmla="*/ 0 h 4492350"/>
                <a:gd name="connsiteX14-5401" fmla="*/ 1995936 w 3662637"/>
                <a:gd name="connsiteY14-5402" fmla="*/ 986216 h 4492350"/>
                <a:gd name="connsiteX15-5403" fmla="*/ 1850065 w 3662637"/>
                <a:gd name="connsiteY15-5404" fmla="*/ 2060385 h 4492350"/>
                <a:gd name="connsiteX16-5405" fmla="*/ 2025596 w 3662637"/>
                <a:gd name="connsiteY16-5406" fmla="*/ 3046321 h 4492350"/>
                <a:gd name="connsiteX17-5407" fmla="*/ 2615609 w 3662637"/>
                <a:gd name="connsiteY17-5408" fmla="*/ 2519916 h 4492350"/>
                <a:gd name="connsiteX18-5409" fmla="*/ 2881796 w 3662637"/>
                <a:gd name="connsiteY18-5410" fmla="*/ 1291762 h 4492350"/>
                <a:gd name="connsiteX19-5411" fmla="*/ 2774911 w 3662637"/>
                <a:gd name="connsiteY19-5412" fmla="*/ 2383091 h 4492350"/>
                <a:gd name="connsiteX20-5413" fmla="*/ 3662637 w 3662637"/>
                <a:gd name="connsiteY20-5414" fmla="*/ 1124252 h 4492350"/>
                <a:gd name="connsiteX21-5415" fmla="*/ 2190307 w 3662637"/>
                <a:gd name="connsiteY21-5416" fmla="*/ 3370521 h 4492350"/>
                <a:gd name="connsiteX22-5417" fmla="*/ 2137144 w 3662637"/>
                <a:gd name="connsiteY22-5418" fmla="*/ 3817088 h 4492350"/>
                <a:gd name="connsiteX23-5419" fmla="*/ 3285460 w 3662637"/>
                <a:gd name="connsiteY23-5420" fmla="*/ 3094074 h 4492350"/>
                <a:gd name="connsiteX24-5421" fmla="*/ 2162419 w 3662637"/>
                <a:gd name="connsiteY24-5422" fmla="*/ 4030951 h 4492350"/>
                <a:gd name="connsiteX25-5423" fmla="*/ 2200940 w 3662637"/>
                <a:gd name="connsiteY25-5424" fmla="*/ 4476307 h 4492350"/>
                <a:gd name="connsiteX26-5425" fmla="*/ 2186296 w 3662637"/>
                <a:gd name="connsiteY26-5426" fmla="*/ 4491415 h 4492350"/>
                <a:gd name="connsiteX27-5427" fmla="*/ 1711842 w 3662637"/>
                <a:gd name="connsiteY27-5428" fmla="*/ 4492350 h 4492350"/>
                <a:gd name="connsiteX0-5429" fmla="*/ 1711842 w 3662637"/>
                <a:gd name="connsiteY0-5430" fmla="*/ 4492350 h 4492350"/>
                <a:gd name="connsiteX1-5431" fmla="*/ 1765005 w 3662637"/>
                <a:gd name="connsiteY1-5432" fmla="*/ 3785190 h 4492350"/>
                <a:gd name="connsiteX2-5433" fmla="*/ 1275907 w 3662637"/>
                <a:gd name="connsiteY2-5434" fmla="*/ 3381153 h 4492350"/>
                <a:gd name="connsiteX3-5435" fmla="*/ 0 w 3662637"/>
                <a:gd name="connsiteY3-5436" fmla="*/ 2945218 h 4492350"/>
                <a:gd name="connsiteX4-5437" fmla="*/ 1095154 w 3662637"/>
                <a:gd name="connsiteY4-5438" fmla="*/ 3242930 h 4492350"/>
                <a:gd name="connsiteX5-5439" fmla="*/ 361507 w 3662637"/>
                <a:gd name="connsiteY5-5440" fmla="*/ 2456121 h 4492350"/>
                <a:gd name="connsiteX6-5441" fmla="*/ 1743740 w 3662637"/>
                <a:gd name="connsiteY6-5442" fmla="*/ 3519376 h 4492350"/>
                <a:gd name="connsiteX7-5443" fmla="*/ 1652058 w 3662637"/>
                <a:gd name="connsiteY7-5444" fmla="*/ 2400346 h 4492350"/>
                <a:gd name="connsiteX8-5445" fmla="*/ 28261 w 3662637"/>
                <a:gd name="connsiteY8-5446" fmla="*/ 742880 h 4492350"/>
                <a:gd name="connsiteX9-5447" fmla="*/ 956930 w 3662637"/>
                <a:gd name="connsiteY9-5448" fmla="*/ 1924493 h 4492350"/>
                <a:gd name="connsiteX10-5449" fmla="*/ 1061670 w 3662637"/>
                <a:gd name="connsiteY10-5450" fmla="*/ 857226 h 4492350"/>
                <a:gd name="connsiteX11-5451" fmla="*/ 1162773 w 3662637"/>
                <a:gd name="connsiteY11-5452" fmla="*/ 2026621 h 4492350"/>
                <a:gd name="connsiteX12-5453" fmla="*/ 1682742 w 3662637"/>
                <a:gd name="connsiteY12-5454" fmla="*/ 2194318 h 4492350"/>
                <a:gd name="connsiteX13-5455" fmla="*/ 1924493 w 3662637"/>
                <a:gd name="connsiteY13-5456" fmla="*/ 0 h 4492350"/>
                <a:gd name="connsiteX14-5457" fmla="*/ 1995936 w 3662637"/>
                <a:gd name="connsiteY14-5458" fmla="*/ 986216 h 4492350"/>
                <a:gd name="connsiteX15-5459" fmla="*/ 1850065 w 3662637"/>
                <a:gd name="connsiteY15-5460" fmla="*/ 2060385 h 4492350"/>
                <a:gd name="connsiteX16-5461" fmla="*/ 2025596 w 3662637"/>
                <a:gd name="connsiteY16-5462" fmla="*/ 3046321 h 4492350"/>
                <a:gd name="connsiteX17-5463" fmla="*/ 2615609 w 3662637"/>
                <a:gd name="connsiteY17-5464" fmla="*/ 2519916 h 4492350"/>
                <a:gd name="connsiteX18-5465" fmla="*/ 2881796 w 3662637"/>
                <a:gd name="connsiteY18-5466" fmla="*/ 1291762 h 4492350"/>
                <a:gd name="connsiteX19-5467" fmla="*/ 2774911 w 3662637"/>
                <a:gd name="connsiteY19-5468" fmla="*/ 2383091 h 4492350"/>
                <a:gd name="connsiteX20-5469" fmla="*/ 3662637 w 3662637"/>
                <a:gd name="connsiteY20-5470" fmla="*/ 1124252 h 4492350"/>
                <a:gd name="connsiteX21-5471" fmla="*/ 2190307 w 3662637"/>
                <a:gd name="connsiteY21-5472" fmla="*/ 3370521 h 4492350"/>
                <a:gd name="connsiteX22-5473" fmla="*/ 2137144 w 3662637"/>
                <a:gd name="connsiteY22-5474" fmla="*/ 3817088 h 4492350"/>
                <a:gd name="connsiteX23-5475" fmla="*/ 3285460 w 3662637"/>
                <a:gd name="connsiteY23-5476" fmla="*/ 3094074 h 4492350"/>
                <a:gd name="connsiteX24-5477" fmla="*/ 2162419 w 3662637"/>
                <a:gd name="connsiteY24-5478" fmla="*/ 4030951 h 4492350"/>
                <a:gd name="connsiteX25-5479" fmla="*/ 2200940 w 3662637"/>
                <a:gd name="connsiteY25-5480" fmla="*/ 4476307 h 4492350"/>
                <a:gd name="connsiteX26-5481" fmla="*/ 2186296 w 3662637"/>
                <a:gd name="connsiteY26-5482" fmla="*/ 4491415 h 4492350"/>
                <a:gd name="connsiteX27-5483" fmla="*/ 1711842 w 3662637"/>
                <a:gd name="connsiteY27-5484" fmla="*/ 4492350 h 4492350"/>
                <a:gd name="connsiteX0-5485" fmla="*/ 1711842 w 3662637"/>
                <a:gd name="connsiteY0-5486" fmla="*/ 4492350 h 4492350"/>
                <a:gd name="connsiteX1-5487" fmla="*/ 1765005 w 3662637"/>
                <a:gd name="connsiteY1-5488" fmla="*/ 3785190 h 4492350"/>
                <a:gd name="connsiteX2-5489" fmla="*/ 1275907 w 3662637"/>
                <a:gd name="connsiteY2-5490" fmla="*/ 3381153 h 4492350"/>
                <a:gd name="connsiteX3-5491" fmla="*/ 0 w 3662637"/>
                <a:gd name="connsiteY3-5492" fmla="*/ 2945218 h 4492350"/>
                <a:gd name="connsiteX4-5493" fmla="*/ 1095154 w 3662637"/>
                <a:gd name="connsiteY4-5494" fmla="*/ 3242930 h 4492350"/>
                <a:gd name="connsiteX5-5495" fmla="*/ 361507 w 3662637"/>
                <a:gd name="connsiteY5-5496" fmla="*/ 2456121 h 4492350"/>
                <a:gd name="connsiteX6-5497" fmla="*/ 1743740 w 3662637"/>
                <a:gd name="connsiteY6-5498" fmla="*/ 3519376 h 4492350"/>
                <a:gd name="connsiteX7-5499" fmla="*/ 1652058 w 3662637"/>
                <a:gd name="connsiteY7-5500" fmla="*/ 2400346 h 4492350"/>
                <a:gd name="connsiteX8-5501" fmla="*/ 28261 w 3662637"/>
                <a:gd name="connsiteY8-5502" fmla="*/ 742880 h 4492350"/>
                <a:gd name="connsiteX9-5503" fmla="*/ 956930 w 3662637"/>
                <a:gd name="connsiteY9-5504" fmla="*/ 1924493 h 4492350"/>
                <a:gd name="connsiteX10-5505" fmla="*/ 1061670 w 3662637"/>
                <a:gd name="connsiteY10-5506" fmla="*/ 857226 h 4492350"/>
                <a:gd name="connsiteX11-5507" fmla="*/ 1162773 w 3662637"/>
                <a:gd name="connsiteY11-5508" fmla="*/ 2026621 h 4492350"/>
                <a:gd name="connsiteX12-5509" fmla="*/ 1682742 w 3662637"/>
                <a:gd name="connsiteY12-5510" fmla="*/ 2194318 h 4492350"/>
                <a:gd name="connsiteX13-5511" fmla="*/ 1924493 w 3662637"/>
                <a:gd name="connsiteY13-5512" fmla="*/ 0 h 4492350"/>
                <a:gd name="connsiteX14-5513" fmla="*/ 1995936 w 3662637"/>
                <a:gd name="connsiteY14-5514" fmla="*/ 986216 h 4492350"/>
                <a:gd name="connsiteX15-5515" fmla="*/ 1850065 w 3662637"/>
                <a:gd name="connsiteY15-5516" fmla="*/ 2060385 h 4492350"/>
                <a:gd name="connsiteX16-5517" fmla="*/ 2025596 w 3662637"/>
                <a:gd name="connsiteY16-5518" fmla="*/ 3046321 h 4492350"/>
                <a:gd name="connsiteX17-5519" fmla="*/ 2615609 w 3662637"/>
                <a:gd name="connsiteY17-5520" fmla="*/ 2519916 h 4492350"/>
                <a:gd name="connsiteX18-5521" fmla="*/ 2881796 w 3662637"/>
                <a:gd name="connsiteY18-5522" fmla="*/ 1291762 h 4492350"/>
                <a:gd name="connsiteX19-5523" fmla="*/ 2774911 w 3662637"/>
                <a:gd name="connsiteY19-5524" fmla="*/ 2383091 h 4492350"/>
                <a:gd name="connsiteX20-5525" fmla="*/ 3662637 w 3662637"/>
                <a:gd name="connsiteY20-5526" fmla="*/ 1124252 h 4492350"/>
                <a:gd name="connsiteX21-5527" fmla="*/ 2190307 w 3662637"/>
                <a:gd name="connsiteY21-5528" fmla="*/ 3370521 h 4492350"/>
                <a:gd name="connsiteX22-5529" fmla="*/ 2137144 w 3662637"/>
                <a:gd name="connsiteY22-5530" fmla="*/ 3817088 h 4492350"/>
                <a:gd name="connsiteX23-5531" fmla="*/ 3285460 w 3662637"/>
                <a:gd name="connsiteY23-5532" fmla="*/ 3094074 h 4492350"/>
                <a:gd name="connsiteX24-5533" fmla="*/ 2162419 w 3662637"/>
                <a:gd name="connsiteY24-5534" fmla="*/ 4030951 h 4492350"/>
                <a:gd name="connsiteX25-5535" fmla="*/ 2200940 w 3662637"/>
                <a:gd name="connsiteY25-5536" fmla="*/ 4476307 h 4492350"/>
                <a:gd name="connsiteX26-5537" fmla="*/ 2186296 w 3662637"/>
                <a:gd name="connsiteY26-5538" fmla="*/ 4491415 h 4492350"/>
                <a:gd name="connsiteX27-5539" fmla="*/ 1711842 w 3662637"/>
                <a:gd name="connsiteY27-5540" fmla="*/ 4492350 h 4492350"/>
                <a:gd name="connsiteX0-5541" fmla="*/ 1711842 w 3662637"/>
                <a:gd name="connsiteY0-5542" fmla="*/ 4492350 h 4492350"/>
                <a:gd name="connsiteX1-5543" fmla="*/ 1765005 w 3662637"/>
                <a:gd name="connsiteY1-5544" fmla="*/ 3785190 h 4492350"/>
                <a:gd name="connsiteX2-5545" fmla="*/ 1275907 w 3662637"/>
                <a:gd name="connsiteY2-5546" fmla="*/ 3381153 h 4492350"/>
                <a:gd name="connsiteX3-5547" fmla="*/ 0 w 3662637"/>
                <a:gd name="connsiteY3-5548" fmla="*/ 2945218 h 4492350"/>
                <a:gd name="connsiteX4-5549" fmla="*/ 1095154 w 3662637"/>
                <a:gd name="connsiteY4-5550" fmla="*/ 3242930 h 4492350"/>
                <a:gd name="connsiteX5-5551" fmla="*/ 361507 w 3662637"/>
                <a:gd name="connsiteY5-5552" fmla="*/ 2456121 h 4492350"/>
                <a:gd name="connsiteX6-5553" fmla="*/ 1743740 w 3662637"/>
                <a:gd name="connsiteY6-5554" fmla="*/ 3519376 h 4492350"/>
                <a:gd name="connsiteX7-5555" fmla="*/ 1652058 w 3662637"/>
                <a:gd name="connsiteY7-5556" fmla="*/ 2400346 h 4492350"/>
                <a:gd name="connsiteX8-5557" fmla="*/ 28261 w 3662637"/>
                <a:gd name="connsiteY8-5558" fmla="*/ 742880 h 4492350"/>
                <a:gd name="connsiteX9-5559" fmla="*/ 956930 w 3662637"/>
                <a:gd name="connsiteY9-5560" fmla="*/ 1924493 h 4492350"/>
                <a:gd name="connsiteX10-5561" fmla="*/ 1061670 w 3662637"/>
                <a:gd name="connsiteY10-5562" fmla="*/ 857226 h 4492350"/>
                <a:gd name="connsiteX11-5563" fmla="*/ 1162773 w 3662637"/>
                <a:gd name="connsiteY11-5564" fmla="*/ 2026621 h 4492350"/>
                <a:gd name="connsiteX12-5565" fmla="*/ 1682742 w 3662637"/>
                <a:gd name="connsiteY12-5566" fmla="*/ 2194318 h 4492350"/>
                <a:gd name="connsiteX13-5567" fmla="*/ 1924493 w 3662637"/>
                <a:gd name="connsiteY13-5568" fmla="*/ 0 h 4492350"/>
                <a:gd name="connsiteX14-5569" fmla="*/ 1995936 w 3662637"/>
                <a:gd name="connsiteY14-5570" fmla="*/ 986216 h 4492350"/>
                <a:gd name="connsiteX15-5571" fmla="*/ 1850065 w 3662637"/>
                <a:gd name="connsiteY15-5572" fmla="*/ 2060385 h 4492350"/>
                <a:gd name="connsiteX16-5573" fmla="*/ 2025596 w 3662637"/>
                <a:gd name="connsiteY16-5574" fmla="*/ 3046321 h 4492350"/>
                <a:gd name="connsiteX17-5575" fmla="*/ 2615609 w 3662637"/>
                <a:gd name="connsiteY17-5576" fmla="*/ 2519916 h 4492350"/>
                <a:gd name="connsiteX18-5577" fmla="*/ 2881796 w 3662637"/>
                <a:gd name="connsiteY18-5578" fmla="*/ 1291762 h 4492350"/>
                <a:gd name="connsiteX19-5579" fmla="*/ 2774911 w 3662637"/>
                <a:gd name="connsiteY19-5580" fmla="*/ 2383091 h 4492350"/>
                <a:gd name="connsiteX20-5581" fmla="*/ 3662637 w 3662637"/>
                <a:gd name="connsiteY20-5582" fmla="*/ 1124252 h 4492350"/>
                <a:gd name="connsiteX21-5583" fmla="*/ 2190307 w 3662637"/>
                <a:gd name="connsiteY21-5584" fmla="*/ 3370521 h 4492350"/>
                <a:gd name="connsiteX22-5585" fmla="*/ 2137144 w 3662637"/>
                <a:gd name="connsiteY22-5586" fmla="*/ 3817088 h 4492350"/>
                <a:gd name="connsiteX23-5587" fmla="*/ 3285460 w 3662637"/>
                <a:gd name="connsiteY23-5588" fmla="*/ 3094074 h 4492350"/>
                <a:gd name="connsiteX24-5589" fmla="*/ 2162419 w 3662637"/>
                <a:gd name="connsiteY24-5590" fmla="*/ 4030951 h 4492350"/>
                <a:gd name="connsiteX25-5591" fmla="*/ 2200940 w 3662637"/>
                <a:gd name="connsiteY25-5592" fmla="*/ 4476307 h 4492350"/>
                <a:gd name="connsiteX26-5593" fmla="*/ 2186296 w 3662637"/>
                <a:gd name="connsiteY26-5594" fmla="*/ 4491415 h 4492350"/>
                <a:gd name="connsiteX27-5595" fmla="*/ 1711842 w 3662637"/>
                <a:gd name="connsiteY27-5596" fmla="*/ 4492350 h 4492350"/>
                <a:gd name="connsiteX0-5597" fmla="*/ 1711842 w 3662637"/>
                <a:gd name="connsiteY0-5598" fmla="*/ 4492350 h 4492350"/>
                <a:gd name="connsiteX1-5599" fmla="*/ 1765005 w 3662637"/>
                <a:gd name="connsiteY1-5600" fmla="*/ 3785190 h 4492350"/>
                <a:gd name="connsiteX2-5601" fmla="*/ 1275907 w 3662637"/>
                <a:gd name="connsiteY2-5602" fmla="*/ 3381153 h 4492350"/>
                <a:gd name="connsiteX3-5603" fmla="*/ 0 w 3662637"/>
                <a:gd name="connsiteY3-5604" fmla="*/ 2945218 h 4492350"/>
                <a:gd name="connsiteX4-5605" fmla="*/ 1095154 w 3662637"/>
                <a:gd name="connsiteY4-5606" fmla="*/ 3242930 h 4492350"/>
                <a:gd name="connsiteX5-5607" fmla="*/ 381560 w 3662637"/>
                <a:gd name="connsiteY5-5608" fmla="*/ 2432058 h 4492350"/>
                <a:gd name="connsiteX6-5609" fmla="*/ 1743740 w 3662637"/>
                <a:gd name="connsiteY6-5610" fmla="*/ 3519376 h 4492350"/>
                <a:gd name="connsiteX7-5611" fmla="*/ 1652058 w 3662637"/>
                <a:gd name="connsiteY7-5612" fmla="*/ 2400346 h 4492350"/>
                <a:gd name="connsiteX8-5613" fmla="*/ 28261 w 3662637"/>
                <a:gd name="connsiteY8-5614" fmla="*/ 742880 h 4492350"/>
                <a:gd name="connsiteX9-5615" fmla="*/ 956930 w 3662637"/>
                <a:gd name="connsiteY9-5616" fmla="*/ 1924493 h 4492350"/>
                <a:gd name="connsiteX10-5617" fmla="*/ 1061670 w 3662637"/>
                <a:gd name="connsiteY10-5618" fmla="*/ 857226 h 4492350"/>
                <a:gd name="connsiteX11-5619" fmla="*/ 1162773 w 3662637"/>
                <a:gd name="connsiteY11-5620" fmla="*/ 2026621 h 4492350"/>
                <a:gd name="connsiteX12-5621" fmla="*/ 1682742 w 3662637"/>
                <a:gd name="connsiteY12-5622" fmla="*/ 2194318 h 4492350"/>
                <a:gd name="connsiteX13-5623" fmla="*/ 1924493 w 3662637"/>
                <a:gd name="connsiteY13-5624" fmla="*/ 0 h 4492350"/>
                <a:gd name="connsiteX14-5625" fmla="*/ 1995936 w 3662637"/>
                <a:gd name="connsiteY14-5626" fmla="*/ 986216 h 4492350"/>
                <a:gd name="connsiteX15-5627" fmla="*/ 1850065 w 3662637"/>
                <a:gd name="connsiteY15-5628" fmla="*/ 2060385 h 4492350"/>
                <a:gd name="connsiteX16-5629" fmla="*/ 2025596 w 3662637"/>
                <a:gd name="connsiteY16-5630" fmla="*/ 3046321 h 4492350"/>
                <a:gd name="connsiteX17-5631" fmla="*/ 2615609 w 3662637"/>
                <a:gd name="connsiteY17-5632" fmla="*/ 2519916 h 4492350"/>
                <a:gd name="connsiteX18-5633" fmla="*/ 2881796 w 3662637"/>
                <a:gd name="connsiteY18-5634" fmla="*/ 1291762 h 4492350"/>
                <a:gd name="connsiteX19-5635" fmla="*/ 2774911 w 3662637"/>
                <a:gd name="connsiteY19-5636" fmla="*/ 2383091 h 4492350"/>
                <a:gd name="connsiteX20-5637" fmla="*/ 3662637 w 3662637"/>
                <a:gd name="connsiteY20-5638" fmla="*/ 1124252 h 4492350"/>
                <a:gd name="connsiteX21-5639" fmla="*/ 2190307 w 3662637"/>
                <a:gd name="connsiteY21-5640" fmla="*/ 3370521 h 4492350"/>
                <a:gd name="connsiteX22-5641" fmla="*/ 2137144 w 3662637"/>
                <a:gd name="connsiteY22-5642" fmla="*/ 3817088 h 4492350"/>
                <a:gd name="connsiteX23-5643" fmla="*/ 3285460 w 3662637"/>
                <a:gd name="connsiteY23-5644" fmla="*/ 3094074 h 4492350"/>
                <a:gd name="connsiteX24-5645" fmla="*/ 2162419 w 3662637"/>
                <a:gd name="connsiteY24-5646" fmla="*/ 4030951 h 4492350"/>
                <a:gd name="connsiteX25-5647" fmla="*/ 2200940 w 3662637"/>
                <a:gd name="connsiteY25-5648" fmla="*/ 4476307 h 4492350"/>
                <a:gd name="connsiteX26-5649" fmla="*/ 2186296 w 3662637"/>
                <a:gd name="connsiteY26-5650" fmla="*/ 4491415 h 4492350"/>
                <a:gd name="connsiteX27-5651" fmla="*/ 1711842 w 3662637"/>
                <a:gd name="connsiteY27-5652" fmla="*/ 4492350 h 4492350"/>
                <a:gd name="connsiteX0-5653" fmla="*/ 1711842 w 3662637"/>
                <a:gd name="connsiteY0-5654" fmla="*/ 4492350 h 4492350"/>
                <a:gd name="connsiteX1-5655" fmla="*/ 1765005 w 3662637"/>
                <a:gd name="connsiteY1-5656" fmla="*/ 3785190 h 4492350"/>
                <a:gd name="connsiteX2-5657" fmla="*/ 1275907 w 3662637"/>
                <a:gd name="connsiteY2-5658" fmla="*/ 3381153 h 4492350"/>
                <a:gd name="connsiteX3-5659" fmla="*/ 0 w 3662637"/>
                <a:gd name="connsiteY3-5660" fmla="*/ 2945218 h 4492350"/>
                <a:gd name="connsiteX4-5661" fmla="*/ 1095154 w 3662637"/>
                <a:gd name="connsiteY4-5662" fmla="*/ 3242930 h 4492350"/>
                <a:gd name="connsiteX5-5663" fmla="*/ 381560 w 3662637"/>
                <a:gd name="connsiteY5-5664" fmla="*/ 2432058 h 4492350"/>
                <a:gd name="connsiteX6-5665" fmla="*/ 1743740 w 3662637"/>
                <a:gd name="connsiteY6-5666" fmla="*/ 3519376 h 4492350"/>
                <a:gd name="connsiteX7-5667" fmla="*/ 1652058 w 3662637"/>
                <a:gd name="connsiteY7-5668" fmla="*/ 2400346 h 4492350"/>
                <a:gd name="connsiteX8-5669" fmla="*/ 28261 w 3662637"/>
                <a:gd name="connsiteY8-5670" fmla="*/ 742880 h 4492350"/>
                <a:gd name="connsiteX9-5671" fmla="*/ 956930 w 3662637"/>
                <a:gd name="connsiteY9-5672" fmla="*/ 1924493 h 4492350"/>
                <a:gd name="connsiteX10-5673" fmla="*/ 1061670 w 3662637"/>
                <a:gd name="connsiteY10-5674" fmla="*/ 857226 h 4492350"/>
                <a:gd name="connsiteX11-5675" fmla="*/ 1162773 w 3662637"/>
                <a:gd name="connsiteY11-5676" fmla="*/ 2026621 h 4492350"/>
                <a:gd name="connsiteX12-5677" fmla="*/ 1682742 w 3662637"/>
                <a:gd name="connsiteY12-5678" fmla="*/ 2194318 h 4492350"/>
                <a:gd name="connsiteX13-5679" fmla="*/ 1924493 w 3662637"/>
                <a:gd name="connsiteY13-5680" fmla="*/ 0 h 4492350"/>
                <a:gd name="connsiteX14-5681" fmla="*/ 1995936 w 3662637"/>
                <a:gd name="connsiteY14-5682" fmla="*/ 986216 h 4492350"/>
                <a:gd name="connsiteX15-5683" fmla="*/ 1850065 w 3662637"/>
                <a:gd name="connsiteY15-5684" fmla="*/ 2060385 h 4492350"/>
                <a:gd name="connsiteX16-5685" fmla="*/ 2025596 w 3662637"/>
                <a:gd name="connsiteY16-5686" fmla="*/ 3046321 h 4492350"/>
                <a:gd name="connsiteX17-5687" fmla="*/ 2615609 w 3662637"/>
                <a:gd name="connsiteY17-5688" fmla="*/ 2519916 h 4492350"/>
                <a:gd name="connsiteX18-5689" fmla="*/ 2881796 w 3662637"/>
                <a:gd name="connsiteY18-5690" fmla="*/ 1291762 h 4492350"/>
                <a:gd name="connsiteX19-5691" fmla="*/ 2774911 w 3662637"/>
                <a:gd name="connsiteY19-5692" fmla="*/ 2383091 h 4492350"/>
                <a:gd name="connsiteX20-5693" fmla="*/ 3662637 w 3662637"/>
                <a:gd name="connsiteY20-5694" fmla="*/ 1124252 h 4492350"/>
                <a:gd name="connsiteX21-5695" fmla="*/ 2190307 w 3662637"/>
                <a:gd name="connsiteY21-5696" fmla="*/ 3370521 h 4492350"/>
                <a:gd name="connsiteX22-5697" fmla="*/ 2137144 w 3662637"/>
                <a:gd name="connsiteY22-5698" fmla="*/ 3817088 h 4492350"/>
                <a:gd name="connsiteX23-5699" fmla="*/ 3285460 w 3662637"/>
                <a:gd name="connsiteY23-5700" fmla="*/ 3094074 h 4492350"/>
                <a:gd name="connsiteX24-5701" fmla="*/ 2162419 w 3662637"/>
                <a:gd name="connsiteY24-5702" fmla="*/ 4030951 h 4492350"/>
                <a:gd name="connsiteX25-5703" fmla="*/ 2200940 w 3662637"/>
                <a:gd name="connsiteY25-5704" fmla="*/ 4476307 h 4492350"/>
                <a:gd name="connsiteX26-5705" fmla="*/ 2186296 w 3662637"/>
                <a:gd name="connsiteY26-5706" fmla="*/ 4491415 h 4492350"/>
                <a:gd name="connsiteX27-5707" fmla="*/ 1711842 w 3662637"/>
                <a:gd name="connsiteY27-5708" fmla="*/ 4492350 h 4492350"/>
                <a:gd name="connsiteX0-5709" fmla="*/ 1711842 w 3662637"/>
                <a:gd name="connsiteY0-5710" fmla="*/ 4492350 h 4492350"/>
                <a:gd name="connsiteX1-5711" fmla="*/ 1765005 w 3662637"/>
                <a:gd name="connsiteY1-5712" fmla="*/ 3785190 h 4492350"/>
                <a:gd name="connsiteX2-5713" fmla="*/ 1275907 w 3662637"/>
                <a:gd name="connsiteY2-5714" fmla="*/ 3381153 h 4492350"/>
                <a:gd name="connsiteX3-5715" fmla="*/ 0 w 3662637"/>
                <a:gd name="connsiteY3-5716" fmla="*/ 2945218 h 4492350"/>
                <a:gd name="connsiteX4-5717" fmla="*/ 1095154 w 3662637"/>
                <a:gd name="connsiteY4-5718" fmla="*/ 3242930 h 4492350"/>
                <a:gd name="connsiteX5-5719" fmla="*/ 381560 w 3662637"/>
                <a:gd name="connsiteY5-5720" fmla="*/ 2432058 h 4492350"/>
                <a:gd name="connsiteX6-5721" fmla="*/ 1743740 w 3662637"/>
                <a:gd name="connsiteY6-5722" fmla="*/ 3519376 h 4492350"/>
                <a:gd name="connsiteX7-5723" fmla="*/ 1652058 w 3662637"/>
                <a:gd name="connsiteY7-5724" fmla="*/ 2400346 h 4492350"/>
                <a:gd name="connsiteX8-5725" fmla="*/ 28261 w 3662637"/>
                <a:gd name="connsiteY8-5726" fmla="*/ 742880 h 4492350"/>
                <a:gd name="connsiteX9-5727" fmla="*/ 956930 w 3662637"/>
                <a:gd name="connsiteY9-5728" fmla="*/ 1924493 h 4492350"/>
                <a:gd name="connsiteX10-5729" fmla="*/ 1061670 w 3662637"/>
                <a:gd name="connsiteY10-5730" fmla="*/ 857226 h 4492350"/>
                <a:gd name="connsiteX11-5731" fmla="*/ 1162773 w 3662637"/>
                <a:gd name="connsiteY11-5732" fmla="*/ 2026621 h 4492350"/>
                <a:gd name="connsiteX12-5733" fmla="*/ 1682742 w 3662637"/>
                <a:gd name="connsiteY12-5734" fmla="*/ 2194318 h 4492350"/>
                <a:gd name="connsiteX13-5735" fmla="*/ 1924493 w 3662637"/>
                <a:gd name="connsiteY13-5736" fmla="*/ 0 h 4492350"/>
                <a:gd name="connsiteX14-5737" fmla="*/ 1995936 w 3662637"/>
                <a:gd name="connsiteY14-5738" fmla="*/ 986216 h 4492350"/>
                <a:gd name="connsiteX15-5739" fmla="*/ 1850065 w 3662637"/>
                <a:gd name="connsiteY15-5740" fmla="*/ 2060385 h 4492350"/>
                <a:gd name="connsiteX16-5741" fmla="*/ 2025596 w 3662637"/>
                <a:gd name="connsiteY16-5742" fmla="*/ 3046321 h 4492350"/>
                <a:gd name="connsiteX17-5743" fmla="*/ 2615609 w 3662637"/>
                <a:gd name="connsiteY17-5744" fmla="*/ 2519916 h 4492350"/>
                <a:gd name="connsiteX18-5745" fmla="*/ 2881796 w 3662637"/>
                <a:gd name="connsiteY18-5746" fmla="*/ 1291762 h 4492350"/>
                <a:gd name="connsiteX19-5747" fmla="*/ 2774911 w 3662637"/>
                <a:gd name="connsiteY19-5748" fmla="*/ 2383091 h 4492350"/>
                <a:gd name="connsiteX20-5749" fmla="*/ 3662637 w 3662637"/>
                <a:gd name="connsiteY20-5750" fmla="*/ 1124252 h 4492350"/>
                <a:gd name="connsiteX21-5751" fmla="*/ 2190307 w 3662637"/>
                <a:gd name="connsiteY21-5752" fmla="*/ 3370521 h 4492350"/>
                <a:gd name="connsiteX22-5753" fmla="*/ 2137144 w 3662637"/>
                <a:gd name="connsiteY22-5754" fmla="*/ 3817088 h 4492350"/>
                <a:gd name="connsiteX23-5755" fmla="*/ 3285460 w 3662637"/>
                <a:gd name="connsiteY23-5756" fmla="*/ 3094074 h 4492350"/>
                <a:gd name="connsiteX24-5757" fmla="*/ 2162419 w 3662637"/>
                <a:gd name="connsiteY24-5758" fmla="*/ 4030951 h 4492350"/>
                <a:gd name="connsiteX25-5759" fmla="*/ 2200940 w 3662637"/>
                <a:gd name="connsiteY25-5760" fmla="*/ 4476307 h 4492350"/>
                <a:gd name="connsiteX26-5761" fmla="*/ 2186296 w 3662637"/>
                <a:gd name="connsiteY26-5762" fmla="*/ 4491415 h 4492350"/>
                <a:gd name="connsiteX27-5763" fmla="*/ 1711842 w 3662637"/>
                <a:gd name="connsiteY27-5764" fmla="*/ 4492350 h 4492350"/>
                <a:gd name="connsiteX0-5765" fmla="*/ 1711842 w 3662637"/>
                <a:gd name="connsiteY0-5766" fmla="*/ 4492350 h 4492350"/>
                <a:gd name="connsiteX1-5767" fmla="*/ 1765005 w 3662637"/>
                <a:gd name="connsiteY1-5768" fmla="*/ 3785190 h 4492350"/>
                <a:gd name="connsiteX2-5769" fmla="*/ 1275907 w 3662637"/>
                <a:gd name="connsiteY2-5770" fmla="*/ 3381153 h 4492350"/>
                <a:gd name="connsiteX3-5771" fmla="*/ 0 w 3662637"/>
                <a:gd name="connsiteY3-5772" fmla="*/ 2945218 h 4492350"/>
                <a:gd name="connsiteX4-5773" fmla="*/ 1111196 w 3662637"/>
                <a:gd name="connsiteY4-5774" fmla="*/ 3238920 h 4492350"/>
                <a:gd name="connsiteX5-5775" fmla="*/ 381560 w 3662637"/>
                <a:gd name="connsiteY5-5776" fmla="*/ 2432058 h 4492350"/>
                <a:gd name="connsiteX6-5777" fmla="*/ 1743740 w 3662637"/>
                <a:gd name="connsiteY6-5778" fmla="*/ 3519376 h 4492350"/>
                <a:gd name="connsiteX7-5779" fmla="*/ 1652058 w 3662637"/>
                <a:gd name="connsiteY7-5780" fmla="*/ 2400346 h 4492350"/>
                <a:gd name="connsiteX8-5781" fmla="*/ 28261 w 3662637"/>
                <a:gd name="connsiteY8-5782" fmla="*/ 742880 h 4492350"/>
                <a:gd name="connsiteX9-5783" fmla="*/ 956930 w 3662637"/>
                <a:gd name="connsiteY9-5784" fmla="*/ 1924493 h 4492350"/>
                <a:gd name="connsiteX10-5785" fmla="*/ 1061670 w 3662637"/>
                <a:gd name="connsiteY10-5786" fmla="*/ 857226 h 4492350"/>
                <a:gd name="connsiteX11-5787" fmla="*/ 1162773 w 3662637"/>
                <a:gd name="connsiteY11-5788" fmla="*/ 2026621 h 4492350"/>
                <a:gd name="connsiteX12-5789" fmla="*/ 1682742 w 3662637"/>
                <a:gd name="connsiteY12-5790" fmla="*/ 2194318 h 4492350"/>
                <a:gd name="connsiteX13-5791" fmla="*/ 1924493 w 3662637"/>
                <a:gd name="connsiteY13-5792" fmla="*/ 0 h 4492350"/>
                <a:gd name="connsiteX14-5793" fmla="*/ 1995936 w 3662637"/>
                <a:gd name="connsiteY14-5794" fmla="*/ 986216 h 4492350"/>
                <a:gd name="connsiteX15-5795" fmla="*/ 1850065 w 3662637"/>
                <a:gd name="connsiteY15-5796" fmla="*/ 2060385 h 4492350"/>
                <a:gd name="connsiteX16-5797" fmla="*/ 2025596 w 3662637"/>
                <a:gd name="connsiteY16-5798" fmla="*/ 3046321 h 4492350"/>
                <a:gd name="connsiteX17-5799" fmla="*/ 2615609 w 3662637"/>
                <a:gd name="connsiteY17-5800" fmla="*/ 2519916 h 4492350"/>
                <a:gd name="connsiteX18-5801" fmla="*/ 2881796 w 3662637"/>
                <a:gd name="connsiteY18-5802" fmla="*/ 1291762 h 4492350"/>
                <a:gd name="connsiteX19-5803" fmla="*/ 2774911 w 3662637"/>
                <a:gd name="connsiteY19-5804" fmla="*/ 2383091 h 4492350"/>
                <a:gd name="connsiteX20-5805" fmla="*/ 3662637 w 3662637"/>
                <a:gd name="connsiteY20-5806" fmla="*/ 1124252 h 4492350"/>
                <a:gd name="connsiteX21-5807" fmla="*/ 2190307 w 3662637"/>
                <a:gd name="connsiteY21-5808" fmla="*/ 3370521 h 4492350"/>
                <a:gd name="connsiteX22-5809" fmla="*/ 2137144 w 3662637"/>
                <a:gd name="connsiteY22-5810" fmla="*/ 3817088 h 4492350"/>
                <a:gd name="connsiteX23-5811" fmla="*/ 3285460 w 3662637"/>
                <a:gd name="connsiteY23-5812" fmla="*/ 3094074 h 4492350"/>
                <a:gd name="connsiteX24-5813" fmla="*/ 2162419 w 3662637"/>
                <a:gd name="connsiteY24-5814" fmla="*/ 4030951 h 4492350"/>
                <a:gd name="connsiteX25-5815" fmla="*/ 2200940 w 3662637"/>
                <a:gd name="connsiteY25-5816" fmla="*/ 4476307 h 4492350"/>
                <a:gd name="connsiteX26-5817" fmla="*/ 2186296 w 3662637"/>
                <a:gd name="connsiteY26-5818" fmla="*/ 4491415 h 4492350"/>
                <a:gd name="connsiteX27-5819" fmla="*/ 1711842 w 3662637"/>
                <a:gd name="connsiteY27-5820" fmla="*/ 4492350 h 4492350"/>
                <a:gd name="connsiteX0-5821" fmla="*/ 1711842 w 3662637"/>
                <a:gd name="connsiteY0-5822" fmla="*/ 4492350 h 4492350"/>
                <a:gd name="connsiteX1-5823" fmla="*/ 1765005 w 3662637"/>
                <a:gd name="connsiteY1-5824" fmla="*/ 3785190 h 4492350"/>
                <a:gd name="connsiteX2-5825" fmla="*/ 1275907 w 3662637"/>
                <a:gd name="connsiteY2-5826" fmla="*/ 3381153 h 4492350"/>
                <a:gd name="connsiteX3-5827" fmla="*/ 0 w 3662637"/>
                <a:gd name="connsiteY3-5828" fmla="*/ 2945218 h 4492350"/>
                <a:gd name="connsiteX4-5829" fmla="*/ 1111196 w 3662637"/>
                <a:gd name="connsiteY4-5830" fmla="*/ 3238920 h 4492350"/>
                <a:gd name="connsiteX5-5831" fmla="*/ 381560 w 3662637"/>
                <a:gd name="connsiteY5-5832" fmla="*/ 2432058 h 4492350"/>
                <a:gd name="connsiteX6-5833" fmla="*/ 1743740 w 3662637"/>
                <a:gd name="connsiteY6-5834" fmla="*/ 3519376 h 4492350"/>
                <a:gd name="connsiteX7-5835" fmla="*/ 1652058 w 3662637"/>
                <a:gd name="connsiteY7-5836" fmla="*/ 2400346 h 4492350"/>
                <a:gd name="connsiteX8-5837" fmla="*/ 28261 w 3662637"/>
                <a:gd name="connsiteY8-5838" fmla="*/ 742880 h 4492350"/>
                <a:gd name="connsiteX9-5839" fmla="*/ 956930 w 3662637"/>
                <a:gd name="connsiteY9-5840" fmla="*/ 1924493 h 4492350"/>
                <a:gd name="connsiteX10-5841" fmla="*/ 1061670 w 3662637"/>
                <a:gd name="connsiteY10-5842" fmla="*/ 857226 h 4492350"/>
                <a:gd name="connsiteX11-5843" fmla="*/ 1162773 w 3662637"/>
                <a:gd name="connsiteY11-5844" fmla="*/ 2026621 h 4492350"/>
                <a:gd name="connsiteX12-5845" fmla="*/ 1682742 w 3662637"/>
                <a:gd name="connsiteY12-5846" fmla="*/ 2194318 h 4492350"/>
                <a:gd name="connsiteX13-5847" fmla="*/ 1924493 w 3662637"/>
                <a:gd name="connsiteY13-5848" fmla="*/ 0 h 4492350"/>
                <a:gd name="connsiteX14-5849" fmla="*/ 1995936 w 3662637"/>
                <a:gd name="connsiteY14-5850" fmla="*/ 986216 h 4492350"/>
                <a:gd name="connsiteX15-5851" fmla="*/ 1850065 w 3662637"/>
                <a:gd name="connsiteY15-5852" fmla="*/ 2060385 h 4492350"/>
                <a:gd name="connsiteX16-5853" fmla="*/ 2025596 w 3662637"/>
                <a:gd name="connsiteY16-5854" fmla="*/ 3046321 h 4492350"/>
                <a:gd name="connsiteX17-5855" fmla="*/ 2615609 w 3662637"/>
                <a:gd name="connsiteY17-5856" fmla="*/ 2519916 h 4492350"/>
                <a:gd name="connsiteX18-5857" fmla="*/ 2881796 w 3662637"/>
                <a:gd name="connsiteY18-5858" fmla="*/ 1291762 h 4492350"/>
                <a:gd name="connsiteX19-5859" fmla="*/ 2774911 w 3662637"/>
                <a:gd name="connsiteY19-5860" fmla="*/ 2383091 h 4492350"/>
                <a:gd name="connsiteX20-5861" fmla="*/ 3662637 w 3662637"/>
                <a:gd name="connsiteY20-5862" fmla="*/ 1124252 h 4492350"/>
                <a:gd name="connsiteX21-5863" fmla="*/ 2190307 w 3662637"/>
                <a:gd name="connsiteY21-5864" fmla="*/ 3370521 h 4492350"/>
                <a:gd name="connsiteX22-5865" fmla="*/ 2137144 w 3662637"/>
                <a:gd name="connsiteY22-5866" fmla="*/ 3817088 h 4492350"/>
                <a:gd name="connsiteX23-5867" fmla="*/ 3285460 w 3662637"/>
                <a:gd name="connsiteY23-5868" fmla="*/ 3094074 h 4492350"/>
                <a:gd name="connsiteX24-5869" fmla="*/ 2162419 w 3662637"/>
                <a:gd name="connsiteY24-5870" fmla="*/ 4030951 h 4492350"/>
                <a:gd name="connsiteX25-5871" fmla="*/ 2200940 w 3662637"/>
                <a:gd name="connsiteY25-5872" fmla="*/ 4476307 h 4492350"/>
                <a:gd name="connsiteX26-5873" fmla="*/ 2186296 w 3662637"/>
                <a:gd name="connsiteY26-5874" fmla="*/ 4491415 h 4492350"/>
                <a:gd name="connsiteX27-5875" fmla="*/ 1711842 w 3662637"/>
                <a:gd name="connsiteY27-5876" fmla="*/ 4492350 h 4492350"/>
                <a:gd name="connsiteX0-5877" fmla="*/ 1711842 w 3662637"/>
                <a:gd name="connsiteY0-5878" fmla="*/ 4492350 h 4492350"/>
                <a:gd name="connsiteX1-5879" fmla="*/ 1765005 w 3662637"/>
                <a:gd name="connsiteY1-5880" fmla="*/ 3785190 h 4492350"/>
                <a:gd name="connsiteX2-5881" fmla="*/ 1275907 w 3662637"/>
                <a:gd name="connsiteY2-5882" fmla="*/ 3381153 h 4492350"/>
                <a:gd name="connsiteX3-5883" fmla="*/ 0 w 3662637"/>
                <a:gd name="connsiteY3-5884" fmla="*/ 2945218 h 4492350"/>
                <a:gd name="connsiteX4-5885" fmla="*/ 1111196 w 3662637"/>
                <a:gd name="connsiteY4-5886" fmla="*/ 3238920 h 4492350"/>
                <a:gd name="connsiteX5-5887" fmla="*/ 381560 w 3662637"/>
                <a:gd name="connsiteY5-5888" fmla="*/ 2432058 h 4492350"/>
                <a:gd name="connsiteX6-5889" fmla="*/ 1743740 w 3662637"/>
                <a:gd name="connsiteY6-5890" fmla="*/ 3519376 h 4492350"/>
                <a:gd name="connsiteX7-5891" fmla="*/ 1652058 w 3662637"/>
                <a:gd name="connsiteY7-5892" fmla="*/ 2400346 h 4492350"/>
                <a:gd name="connsiteX8-5893" fmla="*/ 28261 w 3662637"/>
                <a:gd name="connsiteY8-5894" fmla="*/ 742880 h 4492350"/>
                <a:gd name="connsiteX9-5895" fmla="*/ 956930 w 3662637"/>
                <a:gd name="connsiteY9-5896" fmla="*/ 1924493 h 4492350"/>
                <a:gd name="connsiteX10-5897" fmla="*/ 1061670 w 3662637"/>
                <a:gd name="connsiteY10-5898" fmla="*/ 857226 h 4492350"/>
                <a:gd name="connsiteX11-5899" fmla="*/ 1162773 w 3662637"/>
                <a:gd name="connsiteY11-5900" fmla="*/ 2026621 h 4492350"/>
                <a:gd name="connsiteX12-5901" fmla="*/ 1682742 w 3662637"/>
                <a:gd name="connsiteY12-5902" fmla="*/ 2194318 h 4492350"/>
                <a:gd name="connsiteX13-5903" fmla="*/ 1924493 w 3662637"/>
                <a:gd name="connsiteY13-5904" fmla="*/ 0 h 4492350"/>
                <a:gd name="connsiteX14-5905" fmla="*/ 1995936 w 3662637"/>
                <a:gd name="connsiteY14-5906" fmla="*/ 986216 h 4492350"/>
                <a:gd name="connsiteX15-5907" fmla="*/ 1850065 w 3662637"/>
                <a:gd name="connsiteY15-5908" fmla="*/ 2060385 h 4492350"/>
                <a:gd name="connsiteX16-5909" fmla="*/ 2025596 w 3662637"/>
                <a:gd name="connsiteY16-5910" fmla="*/ 3046321 h 4492350"/>
                <a:gd name="connsiteX17-5911" fmla="*/ 2615609 w 3662637"/>
                <a:gd name="connsiteY17-5912" fmla="*/ 2519916 h 4492350"/>
                <a:gd name="connsiteX18-5913" fmla="*/ 2881796 w 3662637"/>
                <a:gd name="connsiteY18-5914" fmla="*/ 1291762 h 4492350"/>
                <a:gd name="connsiteX19-5915" fmla="*/ 2774911 w 3662637"/>
                <a:gd name="connsiteY19-5916" fmla="*/ 2383091 h 4492350"/>
                <a:gd name="connsiteX20-5917" fmla="*/ 3662637 w 3662637"/>
                <a:gd name="connsiteY20-5918" fmla="*/ 1124252 h 4492350"/>
                <a:gd name="connsiteX21-5919" fmla="*/ 2190307 w 3662637"/>
                <a:gd name="connsiteY21-5920" fmla="*/ 3370521 h 4492350"/>
                <a:gd name="connsiteX22-5921" fmla="*/ 2137144 w 3662637"/>
                <a:gd name="connsiteY22-5922" fmla="*/ 3817088 h 4492350"/>
                <a:gd name="connsiteX23-5923" fmla="*/ 3285460 w 3662637"/>
                <a:gd name="connsiteY23-5924" fmla="*/ 3094074 h 4492350"/>
                <a:gd name="connsiteX24-5925" fmla="*/ 2162419 w 3662637"/>
                <a:gd name="connsiteY24-5926" fmla="*/ 4030951 h 4492350"/>
                <a:gd name="connsiteX25-5927" fmla="*/ 2200940 w 3662637"/>
                <a:gd name="connsiteY25-5928" fmla="*/ 4476307 h 4492350"/>
                <a:gd name="connsiteX26-5929" fmla="*/ 2186296 w 3662637"/>
                <a:gd name="connsiteY26-5930" fmla="*/ 4491415 h 4492350"/>
                <a:gd name="connsiteX27-5931" fmla="*/ 1711842 w 3662637"/>
                <a:gd name="connsiteY27-5932" fmla="*/ 4492350 h 4492350"/>
                <a:gd name="connsiteX0-5933" fmla="*/ 1711842 w 3662637"/>
                <a:gd name="connsiteY0-5934" fmla="*/ 4492350 h 4492350"/>
                <a:gd name="connsiteX1-5935" fmla="*/ 1765005 w 3662637"/>
                <a:gd name="connsiteY1-5936" fmla="*/ 3785190 h 4492350"/>
                <a:gd name="connsiteX2-5937" fmla="*/ 1275907 w 3662637"/>
                <a:gd name="connsiteY2-5938" fmla="*/ 3381153 h 4492350"/>
                <a:gd name="connsiteX3-5939" fmla="*/ 0 w 3662637"/>
                <a:gd name="connsiteY3-5940" fmla="*/ 2945218 h 4492350"/>
                <a:gd name="connsiteX4-5941" fmla="*/ 1111196 w 3662637"/>
                <a:gd name="connsiteY4-5942" fmla="*/ 3238920 h 4492350"/>
                <a:gd name="connsiteX5-5943" fmla="*/ 381560 w 3662637"/>
                <a:gd name="connsiteY5-5944" fmla="*/ 2432058 h 4492350"/>
                <a:gd name="connsiteX6-5945" fmla="*/ 1743740 w 3662637"/>
                <a:gd name="connsiteY6-5946" fmla="*/ 3519376 h 4492350"/>
                <a:gd name="connsiteX7-5947" fmla="*/ 1652058 w 3662637"/>
                <a:gd name="connsiteY7-5948" fmla="*/ 2400346 h 4492350"/>
                <a:gd name="connsiteX8-5949" fmla="*/ 28261 w 3662637"/>
                <a:gd name="connsiteY8-5950" fmla="*/ 742880 h 4492350"/>
                <a:gd name="connsiteX9-5951" fmla="*/ 956930 w 3662637"/>
                <a:gd name="connsiteY9-5952" fmla="*/ 1924493 h 4492350"/>
                <a:gd name="connsiteX10-5953" fmla="*/ 1061670 w 3662637"/>
                <a:gd name="connsiteY10-5954" fmla="*/ 857226 h 4492350"/>
                <a:gd name="connsiteX11-5955" fmla="*/ 1162773 w 3662637"/>
                <a:gd name="connsiteY11-5956" fmla="*/ 2026621 h 4492350"/>
                <a:gd name="connsiteX12-5957" fmla="*/ 1682742 w 3662637"/>
                <a:gd name="connsiteY12-5958" fmla="*/ 2194318 h 4492350"/>
                <a:gd name="connsiteX13-5959" fmla="*/ 1924493 w 3662637"/>
                <a:gd name="connsiteY13-5960" fmla="*/ 0 h 4492350"/>
                <a:gd name="connsiteX14-5961" fmla="*/ 1995936 w 3662637"/>
                <a:gd name="connsiteY14-5962" fmla="*/ 986216 h 4492350"/>
                <a:gd name="connsiteX15-5963" fmla="*/ 1850065 w 3662637"/>
                <a:gd name="connsiteY15-5964" fmla="*/ 2060385 h 4492350"/>
                <a:gd name="connsiteX16-5965" fmla="*/ 2025596 w 3662637"/>
                <a:gd name="connsiteY16-5966" fmla="*/ 3046321 h 4492350"/>
                <a:gd name="connsiteX17-5967" fmla="*/ 2615609 w 3662637"/>
                <a:gd name="connsiteY17-5968" fmla="*/ 2519916 h 4492350"/>
                <a:gd name="connsiteX18-5969" fmla="*/ 2881796 w 3662637"/>
                <a:gd name="connsiteY18-5970" fmla="*/ 1291762 h 4492350"/>
                <a:gd name="connsiteX19-5971" fmla="*/ 2774911 w 3662637"/>
                <a:gd name="connsiteY19-5972" fmla="*/ 2383091 h 4492350"/>
                <a:gd name="connsiteX20-5973" fmla="*/ 3662637 w 3662637"/>
                <a:gd name="connsiteY20-5974" fmla="*/ 1124252 h 4492350"/>
                <a:gd name="connsiteX21-5975" fmla="*/ 2190307 w 3662637"/>
                <a:gd name="connsiteY21-5976" fmla="*/ 3370521 h 4492350"/>
                <a:gd name="connsiteX22-5977" fmla="*/ 2137144 w 3662637"/>
                <a:gd name="connsiteY22-5978" fmla="*/ 3817088 h 4492350"/>
                <a:gd name="connsiteX23-5979" fmla="*/ 3285460 w 3662637"/>
                <a:gd name="connsiteY23-5980" fmla="*/ 3094074 h 4492350"/>
                <a:gd name="connsiteX24-5981" fmla="*/ 2162419 w 3662637"/>
                <a:gd name="connsiteY24-5982" fmla="*/ 4030951 h 4492350"/>
                <a:gd name="connsiteX25-5983" fmla="*/ 2200940 w 3662637"/>
                <a:gd name="connsiteY25-5984" fmla="*/ 4476307 h 4492350"/>
                <a:gd name="connsiteX26-5985" fmla="*/ 2186296 w 3662637"/>
                <a:gd name="connsiteY26-5986" fmla="*/ 4491415 h 4492350"/>
                <a:gd name="connsiteX27-5987" fmla="*/ 1711842 w 3662637"/>
                <a:gd name="connsiteY27-5988" fmla="*/ 4492350 h 4492350"/>
                <a:gd name="connsiteX0-5989" fmla="*/ 1711842 w 3662637"/>
                <a:gd name="connsiteY0-5990" fmla="*/ 4492350 h 4492350"/>
                <a:gd name="connsiteX1-5991" fmla="*/ 1765005 w 3662637"/>
                <a:gd name="connsiteY1-5992" fmla="*/ 3785190 h 4492350"/>
                <a:gd name="connsiteX2-5993" fmla="*/ 1275907 w 3662637"/>
                <a:gd name="connsiteY2-5994" fmla="*/ 3381153 h 4492350"/>
                <a:gd name="connsiteX3-5995" fmla="*/ 0 w 3662637"/>
                <a:gd name="connsiteY3-5996" fmla="*/ 2945218 h 4492350"/>
                <a:gd name="connsiteX4-5997" fmla="*/ 1111196 w 3662637"/>
                <a:gd name="connsiteY4-5998" fmla="*/ 3238920 h 4492350"/>
                <a:gd name="connsiteX5-5999" fmla="*/ 381560 w 3662637"/>
                <a:gd name="connsiteY5-6000" fmla="*/ 2432058 h 4492350"/>
                <a:gd name="connsiteX6-6001" fmla="*/ 1743740 w 3662637"/>
                <a:gd name="connsiteY6-6002" fmla="*/ 3519376 h 4492350"/>
                <a:gd name="connsiteX7-6003" fmla="*/ 1652058 w 3662637"/>
                <a:gd name="connsiteY7-6004" fmla="*/ 2400346 h 4492350"/>
                <a:gd name="connsiteX8-6005" fmla="*/ 28261 w 3662637"/>
                <a:gd name="connsiteY8-6006" fmla="*/ 742880 h 4492350"/>
                <a:gd name="connsiteX9-6007" fmla="*/ 956930 w 3662637"/>
                <a:gd name="connsiteY9-6008" fmla="*/ 1924493 h 4492350"/>
                <a:gd name="connsiteX10-6009" fmla="*/ 1061670 w 3662637"/>
                <a:gd name="connsiteY10-6010" fmla="*/ 857226 h 4492350"/>
                <a:gd name="connsiteX11-6011" fmla="*/ 1162773 w 3662637"/>
                <a:gd name="connsiteY11-6012" fmla="*/ 2026621 h 4492350"/>
                <a:gd name="connsiteX12-6013" fmla="*/ 1682742 w 3662637"/>
                <a:gd name="connsiteY12-6014" fmla="*/ 2194318 h 4492350"/>
                <a:gd name="connsiteX13-6015" fmla="*/ 1924493 w 3662637"/>
                <a:gd name="connsiteY13-6016" fmla="*/ 0 h 4492350"/>
                <a:gd name="connsiteX14-6017" fmla="*/ 1995936 w 3662637"/>
                <a:gd name="connsiteY14-6018" fmla="*/ 986216 h 4492350"/>
                <a:gd name="connsiteX15-6019" fmla="*/ 1850065 w 3662637"/>
                <a:gd name="connsiteY15-6020" fmla="*/ 2060385 h 4492350"/>
                <a:gd name="connsiteX16-6021" fmla="*/ 2025596 w 3662637"/>
                <a:gd name="connsiteY16-6022" fmla="*/ 3046321 h 4492350"/>
                <a:gd name="connsiteX17-6023" fmla="*/ 2615609 w 3662637"/>
                <a:gd name="connsiteY17-6024" fmla="*/ 2519916 h 4492350"/>
                <a:gd name="connsiteX18-6025" fmla="*/ 2881796 w 3662637"/>
                <a:gd name="connsiteY18-6026" fmla="*/ 1291762 h 4492350"/>
                <a:gd name="connsiteX19-6027" fmla="*/ 2774911 w 3662637"/>
                <a:gd name="connsiteY19-6028" fmla="*/ 2383091 h 4492350"/>
                <a:gd name="connsiteX20-6029" fmla="*/ 3662637 w 3662637"/>
                <a:gd name="connsiteY20-6030" fmla="*/ 1124252 h 4492350"/>
                <a:gd name="connsiteX21-6031" fmla="*/ 2190307 w 3662637"/>
                <a:gd name="connsiteY21-6032" fmla="*/ 3370521 h 4492350"/>
                <a:gd name="connsiteX22-6033" fmla="*/ 2137144 w 3662637"/>
                <a:gd name="connsiteY22-6034" fmla="*/ 3817088 h 4492350"/>
                <a:gd name="connsiteX23-6035" fmla="*/ 3285460 w 3662637"/>
                <a:gd name="connsiteY23-6036" fmla="*/ 3094074 h 4492350"/>
                <a:gd name="connsiteX24-6037" fmla="*/ 2162419 w 3662637"/>
                <a:gd name="connsiteY24-6038" fmla="*/ 4030951 h 4492350"/>
                <a:gd name="connsiteX25-6039" fmla="*/ 2200940 w 3662637"/>
                <a:gd name="connsiteY25-6040" fmla="*/ 4476307 h 4492350"/>
                <a:gd name="connsiteX26-6041" fmla="*/ 2186296 w 3662637"/>
                <a:gd name="connsiteY26-6042" fmla="*/ 4491415 h 4492350"/>
                <a:gd name="connsiteX27-6043" fmla="*/ 1711842 w 3662637"/>
                <a:gd name="connsiteY27-6044" fmla="*/ 4492350 h 4492350"/>
                <a:gd name="connsiteX0-6045" fmla="*/ 1711842 w 3662637"/>
                <a:gd name="connsiteY0-6046" fmla="*/ 4492350 h 4492350"/>
                <a:gd name="connsiteX1-6047" fmla="*/ 1765005 w 3662637"/>
                <a:gd name="connsiteY1-6048" fmla="*/ 3785190 h 4492350"/>
                <a:gd name="connsiteX2-6049" fmla="*/ 1275907 w 3662637"/>
                <a:gd name="connsiteY2-6050" fmla="*/ 3381153 h 4492350"/>
                <a:gd name="connsiteX3-6051" fmla="*/ 0 w 3662637"/>
                <a:gd name="connsiteY3-6052" fmla="*/ 2945218 h 4492350"/>
                <a:gd name="connsiteX4-6053" fmla="*/ 1111196 w 3662637"/>
                <a:gd name="connsiteY4-6054" fmla="*/ 3238920 h 4492350"/>
                <a:gd name="connsiteX5-6055" fmla="*/ 381560 w 3662637"/>
                <a:gd name="connsiteY5-6056" fmla="*/ 2432058 h 4492350"/>
                <a:gd name="connsiteX6-6057" fmla="*/ 1743740 w 3662637"/>
                <a:gd name="connsiteY6-6058" fmla="*/ 3519376 h 4492350"/>
                <a:gd name="connsiteX7-6059" fmla="*/ 1652058 w 3662637"/>
                <a:gd name="connsiteY7-6060" fmla="*/ 2400346 h 4492350"/>
                <a:gd name="connsiteX8-6061" fmla="*/ 28261 w 3662637"/>
                <a:gd name="connsiteY8-6062" fmla="*/ 742880 h 4492350"/>
                <a:gd name="connsiteX9-6063" fmla="*/ 956930 w 3662637"/>
                <a:gd name="connsiteY9-6064" fmla="*/ 1924493 h 4492350"/>
                <a:gd name="connsiteX10-6065" fmla="*/ 1061670 w 3662637"/>
                <a:gd name="connsiteY10-6066" fmla="*/ 857226 h 4492350"/>
                <a:gd name="connsiteX11-6067" fmla="*/ 1162773 w 3662637"/>
                <a:gd name="connsiteY11-6068" fmla="*/ 2026621 h 4492350"/>
                <a:gd name="connsiteX12-6069" fmla="*/ 1682742 w 3662637"/>
                <a:gd name="connsiteY12-6070" fmla="*/ 2194318 h 4492350"/>
                <a:gd name="connsiteX13-6071" fmla="*/ 1924493 w 3662637"/>
                <a:gd name="connsiteY13-6072" fmla="*/ 0 h 4492350"/>
                <a:gd name="connsiteX14-6073" fmla="*/ 1995936 w 3662637"/>
                <a:gd name="connsiteY14-6074" fmla="*/ 986216 h 4492350"/>
                <a:gd name="connsiteX15-6075" fmla="*/ 1850065 w 3662637"/>
                <a:gd name="connsiteY15-6076" fmla="*/ 2060385 h 4492350"/>
                <a:gd name="connsiteX16-6077" fmla="*/ 2025596 w 3662637"/>
                <a:gd name="connsiteY16-6078" fmla="*/ 3046321 h 4492350"/>
                <a:gd name="connsiteX17-6079" fmla="*/ 2615609 w 3662637"/>
                <a:gd name="connsiteY17-6080" fmla="*/ 2519916 h 4492350"/>
                <a:gd name="connsiteX18-6081" fmla="*/ 2881796 w 3662637"/>
                <a:gd name="connsiteY18-6082" fmla="*/ 1291762 h 4492350"/>
                <a:gd name="connsiteX19-6083" fmla="*/ 2774911 w 3662637"/>
                <a:gd name="connsiteY19-6084" fmla="*/ 2383091 h 4492350"/>
                <a:gd name="connsiteX20-6085" fmla="*/ 3662637 w 3662637"/>
                <a:gd name="connsiteY20-6086" fmla="*/ 1124252 h 4492350"/>
                <a:gd name="connsiteX21-6087" fmla="*/ 2190307 w 3662637"/>
                <a:gd name="connsiteY21-6088" fmla="*/ 3370521 h 4492350"/>
                <a:gd name="connsiteX22-6089" fmla="*/ 2137144 w 3662637"/>
                <a:gd name="connsiteY22-6090" fmla="*/ 3817088 h 4492350"/>
                <a:gd name="connsiteX23-6091" fmla="*/ 3285460 w 3662637"/>
                <a:gd name="connsiteY23-6092" fmla="*/ 3094074 h 4492350"/>
                <a:gd name="connsiteX24-6093" fmla="*/ 2162419 w 3662637"/>
                <a:gd name="connsiteY24-6094" fmla="*/ 4030951 h 4492350"/>
                <a:gd name="connsiteX25-6095" fmla="*/ 2200940 w 3662637"/>
                <a:gd name="connsiteY25-6096" fmla="*/ 4476307 h 4492350"/>
                <a:gd name="connsiteX26-6097" fmla="*/ 2186296 w 3662637"/>
                <a:gd name="connsiteY26-6098" fmla="*/ 4491415 h 4492350"/>
                <a:gd name="connsiteX27-6099" fmla="*/ 1711842 w 3662637"/>
                <a:gd name="connsiteY27-6100" fmla="*/ 4492350 h 4492350"/>
                <a:gd name="connsiteX0-6101" fmla="*/ 1711842 w 3662637"/>
                <a:gd name="connsiteY0-6102" fmla="*/ 4492350 h 4492350"/>
                <a:gd name="connsiteX1-6103" fmla="*/ 1765005 w 3662637"/>
                <a:gd name="connsiteY1-6104" fmla="*/ 3785190 h 4492350"/>
                <a:gd name="connsiteX2-6105" fmla="*/ 1275907 w 3662637"/>
                <a:gd name="connsiteY2-6106" fmla="*/ 3381153 h 4492350"/>
                <a:gd name="connsiteX3-6107" fmla="*/ 0 w 3662637"/>
                <a:gd name="connsiteY3-6108" fmla="*/ 2945218 h 4492350"/>
                <a:gd name="connsiteX4-6109" fmla="*/ 1111196 w 3662637"/>
                <a:gd name="connsiteY4-6110" fmla="*/ 3238920 h 4492350"/>
                <a:gd name="connsiteX5-6111" fmla="*/ 381560 w 3662637"/>
                <a:gd name="connsiteY5-6112" fmla="*/ 2432058 h 4492350"/>
                <a:gd name="connsiteX6-6113" fmla="*/ 1743740 w 3662637"/>
                <a:gd name="connsiteY6-6114" fmla="*/ 3519376 h 4492350"/>
                <a:gd name="connsiteX7-6115" fmla="*/ 1652058 w 3662637"/>
                <a:gd name="connsiteY7-6116" fmla="*/ 2400346 h 4492350"/>
                <a:gd name="connsiteX8-6117" fmla="*/ 28261 w 3662637"/>
                <a:gd name="connsiteY8-6118" fmla="*/ 742880 h 4492350"/>
                <a:gd name="connsiteX9-6119" fmla="*/ 956930 w 3662637"/>
                <a:gd name="connsiteY9-6120" fmla="*/ 1924493 h 4492350"/>
                <a:gd name="connsiteX10-6121" fmla="*/ 1061670 w 3662637"/>
                <a:gd name="connsiteY10-6122" fmla="*/ 857226 h 4492350"/>
                <a:gd name="connsiteX11-6123" fmla="*/ 1162773 w 3662637"/>
                <a:gd name="connsiteY11-6124" fmla="*/ 2026621 h 4492350"/>
                <a:gd name="connsiteX12-6125" fmla="*/ 1682742 w 3662637"/>
                <a:gd name="connsiteY12-6126" fmla="*/ 2194318 h 4492350"/>
                <a:gd name="connsiteX13-6127" fmla="*/ 1924493 w 3662637"/>
                <a:gd name="connsiteY13-6128" fmla="*/ 0 h 4492350"/>
                <a:gd name="connsiteX14-6129" fmla="*/ 1995936 w 3662637"/>
                <a:gd name="connsiteY14-6130" fmla="*/ 986216 h 4492350"/>
                <a:gd name="connsiteX15-6131" fmla="*/ 1850065 w 3662637"/>
                <a:gd name="connsiteY15-6132" fmla="*/ 2060385 h 4492350"/>
                <a:gd name="connsiteX16-6133" fmla="*/ 2025596 w 3662637"/>
                <a:gd name="connsiteY16-6134" fmla="*/ 3046321 h 4492350"/>
                <a:gd name="connsiteX17-6135" fmla="*/ 2615609 w 3662637"/>
                <a:gd name="connsiteY17-6136" fmla="*/ 2519916 h 4492350"/>
                <a:gd name="connsiteX18-6137" fmla="*/ 2881796 w 3662637"/>
                <a:gd name="connsiteY18-6138" fmla="*/ 1291762 h 4492350"/>
                <a:gd name="connsiteX19-6139" fmla="*/ 2774911 w 3662637"/>
                <a:gd name="connsiteY19-6140" fmla="*/ 2383091 h 4492350"/>
                <a:gd name="connsiteX20-6141" fmla="*/ 3662637 w 3662637"/>
                <a:gd name="connsiteY20-6142" fmla="*/ 1124252 h 4492350"/>
                <a:gd name="connsiteX21-6143" fmla="*/ 2190307 w 3662637"/>
                <a:gd name="connsiteY21-6144" fmla="*/ 3370521 h 4492350"/>
                <a:gd name="connsiteX22-6145" fmla="*/ 2137144 w 3662637"/>
                <a:gd name="connsiteY22-6146" fmla="*/ 3817088 h 4492350"/>
                <a:gd name="connsiteX23-6147" fmla="*/ 3285460 w 3662637"/>
                <a:gd name="connsiteY23-6148" fmla="*/ 3094074 h 4492350"/>
                <a:gd name="connsiteX24-6149" fmla="*/ 2162419 w 3662637"/>
                <a:gd name="connsiteY24-6150" fmla="*/ 4030951 h 4492350"/>
                <a:gd name="connsiteX25-6151" fmla="*/ 2200940 w 3662637"/>
                <a:gd name="connsiteY25-6152" fmla="*/ 4476307 h 4492350"/>
                <a:gd name="connsiteX26-6153" fmla="*/ 2186296 w 3662637"/>
                <a:gd name="connsiteY26-6154" fmla="*/ 4491415 h 4492350"/>
                <a:gd name="connsiteX27-6155" fmla="*/ 1711842 w 3662637"/>
                <a:gd name="connsiteY27-6156" fmla="*/ 4492350 h 4492350"/>
                <a:gd name="connsiteX0-6157" fmla="*/ 1711842 w 3662637"/>
                <a:gd name="connsiteY0-6158" fmla="*/ 4492350 h 4492350"/>
                <a:gd name="connsiteX1-6159" fmla="*/ 1765005 w 3662637"/>
                <a:gd name="connsiteY1-6160" fmla="*/ 3785190 h 4492350"/>
                <a:gd name="connsiteX2-6161" fmla="*/ 1275907 w 3662637"/>
                <a:gd name="connsiteY2-6162" fmla="*/ 3381153 h 4492350"/>
                <a:gd name="connsiteX3-6163" fmla="*/ 0 w 3662637"/>
                <a:gd name="connsiteY3-6164" fmla="*/ 2945218 h 4492350"/>
                <a:gd name="connsiteX4-6165" fmla="*/ 1111196 w 3662637"/>
                <a:gd name="connsiteY4-6166" fmla="*/ 3238920 h 4492350"/>
                <a:gd name="connsiteX5-6167" fmla="*/ 381560 w 3662637"/>
                <a:gd name="connsiteY5-6168" fmla="*/ 2432058 h 4492350"/>
                <a:gd name="connsiteX6-6169" fmla="*/ 1743740 w 3662637"/>
                <a:gd name="connsiteY6-6170" fmla="*/ 3519376 h 4492350"/>
                <a:gd name="connsiteX7-6171" fmla="*/ 1652058 w 3662637"/>
                <a:gd name="connsiteY7-6172" fmla="*/ 2400346 h 4492350"/>
                <a:gd name="connsiteX8-6173" fmla="*/ 28261 w 3662637"/>
                <a:gd name="connsiteY8-6174" fmla="*/ 742880 h 4492350"/>
                <a:gd name="connsiteX9-6175" fmla="*/ 956930 w 3662637"/>
                <a:gd name="connsiteY9-6176" fmla="*/ 1924493 h 4492350"/>
                <a:gd name="connsiteX10-6177" fmla="*/ 1061670 w 3662637"/>
                <a:gd name="connsiteY10-6178" fmla="*/ 857226 h 4492350"/>
                <a:gd name="connsiteX11-6179" fmla="*/ 1162773 w 3662637"/>
                <a:gd name="connsiteY11-6180" fmla="*/ 2026621 h 4492350"/>
                <a:gd name="connsiteX12-6181" fmla="*/ 1682742 w 3662637"/>
                <a:gd name="connsiteY12-6182" fmla="*/ 2194318 h 4492350"/>
                <a:gd name="connsiteX13-6183" fmla="*/ 1924493 w 3662637"/>
                <a:gd name="connsiteY13-6184" fmla="*/ 0 h 4492350"/>
                <a:gd name="connsiteX14-6185" fmla="*/ 1995936 w 3662637"/>
                <a:gd name="connsiteY14-6186" fmla="*/ 986216 h 4492350"/>
                <a:gd name="connsiteX15-6187" fmla="*/ 1850065 w 3662637"/>
                <a:gd name="connsiteY15-6188" fmla="*/ 2060385 h 4492350"/>
                <a:gd name="connsiteX16-6189" fmla="*/ 2025596 w 3662637"/>
                <a:gd name="connsiteY16-6190" fmla="*/ 3046321 h 4492350"/>
                <a:gd name="connsiteX17-6191" fmla="*/ 2615609 w 3662637"/>
                <a:gd name="connsiteY17-6192" fmla="*/ 2519916 h 4492350"/>
                <a:gd name="connsiteX18-6193" fmla="*/ 2881796 w 3662637"/>
                <a:gd name="connsiteY18-6194" fmla="*/ 1291762 h 4492350"/>
                <a:gd name="connsiteX19-6195" fmla="*/ 2774911 w 3662637"/>
                <a:gd name="connsiteY19-6196" fmla="*/ 2383091 h 4492350"/>
                <a:gd name="connsiteX20-6197" fmla="*/ 3662637 w 3662637"/>
                <a:gd name="connsiteY20-6198" fmla="*/ 1124252 h 4492350"/>
                <a:gd name="connsiteX21-6199" fmla="*/ 2190307 w 3662637"/>
                <a:gd name="connsiteY21-6200" fmla="*/ 3370521 h 4492350"/>
                <a:gd name="connsiteX22-6201" fmla="*/ 2137144 w 3662637"/>
                <a:gd name="connsiteY22-6202" fmla="*/ 3817088 h 4492350"/>
                <a:gd name="connsiteX23-6203" fmla="*/ 3285460 w 3662637"/>
                <a:gd name="connsiteY23-6204" fmla="*/ 3094074 h 4492350"/>
                <a:gd name="connsiteX24-6205" fmla="*/ 2162419 w 3662637"/>
                <a:gd name="connsiteY24-6206" fmla="*/ 4030951 h 4492350"/>
                <a:gd name="connsiteX25-6207" fmla="*/ 2200940 w 3662637"/>
                <a:gd name="connsiteY25-6208" fmla="*/ 4476307 h 4492350"/>
                <a:gd name="connsiteX26-6209" fmla="*/ 2186296 w 3662637"/>
                <a:gd name="connsiteY26-6210" fmla="*/ 4491415 h 4492350"/>
                <a:gd name="connsiteX27-6211" fmla="*/ 1711842 w 3662637"/>
                <a:gd name="connsiteY27-6212" fmla="*/ 4492350 h 4492350"/>
                <a:gd name="connsiteX0-6213" fmla="*/ 1687779 w 3638574"/>
                <a:gd name="connsiteY0-6214" fmla="*/ 4492350 h 4492350"/>
                <a:gd name="connsiteX1-6215" fmla="*/ 1740942 w 3638574"/>
                <a:gd name="connsiteY1-6216" fmla="*/ 3785190 h 4492350"/>
                <a:gd name="connsiteX2-6217" fmla="*/ 1251844 w 3638574"/>
                <a:gd name="connsiteY2-6218" fmla="*/ 3381153 h 4492350"/>
                <a:gd name="connsiteX3-6219" fmla="*/ 0 w 3638574"/>
                <a:gd name="connsiteY3-6220" fmla="*/ 2917145 h 4492350"/>
                <a:gd name="connsiteX4-6221" fmla="*/ 1087133 w 3638574"/>
                <a:gd name="connsiteY4-6222" fmla="*/ 3238920 h 4492350"/>
                <a:gd name="connsiteX5-6223" fmla="*/ 357497 w 3638574"/>
                <a:gd name="connsiteY5-6224" fmla="*/ 2432058 h 4492350"/>
                <a:gd name="connsiteX6-6225" fmla="*/ 1719677 w 3638574"/>
                <a:gd name="connsiteY6-6226" fmla="*/ 3519376 h 4492350"/>
                <a:gd name="connsiteX7-6227" fmla="*/ 1627995 w 3638574"/>
                <a:gd name="connsiteY7-6228" fmla="*/ 2400346 h 4492350"/>
                <a:gd name="connsiteX8-6229" fmla="*/ 4198 w 3638574"/>
                <a:gd name="connsiteY8-6230" fmla="*/ 742880 h 4492350"/>
                <a:gd name="connsiteX9-6231" fmla="*/ 932867 w 3638574"/>
                <a:gd name="connsiteY9-6232" fmla="*/ 1924493 h 4492350"/>
                <a:gd name="connsiteX10-6233" fmla="*/ 1037607 w 3638574"/>
                <a:gd name="connsiteY10-6234" fmla="*/ 857226 h 4492350"/>
                <a:gd name="connsiteX11-6235" fmla="*/ 1138710 w 3638574"/>
                <a:gd name="connsiteY11-6236" fmla="*/ 2026621 h 4492350"/>
                <a:gd name="connsiteX12-6237" fmla="*/ 1658679 w 3638574"/>
                <a:gd name="connsiteY12-6238" fmla="*/ 2194318 h 4492350"/>
                <a:gd name="connsiteX13-6239" fmla="*/ 1900430 w 3638574"/>
                <a:gd name="connsiteY13-6240" fmla="*/ 0 h 4492350"/>
                <a:gd name="connsiteX14-6241" fmla="*/ 1971873 w 3638574"/>
                <a:gd name="connsiteY14-6242" fmla="*/ 986216 h 4492350"/>
                <a:gd name="connsiteX15-6243" fmla="*/ 1826002 w 3638574"/>
                <a:gd name="connsiteY15-6244" fmla="*/ 2060385 h 4492350"/>
                <a:gd name="connsiteX16-6245" fmla="*/ 2001533 w 3638574"/>
                <a:gd name="connsiteY16-6246" fmla="*/ 3046321 h 4492350"/>
                <a:gd name="connsiteX17-6247" fmla="*/ 2591546 w 3638574"/>
                <a:gd name="connsiteY17-6248" fmla="*/ 2519916 h 4492350"/>
                <a:gd name="connsiteX18-6249" fmla="*/ 2857733 w 3638574"/>
                <a:gd name="connsiteY18-6250" fmla="*/ 1291762 h 4492350"/>
                <a:gd name="connsiteX19-6251" fmla="*/ 2750848 w 3638574"/>
                <a:gd name="connsiteY19-6252" fmla="*/ 2383091 h 4492350"/>
                <a:gd name="connsiteX20-6253" fmla="*/ 3638574 w 3638574"/>
                <a:gd name="connsiteY20-6254" fmla="*/ 1124252 h 4492350"/>
                <a:gd name="connsiteX21-6255" fmla="*/ 2166244 w 3638574"/>
                <a:gd name="connsiteY21-6256" fmla="*/ 3370521 h 4492350"/>
                <a:gd name="connsiteX22-6257" fmla="*/ 2113081 w 3638574"/>
                <a:gd name="connsiteY22-6258" fmla="*/ 3817088 h 4492350"/>
                <a:gd name="connsiteX23-6259" fmla="*/ 3261397 w 3638574"/>
                <a:gd name="connsiteY23-6260" fmla="*/ 3094074 h 4492350"/>
                <a:gd name="connsiteX24-6261" fmla="*/ 2138356 w 3638574"/>
                <a:gd name="connsiteY24-6262" fmla="*/ 4030951 h 4492350"/>
                <a:gd name="connsiteX25-6263" fmla="*/ 2176877 w 3638574"/>
                <a:gd name="connsiteY25-6264" fmla="*/ 4476307 h 4492350"/>
                <a:gd name="connsiteX26-6265" fmla="*/ 2162233 w 3638574"/>
                <a:gd name="connsiteY26-6266" fmla="*/ 4491415 h 4492350"/>
                <a:gd name="connsiteX27-6267" fmla="*/ 1687779 w 3638574"/>
                <a:gd name="connsiteY27-6268" fmla="*/ 4492350 h 4492350"/>
                <a:gd name="connsiteX0-6269" fmla="*/ 1687779 w 3638574"/>
                <a:gd name="connsiteY0-6270" fmla="*/ 4492350 h 4492350"/>
                <a:gd name="connsiteX1-6271" fmla="*/ 1740942 w 3638574"/>
                <a:gd name="connsiteY1-6272" fmla="*/ 3785190 h 4492350"/>
                <a:gd name="connsiteX2-6273" fmla="*/ 1251844 w 3638574"/>
                <a:gd name="connsiteY2-6274" fmla="*/ 3381153 h 4492350"/>
                <a:gd name="connsiteX3-6275" fmla="*/ 0 w 3638574"/>
                <a:gd name="connsiteY3-6276" fmla="*/ 2917145 h 4492350"/>
                <a:gd name="connsiteX4-6277" fmla="*/ 1087133 w 3638574"/>
                <a:gd name="connsiteY4-6278" fmla="*/ 3238920 h 4492350"/>
                <a:gd name="connsiteX5-6279" fmla="*/ 357497 w 3638574"/>
                <a:gd name="connsiteY5-6280" fmla="*/ 2432058 h 4492350"/>
                <a:gd name="connsiteX6-6281" fmla="*/ 1719677 w 3638574"/>
                <a:gd name="connsiteY6-6282" fmla="*/ 3519376 h 4492350"/>
                <a:gd name="connsiteX7-6283" fmla="*/ 1627995 w 3638574"/>
                <a:gd name="connsiteY7-6284" fmla="*/ 2400346 h 4492350"/>
                <a:gd name="connsiteX8-6285" fmla="*/ 4198 w 3638574"/>
                <a:gd name="connsiteY8-6286" fmla="*/ 742880 h 4492350"/>
                <a:gd name="connsiteX9-6287" fmla="*/ 932867 w 3638574"/>
                <a:gd name="connsiteY9-6288" fmla="*/ 1924493 h 4492350"/>
                <a:gd name="connsiteX10-6289" fmla="*/ 1037607 w 3638574"/>
                <a:gd name="connsiteY10-6290" fmla="*/ 857226 h 4492350"/>
                <a:gd name="connsiteX11-6291" fmla="*/ 1138710 w 3638574"/>
                <a:gd name="connsiteY11-6292" fmla="*/ 2026621 h 4492350"/>
                <a:gd name="connsiteX12-6293" fmla="*/ 1658679 w 3638574"/>
                <a:gd name="connsiteY12-6294" fmla="*/ 2194318 h 4492350"/>
                <a:gd name="connsiteX13-6295" fmla="*/ 1900430 w 3638574"/>
                <a:gd name="connsiteY13-6296" fmla="*/ 0 h 4492350"/>
                <a:gd name="connsiteX14-6297" fmla="*/ 1971873 w 3638574"/>
                <a:gd name="connsiteY14-6298" fmla="*/ 986216 h 4492350"/>
                <a:gd name="connsiteX15-6299" fmla="*/ 1826002 w 3638574"/>
                <a:gd name="connsiteY15-6300" fmla="*/ 2060385 h 4492350"/>
                <a:gd name="connsiteX16-6301" fmla="*/ 2001533 w 3638574"/>
                <a:gd name="connsiteY16-6302" fmla="*/ 3046321 h 4492350"/>
                <a:gd name="connsiteX17-6303" fmla="*/ 2591546 w 3638574"/>
                <a:gd name="connsiteY17-6304" fmla="*/ 2519916 h 4492350"/>
                <a:gd name="connsiteX18-6305" fmla="*/ 2857733 w 3638574"/>
                <a:gd name="connsiteY18-6306" fmla="*/ 1291762 h 4492350"/>
                <a:gd name="connsiteX19-6307" fmla="*/ 2750848 w 3638574"/>
                <a:gd name="connsiteY19-6308" fmla="*/ 2383091 h 4492350"/>
                <a:gd name="connsiteX20-6309" fmla="*/ 3638574 w 3638574"/>
                <a:gd name="connsiteY20-6310" fmla="*/ 1124252 h 4492350"/>
                <a:gd name="connsiteX21-6311" fmla="*/ 2166244 w 3638574"/>
                <a:gd name="connsiteY21-6312" fmla="*/ 3370521 h 4492350"/>
                <a:gd name="connsiteX22-6313" fmla="*/ 2113081 w 3638574"/>
                <a:gd name="connsiteY22-6314" fmla="*/ 3817088 h 4492350"/>
                <a:gd name="connsiteX23-6315" fmla="*/ 3261397 w 3638574"/>
                <a:gd name="connsiteY23-6316" fmla="*/ 3094074 h 4492350"/>
                <a:gd name="connsiteX24-6317" fmla="*/ 2138356 w 3638574"/>
                <a:gd name="connsiteY24-6318" fmla="*/ 4030951 h 4492350"/>
                <a:gd name="connsiteX25-6319" fmla="*/ 2176877 w 3638574"/>
                <a:gd name="connsiteY25-6320" fmla="*/ 4476307 h 4492350"/>
                <a:gd name="connsiteX26-6321" fmla="*/ 2162233 w 3638574"/>
                <a:gd name="connsiteY26-6322" fmla="*/ 4491415 h 4492350"/>
                <a:gd name="connsiteX27-6323" fmla="*/ 1687779 w 3638574"/>
                <a:gd name="connsiteY27-6324" fmla="*/ 4492350 h 4492350"/>
                <a:gd name="connsiteX0-6325" fmla="*/ 1687779 w 3638574"/>
                <a:gd name="connsiteY0-6326" fmla="*/ 4492350 h 4492350"/>
                <a:gd name="connsiteX1-6327" fmla="*/ 1740942 w 3638574"/>
                <a:gd name="connsiteY1-6328" fmla="*/ 3785190 h 4492350"/>
                <a:gd name="connsiteX2-6329" fmla="*/ 1251844 w 3638574"/>
                <a:gd name="connsiteY2-6330" fmla="*/ 3381153 h 4492350"/>
                <a:gd name="connsiteX3-6331" fmla="*/ 0 w 3638574"/>
                <a:gd name="connsiteY3-6332" fmla="*/ 2917145 h 4492350"/>
                <a:gd name="connsiteX4-6333" fmla="*/ 1087133 w 3638574"/>
                <a:gd name="connsiteY4-6334" fmla="*/ 3238920 h 4492350"/>
                <a:gd name="connsiteX5-6335" fmla="*/ 357497 w 3638574"/>
                <a:gd name="connsiteY5-6336" fmla="*/ 2432058 h 4492350"/>
                <a:gd name="connsiteX6-6337" fmla="*/ 1719677 w 3638574"/>
                <a:gd name="connsiteY6-6338" fmla="*/ 3519376 h 4492350"/>
                <a:gd name="connsiteX7-6339" fmla="*/ 1627995 w 3638574"/>
                <a:gd name="connsiteY7-6340" fmla="*/ 2400346 h 4492350"/>
                <a:gd name="connsiteX8-6341" fmla="*/ 4198 w 3638574"/>
                <a:gd name="connsiteY8-6342" fmla="*/ 742880 h 4492350"/>
                <a:gd name="connsiteX9-6343" fmla="*/ 932867 w 3638574"/>
                <a:gd name="connsiteY9-6344" fmla="*/ 1924493 h 4492350"/>
                <a:gd name="connsiteX10-6345" fmla="*/ 1037607 w 3638574"/>
                <a:gd name="connsiteY10-6346" fmla="*/ 857226 h 4492350"/>
                <a:gd name="connsiteX11-6347" fmla="*/ 1138710 w 3638574"/>
                <a:gd name="connsiteY11-6348" fmla="*/ 2026621 h 4492350"/>
                <a:gd name="connsiteX12-6349" fmla="*/ 1658679 w 3638574"/>
                <a:gd name="connsiteY12-6350" fmla="*/ 2194318 h 4492350"/>
                <a:gd name="connsiteX13-6351" fmla="*/ 1900430 w 3638574"/>
                <a:gd name="connsiteY13-6352" fmla="*/ 0 h 4492350"/>
                <a:gd name="connsiteX14-6353" fmla="*/ 1971873 w 3638574"/>
                <a:gd name="connsiteY14-6354" fmla="*/ 986216 h 4492350"/>
                <a:gd name="connsiteX15-6355" fmla="*/ 1826002 w 3638574"/>
                <a:gd name="connsiteY15-6356" fmla="*/ 2060385 h 4492350"/>
                <a:gd name="connsiteX16-6357" fmla="*/ 2001533 w 3638574"/>
                <a:gd name="connsiteY16-6358" fmla="*/ 3046321 h 4492350"/>
                <a:gd name="connsiteX17-6359" fmla="*/ 2591546 w 3638574"/>
                <a:gd name="connsiteY17-6360" fmla="*/ 2519916 h 4492350"/>
                <a:gd name="connsiteX18-6361" fmla="*/ 2857733 w 3638574"/>
                <a:gd name="connsiteY18-6362" fmla="*/ 1291762 h 4492350"/>
                <a:gd name="connsiteX19-6363" fmla="*/ 2750848 w 3638574"/>
                <a:gd name="connsiteY19-6364" fmla="*/ 2383091 h 4492350"/>
                <a:gd name="connsiteX20-6365" fmla="*/ 3638574 w 3638574"/>
                <a:gd name="connsiteY20-6366" fmla="*/ 1124252 h 4492350"/>
                <a:gd name="connsiteX21-6367" fmla="*/ 2166244 w 3638574"/>
                <a:gd name="connsiteY21-6368" fmla="*/ 3370521 h 4492350"/>
                <a:gd name="connsiteX22-6369" fmla="*/ 2113081 w 3638574"/>
                <a:gd name="connsiteY22-6370" fmla="*/ 3817088 h 4492350"/>
                <a:gd name="connsiteX23-6371" fmla="*/ 3261397 w 3638574"/>
                <a:gd name="connsiteY23-6372" fmla="*/ 3094074 h 4492350"/>
                <a:gd name="connsiteX24-6373" fmla="*/ 2138356 w 3638574"/>
                <a:gd name="connsiteY24-6374" fmla="*/ 4030951 h 4492350"/>
                <a:gd name="connsiteX25-6375" fmla="*/ 2176877 w 3638574"/>
                <a:gd name="connsiteY25-6376" fmla="*/ 4476307 h 4492350"/>
                <a:gd name="connsiteX26-6377" fmla="*/ 2162233 w 3638574"/>
                <a:gd name="connsiteY26-6378" fmla="*/ 4491415 h 4492350"/>
                <a:gd name="connsiteX27-6379" fmla="*/ 1687779 w 3638574"/>
                <a:gd name="connsiteY27-6380" fmla="*/ 4492350 h 4492350"/>
                <a:gd name="connsiteX0-6381" fmla="*/ 1687779 w 3638574"/>
                <a:gd name="connsiteY0-6382" fmla="*/ 4492350 h 4492350"/>
                <a:gd name="connsiteX1-6383" fmla="*/ 1740942 w 3638574"/>
                <a:gd name="connsiteY1-6384" fmla="*/ 3785190 h 4492350"/>
                <a:gd name="connsiteX2-6385" fmla="*/ 1239812 w 3638574"/>
                <a:gd name="connsiteY2-6386" fmla="*/ 3369121 h 4492350"/>
                <a:gd name="connsiteX3-6387" fmla="*/ 0 w 3638574"/>
                <a:gd name="connsiteY3-6388" fmla="*/ 2917145 h 4492350"/>
                <a:gd name="connsiteX4-6389" fmla="*/ 1087133 w 3638574"/>
                <a:gd name="connsiteY4-6390" fmla="*/ 3238920 h 4492350"/>
                <a:gd name="connsiteX5-6391" fmla="*/ 357497 w 3638574"/>
                <a:gd name="connsiteY5-6392" fmla="*/ 2432058 h 4492350"/>
                <a:gd name="connsiteX6-6393" fmla="*/ 1719677 w 3638574"/>
                <a:gd name="connsiteY6-6394" fmla="*/ 3519376 h 4492350"/>
                <a:gd name="connsiteX7-6395" fmla="*/ 1627995 w 3638574"/>
                <a:gd name="connsiteY7-6396" fmla="*/ 2400346 h 4492350"/>
                <a:gd name="connsiteX8-6397" fmla="*/ 4198 w 3638574"/>
                <a:gd name="connsiteY8-6398" fmla="*/ 742880 h 4492350"/>
                <a:gd name="connsiteX9-6399" fmla="*/ 932867 w 3638574"/>
                <a:gd name="connsiteY9-6400" fmla="*/ 1924493 h 4492350"/>
                <a:gd name="connsiteX10-6401" fmla="*/ 1037607 w 3638574"/>
                <a:gd name="connsiteY10-6402" fmla="*/ 857226 h 4492350"/>
                <a:gd name="connsiteX11-6403" fmla="*/ 1138710 w 3638574"/>
                <a:gd name="connsiteY11-6404" fmla="*/ 2026621 h 4492350"/>
                <a:gd name="connsiteX12-6405" fmla="*/ 1658679 w 3638574"/>
                <a:gd name="connsiteY12-6406" fmla="*/ 2194318 h 4492350"/>
                <a:gd name="connsiteX13-6407" fmla="*/ 1900430 w 3638574"/>
                <a:gd name="connsiteY13-6408" fmla="*/ 0 h 4492350"/>
                <a:gd name="connsiteX14-6409" fmla="*/ 1971873 w 3638574"/>
                <a:gd name="connsiteY14-6410" fmla="*/ 986216 h 4492350"/>
                <a:gd name="connsiteX15-6411" fmla="*/ 1826002 w 3638574"/>
                <a:gd name="connsiteY15-6412" fmla="*/ 2060385 h 4492350"/>
                <a:gd name="connsiteX16-6413" fmla="*/ 2001533 w 3638574"/>
                <a:gd name="connsiteY16-6414" fmla="*/ 3046321 h 4492350"/>
                <a:gd name="connsiteX17-6415" fmla="*/ 2591546 w 3638574"/>
                <a:gd name="connsiteY17-6416" fmla="*/ 2519916 h 4492350"/>
                <a:gd name="connsiteX18-6417" fmla="*/ 2857733 w 3638574"/>
                <a:gd name="connsiteY18-6418" fmla="*/ 1291762 h 4492350"/>
                <a:gd name="connsiteX19-6419" fmla="*/ 2750848 w 3638574"/>
                <a:gd name="connsiteY19-6420" fmla="*/ 2383091 h 4492350"/>
                <a:gd name="connsiteX20-6421" fmla="*/ 3638574 w 3638574"/>
                <a:gd name="connsiteY20-6422" fmla="*/ 1124252 h 4492350"/>
                <a:gd name="connsiteX21-6423" fmla="*/ 2166244 w 3638574"/>
                <a:gd name="connsiteY21-6424" fmla="*/ 3370521 h 4492350"/>
                <a:gd name="connsiteX22-6425" fmla="*/ 2113081 w 3638574"/>
                <a:gd name="connsiteY22-6426" fmla="*/ 3817088 h 4492350"/>
                <a:gd name="connsiteX23-6427" fmla="*/ 3261397 w 3638574"/>
                <a:gd name="connsiteY23-6428" fmla="*/ 3094074 h 4492350"/>
                <a:gd name="connsiteX24-6429" fmla="*/ 2138356 w 3638574"/>
                <a:gd name="connsiteY24-6430" fmla="*/ 4030951 h 4492350"/>
                <a:gd name="connsiteX25-6431" fmla="*/ 2176877 w 3638574"/>
                <a:gd name="connsiteY25-6432" fmla="*/ 4476307 h 4492350"/>
                <a:gd name="connsiteX26-6433" fmla="*/ 2162233 w 3638574"/>
                <a:gd name="connsiteY26-6434" fmla="*/ 4491415 h 4492350"/>
                <a:gd name="connsiteX27-6435" fmla="*/ 1687779 w 3638574"/>
                <a:gd name="connsiteY27-6436" fmla="*/ 4492350 h 4492350"/>
                <a:gd name="connsiteX0-6437" fmla="*/ 1687779 w 3638574"/>
                <a:gd name="connsiteY0-6438" fmla="*/ 4492350 h 4492350"/>
                <a:gd name="connsiteX1-6439" fmla="*/ 1740942 w 3638574"/>
                <a:gd name="connsiteY1-6440" fmla="*/ 3785190 h 4492350"/>
                <a:gd name="connsiteX2-6441" fmla="*/ 1239812 w 3638574"/>
                <a:gd name="connsiteY2-6442" fmla="*/ 3369121 h 4492350"/>
                <a:gd name="connsiteX3-6443" fmla="*/ 0 w 3638574"/>
                <a:gd name="connsiteY3-6444" fmla="*/ 2917145 h 4492350"/>
                <a:gd name="connsiteX4-6445" fmla="*/ 1087133 w 3638574"/>
                <a:gd name="connsiteY4-6446" fmla="*/ 3238920 h 4492350"/>
                <a:gd name="connsiteX5-6447" fmla="*/ 357497 w 3638574"/>
                <a:gd name="connsiteY5-6448" fmla="*/ 2432058 h 4492350"/>
                <a:gd name="connsiteX6-6449" fmla="*/ 1719677 w 3638574"/>
                <a:gd name="connsiteY6-6450" fmla="*/ 3519376 h 4492350"/>
                <a:gd name="connsiteX7-6451" fmla="*/ 1627995 w 3638574"/>
                <a:gd name="connsiteY7-6452" fmla="*/ 2400346 h 4492350"/>
                <a:gd name="connsiteX8-6453" fmla="*/ 4198 w 3638574"/>
                <a:gd name="connsiteY8-6454" fmla="*/ 742880 h 4492350"/>
                <a:gd name="connsiteX9-6455" fmla="*/ 932867 w 3638574"/>
                <a:gd name="connsiteY9-6456" fmla="*/ 1924493 h 4492350"/>
                <a:gd name="connsiteX10-6457" fmla="*/ 1037607 w 3638574"/>
                <a:gd name="connsiteY10-6458" fmla="*/ 857226 h 4492350"/>
                <a:gd name="connsiteX11-6459" fmla="*/ 1138710 w 3638574"/>
                <a:gd name="connsiteY11-6460" fmla="*/ 2026621 h 4492350"/>
                <a:gd name="connsiteX12-6461" fmla="*/ 1658679 w 3638574"/>
                <a:gd name="connsiteY12-6462" fmla="*/ 2194318 h 4492350"/>
                <a:gd name="connsiteX13-6463" fmla="*/ 1900430 w 3638574"/>
                <a:gd name="connsiteY13-6464" fmla="*/ 0 h 4492350"/>
                <a:gd name="connsiteX14-6465" fmla="*/ 1971873 w 3638574"/>
                <a:gd name="connsiteY14-6466" fmla="*/ 986216 h 4492350"/>
                <a:gd name="connsiteX15-6467" fmla="*/ 1826002 w 3638574"/>
                <a:gd name="connsiteY15-6468" fmla="*/ 2060385 h 4492350"/>
                <a:gd name="connsiteX16-6469" fmla="*/ 2001533 w 3638574"/>
                <a:gd name="connsiteY16-6470" fmla="*/ 3046321 h 4492350"/>
                <a:gd name="connsiteX17-6471" fmla="*/ 2591546 w 3638574"/>
                <a:gd name="connsiteY17-6472" fmla="*/ 2519916 h 4492350"/>
                <a:gd name="connsiteX18-6473" fmla="*/ 2857733 w 3638574"/>
                <a:gd name="connsiteY18-6474" fmla="*/ 1291762 h 4492350"/>
                <a:gd name="connsiteX19-6475" fmla="*/ 2750848 w 3638574"/>
                <a:gd name="connsiteY19-6476" fmla="*/ 2383091 h 4492350"/>
                <a:gd name="connsiteX20-6477" fmla="*/ 3638574 w 3638574"/>
                <a:gd name="connsiteY20-6478" fmla="*/ 1124252 h 4492350"/>
                <a:gd name="connsiteX21-6479" fmla="*/ 2166244 w 3638574"/>
                <a:gd name="connsiteY21-6480" fmla="*/ 3370521 h 4492350"/>
                <a:gd name="connsiteX22-6481" fmla="*/ 2113081 w 3638574"/>
                <a:gd name="connsiteY22-6482" fmla="*/ 3817088 h 4492350"/>
                <a:gd name="connsiteX23-6483" fmla="*/ 3261397 w 3638574"/>
                <a:gd name="connsiteY23-6484" fmla="*/ 3094074 h 4492350"/>
                <a:gd name="connsiteX24-6485" fmla="*/ 2138356 w 3638574"/>
                <a:gd name="connsiteY24-6486" fmla="*/ 4030951 h 4492350"/>
                <a:gd name="connsiteX25-6487" fmla="*/ 2176877 w 3638574"/>
                <a:gd name="connsiteY25-6488" fmla="*/ 4476307 h 4492350"/>
                <a:gd name="connsiteX26-6489" fmla="*/ 2162233 w 3638574"/>
                <a:gd name="connsiteY26-6490" fmla="*/ 4491415 h 4492350"/>
                <a:gd name="connsiteX27-6491" fmla="*/ 1687779 w 3638574"/>
                <a:gd name="connsiteY27-6492" fmla="*/ 4492350 h 4492350"/>
                <a:gd name="connsiteX0-6493" fmla="*/ 1687779 w 3638574"/>
                <a:gd name="connsiteY0-6494" fmla="*/ 4492350 h 4492350"/>
                <a:gd name="connsiteX1-6495" fmla="*/ 1740942 w 3638574"/>
                <a:gd name="connsiteY1-6496" fmla="*/ 3785190 h 4492350"/>
                <a:gd name="connsiteX2-6497" fmla="*/ 1239812 w 3638574"/>
                <a:gd name="connsiteY2-6498" fmla="*/ 3369121 h 4492350"/>
                <a:gd name="connsiteX3-6499" fmla="*/ 0 w 3638574"/>
                <a:gd name="connsiteY3-6500" fmla="*/ 2917145 h 4492350"/>
                <a:gd name="connsiteX4-6501" fmla="*/ 1087133 w 3638574"/>
                <a:gd name="connsiteY4-6502" fmla="*/ 3238920 h 4492350"/>
                <a:gd name="connsiteX5-6503" fmla="*/ 365518 w 3638574"/>
                <a:gd name="connsiteY5-6504" fmla="*/ 2420026 h 4492350"/>
                <a:gd name="connsiteX6-6505" fmla="*/ 1719677 w 3638574"/>
                <a:gd name="connsiteY6-6506" fmla="*/ 3519376 h 4492350"/>
                <a:gd name="connsiteX7-6507" fmla="*/ 1627995 w 3638574"/>
                <a:gd name="connsiteY7-6508" fmla="*/ 2400346 h 4492350"/>
                <a:gd name="connsiteX8-6509" fmla="*/ 4198 w 3638574"/>
                <a:gd name="connsiteY8-6510" fmla="*/ 742880 h 4492350"/>
                <a:gd name="connsiteX9-6511" fmla="*/ 932867 w 3638574"/>
                <a:gd name="connsiteY9-6512" fmla="*/ 1924493 h 4492350"/>
                <a:gd name="connsiteX10-6513" fmla="*/ 1037607 w 3638574"/>
                <a:gd name="connsiteY10-6514" fmla="*/ 857226 h 4492350"/>
                <a:gd name="connsiteX11-6515" fmla="*/ 1138710 w 3638574"/>
                <a:gd name="connsiteY11-6516" fmla="*/ 2026621 h 4492350"/>
                <a:gd name="connsiteX12-6517" fmla="*/ 1658679 w 3638574"/>
                <a:gd name="connsiteY12-6518" fmla="*/ 2194318 h 4492350"/>
                <a:gd name="connsiteX13-6519" fmla="*/ 1900430 w 3638574"/>
                <a:gd name="connsiteY13-6520" fmla="*/ 0 h 4492350"/>
                <a:gd name="connsiteX14-6521" fmla="*/ 1971873 w 3638574"/>
                <a:gd name="connsiteY14-6522" fmla="*/ 986216 h 4492350"/>
                <a:gd name="connsiteX15-6523" fmla="*/ 1826002 w 3638574"/>
                <a:gd name="connsiteY15-6524" fmla="*/ 2060385 h 4492350"/>
                <a:gd name="connsiteX16-6525" fmla="*/ 2001533 w 3638574"/>
                <a:gd name="connsiteY16-6526" fmla="*/ 3046321 h 4492350"/>
                <a:gd name="connsiteX17-6527" fmla="*/ 2591546 w 3638574"/>
                <a:gd name="connsiteY17-6528" fmla="*/ 2519916 h 4492350"/>
                <a:gd name="connsiteX18-6529" fmla="*/ 2857733 w 3638574"/>
                <a:gd name="connsiteY18-6530" fmla="*/ 1291762 h 4492350"/>
                <a:gd name="connsiteX19-6531" fmla="*/ 2750848 w 3638574"/>
                <a:gd name="connsiteY19-6532" fmla="*/ 2383091 h 4492350"/>
                <a:gd name="connsiteX20-6533" fmla="*/ 3638574 w 3638574"/>
                <a:gd name="connsiteY20-6534" fmla="*/ 1124252 h 4492350"/>
                <a:gd name="connsiteX21-6535" fmla="*/ 2166244 w 3638574"/>
                <a:gd name="connsiteY21-6536" fmla="*/ 3370521 h 4492350"/>
                <a:gd name="connsiteX22-6537" fmla="*/ 2113081 w 3638574"/>
                <a:gd name="connsiteY22-6538" fmla="*/ 3817088 h 4492350"/>
                <a:gd name="connsiteX23-6539" fmla="*/ 3261397 w 3638574"/>
                <a:gd name="connsiteY23-6540" fmla="*/ 3094074 h 4492350"/>
                <a:gd name="connsiteX24-6541" fmla="*/ 2138356 w 3638574"/>
                <a:gd name="connsiteY24-6542" fmla="*/ 4030951 h 4492350"/>
                <a:gd name="connsiteX25-6543" fmla="*/ 2176877 w 3638574"/>
                <a:gd name="connsiteY25-6544" fmla="*/ 4476307 h 4492350"/>
                <a:gd name="connsiteX26-6545" fmla="*/ 2162233 w 3638574"/>
                <a:gd name="connsiteY26-6546" fmla="*/ 4491415 h 4492350"/>
                <a:gd name="connsiteX27-6547" fmla="*/ 1687779 w 3638574"/>
                <a:gd name="connsiteY27-6548" fmla="*/ 4492350 h 4492350"/>
                <a:gd name="connsiteX0-6549" fmla="*/ 1687779 w 3638574"/>
                <a:gd name="connsiteY0-6550" fmla="*/ 4492350 h 4492350"/>
                <a:gd name="connsiteX1-6551" fmla="*/ 1740942 w 3638574"/>
                <a:gd name="connsiteY1-6552" fmla="*/ 3785190 h 4492350"/>
                <a:gd name="connsiteX2-6553" fmla="*/ 1239812 w 3638574"/>
                <a:gd name="connsiteY2-6554" fmla="*/ 3369121 h 4492350"/>
                <a:gd name="connsiteX3-6555" fmla="*/ 0 w 3638574"/>
                <a:gd name="connsiteY3-6556" fmla="*/ 2917145 h 4492350"/>
                <a:gd name="connsiteX4-6557" fmla="*/ 1087133 w 3638574"/>
                <a:gd name="connsiteY4-6558" fmla="*/ 3238920 h 4492350"/>
                <a:gd name="connsiteX5-6559" fmla="*/ 365518 w 3638574"/>
                <a:gd name="connsiteY5-6560" fmla="*/ 2420026 h 4492350"/>
                <a:gd name="connsiteX6-6561" fmla="*/ 1719677 w 3638574"/>
                <a:gd name="connsiteY6-6562" fmla="*/ 3519376 h 4492350"/>
                <a:gd name="connsiteX7-6563" fmla="*/ 1627995 w 3638574"/>
                <a:gd name="connsiteY7-6564" fmla="*/ 2400346 h 4492350"/>
                <a:gd name="connsiteX8-6565" fmla="*/ 4198 w 3638574"/>
                <a:gd name="connsiteY8-6566" fmla="*/ 742880 h 4492350"/>
                <a:gd name="connsiteX9-6567" fmla="*/ 932867 w 3638574"/>
                <a:gd name="connsiteY9-6568" fmla="*/ 1924493 h 4492350"/>
                <a:gd name="connsiteX10-6569" fmla="*/ 1037607 w 3638574"/>
                <a:gd name="connsiteY10-6570" fmla="*/ 857226 h 4492350"/>
                <a:gd name="connsiteX11-6571" fmla="*/ 1138710 w 3638574"/>
                <a:gd name="connsiteY11-6572" fmla="*/ 2026621 h 4492350"/>
                <a:gd name="connsiteX12-6573" fmla="*/ 1658679 w 3638574"/>
                <a:gd name="connsiteY12-6574" fmla="*/ 2194318 h 4492350"/>
                <a:gd name="connsiteX13-6575" fmla="*/ 1900430 w 3638574"/>
                <a:gd name="connsiteY13-6576" fmla="*/ 0 h 4492350"/>
                <a:gd name="connsiteX14-6577" fmla="*/ 1971873 w 3638574"/>
                <a:gd name="connsiteY14-6578" fmla="*/ 986216 h 4492350"/>
                <a:gd name="connsiteX15-6579" fmla="*/ 1826002 w 3638574"/>
                <a:gd name="connsiteY15-6580" fmla="*/ 2060385 h 4492350"/>
                <a:gd name="connsiteX16-6581" fmla="*/ 2001533 w 3638574"/>
                <a:gd name="connsiteY16-6582" fmla="*/ 3046321 h 4492350"/>
                <a:gd name="connsiteX17-6583" fmla="*/ 2591546 w 3638574"/>
                <a:gd name="connsiteY17-6584" fmla="*/ 2519916 h 4492350"/>
                <a:gd name="connsiteX18-6585" fmla="*/ 2857733 w 3638574"/>
                <a:gd name="connsiteY18-6586" fmla="*/ 1291762 h 4492350"/>
                <a:gd name="connsiteX19-6587" fmla="*/ 2750848 w 3638574"/>
                <a:gd name="connsiteY19-6588" fmla="*/ 2383091 h 4492350"/>
                <a:gd name="connsiteX20-6589" fmla="*/ 3638574 w 3638574"/>
                <a:gd name="connsiteY20-6590" fmla="*/ 1124252 h 4492350"/>
                <a:gd name="connsiteX21-6591" fmla="*/ 2166244 w 3638574"/>
                <a:gd name="connsiteY21-6592" fmla="*/ 3370521 h 4492350"/>
                <a:gd name="connsiteX22-6593" fmla="*/ 2113081 w 3638574"/>
                <a:gd name="connsiteY22-6594" fmla="*/ 3817088 h 4492350"/>
                <a:gd name="connsiteX23-6595" fmla="*/ 3261397 w 3638574"/>
                <a:gd name="connsiteY23-6596" fmla="*/ 3094074 h 4492350"/>
                <a:gd name="connsiteX24-6597" fmla="*/ 2138356 w 3638574"/>
                <a:gd name="connsiteY24-6598" fmla="*/ 4030951 h 4492350"/>
                <a:gd name="connsiteX25-6599" fmla="*/ 2176877 w 3638574"/>
                <a:gd name="connsiteY25-6600" fmla="*/ 4476307 h 4492350"/>
                <a:gd name="connsiteX26-6601" fmla="*/ 2162233 w 3638574"/>
                <a:gd name="connsiteY26-6602" fmla="*/ 4491415 h 4492350"/>
                <a:gd name="connsiteX27-6603" fmla="*/ 1687779 w 3638574"/>
                <a:gd name="connsiteY27-6604" fmla="*/ 4492350 h 4492350"/>
                <a:gd name="connsiteX0-6605" fmla="*/ 1687779 w 3638574"/>
                <a:gd name="connsiteY0-6606" fmla="*/ 4492350 h 4492350"/>
                <a:gd name="connsiteX1-6607" fmla="*/ 1740942 w 3638574"/>
                <a:gd name="connsiteY1-6608" fmla="*/ 3785190 h 4492350"/>
                <a:gd name="connsiteX2-6609" fmla="*/ 1239812 w 3638574"/>
                <a:gd name="connsiteY2-6610" fmla="*/ 3369121 h 4492350"/>
                <a:gd name="connsiteX3-6611" fmla="*/ 0 w 3638574"/>
                <a:gd name="connsiteY3-6612" fmla="*/ 2917145 h 4492350"/>
                <a:gd name="connsiteX4-6613" fmla="*/ 1087133 w 3638574"/>
                <a:gd name="connsiteY4-6614" fmla="*/ 3238920 h 4492350"/>
                <a:gd name="connsiteX5-6615" fmla="*/ 365518 w 3638574"/>
                <a:gd name="connsiteY5-6616" fmla="*/ 2420026 h 4492350"/>
                <a:gd name="connsiteX6-6617" fmla="*/ 1719677 w 3638574"/>
                <a:gd name="connsiteY6-6618" fmla="*/ 3519376 h 4492350"/>
                <a:gd name="connsiteX7-6619" fmla="*/ 1627995 w 3638574"/>
                <a:gd name="connsiteY7-6620" fmla="*/ 2400346 h 4492350"/>
                <a:gd name="connsiteX8-6621" fmla="*/ 4198 w 3638574"/>
                <a:gd name="connsiteY8-6622" fmla="*/ 742880 h 4492350"/>
                <a:gd name="connsiteX9-6623" fmla="*/ 932867 w 3638574"/>
                <a:gd name="connsiteY9-6624" fmla="*/ 1924493 h 4492350"/>
                <a:gd name="connsiteX10-6625" fmla="*/ 1037607 w 3638574"/>
                <a:gd name="connsiteY10-6626" fmla="*/ 857226 h 4492350"/>
                <a:gd name="connsiteX11-6627" fmla="*/ 1138710 w 3638574"/>
                <a:gd name="connsiteY11-6628" fmla="*/ 2026621 h 4492350"/>
                <a:gd name="connsiteX12-6629" fmla="*/ 1658679 w 3638574"/>
                <a:gd name="connsiteY12-6630" fmla="*/ 2194318 h 4492350"/>
                <a:gd name="connsiteX13-6631" fmla="*/ 1900430 w 3638574"/>
                <a:gd name="connsiteY13-6632" fmla="*/ 0 h 4492350"/>
                <a:gd name="connsiteX14-6633" fmla="*/ 1971873 w 3638574"/>
                <a:gd name="connsiteY14-6634" fmla="*/ 986216 h 4492350"/>
                <a:gd name="connsiteX15-6635" fmla="*/ 1826002 w 3638574"/>
                <a:gd name="connsiteY15-6636" fmla="*/ 2060385 h 4492350"/>
                <a:gd name="connsiteX16-6637" fmla="*/ 2001533 w 3638574"/>
                <a:gd name="connsiteY16-6638" fmla="*/ 3046321 h 4492350"/>
                <a:gd name="connsiteX17-6639" fmla="*/ 2591546 w 3638574"/>
                <a:gd name="connsiteY17-6640" fmla="*/ 2519916 h 4492350"/>
                <a:gd name="connsiteX18-6641" fmla="*/ 2857733 w 3638574"/>
                <a:gd name="connsiteY18-6642" fmla="*/ 1291762 h 4492350"/>
                <a:gd name="connsiteX19-6643" fmla="*/ 2750848 w 3638574"/>
                <a:gd name="connsiteY19-6644" fmla="*/ 2383091 h 4492350"/>
                <a:gd name="connsiteX20-6645" fmla="*/ 3638574 w 3638574"/>
                <a:gd name="connsiteY20-6646" fmla="*/ 1124252 h 4492350"/>
                <a:gd name="connsiteX21-6647" fmla="*/ 2166244 w 3638574"/>
                <a:gd name="connsiteY21-6648" fmla="*/ 3370521 h 4492350"/>
                <a:gd name="connsiteX22-6649" fmla="*/ 2113081 w 3638574"/>
                <a:gd name="connsiteY22-6650" fmla="*/ 3817088 h 4492350"/>
                <a:gd name="connsiteX23-6651" fmla="*/ 3261397 w 3638574"/>
                <a:gd name="connsiteY23-6652" fmla="*/ 3094074 h 4492350"/>
                <a:gd name="connsiteX24-6653" fmla="*/ 2138356 w 3638574"/>
                <a:gd name="connsiteY24-6654" fmla="*/ 4030951 h 4492350"/>
                <a:gd name="connsiteX25-6655" fmla="*/ 2176877 w 3638574"/>
                <a:gd name="connsiteY25-6656" fmla="*/ 4476307 h 4492350"/>
                <a:gd name="connsiteX26-6657" fmla="*/ 2162233 w 3638574"/>
                <a:gd name="connsiteY26-6658" fmla="*/ 4491415 h 4492350"/>
                <a:gd name="connsiteX27-6659" fmla="*/ 1687779 w 3638574"/>
                <a:gd name="connsiteY27-6660" fmla="*/ 4492350 h 4492350"/>
                <a:gd name="connsiteX0-6661" fmla="*/ 1687779 w 3638574"/>
                <a:gd name="connsiteY0-6662" fmla="*/ 4492350 h 4492350"/>
                <a:gd name="connsiteX1-6663" fmla="*/ 1740942 w 3638574"/>
                <a:gd name="connsiteY1-6664" fmla="*/ 3785190 h 4492350"/>
                <a:gd name="connsiteX2-6665" fmla="*/ 1239812 w 3638574"/>
                <a:gd name="connsiteY2-6666" fmla="*/ 3369121 h 4492350"/>
                <a:gd name="connsiteX3-6667" fmla="*/ 0 w 3638574"/>
                <a:gd name="connsiteY3-6668" fmla="*/ 2917145 h 4492350"/>
                <a:gd name="connsiteX4-6669" fmla="*/ 1087133 w 3638574"/>
                <a:gd name="connsiteY4-6670" fmla="*/ 3238920 h 4492350"/>
                <a:gd name="connsiteX5-6671" fmla="*/ 365518 w 3638574"/>
                <a:gd name="connsiteY5-6672" fmla="*/ 2420026 h 4492350"/>
                <a:gd name="connsiteX6-6673" fmla="*/ 1719677 w 3638574"/>
                <a:gd name="connsiteY6-6674" fmla="*/ 3519376 h 4492350"/>
                <a:gd name="connsiteX7-6675" fmla="*/ 1627995 w 3638574"/>
                <a:gd name="connsiteY7-6676" fmla="*/ 2400346 h 4492350"/>
                <a:gd name="connsiteX8-6677" fmla="*/ 4198 w 3638574"/>
                <a:gd name="connsiteY8-6678" fmla="*/ 742880 h 4492350"/>
                <a:gd name="connsiteX9-6679" fmla="*/ 932867 w 3638574"/>
                <a:gd name="connsiteY9-6680" fmla="*/ 1924493 h 4492350"/>
                <a:gd name="connsiteX10-6681" fmla="*/ 1037607 w 3638574"/>
                <a:gd name="connsiteY10-6682" fmla="*/ 857226 h 4492350"/>
                <a:gd name="connsiteX11-6683" fmla="*/ 1138710 w 3638574"/>
                <a:gd name="connsiteY11-6684" fmla="*/ 2026621 h 4492350"/>
                <a:gd name="connsiteX12-6685" fmla="*/ 1658679 w 3638574"/>
                <a:gd name="connsiteY12-6686" fmla="*/ 2194318 h 4492350"/>
                <a:gd name="connsiteX13-6687" fmla="*/ 1900430 w 3638574"/>
                <a:gd name="connsiteY13-6688" fmla="*/ 0 h 4492350"/>
                <a:gd name="connsiteX14-6689" fmla="*/ 1971873 w 3638574"/>
                <a:gd name="connsiteY14-6690" fmla="*/ 986216 h 4492350"/>
                <a:gd name="connsiteX15-6691" fmla="*/ 1826002 w 3638574"/>
                <a:gd name="connsiteY15-6692" fmla="*/ 2060385 h 4492350"/>
                <a:gd name="connsiteX16-6693" fmla="*/ 2001533 w 3638574"/>
                <a:gd name="connsiteY16-6694" fmla="*/ 3046321 h 4492350"/>
                <a:gd name="connsiteX17-6695" fmla="*/ 2591546 w 3638574"/>
                <a:gd name="connsiteY17-6696" fmla="*/ 2519916 h 4492350"/>
                <a:gd name="connsiteX18-6697" fmla="*/ 2857733 w 3638574"/>
                <a:gd name="connsiteY18-6698" fmla="*/ 1291762 h 4492350"/>
                <a:gd name="connsiteX19-6699" fmla="*/ 2750848 w 3638574"/>
                <a:gd name="connsiteY19-6700" fmla="*/ 2383091 h 4492350"/>
                <a:gd name="connsiteX20-6701" fmla="*/ 3638574 w 3638574"/>
                <a:gd name="connsiteY20-6702" fmla="*/ 1124252 h 4492350"/>
                <a:gd name="connsiteX21-6703" fmla="*/ 2166244 w 3638574"/>
                <a:gd name="connsiteY21-6704" fmla="*/ 3370521 h 4492350"/>
                <a:gd name="connsiteX22-6705" fmla="*/ 2113081 w 3638574"/>
                <a:gd name="connsiteY22-6706" fmla="*/ 3817088 h 4492350"/>
                <a:gd name="connsiteX23-6707" fmla="*/ 3261397 w 3638574"/>
                <a:gd name="connsiteY23-6708" fmla="*/ 3094074 h 4492350"/>
                <a:gd name="connsiteX24-6709" fmla="*/ 2138356 w 3638574"/>
                <a:gd name="connsiteY24-6710" fmla="*/ 4030951 h 4492350"/>
                <a:gd name="connsiteX25-6711" fmla="*/ 2176877 w 3638574"/>
                <a:gd name="connsiteY25-6712" fmla="*/ 4476307 h 4492350"/>
                <a:gd name="connsiteX26-6713" fmla="*/ 2162233 w 3638574"/>
                <a:gd name="connsiteY26-6714" fmla="*/ 4491415 h 4492350"/>
                <a:gd name="connsiteX27-6715" fmla="*/ 1687779 w 3638574"/>
                <a:gd name="connsiteY27-6716" fmla="*/ 4492350 h 4492350"/>
                <a:gd name="connsiteX0-6717" fmla="*/ 1687779 w 3638574"/>
                <a:gd name="connsiteY0-6718" fmla="*/ 4492350 h 4492350"/>
                <a:gd name="connsiteX1-6719" fmla="*/ 1740942 w 3638574"/>
                <a:gd name="connsiteY1-6720" fmla="*/ 3785190 h 4492350"/>
                <a:gd name="connsiteX2-6721" fmla="*/ 1239812 w 3638574"/>
                <a:gd name="connsiteY2-6722" fmla="*/ 3369121 h 4492350"/>
                <a:gd name="connsiteX3-6723" fmla="*/ 0 w 3638574"/>
                <a:gd name="connsiteY3-6724" fmla="*/ 2917145 h 4492350"/>
                <a:gd name="connsiteX4-6725" fmla="*/ 1087133 w 3638574"/>
                <a:gd name="connsiteY4-6726" fmla="*/ 3238920 h 4492350"/>
                <a:gd name="connsiteX5-6727" fmla="*/ 365518 w 3638574"/>
                <a:gd name="connsiteY5-6728" fmla="*/ 2420026 h 4492350"/>
                <a:gd name="connsiteX6-6729" fmla="*/ 1719677 w 3638574"/>
                <a:gd name="connsiteY6-6730" fmla="*/ 3519376 h 4492350"/>
                <a:gd name="connsiteX7-6731" fmla="*/ 1627995 w 3638574"/>
                <a:gd name="connsiteY7-6732" fmla="*/ 2400346 h 4492350"/>
                <a:gd name="connsiteX8-6733" fmla="*/ 4198 w 3638574"/>
                <a:gd name="connsiteY8-6734" fmla="*/ 742880 h 4492350"/>
                <a:gd name="connsiteX9-6735" fmla="*/ 932867 w 3638574"/>
                <a:gd name="connsiteY9-6736" fmla="*/ 1924493 h 4492350"/>
                <a:gd name="connsiteX10-6737" fmla="*/ 1037607 w 3638574"/>
                <a:gd name="connsiteY10-6738" fmla="*/ 857226 h 4492350"/>
                <a:gd name="connsiteX11-6739" fmla="*/ 1138710 w 3638574"/>
                <a:gd name="connsiteY11-6740" fmla="*/ 2026621 h 4492350"/>
                <a:gd name="connsiteX12-6741" fmla="*/ 1658679 w 3638574"/>
                <a:gd name="connsiteY12-6742" fmla="*/ 2194318 h 4492350"/>
                <a:gd name="connsiteX13-6743" fmla="*/ 1900430 w 3638574"/>
                <a:gd name="connsiteY13-6744" fmla="*/ 0 h 4492350"/>
                <a:gd name="connsiteX14-6745" fmla="*/ 1971873 w 3638574"/>
                <a:gd name="connsiteY14-6746" fmla="*/ 986216 h 4492350"/>
                <a:gd name="connsiteX15-6747" fmla="*/ 1826002 w 3638574"/>
                <a:gd name="connsiteY15-6748" fmla="*/ 2060385 h 4492350"/>
                <a:gd name="connsiteX16-6749" fmla="*/ 2001533 w 3638574"/>
                <a:gd name="connsiteY16-6750" fmla="*/ 3046321 h 4492350"/>
                <a:gd name="connsiteX17-6751" fmla="*/ 2591546 w 3638574"/>
                <a:gd name="connsiteY17-6752" fmla="*/ 2519916 h 4492350"/>
                <a:gd name="connsiteX18-6753" fmla="*/ 2857733 w 3638574"/>
                <a:gd name="connsiteY18-6754" fmla="*/ 1291762 h 4492350"/>
                <a:gd name="connsiteX19-6755" fmla="*/ 2750848 w 3638574"/>
                <a:gd name="connsiteY19-6756" fmla="*/ 2383091 h 4492350"/>
                <a:gd name="connsiteX20-6757" fmla="*/ 3638574 w 3638574"/>
                <a:gd name="connsiteY20-6758" fmla="*/ 1124252 h 4492350"/>
                <a:gd name="connsiteX21-6759" fmla="*/ 2166244 w 3638574"/>
                <a:gd name="connsiteY21-6760" fmla="*/ 3370521 h 4492350"/>
                <a:gd name="connsiteX22-6761" fmla="*/ 2113081 w 3638574"/>
                <a:gd name="connsiteY22-6762" fmla="*/ 3817088 h 4492350"/>
                <a:gd name="connsiteX23-6763" fmla="*/ 3261397 w 3638574"/>
                <a:gd name="connsiteY23-6764" fmla="*/ 3094074 h 4492350"/>
                <a:gd name="connsiteX24-6765" fmla="*/ 2138356 w 3638574"/>
                <a:gd name="connsiteY24-6766" fmla="*/ 4030951 h 4492350"/>
                <a:gd name="connsiteX25-6767" fmla="*/ 2176877 w 3638574"/>
                <a:gd name="connsiteY25-6768" fmla="*/ 4476307 h 4492350"/>
                <a:gd name="connsiteX26-6769" fmla="*/ 2162233 w 3638574"/>
                <a:gd name="connsiteY26-6770" fmla="*/ 4491415 h 4492350"/>
                <a:gd name="connsiteX27-6771" fmla="*/ 1687779 w 3638574"/>
                <a:gd name="connsiteY27-6772" fmla="*/ 4492350 h 4492350"/>
                <a:gd name="connsiteX0-6773" fmla="*/ 1687779 w 3638574"/>
                <a:gd name="connsiteY0-6774" fmla="*/ 4492350 h 4492350"/>
                <a:gd name="connsiteX1-6775" fmla="*/ 1740942 w 3638574"/>
                <a:gd name="connsiteY1-6776" fmla="*/ 3785190 h 4492350"/>
                <a:gd name="connsiteX2-6777" fmla="*/ 1239812 w 3638574"/>
                <a:gd name="connsiteY2-6778" fmla="*/ 3369121 h 4492350"/>
                <a:gd name="connsiteX3-6779" fmla="*/ 0 w 3638574"/>
                <a:gd name="connsiteY3-6780" fmla="*/ 2917145 h 4492350"/>
                <a:gd name="connsiteX4-6781" fmla="*/ 1087133 w 3638574"/>
                <a:gd name="connsiteY4-6782" fmla="*/ 3238920 h 4492350"/>
                <a:gd name="connsiteX5-6783" fmla="*/ 389581 w 3638574"/>
                <a:gd name="connsiteY5-6784" fmla="*/ 2412005 h 4492350"/>
                <a:gd name="connsiteX6-6785" fmla="*/ 1719677 w 3638574"/>
                <a:gd name="connsiteY6-6786" fmla="*/ 3519376 h 4492350"/>
                <a:gd name="connsiteX7-6787" fmla="*/ 1627995 w 3638574"/>
                <a:gd name="connsiteY7-6788" fmla="*/ 2400346 h 4492350"/>
                <a:gd name="connsiteX8-6789" fmla="*/ 4198 w 3638574"/>
                <a:gd name="connsiteY8-6790" fmla="*/ 742880 h 4492350"/>
                <a:gd name="connsiteX9-6791" fmla="*/ 932867 w 3638574"/>
                <a:gd name="connsiteY9-6792" fmla="*/ 1924493 h 4492350"/>
                <a:gd name="connsiteX10-6793" fmla="*/ 1037607 w 3638574"/>
                <a:gd name="connsiteY10-6794" fmla="*/ 857226 h 4492350"/>
                <a:gd name="connsiteX11-6795" fmla="*/ 1138710 w 3638574"/>
                <a:gd name="connsiteY11-6796" fmla="*/ 2026621 h 4492350"/>
                <a:gd name="connsiteX12-6797" fmla="*/ 1658679 w 3638574"/>
                <a:gd name="connsiteY12-6798" fmla="*/ 2194318 h 4492350"/>
                <a:gd name="connsiteX13-6799" fmla="*/ 1900430 w 3638574"/>
                <a:gd name="connsiteY13-6800" fmla="*/ 0 h 4492350"/>
                <a:gd name="connsiteX14-6801" fmla="*/ 1971873 w 3638574"/>
                <a:gd name="connsiteY14-6802" fmla="*/ 986216 h 4492350"/>
                <a:gd name="connsiteX15-6803" fmla="*/ 1826002 w 3638574"/>
                <a:gd name="connsiteY15-6804" fmla="*/ 2060385 h 4492350"/>
                <a:gd name="connsiteX16-6805" fmla="*/ 2001533 w 3638574"/>
                <a:gd name="connsiteY16-6806" fmla="*/ 3046321 h 4492350"/>
                <a:gd name="connsiteX17-6807" fmla="*/ 2591546 w 3638574"/>
                <a:gd name="connsiteY17-6808" fmla="*/ 2519916 h 4492350"/>
                <a:gd name="connsiteX18-6809" fmla="*/ 2857733 w 3638574"/>
                <a:gd name="connsiteY18-6810" fmla="*/ 1291762 h 4492350"/>
                <a:gd name="connsiteX19-6811" fmla="*/ 2750848 w 3638574"/>
                <a:gd name="connsiteY19-6812" fmla="*/ 2383091 h 4492350"/>
                <a:gd name="connsiteX20-6813" fmla="*/ 3638574 w 3638574"/>
                <a:gd name="connsiteY20-6814" fmla="*/ 1124252 h 4492350"/>
                <a:gd name="connsiteX21-6815" fmla="*/ 2166244 w 3638574"/>
                <a:gd name="connsiteY21-6816" fmla="*/ 3370521 h 4492350"/>
                <a:gd name="connsiteX22-6817" fmla="*/ 2113081 w 3638574"/>
                <a:gd name="connsiteY22-6818" fmla="*/ 3817088 h 4492350"/>
                <a:gd name="connsiteX23-6819" fmla="*/ 3261397 w 3638574"/>
                <a:gd name="connsiteY23-6820" fmla="*/ 3094074 h 4492350"/>
                <a:gd name="connsiteX24-6821" fmla="*/ 2138356 w 3638574"/>
                <a:gd name="connsiteY24-6822" fmla="*/ 4030951 h 4492350"/>
                <a:gd name="connsiteX25-6823" fmla="*/ 2176877 w 3638574"/>
                <a:gd name="connsiteY25-6824" fmla="*/ 4476307 h 4492350"/>
                <a:gd name="connsiteX26-6825" fmla="*/ 2162233 w 3638574"/>
                <a:gd name="connsiteY26-6826" fmla="*/ 4491415 h 4492350"/>
                <a:gd name="connsiteX27-6827" fmla="*/ 1687779 w 3638574"/>
                <a:gd name="connsiteY27-6828" fmla="*/ 4492350 h 4492350"/>
                <a:gd name="connsiteX0-6829" fmla="*/ 1687779 w 3638574"/>
                <a:gd name="connsiteY0-6830" fmla="*/ 4492350 h 4492350"/>
                <a:gd name="connsiteX1-6831" fmla="*/ 1740942 w 3638574"/>
                <a:gd name="connsiteY1-6832" fmla="*/ 3785190 h 4492350"/>
                <a:gd name="connsiteX2-6833" fmla="*/ 1239812 w 3638574"/>
                <a:gd name="connsiteY2-6834" fmla="*/ 3369121 h 4492350"/>
                <a:gd name="connsiteX3-6835" fmla="*/ 0 w 3638574"/>
                <a:gd name="connsiteY3-6836" fmla="*/ 2917145 h 4492350"/>
                <a:gd name="connsiteX4-6837" fmla="*/ 1087133 w 3638574"/>
                <a:gd name="connsiteY4-6838" fmla="*/ 3238920 h 4492350"/>
                <a:gd name="connsiteX5-6839" fmla="*/ 389581 w 3638574"/>
                <a:gd name="connsiteY5-6840" fmla="*/ 2412005 h 4492350"/>
                <a:gd name="connsiteX6-6841" fmla="*/ 1719677 w 3638574"/>
                <a:gd name="connsiteY6-6842" fmla="*/ 3519376 h 4492350"/>
                <a:gd name="connsiteX7-6843" fmla="*/ 1627995 w 3638574"/>
                <a:gd name="connsiteY7-6844" fmla="*/ 2400346 h 4492350"/>
                <a:gd name="connsiteX8-6845" fmla="*/ 4198 w 3638574"/>
                <a:gd name="connsiteY8-6846" fmla="*/ 742880 h 4492350"/>
                <a:gd name="connsiteX9-6847" fmla="*/ 932867 w 3638574"/>
                <a:gd name="connsiteY9-6848" fmla="*/ 1924493 h 4492350"/>
                <a:gd name="connsiteX10-6849" fmla="*/ 1037607 w 3638574"/>
                <a:gd name="connsiteY10-6850" fmla="*/ 857226 h 4492350"/>
                <a:gd name="connsiteX11-6851" fmla="*/ 1138710 w 3638574"/>
                <a:gd name="connsiteY11-6852" fmla="*/ 2026621 h 4492350"/>
                <a:gd name="connsiteX12-6853" fmla="*/ 1658679 w 3638574"/>
                <a:gd name="connsiteY12-6854" fmla="*/ 2194318 h 4492350"/>
                <a:gd name="connsiteX13-6855" fmla="*/ 1900430 w 3638574"/>
                <a:gd name="connsiteY13-6856" fmla="*/ 0 h 4492350"/>
                <a:gd name="connsiteX14-6857" fmla="*/ 1971873 w 3638574"/>
                <a:gd name="connsiteY14-6858" fmla="*/ 986216 h 4492350"/>
                <a:gd name="connsiteX15-6859" fmla="*/ 1826002 w 3638574"/>
                <a:gd name="connsiteY15-6860" fmla="*/ 2060385 h 4492350"/>
                <a:gd name="connsiteX16-6861" fmla="*/ 2001533 w 3638574"/>
                <a:gd name="connsiteY16-6862" fmla="*/ 3046321 h 4492350"/>
                <a:gd name="connsiteX17-6863" fmla="*/ 2591546 w 3638574"/>
                <a:gd name="connsiteY17-6864" fmla="*/ 2519916 h 4492350"/>
                <a:gd name="connsiteX18-6865" fmla="*/ 2857733 w 3638574"/>
                <a:gd name="connsiteY18-6866" fmla="*/ 1291762 h 4492350"/>
                <a:gd name="connsiteX19-6867" fmla="*/ 2750848 w 3638574"/>
                <a:gd name="connsiteY19-6868" fmla="*/ 2383091 h 4492350"/>
                <a:gd name="connsiteX20-6869" fmla="*/ 3638574 w 3638574"/>
                <a:gd name="connsiteY20-6870" fmla="*/ 1124252 h 4492350"/>
                <a:gd name="connsiteX21-6871" fmla="*/ 2166244 w 3638574"/>
                <a:gd name="connsiteY21-6872" fmla="*/ 3370521 h 4492350"/>
                <a:gd name="connsiteX22-6873" fmla="*/ 2113081 w 3638574"/>
                <a:gd name="connsiteY22-6874" fmla="*/ 3817088 h 4492350"/>
                <a:gd name="connsiteX23-6875" fmla="*/ 3261397 w 3638574"/>
                <a:gd name="connsiteY23-6876" fmla="*/ 3094074 h 4492350"/>
                <a:gd name="connsiteX24-6877" fmla="*/ 2138356 w 3638574"/>
                <a:gd name="connsiteY24-6878" fmla="*/ 4030951 h 4492350"/>
                <a:gd name="connsiteX25-6879" fmla="*/ 2176877 w 3638574"/>
                <a:gd name="connsiteY25-6880" fmla="*/ 4476307 h 4492350"/>
                <a:gd name="connsiteX26-6881" fmla="*/ 2162233 w 3638574"/>
                <a:gd name="connsiteY26-6882" fmla="*/ 4491415 h 4492350"/>
                <a:gd name="connsiteX27-6883" fmla="*/ 1687779 w 3638574"/>
                <a:gd name="connsiteY27-6884" fmla="*/ 4492350 h 4492350"/>
                <a:gd name="connsiteX0-6885" fmla="*/ 1687779 w 3638574"/>
                <a:gd name="connsiteY0-6886" fmla="*/ 4492350 h 4492350"/>
                <a:gd name="connsiteX1-6887" fmla="*/ 1740942 w 3638574"/>
                <a:gd name="connsiteY1-6888" fmla="*/ 3785190 h 4492350"/>
                <a:gd name="connsiteX2-6889" fmla="*/ 1239812 w 3638574"/>
                <a:gd name="connsiteY2-6890" fmla="*/ 3369121 h 4492350"/>
                <a:gd name="connsiteX3-6891" fmla="*/ 0 w 3638574"/>
                <a:gd name="connsiteY3-6892" fmla="*/ 2917145 h 4492350"/>
                <a:gd name="connsiteX4-6893" fmla="*/ 1087133 w 3638574"/>
                <a:gd name="connsiteY4-6894" fmla="*/ 3238920 h 4492350"/>
                <a:gd name="connsiteX5-6895" fmla="*/ 389581 w 3638574"/>
                <a:gd name="connsiteY5-6896" fmla="*/ 2412005 h 4492350"/>
                <a:gd name="connsiteX6-6897" fmla="*/ 1719677 w 3638574"/>
                <a:gd name="connsiteY6-6898" fmla="*/ 3519376 h 4492350"/>
                <a:gd name="connsiteX7-6899" fmla="*/ 1627995 w 3638574"/>
                <a:gd name="connsiteY7-6900" fmla="*/ 2400346 h 4492350"/>
                <a:gd name="connsiteX8-6901" fmla="*/ 4198 w 3638574"/>
                <a:gd name="connsiteY8-6902" fmla="*/ 742880 h 4492350"/>
                <a:gd name="connsiteX9-6903" fmla="*/ 932867 w 3638574"/>
                <a:gd name="connsiteY9-6904" fmla="*/ 1924493 h 4492350"/>
                <a:gd name="connsiteX10-6905" fmla="*/ 1037607 w 3638574"/>
                <a:gd name="connsiteY10-6906" fmla="*/ 857226 h 4492350"/>
                <a:gd name="connsiteX11-6907" fmla="*/ 1138710 w 3638574"/>
                <a:gd name="connsiteY11-6908" fmla="*/ 2026621 h 4492350"/>
                <a:gd name="connsiteX12-6909" fmla="*/ 1658679 w 3638574"/>
                <a:gd name="connsiteY12-6910" fmla="*/ 2194318 h 4492350"/>
                <a:gd name="connsiteX13-6911" fmla="*/ 1900430 w 3638574"/>
                <a:gd name="connsiteY13-6912" fmla="*/ 0 h 4492350"/>
                <a:gd name="connsiteX14-6913" fmla="*/ 1971873 w 3638574"/>
                <a:gd name="connsiteY14-6914" fmla="*/ 986216 h 4492350"/>
                <a:gd name="connsiteX15-6915" fmla="*/ 1826002 w 3638574"/>
                <a:gd name="connsiteY15-6916" fmla="*/ 2060385 h 4492350"/>
                <a:gd name="connsiteX16-6917" fmla="*/ 2001533 w 3638574"/>
                <a:gd name="connsiteY16-6918" fmla="*/ 3046321 h 4492350"/>
                <a:gd name="connsiteX17-6919" fmla="*/ 2591546 w 3638574"/>
                <a:gd name="connsiteY17-6920" fmla="*/ 2519916 h 4492350"/>
                <a:gd name="connsiteX18-6921" fmla="*/ 2857733 w 3638574"/>
                <a:gd name="connsiteY18-6922" fmla="*/ 1291762 h 4492350"/>
                <a:gd name="connsiteX19-6923" fmla="*/ 2750848 w 3638574"/>
                <a:gd name="connsiteY19-6924" fmla="*/ 2383091 h 4492350"/>
                <a:gd name="connsiteX20-6925" fmla="*/ 3638574 w 3638574"/>
                <a:gd name="connsiteY20-6926" fmla="*/ 1124252 h 4492350"/>
                <a:gd name="connsiteX21-6927" fmla="*/ 2166244 w 3638574"/>
                <a:gd name="connsiteY21-6928" fmla="*/ 3370521 h 4492350"/>
                <a:gd name="connsiteX22-6929" fmla="*/ 2113081 w 3638574"/>
                <a:gd name="connsiteY22-6930" fmla="*/ 3817088 h 4492350"/>
                <a:gd name="connsiteX23-6931" fmla="*/ 3261397 w 3638574"/>
                <a:gd name="connsiteY23-6932" fmla="*/ 3094074 h 4492350"/>
                <a:gd name="connsiteX24-6933" fmla="*/ 2138356 w 3638574"/>
                <a:gd name="connsiteY24-6934" fmla="*/ 4030951 h 4492350"/>
                <a:gd name="connsiteX25-6935" fmla="*/ 2176877 w 3638574"/>
                <a:gd name="connsiteY25-6936" fmla="*/ 4476307 h 4492350"/>
                <a:gd name="connsiteX26-6937" fmla="*/ 2162233 w 3638574"/>
                <a:gd name="connsiteY26-6938" fmla="*/ 4491415 h 4492350"/>
                <a:gd name="connsiteX27-6939" fmla="*/ 1687779 w 3638574"/>
                <a:gd name="connsiteY27-6940" fmla="*/ 4492350 h 4492350"/>
                <a:gd name="connsiteX0-6941" fmla="*/ 1687779 w 3638574"/>
                <a:gd name="connsiteY0-6942" fmla="*/ 4492350 h 4492350"/>
                <a:gd name="connsiteX1-6943" fmla="*/ 1740942 w 3638574"/>
                <a:gd name="connsiteY1-6944" fmla="*/ 3785190 h 4492350"/>
                <a:gd name="connsiteX2-6945" fmla="*/ 1239812 w 3638574"/>
                <a:gd name="connsiteY2-6946" fmla="*/ 3369121 h 4492350"/>
                <a:gd name="connsiteX3-6947" fmla="*/ 0 w 3638574"/>
                <a:gd name="connsiteY3-6948" fmla="*/ 2917145 h 4492350"/>
                <a:gd name="connsiteX4-6949" fmla="*/ 1087133 w 3638574"/>
                <a:gd name="connsiteY4-6950" fmla="*/ 3238920 h 4492350"/>
                <a:gd name="connsiteX5-6951" fmla="*/ 389581 w 3638574"/>
                <a:gd name="connsiteY5-6952" fmla="*/ 2412005 h 4492350"/>
                <a:gd name="connsiteX6-6953" fmla="*/ 1719677 w 3638574"/>
                <a:gd name="connsiteY6-6954" fmla="*/ 3519376 h 4492350"/>
                <a:gd name="connsiteX7-6955" fmla="*/ 1627995 w 3638574"/>
                <a:gd name="connsiteY7-6956" fmla="*/ 2400346 h 4492350"/>
                <a:gd name="connsiteX8-6957" fmla="*/ 4198 w 3638574"/>
                <a:gd name="connsiteY8-6958" fmla="*/ 742880 h 4492350"/>
                <a:gd name="connsiteX9-6959" fmla="*/ 932867 w 3638574"/>
                <a:gd name="connsiteY9-6960" fmla="*/ 1924493 h 4492350"/>
                <a:gd name="connsiteX10-6961" fmla="*/ 1037607 w 3638574"/>
                <a:gd name="connsiteY10-6962" fmla="*/ 857226 h 4492350"/>
                <a:gd name="connsiteX11-6963" fmla="*/ 1138710 w 3638574"/>
                <a:gd name="connsiteY11-6964" fmla="*/ 2026621 h 4492350"/>
                <a:gd name="connsiteX12-6965" fmla="*/ 1658679 w 3638574"/>
                <a:gd name="connsiteY12-6966" fmla="*/ 2194318 h 4492350"/>
                <a:gd name="connsiteX13-6967" fmla="*/ 1900430 w 3638574"/>
                <a:gd name="connsiteY13-6968" fmla="*/ 0 h 4492350"/>
                <a:gd name="connsiteX14-6969" fmla="*/ 1971873 w 3638574"/>
                <a:gd name="connsiteY14-6970" fmla="*/ 986216 h 4492350"/>
                <a:gd name="connsiteX15-6971" fmla="*/ 1826002 w 3638574"/>
                <a:gd name="connsiteY15-6972" fmla="*/ 2060385 h 4492350"/>
                <a:gd name="connsiteX16-6973" fmla="*/ 2001533 w 3638574"/>
                <a:gd name="connsiteY16-6974" fmla="*/ 3046321 h 4492350"/>
                <a:gd name="connsiteX17-6975" fmla="*/ 2591546 w 3638574"/>
                <a:gd name="connsiteY17-6976" fmla="*/ 2519916 h 4492350"/>
                <a:gd name="connsiteX18-6977" fmla="*/ 2857733 w 3638574"/>
                <a:gd name="connsiteY18-6978" fmla="*/ 1291762 h 4492350"/>
                <a:gd name="connsiteX19-6979" fmla="*/ 2750848 w 3638574"/>
                <a:gd name="connsiteY19-6980" fmla="*/ 2383091 h 4492350"/>
                <a:gd name="connsiteX20-6981" fmla="*/ 3638574 w 3638574"/>
                <a:gd name="connsiteY20-6982" fmla="*/ 1124252 h 4492350"/>
                <a:gd name="connsiteX21-6983" fmla="*/ 2166244 w 3638574"/>
                <a:gd name="connsiteY21-6984" fmla="*/ 3370521 h 4492350"/>
                <a:gd name="connsiteX22-6985" fmla="*/ 2113081 w 3638574"/>
                <a:gd name="connsiteY22-6986" fmla="*/ 3817088 h 4492350"/>
                <a:gd name="connsiteX23-6987" fmla="*/ 3261397 w 3638574"/>
                <a:gd name="connsiteY23-6988" fmla="*/ 3094074 h 4492350"/>
                <a:gd name="connsiteX24-6989" fmla="*/ 2138356 w 3638574"/>
                <a:gd name="connsiteY24-6990" fmla="*/ 4030951 h 4492350"/>
                <a:gd name="connsiteX25-6991" fmla="*/ 2176877 w 3638574"/>
                <a:gd name="connsiteY25-6992" fmla="*/ 4476307 h 4492350"/>
                <a:gd name="connsiteX26-6993" fmla="*/ 2162233 w 3638574"/>
                <a:gd name="connsiteY26-6994" fmla="*/ 4491415 h 4492350"/>
                <a:gd name="connsiteX27-6995" fmla="*/ 1687779 w 3638574"/>
                <a:gd name="connsiteY27-6996" fmla="*/ 4492350 h 4492350"/>
                <a:gd name="connsiteX0-6997" fmla="*/ 1687779 w 3638574"/>
                <a:gd name="connsiteY0-6998" fmla="*/ 4492350 h 4492350"/>
                <a:gd name="connsiteX1-6999" fmla="*/ 1740942 w 3638574"/>
                <a:gd name="connsiteY1-7000" fmla="*/ 3785190 h 4492350"/>
                <a:gd name="connsiteX2-7001" fmla="*/ 1239812 w 3638574"/>
                <a:gd name="connsiteY2-7002" fmla="*/ 3369121 h 4492350"/>
                <a:gd name="connsiteX3-7003" fmla="*/ 0 w 3638574"/>
                <a:gd name="connsiteY3-7004" fmla="*/ 2917145 h 4492350"/>
                <a:gd name="connsiteX4-7005" fmla="*/ 1087133 w 3638574"/>
                <a:gd name="connsiteY4-7006" fmla="*/ 3238920 h 4492350"/>
                <a:gd name="connsiteX5-7007" fmla="*/ 389581 w 3638574"/>
                <a:gd name="connsiteY5-7008" fmla="*/ 2412005 h 4492350"/>
                <a:gd name="connsiteX6-7009" fmla="*/ 1719677 w 3638574"/>
                <a:gd name="connsiteY6-7010" fmla="*/ 3519376 h 4492350"/>
                <a:gd name="connsiteX7-7011" fmla="*/ 1627995 w 3638574"/>
                <a:gd name="connsiteY7-7012" fmla="*/ 2400346 h 4492350"/>
                <a:gd name="connsiteX8-7013" fmla="*/ 4198 w 3638574"/>
                <a:gd name="connsiteY8-7014" fmla="*/ 742880 h 4492350"/>
                <a:gd name="connsiteX9-7015" fmla="*/ 932867 w 3638574"/>
                <a:gd name="connsiteY9-7016" fmla="*/ 1924493 h 4492350"/>
                <a:gd name="connsiteX10-7017" fmla="*/ 1037607 w 3638574"/>
                <a:gd name="connsiteY10-7018" fmla="*/ 857226 h 4492350"/>
                <a:gd name="connsiteX11-7019" fmla="*/ 1138710 w 3638574"/>
                <a:gd name="connsiteY11-7020" fmla="*/ 2026621 h 4492350"/>
                <a:gd name="connsiteX12-7021" fmla="*/ 1658679 w 3638574"/>
                <a:gd name="connsiteY12-7022" fmla="*/ 2194318 h 4492350"/>
                <a:gd name="connsiteX13-7023" fmla="*/ 1900430 w 3638574"/>
                <a:gd name="connsiteY13-7024" fmla="*/ 0 h 4492350"/>
                <a:gd name="connsiteX14-7025" fmla="*/ 1971873 w 3638574"/>
                <a:gd name="connsiteY14-7026" fmla="*/ 986216 h 4492350"/>
                <a:gd name="connsiteX15-7027" fmla="*/ 1826002 w 3638574"/>
                <a:gd name="connsiteY15-7028" fmla="*/ 2060385 h 4492350"/>
                <a:gd name="connsiteX16-7029" fmla="*/ 2001533 w 3638574"/>
                <a:gd name="connsiteY16-7030" fmla="*/ 3046321 h 4492350"/>
                <a:gd name="connsiteX17-7031" fmla="*/ 2591546 w 3638574"/>
                <a:gd name="connsiteY17-7032" fmla="*/ 2519916 h 4492350"/>
                <a:gd name="connsiteX18-7033" fmla="*/ 2857733 w 3638574"/>
                <a:gd name="connsiteY18-7034" fmla="*/ 1291762 h 4492350"/>
                <a:gd name="connsiteX19-7035" fmla="*/ 2750848 w 3638574"/>
                <a:gd name="connsiteY19-7036" fmla="*/ 2383091 h 4492350"/>
                <a:gd name="connsiteX20-7037" fmla="*/ 3638574 w 3638574"/>
                <a:gd name="connsiteY20-7038" fmla="*/ 1124252 h 4492350"/>
                <a:gd name="connsiteX21-7039" fmla="*/ 2166244 w 3638574"/>
                <a:gd name="connsiteY21-7040" fmla="*/ 3370521 h 4492350"/>
                <a:gd name="connsiteX22-7041" fmla="*/ 2113081 w 3638574"/>
                <a:gd name="connsiteY22-7042" fmla="*/ 3817088 h 4492350"/>
                <a:gd name="connsiteX23-7043" fmla="*/ 3261397 w 3638574"/>
                <a:gd name="connsiteY23-7044" fmla="*/ 3094074 h 4492350"/>
                <a:gd name="connsiteX24-7045" fmla="*/ 2138356 w 3638574"/>
                <a:gd name="connsiteY24-7046" fmla="*/ 4030951 h 4492350"/>
                <a:gd name="connsiteX25-7047" fmla="*/ 2176877 w 3638574"/>
                <a:gd name="connsiteY25-7048" fmla="*/ 4476307 h 4492350"/>
                <a:gd name="connsiteX26-7049" fmla="*/ 2162233 w 3638574"/>
                <a:gd name="connsiteY26-7050" fmla="*/ 4491415 h 4492350"/>
                <a:gd name="connsiteX27-7051" fmla="*/ 1687779 w 3638574"/>
                <a:gd name="connsiteY27-7052" fmla="*/ 4492350 h 4492350"/>
                <a:gd name="connsiteX0-7053" fmla="*/ 1687779 w 3638574"/>
                <a:gd name="connsiteY0-7054" fmla="*/ 4492350 h 4492350"/>
                <a:gd name="connsiteX1-7055" fmla="*/ 1740942 w 3638574"/>
                <a:gd name="connsiteY1-7056" fmla="*/ 3785190 h 4492350"/>
                <a:gd name="connsiteX2-7057" fmla="*/ 1239812 w 3638574"/>
                <a:gd name="connsiteY2-7058" fmla="*/ 3369121 h 4492350"/>
                <a:gd name="connsiteX3-7059" fmla="*/ 0 w 3638574"/>
                <a:gd name="connsiteY3-7060" fmla="*/ 2917145 h 4492350"/>
                <a:gd name="connsiteX4-7061" fmla="*/ 1087133 w 3638574"/>
                <a:gd name="connsiteY4-7062" fmla="*/ 3238920 h 4492350"/>
                <a:gd name="connsiteX5-7063" fmla="*/ 389581 w 3638574"/>
                <a:gd name="connsiteY5-7064" fmla="*/ 2412005 h 4492350"/>
                <a:gd name="connsiteX6-7065" fmla="*/ 1719677 w 3638574"/>
                <a:gd name="connsiteY6-7066" fmla="*/ 3519376 h 4492350"/>
                <a:gd name="connsiteX7-7067" fmla="*/ 1627995 w 3638574"/>
                <a:gd name="connsiteY7-7068" fmla="*/ 2400346 h 4492350"/>
                <a:gd name="connsiteX8-7069" fmla="*/ 4198 w 3638574"/>
                <a:gd name="connsiteY8-7070" fmla="*/ 742880 h 4492350"/>
                <a:gd name="connsiteX9-7071" fmla="*/ 932867 w 3638574"/>
                <a:gd name="connsiteY9-7072" fmla="*/ 1924493 h 4492350"/>
                <a:gd name="connsiteX10-7073" fmla="*/ 1037607 w 3638574"/>
                <a:gd name="connsiteY10-7074" fmla="*/ 857226 h 4492350"/>
                <a:gd name="connsiteX11-7075" fmla="*/ 1138710 w 3638574"/>
                <a:gd name="connsiteY11-7076" fmla="*/ 2026621 h 4492350"/>
                <a:gd name="connsiteX12-7077" fmla="*/ 1658679 w 3638574"/>
                <a:gd name="connsiteY12-7078" fmla="*/ 2194318 h 4492350"/>
                <a:gd name="connsiteX13-7079" fmla="*/ 1900430 w 3638574"/>
                <a:gd name="connsiteY13-7080" fmla="*/ 0 h 4492350"/>
                <a:gd name="connsiteX14-7081" fmla="*/ 1971873 w 3638574"/>
                <a:gd name="connsiteY14-7082" fmla="*/ 986216 h 4492350"/>
                <a:gd name="connsiteX15-7083" fmla="*/ 1826002 w 3638574"/>
                <a:gd name="connsiteY15-7084" fmla="*/ 2060385 h 4492350"/>
                <a:gd name="connsiteX16-7085" fmla="*/ 2001533 w 3638574"/>
                <a:gd name="connsiteY16-7086" fmla="*/ 3046321 h 4492350"/>
                <a:gd name="connsiteX17-7087" fmla="*/ 2591546 w 3638574"/>
                <a:gd name="connsiteY17-7088" fmla="*/ 2519916 h 4492350"/>
                <a:gd name="connsiteX18-7089" fmla="*/ 2857733 w 3638574"/>
                <a:gd name="connsiteY18-7090" fmla="*/ 1291762 h 4492350"/>
                <a:gd name="connsiteX19-7091" fmla="*/ 2750848 w 3638574"/>
                <a:gd name="connsiteY19-7092" fmla="*/ 2383091 h 4492350"/>
                <a:gd name="connsiteX20-7093" fmla="*/ 3638574 w 3638574"/>
                <a:gd name="connsiteY20-7094" fmla="*/ 1124252 h 4492350"/>
                <a:gd name="connsiteX21-7095" fmla="*/ 2166244 w 3638574"/>
                <a:gd name="connsiteY21-7096" fmla="*/ 3370521 h 4492350"/>
                <a:gd name="connsiteX22-7097" fmla="*/ 2113081 w 3638574"/>
                <a:gd name="connsiteY22-7098" fmla="*/ 3817088 h 4492350"/>
                <a:gd name="connsiteX23-7099" fmla="*/ 3261397 w 3638574"/>
                <a:gd name="connsiteY23-7100" fmla="*/ 3094074 h 4492350"/>
                <a:gd name="connsiteX24-7101" fmla="*/ 2138356 w 3638574"/>
                <a:gd name="connsiteY24-7102" fmla="*/ 4030951 h 4492350"/>
                <a:gd name="connsiteX25-7103" fmla="*/ 2176877 w 3638574"/>
                <a:gd name="connsiteY25-7104" fmla="*/ 4476307 h 4492350"/>
                <a:gd name="connsiteX26-7105" fmla="*/ 2162233 w 3638574"/>
                <a:gd name="connsiteY26-7106" fmla="*/ 4491415 h 4492350"/>
                <a:gd name="connsiteX27-7107" fmla="*/ 1687779 w 3638574"/>
                <a:gd name="connsiteY27-7108" fmla="*/ 4492350 h 4492350"/>
                <a:gd name="connsiteX0-7109" fmla="*/ 1687779 w 3638574"/>
                <a:gd name="connsiteY0-7110" fmla="*/ 4492350 h 4492350"/>
                <a:gd name="connsiteX1-7111" fmla="*/ 1740942 w 3638574"/>
                <a:gd name="connsiteY1-7112" fmla="*/ 3785190 h 4492350"/>
                <a:gd name="connsiteX2-7113" fmla="*/ 1239812 w 3638574"/>
                <a:gd name="connsiteY2-7114" fmla="*/ 3369121 h 4492350"/>
                <a:gd name="connsiteX3-7115" fmla="*/ 0 w 3638574"/>
                <a:gd name="connsiteY3-7116" fmla="*/ 2917145 h 4492350"/>
                <a:gd name="connsiteX4-7117" fmla="*/ 1087133 w 3638574"/>
                <a:gd name="connsiteY4-7118" fmla="*/ 3238920 h 4492350"/>
                <a:gd name="connsiteX5-7119" fmla="*/ 389581 w 3638574"/>
                <a:gd name="connsiteY5-7120" fmla="*/ 2412005 h 4492350"/>
                <a:gd name="connsiteX6-7121" fmla="*/ 1719677 w 3638574"/>
                <a:gd name="connsiteY6-7122" fmla="*/ 3519376 h 4492350"/>
                <a:gd name="connsiteX7-7123" fmla="*/ 1627995 w 3638574"/>
                <a:gd name="connsiteY7-7124" fmla="*/ 2400346 h 4492350"/>
                <a:gd name="connsiteX8-7125" fmla="*/ 4198 w 3638574"/>
                <a:gd name="connsiteY8-7126" fmla="*/ 742880 h 4492350"/>
                <a:gd name="connsiteX9-7127" fmla="*/ 932867 w 3638574"/>
                <a:gd name="connsiteY9-7128" fmla="*/ 1924493 h 4492350"/>
                <a:gd name="connsiteX10-7129" fmla="*/ 1037607 w 3638574"/>
                <a:gd name="connsiteY10-7130" fmla="*/ 857226 h 4492350"/>
                <a:gd name="connsiteX11-7131" fmla="*/ 1138710 w 3638574"/>
                <a:gd name="connsiteY11-7132" fmla="*/ 2026621 h 4492350"/>
                <a:gd name="connsiteX12-7133" fmla="*/ 1646038 w 3638574"/>
                <a:gd name="connsiteY12-7134" fmla="*/ 2198532 h 4492350"/>
                <a:gd name="connsiteX13-7135" fmla="*/ 1900430 w 3638574"/>
                <a:gd name="connsiteY13-7136" fmla="*/ 0 h 4492350"/>
                <a:gd name="connsiteX14-7137" fmla="*/ 1971873 w 3638574"/>
                <a:gd name="connsiteY14-7138" fmla="*/ 986216 h 4492350"/>
                <a:gd name="connsiteX15-7139" fmla="*/ 1826002 w 3638574"/>
                <a:gd name="connsiteY15-7140" fmla="*/ 2060385 h 4492350"/>
                <a:gd name="connsiteX16-7141" fmla="*/ 2001533 w 3638574"/>
                <a:gd name="connsiteY16-7142" fmla="*/ 3046321 h 4492350"/>
                <a:gd name="connsiteX17-7143" fmla="*/ 2591546 w 3638574"/>
                <a:gd name="connsiteY17-7144" fmla="*/ 2519916 h 4492350"/>
                <a:gd name="connsiteX18-7145" fmla="*/ 2857733 w 3638574"/>
                <a:gd name="connsiteY18-7146" fmla="*/ 1291762 h 4492350"/>
                <a:gd name="connsiteX19-7147" fmla="*/ 2750848 w 3638574"/>
                <a:gd name="connsiteY19-7148" fmla="*/ 2383091 h 4492350"/>
                <a:gd name="connsiteX20-7149" fmla="*/ 3638574 w 3638574"/>
                <a:gd name="connsiteY20-7150" fmla="*/ 1124252 h 4492350"/>
                <a:gd name="connsiteX21-7151" fmla="*/ 2166244 w 3638574"/>
                <a:gd name="connsiteY21-7152" fmla="*/ 3370521 h 4492350"/>
                <a:gd name="connsiteX22-7153" fmla="*/ 2113081 w 3638574"/>
                <a:gd name="connsiteY22-7154" fmla="*/ 3817088 h 4492350"/>
                <a:gd name="connsiteX23-7155" fmla="*/ 3261397 w 3638574"/>
                <a:gd name="connsiteY23-7156" fmla="*/ 3094074 h 4492350"/>
                <a:gd name="connsiteX24-7157" fmla="*/ 2138356 w 3638574"/>
                <a:gd name="connsiteY24-7158" fmla="*/ 4030951 h 4492350"/>
                <a:gd name="connsiteX25-7159" fmla="*/ 2176877 w 3638574"/>
                <a:gd name="connsiteY25-7160" fmla="*/ 4476307 h 4492350"/>
                <a:gd name="connsiteX26-7161" fmla="*/ 2162233 w 3638574"/>
                <a:gd name="connsiteY26-7162" fmla="*/ 4491415 h 4492350"/>
                <a:gd name="connsiteX27-7163" fmla="*/ 1687779 w 3638574"/>
                <a:gd name="connsiteY27-7164" fmla="*/ 4492350 h 4492350"/>
                <a:gd name="connsiteX0-7165" fmla="*/ 1687779 w 3638574"/>
                <a:gd name="connsiteY0-7166" fmla="*/ 4492350 h 4492350"/>
                <a:gd name="connsiteX1-7167" fmla="*/ 1719873 w 3638574"/>
                <a:gd name="connsiteY1-7168" fmla="*/ 3785190 h 4492350"/>
                <a:gd name="connsiteX2-7169" fmla="*/ 1239812 w 3638574"/>
                <a:gd name="connsiteY2-7170" fmla="*/ 3369121 h 4492350"/>
                <a:gd name="connsiteX3-7171" fmla="*/ 0 w 3638574"/>
                <a:gd name="connsiteY3-7172" fmla="*/ 2917145 h 4492350"/>
                <a:gd name="connsiteX4-7173" fmla="*/ 1087133 w 3638574"/>
                <a:gd name="connsiteY4-7174" fmla="*/ 3238920 h 4492350"/>
                <a:gd name="connsiteX5-7175" fmla="*/ 389581 w 3638574"/>
                <a:gd name="connsiteY5-7176" fmla="*/ 2412005 h 4492350"/>
                <a:gd name="connsiteX6-7177" fmla="*/ 1719677 w 3638574"/>
                <a:gd name="connsiteY6-7178" fmla="*/ 3519376 h 4492350"/>
                <a:gd name="connsiteX7-7179" fmla="*/ 1627995 w 3638574"/>
                <a:gd name="connsiteY7-7180" fmla="*/ 2400346 h 4492350"/>
                <a:gd name="connsiteX8-7181" fmla="*/ 4198 w 3638574"/>
                <a:gd name="connsiteY8-7182" fmla="*/ 742880 h 4492350"/>
                <a:gd name="connsiteX9-7183" fmla="*/ 932867 w 3638574"/>
                <a:gd name="connsiteY9-7184" fmla="*/ 1924493 h 4492350"/>
                <a:gd name="connsiteX10-7185" fmla="*/ 1037607 w 3638574"/>
                <a:gd name="connsiteY10-7186" fmla="*/ 857226 h 4492350"/>
                <a:gd name="connsiteX11-7187" fmla="*/ 1138710 w 3638574"/>
                <a:gd name="connsiteY11-7188" fmla="*/ 2026621 h 4492350"/>
                <a:gd name="connsiteX12-7189" fmla="*/ 1646038 w 3638574"/>
                <a:gd name="connsiteY12-7190" fmla="*/ 2198532 h 4492350"/>
                <a:gd name="connsiteX13-7191" fmla="*/ 1900430 w 3638574"/>
                <a:gd name="connsiteY13-7192" fmla="*/ 0 h 4492350"/>
                <a:gd name="connsiteX14-7193" fmla="*/ 1971873 w 3638574"/>
                <a:gd name="connsiteY14-7194" fmla="*/ 986216 h 4492350"/>
                <a:gd name="connsiteX15-7195" fmla="*/ 1826002 w 3638574"/>
                <a:gd name="connsiteY15-7196" fmla="*/ 2060385 h 4492350"/>
                <a:gd name="connsiteX16-7197" fmla="*/ 2001533 w 3638574"/>
                <a:gd name="connsiteY16-7198" fmla="*/ 3046321 h 4492350"/>
                <a:gd name="connsiteX17-7199" fmla="*/ 2591546 w 3638574"/>
                <a:gd name="connsiteY17-7200" fmla="*/ 2519916 h 4492350"/>
                <a:gd name="connsiteX18-7201" fmla="*/ 2857733 w 3638574"/>
                <a:gd name="connsiteY18-7202" fmla="*/ 1291762 h 4492350"/>
                <a:gd name="connsiteX19-7203" fmla="*/ 2750848 w 3638574"/>
                <a:gd name="connsiteY19-7204" fmla="*/ 2383091 h 4492350"/>
                <a:gd name="connsiteX20-7205" fmla="*/ 3638574 w 3638574"/>
                <a:gd name="connsiteY20-7206" fmla="*/ 1124252 h 4492350"/>
                <a:gd name="connsiteX21-7207" fmla="*/ 2166244 w 3638574"/>
                <a:gd name="connsiteY21-7208" fmla="*/ 3370521 h 4492350"/>
                <a:gd name="connsiteX22-7209" fmla="*/ 2113081 w 3638574"/>
                <a:gd name="connsiteY22-7210" fmla="*/ 3817088 h 4492350"/>
                <a:gd name="connsiteX23-7211" fmla="*/ 3261397 w 3638574"/>
                <a:gd name="connsiteY23-7212" fmla="*/ 3094074 h 4492350"/>
                <a:gd name="connsiteX24-7213" fmla="*/ 2138356 w 3638574"/>
                <a:gd name="connsiteY24-7214" fmla="*/ 4030951 h 4492350"/>
                <a:gd name="connsiteX25-7215" fmla="*/ 2176877 w 3638574"/>
                <a:gd name="connsiteY25-7216" fmla="*/ 4476307 h 4492350"/>
                <a:gd name="connsiteX26-7217" fmla="*/ 2162233 w 3638574"/>
                <a:gd name="connsiteY26-7218" fmla="*/ 4491415 h 4492350"/>
                <a:gd name="connsiteX27-7219" fmla="*/ 1687779 w 3638574"/>
                <a:gd name="connsiteY27-7220" fmla="*/ 4492350 h 4492350"/>
                <a:gd name="connsiteX0-7221" fmla="*/ 1687779 w 3638574"/>
                <a:gd name="connsiteY0-7222" fmla="*/ 4492350 h 4492350"/>
                <a:gd name="connsiteX1-7223" fmla="*/ 1703018 w 3638574"/>
                <a:gd name="connsiteY1-7224" fmla="*/ 3785190 h 4492350"/>
                <a:gd name="connsiteX2-7225" fmla="*/ 1239812 w 3638574"/>
                <a:gd name="connsiteY2-7226" fmla="*/ 3369121 h 4492350"/>
                <a:gd name="connsiteX3-7227" fmla="*/ 0 w 3638574"/>
                <a:gd name="connsiteY3-7228" fmla="*/ 2917145 h 4492350"/>
                <a:gd name="connsiteX4-7229" fmla="*/ 1087133 w 3638574"/>
                <a:gd name="connsiteY4-7230" fmla="*/ 3238920 h 4492350"/>
                <a:gd name="connsiteX5-7231" fmla="*/ 389581 w 3638574"/>
                <a:gd name="connsiteY5-7232" fmla="*/ 2412005 h 4492350"/>
                <a:gd name="connsiteX6-7233" fmla="*/ 1719677 w 3638574"/>
                <a:gd name="connsiteY6-7234" fmla="*/ 3519376 h 4492350"/>
                <a:gd name="connsiteX7-7235" fmla="*/ 1627995 w 3638574"/>
                <a:gd name="connsiteY7-7236" fmla="*/ 2400346 h 4492350"/>
                <a:gd name="connsiteX8-7237" fmla="*/ 4198 w 3638574"/>
                <a:gd name="connsiteY8-7238" fmla="*/ 742880 h 4492350"/>
                <a:gd name="connsiteX9-7239" fmla="*/ 932867 w 3638574"/>
                <a:gd name="connsiteY9-7240" fmla="*/ 1924493 h 4492350"/>
                <a:gd name="connsiteX10-7241" fmla="*/ 1037607 w 3638574"/>
                <a:gd name="connsiteY10-7242" fmla="*/ 857226 h 4492350"/>
                <a:gd name="connsiteX11-7243" fmla="*/ 1138710 w 3638574"/>
                <a:gd name="connsiteY11-7244" fmla="*/ 2026621 h 4492350"/>
                <a:gd name="connsiteX12-7245" fmla="*/ 1646038 w 3638574"/>
                <a:gd name="connsiteY12-7246" fmla="*/ 2198532 h 4492350"/>
                <a:gd name="connsiteX13-7247" fmla="*/ 1900430 w 3638574"/>
                <a:gd name="connsiteY13-7248" fmla="*/ 0 h 4492350"/>
                <a:gd name="connsiteX14-7249" fmla="*/ 1971873 w 3638574"/>
                <a:gd name="connsiteY14-7250" fmla="*/ 986216 h 4492350"/>
                <a:gd name="connsiteX15-7251" fmla="*/ 1826002 w 3638574"/>
                <a:gd name="connsiteY15-7252" fmla="*/ 2060385 h 4492350"/>
                <a:gd name="connsiteX16-7253" fmla="*/ 2001533 w 3638574"/>
                <a:gd name="connsiteY16-7254" fmla="*/ 3046321 h 4492350"/>
                <a:gd name="connsiteX17-7255" fmla="*/ 2591546 w 3638574"/>
                <a:gd name="connsiteY17-7256" fmla="*/ 2519916 h 4492350"/>
                <a:gd name="connsiteX18-7257" fmla="*/ 2857733 w 3638574"/>
                <a:gd name="connsiteY18-7258" fmla="*/ 1291762 h 4492350"/>
                <a:gd name="connsiteX19-7259" fmla="*/ 2750848 w 3638574"/>
                <a:gd name="connsiteY19-7260" fmla="*/ 2383091 h 4492350"/>
                <a:gd name="connsiteX20-7261" fmla="*/ 3638574 w 3638574"/>
                <a:gd name="connsiteY20-7262" fmla="*/ 1124252 h 4492350"/>
                <a:gd name="connsiteX21-7263" fmla="*/ 2166244 w 3638574"/>
                <a:gd name="connsiteY21-7264" fmla="*/ 3370521 h 4492350"/>
                <a:gd name="connsiteX22-7265" fmla="*/ 2113081 w 3638574"/>
                <a:gd name="connsiteY22-7266" fmla="*/ 3817088 h 4492350"/>
                <a:gd name="connsiteX23-7267" fmla="*/ 3261397 w 3638574"/>
                <a:gd name="connsiteY23-7268" fmla="*/ 3094074 h 4492350"/>
                <a:gd name="connsiteX24-7269" fmla="*/ 2138356 w 3638574"/>
                <a:gd name="connsiteY24-7270" fmla="*/ 4030951 h 4492350"/>
                <a:gd name="connsiteX25-7271" fmla="*/ 2176877 w 3638574"/>
                <a:gd name="connsiteY25-7272" fmla="*/ 4476307 h 4492350"/>
                <a:gd name="connsiteX26-7273" fmla="*/ 2162233 w 3638574"/>
                <a:gd name="connsiteY26-7274" fmla="*/ 4491415 h 4492350"/>
                <a:gd name="connsiteX27-7275" fmla="*/ 1687779 w 3638574"/>
                <a:gd name="connsiteY27-7276" fmla="*/ 4492350 h 4492350"/>
                <a:gd name="connsiteX0-7277" fmla="*/ 1687779 w 3638574"/>
                <a:gd name="connsiteY0-7278" fmla="*/ 4492350 h 4492350"/>
                <a:gd name="connsiteX1-7279" fmla="*/ 1703018 w 3638574"/>
                <a:gd name="connsiteY1-7280" fmla="*/ 3785190 h 4492350"/>
                <a:gd name="connsiteX2-7281" fmla="*/ 1239812 w 3638574"/>
                <a:gd name="connsiteY2-7282" fmla="*/ 3369121 h 4492350"/>
                <a:gd name="connsiteX3-7283" fmla="*/ 0 w 3638574"/>
                <a:gd name="connsiteY3-7284" fmla="*/ 2917145 h 4492350"/>
                <a:gd name="connsiteX4-7285" fmla="*/ 1087133 w 3638574"/>
                <a:gd name="connsiteY4-7286" fmla="*/ 3238920 h 4492350"/>
                <a:gd name="connsiteX5-7287" fmla="*/ 389581 w 3638574"/>
                <a:gd name="connsiteY5-7288" fmla="*/ 2412005 h 4492350"/>
                <a:gd name="connsiteX6-7289" fmla="*/ 1719677 w 3638574"/>
                <a:gd name="connsiteY6-7290" fmla="*/ 3519376 h 4492350"/>
                <a:gd name="connsiteX7-7291" fmla="*/ 1627995 w 3638574"/>
                <a:gd name="connsiteY7-7292" fmla="*/ 2400346 h 4492350"/>
                <a:gd name="connsiteX8-7293" fmla="*/ 4198 w 3638574"/>
                <a:gd name="connsiteY8-7294" fmla="*/ 742880 h 4492350"/>
                <a:gd name="connsiteX9-7295" fmla="*/ 932867 w 3638574"/>
                <a:gd name="connsiteY9-7296" fmla="*/ 1924493 h 4492350"/>
                <a:gd name="connsiteX10-7297" fmla="*/ 1037607 w 3638574"/>
                <a:gd name="connsiteY10-7298" fmla="*/ 857226 h 4492350"/>
                <a:gd name="connsiteX11-7299" fmla="*/ 1138710 w 3638574"/>
                <a:gd name="connsiteY11-7300" fmla="*/ 2026621 h 4492350"/>
                <a:gd name="connsiteX12-7301" fmla="*/ 1646038 w 3638574"/>
                <a:gd name="connsiteY12-7302" fmla="*/ 2198532 h 4492350"/>
                <a:gd name="connsiteX13-7303" fmla="*/ 1900430 w 3638574"/>
                <a:gd name="connsiteY13-7304" fmla="*/ 0 h 4492350"/>
                <a:gd name="connsiteX14-7305" fmla="*/ 1971873 w 3638574"/>
                <a:gd name="connsiteY14-7306" fmla="*/ 986216 h 4492350"/>
                <a:gd name="connsiteX15-7307" fmla="*/ 1826002 w 3638574"/>
                <a:gd name="connsiteY15-7308" fmla="*/ 2060385 h 4492350"/>
                <a:gd name="connsiteX16-7309" fmla="*/ 2001533 w 3638574"/>
                <a:gd name="connsiteY16-7310" fmla="*/ 3046321 h 4492350"/>
                <a:gd name="connsiteX17-7311" fmla="*/ 2591546 w 3638574"/>
                <a:gd name="connsiteY17-7312" fmla="*/ 2519916 h 4492350"/>
                <a:gd name="connsiteX18-7313" fmla="*/ 2857733 w 3638574"/>
                <a:gd name="connsiteY18-7314" fmla="*/ 1291762 h 4492350"/>
                <a:gd name="connsiteX19-7315" fmla="*/ 2750848 w 3638574"/>
                <a:gd name="connsiteY19-7316" fmla="*/ 2383091 h 4492350"/>
                <a:gd name="connsiteX20-7317" fmla="*/ 3638574 w 3638574"/>
                <a:gd name="connsiteY20-7318" fmla="*/ 1124252 h 4492350"/>
                <a:gd name="connsiteX21-7319" fmla="*/ 2166244 w 3638574"/>
                <a:gd name="connsiteY21-7320" fmla="*/ 3370521 h 4492350"/>
                <a:gd name="connsiteX22-7321" fmla="*/ 2121509 w 3638574"/>
                <a:gd name="connsiteY22-7322" fmla="*/ 3808660 h 4492350"/>
                <a:gd name="connsiteX23-7323" fmla="*/ 3261397 w 3638574"/>
                <a:gd name="connsiteY23-7324" fmla="*/ 3094074 h 4492350"/>
                <a:gd name="connsiteX24-7325" fmla="*/ 2138356 w 3638574"/>
                <a:gd name="connsiteY24-7326" fmla="*/ 4030951 h 4492350"/>
                <a:gd name="connsiteX25-7327" fmla="*/ 2176877 w 3638574"/>
                <a:gd name="connsiteY25-7328" fmla="*/ 4476307 h 4492350"/>
                <a:gd name="connsiteX26-7329" fmla="*/ 2162233 w 3638574"/>
                <a:gd name="connsiteY26-7330" fmla="*/ 4491415 h 4492350"/>
                <a:gd name="connsiteX27-7331" fmla="*/ 1687779 w 3638574"/>
                <a:gd name="connsiteY27-7332" fmla="*/ 4492350 h 4492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163" y="connsiteY27-164"/>
                </a:cxn>
              </a:cxnLst>
              <a:rect l="l" t="t" r="r" b="b"/>
              <a:pathLst>
                <a:path w="3638574" h="4492350">
                  <a:moveTo>
                    <a:pt x="1687779" y="4492350"/>
                  </a:moveTo>
                  <a:cubicBezTo>
                    <a:pt x="1649353" y="4280693"/>
                    <a:pt x="1685297" y="4020910"/>
                    <a:pt x="1703018" y="3785190"/>
                  </a:cubicBezTo>
                  <a:lnTo>
                    <a:pt x="1239812" y="3369121"/>
                  </a:lnTo>
                  <a:cubicBezTo>
                    <a:pt x="710236" y="3436368"/>
                    <a:pt x="325039" y="3138656"/>
                    <a:pt x="0" y="2917145"/>
                  </a:cubicBezTo>
                  <a:cubicBezTo>
                    <a:pt x="370399" y="3119320"/>
                    <a:pt x="1037576" y="3333525"/>
                    <a:pt x="1087133" y="3238920"/>
                  </a:cubicBezTo>
                  <a:cubicBezTo>
                    <a:pt x="945521" y="3141082"/>
                    <a:pt x="539214" y="2730422"/>
                    <a:pt x="389581" y="2412005"/>
                  </a:cubicBezTo>
                  <a:cubicBezTo>
                    <a:pt x="859682" y="2946896"/>
                    <a:pt x="1430048" y="3277253"/>
                    <a:pt x="1719677" y="3519376"/>
                  </a:cubicBezTo>
                  <a:cubicBezTo>
                    <a:pt x="1735906" y="3304113"/>
                    <a:pt x="1659893" y="2776030"/>
                    <a:pt x="1627995" y="2400346"/>
                  </a:cubicBezTo>
                  <a:cubicBezTo>
                    <a:pt x="725782" y="2160678"/>
                    <a:pt x="172484" y="1536000"/>
                    <a:pt x="4198" y="742880"/>
                  </a:cubicBezTo>
                  <a:cubicBezTo>
                    <a:pt x="248250" y="1210277"/>
                    <a:pt x="456205" y="1649601"/>
                    <a:pt x="932867" y="1924493"/>
                  </a:cubicBezTo>
                  <a:cubicBezTo>
                    <a:pt x="1158949" y="1666327"/>
                    <a:pt x="1108304" y="1211645"/>
                    <a:pt x="1037607" y="857226"/>
                  </a:cubicBezTo>
                  <a:cubicBezTo>
                    <a:pt x="1222371" y="1153446"/>
                    <a:pt x="1266767" y="1586023"/>
                    <a:pt x="1138710" y="2026621"/>
                  </a:cubicBezTo>
                  <a:cubicBezTo>
                    <a:pt x="1250538" y="2109256"/>
                    <a:pt x="1570304" y="2252254"/>
                    <a:pt x="1646038" y="2198532"/>
                  </a:cubicBezTo>
                  <a:cubicBezTo>
                    <a:pt x="1690527" y="1476450"/>
                    <a:pt x="1904067" y="874481"/>
                    <a:pt x="1900430" y="0"/>
                  </a:cubicBezTo>
                  <a:cubicBezTo>
                    <a:pt x="1976693" y="192349"/>
                    <a:pt x="2015482" y="645373"/>
                    <a:pt x="1971873" y="986216"/>
                  </a:cubicBezTo>
                  <a:cubicBezTo>
                    <a:pt x="1947436" y="1177213"/>
                    <a:pt x="1846749" y="1657958"/>
                    <a:pt x="1826002" y="2060385"/>
                  </a:cubicBezTo>
                  <a:cubicBezTo>
                    <a:pt x="1811014" y="2351099"/>
                    <a:pt x="1951043" y="3007770"/>
                    <a:pt x="2001533" y="3046321"/>
                  </a:cubicBezTo>
                  <a:cubicBezTo>
                    <a:pt x="2041794" y="3055338"/>
                    <a:pt x="2575349" y="2567047"/>
                    <a:pt x="2591546" y="2519916"/>
                  </a:cubicBezTo>
                  <a:cubicBezTo>
                    <a:pt x="2482423" y="2107858"/>
                    <a:pt x="2569814" y="1503293"/>
                    <a:pt x="2857733" y="1291762"/>
                  </a:cubicBezTo>
                  <a:cubicBezTo>
                    <a:pt x="2648315" y="1639496"/>
                    <a:pt x="2663487" y="2195777"/>
                    <a:pt x="2750848" y="2383091"/>
                  </a:cubicBezTo>
                  <a:cubicBezTo>
                    <a:pt x="3066810" y="2282983"/>
                    <a:pt x="3503085" y="1513118"/>
                    <a:pt x="3638574" y="1124252"/>
                  </a:cubicBezTo>
                  <a:cubicBezTo>
                    <a:pt x="3492704" y="2254009"/>
                    <a:pt x="2460505" y="2814271"/>
                    <a:pt x="2166244" y="3370521"/>
                  </a:cubicBezTo>
                  <a:cubicBezTo>
                    <a:pt x="2148523" y="3519377"/>
                    <a:pt x="2147251" y="3667825"/>
                    <a:pt x="2121509" y="3808660"/>
                  </a:cubicBezTo>
                  <a:cubicBezTo>
                    <a:pt x="2452144" y="3808286"/>
                    <a:pt x="3159362" y="3298984"/>
                    <a:pt x="3261397" y="3094074"/>
                  </a:cubicBezTo>
                  <a:cubicBezTo>
                    <a:pt x="3262702" y="3429094"/>
                    <a:pt x="2493987" y="3820258"/>
                    <a:pt x="2138356" y="4030951"/>
                  </a:cubicBezTo>
                  <a:cubicBezTo>
                    <a:pt x="2116438" y="4040371"/>
                    <a:pt x="2182753" y="4334539"/>
                    <a:pt x="2176877" y="4476307"/>
                  </a:cubicBezTo>
                  <a:cubicBezTo>
                    <a:pt x="2170659" y="4477332"/>
                    <a:pt x="2168451" y="4490390"/>
                    <a:pt x="2162233" y="4491415"/>
                  </a:cubicBezTo>
                  <a:lnTo>
                    <a:pt x="1687779" y="4492350"/>
                  </a:lnTo>
                  <a:close/>
                </a:path>
              </a:pathLst>
            </a:custGeom>
            <a:solidFill>
              <a:srgbClr val="B1CBC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0" name="椭圆 9"/>
            <p:cNvSpPr>
              <a:spLocks noChangeAspect="1"/>
            </p:cNvSpPr>
            <p:nvPr/>
          </p:nvSpPr>
          <p:spPr>
            <a:xfrm>
              <a:off x="3067346" y="649312"/>
              <a:ext cx="576000" cy="576000"/>
            </a:xfrm>
            <a:prstGeom prst="ellipse">
              <a:avLst/>
            </a:prstGeom>
            <a:solidFill>
              <a:srgbClr val="7C895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1" name="椭圆 10"/>
            <p:cNvSpPr>
              <a:spLocks noChangeAspect="1"/>
            </p:cNvSpPr>
            <p:nvPr/>
          </p:nvSpPr>
          <p:spPr>
            <a:xfrm>
              <a:off x="4841930" y="1772770"/>
              <a:ext cx="576000" cy="576000"/>
            </a:xfrm>
            <a:prstGeom prst="ellipse">
              <a:avLst/>
            </a:prstGeom>
            <a:solidFill>
              <a:srgbClr val="7C895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3" name="椭圆 12"/>
            <p:cNvSpPr>
              <a:spLocks noChangeAspect="1"/>
            </p:cNvSpPr>
            <p:nvPr/>
          </p:nvSpPr>
          <p:spPr>
            <a:xfrm>
              <a:off x="1141364" y="3598492"/>
              <a:ext cx="576000" cy="576000"/>
            </a:xfrm>
            <a:prstGeom prst="ellipse">
              <a:avLst/>
            </a:prstGeom>
            <a:solidFill>
              <a:srgbClr val="4A382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4" name="椭圆 13"/>
            <p:cNvSpPr>
              <a:spLocks noChangeAspect="1"/>
            </p:cNvSpPr>
            <p:nvPr/>
          </p:nvSpPr>
          <p:spPr>
            <a:xfrm>
              <a:off x="4553930" y="3743424"/>
              <a:ext cx="576000" cy="576000"/>
            </a:xfrm>
            <a:prstGeom prst="ellipse">
              <a:avLst/>
            </a:prstGeom>
            <a:solidFill>
              <a:srgbClr val="7C895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5" name="椭圆 14"/>
            <p:cNvSpPr>
              <a:spLocks noChangeAspect="1"/>
            </p:cNvSpPr>
            <p:nvPr/>
          </p:nvSpPr>
          <p:spPr>
            <a:xfrm>
              <a:off x="4008926" y="1985321"/>
              <a:ext cx="576000" cy="576000"/>
            </a:xfrm>
            <a:prstGeom prst="ellipse">
              <a:avLst/>
            </a:prstGeom>
            <a:solidFill>
              <a:srgbClr val="7C895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17" name="椭圆 16"/>
            <p:cNvSpPr>
              <a:spLocks noChangeAspect="1"/>
            </p:cNvSpPr>
            <p:nvPr/>
          </p:nvSpPr>
          <p:spPr>
            <a:xfrm>
              <a:off x="3379361" y="2780910"/>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8" name="椭圆 17"/>
            <p:cNvSpPr>
              <a:spLocks noChangeAspect="1"/>
            </p:cNvSpPr>
            <p:nvPr/>
          </p:nvSpPr>
          <p:spPr>
            <a:xfrm>
              <a:off x="4512681" y="2699148"/>
              <a:ext cx="288000" cy="288000"/>
            </a:xfrm>
            <a:prstGeom prst="ellipse">
              <a:avLst/>
            </a:prstGeom>
            <a:solidFill>
              <a:srgbClr val="F29C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椭圆 18"/>
            <p:cNvSpPr>
              <a:spLocks noChangeAspect="1"/>
            </p:cNvSpPr>
            <p:nvPr/>
          </p:nvSpPr>
          <p:spPr>
            <a:xfrm>
              <a:off x="3012542" y="2126864"/>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0" name="椭圆 19"/>
            <p:cNvSpPr>
              <a:spLocks noChangeAspect="1"/>
            </p:cNvSpPr>
            <p:nvPr/>
          </p:nvSpPr>
          <p:spPr>
            <a:xfrm>
              <a:off x="1996735" y="2576819"/>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2" name="椭圆 21"/>
            <p:cNvSpPr>
              <a:spLocks noChangeAspect="1"/>
            </p:cNvSpPr>
            <p:nvPr/>
          </p:nvSpPr>
          <p:spPr>
            <a:xfrm>
              <a:off x="2588233" y="4077918"/>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3" name="椭圆 22"/>
            <p:cNvSpPr>
              <a:spLocks noChangeAspect="1"/>
            </p:cNvSpPr>
            <p:nvPr/>
          </p:nvSpPr>
          <p:spPr>
            <a:xfrm>
              <a:off x="3516909" y="3743424"/>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4" name="椭圆 23"/>
            <p:cNvSpPr>
              <a:spLocks noChangeAspect="1"/>
            </p:cNvSpPr>
            <p:nvPr/>
          </p:nvSpPr>
          <p:spPr>
            <a:xfrm>
              <a:off x="3954758" y="4550164"/>
              <a:ext cx="288000" cy="288000"/>
            </a:xfrm>
            <a:prstGeom prst="ellipse">
              <a:avLst/>
            </a:prstGeom>
            <a:solidFill>
              <a:srgbClr val="4A382C"/>
            </a:solidFill>
            <a:ln w="6350">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6" name="椭圆 5"/>
            <p:cNvSpPr>
              <a:spLocks noChangeAspect="1"/>
            </p:cNvSpPr>
            <p:nvPr/>
          </p:nvSpPr>
          <p:spPr>
            <a:xfrm>
              <a:off x="3068184" y="649312"/>
              <a:ext cx="576000" cy="576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7" name="椭圆 6"/>
            <p:cNvSpPr>
              <a:spLocks noChangeAspect="1"/>
            </p:cNvSpPr>
            <p:nvPr/>
          </p:nvSpPr>
          <p:spPr>
            <a:xfrm>
              <a:off x="4842768" y="1772770"/>
              <a:ext cx="576000" cy="576000"/>
            </a:xfrm>
            <a:prstGeom prst="ellipse">
              <a:avLst/>
            </a:prstGeom>
            <a:solidFill>
              <a:srgbClr val="A89C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29" name="椭圆 28"/>
            <p:cNvSpPr>
              <a:spLocks noChangeAspect="1"/>
            </p:cNvSpPr>
            <p:nvPr/>
          </p:nvSpPr>
          <p:spPr>
            <a:xfrm>
              <a:off x="4554768" y="3743424"/>
              <a:ext cx="576000" cy="576000"/>
            </a:xfrm>
            <a:prstGeom prst="ellipse">
              <a:avLst/>
            </a:prstGeom>
            <a:solidFill>
              <a:srgbClr val="4A382C"/>
            </a:solidFill>
            <a:ln w="6350">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32" name="椭圆 31"/>
            <p:cNvSpPr>
              <a:spLocks noChangeAspect="1"/>
            </p:cNvSpPr>
            <p:nvPr/>
          </p:nvSpPr>
          <p:spPr>
            <a:xfrm>
              <a:off x="4009764" y="1985321"/>
              <a:ext cx="576000" cy="57600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3" name="椭圆 2"/>
            <p:cNvSpPr>
              <a:spLocks noChangeAspect="1"/>
            </p:cNvSpPr>
            <p:nvPr/>
          </p:nvSpPr>
          <p:spPr>
            <a:xfrm>
              <a:off x="4504304" y="2699148"/>
              <a:ext cx="288000" cy="288000"/>
            </a:xfrm>
            <a:prstGeom prst="ellipse">
              <a:avLst/>
            </a:prstGeom>
            <a:solidFill>
              <a:srgbClr val="A89C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1" name="椭圆 20"/>
            <p:cNvSpPr>
              <a:spLocks noChangeAspect="1"/>
            </p:cNvSpPr>
            <p:nvPr/>
          </p:nvSpPr>
          <p:spPr>
            <a:xfrm>
              <a:off x="4001387" y="1985321"/>
              <a:ext cx="576000" cy="576000"/>
            </a:xfrm>
            <a:prstGeom prst="ellipse">
              <a:avLst/>
            </a:prstGeom>
            <a:solidFill>
              <a:srgbClr val="A89CF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34" name="椭圆 33"/>
            <p:cNvSpPr>
              <a:spLocks noChangeAspect="1"/>
            </p:cNvSpPr>
            <p:nvPr/>
          </p:nvSpPr>
          <p:spPr>
            <a:xfrm>
              <a:off x="4842768" y="1773608"/>
              <a:ext cx="576000" cy="576000"/>
            </a:xfrm>
            <a:prstGeom prst="ellipse">
              <a:avLst/>
            </a:prstGeom>
            <a:solidFill>
              <a:srgbClr val="4A382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sp>
          <p:nvSpPr>
            <p:cNvPr id="36" name="椭圆 35"/>
            <p:cNvSpPr>
              <a:spLocks noChangeAspect="1"/>
            </p:cNvSpPr>
            <p:nvPr/>
          </p:nvSpPr>
          <p:spPr>
            <a:xfrm>
              <a:off x="4504304" y="2699986"/>
              <a:ext cx="288000" cy="288000"/>
            </a:xfrm>
            <a:prstGeom prst="ellipse">
              <a:avLst/>
            </a:prstGeom>
            <a:solidFill>
              <a:srgbClr val="7E916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FFF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8" name="椭圆 37"/>
            <p:cNvSpPr>
              <a:spLocks noChangeAspect="1"/>
            </p:cNvSpPr>
            <p:nvPr/>
          </p:nvSpPr>
          <p:spPr>
            <a:xfrm>
              <a:off x="4001387" y="1986159"/>
              <a:ext cx="576000" cy="576000"/>
            </a:xfrm>
            <a:prstGeom prst="ellipse">
              <a:avLst/>
            </a:prstGeom>
            <a:solidFill>
              <a:srgbClr val="4A382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25" dirty="0">
                  <a:solidFill>
                    <a:srgbClr val="FFFFFF"/>
                  </a:solidFill>
                  <a:latin typeface="微软雅黑" panose="020B0503020204020204" pitchFamily="34" charset="-122"/>
                  <a:ea typeface="微软雅黑" panose="020B0503020204020204" pitchFamily="34" charset="-122"/>
                  <a:cs typeface="站酷小薇LOGO体" panose="02010600010101010101" charset="-122"/>
                </a:rPr>
                <a:t>标题</a:t>
              </a:r>
            </a:p>
          </p:txBody>
        </p:sp>
      </p:grpSp>
      <p:sp>
        <p:nvSpPr>
          <p:cNvPr id="25" name="文本框 24"/>
          <p:cNvSpPr txBox="1"/>
          <p:nvPr/>
        </p:nvSpPr>
        <p:spPr>
          <a:xfrm>
            <a:off x="4799436" y="2183354"/>
            <a:ext cx="3209516" cy="632481"/>
          </a:xfrm>
          <a:prstGeom prst="rect">
            <a:avLst/>
          </a:prstGeom>
          <a:noFill/>
        </p:spPr>
        <p:txBody>
          <a:bodyPr wrap="square" rtlCol="0">
            <a:spAutoFit/>
          </a:bodyPr>
          <a:lstStyle/>
          <a:p>
            <a:pPr>
              <a:lnSpc>
                <a:spcPct val="130000"/>
              </a:lnSpc>
            </a:pPr>
            <a:r>
              <a:rPr lang="zh-CN" altLang="en-US"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点击添加正文、温馨提示正文行距在</a:t>
            </a:r>
            <a:r>
              <a:rPr lang="en-US" altLang="zh-CN"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之间点击添加正文、温馨提示正文行距在</a:t>
            </a:r>
            <a:r>
              <a:rPr lang="en-US" altLang="zh-CN"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a:t>
            </a:r>
            <a:r>
              <a:rPr lang="en-US" altLang="zh-CN"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之间点击添加正文、温馨提示正文行距在</a:t>
            </a:r>
          </a:p>
        </p:txBody>
      </p:sp>
      <p:sp>
        <p:nvSpPr>
          <p:cNvPr id="26" name="矩形 25"/>
          <p:cNvSpPr/>
          <p:nvPr/>
        </p:nvSpPr>
        <p:spPr>
          <a:xfrm>
            <a:off x="4799435" y="1906355"/>
            <a:ext cx="1223412" cy="248209"/>
          </a:xfrm>
          <a:prstGeom prst="rect">
            <a:avLst/>
          </a:prstGeom>
        </p:spPr>
        <p:txBody>
          <a:bodyPr wrap="none">
            <a:spAutoFit/>
          </a:bodyPr>
          <a:lstStyle/>
          <a:p>
            <a:r>
              <a:rPr lang="zh-CN" altLang="en-US" sz="1015"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点击此处添加标题</a:t>
            </a:r>
          </a:p>
        </p:txBody>
      </p:sp>
      <p:sp>
        <p:nvSpPr>
          <p:cNvPr id="27" name="文本框 26"/>
          <p:cNvSpPr txBox="1"/>
          <p:nvPr/>
        </p:nvSpPr>
        <p:spPr>
          <a:xfrm>
            <a:off x="4799436" y="3686072"/>
            <a:ext cx="3209516" cy="632481"/>
          </a:xfrm>
          <a:prstGeom prst="rect">
            <a:avLst/>
          </a:prstGeom>
          <a:noFill/>
        </p:spPr>
        <p:txBody>
          <a:bodyPr wrap="square" rtlCol="0">
            <a:spAutoFit/>
          </a:bodyPr>
          <a:lstStyle/>
          <a:p>
            <a:pPr>
              <a:lnSpc>
                <a:spcPct val="130000"/>
              </a:lnSpc>
            </a:pPr>
            <a:r>
              <a:rPr lang="zh-CN" altLang="en-US"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点击添加正文、温馨提示正文行距在</a:t>
            </a:r>
            <a:r>
              <a:rPr lang="en-US" altLang="zh-CN"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之间点击添加正文、温馨提示正文行距在</a:t>
            </a:r>
            <a:r>
              <a:rPr lang="en-US" altLang="zh-CN"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a:t>
            </a:r>
            <a:r>
              <a:rPr lang="en-US" altLang="zh-CN"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1.2~1.3</a:t>
            </a:r>
            <a:r>
              <a:rPr lang="zh-CN" altLang="en-US" sz="9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之间点击添加正文、温馨提示正文行距在</a:t>
            </a:r>
          </a:p>
        </p:txBody>
      </p:sp>
      <p:sp>
        <p:nvSpPr>
          <p:cNvPr id="28" name="矩形 27"/>
          <p:cNvSpPr/>
          <p:nvPr/>
        </p:nvSpPr>
        <p:spPr>
          <a:xfrm>
            <a:off x="4799435" y="3409073"/>
            <a:ext cx="1223412" cy="248209"/>
          </a:xfrm>
          <a:prstGeom prst="rect">
            <a:avLst/>
          </a:prstGeom>
        </p:spPr>
        <p:txBody>
          <a:bodyPr wrap="none">
            <a:spAutoFit/>
          </a:bodyPr>
          <a:lstStyle/>
          <a:p>
            <a:r>
              <a:rPr lang="zh-CN" altLang="en-US" sz="1015">
                <a:solidFill>
                  <a:schemeClr val="tx2"/>
                </a:solidFill>
                <a:latin typeface="微软雅黑" panose="020B0503020204020204" pitchFamily="34" charset="-122"/>
                <a:ea typeface="微软雅黑" panose="020B0503020204020204" pitchFamily="34" charset="-122"/>
                <a:cs typeface="站酷小薇LOGO体" panose="02010600010101010101" charset="-122"/>
              </a:rPr>
              <a:t>点击此处添加标题</a:t>
            </a:r>
          </a:p>
        </p:txBody>
      </p:sp>
      <p:sp>
        <p:nvSpPr>
          <p:cNvPr id="30"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1" name="直接连接符 30"/>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355090" y="741680"/>
            <a:ext cx="1637030" cy="841375"/>
            <a:chOff x="2391" y="3292"/>
            <a:chExt cx="2578" cy="1325"/>
          </a:xfrm>
        </p:grpSpPr>
        <p:sp>
          <p:nvSpPr>
            <p:cNvPr id="21" name="矩形 20"/>
            <p:cNvSpPr/>
            <p:nvPr/>
          </p:nvSpPr>
          <p:spPr>
            <a:xfrm>
              <a:off x="2969" y="3292"/>
              <a:ext cx="1422" cy="727"/>
            </a:xfrm>
            <a:prstGeom prst="rect">
              <a:avLst/>
            </a:prstGeom>
          </p:spPr>
          <p:txBody>
            <a:bodyPr wrap="none">
              <a:spAutoFit/>
            </a:bodyPr>
            <a:lstStyle/>
            <a:p>
              <a:pPr algn="ctr"/>
              <a:r>
                <a:rPr lang="zh-CN" altLang="en-US" sz="2400" dirty="0">
                  <a:solidFill>
                    <a:schemeClr val="tx1"/>
                  </a:solidFill>
                  <a:latin typeface="方正琥珀简体" panose="03000509000000000000" pitchFamily="65" charset="-122"/>
                  <a:ea typeface="方正琥珀简体" panose="03000509000000000000" pitchFamily="65" charset="-122"/>
                  <a:cs typeface="方正呐喊体" panose="02010600010101010101" charset="-122"/>
                </a:rPr>
                <a:t>目 录</a:t>
              </a:r>
            </a:p>
          </p:txBody>
        </p:sp>
        <p:sp>
          <p:nvSpPr>
            <p:cNvPr id="22" name="矩形 21"/>
            <p:cNvSpPr/>
            <p:nvPr/>
          </p:nvSpPr>
          <p:spPr>
            <a:xfrm>
              <a:off x="2391" y="3890"/>
              <a:ext cx="2578" cy="727"/>
            </a:xfrm>
            <a:prstGeom prst="rect">
              <a:avLst/>
            </a:prstGeom>
          </p:spPr>
          <p:txBody>
            <a:bodyPr wrap="none">
              <a:spAutoFit/>
            </a:bodyPr>
            <a:lstStyle/>
            <a:p>
              <a:pPr algn="ctr"/>
              <a:r>
                <a:rPr lang="en-US" altLang="zh-CN" sz="2400"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contents</a:t>
              </a:r>
            </a:p>
          </p:txBody>
        </p:sp>
      </p:grpSp>
      <p:grpSp>
        <p:nvGrpSpPr>
          <p:cNvPr id="39" name="组合 38"/>
          <p:cNvGrpSpPr/>
          <p:nvPr/>
        </p:nvGrpSpPr>
        <p:grpSpPr>
          <a:xfrm>
            <a:off x="3477260" y="942975"/>
            <a:ext cx="4037965" cy="2987040"/>
            <a:chOff x="6314" y="1627"/>
            <a:chExt cx="6359" cy="4704"/>
          </a:xfrm>
        </p:grpSpPr>
        <p:grpSp>
          <p:nvGrpSpPr>
            <p:cNvPr id="26" name="组合 25"/>
            <p:cNvGrpSpPr/>
            <p:nvPr/>
          </p:nvGrpSpPr>
          <p:grpSpPr>
            <a:xfrm>
              <a:off x="6314" y="2009"/>
              <a:ext cx="5808" cy="807"/>
              <a:chOff x="11027754" y="2126774"/>
              <a:chExt cx="4922535" cy="684076"/>
            </a:xfrm>
          </p:grpSpPr>
          <p:cxnSp>
            <p:nvCxnSpPr>
              <p:cNvPr id="27" name="直接连接符 26"/>
              <p:cNvCxnSpPr/>
              <p:nvPr/>
            </p:nvCxnSpPr>
            <p:spPr>
              <a:xfrm>
                <a:off x="11027754" y="2468811"/>
                <a:ext cx="4922535" cy="0"/>
              </a:xfrm>
              <a:prstGeom prst="lin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28" name="椭圆 27"/>
              <p:cNvSpPr/>
              <p:nvPr/>
            </p:nvSpPr>
            <p:spPr>
              <a:xfrm>
                <a:off x="11027755" y="2126774"/>
                <a:ext cx="684075"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1</a:t>
                </a:r>
              </a:p>
            </p:txBody>
          </p:sp>
        </p:grpSp>
        <p:grpSp>
          <p:nvGrpSpPr>
            <p:cNvPr id="29" name="组合 28"/>
            <p:cNvGrpSpPr/>
            <p:nvPr/>
          </p:nvGrpSpPr>
          <p:grpSpPr>
            <a:xfrm>
              <a:off x="6314" y="5524"/>
              <a:ext cx="5766" cy="807"/>
              <a:chOff x="11027754" y="2126774"/>
              <a:chExt cx="4886702" cy="684076"/>
            </a:xfrm>
            <a:solidFill>
              <a:srgbClr val="AECD7A"/>
            </a:solidFill>
          </p:grpSpPr>
          <p:cxnSp>
            <p:nvCxnSpPr>
              <p:cNvPr id="30" name="直接连接符 29"/>
              <p:cNvCxnSpPr/>
              <p:nvPr/>
            </p:nvCxnSpPr>
            <p:spPr>
              <a:xfrm>
                <a:off x="11027754" y="2468811"/>
                <a:ext cx="4886702" cy="0"/>
              </a:xfrm>
              <a:prstGeom prst="line">
                <a:avLst/>
              </a:prstGeom>
              <a:gr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31" name="椭圆 30"/>
              <p:cNvSpPr/>
              <p:nvPr/>
            </p:nvSpPr>
            <p:spPr>
              <a:xfrm>
                <a:off x="11027755" y="2126774"/>
                <a:ext cx="684076"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4</a:t>
                </a:r>
              </a:p>
            </p:txBody>
          </p:sp>
        </p:grpSp>
        <p:grpSp>
          <p:nvGrpSpPr>
            <p:cNvPr id="32" name="组合 31"/>
            <p:cNvGrpSpPr/>
            <p:nvPr/>
          </p:nvGrpSpPr>
          <p:grpSpPr>
            <a:xfrm>
              <a:off x="6314" y="4352"/>
              <a:ext cx="5724" cy="807"/>
              <a:chOff x="11027754" y="2126774"/>
              <a:chExt cx="4392489" cy="684076"/>
            </a:xfrm>
            <a:solidFill>
              <a:srgbClr val="AECD7A"/>
            </a:solidFill>
          </p:grpSpPr>
          <p:cxnSp>
            <p:nvCxnSpPr>
              <p:cNvPr id="33" name="直接连接符 32"/>
              <p:cNvCxnSpPr/>
              <p:nvPr/>
            </p:nvCxnSpPr>
            <p:spPr>
              <a:xfrm>
                <a:off x="11027754" y="2468811"/>
                <a:ext cx="4392489" cy="0"/>
              </a:xfrm>
              <a:prstGeom prst="line">
                <a:avLst/>
              </a:prstGeom>
              <a:gr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34" name="椭圆 33"/>
              <p:cNvSpPr/>
              <p:nvPr/>
            </p:nvSpPr>
            <p:spPr>
              <a:xfrm>
                <a:off x="11027755" y="2126774"/>
                <a:ext cx="684076"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3</a:t>
                </a:r>
              </a:p>
            </p:txBody>
          </p:sp>
        </p:grpSp>
        <p:grpSp>
          <p:nvGrpSpPr>
            <p:cNvPr id="35" name="组合 34"/>
            <p:cNvGrpSpPr/>
            <p:nvPr/>
          </p:nvGrpSpPr>
          <p:grpSpPr>
            <a:xfrm>
              <a:off x="6314" y="3181"/>
              <a:ext cx="5808" cy="807"/>
              <a:chOff x="11027753" y="2126774"/>
              <a:chExt cx="4922537" cy="684076"/>
            </a:xfrm>
          </p:grpSpPr>
          <p:cxnSp>
            <p:nvCxnSpPr>
              <p:cNvPr id="36" name="直接连接符 35"/>
              <p:cNvCxnSpPr/>
              <p:nvPr/>
            </p:nvCxnSpPr>
            <p:spPr>
              <a:xfrm>
                <a:off x="11027754" y="2468811"/>
                <a:ext cx="4922536" cy="0"/>
              </a:xfrm>
              <a:prstGeom prst="lin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37" name="椭圆 36"/>
              <p:cNvSpPr/>
              <p:nvPr/>
            </p:nvSpPr>
            <p:spPr>
              <a:xfrm>
                <a:off x="11027753" y="2126774"/>
                <a:ext cx="684076"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2</a:t>
                </a:r>
              </a:p>
            </p:txBody>
          </p:sp>
        </p:grpSp>
        <p:sp>
          <p:nvSpPr>
            <p:cNvPr id="41" name="TextBox 105"/>
            <p:cNvSpPr txBox="1"/>
            <p:nvPr/>
          </p:nvSpPr>
          <p:spPr>
            <a:xfrm>
              <a:off x="7570" y="2895"/>
              <a:ext cx="5103" cy="689"/>
            </a:xfrm>
            <a:prstGeom prst="rect">
              <a:avLst/>
            </a:prstGeom>
            <a:noFill/>
          </p:spPr>
          <p:txBody>
            <a:bodyPr wrap="square" lIns="68509" tIns="34253" rIns="68509" bIns="34253">
              <a:spAutoFit/>
            </a:bodyPr>
            <a:lstStyle/>
            <a:p>
              <a:pPr>
                <a:lnSpc>
                  <a:spcPct val="133000"/>
                </a:lnSpc>
                <a:defRPr/>
              </a:pPr>
              <a:r>
                <a:rPr lang="zh-CN" altLang="en-US" b="1"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sym typeface="微软雅黑" panose="020B0503020204020204" pitchFamily="34" charset="-122"/>
                </a:rPr>
                <a:t>点击此处添加文字</a:t>
              </a:r>
            </a:p>
          </p:txBody>
        </p:sp>
        <p:sp>
          <p:nvSpPr>
            <p:cNvPr id="42" name="TextBox 106"/>
            <p:cNvSpPr txBox="1"/>
            <p:nvPr/>
          </p:nvSpPr>
          <p:spPr>
            <a:xfrm>
              <a:off x="7491" y="5159"/>
              <a:ext cx="5103" cy="689"/>
            </a:xfrm>
            <a:prstGeom prst="rect">
              <a:avLst/>
            </a:prstGeom>
            <a:noFill/>
          </p:spPr>
          <p:txBody>
            <a:bodyPr wrap="square" lIns="68509" tIns="34253" rIns="68509" bIns="34253">
              <a:spAutoFit/>
            </a:bodyPr>
            <a:lstStyle/>
            <a:p>
              <a:pPr>
                <a:lnSpc>
                  <a:spcPct val="133000"/>
                </a:lnSpc>
                <a:defRPr/>
              </a:pPr>
              <a:r>
                <a:rPr lang="zh-CN" altLang="en-US" b="1"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sym typeface="微软雅黑" panose="020B0503020204020204" pitchFamily="34" charset="-122"/>
                </a:rPr>
                <a:t>点击此处添加文字</a:t>
              </a:r>
            </a:p>
          </p:txBody>
        </p:sp>
        <p:sp>
          <p:nvSpPr>
            <p:cNvPr id="2" name="TextBox 105"/>
            <p:cNvSpPr txBox="1"/>
            <p:nvPr/>
          </p:nvSpPr>
          <p:spPr>
            <a:xfrm>
              <a:off x="7491" y="1627"/>
              <a:ext cx="5103" cy="689"/>
            </a:xfrm>
            <a:prstGeom prst="rect">
              <a:avLst/>
            </a:prstGeom>
            <a:noFill/>
          </p:spPr>
          <p:txBody>
            <a:bodyPr wrap="square" lIns="68509" tIns="34253" rIns="68509" bIns="34253">
              <a:spAutoFit/>
            </a:bodyPr>
            <a:lstStyle/>
            <a:p>
              <a:pPr>
                <a:lnSpc>
                  <a:spcPct val="133000"/>
                </a:lnSpc>
                <a:defRPr/>
              </a:pPr>
              <a:r>
                <a:rPr lang="zh-CN" altLang="en-US" b="1"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sym typeface="微软雅黑" panose="020B0503020204020204" pitchFamily="34" charset="-122"/>
                </a:rPr>
                <a:t>点击此处添加文字</a:t>
              </a:r>
            </a:p>
          </p:txBody>
        </p:sp>
        <p:sp>
          <p:nvSpPr>
            <p:cNvPr id="3" name="TextBox 106"/>
            <p:cNvSpPr txBox="1"/>
            <p:nvPr/>
          </p:nvSpPr>
          <p:spPr>
            <a:xfrm>
              <a:off x="7491" y="3928"/>
              <a:ext cx="5103" cy="689"/>
            </a:xfrm>
            <a:prstGeom prst="rect">
              <a:avLst/>
            </a:prstGeom>
            <a:noFill/>
          </p:spPr>
          <p:txBody>
            <a:bodyPr wrap="square" lIns="68509" tIns="34253" rIns="68509" bIns="34253">
              <a:spAutoFit/>
            </a:bodyPr>
            <a:lstStyle/>
            <a:p>
              <a:pPr>
                <a:lnSpc>
                  <a:spcPct val="133000"/>
                </a:lnSpc>
                <a:defRPr/>
              </a:pPr>
              <a:r>
                <a:rPr lang="zh-CN" altLang="en-US" b="1"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sym typeface="微软雅黑" panose="020B0503020204020204" pitchFamily="34" charset="-122"/>
                </a:rPr>
                <a:t>点击此处添加文字</a:t>
              </a:r>
            </a:p>
          </p:txBody>
        </p:sp>
        <p:grpSp>
          <p:nvGrpSpPr>
            <p:cNvPr id="4" name="组合 3"/>
            <p:cNvGrpSpPr/>
            <p:nvPr/>
          </p:nvGrpSpPr>
          <p:grpSpPr>
            <a:xfrm>
              <a:off x="6314" y="2009"/>
              <a:ext cx="5808" cy="807"/>
              <a:chOff x="11027754" y="2126774"/>
              <a:chExt cx="4922535" cy="684076"/>
            </a:xfrm>
          </p:grpSpPr>
          <p:cxnSp>
            <p:nvCxnSpPr>
              <p:cNvPr id="5" name="直接连接符 4"/>
              <p:cNvCxnSpPr/>
              <p:nvPr/>
            </p:nvCxnSpPr>
            <p:spPr>
              <a:xfrm>
                <a:off x="11027754" y="2468811"/>
                <a:ext cx="4922535" cy="0"/>
              </a:xfrm>
              <a:prstGeom prst="lin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11027755" y="2126774"/>
                <a:ext cx="684075"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1</a:t>
                </a:r>
              </a:p>
            </p:txBody>
          </p:sp>
        </p:grpSp>
        <p:grpSp>
          <p:nvGrpSpPr>
            <p:cNvPr id="7" name="组合 6"/>
            <p:cNvGrpSpPr/>
            <p:nvPr/>
          </p:nvGrpSpPr>
          <p:grpSpPr>
            <a:xfrm>
              <a:off x="6314" y="4352"/>
              <a:ext cx="5724" cy="807"/>
              <a:chOff x="11027754" y="2126774"/>
              <a:chExt cx="4392489" cy="684076"/>
            </a:xfrm>
            <a:solidFill>
              <a:srgbClr val="AECD7A"/>
            </a:solidFill>
          </p:grpSpPr>
          <p:cxnSp>
            <p:nvCxnSpPr>
              <p:cNvPr id="8" name="直接连接符 7"/>
              <p:cNvCxnSpPr/>
              <p:nvPr/>
            </p:nvCxnSpPr>
            <p:spPr>
              <a:xfrm>
                <a:off x="11027754" y="2468811"/>
                <a:ext cx="4392489" cy="0"/>
              </a:xfrm>
              <a:prstGeom prst="line">
                <a:avLst/>
              </a:prstGeom>
              <a:gr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9" name="椭圆 8"/>
              <p:cNvSpPr/>
              <p:nvPr/>
            </p:nvSpPr>
            <p:spPr>
              <a:xfrm>
                <a:off x="11027755" y="2126774"/>
                <a:ext cx="684076"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3</a:t>
                </a:r>
              </a:p>
            </p:txBody>
          </p:sp>
        </p:grpSp>
        <p:grpSp>
          <p:nvGrpSpPr>
            <p:cNvPr id="10" name="组合 9"/>
            <p:cNvGrpSpPr/>
            <p:nvPr/>
          </p:nvGrpSpPr>
          <p:grpSpPr>
            <a:xfrm>
              <a:off x="6314" y="3181"/>
              <a:ext cx="5808" cy="807"/>
              <a:chOff x="11027753" y="2126774"/>
              <a:chExt cx="4922537" cy="684076"/>
            </a:xfrm>
          </p:grpSpPr>
          <p:cxnSp>
            <p:nvCxnSpPr>
              <p:cNvPr id="11" name="直接连接符 10"/>
              <p:cNvCxnSpPr/>
              <p:nvPr/>
            </p:nvCxnSpPr>
            <p:spPr>
              <a:xfrm>
                <a:off x="11027754" y="2468811"/>
                <a:ext cx="4922536" cy="0"/>
              </a:xfrm>
              <a:prstGeom prst="lin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12" name="椭圆 11"/>
              <p:cNvSpPr/>
              <p:nvPr/>
            </p:nvSpPr>
            <p:spPr>
              <a:xfrm>
                <a:off x="11027753" y="2126774"/>
                <a:ext cx="684076" cy="68407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2</a:t>
                </a:r>
              </a:p>
            </p:txBody>
          </p:sp>
        </p:grpSp>
        <p:grpSp>
          <p:nvGrpSpPr>
            <p:cNvPr id="13" name="组合 12"/>
            <p:cNvGrpSpPr/>
            <p:nvPr/>
          </p:nvGrpSpPr>
          <p:grpSpPr>
            <a:xfrm>
              <a:off x="6314" y="5524"/>
              <a:ext cx="5787" cy="807"/>
              <a:chOff x="11027755" y="2126774"/>
              <a:chExt cx="4904499" cy="684076"/>
            </a:xfrm>
            <a:solidFill>
              <a:srgbClr val="558555"/>
            </a:solidFill>
          </p:grpSpPr>
          <p:cxnSp>
            <p:nvCxnSpPr>
              <p:cNvPr id="14" name="直接连接符 13"/>
              <p:cNvCxnSpPr/>
              <p:nvPr/>
            </p:nvCxnSpPr>
            <p:spPr>
              <a:xfrm>
                <a:off x="11045552" y="2468811"/>
                <a:ext cx="4886702" cy="0"/>
              </a:xfrm>
              <a:prstGeom prst="line">
                <a:avLst/>
              </a:prstGeom>
              <a:grpFill/>
              <a:ln w="19050">
                <a:solidFill>
                  <a:srgbClr val="4A382C"/>
                </a:solidFill>
              </a:ln>
            </p:spPr>
            <p:style>
              <a:lnRef idx="2">
                <a:schemeClr val="accent1">
                  <a:shade val="50000"/>
                </a:schemeClr>
              </a:lnRef>
              <a:fillRef idx="1">
                <a:schemeClr val="accent1"/>
              </a:fillRef>
              <a:effectRef idx="0">
                <a:schemeClr val="accent1"/>
              </a:effectRef>
              <a:fontRef idx="minor">
                <a:schemeClr val="lt1"/>
              </a:fontRef>
            </p:style>
          </p:cxnSp>
          <p:sp>
            <p:nvSpPr>
              <p:cNvPr id="15" name="椭圆 14"/>
              <p:cNvSpPr/>
              <p:nvPr/>
            </p:nvSpPr>
            <p:spPr>
              <a:xfrm>
                <a:off x="11027755" y="2126774"/>
                <a:ext cx="684076" cy="684076"/>
              </a:xfrm>
              <a:prstGeom prst="ellipse">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4</a:t>
                </a:r>
              </a:p>
            </p:txBody>
          </p:sp>
        </p:grpSp>
        <p:grpSp>
          <p:nvGrpSpPr>
            <p:cNvPr id="16" name="组合 15"/>
            <p:cNvGrpSpPr/>
            <p:nvPr/>
          </p:nvGrpSpPr>
          <p:grpSpPr>
            <a:xfrm>
              <a:off x="6314" y="2009"/>
              <a:ext cx="5808" cy="807"/>
              <a:chOff x="11027754" y="2126774"/>
              <a:chExt cx="4922535" cy="684076"/>
            </a:xfrm>
            <a:solidFill>
              <a:srgbClr val="F29C9F"/>
            </a:solidFill>
          </p:grpSpPr>
          <p:cxnSp>
            <p:nvCxnSpPr>
              <p:cNvPr id="17" name="直接连接符 16"/>
              <p:cNvCxnSpPr/>
              <p:nvPr/>
            </p:nvCxnSpPr>
            <p:spPr>
              <a:xfrm>
                <a:off x="11027754" y="2468811"/>
                <a:ext cx="4922535" cy="0"/>
              </a:xfrm>
              <a:prstGeom prst="line">
                <a:avLst/>
              </a:prstGeom>
              <a:grpFill/>
              <a:ln w="19050">
                <a:solidFill>
                  <a:srgbClr val="455650"/>
                </a:solidFill>
              </a:ln>
            </p:spPr>
            <p:style>
              <a:lnRef idx="2">
                <a:schemeClr val="accent1">
                  <a:shade val="50000"/>
                </a:schemeClr>
              </a:lnRef>
              <a:fillRef idx="1">
                <a:schemeClr val="accent1"/>
              </a:fillRef>
              <a:effectRef idx="0">
                <a:schemeClr val="accent1"/>
              </a:effectRef>
              <a:fontRef idx="minor">
                <a:schemeClr val="lt1"/>
              </a:fontRef>
            </p:style>
          </p:cxnSp>
          <p:sp>
            <p:nvSpPr>
              <p:cNvPr id="18" name="椭圆 17"/>
              <p:cNvSpPr/>
              <p:nvPr/>
            </p:nvSpPr>
            <p:spPr>
              <a:xfrm>
                <a:off x="11027755" y="2126774"/>
                <a:ext cx="684075" cy="684076"/>
              </a:xfrm>
              <a:prstGeom prst="ellipse">
                <a:avLst/>
              </a:prstGeom>
              <a:solidFill>
                <a:srgbClr val="455650"/>
              </a:solidFill>
              <a:ln>
                <a:solidFill>
                  <a:srgbClr val="455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1</a:t>
                </a:r>
              </a:p>
            </p:txBody>
          </p:sp>
        </p:grpSp>
        <p:grpSp>
          <p:nvGrpSpPr>
            <p:cNvPr id="19" name="组合 18"/>
            <p:cNvGrpSpPr/>
            <p:nvPr/>
          </p:nvGrpSpPr>
          <p:grpSpPr>
            <a:xfrm>
              <a:off x="6314" y="4352"/>
              <a:ext cx="5724" cy="807"/>
              <a:chOff x="11027754" y="2126774"/>
              <a:chExt cx="4392489" cy="684076"/>
            </a:xfrm>
            <a:solidFill>
              <a:srgbClr val="558555"/>
            </a:solidFill>
          </p:grpSpPr>
          <p:cxnSp>
            <p:nvCxnSpPr>
              <p:cNvPr id="20" name="直接连接符 19"/>
              <p:cNvCxnSpPr/>
              <p:nvPr/>
            </p:nvCxnSpPr>
            <p:spPr>
              <a:xfrm>
                <a:off x="11027754" y="2468811"/>
                <a:ext cx="4392489" cy="0"/>
              </a:xfrm>
              <a:prstGeom prst="line">
                <a:avLst/>
              </a:prstGeom>
              <a:grpFill/>
              <a:ln w="19050">
                <a:solidFill>
                  <a:srgbClr val="455650"/>
                </a:solidFill>
              </a:ln>
            </p:spPr>
            <p:style>
              <a:lnRef idx="2">
                <a:schemeClr val="accent1">
                  <a:shade val="50000"/>
                </a:schemeClr>
              </a:lnRef>
              <a:fillRef idx="1">
                <a:schemeClr val="accent1"/>
              </a:fillRef>
              <a:effectRef idx="0">
                <a:schemeClr val="accent1"/>
              </a:effectRef>
              <a:fontRef idx="minor">
                <a:schemeClr val="lt1"/>
              </a:fontRef>
            </p:style>
          </p:cxnSp>
          <p:sp>
            <p:nvSpPr>
              <p:cNvPr id="23" name="椭圆 22"/>
              <p:cNvSpPr/>
              <p:nvPr/>
            </p:nvSpPr>
            <p:spPr>
              <a:xfrm>
                <a:off x="11027755" y="2126774"/>
                <a:ext cx="684076" cy="684076"/>
              </a:xfrm>
              <a:prstGeom prst="ellipse">
                <a:avLst/>
              </a:prstGeom>
              <a:solidFill>
                <a:srgbClr val="455650"/>
              </a:solidFill>
              <a:ln>
                <a:solidFill>
                  <a:srgbClr val="4556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3</a:t>
                </a:r>
              </a:p>
            </p:txBody>
          </p:sp>
        </p:grpSp>
        <p:grpSp>
          <p:nvGrpSpPr>
            <p:cNvPr id="24" name="组合 23"/>
            <p:cNvGrpSpPr/>
            <p:nvPr/>
          </p:nvGrpSpPr>
          <p:grpSpPr>
            <a:xfrm>
              <a:off x="6314" y="3181"/>
              <a:ext cx="5808" cy="807"/>
              <a:chOff x="11027753" y="2126774"/>
              <a:chExt cx="4922537" cy="684076"/>
            </a:xfrm>
            <a:solidFill>
              <a:srgbClr val="558555"/>
            </a:solidFill>
          </p:grpSpPr>
          <p:cxnSp>
            <p:nvCxnSpPr>
              <p:cNvPr id="25" name="直接连接符 24"/>
              <p:cNvCxnSpPr/>
              <p:nvPr/>
            </p:nvCxnSpPr>
            <p:spPr>
              <a:xfrm>
                <a:off x="11027754" y="2468811"/>
                <a:ext cx="4922536" cy="0"/>
              </a:xfrm>
              <a:prstGeom prst="line">
                <a:avLst/>
              </a:prstGeom>
              <a:solidFill>
                <a:srgbClr val="7E9161"/>
              </a:solidFill>
              <a:ln w="19050">
                <a:solidFill>
                  <a:srgbClr val="7E9161"/>
                </a:solidFill>
              </a:ln>
            </p:spPr>
            <p:style>
              <a:lnRef idx="2">
                <a:schemeClr val="accent1">
                  <a:shade val="50000"/>
                </a:schemeClr>
              </a:lnRef>
              <a:fillRef idx="1">
                <a:schemeClr val="accent1"/>
              </a:fillRef>
              <a:effectRef idx="0">
                <a:schemeClr val="accent1"/>
              </a:effectRef>
              <a:fontRef idx="minor">
                <a:schemeClr val="lt1"/>
              </a:fontRef>
            </p:style>
          </p:cxnSp>
          <p:sp>
            <p:nvSpPr>
              <p:cNvPr id="38" name="椭圆 37"/>
              <p:cNvSpPr/>
              <p:nvPr/>
            </p:nvSpPr>
            <p:spPr>
              <a:xfrm>
                <a:off x="11027753" y="2126774"/>
                <a:ext cx="684076" cy="684076"/>
              </a:xfrm>
              <a:prstGeom prst="ellipse">
                <a:avLst/>
              </a:pr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95" dirty="0">
                    <a:solidFill>
                      <a:schemeClr val="tx1"/>
                    </a:solidFill>
                    <a:latin typeface="方正琥珀简体" panose="03000509000000000000" pitchFamily="65" charset="-122"/>
                    <a:ea typeface="方正琥珀简体" panose="03000509000000000000" pitchFamily="65" charset="-122"/>
                    <a:cs typeface="站酷小薇LOGO体" panose="02010600010101010101" charset="-122"/>
                  </a:rPr>
                  <a:t>2</a:t>
                </a: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3"/>
          <p:cNvSpPr/>
          <p:nvPr/>
        </p:nvSpPr>
        <p:spPr>
          <a:xfrm>
            <a:off x="1294577" y="1542693"/>
            <a:ext cx="1635540" cy="1635540"/>
          </a:xfrm>
          <a:prstGeom prst="ellipse">
            <a:avLst/>
          </a:prstGeom>
          <a:solidFill>
            <a:srgbClr val="4A382C"/>
          </a:solidFill>
          <a:ln w="9525">
            <a:noFill/>
          </a:ln>
        </p:spPr>
        <p:txBody>
          <a:bodyPr/>
          <a:lstStyle/>
          <a:p>
            <a:pPr marL="171450" indent="-171450"/>
            <a:endParaRPr lang="zh-CN" altLang="zh-CN" sz="1575" dirty="0">
              <a:latin typeface="微软雅黑" panose="020B0503020204020204" pitchFamily="34" charset="-122"/>
              <a:ea typeface="微软雅黑" panose="020B0503020204020204" pitchFamily="34" charset="-122"/>
              <a:cs typeface="站酷小薇LOGO体" panose="02010600010101010101" charset="-122"/>
              <a:sym typeface="Calibri" panose="020F0502020204030204" charset="0"/>
            </a:endParaRPr>
          </a:p>
        </p:txBody>
      </p:sp>
      <p:sp>
        <p:nvSpPr>
          <p:cNvPr id="24" name="Text Placeholder 4"/>
          <p:cNvSpPr/>
          <p:nvPr/>
        </p:nvSpPr>
        <p:spPr>
          <a:xfrm>
            <a:off x="3753244" y="1551025"/>
            <a:ext cx="1636730" cy="1635540"/>
          </a:xfrm>
          <a:prstGeom prst="ellipse">
            <a:avLst/>
          </a:prstGeom>
          <a:solidFill>
            <a:srgbClr val="7E9161"/>
          </a:solidFill>
          <a:ln w="9525">
            <a:solidFill>
              <a:srgbClr val="7E9161"/>
            </a:solidFill>
          </a:ln>
        </p:spPr>
        <p:txBody>
          <a:bodyPr/>
          <a:lstStyle/>
          <a:p>
            <a:pPr marL="171450" indent="-171450" algn="ctr"/>
            <a:endParaRPr lang="zh-CN" altLang="zh-CN" sz="1575" dirty="0">
              <a:latin typeface="微软雅黑" panose="020B0503020204020204" pitchFamily="34" charset="-122"/>
              <a:ea typeface="微软雅黑" panose="020B0503020204020204" pitchFamily="34" charset="-122"/>
              <a:cs typeface="站酷小薇LOGO体" panose="02010600010101010101" charset="-122"/>
              <a:sym typeface="Calibri" panose="020F0502020204030204" charset="0"/>
            </a:endParaRPr>
          </a:p>
        </p:txBody>
      </p:sp>
      <p:sp>
        <p:nvSpPr>
          <p:cNvPr id="25" name="Text Placeholder 5"/>
          <p:cNvSpPr/>
          <p:nvPr/>
        </p:nvSpPr>
        <p:spPr>
          <a:xfrm>
            <a:off x="6211911" y="1551025"/>
            <a:ext cx="1636730" cy="1635540"/>
          </a:xfrm>
          <a:prstGeom prst="ellipse">
            <a:avLst/>
          </a:prstGeom>
          <a:solidFill>
            <a:srgbClr val="4A382C"/>
          </a:solidFill>
          <a:ln w="9525">
            <a:noFill/>
          </a:ln>
        </p:spPr>
        <p:txBody>
          <a:bodyPr/>
          <a:lstStyle/>
          <a:p>
            <a:pPr marL="171450" indent="-171450" algn="ctr"/>
            <a:endParaRPr lang="zh-CN" altLang="zh-CN" sz="1575" dirty="0">
              <a:latin typeface="微软雅黑" panose="020B0503020204020204" pitchFamily="34" charset="-122"/>
              <a:ea typeface="微软雅黑" panose="020B0503020204020204" pitchFamily="34" charset="-122"/>
              <a:cs typeface="站酷小薇LOGO体" panose="02010600010101010101" charset="-122"/>
              <a:sym typeface="Calibri" panose="020F0502020204030204" charset="0"/>
            </a:endParaRPr>
          </a:p>
        </p:txBody>
      </p:sp>
      <p:grpSp>
        <p:nvGrpSpPr>
          <p:cNvPr id="26" name="组合 75"/>
          <p:cNvGrpSpPr/>
          <p:nvPr/>
        </p:nvGrpSpPr>
        <p:grpSpPr>
          <a:xfrm>
            <a:off x="1113644" y="3492486"/>
            <a:ext cx="1997406" cy="1153448"/>
            <a:chOff x="0" y="0"/>
            <a:chExt cx="2343898" cy="992595"/>
          </a:xfrm>
        </p:grpSpPr>
        <p:sp>
          <p:nvSpPr>
            <p:cNvPr id="27" name="文本框 76"/>
            <p:cNvSpPr/>
            <p:nvPr/>
          </p:nvSpPr>
          <p:spPr>
            <a:xfrm>
              <a:off x="0" y="287439"/>
              <a:ext cx="2343898" cy="705156"/>
            </a:xfrm>
            <a:prstGeom prst="rect">
              <a:avLst/>
            </a:prstGeom>
            <a:noFill/>
            <a:ln w="9525">
              <a:noFill/>
              <a:miter/>
            </a:ln>
          </p:spPr>
          <p:txBody>
            <a:bodyPr lIns="91334" tIns="45667" rIns="91334" bIns="45667"/>
            <a:lstStyle/>
            <a:p>
              <a:pPr lvl="0" algn="ctr" eaLnBrk="1" hangingPunct="1">
                <a:lnSpc>
                  <a:spcPct val="120000"/>
                </a:lnSpc>
                <a:buNone/>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在此录入上述图表的综合描述说明，在此录入上述图表的综合描述说明，在此录入上述图表的综合描述说明。</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8" name="文本框 77"/>
            <p:cNvSpPr/>
            <p:nvPr/>
          </p:nvSpPr>
          <p:spPr>
            <a:xfrm>
              <a:off x="589566" y="0"/>
              <a:ext cx="1164764" cy="288031"/>
            </a:xfrm>
            <a:prstGeom prst="rect">
              <a:avLst/>
            </a:prstGeom>
            <a:noFill/>
            <a:ln w="9525">
              <a:noFill/>
              <a:miter/>
            </a:ln>
          </p:spPr>
          <p:txBody>
            <a:bodyPr wrap="none">
              <a:spAutoFit/>
            </a:bodyPr>
            <a:lstStyle/>
            <a:p>
              <a:pPr lvl="0" algn="ctr" eaLnBrk="1" hangingPunct="1">
                <a:buNone/>
              </a:pPr>
              <a:r>
                <a:rPr lang="zh-CN" altLang="en-US" sz="1575" b="1"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9" name="文本框 79"/>
          <p:cNvSpPr/>
          <p:nvPr/>
        </p:nvSpPr>
        <p:spPr>
          <a:xfrm>
            <a:off x="1596331" y="2187339"/>
            <a:ext cx="1032033" cy="346249"/>
          </a:xfrm>
          <a:prstGeom prst="rect">
            <a:avLst/>
          </a:prstGeom>
          <a:noFill/>
          <a:ln w="9525">
            <a:noFill/>
            <a:miter/>
          </a:ln>
        </p:spPr>
        <p:txBody>
          <a:bodyPr>
            <a:spAutoFit/>
          </a:bodyPr>
          <a:lstStyle/>
          <a:p>
            <a:pPr lvl="0" algn="ctr" eaLnBrk="1" hangingPunct="1">
              <a:buNone/>
            </a:pPr>
            <a:r>
              <a:rPr lang="zh-CN" altLang="en-US" sz="1650" b="1" dirty="0">
                <a:solidFill>
                  <a:srgbClr val="F2F2F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latin typeface="微软雅黑" panose="020B0503020204020204" pitchFamily="34" charset="-122"/>
              <a:ea typeface="微软雅黑" panose="020B0503020204020204" pitchFamily="34" charset="-122"/>
              <a:cs typeface="站酷小薇LOGO体" panose="02010600010101010101" charset="-122"/>
            </a:endParaRPr>
          </a:p>
        </p:txBody>
      </p:sp>
      <p:sp>
        <p:nvSpPr>
          <p:cNvPr id="30" name="文本框 80"/>
          <p:cNvSpPr/>
          <p:nvPr/>
        </p:nvSpPr>
        <p:spPr>
          <a:xfrm>
            <a:off x="4056188" y="2187339"/>
            <a:ext cx="1030843" cy="346249"/>
          </a:xfrm>
          <a:prstGeom prst="rect">
            <a:avLst/>
          </a:prstGeom>
          <a:noFill/>
          <a:ln w="9525">
            <a:noFill/>
            <a:miter/>
          </a:ln>
        </p:spPr>
        <p:txBody>
          <a:bodyPr>
            <a:spAutoFit/>
          </a:bodyPr>
          <a:lstStyle/>
          <a:p>
            <a:pPr lvl="0" algn="ctr" eaLnBrk="1" hangingPunct="1">
              <a:buNone/>
            </a:pPr>
            <a:r>
              <a:rPr lang="zh-CN" altLang="en-US" sz="1650" b="1" dirty="0">
                <a:solidFill>
                  <a:srgbClr val="F2F2F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latin typeface="微软雅黑" panose="020B0503020204020204" pitchFamily="34" charset="-122"/>
              <a:ea typeface="微软雅黑" panose="020B0503020204020204" pitchFamily="34" charset="-122"/>
              <a:cs typeface="站酷小薇LOGO体" panose="02010600010101010101" charset="-122"/>
            </a:endParaRPr>
          </a:p>
        </p:txBody>
      </p:sp>
      <p:sp>
        <p:nvSpPr>
          <p:cNvPr id="31" name="文本框 81"/>
          <p:cNvSpPr/>
          <p:nvPr/>
        </p:nvSpPr>
        <p:spPr>
          <a:xfrm>
            <a:off x="6514855" y="2187339"/>
            <a:ext cx="1030843" cy="346249"/>
          </a:xfrm>
          <a:prstGeom prst="rect">
            <a:avLst/>
          </a:prstGeom>
          <a:noFill/>
          <a:ln w="9525">
            <a:noFill/>
            <a:miter/>
          </a:ln>
        </p:spPr>
        <p:txBody>
          <a:bodyPr>
            <a:spAutoFit/>
          </a:bodyPr>
          <a:lstStyle/>
          <a:p>
            <a:pPr lvl="0" algn="ctr" eaLnBrk="1" hangingPunct="1">
              <a:buNone/>
            </a:pPr>
            <a:r>
              <a:rPr lang="zh-CN" altLang="en-US" sz="1650" b="1" dirty="0">
                <a:solidFill>
                  <a:srgbClr val="F2F2F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latin typeface="微软雅黑" panose="020B0503020204020204" pitchFamily="34" charset="-122"/>
              <a:ea typeface="微软雅黑" panose="020B0503020204020204" pitchFamily="34" charset="-122"/>
              <a:cs typeface="站酷小薇LOGO体" panose="02010600010101010101" charset="-122"/>
            </a:endParaRPr>
          </a:p>
        </p:txBody>
      </p:sp>
      <p:grpSp>
        <p:nvGrpSpPr>
          <p:cNvPr id="32" name="组合 82"/>
          <p:cNvGrpSpPr/>
          <p:nvPr/>
        </p:nvGrpSpPr>
        <p:grpSpPr>
          <a:xfrm>
            <a:off x="3572906" y="3492486"/>
            <a:ext cx="1997406" cy="1153448"/>
            <a:chOff x="0" y="0"/>
            <a:chExt cx="2343898" cy="992595"/>
          </a:xfrm>
        </p:grpSpPr>
        <p:sp>
          <p:nvSpPr>
            <p:cNvPr id="33" name="文本框 83"/>
            <p:cNvSpPr/>
            <p:nvPr/>
          </p:nvSpPr>
          <p:spPr>
            <a:xfrm>
              <a:off x="0" y="287439"/>
              <a:ext cx="2343898" cy="705156"/>
            </a:xfrm>
            <a:prstGeom prst="rect">
              <a:avLst/>
            </a:prstGeom>
            <a:noFill/>
            <a:ln w="9525">
              <a:noFill/>
              <a:miter/>
            </a:ln>
          </p:spPr>
          <p:txBody>
            <a:bodyPr lIns="91334" tIns="45667" rIns="91334" bIns="45667"/>
            <a:lstStyle/>
            <a:p>
              <a:pPr lvl="0" algn="ctr" eaLnBrk="1" hangingPunct="1">
                <a:lnSpc>
                  <a:spcPct val="120000"/>
                </a:lnSpc>
                <a:buNone/>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在此录入上述图表的综合描述说明，在此录入上述图表的综合描述说明，在此录入上述图表的综合描述说明。</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4" name="文本框 84"/>
            <p:cNvSpPr/>
            <p:nvPr/>
          </p:nvSpPr>
          <p:spPr>
            <a:xfrm>
              <a:off x="589566" y="0"/>
              <a:ext cx="1164764" cy="288031"/>
            </a:xfrm>
            <a:prstGeom prst="rect">
              <a:avLst/>
            </a:prstGeom>
            <a:noFill/>
            <a:ln w="9525">
              <a:noFill/>
              <a:miter/>
            </a:ln>
          </p:spPr>
          <p:txBody>
            <a:bodyPr wrap="none">
              <a:spAutoFit/>
            </a:bodyPr>
            <a:lstStyle/>
            <a:p>
              <a:pPr lvl="0" algn="ctr" eaLnBrk="1" hangingPunct="1">
                <a:buNone/>
              </a:pPr>
              <a:r>
                <a:rPr lang="zh-CN" altLang="en-US" sz="1575" b="1"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35" name="组合 85"/>
          <p:cNvGrpSpPr/>
          <p:nvPr/>
        </p:nvGrpSpPr>
        <p:grpSpPr>
          <a:xfrm>
            <a:off x="6032168" y="3492486"/>
            <a:ext cx="1996216" cy="1153448"/>
            <a:chOff x="0" y="0"/>
            <a:chExt cx="2343898" cy="992595"/>
          </a:xfrm>
        </p:grpSpPr>
        <p:sp>
          <p:nvSpPr>
            <p:cNvPr id="36" name="文本框 86"/>
            <p:cNvSpPr/>
            <p:nvPr/>
          </p:nvSpPr>
          <p:spPr>
            <a:xfrm>
              <a:off x="0" y="287439"/>
              <a:ext cx="2343898" cy="705156"/>
            </a:xfrm>
            <a:prstGeom prst="rect">
              <a:avLst/>
            </a:prstGeom>
            <a:noFill/>
            <a:ln w="9525">
              <a:noFill/>
              <a:miter/>
            </a:ln>
          </p:spPr>
          <p:txBody>
            <a:bodyPr lIns="91334" tIns="45667" rIns="91334" bIns="45667"/>
            <a:lstStyle/>
            <a:p>
              <a:pPr lvl="0" algn="ctr" eaLnBrk="1" hangingPunct="1">
                <a:lnSpc>
                  <a:spcPct val="120000"/>
                </a:lnSpc>
                <a:buNone/>
              </a:pPr>
              <a:r>
                <a:rPr lang="zh-CN" altLang="en-US" sz="105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在此录入上述图表的综合描述说明，在此录入上述图表的综合描述说明，在此录入上述图表的综合描述说明。</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7" name="文本框 87"/>
            <p:cNvSpPr/>
            <p:nvPr/>
          </p:nvSpPr>
          <p:spPr>
            <a:xfrm>
              <a:off x="589219" y="0"/>
              <a:ext cx="1165458" cy="288031"/>
            </a:xfrm>
            <a:prstGeom prst="rect">
              <a:avLst/>
            </a:prstGeom>
            <a:noFill/>
            <a:ln w="9525">
              <a:noFill/>
              <a:miter/>
            </a:ln>
          </p:spPr>
          <p:txBody>
            <a:bodyPr wrap="none">
              <a:spAutoFit/>
            </a:bodyPr>
            <a:lstStyle/>
            <a:p>
              <a:pPr lvl="0" algn="ctr" eaLnBrk="1" hangingPunct="1">
                <a:buNone/>
              </a:pPr>
              <a:r>
                <a:rPr lang="zh-CN" altLang="en-US" sz="1575" b="1"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微软雅黑" panose="020B0503020204020204" pitchFamily="34" charset="-122"/>
                </a:rPr>
                <a:t>添加内容</a:t>
              </a:r>
              <a:endParaRPr lang="zh-CN" altLang="en-US" sz="135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18"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19" name="直接连接符 18"/>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53" presetClass="entr" presetSubtype="16"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p:cTn id="32" dur="500" fill="hold"/>
                                        <p:tgtEl>
                                          <p:spTgt spid="32"/>
                                        </p:tgtEl>
                                        <p:attrNameLst>
                                          <p:attrName>ppt_w</p:attrName>
                                        </p:attrNameLst>
                                      </p:cBhvr>
                                      <p:tavLst>
                                        <p:tav tm="0">
                                          <p:val>
                                            <p:fltVal val="0"/>
                                          </p:val>
                                        </p:tav>
                                        <p:tav tm="100000">
                                          <p:val>
                                            <p:strVal val="#ppt_w"/>
                                          </p:val>
                                        </p:tav>
                                      </p:tavLst>
                                    </p:anim>
                                    <p:anim calcmode="lin" valueType="num">
                                      <p:cBhvr>
                                        <p:cTn id="33" dur="500" fill="hold"/>
                                        <p:tgtEl>
                                          <p:spTgt spid="32"/>
                                        </p:tgtEl>
                                        <p:attrNameLst>
                                          <p:attrName>ppt_h</p:attrName>
                                        </p:attrNameLst>
                                      </p:cBhvr>
                                      <p:tavLst>
                                        <p:tav tm="0">
                                          <p:val>
                                            <p:fltVal val="0"/>
                                          </p:val>
                                        </p:tav>
                                        <p:tav tm="100000">
                                          <p:val>
                                            <p:strVal val="#ppt_h"/>
                                          </p:val>
                                        </p:tav>
                                      </p:tavLst>
                                    </p:anim>
                                    <p:animEffect transition="in" filter="fade">
                                      <p:cBhvr>
                                        <p:cTn id="34" dur="500"/>
                                        <p:tgtEl>
                                          <p:spTgt spid="3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par>
                          <p:cTn id="50" fill="hold">
                            <p:stCondLst>
                              <p:cond delay="500"/>
                            </p:stCondLst>
                            <p:childTnLst>
                              <p:par>
                                <p:cTn id="51" presetID="22" presetClass="entr" presetSubtype="2"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right)">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9"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9"/>
          <p:cNvSpPr/>
          <p:nvPr/>
        </p:nvSpPr>
        <p:spPr bwMode="auto">
          <a:xfrm>
            <a:off x="2704685" y="3910530"/>
            <a:ext cx="1923865" cy="1232825"/>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7" name="Freeform 20"/>
          <p:cNvSpPr/>
          <p:nvPr/>
        </p:nvSpPr>
        <p:spPr bwMode="auto">
          <a:xfrm>
            <a:off x="4511315" y="3957124"/>
            <a:ext cx="1399310" cy="550177"/>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8" name="Freeform 21"/>
          <p:cNvSpPr/>
          <p:nvPr/>
        </p:nvSpPr>
        <p:spPr bwMode="auto">
          <a:xfrm>
            <a:off x="4693182" y="2114187"/>
            <a:ext cx="1277566" cy="521616"/>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9" name="Freeform 22"/>
          <p:cNvSpPr/>
          <p:nvPr/>
        </p:nvSpPr>
        <p:spPr bwMode="auto">
          <a:xfrm>
            <a:off x="3776341" y="2753056"/>
            <a:ext cx="554615" cy="1282243"/>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0" name="Freeform 23"/>
          <p:cNvSpPr/>
          <p:nvPr/>
        </p:nvSpPr>
        <p:spPr bwMode="auto">
          <a:xfrm>
            <a:off x="4945687" y="3193497"/>
            <a:ext cx="1554121" cy="1243159"/>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1" name="Freeform 24"/>
          <p:cNvSpPr/>
          <p:nvPr/>
        </p:nvSpPr>
        <p:spPr bwMode="auto">
          <a:xfrm>
            <a:off x="3283351" y="1691785"/>
            <a:ext cx="1345201" cy="521616"/>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2" name="Freeform 25"/>
          <p:cNvSpPr/>
          <p:nvPr/>
        </p:nvSpPr>
        <p:spPr bwMode="auto">
          <a:xfrm>
            <a:off x="3163107" y="3037161"/>
            <a:ext cx="1053617" cy="53664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3" name="Freeform 26"/>
          <p:cNvSpPr/>
          <p:nvPr/>
        </p:nvSpPr>
        <p:spPr bwMode="auto">
          <a:xfrm>
            <a:off x="4216088" y="2221172"/>
            <a:ext cx="536578" cy="1053755"/>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4" name="Freeform 27"/>
          <p:cNvSpPr/>
          <p:nvPr/>
        </p:nvSpPr>
        <p:spPr bwMode="auto">
          <a:xfrm>
            <a:off x="4565427" y="1230294"/>
            <a:ext cx="539584" cy="1053755"/>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bg1">
              <a:lumMod val="85000"/>
            </a:schemeClr>
          </a:solidFill>
          <a:ln>
            <a:noFill/>
          </a:ln>
        </p:spPr>
        <p:txBody>
          <a:bodyPr vert="horz" wrap="square" lIns="68541" tIns="34271" rIns="68541" bIns="34271" numCol="1" anchor="t" anchorCtr="0" compatLnSpc="1"/>
          <a:lstStyle/>
          <a:p>
            <a:pPr defTabSz="456565">
              <a:defRPr/>
            </a:pPr>
            <a:endParaRPr lang="zh-CN" altLang="en-US" sz="1400" kern="0" dirty="0">
              <a:solidFill>
                <a:srgbClr val="103154"/>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5" name="椭圆 14"/>
          <p:cNvSpPr/>
          <p:nvPr/>
        </p:nvSpPr>
        <p:spPr>
          <a:xfrm>
            <a:off x="2553085" y="3874451"/>
            <a:ext cx="321645" cy="321687"/>
          </a:xfrm>
          <a:prstGeom prst="ellipse">
            <a:avLst/>
          </a:prstGeom>
          <a:solidFill>
            <a:srgbClr val="394A40"/>
          </a:solidFill>
          <a:ln w="76200" cap="flat" cmpd="sng" algn="ctr">
            <a:no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6" name="椭圆 15"/>
          <p:cNvSpPr/>
          <p:nvPr/>
        </p:nvSpPr>
        <p:spPr>
          <a:xfrm>
            <a:off x="3094467" y="2798325"/>
            <a:ext cx="321645" cy="321687"/>
          </a:xfrm>
          <a:prstGeom prst="ellipse">
            <a:avLst/>
          </a:prstGeom>
          <a:solidFill>
            <a:srgbClr val="558555"/>
          </a:solidFill>
          <a:ln w="76200" cap="flat" cmpd="sng" algn="ctr">
            <a:no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7" name="椭圆 16"/>
          <p:cNvSpPr/>
          <p:nvPr/>
        </p:nvSpPr>
        <p:spPr>
          <a:xfrm>
            <a:off x="6329765" y="3131863"/>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8" name="椭圆 17"/>
          <p:cNvSpPr/>
          <p:nvPr/>
        </p:nvSpPr>
        <p:spPr>
          <a:xfrm>
            <a:off x="5730761" y="1899507"/>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0" name="椭圆 19"/>
          <p:cNvSpPr/>
          <p:nvPr/>
        </p:nvSpPr>
        <p:spPr>
          <a:xfrm>
            <a:off x="3199389" y="1442578"/>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noAutofit/>
          </a:bodyPr>
          <a:lstStyle/>
          <a:p>
            <a:pPr lvl="0" algn="ctr" defTabSz="456565">
              <a:buClrTx/>
              <a:buSzTx/>
              <a:buFontTx/>
            </a:pPr>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sym typeface="+mn-ea"/>
            </a:endParaRPr>
          </a:p>
        </p:txBody>
      </p:sp>
      <p:sp>
        <p:nvSpPr>
          <p:cNvPr id="21" name="TextBox 22"/>
          <p:cNvSpPr txBox="1"/>
          <p:nvPr/>
        </p:nvSpPr>
        <p:spPr>
          <a:xfrm>
            <a:off x="545171" y="3699909"/>
            <a:ext cx="1947622" cy="622824"/>
          </a:xfrm>
          <a:prstGeom prst="rect">
            <a:avLst/>
          </a:prstGeom>
          <a:noFill/>
        </p:spPr>
        <p:txBody>
          <a:bodyPr wrap="square" lIns="68541" tIns="34271" rIns="68541" bIns="3427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defTabSz="456565">
              <a:defRPr/>
            </a:pPr>
            <a:r>
              <a:rPr lang="zh-CN" altLang="en-US" sz="1000" kern="0" noProof="1">
                <a:solidFill>
                  <a:schemeClr val="tx2"/>
                </a:solidFill>
                <a:cs typeface="站酷小薇LOGO体" panose="02010600010101010101" charset="-122"/>
              </a:rPr>
              <a:t>您的内容打在这里，或者通过复制您的文本后，在此框中选择粘贴，并选择只保留文字。</a:t>
            </a:r>
            <a:endParaRPr lang="en-US" altLang="zh-CN" sz="1000" kern="0" noProof="1">
              <a:solidFill>
                <a:schemeClr val="tx2"/>
              </a:solidFill>
              <a:cs typeface="站酷小薇LOGO体" panose="02010600010101010101" charset="-122"/>
            </a:endParaRPr>
          </a:p>
        </p:txBody>
      </p:sp>
      <p:sp>
        <p:nvSpPr>
          <p:cNvPr id="22" name="TextBox 22"/>
          <p:cNvSpPr txBox="1"/>
          <p:nvPr/>
        </p:nvSpPr>
        <p:spPr>
          <a:xfrm>
            <a:off x="366719" y="2574839"/>
            <a:ext cx="2679441" cy="438287"/>
          </a:xfrm>
          <a:prstGeom prst="rect">
            <a:avLst/>
          </a:prstGeom>
          <a:noFill/>
        </p:spPr>
        <p:txBody>
          <a:bodyPr wrap="square" lIns="68541" tIns="34271" rIns="68541" bIns="3427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defTabSz="456565">
              <a:defRPr/>
            </a:pPr>
            <a:r>
              <a:rPr lang="zh-CN" altLang="en-US" sz="1000" kern="0" noProof="1">
                <a:solidFill>
                  <a:schemeClr val="tx2"/>
                </a:solidFill>
                <a:cs typeface="站酷小薇LOGO体" panose="02010600010101010101" charset="-122"/>
              </a:rPr>
              <a:t>您的内容打在这里，或者通过复制您的文本后，在此框中选择粘贴，并选择只保留文字。</a:t>
            </a:r>
            <a:endParaRPr lang="en-US" altLang="zh-CN" sz="1000" kern="0" noProof="1">
              <a:solidFill>
                <a:schemeClr val="tx2"/>
              </a:solidFill>
              <a:cs typeface="站酷小薇LOGO体" panose="02010600010101010101" charset="-122"/>
            </a:endParaRPr>
          </a:p>
        </p:txBody>
      </p:sp>
      <p:sp>
        <p:nvSpPr>
          <p:cNvPr id="23" name="TextBox 22"/>
          <p:cNvSpPr txBox="1"/>
          <p:nvPr/>
        </p:nvSpPr>
        <p:spPr>
          <a:xfrm>
            <a:off x="6756626" y="2961423"/>
            <a:ext cx="1997829" cy="622824"/>
          </a:xfrm>
          <a:prstGeom prst="rect">
            <a:avLst/>
          </a:prstGeom>
          <a:noFill/>
        </p:spPr>
        <p:txBody>
          <a:bodyPr wrap="square" lIns="68541" tIns="34271" rIns="68541" bIns="3427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defTabSz="456565">
              <a:defRPr/>
            </a:pPr>
            <a:r>
              <a:rPr lang="zh-CN" altLang="en-US" sz="1000" kern="0" noProof="1">
                <a:solidFill>
                  <a:schemeClr val="tx2"/>
                </a:solidFill>
                <a:cs typeface="站酷小薇LOGO体" panose="02010600010101010101" charset="-122"/>
              </a:rPr>
              <a:t>您的内容打在这里，或者通过复制您的文本后，在此框中选择粘贴，并选择只保留文字。</a:t>
            </a:r>
            <a:endParaRPr lang="en-US" altLang="zh-CN" sz="1000" kern="0" noProof="1">
              <a:solidFill>
                <a:schemeClr val="tx2"/>
              </a:solidFill>
              <a:cs typeface="站酷小薇LOGO体" panose="02010600010101010101" charset="-122"/>
            </a:endParaRPr>
          </a:p>
        </p:txBody>
      </p:sp>
      <p:sp>
        <p:nvSpPr>
          <p:cNvPr id="24" name="TextBox 22"/>
          <p:cNvSpPr txBox="1"/>
          <p:nvPr/>
        </p:nvSpPr>
        <p:spPr>
          <a:xfrm>
            <a:off x="6184033" y="1638039"/>
            <a:ext cx="2714437" cy="438287"/>
          </a:xfrm>
          <a:prstGeom prst="rect">
            <a:avLst/>
          </a:prstGeom>
          <a:noFill/>
        </p:spPr>
        <p:txBody>
          <a:bodyPr wrap="square" lIns="68541" tIns="34271" rIns="68541" bIns="3427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defTabSz="456565">
              <a:defRPr/>
            </a:pPr>
            <a:r>
              <a:rPr lang="zh-CN" altLang="en-US" sz="1000" kern="0" noProof="1">
                <a:solidFill>
                  <a:schemeClr val="tx2"/>
                </a:solidFill>
                <a:cs typeface="站酷小薇LOGO体" panose="02010600010101010101" charset="-122"/>
              </a:rPr>
              <a:t>您的内容打在这里，或者通过复制您的文本后，在此框中选择粘贴，并选择只保留文字。</a:t>
            </a:r>
            <a:endParaRPr lang="en-US" altLang="zh-CN" sz="1000" kern="0" noProof="1">
              <a:solidFill>
                <a:schemeClr val="tx2"/>
              </a:solidFill>
              <a:cs typeface="站酷小薇LOGO体" panose="02010600010101010101" charset="-122"/>
            </a:endParaRPr>
          </a:p>
        </p:txBody>
      </p:sp>
      <p:sp>
        <p:nvSpPr>
          <p:cNvPr id="25" name="椭圆 24"/>
          <p:cNvSpPr/>
          <p:nvPr/>
        </p:nvSpPr>
        <p:spPr>
          <a:xfrm>
            <a:off x="4929376" y="1143794"/>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6" name="TextBox 22"/>
          <p:cNvSpPr txBox="1"/>
          <p:nvPr/>
        </p:nvSpPr>
        <p:spPr>
          <a:xfrm>
            <a:off x="323528" y="1328909"/>
            <a:ext cx="2811164" cy="438287"/>
          </a:xfrm>
          <a:prstGeom prst="rect">
            <a:avLst/>
          </a:prstGeom>
          <a:noFill/>
        </p:spPr>
        <p:txBody>
          <a:bodyPr wrap="square" lIns="68541" tIns="34271" rIns="68541" bIns="34271" rtlCol="0">
            <a:spAutoFit/>
          </a:bodyPr>
          <a:lstStyle/>
          <a:p>
            <a:pPr lvl="0">
              <a:lnSpc>
                <a:spcPct val="120000"/>
              </a:lnSpc>
              <a:spcAft>
                <a:spcPct val="40000"/>
              </a:spcAft>
              <a:buClr>
                <a:srgbClr val="292929"/>
              </a:buClr>
            </a:pPr>
            <a:r>
              <a:rPr lang="zh-CN" altLang="en-US" sz="10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您的内容打在这里，或者通过复制您的文本后，在此框中选择粘贴，并选择只保留文字。</a:t>
            </a:r>
            <a:endParaRPr lang="en-US" altLang="zh-CN" sz="1000" noProof="1">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7" name="TextBox 22"/>
          <p:cNvSpPr txBox="1"/>
          <p:nvPr/>
        </p:nvSpPr>
        <p:spPr>
          <a:xfrm>
            <a:off x="5305198" y="860311"/>
            <a:ext cx="2714437" cy="438287"/>
          </a:xfrm>
          <a:prstGeom prst="rect">
            <a:avLst/>
          </a:prstGeom>
          <a:noFill/>
        </p:spPr>
        <p:txBody>
          <a:bodyPr wrap="square" lIns="68541" tIns="34271" rIns="68541" bIns="34271"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defTabSz="456565">
              <a:defRPr/>
            </a:pPr>
            <a:r>
              <a:rPr lang="zh-CN" altLang="en-US" sz="1000" kern="0" noProof="1">
                <a:solidFill>
                  <a:schemeClr val="tx2"/>
                </a:solidFill>
                <a:cs typeface="站酷小薇LOGO体" panose="02010600010101010101" charset="-122"/>
              </a:rPr>
              <a:t>您的内容打在这里，或者通过复制您的文本后，在此框中选择粘贴，并选择只保留文字。</a:t>
            </a:r>
            <a:endParaRPr lang="en-US" altLang="zh-CN" sz="1000" kern="0" noProof="1">
              <a:solidFill>
                <a:schemeClr val="tx2"/>
              </a:solidFill>
              <a:cs typeface="站酷小薇LOGO体" panose="02010600010101010101" charset="-122"/>
            </a:endParaRPr>
          </a:p>
        </p:txBody>
      </p:sp>
      <p:sp>
        <p:nvSpPr>
          <p:cNvPr id="29"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0" name="直接连接符 29"/>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5649680" y="3700188"/>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3" name="椭圆 2"/>
          <p:cNvSpPr/>
          <p:nvPr/>
        </p:nvSpPr>
        <p:spPr>
          <a:xfrm>
            <a:off x="3505459" y="2690988"/>
            <a:ext cx="321645" cy="321687"/>
          </a:xfrm>
          <a:prstGeom prst="ellipse">
            <a:avLst/>
          </a:prstGeom>
          <a:solidFill>
            <a:srgbClr val="558555"/>
          </a:solidFill>
          <a:ln w="76200" cap="flat" cmpd="sng" algn="ctr">
            <a:noFill/>
            <a:prstDash val="solid"/>
          </a:ln>
          <a:effectLst/>
        </p:spPr>
        <p:txBody>
          <a:bodyPr lIns="68541" tIns="34271" rIns="68541" bIns="34271" rtlCol="0" anchor="ctr">
            <a:noAutofit/>
          </a:bodyPr>
          <a:lstStyle/>
          <a:p>
            <a:pPr lvl="0" algn="ctr" defTabSz="456565">
              <a:buClrTx/>
              <a:buSzTx/>
              <a:buFontTx/>
            </a:pPr>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sym typeface="+mn-ea"/>
            </a:endParaRPr>
          </a:p>
        </p:txBody>
      </p:sp>
      <p:sp>
        <p:nvSpPr>
          <p:cNvPr id="4" name="椭圆 3"/>
          <p:cNvSpPr/>
          <p:nvPr/>
        </p:nvSpPr>
        <p:spPr>
          <a:xfrm>
            <a:off x="2553720" y="3874451"/>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5" name="椭圆 4"/>
          <p:cNvSpPr/>
          <p:nvPr/>
        </p:nvSpPr>
        <p:spPr>
          <a:xfrm>
            <a:off x="3095102" y="2798325"/>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lstStyle/>
          <a:p>
            <a:pPr algn="ctr" defTabSz="456565"/>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椭圆 18"/>
          <p:cNvSpPr/>
          <p:nvPr/>
        </p:nvSpPr>
        <p:spPr>
          <a:xfrm>
            <a:off x="3506094" y="2690988"/>
            <a:ext cx="321645" cy="321687"/>
          </a:xfrm>
          <a:prstGeom prst="ellipse">
            <a:avLst/>
          </a:prstGeom>
          <a:solidFill>
            <a:srgbClr val="4A382C"/>
          </a:solidFill>
          <a:ln w="76200" cap="flat" cmpd="sng" algn="ctr">
            <a:solidFill>
              <a:srgbClr val="4A382C"/>
            </a:solidFill>
            <a:prstDash val="solid"/>
          </a:ln>
          <a:effectLst/>
        </p:spPr>
        <p:txBody>
          <a:bodyPr lIns="68541" tIns="34271" rIns="68541" bIns="34271" rtlCol="0" anchor="ctr">
            <a:noAutofit/>
          </a:bodyPr>
          <a:lstStyle/>
          <a:p>
            <a:pPr lvl="0" algn="ctr" defTabSz="456565">
              <a:buClrTx/>
              <a:buSzTx/>
              <a:buFontTx/>
            </a:pPr>
            <a:endParaRPr lang="zh-CN" altLang="en-US" kern="0" dirty="0">
              <a:solidFill>
                <a:srgbClr val="57C6CF"/>
              </a:solidFill>
              <a:latin typeface="微软雅黑" panose="020B0503020204020204" pitchFamily="34" charset="-122"/>
              <a:ea typeface="微软雅黑" panose="020B0503020204020204" pitchFamily="34" charset="-122"/>
              <a:cs typeface="站酷小薇LOGO体" panose="02010600010101010101" charset="-122"/>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arn(inVertical)">
                                      <p:cBhvr>
                                        <p:cTn id="40" dur="500"/>
                                        <p:tgtEl>
                                          <p:spTgt spid="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arn(inVertical)">
                                      <p:cBhvr>
                                        <p:cTn id="46" dur="500"/>
                                        <p:tgtEl>
                                          <p:spTgt spid="2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500"/>
                                        <p:tgtEl>
                                          <p:spTgt spid="21"/>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arn(inVertical)">
                                      <p:cBhvr>
                                        <p:cTn id="55" dur="500"/>
                                        <p:tgtEl>
                                          <p:spTgt spid="2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arn(inVertical)">
                                      <p:cBhvr>
                                        <p:cTn id="58" dur="500"/>
                                        <p:tgtEl>
                                          <p:spTgt spid="2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arn(inVertical)">
                                      <p:cBhvr>
                                        <p:cTn id="61" dur="500"/>
                                        <p:tgtEl>
                                          <p:spTgt spid="24"/>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arn(inVertical)">
                                      <p:cBhvr>
                                        <p:cTn id="64" dur="500"/>
                                        <p:tgtEl>
                                          <p:spTgt spid="2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inVertical)">
                                      <p:cBhvr>
                                        <p:cTn id="67" dur="500"/>
                                        <p:tgtEl>
                                          <p:spTgt spid="27"/>
                                        </p:tgtEl>
                                      </p:cBhvr>
                                    </p:animEffect>
                                  </p:childTnLst>
                                </p:cTn>
                              </p:par>
                              <p:par>
                                <p:cTn id="68" presetID="16" presetClass="entr" presetSubtype="21"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barn(inVertical)">
                                      <p:cBhvr>
                                        <p:cTn id="70" dur="500"/>
                                        <p:tgtEl>
                                          <p:spTgt spid="30"/>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barn(inVertical)">
                                      <p:cBhvr>
                                        <p:cTn id="73" dur="500"/>
                                        <p:tgtEl>
                                          <p:spTgt spid="2"/>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barn(inVertical)">
                                      <p:cBhvr>
                                        <p:cTn id="76" dur="500"/>
                                        <p:tgtEl>
                                          <p:spTgt spid="3"/>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arn(inVertical)">
                                      <p:cBhvr>
                                        <p:cTn id="79" dur="500"/>
                                        <p:tgtEl>
                                          <p:spTgt spid="4"/>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barn(inVertical)">
                                      <p:cBhvr>
                                        <p:cTn id="82" dur="500"/>
                                        <p:tgtEl>
                                          <p:spTgt spid="5"/>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barn(inVertical)">
                                      <p:cBhvr>
                                        <p:cTn id="85" dur="500"/>
                                        <p:tgtEl>
                                          <p:spTgt spid="19"/>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barn(inVertical)">
                                      <p:cBhvr>
                                        <p:cTn id="8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p:bldP spid="22" grpId="0"/>
      <p:bldP spid="23" grpId="0"/>
      <p:bldP spid="24" grpId="0"/>
      <p:bldP spid="25" grpId="0" animBg="1"/>
      <p:bldP spid="26" grpId="0"/>
      <p:bldP spid="27" grpId="0"/>
      <p:bldP spid="29" grpId="0"/>
      <p:bldP spid="2" grpId="0" animBg="1"/>
      <p:bldP spid="3" grpId="0" animBg="1"/>
      <p:bldP spid="4" grpId="0" animBg="1"/>
      <p:bldP spid="5"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626D1B-7BC8-4D35-A9B5-8EF79B60B244}"/>
              </a:ext>
            </a:extLst>
          </p:cNvPr>
          <p:cNvSpPr txBox="1"/>
          <p:nvPr/>
        </p:nvSpPr>
        <p:spPr>
          <a:xfrm>
            <a:off x="3233242" y="356871"/>
            <a:ext cx="1200329" cy="1926848"/>
          </a:xfrm>
          <a:prstGeom prst="rect">
            <a:avLst/>
          </a:prstGeom>
          <a:noFill/>
        </p:spPr>
        <p:txBody>
          <a:bodyPr vert="eaVert" wrap="square" rtlCol="0">
            <a:spAutoFit/>
          </a:bodyPr>
          <a:lstStyle/>
          <a:p>
            <a:pPr algn="dist"/>
            <a:r>
              <a:rPr lang="zh-CN" altLang="en-US" sz="6600" dirty="0">
                <a:solidFill>
                  <a:schemeClr val="bg1"/>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rPr>
              <a:t>感谢</a:t>
            </a:r>
            <a:endParaRPr lang="zh-CN" altLang="zh-CN" sz="6600" dirty="0">
              <a:solidFill>
                <a:schemeClr val="bg1"/>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endParaRPr>
          </a:p>
        </p:txBody>
      </p:sp>
      <p:sp>
        <p:nvSpPr>
          <p:cNvPr id="4" name="文本框 3">
            <a:extLst>
              <a:ext uri="{FF2B5EF4-FFF2-40B4-BE49-F238E27FC236}">
                <a16:creationId xmlns:a16="http://schemas.microsoft.com/office/drawing/2014/main" id="{D3448C9C-27D9-4837-9DDA-85BD6910CEB7}"/>
              </a:ext>
            </a:extLst>
          </p:cNvPr>
          <p:cNvSpPr txBox="1"/>
          <p:nvPr/>
        </p:nvSpPr>
        <p:spPr>
          <a:xfrm>
            <a:off x="4211960" y="1156335"/>
            <a:ext cx="1538883" cy="2567543"/>
          </a:xfrm>
          <a:prstGeom prst="rect">
            <a:avLst/>
          </a:prstGeom>
          <a:noFill/>
        </p:spPr>
        <p:txBody>
          <a:bodyPr vert="eaVert" wrap="square" rtlCol="0">
            <a:spAutoFit/>
          </a:bodyPr>
          <a:lstStyle/>
          <a:p>
            <a:pPr algn="dist"/>
            <a:r>
              <a:rPr lang="zh-CN" altLang="en-US" sz="8800" dirty="0">
                <a:solidFill>
                  <a:schemeClr val="bg1"/>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rPr>
              <a:t>观看</a:t>
            </a:r>
            <a:endParaRPr lang="zh-CN" altLang="zh-CN" sz="8800" dirty="0">
              <a:solidFill>
                <a:schemeClr val="bg1"/>
              </a:solidFill>
              <a:effectLst>
                <a:outerShdw blurRad="38100" dist="38100" dir="2700000" algn="tl">
                  <a:srgbClr val="000000">
                    <a:alpha val="43137"/>
                  </a:srgbClr>
                </a:outerShdw>
              </a:effectLst>
              <a:latin typeface="方正粗倩简体" panose="03000509000000000000" pitchFamily="65" charset="-122"/>
              <a:ea typeface="方正粗倩简体" panose="03000509000000000000" pitchFamily="65"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3322320" y="1154430"/>
            <a:ext cx="3312160" cy="1897380"/>
            <a:chOff x="4707" y="1895"/>
            <a:chExt cx="5216" cy="2988"/>
          </a:xfrm>
        </p:grpSpPr>
        <p:sp>
          <p:nvSpPr>
            <p:cNvPr id="58" name="TextBox 76"/>
            <p:cNvSpPr txBox="1"/>
            <p:nvPr/>
          </p:nvSpPr>
          <p:spPr>
            <a:xfrm>
              <a:off x="6659" y="2083"/>
              <a:ext cx="1082" cy="1210"/>
            </a:xfrm>
            <a:prstGeom prst="rect">
              <a:avLst/>
            </a:prstGeom>
            <a:noFill/>
          </p:spPr>
          <p:txBody>
            <a:bodyPr wrap="square" rtlCol="0">
              <a:sp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1</a:t>
              </a:r>
            </a:p>
          </p:txBody>
        </p:sp>
        <p:sp>
          <p:nvSpPr>
            <p:cNvPr id="59" name="TextBox 76"/>
            <p:cNvSpPr txBox="1"/>
            <p:nvPr/>
          </p:nvSpPr>
          <p:spPr>
            <a:xfrm>
              <a:off x="4707" y="4059"/>
              <a:ext cx="5216" cy="824"/>
            </a:xfrm>
            <a:prstGeom prst="rect">
              <a:avLst/>
            </a:prstGeom>
            <a:noFill/>
            <a:effectLst/>
          </p:spPr>
          <p:txBody>
            <a:bodyPr wrap="square" rtlCol="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在此添加标题章节</a:t>
              </a:r>
            </a:p>
          </p:txBody>
        </p:sp>
        <p:sp>
          <p:nvSpPr>
            <p:cNvPr id="9" name="椭圆 8"/>
            <p:cNvSpPr/>
            <p:nvPr/>
          </p:nvSpPr>
          <p:spPr bwMode="auto">
            <a:xfrm>
              <a:off x="6406" y="1895"/>
              <a:ext cx="1588" cy="1588"/>
            </a:xfrm>
            <a:prstGeom prst="ellipse">
              <a:avLst/>
            </a:prstGeom>
            <a:noFill/>
            <a:ln w="76200">
              <a:solidFill>
                <a:srgbClr val="7E9161"/>
              </a:solidFill>
            </a:ln>
            <a:effectLst>
              <a:innerShdw blurRad="63500" dist="25400" dir="8100000">
                <a:prstClr val="black">
                  <a:alpha val="50000"/>
                </a:prstClr>
              </a:innerShdw>
            </a:effectLst>
            <a:extLst>
              <a:ext uri="{909E8E84-426E-40DD-AFC4-6F175D3DCCD1}">
                <a14:hiddenFill xmlns:a14="http://schemas.microsoft.com/office/drawing/2010/main">
                  <a:solidFill>
                    <a:srgbClr val="7E9161"/>
                  </a:solidFill>
                </a14:hiddenFill>
              </a:ext>
            </a:extLst>
          </p:spPr>
          <p:txBody>
            <a:bodyPr vert="horz" wrap="square" lIns="91440" tIns="45720" rIns="91440" bIns="45720" numCol="1" rtlCol="0" anchor="t" anchorCtr="0" compatLnSpc="1"/>
            <a:lstStyle/>
            <a:p>
              <a:pPr algn="ctr"/>
              <a:endParaRPr lang="zh-CN" altLang="en-US">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499711" y="1386049"/>
            <a:ext cx="2796076" cy="2835508"/>
            <a:chOff x="1331640" y="1707653"/>
            <a:chExt cx="2796076" cy="2835507"/>
          </a:xfrm>
          <a:solidFill>
            <a:srgbClr val="404040"/>
          </a:solidFill>
        </p:grpSpPr>
        <p:sp>
          <p:nvSpPr>
            <p:cNvPr id="16" name="等腰三角形 5"/>
            <p:cNvSpPr/>
            <p:nvPr/>
          </p:nvSpPr>
          <p:spPr>
            <a:xfrm>
              <a:off x="1608861" y="1707653"/>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6699"/>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7"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8"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solidFill>
              <a:srgbClr val="7E9161"/>
            </a:solidFill>
            <a:ln>
              <a:solidFill>
                <a:srgbClr val="7E9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19"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0"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1"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cs typeface="站酷小薇LOGO体" panose="02010600010101010101" charset="-122"/>
              </a:endParaRPr>
            </a:p>
          </p:txBody>
        </p:sp>
      </p:grpSp>
      <p:sp>
        <p:nvSpPr>
          <p:cNvPr id="22" name="矩形 1"/>
          <p:cNvSpPr>
            <a:spLocks noChangeArrowheads="1"/>
          </p:cNvSpPr>
          <p:nvPr/>
        </p:nvSpPr>
        <p:spPr bwMode="auto">
          <a:xfrm>
            <a:off x="1004506" y="1531928"/>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defRPr/>
            </a:pPr>
            <a:r>
              <a:rPr lang="zh-CN" altLang="en-US" sz="10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a:t>
            </a:r>
          </a:p>
        </p:txBody>
      </p:sp>
      <p:sp>
        <p:nvSpPr>
          <p:cNvPr id="23" name="矩形 1"/>
          <p:cNvSpPr>
            <a:spLocks noChangeArrowheads="1"/>
          </p:cNvSpPr>
          <p:nvPr/>
        </p:nvSpPr>
        <p:spPr bwMode="auto">
          <a:xfrm>
            <a:off x="1004506" y="226402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a:t>
            </a:r>
          </a:p>
        </p:txBody>
      </p:sp>
      <p:sp>
        <p:nvSpPr>
          <p:cNvPr id="24" name="矩形 1"/>
          <p:cNvSpPr>
            <a:spLocks noChangeArrowheads="1"/>
          </p:cNvSpPr>
          <p:nvPr/>
        </p:nvSpPr>
        <p:spPr bwMode="auto">
          <a:xfrm>
            <a:off x="1004506" y="2996118"/>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a:t>
            </a:r>
          </a:p>
        </p:txBody>
      </p:sp>
      <p:sp>
        <p:nvSpPr>
          <p:cNvPr id="25" name="矩形 1"/>
          <p:cNvSpPr>
            <a:spLocks noChangeArrowheads="1"/>
          </p:cNvSpPr>
          <p:nvPr/>
        </p:nvSpPr>
        <p:spPr bwMode="auto">
          <a:xfrm>
            <a:off x="1004506" y="372821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ts val="1200"/>
              </a:lnSpc>
            </a:pPr>
            <a:r>
              <a:rPr lang="zh-CN" altLang="en-US" sz="10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此处添加详细文本描述，建议与标题相关并符合整体语言风格，语言描述尽量。</a:t>
            </a:r>
          </a:p>
        </p:txBody>
      </p:sp>
      <p:cxnSp>
        <p:nvCxnSpPr>
          <p:cNvPr id="26" name="直接连接符 25"/>
          <p:cNvCxnSpPr/>
          <p:nvPr/>
        </p:nvCxnSpPr>
        <p:spPr>
          <a:xfrm flipH="1">
            <a:off x="4623380" y="1747231"/>
            <a:ext cx="792087" cy="0"/>
          </a:xfrm>
          <a:prstGeom prst="line">
            <a:avLst/>
          </a:prstGeom>
          <a:ln>
            <a:solidFill>
              <a:srgbClr val="A89CF7"/>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7" name="直接连接符 26"/>
          <p:cNvCxnSpPr/>
          <p:nvPr/>
        </p:nvCxnSpPr>
        <p:spPr>
          <a:xfrm flipH="1">
            <a:off x="4623380" y="2474243"/>
            <a:ext cx="792087" cy="0"/>
          </a:xfrm>
          <a:prstGeom prst="line">
            <a:avLst/>
          </a:prstGeom>
          <a:ln>
            <a:solidFill>
              <a:srgbClr val="A89CF7"/>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8" name="直接连接符 27"/>
          <p:cNvCxnSpPr/>
          <p:nvPr/>
        </p:nvCxnSpPr>
        <p:spPr>
          <a:xfrm flipH="1">
            <a:off x="4623380" y="3201255"/>
            <a:ext cx="792087" cy="0"/>
          </a:xfrm>
          <a:prstGeom prst="line">
            <a:avLst/>
          </a:prstGeom>
          <a:ln>
            <a:solidFill>
              <a:srgbClr val="A89CF7"/>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29" name="直接连接符 28"/>
          <p:cNvCxnSpPr/>
          <p:nvPr/>
        </p:nvCxnSpPr>
        <p:spPr>
          <a:xfrm flipH="1">
            <a:off x="4623380" y="3928268"/>
            <a:ext cx="792087" cy="0"/>
          </a:xfrm>
          <a:prstGeom prst="line">
            <a:avLst/>
          </a:prstGeom>
          <a:ln>
            <a:solidFill>
              <a:srgbClr val="EEC5BC"/>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30"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1" name="直接连接符 30"/>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4622110" y="1747231"/>
            <a:ext cx="792087" cy="0"/>
          </a:xfrm>
          <a:prstGeom prst="line">
            <a:avLst/>
          </a:prstGeom>
          <a:ln>
            <a:solidFill>
              <a:srgbClr val="7E9161"/>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3" name="直接连接符 2"/>
          <p:cNvCxnSpPr/>
          <p:nvPr/>
        </p:nvCxnSpPr>
        <p:spPr>
          <a:xfrm flipH="1">
            <a:off x="4622110" y="2474243"/>
            <a:ext cx="792087" cy="0"/>
          </a:xfrm>
          <a:prstGeom prst="line">
            <a:avLst/>
          </a:prstGeom>
          <a:ln>
            <a:solidFill>
              <a:srgbClr val="7E9161"/>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4" name="直接连接符 3"/>
          <p:cNvCxnSpPr/>
          <p:nvPr/>
        </p:nvCxnSpPr>
        <p:spPr>
          <a:xfrm flipH="1">
            <a:off x="4622110" y="3201255"/>
            <a:ext cx="792087" cy="0"/>
          </a:xfrm>
          <a:prstGeom prst="line">
            <a:avLst/>
          </a:prstGeom>
          <a:ln>
            <a:solidFill>
              <a:srgbClr val="7E9161"/>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a:xfrm flipH="1">
            <a:off x="4622110" y="3928268"/>
            <a:ext cx="792087" cy="0"/>
          </a:xfrm>
          <a:prstGeom prst="line">
            <a:avLst/>
          </a:prstGeom>
          <a:ln>
            <a:solidFill>
              <a:srgbClr val="7E9161"/>
            </a:solidFill>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2"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right)">
                                      <p:cBhvr>
                                        <p:cTn id="25" dur="500"/>
                                        <p:tgtEl>
                                          <p:spTgt spid="27"/>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22" presetClass="entr" presetSubtype="2"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right)">
                                      <p:cBhvr>
                                        <p:cTn id="34" dur="500"/>
                                        <p:tgtEl>
                                          <p:spTgt spid="28"/>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500"/>
                                        <p:tgtEl>
                                          <p:spTgt spid="29"/>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22" presetClass="entr" presetSubtype="2"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right)">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056403" y="1180024"/>
            <a:ext cx="3033737" cy="3022729"/>
            <a:chOff x="7070680" y="1470738"/>
            <a:chExt cx="4469276" cy="4453062"/>
          </a:xfrm>
          <a:solidFill>
            <a:srgbClr val="AEC63C"/>
          </a:solidFill>
        </p:grpSpPr>
        <p:grpSp>
          <p:nvGrpSpPr>
            <p:cNvPr id="4" name="Group 3"/>
            <p:cNvGrpSpPr/>
            <p:nvPr/>
          </p:nvGrpSpPr>
          <p:grpSpPr>
            <a:xfrm>
              <a:off x="7070680" y="1470738"/>
              <a:ext cx="4469276" cy="4035282"/>
              <a:chOff x="3472716" y="1674800"/>
              <a:chExt cx="5246568" cy="4737094"/>
            </a:xfrm>
            <a:grpFill/>
          </p:grpSpPr>
          <p:sp>
            <p:nvSpPr>
              <p:cNvPr id="5" name="Freeform 4"/>
              <p:cNvSpPr/>
              <p:nvPr/>
            </p:nvSpPr>
            <p:spPr bwMode="auto">
              <a:xfrm flipH="1">
                <a:off x="5395367" y="4167630"/>
                <a:ext cx="1397174" cy="22442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rgbClr val="4A382C"/>
              </a:solidFill>
              <a:ln>
                <a:noFill/>
              </a:ln>
            </p:spPr>
            <p:txBody>
              <a:bodyPr vert="horz" wrap="square" lIns="68573" tIns="34287" rIns="68573" bIns="34287" numCol="1" anchor="t" anchorCtr="0" compatLnSpc="1">
                <a:noAutofit/>
              </a:bodyPr>
              <a:lstStyle/>
              <a:p>
                <a:pPr algn="just">
                  <a:lnSpc>
                    <a:spcPct val="120000"/>
                  </a:lnSpc>
                </a:pPr>
                <a:endParaRPr lang="id-ID"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6" name="Freeform 67"/>
              <p:cNvSpPr/>
              <p:nvPr/>
            </p:nvSpPr>
            <p:spPr bwMode="auto">
              <a:xfrm rot="1883109">
                <a:off x="3472716" y="3077532"/>
                <a:ext cx="1975673" cy="19695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7" name="Freeform 67"/>
              <p:cNvSpPr/>
              <p:nvPr/>
            </p:nvSpPr>
            <p:spPr bwMode="auto">
              <a:xfrm rot="4961872">
                <a:off x="4339838" y="2042516"/>
                <a:ext cx="2397282" cy="23898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8" name="Freeform 67"/>
              <p:cNvSpPr/>
              <p:nvPr/>
            </p:nvSpPr>
            <p:spPr bwMode="auto">
              <a:xfrm rot="7696778">
                <a:off x="5819972" y="2184633"/>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9" name="Freeform 67"/>
              <p:cNvSpPr/>
              <p:nvPr/>
            </p:nvSpPr>
            <p:spPr bwMode="auto">
              <a:xfrm rot="10345882">
                <a:off x="6798191" y="3266787"/>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0" name="Freeform 67"/>
              <p:cNvSpPr/>
              <p:nvPr/>
            </p:nvSpPr>
            <p:spPr bwMode="auto">
              <a:xfrm rot="12440007">
                <a:off x="6858380" y="4596385"/>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1" name="Freeform 67"/>
              <p:cNvSpPr/>
              <p:nvPr/>
            </p:nvSpPr>
            <p:spPr bwMode="auto">
              <a:xfrm rot="20954305">
                <a:off x="3963464" y="4429907"/>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2" name="Freeform 67"/>
              <p:cNvSpPr/>
              <p:nvPr/>
            </p:nvSpPr>
            <p:spPr bwMode="auto">
              <a:xfrm rot="2241606">
                <a:off x="3489891" y="240632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3" name="Freeform 67"/>
              <p:cNvSpPr/>
              <p:nvPr/>
            </p:nvSpPr>
            <p:spPr bwMode="auto">
              <a:xfrm rot="6355571">
                <a:off x="5654693" y="169421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4" name="Freeform 67"/>
              <p:cNvSpPr/>
              <p:nvPr/>
            </p:nvSpPr>
            <p:spPr bwMode="auto">
              <a:xfrm rot="9774375">
                <a:off x="7378684" y="2652032"/>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grp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 name="Freeform 67"/>
              <p:cNvSpPr/>
              <p:nvPr/>
            </p:nvSpPr>
            <p:spPr bwMode="auto">
              <a:xfrm rot="7696778">
                <a:off x="5813383" y="2167062"/>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 name="Freeform 67"/>
              <p:cNvSpPr/>
              <p:nvPr/>
            </p:nvSpPr>
            <p:spPr bwMode="auto">
              <a:xfrm rot="10345882">
                <a:off x="6791602" y="3249216"/>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19" name="Freeform 67"/>
              <p:cNvSpPr/>
              <p:nvPr/>
            </p:nvSpPr>
            <p:spPr bwMode="auto">
              <a:xfrm rot="6355571">
                <a:off x="5648104" y="1676644"/>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0" name="Freeform 67"/>
              <p:cNvSpPr/>
              <p:nvPr/>
            </p:nvSpPr>
            <p:spPr bwMode="auto">
              <a:xfrm rot="9774375">
                <a:off x="7372095" y="2634461"/>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rgbClr val="7E9161"/>
              </a:solidFill>
              <a:ln>
                <a:noFill/>
              </a:ln>
            </p:spPr>
            <p:txBody>
              <a:bodyPr vert="horz" wrap="square" lIns="68573" tIns="34287" rIns="68573" bIns="34287" numCol="1" anchor="t" anchorCtr="0" compatLnSpc="1"/>
              <a:lstStyle/>
              <a:p>
                <a:pPr algn="just">
                  <a:lnSpc>
                    <a:spcPct val="120000"/>
                  </a:lnSpc>
                </a:pPr>
                <a:endParaRPr lang="en-US"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grpSp>
        <p:sp>
          <p:nvSpPr>
            <p:cNvPr id="21" name="Freeform 20"/>
            <p:cNvSpPr/>
            <p:nvPr/>
          </p:nvSpPr>
          <p:spPr>
            <a:xfrm>
              <a:off x="7091123" y="5202683"/>
              <a:ext cx="4139963" cy="721117"/>
            </a:xfrm>
            <a:custGeom>
              <a:avLst/>
              <a:gdLst>
                <a:gd name="connsiteX0" fmla="*/ 2069981 w 4139963"/>
                <a:gd name="connsiteY0" fmla="*/ 0 h 721117"/>
                <a:gd name="connsiteX1" fmla="*/ 4041693 w 4139963"/>
                <a:gd name="connsiteY1" fmla="*/ 631822 h 721117"/>
                <a:gd name="connsiteX2" fmla="*/ 4139963 w 4139963"/>
                <a:gd name="connsiteY2" fmla="*/ 721117 h 721117"/>
                <a:gd name="connsiteX3" fmla="*/ 4029024 w 4139963"/>
                <a:gd name="connsiteY3" fmla="*/ 677936 h 721117"/>
                <a:gd name="connsiteX4" fmla="*/ 2069980 w 4139963"/>
                <a:gd name="connsiteY4" fmla="*/ 366464 h 721117"/>
                <a:gd name="connsiteX5" fmla="*/ 110936 w 4139963"/>
                <a:gd name="connsiteY5" fmla="*/ 677936 h 721117"/>
                <a:gd name="connsiteX6" fmla="*/ 0 w 4139963"/>
                <a:gd name="connsiteY6" fmla="*/ 721115 h 721117"/>
                <a:gd name="connsiteX7" fmla="*/ 98269 w 4139963"/>
                <a:gd name="connsiteY7" fmla="*/ 631822 h 721117"/>
                <a:gd name="connsiteX8" fmla="*/ 2069981 w 4139963"/>
                <a:gd name="connsiteY8" fmla="*/ 0 h 72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9963" h="721117">
                  <a:moveTo>
                    <a:pt x="2069981" y="0"/>
                  </a:moveTo>
                  <a:cubicBezTo>
                    <a:pt x="2863778" y="0"/>
                    <a:pt x="3573033" y="245952"/>
                    <a:pt x="4041693" y="631822"/>
                  </a:cubicBezTo>
                  <a:lnTo>
                    <a:pt x="4139963" y="721117"/>
                  </a:lnTo>
                  <a:lnTo>
                    <a:pt x="4029024" y="677936"/>
                  </a:lnTo>
                  <a:cubicBezTo>
                    <a:pt x="3469804" y="481289"/>
                    <a:pt x="2795654" y="366464"/>
                    <a:pt x="2069980" y="366464"/>
                  </a:cubicBezTo>
                  <a:cubicBezTo>
                    <a:pt x="1344306" y="366464"/>
                    <a:pt x="670157" y="481289"/>
                    <a:pt x="110936" y="677936"/>
                  </a:cubicBezTo>
                  <a:lnTo>
                    <a:pt x="0" y="721115"/>
                  </a:lnTo>
                  <a:lnTo>
                    <a:pt x="98269" y="631822"/>
                  </a:lnTo>
                  <a:cubicBezTo>
                    <a:pt x="566929" y="245952"/>
                    <a:pt x="1276184" y="0"/>
                    <a:pt x="2069981" y="0"/>
                  </a:cubicBezTo>
                  <a:close/>
                </a:path>
              </a:pathLst>
            </a:custGeom>
            <a:solidFill>
              <a:srgbClr val="4A3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75">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grpSp>
      <p:grpSp>
        <p:nvGrpSpPr>
          <p:cNvPr id="22" name="组合 21"/>
          <p:cNvGrpSpPr/>
          <p:nvPr/>
        </p:nvGrpSpPr>
        <p:grpSpPr>
          <a:xfrm>
            <a:off x="1284605" y="1367790"/>
            <a:ext cx="7776845" cy="2588895"/>
            <a:chOff x="963" y="2484"/>
            <a:chExt cx="12247" cy="4077"/>
          </a:xfrm>
        </p:grpSpPr>
        <p:grpSp>
          <p:nvGrpSpPr>
            <p:cNvPr id="15" name="Group 14"/>
            <p:cNvGrpSpPr/>
            <p:nvPr/>
          </p:nvGrpSpPr>
          <p:grpSpPr>
            <a:xfrm>
              <a:off x="963" y="2598"/>
              <a:ext cx="3480" cy="1693"/>
              <a:chOff x="302067" y="2307947"/>
              <a:chExt cx="2946992" cy="1433405"/>
            </a:xfrm>
          </p:grpSpPr>
          <p:sp>
            <p:nvSpPr>
              <p:cNvPr id="25" name="Rectangle 24"/>
              <p:cNvSpPr/>
              <p:nvPr/>
            </p:nvSpPr>
            <p:spPr>
              <a:xfrm>
                <a:off x="302067" y="2805693"/>
                <a:ext cx="2946992" cy="935659"/>
              </a:xfrm>
              <a:prstGeom prst="rect">
                <a:avLst/>
              </a:prstGeom>
            </p:spPr>
            <p:txBody>
              <a:bodyPr wrap="square">
                <a:spAutoFit/>
              </a:bodyPr>
              <a:lstStyle/>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请替换文字内容，点击添加相关标题文字，修改文字内容，也可以直接复制你的内容到此</a:t>
                </a:r>
                <a:endParaRPr lang="en-GB" altLang="zh-CN" sz="5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6" name="TextBox 25"/>
              <p:cNvSpPr txBox="1"/>
              <p:nvPr/>
            </p:nvSpPr>
            <p:spPr>
              <a:xfrm>
                <a:off x="302067" y="2307947"/>
                <a:ext cx="1340807" cy="615553"/>
              </a:xfrm>
              <a:prstGeom prst="rect">
                <a:avLst/>
              </a:prstGeom>
              <a:noFill/>
            </p:spPr>
            <p:txBody>
              <a:bodyPr wrap="none" rtlCol="0">
                <a:spAutoFit/>
              </a:bodyPr>
              <a:lstStyle/>
              <a:p>
                <a:pPr>
                  <a:lnSpc>
                    <a:spcPct val="150000"/>
                  </a:lnSpc>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8" name="Group 17"/>
            <p:cNvGrpSpPr/>
            <p:nvPr/>
          </p:nvGrpSpPr>
          <p:grpSpPr>
            <a:xfrm>
              <a:off x="963" y="4865"/>
              <a:ext cx="3410" cy="1696"/>
              <a:chOff x="417172" y="4351159"/>
              <a:chExt cx="2887808" cy="1436515"/>
            </a:xfrm>
          </p:grpSpPr>
          <p:sp>
            <p:nvSpPr>
              <p:cNvPr id="27" name="Rectangle 26"/>
              <p:cNvSpPr/>
              <p:nvPr/>
            </p:nvSpPr>
            <p:spPr>
              <a:xfrm>
                <a:off x="417172" y="4851787"/>
                <a:ext cx="2887808" cy="935887"/>
              </a:xfrm>
              <a:prstGeom prst="rect">
                <a:avLst/>
              </a:prstGeom>
            </p:spPr>
            <p:txBody>
              <a:bodyPr wrap="square">
                <a:spAutoFit/>
              </a:bodyPr>
              <a:lstStyle/>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请替换文字内容，点击添加相关标题文字，修改文字内容，也可以直接复制你的内容到此</a:t>
                </a:r>
                <a:endParaRPr lang="en-GB" altLang="zh-CN" sz="5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28" name="TextBox 27"/>
              <p:cNvSpPr txBox="1"/>
              <p:nvPr/>
            </p:nvSpPr>
            <p:spPr>
              <a:xfrm>
                <a:off x="417172" y="4351159"/>
                <a:ext cx="1340851" cy="615797"/>
              </a:xfrm>
              <a:prstGeom prst="rect">
                <a:avLst/>
              </a:prstGeom>
              <a:noFill/>
            </p:spPr>
            <p:txBody>
              <a:bodyPr wrap="none" rtlCol="0">
                <a:spAutoFit/>
              </a:bodyPr>
              <a:lstStyle/>
              <a:p>
                <a:pPr>
                  <a:lnSpc>
                    <a:spcPct val="150000"/>
                  </a:lnSpc>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6" name="Group 15"/>
            <p:cNvGrpSpPr/>
            <p:nvPr/>
          </p:nvGrpSpPr>
          <p:grpSpPr>
            <a:xfrm>
              <a:off x="9649" y="2484"/>
              <a:ext cx="3448" cy="1671"/>
              <a:chOff x="8731978" y="2407375"/>
              <a:chExt cx="2919554" cy="1415378"/>
            </a:xfrm>
          </p:grpSpPr>
          <p:sp>
            <p:nvSpPr>
              <p:cNvPr id="29" name="Rectangle 28"/>
              <p:cNvSpPr/>
              <p:nvPr/>
            </p:nvSpPr>
            <p:spPr>
              <a:xfrm flipH="1">
                <a:off x="8731978" y="2886852"/>
                <a:ext cx="2919554" cy="935901"/>
              </a:xfrm>
              <a:prstGeom prst="rect">
                <a:avLst/>
              </a:prstGeom>
            </p:spPr>
            <p:txBody>
              <a:bodyPr wrap="square">
                <a:spAutoFit/>
              </a:bodyPr>
              <a:lstStyle/>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请替换文字内容，点击添加相关标题文字，修改文字内容，也可以直接复制你的内容到此</a:t>
                </a:r>
                <a:endParaRPr lang="en-GB" altLang="zh-CN"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0" name="TextBox 29"/>
              <p:cNvSpPr txBox="1"/>
              <p:nvPr/>
            </p:nvSpPr>
            <p:spPr>
              <a:xfrm flipH="1">
                <a:off x="8731979" y="2407375"/>
                <a:ext cx="1340651" cy="615814"/>
              </a:xfrm>
              <a:prstGeom prst="rect">
                <a:avLst/>
              </a:prstGeom>
              <a:noFill/>
            </p:spPr>
            <p:txBody>
              <a:bodyPr wrap="none" rtlCol="0">
                <a:spAutoFit/>
              </a:bodyPr>
              <a:lstStyle/>
              <a:p>
                <a:pPr>
                  <a:lnSpc>
                    <a:spcPct val="150000"/>
                  </a:lnSpc>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nvGrpSpPr>
            <p:cNvPr id="17" name="Group 16"/>
            <p:cNvGrpSpPr/>
            <p:nvPr/>
          </p:nvGrpSpPr>
          <p:grpSpPr>
            <a:xfrm>
              <a:off x="9755" y="4865"/>
              <a:ext cx="3455" cy="1696"/>
              <a:chOff x="8822825" y="4351160"/>
              <a:chExt cx="2925235" cy="1436511"/>
            </a:xfrm>
          </p:grpSpPr>
          <p:sp>
            <p:nvSpPr>
              <p:cNvPr id="31" name="Rectangle 30"/>
              <p:cNvSpPr/>
              <p:nvPr/>
            </p:nvSpPr>
            <p:spPr>
              <a:xfrm flipH="1">
                <a:off x="8822825" y="4851786"/>
                <a:ext cx="2925235" cy="935885"/>
              </a:xfrm>
              <a:prstGeom prst="rect">
                <a:avLst/>
              </a:prstGeom>
            </p:spPr>
            <p:txBody>
              <a:bodyPr wrap="square">
                <a:spAutoFit/>
              </a:bodyPr>
              <a:lstStyle/>
              <a:p>
                <a:pPr algn="just">
                  <a:lnSpc>
                    <a:spcPct val="120000"/>
                  </a:lnSpc>
                </a:pPr>
                <a:r>
                  <a:rPr lang="zh-CN" altLang="en-US" sz="11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rPr>
                  <a:t>请替换文字内容，点击添加相关标题文字，修改文字内容，也可以直接复制你的内容到此</a:t>
                </a:r>
                <a:endParaRPr lang="en-GB" altLang="zh-CN" sz="500" dirty="0">
                  <a:solidFill>
                    <a:schemeClr val="tx2"/>
                  </a:solidFill>
                  <a:latin typeface="微软雅黑" panose="020B0503020204020204" pitchFamily="34" charset="-122"/>
                  <a:ea typeface="微软雅黑" panose="020B0503020204020204" pitchFamily="34" charset="-122"/>
                  <a:cs typeface="站酷小薇LOGO体" panose="02010600010101010101" charset="-122"/>
                  <a:sym typeface="Arial" panose="020B0604020202020204" pitchFamily="34" charset="0"/>
                </a:endParaRPr>
              </a:p>
            </p:txBody>
          </p:sp>
          <p:sp>
            <p:nvSpPr>
              <p:cNvPr id="32" name="TextBox 31"/>
              <p:cNvSpPr txBox="1"/>
              <p:nvPr/>
            </p:nvSpPr>
            <p:spPr>
              <a:xfrm flipH="1">
                <a:off x="8822826" y="4351160"/>
                <a:ext cx="1340538" cy="615795"/>
              </a:xfrm>
              <a:prstGeom prst="rect">
                <a:avLst/>
              </a:prstGeom>
              <a:noFill/>
            </p:spPr>
            <p:txBody>
              <a:bodyPr wrap="none" rtlCol="0">
                <a:spAutoFit/>
              </a:bodyPr>
              <a:lstStyle/>
              <a:p>
                <a:pPr>
                  <a:lnSpc>
                    <a:spcPct val="150000"/>
                  </a:lnSpc>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grpSp>
      </p:grpSp>
      <p:sp>
        <p:nvSpPr>
          <p:cNvPr id="34"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35" name="直接连接符 34"/>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txBox="1"/>
          <p:nvPr/>
        </p:nvSpPr>
        <p:spPr>
          <a:xfrm>
            <a:off x="5954230" y="1945947"/>
            <a:ext cx="2218170" cy="86769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p:txBody>
      </p:sp>
      <p:sp>
        <p:nvSpPr>
          <p:cNvPr id="9" name="Oval 4"/>
          <p:cNvSpPr/>
          <p:nvPr/>
        </p:nvSpPr>
        <p:spPr>
          <a:xfrm>
            <a:off x="998057" y="2412912"/>
            <a:ext cx="1081386" cy="1081386"/>
          </a:xfrm>
          <a:prstGeom prst="ellipse">
            <a:avLst/>
          </a:prstGeom>
          <a:solidFill>
            <a:srgbClr val="7E916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01</a:t>
            </a:r>
          </a:p>
        </p:txBody>
      </p:sp>
      <p:sp>
        <p:nvSpPr>
          <p:cNvPr id="10" name="Rectangular Callout 5"/>
          <p:cNvSpPr/>
          <p:nvPr/>
        </p:nvSpPr>
        <p:spPr>
          <a:xfrm>
            <a:off x="1621780" y="1322508"/>
            <a:ext cx="1732991" cy="890859"/>
          </a:xfrm>
          <a:prstGeom prst="wedgeRectCallout">
            <a:avLst>
              <a:gd name="adj1" fmla="val -35040"/>
              <a:gd name="adj2" fmla="val 85930"/>
            </a:avLst>
          </a:prstGeom>
          <a:noFill/>
          <a:ln w="6350" cmpd="sng">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Oval 6"/>
          <p:cNvSpPr/>
          <p:nvPr/>
        </p:nvSpPr>
        <p:spPr>
          <a:xfrm>
            <a:off x="3470942" y="3822374"/>
            <a:ext cx="1081386" cy="1081386"/>
          </a:xfrm>
          <a:prstGeom prst="ellipse">
            <a:avLst/>
          </a:prstGeom>
          <a:solidFill>
            <a:srgbClr val="4A382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02</a:t>
            </a:r>
          </a:p>
        </p:txBody>
      </p:sp>
      <p:sp>
        <p:nvSpPr>
          <p:cNvPr id="12" name="Rectangular Callout 7"/>
          <p:cNvSpPr/>
          <p:nvPr/>
        </p:nvSpPr>
        <p:spPr>
          <a:xfrm>
            <a:off x="2488276" y="2508190"/>
            <a:ext cx="1732991" cy="890859"/>
          </a:xfrm>
          <a:prstGeom prst="wedgeRectCallout">
            <a:avLst>
              <a:gd name="adj1" fmla="val -33923"/>
              <a:gd name="adj2" fmla="val 84612"/>
            </a:avLst>
          </a:prstGeom>
          <a:noFill/>
          <a:ln w="6350" cmpd="sng">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Oval 8"/>
          <p:cNvSpPr/>
          <p:nvPr/>
        </p:nvSpPr>
        <p:spPr>
          <a:xfrm>
            <a:off x="4332178" y="2665402"/>
            <a:ext cx="1081386" cy="1081386"/>
          </a:xfrm>
          <a:prstGeom prst="ellipse">
            <a:avLst/>
          </a:prstGeom>
          <a:solidFill>
            <a:srgbClr val="7E916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solidFill>
                <a:latin typeface="微软雅黑" panose="020B0503020204020204" pitchFamily="34" charset="-122"/>
                <a:ea typeface="微软雅黑" panose="020B0503020204020204" pitchFamily="34" charset="-122"/>
                <a:cs typeface="站酷小薇LOGO体" panose="02010600010101010101" charset="-122"/>
              </a:rPr>
              <a:t>03</a:t>
            </a:r>
          </a:p>
        </p:txBody>
      </p:sp>
      <p:sp>
        <p:nvSpPr>
          <p:cNvPr id="14" name="Rectangular Callout 9"/>
          <p:cNvSpPr/>
          <p:nvPr/>
        </p:nvSpPr>
        <p:spPr>
          <a:xfrm>
            <a:off x="3701369" y="1302889"/>
            <a:ext cx="1732991" cy="890859"/>
          </a:xfrm>
          <a:prstGeom prst="wedgeRectCallout">
            <a:avLst>
              <a:gd name="adj1" fmla="val 12910"/>
              <a:gd name="adj2" fmla="val 87187"/>
            </a:avLst>
          </a:prstGeom>
          <a:noFill/>
          <a:ln w="6350" cmpd="sng">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r>
              <a:rPr lang="zh-CN" altLang="en-US"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05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Rectangle 10"/>
          <p:cNvSpPr/>
          <p:nvPr/>
        </p:nvSpPr>
        <p:spPr>
          <a:xfrm>
            <a:off x="5954230" y="1427281"/>
            <a:ext cx="2218170" cy="338554"/>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sz="16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连接符 15"/>
          <p:cNvCxnSpPr/>
          <p:nvPr/>
        </p:nvCxnSpPr>
        <p:spPr bwMode="auto">
          <a:xfrm>
            <a:off x="6023522" y="1882573"/>
            <a:ext cx="1940924" cy="0"/>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17" name="Text Placeholder 1"/>
          <p:cNvSpPr txBox="1"/>
          <p:nvPr/>
        </p:nvSpPr>
        <p:spPr>
          <a:xfrm>
            <a:off x="5954230" y="3609573"/>
            <a:ext cx="2218170" cy="86769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a:p>
            <a:pPr marL="0" lvl="0" indent="0">
              <a:lnSpc>
                <a:spcPct val="120000"/>
              </a:lnSpc>
              <a:buClr>
                <a:srgbClr val="14A6A3"/>
              </a:buClr>
              <a:buNone/>
            </a:pPr>
            <a:r>
              <a:rPr lang="zh-CN" altLang="en-US" sz="11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单击此处添加段落文字内容</a:t>
            </a:r>
          </a:p>
        </p:txBody>
      </p:sp>
      <p:sp>
        <p:nvSpPr>
          <p:cNvPr id="18" name="Rectangle 10"/>
          <p:cNvSpPr/>
          <p:nvPr/>
        </p:nvSpPr>
        <p:spPr>
          <a:xfrm>
            <a:off x="5954230" y="3090908"/>
            <a:ext cx="2218170" cy="338554"/>
          </a:xfrm>
          <a:prstGeom prst="rect">
            <a:avLst/>
          </a:prstGeom>
        </p:spPr>
        <p:txBody>
          <a:bodyPr wrap="square">
            <a:spAutoFit/>
          </a:bodyPr>
          <a:lstStyle/>
          <a:p>
            <a:r>
              <a:rPr lang="zh-CN" altLang="en-US" sz="1600" dirty="0">
                <a:solidFill>
                  <a:schemeClr val="tx2"/>
                </a:solidFill>
                <a:latin typeface="微软雅黑" panose="020B0503020204020204" pitchFamily="34" charset="-122"/>
                <a:ea typeface="微软雅黑" panose="020B0503020204020204" pitchFamily="34" charset="-122"/>
                <a:cs typeface="Arial" panose="020B0604020202020204" pitchFamily="34" charset="0"/>
              </a:rPr>
              <a:t>单击添加文字内容</a:t>
            </a:r>
            <a:endParaRPr lang="en-US" sz="1600" dirty="0">
              <a:solidFill>
                <a:schemeClr val="tx2"/>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bwMode="auto">
          <a:xfrm>
            <a:off x="6023522" y="3546200"/>
            <a:ext cx="1940924" cy="0"/>
          </a:xfrm>
          <a:prstGeom prst="line">
            <a:avLst/>
          </a:prstGeom>
          <a:solidFill>
            <a:schemeClr val="accent1"/>
          </a:solidFill>
          <a:ln w="9525" cap="flat" cmpd="sng" algn="ctr">
            <a:solidFill>
              <a:schemeClr val="tx2"/>
            </a:solidFill>
            <a:prstDash val="solid"/>
            <a:round/>
            <a:headEnd type="none" w="med" len="med"/>
            <a:tailEnd type="none" w="med" len="med"/>
          </a:ln>
          <a:effectLst/>
        </p:spPr>
      </p:cxnSp>
      <p:sp>
        <p:nvSpPr>
          <p:cNvPr id="21"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22" name="直接连接符 21"/>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2000"/>
                                        <p:tgtEl>
                                          <p:spTgt spid="1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2000"/>
                                        <p:tgtEl>
                                          <p:spTgt spid="15"/>
                                        </p:tgtEl>
                                      </p:cBhvr>
                                    </p:animEffect>
                                  </p:childTnLst>
                                </p:cTn>
                              </p:par>
                              <p:par>
                                <p:cTn id="26" presetID="21" presetClass="entr" presetSubtype="1"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2000"/>
                                        <p:tgtEl>
                                          <p:spTgt spid="1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heel(1)">
                                      <p:cBhvr>
                                        <p:cTn id="31" dur="2000"/>
                                        <p:tgtEl>
                                          <p:spTgt spid="8"/>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par>
                                <p:cTn id="35" presetID="21" presetClass="entr" presetSubtype="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heel(1)">
                                      <p:cBhvr>
                                        <p:cTn id="37" dur="2000"/>
                                        <p:tgtEl>
                                          <p:spTgt spid="1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p:bldP spid="17" grpId="0"/>
      <p:bldP spid="18"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01040" y="1306830"/>
            <a:ext cx="4455160" cy="2879725"/>
          </a:xfrm>
          <a:prstGeom prst="rect">
            <a:avLst/>
          </a:prstGeom>
        </p:spPr>
      </p:pic>
      <p:sp>
        <p:nvSpPr>
          <p:cNvPr id="12" name="文本框 11"/>
          <p:cNvSpPr txBox="1"/>
          <p:nvPr/>
        </p:nvSpPr>
        <p:spPr>
          <a:xfrm>
            <a:off x="5076056" y="1971544"/>
            <a:ext cx="2825558" cy="452432"/>
          </a:xfrm>
          <a:prstGeom prst="rect">
            <a:avLst/>
          </a:prstGeom>
          <a:noFill/>
        </p:spPr>
        <p:txBody>
          <a:bodyPr wrap="square" rtlCol="0">
            <a:spAutoFit/>
          </a:bodyPr>
          <a:lstStyle/>
          <a:p>
            <a:pPr>
              <a:lnSpc>
                <a:spcPct val="130000"/>
              </a:lnSpc>
            </a:pPr>
            <a:r>
              <a:rPr lang="zh-CN" altLang="en-US" sz="900" dirty="0">
                <a:solidFill>
                  <a:schemeClr val="tx2"/>
                </a:solidFill>
                <a:latin typeface="站酷小薇LOGO体" panose="02010600010101010101" charset="-122"/>
                <a:ea typeface="站酷小薇LOGO体" panose="02010600010101010101" charset="-122"/>
                <a:cs typeface="站酷小薇LOGO体" panose="02010600010101010101" charset="-122"/>
              </a:rPr>
              <a:t>请在此添加文字说明，模板。请在此添加文字说明，模板。</a:t>
            </a:r>
          </a:p>
        </p:txBody>
      </p:sp>
      <p:sp>
        <p:nvSpPr>
          <p:cNvPr id="13" name="TextBox 76"/>
          <p:cNvSpPr txBox="1"/>
          <p:nvPr/>
        </p:nvSpPr>
        <p:spPr>
          <a:xfrm>
            <a:off x="5155957" y="2568342"/>
            <a:ext cx="1019441" cy="276999"/>
          </a:xfrm>
          <a:prstGeom prst="rect">
            <a:avLst/>
          </a:prstGeom>
          <a:solidFill>
            <a:srgbClr val="E8A7A2"/>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sp>
        <p:nvSpPr>
          <p:cNvPr id="14" name="文本框 13"/>
          <p:cNvSpPr txBox="1"/>
          <p:nvPr/>
        </p:nvSpPr>
        <p:spPr>
          <a:xfrm>
            <a:off x="5076056" y="2845189"/>
            <a:ext cx="2825558" cy="452432"/>
          </a:xfrm>
          <a:prstGeom prst="rect">
            <a:avLst/>
          </a:prstGeom>
          <a:noFill/>
        </p:spPr>
        <p:txBody>
          <a:bodyPr wrap="square" rtlCol="0">
            <a:spAutoFit/>
          </a:bodyPr>
          <a:lstStyle/>
          <a:p>
            <a:pPr>
              <a:lnSpc>
                <a:spcPct val="130000"/>
              </a:lnSpc>
            </a:pPr>
            <a:r>
              <a:rPr lang="zh-CN" altLang="en-US" sz="900" dirty="0">
                <a:solidFill>
                  <a:schemeClr val="tx2"/>
                </a:solidFill>
                <a:latin typeface="站酷小薇LOGO体" panose="02010600010101010101" charset="-122"/>
                <a:ea typeface="站酷小薇LOGO体" panose="02010600010101010101" charset="-122"/>
                <a:cs typeface="站酷小薇LOGO体" panose="02010600010101010101" charset="-122"/>
              </a:rPr>
              <a:t>请在此添加文字说明，模板。请在此添加文字说明，模板。</a:t>
            </a:r>
          </a:p>
        </p:txBody>
      </p:sp>
      <p:sp>
        <p:nvSpPr>
          <p:cNvPr id="16" name="文本框 15"/>
          <p:cNvSpPr txBox="1"/>
          <p:nvPr/>
        </p:nvSpPr>
        <p:spPr>
          <a:xfrm>
            <a:off x="5076056" y="3716389"/>
            <a:ext cx="2825558" cy="452432"/>
          </a:xfrm>
          <a:prstGeom prst="rect">
            <a:avLst/>
          </a:prstGeom>
          <a:noFill/>
        </p:spPr>
        <p:txBody>
          <a:bodyPr wrap="square" rtlCol="0">
            <a:spAutoFit/>
          </a:bodyPr>
          <a:lstStyle/>
          <a:p>
            <a:pPr>
              <a:lnSpc>
                <a:spcPct val="130000"/>
              </a:lnSpc>
            </a:pPr>
            <a:r>
              <a:rPr lang="zh-CN" altLang="en-US" sz="900" dirty="0">
                <a:solidFill>
                  <a:schemeClr val="tx2"/>
                </a:solidFill>
                <a:latin typeface="站酷小薇LOGO体" panose="02010600010101010101" charset="-122"/>
                <a:ea typeface="站酷小薇LOGO体" panose="02010600010101010101" charset="-122"/>
                <a:cs typeface="站酷小薇LOGO体" panose="02010600010101010101" charset="-122"/>
              </a:rPr>
              <a:t>请在此添加文字说明，模板。请在此添加文字说明，模板。</a:t>
            </a:r>
          </a:p>
        </p:txBody>
      </p:sp>
      <p:sp>
        <p:nvSpPr>
          <p:cNvPr id="18"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站酷小薇LOGO体" panose="02010600010101010101" charset="-122"/>
                <a:ea typeface="站酷小薇LOGO体" panose="02010600010101010101" charset="-122"/>
                <a:cs typeface="站酷小薇LOGO体" panose="02010600010101010101" charset="-122"/>
              </a:rPr>
              <a:t>添加标题内容</a:t>
            </a:r>
            <a:endParaRPr lang="en-US" altLang="zh-CN" sz="1600" b="1" dirty="0">
              <a:solidFill>
                <a:schemeClr val="tx2"/>
              </a:solidFill>
              <a:latin typeface="站酷小薇LOGO体" panose="02010600010101010101" charset="-122"/>
              <a:ea typeface="站酷小薇LOGO体" panose="02010600010101010101" charset="-122"/>
              <a:cs typeface="站酷小薇LOGO体" panose="02010600010101010101" charset="-122"/>
            </a:endParaRPr>
          </a:p>
        </p:txBody>
      </p:sp>
      <p:cxnSp>
        <p:nvCxnSpPr>
          <p:cNvPr id="19" name="直接连接符 18"/>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extBox 76"/>
          <p:cNvSpPr txBox="1"/>
          <p:nvPr/>
        </p:nvSpPr>
        <p:spPr>
          <a:xfrm>
            <a:off x="5155957" y="1598062"/>
            <a:ext cx="1019441" cy="276999"/>
          </a:xfrm>
          <a:prstGeom prst="rect">
            <a:avLst/>
          </a:prstGeom>
          <a:solidFill>
            <a:srgbClr val="E8A7A2"/>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sp>
        <p:nvSpPr>
          <p:cNvPr id="3" name="TextBox 76"/>
          <p:cNvSpPr txBox="1"/>
          <p:nvPr/>
        </p:nvSpPr>
        <p:spPr>
          <a:xfrm>
            <a:off x="5155957" y="3439562"/>
            <a:ext cx="1019441" cy="276999"/>
          </a:xfrm>
          <a:prstGeom prst="rect">
            <a:avLst/>
          </a:prstGeom>
          <a:solidFill>
            <a:srgbClr val="E8A7A2"/>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pic>
        <p:nvPicPr>
          <p:cNvPr id="4" name="图片 3" descr="手绘撞色太空兔1banner背景psd"/>
          <p:cNvPicPr>
            <a:picLocks noChangeAspect="1"/>
          </p:cNvPicPr>
          <p:nvPr/>
        </p:nvPicPr>
        <p:blipFill>
          <a:blip r:embed="rId4" cstate="print">
            <a:clrChange>
              <a:clrFrom>
                <a:srgbClr val="FFFFFF">
                  <a:alpha val="100000"/>
                </a:srgbClr>
              </a:clrFrom>
              <a:clrTo>
                <a:srgbClr val="FFFFFF">
                  <a:alpha val="100000"/>
                  <a:alpha val="0"/>
                </a:srgbClr>
              </a:clrTo>
            </a:clrChange>
          </a:blip>
          <a:srcRect l="13984" r="44772"/>
          <a:stretch>
            <a:fillRect/>
          </a:stretch>
        </p:blipFill>
        <p:spPr>
          <a:xfrm flipH="1">
            <a:off x="7223760" y="2840355"/>
            <a:ext cx="1811020" cy="2169795"/>
          </a:xfrm>
          <a:prstGeom prst="rect">
            <a:avLst/>
          </a:prstGeom>
        </p:spPr>
      </p:pic>
      <p:sp>
        <p:nvSpPr>
          <p:cNvPr id="5" name="TextBox 76"/>
          <p:cNvSpPr txBox="1"/>
          <p:nvPr/>
        </p:nvSpPr>
        <p:spPr>
          <a:xfrm>
            <a:off x="5155957" y="2568342"/>
            <a:ext cx="1019441" cy="276999"/>
          </a:xfrm>
          <a:prstGeom prst="rect">
            <a:avLst/>
          </a:prstGeom>
          <a:solidFill>
            <a:srgbClr val="7E9161"/>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sp>
        <p:nvSpPr>
          <p:cNvPr id="6" name="TextBox 76"/>
          <p:cNvSpPr txBox="1"/>
          <p:nvPr/>
        </p:nvSpPr>
        <p:spPr>
          <a:xfrm>
            <a:off x="5155957" y="1598062"/>
            <a:ext cx="1019441" cy="276999"/>
          </a:xfrm>
          <a:prstGeom prst="rect">
            <a:avLst/>
          </a:prstGeom>
          <a:solidFill>
            <a:srgbClr val="7E9161"/>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sp>
        <p:nvSpPr>
          <p:cNvPr id="8" name="TextBox 76"/>
          <p:cNvSpPr txBox="1"/>
          <p:nvPr/>
        </p:nvSpPr>
        <p:spPr>
          <a:xfrm>
            <a:off x="5155957" y="3439562"/>
            <a:ext cx="1019441" cy="276999"/>
          </a:xfrm>
          <a:prstGeom prst="rect">
            <a:avLst/>
          </a:prstGeom>
          <a:solidFill>
            <a:srgbClr val="7E9161"/>
          </a:solidFill>
        </p:spPr>
        <p:txBody>
          <a:bodyPr wrap="square" rtlCol="0">
            <a:spAutoFit/>
          </a:bodyPr>
          <a:lstStyle/>
          <a:p>
            <a:r>
              <a:rPr lang="zh-CN" altLang="en-US" sz="1200" dirty="0">
                <a:solidFill>
                  <a:schemeClr val="bg1"/>
                </a:solidFill>
                <a:latin typeface="站酷小薇LOGO体" panose="02010600010101010101" charset="-122"/>
                <a:ea typeface="站酷小薇LOGO体" panose="02010600010101010101" charset="-122"/>
                <a:cs typeface="站酷小薇LOGO体" panose="02010600010101010101" charset="-122"/>
              </a:rPr>
              <a:t>添加标题</a:t>
            </a:r>
          </a:p>
        </p:txBody>
      </p:sp>
      <p:pic>
        <p:nvPicPr>
          <p:cNvPr id="10" name="图片 9" descr="98"/>
          <p:cNvPicPr>
            <a:picLocks noChangeAspect="1"/>
          </p:cNvPicPr>
          <p:nvPr/>
        </p:nvPicPr>
        <p:blipFill>
          <a:blip r:embed="rId5" cstate="print"/>
          <a:stretch>
            <a:fillRect/>
          </a:stretch>
        </p:blipFill>
        <p:spPr>
          <a:xfrm>
            <a:off x="1359535" y="1794510"/>
            <a:ext cx="3137535" cy="20339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randombar(horizontal)">
                                      <p:cBhvr>
                                        <p:cTn id="26" dur="500"/>
                                        <p:tgtEl>
                                          <p:spTgt spid="3"/>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fltVal val="0"/>
                                          </p:val>
                                        </p:tav>
                                        <p:tav tm="100000">
                                          <p:val>
                                            <p:strVal val="#ppt_w"/>
                                          </p:val>
                                        </p:tav>
                                      </p:tavLst>
                                    </p:anim>
                                    <p:anim calcmode="lin" valueType="num">
                                      <p:cBhvr>
                                        <p:cTn id="41" dur="1000" fill="hold"/>
                                        <p:tgtEl>
                                          <p:spTgt spid="9"/>
                                        </p:tgtEl>
                                        <p:attrNameLst>
                                          <p:attrName>ppt_h</p:attrName>
                                        </p:attrNameLst>
                                      </p:cBhvr>
                                      <p:tavLst>
                                        <p:tav tm="0">
                                          <p:val>
                                            <p:fltVal val="0"/>
                                          </p:val>
                                        </p:tav>
                                        <p:tav tm="100000">
                                          <p:val>
                                            <p:strVal val="#ppt_h"/>
                                          </p:val>
                                        </p:tav>
                                      </p:tavLst>
                                    </p:anim>
                                    <p:anim calcmode="lin" valueType="num">
                                      <p:cBhvr>
                                        <p:cTn id="42" dur="1000" fill="hold"/>
                                        <p:tgtEl>
                                          <p:spTgt spid="9"/>
                                        </p:tgtEl>
                                        <p:attrNameLst>
                                          <p:attrName>style.rotation</p:attrName>
                                        </p:attrNameLst>
                                      </p:cBhvr>
                                      <p:tavLst>
                                        <p:tav tm="0">
                                          <p:val>
                                            <p:fltVal val="90"/>
                                          </p:val>
                                        </p:tav>
                                        <p:tav tm="100000">
                                          <p:val>
                                            <p:fltVal val="0"/>
                                          </p:val>
                                        </p:tav>
                                      </p:tavLst>
                                    </p:anim>
                                    <p:animEffect transition="in" filter="fade">
                                      <p:cBhvr>
                                        <p:cTn id="43" dur="1000"/>
                                        <p:tgtEl>
                                          <p:spTgt spid="9"/>
                                        </p:tgtEl>
                                      </p:cBhvr>
                                    </p:animEffect>
                                  </p:childTnLst>
                                </p:cTn>
                              </p:par>
                              <p:par>
                                <p:cTn id="44" presetID="3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style.rotation</p:attrName>
                                        </p:attrNameLst>
                                      </p:cBhvr>
                                      <p:tavLst>
                                        <p:tav tm="0">
                                          <p:val>
                                            <p:fltVal val="90"/>
                                          </p:val>
                                        </p:tav>
                                        <p:tav tm="100000">
                                          <p:val>
                                            <p:fltVal val="0"/>
                                          </p:val>
                                        </p:tav>
                                      </p:tavLst>
                                    </p:anim>
                                    <p:animEffect transition="in" filter="fade">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6" grpId="0"/>
      <p:bldP spid="2" grpId="0" animBg="1"/>
      <p:bldP spid="3" grpId="0" animBg="1"/>
      <p:bldP spid="5"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17115" y="1090295"/>
            <a:ext cx="4509770" cy="2310765"/>
            <a:chOff x="3649" y="1895"/>
            <a:chExt cx="7102" cy="3639"/>
          </a:xfrm>
        </p:grpSpPr>
        <p:sp>
          <p:nvSpPr>
            <p:cNvPr id="58" name="TextBox 76"/>
            <p:cNvSpPr txBox="1"/>
            <p:nvPr/>
          </p:nvSpPr>
          <p:spPr>
            <a:xfrm>
              <a:off x="6659" y="2083"/>
              <a:ext cx="1082" cy="1210"/>
            </a:xfrm>
            <a:prstGeom prst="rect">
              <a:avLst/>
            </a:prstGeom>
            <a:noFill/>
          </p:spPr>
          <p:txBody>
            <a:bodyPr wrap="square" rtlCol="0">
              <a:sp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2</a:t>
              </a:r>
            </a:p>
          </p:txBody>
        </p:sp>
        <p:sp>
          <p:nvSpPr>
            <p:cNvPr id="59" name="TextBox 76"/>
            <p:cNvSpPr txBox="1"/>
            <p:nvPr/>
          </p:nvSpPr>
          <p:spPr>
            <a:xfrm>
              <a:off x="4707" y="4059"/>
              <a:ext cx="5216" cy="824"/>
            </a:xfrm>
            <a:prstGeom prst="rect">
              <a:avLst/>
            </a:prstGeom>
            <a:noFill/>
            <a:effectLst/>
          </p:spPr>
          <p:txBody>
            <a:bodyPr wrap="square" rtlCol="0">
              <a:spAutoFit/>
            </a:bodyPr>
            <a:lstStyle/>
            <a:p>
              <a:pPr algn="ctr"/>
              <a:r>
                <a:rPr lang="zh-CN" altLang="en-US" sz="2800"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在此添加标题章节</a:t>
              </a:r>
            </a:p>
          </p:txBody>
        </p:sp>
        <p:sp>
          <p:nvSpPr>
            <p:cNvPr id="60" name="文本框 59"/>
            <p:cNvSpPr txBox="1"/>
            <p:nvPr/>
          </p:nvSpPr>
          <p:spPr>
            <a:xfrm>
              <a:off x="3649" y="4807"/>
              <a:ext cx="7102" cy="727"/>
            </a:xfrm>
            <a:prstGeom prst="rect">
              <a:avLst/>
            </a:prstGeom>
            <a:noFill/>
          </p:spPr>
          <p:txBody>
            <a:bodyPr wrap="square" rtlCol="0">
              <a:spAutoFit/>
            </a:bodyPr>
            <a:lstStyle/>
            <a:p>
              <a:pPr algn="ctr"/>
              <a:r>
                <a:rPr lang="en-US" altLang="zh-CN" sz="800" dirty="0">
                  <a:solidFill>
                    <a:schemeClr val="tx1"/>
                  </a:solidFill>
                  <a:latin typeface="微软雅黑" panose="020B0503020204020204" pitchFamily="34" charset="-122"/>
                  <a:ea typeface="微软雅黑" panose="020B0503020204020204" pitchFamily="34" charset="-122"/>
                  <a:cs typeface="站酷小薇LOGO体" panose="02010600010101010101" charset="-122"/>
                </a:rPr>
                <a:t>Your content to play here, or through your copy, paste in this box, and select only the text. Your content to play here, or through your copy, paste in this box, and select only the text.</a:t>
              </a:r>
            </a:p>
          </p:txBody>
        </p:sp>
        <p:sp>
          <p:nvSpPr>
            <p:cNvPr id="9" name="椭圆 8"/>
            <p:cNvSpPr/>
            <p:nvPr/>
          </p:nvSpPr>
          <p:spPr bwMode="auto">
            <a:xfrm>
              <a:off x="6406" y="1895"/>
              <a:ext cx="1588" cy="1588"/>
            </a:xfrm>
            <a:prstGeom prst="ellipse">
              <a:avLst/>
            </a:prstGeom>
            <a:noFill/>
            <a:ln w="76200">
              <a:solidFill>
                <a:srgbClr val="7E9161"/>
              </a:solidFill>
            </a:ln>
            <a:effectLst>
              <a:innerShdw blurRad="63500" dist="25400" dir="8100000">
                <a:prstClr val="black">
                  <a:alpha val="50000"/>
                </a:prstClr>
              </a:innerShdw>
            </a:effectLst>
            <a:extLst>
              <a:ext uri="{909E8E84-426E-40DD-AFC4-6F175D3DCCD1}">
                <a14:hiddenFill xmlns:a14="http://schemas.microsoft.com/office/drawing/2010/main">
                  <a:solidFill>
                    <a:srgbClr val="A89CF7"/>
                  </a:solidFill>
                </a14:hiddenFill>
              </a:ext>
            </a:extLst>
          </p:spPr>
          <p:txBody>
            <a:bodyPr vert="horz" wrap="square" lIns="91440" tIns="45720" rIns="91440" bIns="45720" numCol="1" rtlCol="0" anchor="t" anchorCtr="0" compatLnSpc="1"/>
            <a:lstStyle/>
            <a:p>
              <a:pPr algn="ctr"/>
              <a:endParaRPr lang="zh-CN" altLang="en-US">
                <a:solidFill>
                  <a:schemeClr val="tx1"/>
                </a:solidFill>
                <a:latin typeface="微软雅黑" panose="020B0503020204020204" pitchFamily="34" charset="-122"/>
                <a:ea typeface="微软雅黑" panose="020B0503020204020204" pitchFamily="34" charset="-122"/>
                <a:cs typeface="站酷小薇LOGO体" panose="02010600010101010101"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V="1">
            <a:off x="1268590" y="1907709"/>
            <a:ext cx="0" cy="517525"/>
          </a:xfrm>
          <a:prstGeom prst="line">
            <a:avLst/>
          </a:prstGeom>
          <a:solidFill>
            <a:srgbClr val="7C895A"/>
          </a:solidFill>
          <a:ln w="19050">
            <a:solidFill>
              <a:srgbClr val="4A382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579093" y="1907709"/>
            <a:ext cx="0" cy="517525"/>
          </a:xfrm>
          <a:prstGeom prst="line">
            <a:avLst/>
          </a:prstGeom>
          <a:ln w="19050">
            <a:solidFill>
              <a:srgbClr val="4A382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915816" y="3401542"/>
            <a:ext cx="0" cy="519112"/>
          </a:xfrm>
          <a:prstGeom prst="line">
            <a:avLst/>
          </a:prstGeom>
          <a:ln w="19050">
            <a:solidFill>
              <a:srgbClr val="7E916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35931" y="3401542"/>
            <a:ext cx="0" cy="519112"/>
          </a:xfrm>
          <a:prstGeom prst="line">
            <a:avLst/>
          </a:prstGeom>
          <a:ln w="19050">
            <a:solidFill>
              <a:srgbClr val="7E916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268590" y="1413996"/>
            <a:ext cx="0" cy="517525"/>
          </a:xfrm>
          <a:prstGeom prst="line">
            <a:avLst/>
          </a:prstGeom>
          <a:ln w="44450">
            <a:solidFill>
              <a:srgbClr val="4A382C"/>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260664" y="2414120"/>
            <a:ext cx="1553683" cy="1023937"/>
          </a:xfrm>
          <a:prstGeom prst="rect">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lIns="88585" tIns="44292" rIns="88585" bIns="44292" anchor="ctr"/>
          <a:lstStyle/>
          <a:p>
            <a:pPr algn="ctr" defTabSz="885825">
              <a:defRPr/>
            </a:pPr>
            <a:r>
              <a:rPr lang="zh-CN" altLang="en-US" sz="190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增加内容</a:t>
            </a:r>
          </a:p>
        </p:txBody>
      </p:sp>
      <p:sp>
        <p:nvSpPr>
          <p:cNvPr id="12" name="矩形 11"/>
          <p:cNvSpPr/>
          <p:nvPr/>
        </p:nvSpPr>
        <p:spPr>
          <a:xfrm>
            <a:off x="2915906" y="2414120"/>
            <a:ext cx="1553682" cy="1023937"/>
          </a:xfrm>
          <a:prstGeom prst="rect">
            <a:avLst/>
          </a:prstGeom>
          <a:solidFill>
            <a:srgbClr val="7E9161"/>
          </a:solidFill>
          <a:ln>
            <a:noFill/>
          </a:ln>
        </p:spPr>
        <p:style>
          <a:lnRef idx="2">
            <a:schemeClr val="accent1">
              <a:shade val="50000"/>
            </a:schemeClr>
          </a:lnRef>
          <a:fillRef idx="1">
            <a:schemeClr val="accent1"/>
          </a:fillRef>
          <a:effectRef idx="0">
            <a:schemeClr val="accent1"/>
          </a:effectRef>
          <a:fontRef idx="minor">
            <a:schemeClr val="lt1"/>
          </a:fontRef>
        </p:style>
        <p:txBody>
          <a:bodyPr lIns="88585" tIns="44292" rIns="88585" bIns="44292" anchor="ctr"/>
          <a:lstStyle/>
          <a:p>
            <a:pPr algn="ctr" defTabSz="885825">
              <a:defRPr/>
            </a:pPr>
            <a:r>
              <a:rPr lang="zh-CN" altLang="en-US" sz="190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增加内容</a:t>
            </a:r>
          </a:p>
        </p:txBody>
      </p:sp>
      <p:sp>
        <p:nvSpPr>
          <p:cNvPr id="13" name="矩形 12"/>
          <p:cNvSpPr/>
          <p:nvPr/>
        </p:nvSpPr>
        <p:spPr>
          <a:xfrm>
            <a:off x="4571167" y="2414120"/>
            <a:ext cx="1553683" cy="1023937"/>
          </a:xfrm>
          <a:prstGeom prst="rect">
            <a:avLst/>
          </a:prstGeom>
          <a:solidFill>
            <a:srgbClr val="7E9161"/>
          </a:solidFill>
          <a:ln>
            <a:noFill/>
          </a:ln>
        </p:spPr>
        <p:style>
          <a:lnRef idx="2">
            <a:schemeClr val="accent1">
              <a:shade val="50000"/>
            </a:schemeClr>
          </a:lnRef>
          <a:fillRef idx="1">
            <a:schemeClr val="accent1"/>
          </a:fillRef>
          <a:effectRef idx="0">
            <a:schemeClr val="accent1"/>
          </a:effectRef>
          <a:fontRef idx="minor">
            <a:schemeClr val="lt1"/>
          </a:fontRef>
        </p:style>
        <p:txBody>
          <a:bodyPr lIns="88585" tIns="44292" rIns="88585" bIns="44292" anchor="ctr"/>
          <a:lstStyle/>
          <a:p>
            <a:pPr algn="ctr" defTabSz="885825">
              <a:defRPr/>
            </a:pPr>
            <a:r>
              <a:rPr lang="zh-CN" altLang="en-US" sz="190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增加内容</a:t>
            </a:r>
          </a:p>
        </p:txBody>
      </p:sp>
      <p:sp>
        <p:nvSpPr>
          <p:cNvPr id="16" name="矩形 15"/>
          <p:cNvSpPr/>
          <p:nvPr/>
        </p:nvSpPr>
        <p:spPr>
          <a:xfrm>
            <a:off x="6226410" y="2414120"/>
            <a:ext cx="1553682" cy="1023937"/>
          </a:xfrm>
          <a:prstGeom prst="rect">
            <a:avLst/>
          </a:prstGeom>
          <a:solidFill>
            <a:srgbClr val="4A382C"/>
          </a:solidFill>
          <a:ln>
            <a:solidFill>
              <a:srgbClr val="4A382C"/>
            </a:solidFill>
          </a:ln>
        </p:spPr>
        <p:style>
          <a:lnRef idx="2">
            <a:schemeClr val="accent1">
              <a:shade val="50000"/>
            </a:schemeClr>
          </a:lnRef>
          <a:fillRef idx="1">
            <a:schemeClr val="accent1"/>
          </a:fillRef>
          <a:effectRef idx="0">
            <a:schemeClr val="accent1"/>
          </a:effectRef>
          <a:fontRef idx="minor">
            <a:schemeClr val="lt1"/>
          </a:fontRef>
        </p:style>
        <p:txBody>
          <a:bodyPr lIns="88585" tIns="44292" rIns="88585" bIns="44292" anchor="ctr"/>
          <a:lstStyle/>
          <a:p>
            <a:pPr algn="ctr" defTabSz="885825">
              <a:defRPr/>
            </a:pPr>
            <a:r>
              <a:rPr lang="zh-CN" altLang="en-US" sz="1900" dirty="0">
                <a:solidFill>
                  <a:prstClr val="white"/>
                </a:solidFill>
                <a:latin typeface="微软雅黑" panose="020B0503020204020204" pitchFamily="34" charset="-122"/>
                <a:ea typeface="微软雅黑" panose="020B0503020204020204" pitchFamily="34" charset="-122"/>
                <a:cs typeface="站酷小薇LOGO体" panose="02010600010101010101" charset="-122"/>
              </a:rPr>
              <a:t>增加内容</a:t>
            </a:r>
          </a:p>
        </p:txBody>
      </p:sp>
      <p:cxnSp>
        <p:nvCxnSpPr>
          <p:cNvPr id="17" name="直接连接符 16"/>
          <p:cNvCxnSpPr/>
          <p:nvPr/>
        </p:nvCxnSpPr>
        <p:spPr>
          <a:xfrm flipV="1">
            <a:off x="4579093" y="1413996"/>
            <a:ext cx="0" cy="517525"/>
          </a:xfrm>
          <a:prstGeom prst="line">
            <a:avLst/>
          </a:prstGeom>
          <a:ln w="44450">
            <a:solidFill>
              <a:srgbClr val="4A382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915816" y="3896846"/>
            <a:ext cx="0" cy="517525"/>
          </a:xfrm>
          <a:prstGeom prst="line">
            <a:avLst/>
          </a:prstGeom>
          <a:ln w="44450">
            <a:solidFill>
              <a:srgbClr val="7E916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35931" y="3896846"/>
            <a:ext cx="0" cy="517525"/>
          </a:xfrm>
          <a:prstGeom prst="line">
            <a:avLst/>
          </a:prstGeom>
          <a:ln w="44450">
            <a:solidFill>
              <a:srgbClr val="7E916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299705" y="1328271"/>
            <a:ext cx="2093266" cy="865187"/>
          </a:xfrm>
          <a:prstGeom prst="rect">
            <a:avLst/>
          </a:prstGeom>
        </p:spPr>
        <p:txBody>
          <a:bodyPr lIns="88585" tIns="44292" rIns="88585" bIns="44292"/>
          <a:lstStyle/>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2" name="矩形 21"/>
          <p:cNvSpPr/>
          <p:nvPr/>
        </p:nvSpPr>
        <p:spPr>
          <a:xfrm>
            <a:off x="4587036" y="1328271"/>
            <a:ext cx="2093267" cy="865187"/>
          </a:xfrm>
          <a:prstGeom prst="rect">
            <a:avLst/>
          </a:prstGeom>
          <a:ln>
            <a:noFill/>
          </a:ln>
        </p:spPr>
        <p:txBody>
          <a:bodyPr lIns="88585" tIns="44292" rIns="88585" bIns="44292"/>
          <a:lstStyle/>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3" name="矩形 22"/>
          <p:cNvSpPr/>
          <p:nvPr/>
        </p:nvSpPr>
        <p:spPr>
          <a:xfrm>
            <a:off x="2973692" y="3650779"/>
            <a:ext cx="2093266" cy="865188"/>
          </a:xfrm>
          <a:prstGeom prst="rect">
            <a:avLst/>
          </a:prstGeom>
        </p:spPr>
        <p:txBody>
          <a:bodyPr lIns="88585" tIns="44292" rIns="88585" bIns="44292" anchor="b"/>
          <a:lstStyle/>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4" name="矩形 23"/>
          <p:cNvSpPr/>
          <p:nvPr/>
        </p:nvSpPr>
        <p:spPr>
          <a:xfrm>
            <a:off x="6295948" y="3650779"/>
            <a:ext cx="2093267" cy="865188"/>
          </a:xfrm>
          <a:prstGeom prst="rect">
            <a:avLst/>
          </a:prstGeom>
        </p:spPr>
        <p:txBody>
          <a:bodyPr lIns="88585" tIns="44292" rIns="88585" bIns="44292" anchor="b"/>
          <a:lstStyle/>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a:p>
            <a:pPr defTabSz="885825">
              <a:lnSpc>
                <a:spcPct val="120000"/>
              </a:lnSpc>
              <a:defRPr/>
            </a:pPr>
            <a:r>
              <a:rPr lang="zh-CN" altLang="en-US"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请在此处输入您的文本</a:t>
            </a:r>
            <a:endParaRPr lang="en-US" altLang="zh-CN" sz="1200"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sp>
        <p:nvSpPr>
          <p:cNvPr id="25" name="TextBox 39"/>
          <p:cNvSpPr txBox="1"/>
          <p:nvPr/>
        </p:nvSpPr>
        <p:spPr>
          <a:xfrm>
            <a:off x="3729615" y="312099"/>
            <a:ext cx="1684771" cy="315435"/>
          </a:xfrm>
          <a:prstGeom prst="rect">
            <a:avLst/>
          </a:prstGeom>
          <a:noFill/>
        </p:spPr>
        <p:txBody>
          <a:bodyPr wrap="square" lIns="68546" tIns="34272" rIns="68546" bIns="34272" rtlCol="0">
            <a:spAutoFit/>
          </a:bodyPr>
          <a:lstStyle/>
          <a:p>
            <a:pPr algn="ctr">
              <a:spcAft>
                <a:spcPts val="520"/>
              </a:spcAft>
            </a:pPr>
            <a:r>
              <a:rPr lang="zh-CN" altLang="en-US"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rPr>
              <a:t>添加标题内容</a:t>
            </a:r>
            <a:endParaRPr lang="en-US" altLang="zh-CN" sz="1600" b="1" dirty="0">
              <a:solidFill>
                <a:schemeClr val="tx2"/>
              </a:solidFill>
              <a:latin typeface="微软雅黑" panose="020B0503020204020204" pitchFamily="34" charset="-122"/>
              <a:ea typeface="微软雅黑" panose="020B0503020204020204" pitchFamily="34" charset="-122"/>
              <a:cs typeface="站酷小薇LOGO体" panose="02010600010101010101" charset="-122"/>
            </a:endParaRPr>
          </a:p>
        </p:txBody>
      </p:sp>
      <p:cxnSp>
        <p:nvCxnSpPr>
          <p:cNvPr id="27" name="直接连接符 26"/>
          <p:cNvCxnSpPr/>
          <p:nvPr/>
        </p:nvCxnSpPr>
        <p:spPr>
          <a:xfrm flipH="1">
            <a:off x="3392870" y="627534"/>
            <a:ext cx="2358260" cy="0"/>
          </a:xfrm>
          <a:prstGeom prst="line">
            <a:avLst/>
          </a:prstGeom>
          <a:ln w="6350">
            <a:solidFill>
              <a:schemeClr val="tx2"/>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ageCurlDoub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21" grpId="0"/>
      <p:bldP spid="22" grpId="0"/>
      <p:bldP spid="23"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ec5cc8ad-a11a-4ea7-9bfd-139f84ece29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707">
      <a:dk1>
        <a:srgbClr val="000000"/>
      </a:dk1>
      <a:lt1>
        <a:srgbClr val="FFFFFF"/>
      </a:lt1>
      <a:dk2>
        <a:srgbClr val="7F7F7F"/>
      </a:dk2>
      <a:lt2>
        <a:srgbClr val="FFFFFF"/>
      </a:lt2>
      <a:accent1>
        <a:srgbClr val="E2CC00"/>
      </a:accent1>
      <a:accent2>
        <a:srgbClr val="19B4C9"/>
      </a:accent2>
      <a:accent3>
        <a:srgbClr val="E2CC00"/>
      </a:accent3>
      <a:accent4>
        <a:srgbClr val="19B4C9"/>
      </a:accent4>
      <a:accent5>
        <a:srgbClr val="E2CC00"/>
      </a:accent5>
      <a:accent6>
        <a:srgbClr val="19B4C9"/>
      </a:accent6>
      <a:hlink>
        <a:srgbClr val="E2CC00"/>
      </a:hlink>
      <a:folHlink>
        <a:srgbClr val="19B4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tile tx="0" ty="0" sx="100000" sy="100000" flip="none" algn="ctr"/>
        </a:blipFill>
        <a:ln>
          <a:noFill/>
        </a:ln>
      </a:spPr>
      <a:bodyPr rtlCol="0" anchor="ctr"/>
      <a:lstStyle>
        <a:defPPr algn="ctr">
          <a:defRPr sz="135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1415</Words>
  <Application>Microsoft Office PowerPoint</Application>
  <PresentationFormat>全屏显示(16:9)</PresentationFormat>
  <Paragraphs>226</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方正粗倩简体</vt:lpstr>
      <vt:lpstr>方正琥珀简体</vt:lpstr>
      <vt:lpstr>微软雅黑</vt:lpstr>
      <vt:lpstr>站酷小薇LOGO体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Windows 用户</cp:lastModifiedBy>
  <cp:revision>1992</cp:revision>
  <dcterms:created xsi:type="dcterms:W3CDTF">2016-03-09T04:37:00Z</dcterms:created>
  <dcterms:modified xsi:type="dcterms:W3CDTF">2020-10-22T03:08:04Z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