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7" r:id="rId5"/>
    <p:sldId id="275" r:id="rId6"/>
    <p:sldId id="281" r:id="rId7"/>
    <p:sldId id="271" r:id="rId8"/>
    <p:sldId id="274" r:id="rId9"/>
    <p:sldId id="268" r:id="rId10"/>
    <p:sldId id="282" r:id="rId11"/>
    <p:sldId id="276" r:id="rId12"/>
    <p:sldId id="269" r:id="rId13"/>
    <p:sldId id="283" r:id="rId14"/>
    <p:sldId id="278" r:id="rId15"/>
    <p:sldId id="273"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09"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C8A"/>
    <a:srgbClr val="20799C"/>
    <a:srgbClr val="0864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3" autoAdjust="0"/>
    <p:restoredTop sz="94660"/>
  </p:normalViewPr>
  <p:slideViewPr>
    <p:cSldViewPr snapToGrid="0" showGuides="1">
      <p:cViewPr>
        <p:scale>
          <a:sx n="75" d="100"/>
          <a:sy n="75" d="100"/>
        </p:scale>
        <p:origin x="732" y="342"/>
      </p:cViewPr>
      <p:guideLst>
        <p:guide pos="416"/>
        <p:guide pos="7256"/>
        <p:guide orient="horz" pos="648"/>
        <p:guide orient="horz" pos="709"/>
        <p:guide orient="horz" pos="3928"/>
        <p:guide orient="horz" pos="3864"/>
      </p:guideLst>
    </p:cSldViewPr>
  </p:slideViewPr>
  <p:notesTextViewPr>
    <p:cViewPr>
      <p:scale>
        <a:sx n="1" d="1"/>
        <a:sy n="1" d="1"/>
      </p:scale>
      <p:origin x="0" y="0"/>
    </p:cViewPr>
  </p:notesTextViewPr>
  <p:sorterViewPr>
    <p:cViewPr>
      <p:scale>
        <a:sx n="100" d="100"/>
        <a:sy n="100" d="100"/>
      </p:scale>
      <p:origin x="0" y="-46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31D3C-AD3E-4853-A2E4-C40F4205C70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3F3189A-F51F-41E3-AEDF-F4615F345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F057B5-F45C-40BF-8510-2E848D5BB28E}"/>
              </a:ext>
            </a:extLst>
          </p:cNvPr>
          <p:cNvSpPr>
            <a:spLocks noGrp="1"/>
          </p:cNvSpPr>
          <p:nvPr>
            <p:ph type="dt" sz="half" idx="10"/>
          </p:nvPr>
        </p:nvSpPr>
        <p:spPr/>
        <p:txBody>
          <a:bodyPr/>
          <a:lstStyle/>
          <a:p>
            <a:fld id="{792FA7E1-08AB-41A1-893B-E3D384C2B92D}" type="datetimeFigureOut">
              <a:rPr lang="zh-CN" altLang="en-US" smtClean="0"/>
              <a:pPr/>
              <a:t>2019/7/16 Tuesday</a:t>
            </a:fld>
            <a:endParaRPr lang="zh-CN" altLang="en-US"/>
          </a:p>
        </p:txBody>
      </p:sp>
      <p:sp>
        <p:nvSpPr>
          <p:cNvPr id="5" name="页脚占位符 4">
            <a:extLst>
              <a:ext uri="{FF2B5EF4-FFF2-40B4-BE49-F238E27FC236}">
                <a16:creationId xmlns:a16="http://schemas.microsoft.com/office/drawing/2014/main" id="{9CA6ADF1-D821-4DFE-9B86-63631B39EB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641012-9B68-4061-84B9-E108F57CBD07}"/>
              </a:ext>
            </a:extLst>
          </p:cNvPr>
          <p:cNvSpPr>
            <a:spLocks noGrp="1"/>
          </p:cNvSpPr>
          <p:nvPr>
            <p:ph type="sldNum" sz="quarter" idx="12"/>
          </p:nvPr>
        </p:nvSpPr>
        <p:spPr/>
        <p:txBody>
          <a:body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289087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8058A-75BF-4CA4-982C-3D310ADA9AE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3EAFCD-DF1F-4CA4-AF3E-0E49C92EF7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AA624A-4784-4133-B13A-B41C37F55C6B}"/>
              </a:ext>
            </a:extLst>
          </p:cNvPr>
          <p:cNvSpPr>
            <a:spLocks noGrp="1"/>
          </p:cNvSpPr>
          <p:nvPr>
            <p:ph type="dt" sz="half" idx="10"/>
          </p:nvPr>
        </p:nvSpPr>
        <p:spPr/>
        <p:txBody>
          <a:bodyPr/>
          <a:lstStyle/>
          <a:p>
            <a:fld id="{792FA7E1-08AB-41A1-893B-E3D384C2B92D}" type="datetimeFigureOut">
              <a:rPr lang="zh-CN" altLang="en-US" smtClean="0"/>
              <a:pPr/>
              <a:t>2019/7/16 Tuesday</a:t>
            </a:fld>
            <a:endParaRPr lang="zh-CN" altLang="en-US"/>
          </a:p>
        </p:txBody>
      </p:sp>
      <p:sp>
        <p:nvSpPr>
          <p:cNvPr id="5" name="页脚占位符 4">
            <a:extLst>
              <a:ext uri="{FF2B5EF4-FFF2-40B4-BE49-F238E27FC236}">
                <a16:creationId xmlns:a16="http://schemas.microsoft.com/office/drawing/2014/main" id="{F4D63006-907A-45CC-B707-65F1BAF55E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C6F0E5-D29A-4429-B361-05A57D7FB56C}"/>
              </a:ext>
            </a:extLst>
          </p:cNvPr>
          <p:cNvSpPr>
            <a:spLocks noGrp="1"/>
          </p:cNvSpPr>
          <p:nvPr>
            <p:ph type="sldNum" sz="quarter" idx="12"/>
          </p:nvPr>
        </p:nvSpPr>
        <p:spPr/>
        <p:txBody>
          <a:body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56991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4A8EF9-F0CD-4E77-80A6-957851D1698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4E3A1D-D7C6-449F-A843-59D8ADC86A8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B3571C-519E-422B-856D-6C8C37F31527}"/>
              </a:ext>
            </a:extLst>
          </p:cNvPr>
          <p:cNvSpPr>
            <a:spLocks noGrp="1"/>
          </p:cNvSpPr>
          <p:nvPr>
            <p:ph type="dt" sz="half" idx="10"/>
          </p:nvPr>
        </p:nvSpPr>
        <p:spPr/>
        <p:txBody>
          <a:bodyPr/>
          <a:lstStyle/>
          <a:p>
            <a:fld id="{792FA7E1-08AB-41A1-893B-E3D384C2B92D}" type="datetimeFigureOut">
              <a:rPr lang="zh-CN" altLang="en-US" smtClean="0"/>
              <a:pPr/>
              <a:t>2019/7/16 Tuesday</a:t>
            </a:fld>
            <a:endParaRPr lang="zh-CN" altLang="en-US"/>
          </a:p>
        </p:txBody>
      </p:sp>
      <p:sp>
        <p:nvSpPr>
          <p:cNvPr id="5" name="页脚占位符 4">
            <a:extLst>
              <a:ext uri="{FF2B5EF4-FFF2-40B4-BE49-F238E27FC236}">
                <a16:creationId xmlns:a16="http://schemas.microsoft.com/office/drawing/2014/main" id="{29231D65-C639-4437-A098-399947DE6D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D0E7F-58D3-4B89-8E0B-0C535D4EEC01}"/>
              </a:ext>
            </a:extLst>
          </p:cNvPr>
          <p:cNvSpPr>
            <a:spLocks noGrp="1"/>
          </p:cNvSpPr>
          <p:nvPr>
            <p:ph type="sldNum" sz="quarter" idx="12"/>
          </p:nvPr>
        </p:nvSpPr>
        <p:spPr/>
        <p:txBody>
          <a:body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361326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432B5-E0FA-4307-9428-38B3B488CD7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3B0D90-DD77-4CCA-BB6E-1879C2EC43B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6C74A9-A56A-4611-94E1-1F278FD0F962}"/>
              </a:ext>
            </a:extLst>
          </p:cNvPr>
          <p:cNvSpPr>
            <a:spLocks noGrp="1"/>
          </p:cNvSpPr>
          <p:nvPr>
            <p:ph type="dt" sz="half" idx="10"/>
          </p:nvPr>
        </p:nvSpPr>
        <p:spPr/>
        <p:txBody>
          <a:bodyPr/>
          <a:lstStyle/>
          <a:p>
            <a:fld id="{792FA7E1-08AB-41A1-893B-E3D384C2B92D}" type="datetimeFigureOut">
              <a:rPr lang="zh-CN" altLang="en-US" smtClean="0"/>
              <a:pPr/>
              <a:t>2019/7/16 Tuesday</a:t>
            </a:fld>
            <a:endParaRPr lang="zh-CN" altLang="en-US"/>
          </a:p>
        </p:txBody>
      </p:sp>
      <p:sp>
        <p:nvSpPr>
          <p:cNvPr id="5" name="页脚占位符 4">
            <a:extLst>
              <a:ext uri="{FF2B5EF4-FFF2-40B4-BE49-F238E27FC236}">
                <a16:creationId xmlns:a16="http://schemas.microsoft.com/office/drawing/2014/main" id="{0DB34C2F-15AD-4B00-8CF6-F3A1AE9CFF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3EACE8-1E06-40A4-9F59-58202E63AA8C}"/>
              </a:ext>
            </a:extLst>
          </p:cNvPr>
          <p:cNvSpPr>
            <a:spLocks noGrp="1"/>
          </p:cNvSpPr>
          <p:nvPr>
            <p:ph type="sldNum" sz="quarter" idx="12"/>
          </p:nvPr>
        </p:nvSpPr>
        <p:spPr/>
        <p:txBody>
          <a:body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97660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E0B394-62E4-4297-ABB5-DBE02EA351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EF9FA67-003C-4C66-83CE-1F6CE27C3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EAA2A8C-640C-4F9A-BF17-35A54E872CE0}"/>
              </a:ext>
            </a:extLst>
          </p:cNvPr>
          <p:cNvSpPr>
            <a:spLocks noGrp="1"/>
          </p:cNvSpPr>
          <p:nvPr>
            <p:ph type="dt" sz="half" idx="10"/>
          </p:nvPr>
        </p:nvSpPr>
        <p:spPr/>
        <p:txBody>
          <a:bodyPr/>
          <a:lstStyle/>
          <a:p>
            <a:fld id="{792FA7E1-08AB-41A1-893B-E3D384C2B92D}" type="datetimeFigureOut">
              <a:rPr lang="zh-CN" altLang="en-US" smtClean="0"/>
              <a:pPr/>
              <a:t>2019/7/16 Tuesday</a:t>
            </a:fld>
            <a:endParaRPr lang="zh-CN" altLang="en-US"/>
          </a:p>
        </p:txBody>
      </p:sp>
      <p:sp>
        <p:nvSpPr>
          <p:cNvPr id="5" name="页脚占位符 4">
            <a:extLst>
              <a:ext uri="{FF2B5EF4-FFF2-40B4-BE49-F238E27FC236}">
                <a16:creationId xmlns:a16="http://schemas.microsoft.com/office/drawing/2014/main" id="{C777170D-5A74-4EA8-8AED-DAD4A7164B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E15573-76F3-4207-8D98-5613AE8A1B33}"/>
              </a:ext>
            </a:extLst>
          </p:cNvPr>
          <p:cNvSpPr>
            <a:spLocks noGrp="1"/>
          </p:cNvSpPr>
          <p:nvPr>
            <p:ph type="sldNum" sz="quarter" idx="12"/>
          </p:nvPr>
        </p:nvSpPr>
        <p:spPr/>
        <p:txBody>
          <a:body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45294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4779A-4159-4E3C-B2B3-A4F989D303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15DA4F-4BB4-42B7-9753-ED87D553745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9C95F12-130C-462D-A4CD-2EDE0B2DD5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9B3D1B-A9C6-4B13-844E-F2B625EE3900}"/>
              </a:ext>
            </a:extLst>
          </p:cNvPr>
          <p:cNvSpPr>
            <a:spLocks noGrp="1"/>
          </p:cNvSpPr>
          <p:nvPr>
            <p:ph type="dt" sz="half" idx="10"/>
          </p:nvPr>
        </p:nvSpPr>
        <p:spPr/>
        <p:txBody>
          <a:bodyPr/>
          <a:lstStyle/>
          <a:p>
            <a:fld id="{792FA7E1-08AB-41A1-893B-E3D384C2B92D}" type="datetimeFigureOut">
              <a:rPr lang="zh-CN" altLang="en-US" smtClean="0"/>
              <a:pPr/>
              <a:t>2019/7/16 Tuesday</a:t>
            </a:fld>
            <a:endParaRPr lang="zh-CN" altLang="en-US"/>
          </a:p>
        </p:txBody>
      </p:sp>
      <p:sp>
        <p:nvSpPr>
          <p:cNvPr id="6" name="页脚占位符 5">
            <a:extLst>
              <a:ext uri="{FF2B5EF4-FFF2-40B4-BE49-F238E27FC236}">
                <a16:creationId xmlns:a16="http://schemas.microsoft.com/office/drawing/2014/main" id="{47901735-F7BE-4F78-A030-8202F4AD8D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50F372-944C-4090-9251-0280C2922F29}"/>
              </a:ext>
            </a:extLst>
          </p:cNvPr>
          <p:cNvSpPr>
            <a:spLocks noGrp="1"/>
          </p:cNvSpPr>
          <p:nvPr>
            <p:ph type="sldNum" sz="quarter" idx="12"/>
          </p:nvPr>
        </p:nvSpPr>
        <p:spPr/>
        <p:txBody>
          <a:body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77079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C5B7B-B725-46C2-8EBB-AA73B16D74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94034C-D45C-4A59-96D4-C387C63EAF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5D2867-A814-4855-B579-07D1C7F08CD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88BBE2-A2D4-410B-ABEB-7D42FCB45C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FEF3D7A-DAA8-4559-BA47-FD19CD1679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8A1A58-C3ED-4B1C-B211-0A6459CAB9D2}"/>
              </a:ext>
            </a:extLst>
          </p:cNvPr>
          <p:cNvSpPr>
            <a:spLocks noGrp="1"/>
          </p:cNvSpPr>
          <p:nvPr>
            <p:ph type="dt" sz="half" idx="10"/>
          </p:nvPr>
        </p:nvSpPr>
        <p:spPr/>
        <p:txBody>
          <a:bodyPr/>
          <a:lstStyle/>
          <a:p>
            <a:fld id="{792FA7E1-08AB-41A1-893B-E3D384C2B92D}" type="datetimeFigureOut">
              <a:rPr lang="zh-CN" altLang="en-US" smtClean="0"/>
              <a:pPr/>
              <a:t>2019/7/16 Tuesday</a:t>
            </a:fld>
            <a:endParaRPr lang="zh-CN" altLang="en-US"/>
          </a:p>
        </p:txBody>
      </p:sp>
      <p:sp>
        <p:nvSpPr>
          <p:cNvPr id="8" name="页脚占位符 7">
            <a:extLst>
              <a:ext uri="{FF2B5EF4-FFF2-40B4-BE49-F238E27FC236}">
                <a16:creationId xmlns:a16="http://schemas.microsoft.com/office/drawing/2014/main" id="{59C74289-38C6-49BF-A119-53E31617CBD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013F16-128A-4CC7-A0A8-82498B7EE097}"/>
              </a:ext>
            </a:extLst>
          </p:cNvPr>
          <p:cNvSpPr>
            <a:spLocks noGrp="1"/>
          </p:cNvSpPr>
          <p:nvPr>
            <p:ph type="sldNum" sz="quarter" idx="12"/>
          </p:nvPr>
        </p:nvSpPr>
        <p:spPr/>
        <p:txBody>
          <a:body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219103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61F49-641F-439D-B3E3-7FFCBF2AA93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988C74-6708-4EB1-8E48-37BD77159254}"/>
              </a:ext>
            </a:extLst>
          </p:cNvPr>
          <p:cNvSpPr>
            <a:spLocks noGrp="1"/>
          </p:cNvSpPr>
          <p:nvPr>
            <p:ph type="dt" sz="half" idx="10"/>
          </p:nvPr>
        </p:nvSpPr>
        <p:spPr/>
        <p:txBody>
          <a:bodyPr/>
          <a:lstStyle/>
          <a:p>
            <a:fld id="{792FA7E1-08AB-41A1-893B-E3D384C2B92D}" type="datetimeFigureOut">
              <a:rPr lang="zh-CN" altLang="en-US" smtClean="0"/>
              <a:pPr/>
              <a:t>2019/7/16 Tuesday</a:t>
            </a:fld>
            <a:endParaRPr lang="zh-CN" altLang="en-US"/>
          </a:p>
        </p:txBody>
      </p:sp>
      <p:sp>
        <p:nvSpPr>
          <p:cNvPr id="4" name="页脚占位符 3">
            <a:extLst>
              <a:ext uri="{FF2B5EF4-FFF2-40B4-BE49-F238E27FC236}">
                <a16:creationId xmlns:a16="http://schemas.microsoft.com/office/drawing/2014/main" id="{06CD2026-C288-48E8-90CB-3BA5DCC4AAD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BFC980-75C3-483B-ADB3-8941C46FEB5B}"/>
              </a:ext>
            </a:extLst>
          </p:cNvPr>
          <p:cNvSpPr>
            <a:spLocks noGrp="1"/>
          </p:cNvSpPr>
          <p:nvPr>
            <p:ph type="sldNum" sz="quarter" idx="12"/>
          </p:nvPr>
        </p:nvSpPr>
        <p:spPr/>
        <p:txBody>
          <a:body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1264512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AAA05E0-E45D-424D-ABC8-4BF224DF2DA3}"/>
              </a:ext>
            </a:extLst>
          </p:cNvPr>
          <p:cNvSpPr>
            <a:spLocks noGrp="1"/>
          </p:cNvSpPr>
          <p:nvPr>
            <p:ph type="dt" sz="half" idx="10"/>
          </p:nvPr>
        </p:nvSpPr>
        <p:spPr/>
        <p:txBody>
          <a:bodyPr/>
          <a:lstStyle/>
          <a:p>
            <a:fld id="{792FA7E1-08AB-41A1-893B-E3D384C2B92D}" type="datetimeFigureOut">
              <a:rPr lang="zh-CN" altLang="en-US" smtClean="0"/>
              <a:pPr/>
              <a:t>2019/7/16 Tuesday</a:t>
            </a:fld>
            <a:endParaRPr lang="zh-CN" altLang="en-US"/>
          </a:p>
        </p:txBody>
      </p:sp>
      <p:sp>
        <p:nvSpPr>
          <p:cNvPr id="3" name="页脚占位符 2">
            <a:extLst>
              <a:ext uri="{FF2B5EF4-FFF2-40B4-BE49-F238E27FC236}">
                <a16:creationId xmlns:a16="http://schemas.microsoft.com/office/drawing/2014/main" id="{80751208-E77D-4E9A-B4D8-D3225EBD4F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9D2E13-33C2-4505-925A-C33573A468A4}"/>
              </a:ext>
            </a:extLst>
          </p:cNvPr>
          <p:cNvSpPr>
            <a:spLocks noGrp="1"/>
          </p:cNvSpPr>
          <p:nvPr>
            <p:ph type="sldNum" sz="quarter" idx="12"/>
          </p:nvPr>
        </p:nvSpPr>
        <p:spPr/>
        <p:txBody>
          <a:body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81638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9BC4-B56C-402A-909D-836065B952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8A463F0-5BF9-4E50-B5D3-30A484D9B6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61A3B-394D-478B-AA68-C7E553B88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46FE3F-A99C-44C0-AA9D-4A4687EB5282}"/>
              </a:ext>
            </a:extLst>
          </p:cNvPr>
          <p:cNvSpPr>
            <a:spLocks noGrp="1"/>
          </p:cNvSpPr>
          <p:nvPr>
            <p:ph type="dt" sz="half" idx="10"/>
          </p:nvPr>
        </p:nvSpPr>
        <p:spPr/>
        <p:txBody>
          <a:bodyPr/>
          <a:lstStyle/>
          <a:p>
            <a:fld id="{792FA7E1-08AB-41A1-893B-E3D384C2B92D}" type="datetimeFigureOut">
              <a:rPr lang="zh-CN" altLang="en-US" smtClean="0"/>
              <a:pPr/>
              <a:t>2019/7/16 Tuesday</a:t>
            </a:fld>
            <a:endParaRPr lang="zh-CN" altLang="en-US"/>
          </a:p>
        </p:txBody>
      </p:sp>
      <p:sp>
        <p:nvSpPr>
          <p:cNvPr id="6" name="页脚占位符 5">
            <a:extLst>
              <a:ext uri="{FF2B5EF4-FFF2-40B4-BE49-F238E27FC236}">
                <a16:creationId xmlns:a16="http://schemas.microsoft.com/office/drawing/2014/main" id="{B4F4897E-0AFB-453F-8F43-A6DAF42E79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4A46A0-FBAB-4A54-BF0B-BE7F65C793BE}"/>
              </a:ext>
            </a:extLst>
          </p:cNvPr>
          <p:cNvSpPr>
            <a:spLocks noGrp="1"/>
          </p:cNvSpPr>
          <p:nvPr>
            <p:ph type="sldNum" sz="quarter" idx="12"/>
          </p:nvPr>
        </p:nvSpPr>
        <p:spPr/>
        <p:txBody>
          <a:body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93857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7475A-BD67-4173-9DFF-D662F230DF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F42DB1-10D5-4EA1-B104-6F88BD1F8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E709A4A-B3FD-4A3E-B8FC-861DB9807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B35759-C846-4676-8905-4C7180C7D147}"/>
              </a:ext>
            </a:extLst>
          </p:cNvPr>
          <p:cNvSpPr>
            <a:spLocks noGrp="1"/>
          </p:cNvSpPr>
          <p:nvPr>
            <p:ph type="dt" sz="half" idx="10"/>
          </p:nvPr>
        </p:nvSpPr>
        <p:spPr/>
        <p:txBody>
          <a:bodyPr/>
          <a:lstStyle/>
          <a:p>
            <a:fld id="{792FA7E1-08AB-41A1-893B-E3D384C2B92D}" type="datetimeFigureOut">
              <a:rPr lang="zh-CN" altLang="en-US" smtClean="0"/>
              <a:pPr/>
              <a:t>2019/7/16 Tuesday</a:t>
            </a:fld>
            <a:endParaRPr lang="zh-CN" altLang="en-US"/>
          </a:p>
        </p:txBody>
      </p:sp>
      <p:sp>
        <p:nvSpPr>
          <p:cNvPr id="6" name="页脚占位符 5">
            <a:extLst>
              <a:ext uri="{FF2B5EF4-FFF2-40B4-BE49-F238E27FC236}">
                <a16:creationId xmlns:a16="http://schemas.microsoft.com/office/drawing/2014/main" id="{F403D929-A753-44B8-AE66-04BDF4ECBE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84E17B-BA07-4307-B0FB-1CF9AF510BED}"/>
              </a:ext>
            </a:extLst>
          </p:cNvPr>
          <p:cNvSpPr>
            <a:spLocks noGrp="1"/>
          </p:cNvSpPr>
          <p:nvPr>
            <p:ph type="sldNum" sz="quarter" idx="12"/>
          </p:nvPr>
        </p:nvSpPr>
        <p:spPr/>
        <p:txBody>
          <a:body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399495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3D0135-9EC8-47FB-B647-D8F7742ED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E1BD6E-ABF3-475E-9993-F0C1F347D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C890F0-4010-4EFA-95BC-726402EE4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FA7E1-08AB-41A1-893B-E3D384C2B92D}" type="datetimeFigureOut">
              <a:rPr lang="zh-CN" altLang="en-US" smtClean="0"/>
              <a:pPr/>
              <a:t>2019/7/16 Tuesday</a:t>
            </a:fld>
            <a:endParaRPr lang="zh-CN" altLang="en-US"/>
          </a:p>
        </p:txBody>
      </p:sp>
      <p:sp>
        <p:nvSpPr>
          <p:cNvPr id="5" name="页脚占位符 4">
            <a:extLst>
              <a:ext uri="{FF2B5EF4-FFF2-40B4-BE49-F238E27FC236}">
                <a16:creationId xmlns:a16="http://schemas.microsoft.com/office/drawing/2014/main" id="{301E77D0-42DA-49BA-95C6-CC81A4E56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B7B33D1-3C61-4C88-B598-97FF4743B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EBBCA-0E31-4C40-9A9D-20F15404AC33}" type="slidenum">
              <a:rPr lang="zh-CN" altLang="en-US" smtClean="0"/>
              <a:pPr/>
              <a:t>‹#›</a:t>
            </a:fld>
            <a:endParaRPr lang="zh-CN" altLang="en-US"/>
          </a:p>
        </p:txBody>
      </p:sp>
    </p:spTree>
    <p:extLst>
      <p:ext uri="{BB962C8B-B14F-4D97-AF65-F5344CB8AC3E}">
        <p14:creationId xmlns:p14="http://schemas.microsoft.com/office/powerpoint/2010/main" val="387993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BE14DD-5F64-463B-A2BE-A5DD0F62117B}"/>
              </a:ext>
            </a:extLst>
          </p:cNvPr>
          <p:cNvSpPr txBox="1"/>
          <p:nvPr/>
        </p:nvSpPr>
        <p:spPr>
          <a:xfrm>
            <a:off x="2311400" y="2013466"/>
            <a:ext cx="7569200" cy="1862048"/>
          </a:xfrm>
          <a:prstGeom prst="rect">
            <a:avLst/>
          </a:prstGeom>
          <a:noFill/>
        </p:spPr>
        <p:txBody>
          <a:bodyPr wrap="square" rtlCol="0">
            <a:spAutoFit/>
          </a:bodyPr>
          <a:lstStyle/>
          <a:p>
            <a:pPr algn="ctr"/>
            <a:r>
              <a:rPr lang="en-US" altLang="zh-CN" sz="11500" dirty="0">
                <a:solidFill>
                  <a:schemeClr val="bg1"/>
                </a:solidFill>
                <a:latin typeface="Mistral" panose="020B0604020202020204" pitchFamily="66" charset="0"/>
              </a:rPr>
              <a:t>bright-</a:t>
            </a:r>
            <a:r>
              <a:rPr lang="en-US" altLang="zh-CN" sz="11500" dirty="0" err="1">
                <a:solidFill>
                  <a:schemeClr val="bg1"/>
                </a:solidFill>
                <a:latin typeface="Mistral" panose="020B0604020202020204" pitchFamily="66" charset="0"/>
              </a:rPr>
              <a:t>coloured</a:t>
            </a:r>
            <a:endParaRPr lang="zh-CN" altLang="en-US" sz="11500" dirty="0">
              <a:solidFill>
                <a:schemeClr val="bg1"/>
              </a:solidFill>
              <a:latin typeface="Mistral" panose="020B0604020202020204" pitchFamily="66" charset="0"/>
            </a:endParaRPr>
          </a:p>
        </p:txBody>
      </p:sp>
      <p:sp>
        <p:nvSpPr>
          <p:cNvPr id="3" name="文本框 2">
            <a:extLst>
              <a:ext uri="{FF2B5EF4-FFF2-40B4-BE49-F238E27FC236}">
                <a16:creationId xmlns:a16="http://schemas.microsoft.com/office/drawing/2014/main" id="{183C31D6-82EA-412D-97F3-D1F6C3958B64}"/>
              </a:ext>
            </a:extLst>
          </p:cNvPr>
          <p:cNvSpPr txBox="1"/>
          <p:nvPr/>
        </p:nvSpPr>
        <p:spPr>
          <a:xfrm>
            <a:off x="2274711" y="3875514"/>
            <a:ext cx="7642577" cy="369332"/>
          </a:xfrm>
          <a:prstGeom prst="rect">
            <a:avLst/>
          </a:prstGeom>
          <a:noFill/>
        </p:spPr>
        <p:txBody>
          <a:bodyPr wrap="square" rtlCol="0">
            <a:spAutoFit/>
          </a:bodyPr>
          <a:lstStyle/>
          <a:p>
            <a:pPr algn="ctr"/>
            <a:r>
              <a:rPr lang="en-US" altLang="zh-CN" dirty="0">
                <a:solidFill>
                  <a:schemeClr val="bg1"/>
                </a:solidFill>
                <a:latin typeface="Mistral" panose="03090702030407020403" pitchFamily="66" charset="0"/>
              </a:rPr>
              <a:t>Be kind, for everyone is fighting a hard battle.</a:t>
            </a:r>
            <a:endParaRPr lang="zh-CN" altLang="en-US" dirty="0">
              <a:solidFill>
                <a:schemeClr val="bg1"/>
              </a:solidFill>
              <a:latin typeface="Mistral" panose="03090702030407020403" pitchFamily="66" charset="0"/>
            </a:endParaRPr>
          </a:p>
        </p:txBody>
      </p:sp>
      <p:grpSp>
        <p:nvGrpSpPr>
          <p:cNvPr id="25" name="组合 24">
            <a:extLst>
              <a:ext uri="{FF2B5EF4-FFF2-40B4-BE49-F238E27FC236}">
                <a16:creationId xmlns:a16="http://schemas.microsoft.com/office/drawing/2014/main" id="{0257AF93-3EA2-4852-AD0F-ADD46E17B38D}"/>
              </a:ext>
            </a:extLst>
          </p:cNvPr>
          <p:cNvGrpSpPr/>
          <p:nvPr/>
        </p:nvGrpSpPr>
        <p:grpSpPr>
          <a:xfrm>
            <a:off x="5548517" y="-1"/>
            <a:ext cx="1069581" cy="1569157"/>
            <a:chOff x="5548517" y="-1"/>
            <a:chExt cx="1069581" cy="1569157"/>
          </a:xfrm>
        </p:grpSpPr>
        <p:grpSp>
          <p:nvGrpSpPr>
            <p:cNvPr id="22" name="组合 21">
              <a:extLst>
                <a:ext uri="{FF2B5EF4-FFF2-40B4-BE49-F238E27FC236}">
                  <a16:creationId xmlns:a16="http://schemas.microsoft.com/office/drawing/2014/main" id="{50CEF0F7-164D-41EB-92DE-4720902A6557}"/>
                </a:ext>
              </a:extLst>
            </p:cNvPr>
            <p:cNvGrpSpPr/>
            <p:nvPr/>
          </p:nvGrpSpPr>
          <p:grpSpPr>
            <a:xfrm>
              <a:off x="6026863" y="0"/>
              <a:ext cx="112889" cy="1569156"/>
              <a:chOff x="6039555" y="0"/>
              <a:chExt cx="112889" cy="1569156"/>
            </a:xfrm>
          </p:grpSpPr>
          <p:cxnSp>
            <p:nvCxnSpPr>
              <p:cNvPr id="5" name="直接连接符 4">
                <a:extLst>
                  <a:ext uri="{FF2B5EF4-FFF2-40B4-BE49-F238E27FC236}">
                    <a16:creationId xmlns:a16="http://schemas.microsoft.com/office/drawing/2014/main" id="{44C308D4-7A29-4BE4-BB63-85EFB4F79E69}"/>
                  </a:ext>
                </a:extLst>
              </p:cNvPr>
              <p:cNvCxnSpPr/>
              <p:nvPr/>
            </p:nvCxnSpPr>
            <p:spPr>
              <a:xfrm>
                <a:off x="6096000" y="0"/>
                <a:ext cx="0" cy="14562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36AEAB7B-72DB-484D-BCCF-3EDDF61A6000}"/>
                  </a:ext>
                </a:extLst>
              </p:cNvPr>
              <p:cNvSpPr/>
              <p:nvPr/>
            </p:nvSpPr>
            <p:spPr>
              <a:xfrm>
                <a:off x="6039555" y="1456267"/>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D5892FA4-B1EC-47E0-925B-EB475108280F}"/>
                </a:ext>
              </a:extLst>
            </p:cNvPr>
            <p:cNvGrpSpPr/>
            <p:nvPr/>
          </p:nvGrpSpPr>
          <p:grpSpPr>
            <a:xfrm>
              <a:off x="6505209" y="-1"/>
              <a:ext cx="112889" cy="1296760"/>
              <a:chOff x="6505209" y="-1"/>
              <a:chExt cx="112889" cy="1296760"/>
            </a:xfrm>
          </p:grpSpPr>
          <p:cxnSp>
            <p:nvCxnSpPr>
              <p:cNvPr id="9" name="直接连接符 8">
                <a:extLst>
                  <a:ext uri="{FF2B5EF4-FFF2-40B4-BE49-F238E27FC236}">
                    <a16:creationId xmlns:a16="http://schemas.microsoft.com/office/drawing/2014/main" id="{EADE2EAD-0E3A-4FA5-8289-A4BE32098C4C}"/>
                  </a:ext>
                </a:extLst>
              </p:cNvPr>
              <p:cNvCxnSpPr>
                <a:cxnSpLocks/>
              </p:cNvCxnSpPr>
              <p:nvPr/>
            </p:nvCxnSpPr>
            <p:spPr>
              <a:xfrm>
                <a:off x="6561654" y="-1"/>
                <a:ext cx="0" cy="11838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FB915348-9067-4D66-9FA2-C3AD96B18568}"/>
                  </a:ext>
                </a:extLst>
              </p:cNvPr>
              <p:cNvSpPr/>
              <p:nvPr/>
            </p:nvSpPr>
            <p:spPr>
              <a:xfrm>
                <a:off x="6505209"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64435F3D-1026-4402-BF77-1F4EFF4CAA98}"/>
                </a:ext>
              </a:extLst>
            </p:cNvPr>
            <p:cNvGrpSpPr/>
            <p:nvPr/>
          </p:nvGrpSpPr>
          <p:grpSpPr>
            <a:xfrm>
              <a:off x="5548517" y="0"/>
              <a:ext cx="112889" cy="1296759"/>
              <a:chOff x="5548517" y="0"/>
              <a:chExt cx="112889" cy="1296759"/>
            </a:xfrm>
          </p:grpSpPr>
          <p:cxnSp>
            <p:nvCxnSpPr>
              <p:cNvPr id="12" name="直接连接符 11">
                <a:extLst>
                  <a:ext uri="{FF2B5EF4-FFF2-40B4-BE49-F238E27FC236}">
                    <a16:creationId xmlns:a16="http://schemas.microsoft.com/office/drawing/2014/main" id="{68B1540C-30A1-4796-8A6C-9CEF54E6F5B6}"/>
                  </a:ext>
                </a:extLst>
              </p:cNvPr>
              <p:cNvCxnSpPr>
                <a:cxnSpLocks/>
              </p:cNvCxnSpPr>
              <p:nvPr/>
            </p:nvCxnSpPr>
            <p:spPr>
              <a:xfrm>
                <a:off x="5604962" y="0"/>
                <a:ext cx="0" cy="118387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5F8CB797-E61A-40DD-A713-4B7437718348}"/>
                  </a:ext>
                </a:extLst>
              </p:cNvPr>
              <p:cNvSpPr/>
              <p:nvPr/>
            </p:nvSpPr>
            <p:spPr>
              <a:xfrm>
                <a:off x="5548517"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9994063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6BDE9F8-B57F-4C52-8C51-6C10D9ECE7CC}"/>
              </a:ext>
            </a:extLst>
          </p:cNvPr>
          <p:cNvSpPr/>
          <p:nvPr/>
        </p:nvSpPr>
        <p:spPr>
          <a:xfrm>
            <a:off x="0" y="-1"/>
            <a:ext cx="12192000" cy="6858001"/>
          </a:xfrm>
          <a:prstGeom prst="rect">
            <a:avLst/>
          </a:prstGeom>
          <a:solidFill>
            <a:schemeClr val="tx1">
              <a:lumMod val="85000"/>
              <a:lumOff val="1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61308152-E799-414F-8E8B-2023F34C964F}"/>
              </a:ext>
            </a:extLst>
          </p:cNvPr>
          <p:cNvGrpSpPr/>
          <p:nvPr/>
        </p:nvGrpSpPr>
        <p:grpSpPr>
          <a:xfrm>
            <a:off x="5548517" y="-1"/>
            <a:ext cx="1069581" cy="1569157"/>
            <a:chOff x="5548517" y="-1"/>
            <a:chExt cx="1069581" cy="1569157"/>
          </a:xfrm>
        </p:grpSpPr>
        <p:grpSp>
          <p:nvGrpSpPr>
            <p:cNvPr id="3" name="组合 2">
              <a:extLst>
                <a:ext uri="{FF2B5EF4-FFF2-40B4-BE49-F238E27FC236}">
                  <a16:creationId xmlns:a16="http://schemas.microsoft.com/office/drawing/2014/main" id="{0C741178-6ADA-4C9C-9920-C845D0060A68}"/>
                </a:ext>
              </a:extLst>
            </p:cNvPr>
            <p:cNvGrpSpPr/>
            <p:nvPr/>
          </p:nvGrpSpPr>
          <p:grpSpPr>
            <a:xfrm>
              <a:off x="6026863" y="0"/>
              <a:ext cx="112889" cy="1569156"/>
              <a:chOff x="6039555" y="0"/>
              <a:chExt cx="112889" cy="1569156"/>
            </a:xfrm>
          </p:grpSpPr>
          <p:cxnSp>
            <p:nvCxnSpPr>
              <p:cNvPr id="10" name="直接连接符 9">
                <a:extLst>
                  <a:ext uri="{FF2B5EF4-FFF2-40B4-BE49-F238E27FC236}">
                    <a16:creationId xmlns:a16="http://schemas.microsoft.com/office/drawing/2014/main" id="{F48F425D-0058-4353-9A9A-9A0F7EEB11DB}"/>
                  </a:ext>
                </a:extLst>
              </p:cNvPr>
              <p:cNvCxnSpPr/>
              <p:nvPr/>
            </p:nvCxnSpPr>
            <p:spPr>
              <a:xfrm>
                <a:off x="6096000" y="0"/>
                <a:ext cx="0" cy="14562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F0BC61D-F370-4565-A47A-16FEB5EFC535}"/>
                  </a:ext>
                </a:extLst>
              </p:cNvPr>
              <p:cNvSpPr/>
              <p:nvPr/>
            </p:nvSpPr>
            <p:spPr>
              <a:xfrm>
                <a:off x="6039555" y="1456267"/>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AEB7B66E-2809-4362-B7AB-3CDD827C46A6}"/>
                </a:ext>
              </a:extLst>
            </p:cNvPr>
            <p:cNvGrpSpPr/>
            <p:nvPr/>
          </p:nvGrpSpPr>
          <p:grpSpPr>
            <a:xfrm>
              <a:off x="6505209" y="-1"/>
              <a:ext cx="112889" cy="1296760"/>
              <a:chOff x="6505209" y="-1"/>
              <a:chExt cx="112889" cy="1296760"/>
            </a:xfrm>
          </p:grpSpPr>
          <p:cxnSp>
            <p:nvCxnSpPr>
              <p:cNvPr id="8" name="直接连接符 7">
                <a:extLst>
                  <a:ext uri="{FF2B5EF4-FFF2-40B4-BE49-F238E27FC236}">
                    <a16:creationId xmlns:a16="http://schemas.microsoft.com/office/drawing/2014/main" id="{BA30D9D9-83DD-4125-8EB7-2E630383FFAC}"/>
                  </a:ext>
                </a:extLst>
              </p:cNvPr>
              <p:cNvCxnSpPr>
                <a:cxnSpLocks/>
              </p:cNvCxnSpPr>
              <p:nvPr/>
            </p:nvCxnSpPr>
            <p:spPr>
              <a:xfrm>
                <a:off x="6561654" y="-1"/>
                <a:ext cx="0" cy="11838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A762F5CE-1243-4D08-AD71-9E8A00BC6DE1}"/>
                  </a:ext>
                </a:extLst>
              </p:cNvPr>
              <p:cNvSpPr/>
              <p:nvPr/>
            </p:nvSpPr>
            <p:spPr>
              <a:xfrm>
                <a:off x="6505209"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5211E01-EA37-404C-B9A3-76F2DF7940C5}"/>
                </a:ext>
              </a:extLst>
            </p:cNvPr>
            <p:cNvGrpSpPr/>
            <p:nvPr/>
          </p:nvGrpSpPr>
          <p:grpSpPr>
            <a:xfrm>
              <a:off x="5548517" y="0"/>
              <a:ext cx="112889" cy="1296759"/>
              <a:chOff x="5548517" y="0"/>
              <a:chExt cx="112889" cy="1296759"/>
            </a:xfrm>
          </p:grpSpPr>
          <p:cxnSp>
            <p:nvCxnSpPr>
              <p:cNvPr id="6" name="直接连接符 5">
                <a:extLst>
                  <a:ext uri="{FF2B5EF4-FFF2-40B4-BE49-F238E27FC236}">
                    <a16:creationId xmlns:a16="http://schemas.microsoft.com/office/drawing/2014/main" id="{97FF3524-41D7-4F1A-8667-51618ECA03CC}"/>
                  </a:ext>
                </a:extLst>
              </p:cNvPr>
              <p:cNvCxnSpPr>
                <a:cxnSpLocks/>
              </p:cNvCxnSpPr>
              <p:nvPr/>
            </p:nvCxnSpPr>
            <p:spPr>
              <a:xfrm>
                <a:off x="5604962" y="0"/>
                <a:ext cx="0" cy="118387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7EE48BE0-3568-42B9-ACD2-3518275ED1D9}"/>
                  </a:ext>
                </a:extLst>
              </p:cNvPr>
              <p:cNvSpPr/>
              <p:nvPr/>
            </p:nvSpPr>
            <p:spPr>
              <a:xfrm>
                <a:off x="5548517"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矩形 11">
            <a:extLst>
              <a:ext uri="{FF2B5EF4-FFF2-40B4-BE49-F238E27FC236}">
                <a16:creationId xmlns:a16="http://schemas.microsoft.com/office/drawing/2014/main" id="{14EC5AEA-C7EB-4167-BCE2-3FB9A8F0BAC1}"/>
              </a:ext>
            </a:extLst>
          </p:cNvPr>
          <p:cNvSpPr/>
          <p:nvPr/>
        </p:nvSpPr>
        <p:spPr>
          <a:xfrm>
            <a:off x="3906844" y="1819274"/>
            <a:ext cx="4352925" cy="2790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BC896EB-FF64-46BA-A6F4-6FFD20784152}"/>
              </a:ext>
            </a:extLst>
          </p:cNvPr>
          <p:cNvSpPr txBox="1"/>
          <p:nvPr/>
        </p:nvSpPr>
        <p:spPr>
          <a:xfrm>
            <a:off x="2320042" y="2185010"/>
            <a:ext cx="7526527" cy="1862048"/>
          </a:xfrm>
          <a:prstGeom prst="rect">
            <a:avLst/>
          </a:prstGeom>
          <a:noFill/>
        </p:spPr>
        <p:txBody>
          <a:bodyPr wrap="square" rtlCol="0">
            <a:spAutoFit/>
          </a:bodyPr>
          <a:lstStyle/>
          <a:p>
            <a:pPr algn="ctr"/>
            <a:r>
              <a:rPr lang="en-US" altLang="zh-CN" sz="11500" spc="-300" dirty="0">
                <a:solidFill>
                  <a:schemeClr val="bg1"/>
                </a:solidFill>
                <a:latin typeface="Mistral" panose="03090702030407020403" pitchFamily="66" charset="0"/>
              </a:rPr>
              <a:t>Part three</a:t>
            </a:r>
            <a:endParaRPr lang="zh-CN" altLang="en-US" sz="11500" spc="-300" dirty="0">
              <a:solidFill>
                <a:schemeClr val="bg1"/>
              </a:solidFill>
              <a:latin typeface="Mistral" panose="03090702030407020403" pitchFamily="66" charset="0"/>
            </a:endParaRPr>
          </a:p>
        </p:txBody>
      </p:sp>
      <p:sp>
        <p:nvSpPr>
          <p:cNvPr id="14" name="文本框 13">
            <a:extLst>
              <a:ext uri="{FF2B5EF4-FFF2-40B4-BE49-F238E27FC236}">
                <a16:creationId xmlns:a16="http://schemas.microsoft.com/office/drawing/2014/main" id="{96B75107-B2EF-4742-956A-1BEAB2F048D1}"/>
              </a:ext>
            </a:extLst>
          </p:cNvPr>
          <p:cNvSpPr txBox="1"/>
          <p:nvPr/>
        </p:nvSpPr>
        <p:spPr>
          <a:xfrm>
            <a:off x="3740953" y="4933950"/>
            <a:ext cx="4684706" cy="646331"/>
          </a:xfrm>
          <a:prstGeom prst="rect">
            <a:avLst/>
          </a:prstGeom>
          <a:noFill/>
        </p:spPr>
        <p:txBody>
          <a:bodyPr wrap="square" rtlCol="0">
            <a:spAutoFit/>
          </a:bodyPr>
          <a:lstStyle/>
          <a:p>
            <a:pPr algn="ctr"/>
            <a:r>
              <a:rPr lang="en-US" altLang="zh-CN" sz="3600" dirty="0">
                <a:solidFill>
                  <a:schemeClr val="bg1"/>
                </a:solidFill>
                <a:latin typeface="Mistral" panose="03090702030407020403" pitchFamily="66" charset="0"/>
              </a:rPr>
              <a:t>Add your title</a:t>
            </a:r>
            <a:endParaRPr lang="zh-CN" altLang="en-US" sz="3600" dirty="0">
              <a:solidFill>
                <a:schemeClr val="bg1"/>
              </a:solidFill>
              <a:latin typeface="Mistral" panose="03090702030407020403" pitchFamily="66" charset="0"/>
            </a:endParaRPr>
          </a:p>
        </p:txBody>
      </p:sp>
    </p:spTree>
    <p:extLst>
      <p:ext uri="{BB962C8B-B14F-4D97-AF65-F5344CB8AC3E}">
        <p14:creationId xmlns:p14="http://schemas.microsoft.com/office/powerpoint/2010/main" val="23353880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5F153E16-8AEE-43D9-B7CF-6A7F466DBA75}"/>
              </a:ext>
            </a:extLst>
          </p:cNvPr>
          <p:cNvSpPr/>
          <p:nvPr/>
        </p:nvSpPr>
        <p:spPr>
          <a:xfrm>
            <a:off x="0" y="-1"/>
            <a:ext cx="12192000" cy="6858001"/>
          </a:xfrm>
          <a:prstGeom prst="rect">
            <a:avLst/>
          </a:prstGeom>
          <a:solidFill>
            <a:schemeClr val="tx1">
              <a:lumMod val="85000"/>
              <a:lumOff val="1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4CF6D2F-760A-4B7F-8774-F77F69FBFB41}"/>
              </a:ext>
            </a:extLst>
          </p:cNvPr>
          <p:cNvSpPr txBox="1"/>
          <p:nvPr/>
        </p:nvSpPr>
        <p:spPr>
          <a:xfrm>
            <a:off x="4221172" y="211615"/>
            <a:ext cx="3724270" cy="523220"/>
          </a:xfrm>
          <a:prstGeom prst="rect">
            <a:avLst/>
          </a:prstGeom>
          <a:noFill/>
        </p:spPr>
        <p:txBody>
          <a:bodyPr wrap="square" rtlCol="0">
            <a:spAutoFit/>
          </a:bodyPr>
          <a:lstStyle/>
          <a:p>
            <a:pPr algn="ctr"/>
            <a:r>
              <a:rPr lang="en-US" altLang="zh-CN" sz="2800" dirty="0">
                <a:solidFill>
                  <a:schemeClr val="bg1"/>
                </a:solidFill>
                <a:latin typeface="Abadi" panose="020B0604020104020204" pitchFamily="34" charset="0"/>
              </a:rPr>
              <a:t>Add your title</a:t>
            </a:r>
            <a:endParaRPr lang="zh-CN" altLang="en-US" sz="2800" dirty="0">
              <a:solidFill>
                <a:schemeClr val="bg1"/>
              </a:solidFill>
              <a:latin typeface="Abadi" panose="020B0604020104020204" pitchFamily="34" charset="0"/>
            </a:endParaRPr>
          </a:p>
        </p:txBody>
      </p:sp>
      <p:grpSp>
        <p:nvGrpSpPr>
          <p:cNvPr id="60" name="组合 59">
            <a:extLst>
              <a:ext uri="{FF2B5EF4-FFF2-40B4-BE49-F238E27FC236}">
                <a16:creationId xmlns:a16="http://schemas.microsoft.com/office/drawing/2014/main" id="{4323569D-2628-4B9C-9B80-696EB743B727}"/>
              </a:ext>
            </a:extLst>
          </p:cNvPr>
          <p:cNvGrpSpPr/>
          <p:nvPr/>
        </p:nvGrpSpPr>
        <p:grpSpPr>
          <a:xfrm>
            <a:off x="145250" y="1468786"/>
            <a:ext cx="11791240" cy="4220286"/>
            <a:chOff x="145250" y="1468786"/>
            <a:chExt cx="11791240" cy="4220286"/>
          </a:xfrm>
        </p:grpSpPr>
        <p:sp>
          <p:nvSpPr>
            <p:cNvPr id="61" name="椭圆 60">
              <a:extLst>
                <a:ext uri="{FF2B5EF4-FFF2-40B4-BE49-F238E27FC236}">
                  <a16:creationId xmlns:a16="http://schemas.microsoft.com/office/drawing/2014/main" id="{6050F07C-305E-46E5-AD88-7304D6561177}"/>
                </a:ext>
              </a:extLst>
            </p:cNvPr>
            <p:cNvSpPr/>
            <p:nvPr/>
          </p:nvSpPr>
          <p:spPr>
            <a:xfrm>
              <a:off x="4551284" y="1884285"/>
              <a:ext cx="3089430" cy="308943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istral" panose="03090702030407020403" pitchFamily="66" charset="0"/>
              </a:endParaRPr>
            </a:p>
          </p:txBody>
        </p:sp>
        <p:sp>
          <p:nvSpPr>
            <p:cNvPr id="62" name="泪滴形 61">
              <a:extLst>
                <a:ext uri="{FF2B5EF4-FFF2-40B4-BE49-F238E27FC236}">
                  <a16:creationId xmlns:a16="http://schemas.microsoft.com/office/drawing/2014/main" id="{F9876EE2-8D99-4C08-94EC-FDDDE4F77E15}"/>
                </a:ext>
              </a:extLst>
            </p:cNvPr>
            <p:cNvSpPr/>
            <p:nvPr/>
          </p:nvSpPr>
          <p:spPr>
            <a:xfrm>
              <a:off x="6615112" y="1884285"/>
              <a:ext cx="1190625" cy="110490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F69C8A"/>
                  </a:solidFill>
                  <a:latin typeface="Mistral" panose="03090702030407020403" pitchFamily="66" charset="0"/>
                </a:rPr>
                <a:t>02</a:t>
              </a:r>
              <a:endParaRPr lang="zh-CN" altLang="en-US" sz="3600" dirty="0">
                <a:solidFill>
                  <a:srgbClr val="F69C8A"/>
                </a:solidFill>
                <a:latin typeface="Mistral" panose="03090702030407020403" pitchFamily="66" charset="0"/>
              </a:endParaRPr>
            </a:p>
          </p:txBody>
        </p:sp>
        <p:sp>
          <p:nvSpPr>
            <p:cNvPr id="63" name="泪滴形 62">
              <a:extLst>
                <a:ext uri="{FF2B5EF4-FFF2-40B4-BE49-F238E27FC236}">
                  <a16:creationId xmlns:a16="http://schemas.microsoft.com/office/drawing/2014/main" id="{7DF5BC33-8768-4BA7-A127-253471CA9CFF}"/>
                </a:ext>
              </a:extLst>
            </p:cNvPr>
            <p:cNvSpPr/>
            <p:nvPr/>
          </p:nvSpPr>
          <p:spPr>
            <a:xfrm flipV="1">
              <a:off x="6615111" y="4074025"/>
              <a:ext cx="1190625" cy="1104899"/>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tral" panose="03090702030407020403" pitchFamily="66" charset="0"/>
              </a:endParaRPr>
            </a:p>
          </p:txBody>
        </p:sp>
        <p:sp>
          <p:nvSpPr>
            <p:cNvPr id="64" name="泪滴形 63">
              <a:extLst>
                <a:ext uri="{FF2B5EF4-FFF2-40B4-BE49-F238E27FC236}">
                  <a16:creationId xmlns:a16="http://schemas.microsoft.com/office/drawing/2014/main" id="{81697584-ABAE-412D-8159-DA09913DA072}"/>
                </a:ext>
              </a:extLst>
            </p:cNvPr>
            <p:cNvSpPr/>
            <p:nvPr/>
          </p:nvSpPr>
          <p:spPr>
            <a:xfrm flipH="1">
              <a:off x="4279100" y="1884285"/>
              <a:ext cx="1190627" cy="1104899"/>
            </a:xfrm>
            <a:prstGeom prst="teardrop">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rgbClr val="F69C8A"/>
                  </a:solidFill>
                  <a:latin typeface="Mistral" panose="03090702030407020403" pitchFamily="66" charset="0"/>
                </a:rPr>
                <a:t>01</a:t>
              </a:r>
              <a:endParaRPr lang="zh-CN" altLang="en-US" sz="3600" dirty="0">
                <a:solidFill>
                  <a:srgbClr val="F69C8A"/>
                </a:solidFill>
                <a:latin typeface="Mistral" panose="03090702030407020403" pitchFamily="66" charset="0"/>
              </a:endParaRPr>
            </a:p>
          </p:txBody>
        </p:sp>
        <p:sp>
          <p:nvSpPr>
            <p:cNvPr id="65" name="泪滴形 64">
              <a:extLst>
                <a:ext uri="{FF2B5EF4-FFF2-40B4-BE49-F238E27FC236}">
                  <a16:creationId xmlns:a16="http://schemas.microsoft.com/office/drawing/2014/main" id="{3554BDB4-3B53-4D86-8179-3919166771D5}"/>
                </a:ext>
              </a:extLst>
            </p:cNvPr>
            <p:cNvSpPr/>
            <p:nvPr/>
          </p:nvSpPr>
          <p:spPr>
            <a:xfrm rot="10800000">
              <a:off x="4386265" y="4074024"/>
              <a:ext cx="1190625" cy="110490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istral" panose="03090702030407020403" pitchFamily="66" charset="0"/>
                </a:rPr>
                <a:t>03</a:t>
              </a:r>
              <a:endParaRPr lang="zh-CN" altLang="en-US" dirty="0">
                <a:latin typeface="Mistral" panose="03090702030407020403" pitchFamily="66" charset="0"/>
              </a:endParaRPr>
            </a:p>
          </p:txBody>
        </p:sp>
        <p:sp>
          <p:nvSpPr>
            <p:cNvPr id="66" name="文本框 65">
              <a:extLst>
                <a:ext uri="{FF2B5EF4-FFF2-40B4-BE49-F238E27FC236}">
                  <a16:creationId xmlns:a16="http://schemas.microsoft.com/office/drawing/2014/main" id="{FC60EE86-5F01-402B-AE72-B6A1285B787C}"/>
                </a:ext>
              </a:extLst>
            </p:cNvPr>
            <p:cNvSpPr txBox="1"/>
            <p:nvPr/>
          </p:nvSpPr>
          <p:spPr>
            <a:xfrm>
              <a:off x="4614031" y="4327384"/>
              <a:ext cx="735091" cy="646331"/>
            </a:xfrm>
            <a:prstGeom prst="rect">
              <a:avLst/>
            </a:prstGeom>
            <a:noFill/>
          </p:spPr>
          <p:txBody>
            <a:bodyPr wrap="square" rtlCol="0">
              <a:spAutoFit/>
            </a:bodyPr>
            <a:lstStyle/>
            <a:p>
              <a:pPr algn="ctr"/>
              <a:r>
                <a:rPr lang="en-US" altLang="zh-CN" sz="3600" dirty="0">
                  <a:solidFill>
                    <a:srgbClr val="F69C8A"/>
                  </a:solidFill>
                  <a:latin typeface="Mistral" panose="03090702030407020403" pitchFamily="66" charset="0"/>
                </a:rPr>
                <a:t>03</a:t>
              </a:r>
              <a:endParaRPr lang="zh-CN" altLang="en-US" sz="3600" dirty="0">
                <a:solidFill>
                  <a:srgbClr val="F69C8A"/>
                </a:solidFill>
                <a:latin typeface="Mistral" panose="03090702030407020403" pitchFamily="66" charset="0"/>
              </a:endParaRPr>
            </a:p>
          </p:txBody>
        </p:sp>
        <p:sp>
          <p:nvSpPr>
            <p:cNvPr id="67" name="文本框 66">
              <a:extLst>
                <a:ext uri="{FF2B5EF4-FFF2-40B4-BE49-F238E27FC236}">
                  <a16:creationId xmlns:a16="http://schemas.microsoft.com/office/drawing/2014/main" id="{FF293405-73B3-4E55-95F9-6F3AE0049C94}"/>
                </a:ext>
              </a:extLst>
            </p:cNvPr>
            <p:cNvSpPr txBox="1"/>
            <p:nvPr/>
          </p:nvSpPr>
          <p:spPr>
            <a:xfrm>
              <a:off x="6842877" y="4327384"/>
              <a:ext cx="735091" cy="646331"/>
            </a:xfrm>
            <a:prstGeom prst="rect">
              <a:avLst/>
            </a:prstGeom>
            <a:noFill/>
          </p:spPr>
          <p:txBody>
            <a:bodyPr wrap="square" rtlCol="0">
              <a:spAutoFit/>
            </a:bodyPr>
            <a:lstStyle/>
            <a:p>
              <a:pPr algn="ctr"/>
              <a:r>
                <a:rPr lang="en-US" altLang="zh-CN" sz="3600" dirty="0">
                  <a:solidFill>
                    <a:srgbClr val="F69C8A"/>
                  </a:solidFill>
                  <a:latin typeface="Mistral" panose="03090702030407020403" pitchFamily="66" charset="0"/>
                </a:rPr>
                <a:t>04</a:t>
              </a:r>
              <a:endParaRPr lang="zh-CN" altLang="en-US" sz="3600" dirty="0">
                <a:solidFill>
                  <a:srgbClr val="F69C8A"/>
                </a:solidFill>
                <a:latin typeface="Mistral" panose="03090702030407020403" pitchFamily="66" charset="0"/>
              </a:endParaRPr>
            </a:p>
          </p:txBody>
        </p:sp>
        <p:sp>
          <p:nvSpPr>
            <p:cNvPr id="68" name="文本框 67">
              <a:extLst>
                <a:ext uri="{FF2B5EF4-FFF2-40B4-BE49-F238E27FC236}">
                  <a16:creationId xmlns:a16="http://schemas.microsoft.com/office/drawing/2014/main" id="{0A056482-559D-4F0E-8B6B-3060FBA448FF}"/>
                </a:ext>
              </a:extLst>
            </p:cNvPr>
            <p:cNvSpPr txBox="1"/>
            <p:nvPr/>
          </p:nvSpPr>
          <p:spPr>
            <a:xfrm>
              <a:off x="242887" y="4858075"/>
              <a:ext cx="4133850" cy="830997"/>
            </a:xfrm>
            <a:prstGeom prst="rect">
              <a:avLst/>
            </a:prstGeom>
            <a:noFill/>
          </p:spPr>
          <p:txBody>
            <a:bodyPr wrap="square" rtlCol="0">
              <a:spAutoFit/>
            </a:bodyPr>
            <a:lstStyle/>
            <a:p>
              <a:pPr algn="r"/>
              <a:r>
                <a:rPr lang="en-US" altLang="zh-CN" sz="1200" dirty="0">
                  <a:solidFill>
                    <a:schemeClr val="bg1"/>
                  </a:solidFill>
                  <a:latin typeface="Abadi" panose="020B0604020104020204" pitchFamily="34" charset="0"/>
                </a:rPr>
                <a:t>Unified fonts make reading more fluent.</a:t>
              </a:r>
            </a:p>
            <a:p>
              <a:pPr algn="r"/>
              <a:r>
                <a:rPr lang="en-US" altLang="zh-CN" sz="1200" dirty="0">
                  <a:solidFill>
                    <a:schemeClr val="bg1"/>
                  </a:solidFill>
                  <a:latin typeface="Abadi" panose="020B0604020104020204" pitchFamily="34" charset="0"/>
                </a:rPr>
                <a:t>Theme color makes PPT more convenient to change.</a:t>
              </a:r>
            </a:p>
            <a:p>
              <a:pPr algn="r"/>
              <a:r>
                <a:rPr lang="en-US" altLang="zh-CN" sz="1200" dirty="0">
                  <a:solidFill>
                    <a:schemeClr val="bg1"/>
                  </a:solidFill>
                  <a:latin typeface="Abadi" panose="020B0604020104020204" pitchFamily="34" charset="0"/>
                </a:rPr>
                <a:t>Adjust the spacing to adapt to Chinese typesetting, use the reference line in PPT.</a:t>
              </a:r>
            </a:p>
          </p:txBody>
        </p:sp>
        <p:sp>
          <p:nvSpPr>
            <p:cNvPr id="69" name="文本框 68">
              <a:extLst>
                <a:ext uri="{FF2B5EF4-FFF2-40B4-BE49-F238E27FC236}">
                  <a16:creationId xmlns:a16="http://schemas.microsoft.com/office/drawing/2014/main" id="{A5069D81-1379-4784-AD61-80FB1DFB3247}"/>
                </a:ext>
              </a:extLst>
            </p:cNvPr>
            <p:cNvSpPr txBox="1"/>
            <p:nvPr/>
          </p:nvSpPr>
          <p:spPr>
            <a:xfrm>
              <a:off x="145250" y="1468786"/>
              <a:ext cx="4133850" cy="830997"/>
            </a:xfrm>
            <a:prstGeom prst="rect">
              <a:avLst/>
            </a:prstGeom>
            <a:noFill/>
          </p:spPr>
          <p:txBody>
            <a:bodyPr wrap="square" rtlCol="0">
              <a:spAutoFit/>
            </a:bodyPr>
            <a:lstStyle/>
            <a:p>
              <a:pPr algn="r"/>
              <a:r>
                <a:rPr lang="en-US" altLang="zh-CN" sz="1200" dirty="0">
                  <a:solidFill>
                    <a:schemeClr val="bg1"/>
                  </a:solidFill>
                  <a:latin typeface="Abadi" panose="020B0604020104020204" pitchFamily="34" charset="0"/>
                </a:rPr>
                <a:t>Unified fonts make reading more fluent.</a:t>
              </a:r>
            </a:p>
            <a:p>
              <a:pPr algn="r"/>
              <a:r>
                <a:rPr lang="en-US" altLang="zh-CN" sz="1200" dirty="0">
                  <a:solidFill>
                    <a:schemeClr val="bg1"/>
                  </a:solidFill>
                  <a:latin typeface="Abadi" panose="020B0604020104020204" pitchFamily="34" charset="0"/>
                </a:rPr>
                <a:t>Theme color makes PPT more convenient to change.</a:t>
              </a:r>
            </a:p>
            <a:p>
              <a:pPr algn="r"/>
              <a:r>
                <a:rPr lang="en-US" altLang="zh-CN" sz="1200" dirty="0">
                  <a:solidFill>
                    <a:schemeClr val="bg1"/>
                  </a:solidFill>
                  <a:latin typeface="Abadi" panose="020B0604020104020204" pitchFamily="34" charset="0"/>
                </a:rPr>
                <a:t>Adjust the spacing to adapt to Chinese typesetting, use the reference line in PPT.</a:t>
              </a:r>
            </a:p>
          </p:txBody>
        </p:sp>
        <p:sp>
          <p:nvSpPr>
            <p:cNvPr id="70" name="文本框 69">
              <a:extLst>
                <a:ext uri="{FF2B5EF4-FFF2-40B4-BE49-F238E27FC236}">
                  <a16:creationId xmlns:a16="http://schemas.microsoft.com/office/drawing/2014/main" id="{54B22499-05E4-4450-9F20-5ECC2F5ABFE1}"/>
                </a:ext>
              </a:extLst>
            </p:cNvPr>
            <p:cNvSpPr txBox="1"/>
            <p:nvPr/>
          </p:nvSpPr>
          <p:spPr>
            <a:xfrm>
              <a:off x="7802640" y="1468786"/>
              <a:ext cx="4133850" cy="830997"/>
            </a:xfrm>
            <a:prstGeom prst="rect">
              <a:avLst/>
            </a:prstGeom>
            <a:noFill/>
          </p:spPr>
          <p:txBody>
            <a:bodyPr wrap="square" rtlCol="0">
              <a:spAutoFit/>
            </a:bodyPr>
            <a:lstStyle/>
            <a:p>
              <a:r>
                <a:rPr lang="en-US" altLang="zh-CN" sz="1200" dirty="0">
                  <a:solidFill>
                    <a:schemeClr val="bg1"/>
                  </a:solidFill>
                  <a:latin typeface="Abadi" panose="020B0604020104020204" pitchFamily="34" charset="0"/>
                </a:rPr>
                <a:t>Unified fonts make reading more fluent.</a:t>
              </a:r>
            </a:p>
            <a:p>
              <a:r>
                <a:rPr lang="en-US" altLang="zh-CN" sz="1200" dirty="0">
                  <a:solidFill>
                    <a:schemeClr val="bg1"/>
                  </a:solidFill>
                  <a:latin typeface="Abadi" panose="020B0604020104020204" pitchFamily="34" charset="0"/>
                </a:rPr>
                <a:t>Theme color makes PPT more convenient to change.</a:t>
              </a:r>
            </a:p>
            <a:p>
              <a:r>
                <a:rPr lang="en-US" altLang="zh-CN" sz="1200" dirty="0">
                  <a:solidFill>
                    <a:schemeClr val="bg1"/>
                  </a:solidFill>
                  <a:latin typeface="Abadi" panose="020B0604020104020204" pitchFamily="34" charset="0"/>
                </a:rPr>
                <a:t>Adjust the spacing to adapt to Chinese typesetting, use the reference line in PPT.</a:t>
              </a:r>
            </a:p>
          </p:txBody>
        </p:sp>
        <p:sp>
          <p:nvSpPr>
            <p:cNvPr id="71" name="文本框 70">
              <a:extLst>
                <a:ext uri="{FF2B5EF4-FFF2-40B4-BE49-F238E27FC236}">
                  <a16:creationId xmlns:a16="http://schemas.microsoft.com/office/drawing/2014/main" id="{F5F71E80-8CBB-4B9B-A815-65D3D13A00C3}"/>
                </a:ext>
              </a:extLst>
            </p:cNvPr>
            <p:cNvSpPr txBox="1"/>
            <p:nvPr/>
          </p:nvSpPr>
          <p:spPr>
            <a:xfrm>
              <a:off x="7802640" y="4858075"/>
              <a:ext cx="4133850" cy="830997"/>
            </a:xfrm>
            <a:prstGeom prst="rect">
              <a:avLst/>
            </a:prstGeom>
            <a:noFill/>
          </p:spPr>
          <p:txBody>
            <a:bodyPr wrap="square" rtlCol="0">
              <a:spAutoFit/>
            </a:bodyPr>
            <a:lstStyle/>
            <a:p>
              <a:r>
                <a:rPr lang="en-US" altLang="zh-CN" sz="1200" dirty="0">
                  <a:solidFill>
                    <a:schemeClr val="bg1"/>
                  </a:solidFill>
                  <a:latin typeface="Abadi" panose="020B0604020104020204" pitchFamily="34" charset="0"/>
                </a:rPr>
                <a:t>Unified fonts make reading more fluent.</a:t>
              </a:r>
            </a:p>
            <a:p>
              <a:r>
                <a:rPr lang="en-US" altLang="zh-CN" sz="1200" dirty="0">
                  <a:solidFill>
                    <a:schemeClr val="bg1"/>
                  </a:solidFill>
                  <a:latin typeface="Abadi" panose="020B0604020104020204" pitchFamily="34" charset="0"/>
                </a:rPr>
                <a:t>Theme color makes PPT more convenient to change.</a:t>
              </a:r>
            </a:p>
            <a:p>
              <a:r>
                <a:rPr lang="en-US" altLang="zh-CN" sz="1200" dirty="0">
                  <a:solidFill>
                    <a:schemeClr val="bg1"/>
                  </a:solidFill>
                  <a:latin typeface="Abadi" panose="020B0604020104020204" pitchFamily="34" charset="0"/>
                </a:rPr>
                <a:t>Adjust the spacing to adapt to Chinese typesetting, use the reference line in PPT.</a:t>
              </a:r>
            </a:p>
          </p:txBody>
        </p:sp>
      </p:grpSp>
    </p:spTree>
    <p:extLst>
      <p:ext uri="{BB962C8B-B14F-4D97-AF65-F5344CB8AC3E}">
        <p14:creationId xmlns:p14="http://schemas.microsoft.com/office/powerpoint/2010/main" val="28205800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circle(in)">
                                      <p:cBhvr>
                                        <p:cTn id="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C63C57D-29EF-4DBA-80E2-4F8BDAC4F34D}"/>
              </a:ext>
            </a:extLst>
          </p:cNvPr>
          <p:cNvGrpSpPr/>
          <p:nvPr/>
        </p:nvGrpSpPr>
        <p:grpSpPr>
          <a:xfrm>
            <a:off x="5548517" y="-1"/>
            <a:ext cx="1069581" cy="1569157"/>
            <a:chOff x="5548517" y="-1"/>
            <a:chExt cx="1069581" cy="1569157"/>
          </a:xfrm>
        </p:grpSpPr>
        <p:grpSp>
          <p:nvGrpSpPr>
            <p:cNvPr id="3" name="组合 2">
              <a:extLst>
                <a:ext uri="{FF2B5EF4-FFF2-40B4-BE49-F238E27FC236}">
                  <a16:creationId xmlns:a16="http://schemas.microsoft.com/office/drawing/2014/main" id="{9CA52F6F-4D28-4F00-A161-74AF8AD510A3}"/>
                </a:ext>
              </a:extLst>
            </p:cNvPr>
            <p:cNvGrpSpPr/>
            <p:nvPr/>
          </p:nvGrpSpPr>
          <p:grpSpPr>
            <a:xfrm>
              <a:off x="6026863" y="0"/>
              <a:ext cx="112889" cy="1569156"/>
              <a:chOff x="6039555" y="0"/>
              <a:chExt cx="112889" cy="1569156"/>
            </a:xfrm>
          </p:grpSpPr>
          <p:cxnSp>
            <p:nvCxnSpPr>
              <p:cNvPr id="10" name="直接连接符 9">
                <a:extLst>
                  <a:ext uri="{FF2B5EF4-FFF2-40B4-BE49-F238E27FC236}">
                    <a16:creationId xmlns:a16="http://schemas.microsoft.com/office/drawing/2014/main" id="{B63AF8BC-D6CC-487F-BAA9-D941291E837B}"/>
                  </a:ext>
                </a:extLst>
              </p:cNvPr>
              <p:cNvCxnSpPr/>
              <p:nvPr/>
            </p:nvCxnSpPr>
            <p:spPr>
              <a:xfrm>
                <a:off x="6096000" y="0"/>
                <a:ext cx="0" cy="14562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CE4565B2-7FCA-4A11-88E7-1C3B42EB4872}"/>
                  </a:ext>
                </a:extLst>
              </p:cNvPr>
              <p:cNvSpPr/>
              <p:nvPr/>
            </p:nvSpPr>
            <p:spPr>
              <a:xfrm>
                <a:off x="6039555" y="1456267"/>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97570432-553E-45FA-BE05-31BE7993E15A}"/>
                </a:ext>
              </a:extLst>
            </p:cNvPr>
            <p:cNvGrpSpPr/>
            <p:nvPr/>
          </p:nvGrpSpPr>
          <p:grpSpPr>
            <a:xfrm>
              <a:off x="6505209" y="-1"/>
              <a:ext cx="112889" cy="1296760"/>
              <a:chOff x="6505209" y="-1"/>
              <a:chExt cx="112889" cy="1296760"/>
            </a:xfrm>
          </p:grpSpPr>
          <p:cxnSp>
            <p:nvCxnSpPr>
              <p:cNvPr id="8" name="直接连接符 7">
                <a:extLst>
                  <a:ext uri="{FF2B5EF4-FFF2-40B4-BE49-F238E27FC236}">
                    <a16:creationId xmlns:a16="http://schemas.microsoft.com/office/drawing/2014/main" id="{D248F7B6-2783-43F6-B2AF-939AE2558BBF}"/>
                  </a:ext>
                </a:extLst>
              </p:cNvPr>
              <p:cNvCxnSpPr>
                <a:cxnSpLocks/>
              </p:cNvCxnSpPr>
              <p:nvPr/>
            </p:nvCxnSpPr>
            <p:spPr>
              <a:xfrm>
                <a:off x="6561654" y="-1"/>
                <a:ext cx="0" cy="11838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790DD8C1-0D9C-411F-85A8-CCF0EBF5689B}"/>
                  </a:ext>
                </a:extLst>
              </p:cNvPr>
              <p:cNvSpPr/>
              <p:nvPr/>
            </p:nvSpPr>
            <p:spPr>
              <a:xfrm>
                <a:off x="6505209"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0656182F-E1F2-4829-B864-BFC627024D82}"/>
                </a:ext>
              </a:extLst>
            </p:cNvPr>
            <p:cNvGrpSpPr/>
            <p:nvPr/>
          </p:nvGrpSpPr>
          <p:grpSpPr>
            <a:xfrm>
              <a:off x="5548517" y="0"/>
              <a:ext cx="112889" cy="1296759"/>
              <a:chOff x="5548517" y="0"/>
              <a:chExt cx="112889" cy="1296759"/>
            </a:xfrm>
          </p:grpSpPr>
          <p:cxnSp>
            <p:nvCxnSpPr>
              <p:cNvPr id="6" name="直接连接符 5">
                <a:extLst>
                  <a:ext uri="{FF2B5EF4-FFF2-40B4-BE49-F238E27FC236}">
                    <a16:creationId xmlns:a16="http://schemas.microsoft.com/office/drawing/2014/main" id="{1300515B-C475-4574-9A8B-1ACB6EE79940}"/>
                  </a:ext>
                </a:extLst>
              </p:cNvPr>
              <p:cNvCxnSpPr>
                <a:cxnSpLocks/>
              </p:cNvCxnSpPr>
              <p:nvPr/>
            </p:nvCxnSpPr>
            <p:spPr>
              <a:xfrm>
                <a:off x="5604962" y="0"/>
                <a:ext cx="0" cy="118387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D4A97FAF-7D06-4816-831B-924D682F66D4}"/>
                  </a:ext>
                </a:extLst>
              </p:cNvPr>
              <p:cNvSpPr/>
              <p:nvPr/>
            </p:nvSpPr>
            <p:spPr>
              <a:xfrm>
                <a:off x="5548517"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useBgFill="1">
        <p:nvSpPr>
          <p:cNvPr id="12" name="文本框 11">
            <a:extLst>
              <a:ext uri="{FF2B5EF4-FFF2-40B4-BE49-F238E27FC236}">
                <a16:creationId xmlns:a16="http://schemas.microsoft.com/office/drawing/2014/main" id="{D4CF6D2F-760A-4B7F-8774-F77F69FBFB41}"/>
              </a:ext>
            </a:extLst>
          </p:cNvPr>
          <p:cNvSpPr txBox="1"/>
          <p:nvPr/>
        </p:nvSpPr>
        <p:spPr>
          <a:xfrm>
            <a:off x="4221172" y="211615"/>
            <a:ext cx="3724270" cy="523220"/>
          </a:xfrm>
          <a:prstGeom prst="rect">
            <a:avLst/>
          </a:prstGeom>
        </p:spPr>
        <p:txBody>
          <a:bodyPr wrap="square" rtlCol="0">
            <a:spAutoFit/>
          </a:bodyPr>
          <a:lstStyle/>
          <a:p>
            <a:pPr algn="ctr"/>
            <a:r>
              <a:rPr lang="en-US" altLang="zh-CN" sz="2800" dirty="0">
                <a:solidFill>
                  <a:schemeClr val="bg1"/>
                </a:solidFill>
                <a:latin typeface="Abadi" panose="020B0604020104020204" pitchFamily="34" charset="0"/>
              </a:rPr>
              <a:t>Add your title</a:t>
            </a:r>
            <a:endParaRPr lang="zh-CN" altLang="en-US" sz="2800" dirty="0">
              <a:solidFill>
                <a:schemeClr val="bg1"/>
              </a:solidFill>
              <a:latin typeface="Abadi" panose="020B0604020104020204" pitchFamily="34" charset="0"/>
            </a:endParaRPr>
          </a:p>
        </p:txBody>
      </p:sp>
      <p:sp>
        <p:nvSpPr>
          <p:cNvPr id="13" name="直角三角形 12">
            <a:extLst>
              <a:ext uri="{FF2B5EF4-FFF2-40B4-BE49-F238E27FC236}">
                <a16:creationId xmlns:a16="http://schemas.microsoft.com/office/drawing/2014/main" id="{278AA2CC-1D57-4858-B296-1B3E30E8EE62}"/>
              </a:ext>
            </a:extLst>
          </p:cNvPr>
          <p:cNvSpPr/>
          <p:nvPr/>
        </p:nvSpPr>
        <p:spPr>
          <a:xfrm>
            <a:off x="1" y="-1"/>
            <a:ext cx="7203230" cy="6858001"/>
          </a:xfrm>
          <a:prstGeom prst="rtTriangle">
            <a:avLst/>
          </a:prstGeom>
          <a:solidFill>
            <a:schemeClr val="tx1">
              <a:lumMod val="95000"/>
              <a:lumOff val="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a:extLst>
              <a:ext uri="{FF2B5EF4-FFF2-40B4-BE49-F238E27FC236}">
                <a16:creationId xmlns:a16="http://schemas.microsoft.com/office/drawing/2014/main" id="{4DEC8E21-32B1-4824-95C5-191FEC0DC640}"/>
              </a:ext>
            </a:extLst>
          </p:cNvPr>
          <p:cNvSpPr/>
          <p:nvPr/>
        </p:nvSpPr>
        <p:spPr>
          <a:xfrm flipH="1">
            <a:off x="5012752" y="-3"/>
            <a:ext cx="7203229" cy="6858001"/>
          </a:xfrm>
          <a:prstGeom prst="rtTriangle">
            <a:avLst/>
          </a:prstGeom>
          <a:solidFill>
            <a:srgbClr val="08649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D13F918-048E-476F-9B0C-60A216163C64}"/>
              </a:ext>
            </a:extLst>
          </p:cNvPr>
          <p:cNvSpPr txBox="1"/>
          <p:nvPr/>
        </p:nvSpPr>
        <p:spPr>
          <a:xfrm>
            <a:off x="584278" y="4157203"/>
            <a:ext cx="3536733" cy="1569660"/>
          </a:xfrm>
          <a:prstGeom prst="rect">
            <a:avLst/>
          </a:prstGeom>
          <a:noFill/>
        </p:spPr>
        <p:txBody>
          <a:bodyPr wrap="square" rtlCol="0">
            <a:spAutoFit/>
          </a:bodyPr>
          <a:lstStyle/>
          <a:p>
            <a:r>
              <a:rPr lang="en-US" altLang="zh-CN" sz="1600" dirty="0">
                <a:solidFill>
                  <a:schemeClr val="bg1"/>
                </a:solidFill>
                <a:latin typeface="Abadi" panose="020B0604020104020204" pitchFamily="34" charset="0"/>
                <a:ea typeface="杨任东竹石体-Bold" panose="02000000000000000000" pitchFamily="2" charset="-122"/>
              </a:rPr>
              <a:t>Click here to add text information. The specific length can be filled in according to actual needs, or the text information can be copied here. The specific font size and color can be adjusted by yourself.</a:t>
            </a:r>
            <a:endParaRPr lang="zh-CN" altLang="en-US" sz="1600" dirty="0">
              <a:solidFill>
                <a:schemeClr val="bg1"/>
              </a:solidFill>
              <a:latin typeface="Abadi" panose="020B0604020104020204" pitchFamily="34" charset="0"/>
              <a:ea typeface="杨任东竹石体-Bold" panose="02000000000000000000" pitchFamily="2" charset="-122"/>
            </a:endParaRPr>
          </a:p>
        </p:txBody>
      </p:sp>
      <p:sp>
        <p:nvSpPr>
          <p:cNvPr id="16" name="文本框 15">
            <a:extLst>
              <a:ext uri="{FF2B5EF4-FFF2-40B4-BE49-F238E27FC236}">
                <a16:creationId xmlns:a16="http://schemas.microsoft.com/office/drawing/2014/main" id="{395F2AE8-3C5C-4875-9DB9-687627B36407}"/>
              </a:ext>
            </a:extLst>
          </p:cNvPr>
          <p:cNvSpPr txBox="1"/>
          <p:nvPr/>
        </p:nvSpPr>
        <p:spPr>
          <a:xfrm>
            <a:off x="8712279" y="4157203"/>
            <a:ext cx="3082220" cy="1815882"/>
          </a:xfrm>
          <a:prstGeom prst="rect">
            <a:avLst/>
          </a:prstGeom>
          <a:noFill/>
        </p:spPr>
        <p:txBody>
          <a:bodyPr wrap="square" rtlCol="0">
            <a:spAutoFit/>
          </a:bodyPr>
          <a:lstStyle/>
          <a:p>
            <a:r>
              <a:rPr lang="en-US" altLang="zh-CN" sz="1600" dirty="0">
                <a:solidFill>
                  <a:schemeClr val="bg1"/>
                </a:solidFill>
                <a:latin typeface="Abadi" panose="020B0604020104020204" pitchFamily="34" charset="0"/>
                <a:ea typeface="杨任东竹石体-Bold" panose="02000000000000000000" pitchFamily="2" charset="-122"/>
              </a:rPr>
              <a:t>Click here to add text information. The specific length can be filled in according to actual needs, or the text information can be copied here. The specific font size and color can be adjusted by yourself.</a:t>
            </a:r>
            <a:endParaRPr lang="zh-CN" altLang="en-US" sz="1600" dirty="0">
              <a:solidFill>
                <a:schemeClr val="bg1"/>
              </a:solidFill>
              <a:latin typeface="Abadi" panose="020B0604020104020204" pitchFamily="34" charset="0"/>
              <a:ea typeface="杨任东竹石体-Bold" panose="02000000000000000000" pitchFamily="2" charset="-122"/>
            </a:endParaRPr>
          </a:p>
        </p:txBody>
      </p:sp>
      <p:sp>
        <p:nvSpPr>
          <p:cNvPr id="17" name="文本框 16">
            <a:extLst>
              <a:ext uri="{FF2B5EF4-FFF2-40B4-BE49-F238E27FC236}">
                <a16:creationId xmlns:a16="http://schemas.microsoft.com/office/drawing/2014/main" id="{76580656-9341-4692-82E6-C5E517DDEE41}"/>
              </a:ext>
            </a:extLst>
          </p:cNvPr>
          <p:cNvSpPr txBox="1"/>
          <p:nvPr/>
        </p:nvSpPr>
        <p:spPr>
          <a:xfrm>
            <a:off x="4693256" y="2306460"/>
            <a:ext cx="3082220" cy="1815882"/>
          </a:xfrm>
          <a:prstGeom prst="rect">
            <a:avLst/>
          </a:prstGeom>
          <a:noFill/>
        </p:spPr>
        <p:txBody>
          <a:bodyPr wrap="square" rtlCol="0">
            <a:spAutoFit/>
          </a:bodyPr>
          <a:lstStyle/>
          <a:p>
            <a:r>
              <a:rPr lang="en-US" altLang="zh-CN" sz="1600" dirty="0">
                <a:solidFill>
                  <a:schemeClr val="bg1"/>
                </a:solidFill>
                <a:latin typeface="Abadi" panose="020B0604020104020204" pitchFamily="34" charset="0"/>
                <a:ea typeface="杨任东竹石体-Bold" panose="02000000000000000000" pitchFamily="2" charset="-122"/>
              </a:rPr>
              <a:t>Click here to add text information. The specific length can be filled in according to actual needs, or the text information can be copied here. The specific font size and color can be adjusted by yourself.</a:t>
            </a:r>
            <a:endParaRPr lang="zh-CN" altLang="en-US" sz="1600" dirty="0">
              <a:solidFill>
                <a:schemeClr val="bg1"/>
              </a:solidFill>
              <a:latin typeface="Abadi" panose="020B0604020104020204" pitchFamily="34" charset="0"/>
              <a:ea typeface="杨任东竹石体-Bold" panose="02000000000000000000" pitchFamily="2" charset="-122"/>
            </a:endParaRPr>
          </a:p>
        </p:txBody>
      </p:sp>
      <p:sp>
        <p:nvSpPr>
          <p:cNvPr id="18" name="文本框 17">
            <a:extLst>
              <a:ext uri="{FF2B5EF4-FFF2-40B4-BE49-F238E27FC236}">
                <a16:creationId xmlns:a16="http://schemas.microsoft.com/office/drawing/2014/main" id="{9C0102CC-27C5-463E-A8C7-2EBB95E9D538}"/>
              </a:ext>
            </a:extLst>
          </p:cNvPr>
          <p:cNvSpPr txBox="1"/>
          <p:nvPr/>
        </p:nvSpPr>
        <p:spPr>
          <a:xfrm>
            <a:off x="5726798" y="1773669"/>
            <a:ext cx="738403" cy="584775"/>
          </a:xfrm>
          <a:prstGeom prst="rect">
            <a:avLst/>
          </a:prstGeom>
          <a:noFill/>
        </p:spPr>
        <p:txBody>
          <a:bodyPr wrap="square" rtlCol="0">
            <a:spAutoFit/>
          </a:bodyPr>
          <a:lstStyle/>
          <a:p>
            <a:pPr algn="ctr"/>
            <a:r>
              <a:rPr lang="en-US" altLang="zh-CN" sz="3200" dirty="0">
                <a:solidFill>
                  <a:srgbClr val="F69C8A"/>
                </a:solidFill>
                <a:latin typeface="Mistral" panose="03090702030407020403" pitchFamily="66" charset="0"/>
              </a:rPr>
              <a:t>01</a:t>
            </a:r>
            <a:endParaRPr lang="zh-CN" altLang="en-US" sz="3200" dirty="0">
              <a:solidFill>
                <a:srgbClr val="F69C8A"/>
              </a:solidFill>
              <a:latin typeface="Mistral" panose="03090702030407020403" pitchFamily="66" charset="0"/>
            </a:endParaRPr>
          </a:p>
        </p:txBody>
      </p:sp>
      <p:sp>
        <p:nvSpPr>
          <p:cNvPr id="19" name="文本框 18">
            <a:extLst>
              <a:ext uri="{FF2B5EF4-FFF2-40B4-BE49-F238E27FC236}">
                <a16:creationId xmlns:a16="http://schemas.microsoft.com/office/drawing/2014/main" id="{D87E6DAA-FE5B-42F3-BE11-DFBE19068EF2}"/>
              </a:ext>
            </a:extLst>
          </p:cNvPr>
          <p:cNvSpPr txBox="1"/>
          <p:nvPr/>
        </p:nvSpPr>
        <p:spPr>
          <a:xfrm>
            <a:off x="1411137" y="3428998"/>
            <a:ext cx="804206" cy="646331"/>
          </a:xfrm>
          <a:prstGeom prst="rect">
            <a:avLst/>
          </a:prstGeom>
          <a:noFill/>
        </p:spPr>
        <p:txBody>
          <a:bodyPr wrap="square" rtlCol="0">
            <a:spAutoFit/>
          </a:bodyPr>
          <a:lstStyle/>
          <a:p>
            <a:pPr algn="ctr"/>
            <a:r>
              <a:rPr lang="en-US" altLang="zh-CN" sz="3600" dirty="0">
                <a:solidFill>
                  <a:srgbClr val="F69C8A"/>
                </a:solidFill>
                <a:latin typeface="Mistral" panose="03090702030407020403" pitchFamily="66" charset="0"/>
              </a:rPr>
              <a:t>02</a:t>
            </a:r>
            <a:endParaRPr lang="zh-CN" altLang="en-US" sz="3600" dirty="0">
              <a:solidFill>
                <a:srgbClr val="F69C8A"/>
              </a:solidFill>
              <a:latin typeface="Mistral" panose="03090702030407020403" pitchFamily="66" charset="0"/>
            </a:endParaRPr>
          </a:p>
        </p:txBody>
      </p:sp>
      <p:sp>
        <p:nvSpPr>
          <p:cNvPr id="20" name="文本框 19">
            <a:extLst>
              <a:ext uri="{FF2B5EF4-FFF2-40B4-BE49-F238E27FC236}">
                <a16:creationId xmlns:a16="http://schemas.microsoft.com/office/drawing/2014/main" id="{EAA3F989-0442-4B57-961E-973602277B97}"/>
              </a:ext>
            </a:extLst>
          </p:cNvPr>
          <p:cNvSpPr txBox="1"/>
          <p:nvPr/>
        </p:nvSpPr>
        <p:spPr>
          <a:xfrm>
            <a:off x="9919472" y="3490554"/>
            <a:ext cx="667834" cy="584775"/>
          </a:xfrm>
          <a:prstGeom prst="rect">
            <a:avLst/>
          </a:prstGeom>
          <a:noFill/>
        </p:spPr>
        <p:txBody>
          <a:bodyPr wrap="square" rtlCol="0">
            <a:spAutoFit/>
          </a:bodyPr>
          <a:lstStyle/>
          <a:p>
            <a:pPr algn="ctr"/>
            <a:r>
              <a:rPr lang="en-US" altLang="zh-CN" sz="3200" dirty="0">
                <a:solidFill>
                  <a:srgbClr val="F69C8A"/>
                </a:solidFill>
                <a:latin typeface="Mistral" panose="03090702030407020403" pitchFamily="66" charset="0"/>
              </a:rPr>
              <a:t>03</a:t>
            </a:r>
            <a:endParaRPr lang="zh-CN" altLang="en-US" sz="3200" dirty="0">
              <a:solidFill>
                <a:srgbClr val="F69C8A"/>
              </a:solidFill>
              <a:latin typeface="Mistral" panose="03090702030407020403" pitchFamily="66" charset="0"/>
            </a:endParaRPr>
          </a:p>
        </p:txBody>
      </p:sp>
    </p:spTree>
    <p:extLst>
      <p:ext uri="{BB962C8B-B14F-4D97-AF65-F5344CB8AC3E}">
        <p14:creationId xmlns:p14="http://schemas.microsoft.com/office/powerpoint/2010/main" val="26012907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6BDE9F8-B57F-4C52-8C51-6C10D9ECE7CC}"/>
              </a:ext>
            </a:extLst>
          </p:cNvPr>
          <p:cNvSpPr/>
          <p:nvPr/>
        </p:nvSpPr>
        <p:spPr>
          <a:xfrm>
            <a:off x="0" y="-1"/>
            <a:ext cx="12192000" cy="6858001"/>
          </a:xfrm>
          <a:prstGeom prst="rect">
            <a:avLst/>
          </a:prstGeom>
          <a:solidFill>
            <a:schemeClr val="tx1">
              <a:lumMod val="85000"/>
              <a:lumOff val="1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61308152-E799-414F-8E8B-2023F34C964F}"/>
              </a:ext>
            </a:extLst>
          </p:cNvPr>
          <p:cNvGrpSpPr/>
          <p:nvPr/>
        </p:nvGrpSpPr>
        <p:grpSpPr>
          <a:xfrm>
            <a:off x="5548517" y="-1"/>
            <a:ext cx="1069581" cy="1569157"/>
            <a:chOff x="5548517" y="-1"/>
            <a:chExt cx="1069581" cy="1569157"/>
          </a:xfrm>
        </p:grpSpPr>
        <p:grpSp>
          <p:nvGrpSpPr>
            <p:cNvPr id="3" name="组合 2">
              <a:extLst>
                <a:ext uri="{FF2B5EF4-FFF2-40B4-BE49-F238E27FC236}">
                  <a16:creationId xmlns:a16="http://schemas.microsoft.com/office/drawing/2014/main" id="{0C741178-6ADA-4C9C-9920-C845D0060A68}"/>
                </a:ext>
              </a:extLst>
            </p:cNvPr>
            <p:cNvGrpSpPr/>
            <p:nvPr/>
          </p:nvGrpSpPr>
          <p:grpSpPr>
            <a:xfrm>
              <a:off x="6026863" y="0"/>
              <a:ext cx="112889" cy="1569156"/>
              <a:chOff x="6039555" y="0"/>
              <a:chExt cx="112889" cy="1569156"/>
            </a:xfrm>
          </p:grpSpPr>
          <p:cxnSp>
            <p:nvCxnSpPr>
              <p:cNvPr id="10" name="直接连接符 9">
                <a:extLst>
                  <a:ext uri="{FF2B5EF4-FFF2-40B4-BE49-F238E27FC236}">
                    <a16:creationId xmlns:a16="http://schemas.microsoft.com/office/drawing/2014/main" id="{F48F425D-0058-4353-9A9A-9A0F7EEB11DB}"/>
                  </a:ext>
                </a:extLst>
              </p:cNvPr>
              <p:cNvCxnSpPr/>
              <p:nvPr/>
            </p:nvCxnSpPr>
            <p:spPr>
              <a:xfrm>
                <a:off x="6096000" y="0"/>
                <a:ext cx="0" cy="14562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F0BC61D-F370-4565-A47A-16FEB5EFC535}"/>
                  </a:ext>
                </a:extLst>
              </p:cNvPr>
              <p:cNvSpPr/>
              <p:nvPr/>
            </p:nvSpPr>
            <p:spPr>
              <a:xfrm>
                <a:off x="6039555" y="1456267"/>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AEB7B66E-2809-4362-B7AB-3CDD827C46A6}"/>
                </a:ext>
              </a:extLst>
            </p:cNvPr>
            <p:cNvGrpSpPr/>
            <p:nvPr/>
          </p:nvGrpSpPr>
          <p:grpSpPr>
            <a:xfrm>
              <a:off x="6505209" y="-1"/>
              <a:ext cx="112889" cy="1296760"/>
              <a:chOff x="6505209" y="-1"/>
              <a:chExt cx="112889" cy="1296760"/>
            </a:xfrm>
          </p:grpSpPr>
          <p:cxnSp>
            <p:nvCxnSpPr>
              <p:cNvPr id="8" name="直接连接符 7">
                <a:extLst>
                  <a:ext uri="{FF2B5EF4-FFF2-40B4-BE49-F238E27FC236}">
                    <a16:creationId xmlns:a16="http://schemas.microsoft.com/office/drawing/2014/main" id="{BA30D9D9-83DD-4125-8EB7-2E630383FFAC}"/>
                  </a:ext>
                </a:extLst>
              </p:cNvPr>
              <p:cNvCxnSpPr>
                <a:cxnSpLocks/>
              </p:cNvCxnSpPr>
              <p:nvPr/>
            </p:nvCxnSpPr>
            <p:spPr>
              <a:xfrm>
                <a:off x="6561654" y="-1"/>
                <a:ext cx="0" cy="11838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A762F5CE-1243-4D08-AD71-9E8A00BC6DE1}"/>
                  </a:ext>
                </a:extLst>
              </p:cNvPr>
              <p:cNvSpPr/>
              <p:nvPr/>
            </p:nvSpPr>
            <p:spPr>
              <a:xfrm>
                <a:off x="6505209"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5211E01-EA37-404C-B9A3-76F2DF7940C5}"/>
                </a:ext>
              </a:extLst>
            </p:cNvPr>
            <p:cNvGrpSpPr/>
            <p:nvPr/>
          </p:nvGrpSpPr>
          <p:grpSpPr>
            <a:xfrm>
              <a:off x="5548517" y="0"/>
              <a:ext cx="112889" cy="1296759"/>
              <a:chOff x="5548517" y="0"/>
              <a:chExt cx="112889" cy="1296759"/>
            </a:xfrm>
          </p:grpSpPr>
          <p:cxnSp>
            <p:nvCxnSpPr>
              <p:cNvPr id="6" name="直接连接符 5">
                <a:extLst>
                  <a:ext uri="{FF2B5EF4-FFF2-40B4-BE49-F238E27FC236}">
                    <a16:creationId xmlns:a16="http://schemas.microsoft.com/office/drawing/2014/main" id="{97FF3524-41D7-4F1A-8667-51618ECA03CC}"/>
                  </a:ext>
                </a:extLst>
              </p:cNvPr>
              <p:cNvCxnSpPr>
                <a:cxnSpLocks/>
              </p:cNvCxnSpPr>
              <p:nvPr/>
            </p:nvCxnSpPr>
            <p:spPr>
              <a:xfrm>
                <a:off x="5604962" y="0"/>
                <a:ext cx="0" cy="118387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7EE48BE0-3568-42B9-ACD2-3518275ED1D9}"/>
                  </a:ext>
                </a:extLst>
              </p:cNvPr>
              <p:cNvSpPr/>
              <p:nvPr/>
            </p:nvSpPr>
            <p:spPr>
              <a:xfrm>
                <a:off x="5548517"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矩形 11">
            <a:extLst>
              <a:ext uri="{FF2B5EF4-FFF2-40B4-BE49-F238E27FC236}">
                <a16:creationId xmlns:a16="http://schemas.microsoft.com/office/drawing/2014/main" id="{14EC5AEA-C7EB-4167-BCE2-3FB9A8F0BAC1}"/>
              </a:ext>
            </a:extLst>
          </p:cNvPr>
          <p:cNvSpPr/>
          <p:nvPr/>
        </p:nvSpPr>
        <p:spPr>
          <a:xfrm>
            <a:off x="3906844" y="1819274"/>
            <a:ext cx="4352925" cy="2790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BC896EB-FF64-46BA-A6F4-6FFD20784152}"/>
              </a:ext>
            </a:extLst>
          </p:cNvPr>
          <p:cNvSpPr txBox="1"/>
          <p:nvPr/>
        </p:nvSpPr>
        <p:spPr>
          <a:xfrm>
            <a:off x="2320042" y="2185010"/>
            <a:ext cx="7526527" cy="1862048"/>
          </a:xfrm>
          <a:prstGeom prst="rect">
            <a:avLst/>
          </a:prstGeom>
          <a:noFill/>
        </p:spPr>
        <p:txBody>
          <a:bodyPr wrap="square" rtlCol="0">
            <a:spAutoFit/>
          </a:bodyPr>
          <a:lstStyle/>
          <a:p>
            <a:pPr algn="ctr"/>
            <a:r>
              <a:rPr lang="en-US" altLang="zh-CN" sz="11500" spc="-300" dirty="0">
                <a:solidFill>
                  <a:schemeClr val="bg1"/>
                </a:solidFill>
                <a:latin typeface="Mistral" panose="03090702030407020403" pitchFamily="66" charset="0"/>
              </a:rPr>
              <a:t>Part four</a:t>
            </a:r>
            <a:endParaRPr lang="zh-CN" altLang="en-US" sz="11500" spc="-300" dirty="0">
              <a:solidFill>
                <a:schemeClr val="bg1"/>
              </a:solidFill>
              <a:latin typeface="Mistral" panose="03090702030407020403" pitchFamily="66" charset="0"/>
            </a:endParaRPr>
          </a:p>
        </p:txBody>
      </p:sp>
      <p:sp>
        <p:nvSpPr>
          <p:cNvPr id="14" name="文本框 13">
            <a:extLst>
              <a:ext uri="{FF2B5EF4-FFF2-40B4-BE49-F238E27FC236}">
                <a16:creationId xmlns:a16="http://schemas.microsoft.com/office/drawing/2014/main" id="{96B75107-B2EF-4742-956A-1BEAB2F048D1}"/>
              </a:ext>
            </a:extLst>
          </p:cNvPr>
          <p:cNvSpPr txBox="1"/>
          <p:nvPr/>
        </p:nvSpPr>
        <p:spPr>
          <a:xfrm>
            <a:off x="3740953" y="4933950"/>
            <a:ext cx="4684706" cy="646331"/>
          </a:xfrm>
          <a:prstGeom prst="rect">
            <a:avLst/>
          </a:prstGeom>
          <a:noFill/>
        </p:spPr>
        <p:txBody>
          <a:bodyPr wrap="square" rtlCol="0">
            <a:spAutoFit/>
          </a:bodyPr>
          <a:lstStyle/>
          <a:p>
            <a:pPr algn="ctr"/>
            <a:r>
              <a:rPr lang="en-US" altLang="zh-CN" sz="3600" dirty="0">
                <a:solidFill>
                  <a:schemeClr val="bg1"/>
                </a:solidFill>
                <a:latin typeface="Mistral" panose="03090702030407020403" pitchFamily="66" charset="0"/>
              </a:rPr>
              <a:t>Add your title</a:t>
            </a:r>
            <a:endParaRPr lang="zh-CN" altLang="en-US" sz="3600" dirty="0">
              <a:solidFill>
                <a:schemeClr val="bg1"/>
              </a:solidFill>
              <a:latin typeface="Mistral" panose="03090702030407020403" pitchFamily="66" charset="0"/>
            </a:endParaRPr>
          </a:p>
        </p:txBody>
      </p:sp>
    </p:spTree>
    <p:extLst>
      <p:ext uri="{BB962C8B-B14F-4D97-AF65-F5344CB8AC3E}">
        <p14:creationId xmlns:p14="http://schemas.microsoft.com/office/powerpoint/2010/main" val="3108934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9392F5E1-5F46-4850-95B2-43015D7A7C93}"/>
              </a:ext>
            </a:extLst>
          </p:cNvPr>
          <p:cNvGrpSpPr/>
          <p:nvPr/>
        </p:nvGrpSpPr>
        <p:grpSpPr>
          <a:xfrm>
            <a:off x="333023" y="214489"/>
            <a:ext cx="11548533" cy="6429022"/>
            <a:chOff x="333023" y="214489"/>
            <a:chExt cx="11548533" cy="6429022"/>
          </a:xfrm>
        </p:grpSpPr>
        <p:sp>
          <p:nvSpPr>
            <p:cNvPr id="18" name="矩形 17">
              <a:extLst>
                <a:ext uri="{FF2B5EF4-FFF2-40B4-BE49-F238E27FC236}">
                  <a16:creationId xmlns:a16="http://schemas.microsoft.com/office/drawing/2014/main" id="{A7AEB60A-77ED-455F-B89A-FF31FA0BCF51}"/>
                </a:ext>
              </a:extLst>
            </p:cNvPr>
            <p:cNvSpPr/>
            <p:nvPr/>
          </p:nvSpPr>
          <p:spPr>
            <a:xfrm>
              <a:off x="333023" y="214489"/>
              <a:ext cx="11548533" cy="6429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badi" panose="020B0604020104020204" pitchFamily="34" charset="0"/>
              </a:endParaRPr>
            </a:p>
          </p:txBody>
        </p:sp>
        <p:sp>
          <p:nvSpPr>
            <p:cNvPr id="19" name="ïṥḷïḋé">
              <a:extLst>
                <a:ext uri="{FF2B5EF4-FFF2-40B4-BE49-F238E27FC236}">
                  <a16:creationId xmlns:a16="http://schemas.microsoft.com/office/drawing/2014/main" id="{2FB7412E-A0BE-4130-9DBE-88ECECD92C70}"/>
                </a:ext>
              </a:extLst>
            </p:cNvPr>
            <p:cNvSpPr txBox="1"/>
            <p:nvPr/>
          </p:nvSpPr>
          <p:spPr bwMode="auto">
            <a:xfrm>
              <a:off x="6345593" y="1394209"/>
              <a:ext cx="3842122" cy="34895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800" b="1" dirty="0">
                  <a:latin typeface="Abadi" panose="020B0604020104020204" pitchFamily="34" charset="0"/>
                  <a:ea typeface="杨任东竹石体-Medium" panose="02000000000000000000" pitchFamily="2" charset="-122"/>
                </a:rPr>
                <a:t>Text here</a:t>
              </a:r>
            </a:p>
          </p:txBody>
        </p:sp>
        <p:sp>
          <p:nvSpPr>
            <p:cNvPr id="20" name="îşḻídê">
              <a:extLst>
                <a:ext uri="{FF2B5EF4-FFF2-40B4-BE49-F238E27FC236}">
                  <a16:creationId xmlns:a16="http://schemas.microsoft.com/office/drawing/2014/main" id="{CBC69BCA-C32D-4360-B69C-E1ADAB9732C1}"/>
                </a:ext>
              </a:extLst>
            </p:cNvPr>
            <p:cNvSpPr/>
            <p:nvPr/>
          </p:nvSpPr>
          <p:spPr bwMode="auto">
            <a:xfrm>
              <a:off x="6345592" y="1743161"/>
              <a:ext cx="4827233" cy="38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dirty="0">
                  <a:latin typeface="Abadi" panose="020B0604020104020204" pitchFamily="34" charset="0"/>
                  <a:ea typeface="杨任东竹石体-Medium" panose="02000000000000000000" pitchFamily="2" charset="-122"/>
                </a:rPr>
                <a:t>Copy paste fonts. Choose the only option to retain text……</a:t>
              </a:r>
            </a:p>
          </p:txBody>
        </p:sp>
        <p:cxnSp>
          <p:nvCxnSpPr>
            <p:cNvPr id="21" name="直接连接符 20">
              <a:extLst>
                <a:ext uri="{FF2B5EF4-FFF2-40B4-BE49-F238E27FC236}">
                  <a16:creationId xmlns:a16="http://schemas.microsoft.com/office/drawing/2014/main" id="{3C5C43F9-6C6E-4E8C-91E1-5C658DE7952D}"/>
                </a:ext>
              </a:extLst>
            </p:cNvPr>
            <p:cNvCxnSpPr/>
            <p:nvPr/>
          </p:nvCxnSpPr>
          <p:spPr>
            <a:xfrm>
              <a:off x="6441893" y="2209329"/>
              <a:ext cx="36195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2" name="big-smiley-face_83465">
              <a:extLst>
                <a:ext uri="{FF2B5EF4-FFF2-40B4-BE49-F238E27FC236}">
                  <a16:creationId xmlns:a16="http://schemas.microsoft.com/office/drawing/2014/main" id="{77A03FBE-DF14-4937-B85A-D31E8CE7479D}"/>
                </a:ext>
              </a:extLst>
            </p:cNvPr>
            <p:cNvSpPr>
              <a:spLocks noChangeAspect="1"/>
            </p:cNvSpPr>
            <p:nvPr/>
          </p:nvSpPr>
          <p:spPr bwMode="auto">
            <a:xfrm>
              <a:off x="5636862" y="1631510"/>
              <a:ext cx="609685" cy="608766"/>
            </a:xfrm>
            <a:custGeom>
              <a:avLst/>
              <a:gdLst>
                <a:gd name="T0" fmla="*/ 3324 w 6648"/>
                <a:gd name="T1" fmla="*/ 0 h 6648"/>
                <a:gd name="T2" fmla="*/ 0 w 6648"/>
                <a:gd name="T3" fmla="*/ 3324 h 6648"/>
                <a:gd name="T4" fmla="*/ 3324 w 6648"/>
                <a:gd name="T5" fmla="*/ 6648 h 6648"/>
                <a:gd name="T6" fmla="*/ 6648 w 6648"/>
                <a:gd name="T7" fmla="*/ 3324 h 6648"/>
                <a:gd name="T8" fmla="*/ 3324 w 6648"/>
                <a:gd name="T9" fmla="*/ 0 h 6648"/>
                <a:gd name="T10" fmla="*/ 4339 w 6648"/>
                <a:gd name="T11" fmla="*/ 1358 h 6648"/>
                <a:gd name="T12" fmla="*/ 4834 w 6648"/>
                <a:gd name="T13" fmla="*/ 2147 h 6648"/>
                <a:gd name="T14" fmla="*/ 4339 w 6648"/>
                <a:gd name="T15" fmla="*/ 2935 h 6648"/>
                <a:gd name="T16" fmla="*/ 3845 w 6648"/>
                <a:gd name="T17" fmla="*/ 2147 h 6648"/>
                <a:gd name="T18" fmla="*/ 4339 w 6648"/>
                <a:gd name="T19" fmla="*/ 1358 h 6648"/>
                <a:gd name="T20" fmla="*/ 2309 w 6648"/>
                <a:gd name="T21" fmla="*/ 1358 h 6648"/>
                <a:gd name="T22" fmla="*/ 2803 w 6648"/>
                <a:gd name="T23" fmla="*/ 2147 h 6648"/>
                <a:gd name="T24" fmla="*/ 2309 w 6648"/>
                <a:gd name="T25" fmla="*/ 2935 h 6648"/>
                <a:gd name="T26" fmla="*/ 1814 w 6648"/>
                <a:gd name="T27" fmla="*/ 2147 h 6648"/>
                <a:gd name="T28" fmla="*/ 2309 w 6648"/>
                <a:gd name="T29" fmla="*/ 1358 h 6648"/>
                <a:gd name="T30" fmla="*/ 3324 w 6648"/>
                <a:gd name="T31" fmla="*/ 5623 h 6648"/>
                <a:gd name="T32" fmla="*/ 1025 w 6648"/>
                <a:gd name="T33" fmla="*/ 3324 h 6648"/>
                <a:gd name="T34" fmla="*/ 1247 w 6648"/>
                <a:gd name="T35" fmla="*/ 3103 h 6648"/>
                <a:gd name="T36" fmla="*/ 1468 w 6648"/>
                <a:gd name="T37" fmla="*/ 3324 h 6648"/>
                <a:gd name="T38" fmla="*/ 3324 w 6648"/>
                <a:gd name="T39" fmla="*/ 5180 h 6648"/>
                <a:gd name="T40" fmla="*/ 5180 w 6648"/>
                <a:gd name="T41" fmla="*/ 3324 h 6648"/>
                <a:gd name="T42" fmla="*/ 5402 w 6648"/>
                <a:gd name="T43" fmla="*/ 3103 h 6648"/>
                <a:gd name="T44" fmla="*/ 5623 w 6648"/>
                <a:gd name="T45" fmla="*/ 3324 h 6648"/>
                <a:gd name="T46" fmla="*/ 3324 w 6648"/>
                <a:gd name="T47" fmla="*/ 5623 h 6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48" h="6648">
                  <a:moveTo>
                    <a:pt x="3324" y="0"/>
                  </a:moveTo>
                  <a:cubicBezTo>
                    <a:pt x="1488" y="0"/>
                    <a:pt x="0" y="1488"/>
                    <a:pt x="0" y="3324"/>
                  </a:cubicBezTo>
                  <a:cubicBezTo>
                    <a:pt x="0" y="5160"/>
                    <a:pt x="1488" y="6648"/>
                    <a:pt x="3324" y="6648"/>
                  </a:cubicBezTo>
                  <a:cubicBezTo>
                    <a:pt x="5160" y="6648"/>
                    <a:pt x="6648" y="5160"/>
                    <a:pt x="6648" y="3324"/>
                  </a:cubicBezTo>
                  <a:cubicBezTo>
                    <a:pt x="6648" y="1488"/>
                    <a:pt x="5160" y="0"/>
                    <a:pt x="3324" y="0"/>
                  </a:cubicBezTo>
                  <a:close/>
                  <a:moveTo>
                    <a:pt x="4339" y="1358"/>
                  </a:moveTo>
                  <a:cubicBezTo>
                    <a:pt x="4612" y="1358"/>
                    <a:pt x="4834" y="1711"/>
                    <a:pt x="4834" y="2147"/>
                  </a:cubicBezTo>
                  <a:cubicBezTo>
                    <a:pt x="4834" y="2582"/>
                    <a:pt x="4612" y="2935"/>
                    <a:pt x="4339" y="2935"/>
                  </a:cubicBezTo>
                  <a:cubicBezTo>
                    <a:pt x="4066" y="2935"/>
                    <a:pt x="3845" y="2582"/>
                    <a:pt x="3845" y="2147"/>
                  </a:cubicBezTo>
                  <a:cubicBezTo>
                    <a:pt x="3845" y="1711"/>
                    <a:pt x="4066" y="1358"/>
                    <a:pt x="4339" y="1358"/>
                  </a:cubicBezTo>
                  <a:close/>
                  <a:moveTo>
                    <a:pt x="2309" y="1358"/>
                  </a:moveTo>
                  <a:cubicBezTo>
                    <a:pt x="2582" y="1358"/>
                    <a:pt x="2803" y="1711"/>
                    <a:pt x="2803" y="2147"/>
                  </a:cubicBezTo>
                  <a:cubicBezTo>
                    <a:pt x="2803" y="2582"/>
                    <a:pt x="2582" y="2935"/>
                    <a:pt x="2309" y="2935"/>
                  </a:cubicBezTo>
                  <a:cubicBezTo>
                    <a:pt x="2036" y="2935"/>
                    <a:pt x="1814" y="2582"/>
                    <a:pt x="1814" y="2147"/>
                  </a:cubicBezTo>
                  <a:cubicBezTo>
                    <a:pt x="1814" y="1711"/>
                    <a:pt x="2036" y="1358"/>
                    <a:pt x="2309" y="1358"/>
                  </a:cubicBezTo>
                  <a:close/>
                  <a:moveTo>
                    <a:pt x="3324" y="5623"/>
                  </a:moveTo>
                  <a:cubicBezTo>
                    <a:pt x="2056" y="5623"/>
                    <a:pt x="1025" y="4592"/>
                    <a:pt x="1025" y="3324"/>
                  </a:cubicBezTo>
                  <a:cubicBezTo>
                    <a:pt x="1025" y="3202"/>
                    <a:pt x="1124" y="3103"/>
                    <a:pt x="1247" y="3103"/>
                  </a:cubicBezTo>
                  <a:cubicBezTo>
                    <a:pt x="1369" y="3103"/>
                    <a:pt x="1468" y="3202"/>
                    <a:pt x="1468" y="3324"/>
                  </a:cubicBezTo>
                  <a:cubicBezTo>
                    <a:pt x="1468" y="4348"/>
                    <a:pt x="2301" y="5180"/>
                    <a:pt x="3324" y="5180"/>
                  </a:cubicBezTo>
                  <a:cubicBezTo>
                    <a:pt x="4348" y="5180"/>
                    <a:pt x="5180" y="4348"/>
                    <a:pt x="5180" y="3324"/>
                  </a:cubicBezTo>
                  <a:cubicBezTo>
                    <a:pt x="5180" y="3202"/>
                    <a:pt x="5279" y="3103"/>
                    <a:pt x="5402" y="3103"/>
                  </a:cubicBezTo>
                  <a:cubicBezTo>
                    <a:pt x="5524" y="3103"/>
                    <a:pt x="5623" y="3202"/>
                    <a:pt x="5623" y="3324"/>
                  </a:cubicBezTo>
                  <a:cubicBezTo>
                    <a:pt x="5623" y="4592"/>
                    <a:pt x="4592" y="5623"/>
                    <a:pt x="3324" y="5623"/>
                  </a:cubicBezTo>
                  <a:close/>
                </a:path>
              </a:pathLst>
            </a:custGeom>
            <a:solidFill>
              <a:srgbClr val="20799C"/>
            </a:solidFill>
            <a:ln>
              <a:noFill/>
            </a:ln>
          </p:spPr>
        </p:sp>
        <p:sp>
          <p:nvSpPr>
            <p:cNvPr id="23" name="ïṥḷïḋé">
              <a:extLst>
                <a:ext uri="{FF2B5EF4-FFF2-40B4-BE49-F238E27FC236}">
                  <a16:creationId xmlns:a16="http://schemas.microsoft.com/office/drawing/2014/main" id="{D4AFCCA4-8F37-4ED8-9A6C-D4BD806CFC71}"/>
                </a:ext>
              </a:extLst>
            </p:cNvPr>
            <p:cNvSpPr txBox="1"/>
            <p:nvPr/>
          </p:nvSpPr>
          <p:spPr bwMode="auto">
            <a:xfrm>
              <a:off x="6345593" y="2922880"/>
              <a:ext cx="3842122" cy="34895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800" b="1" dirty="0">
                  <a:latin typeface="Abadi" panose="020B0604020104020204" pitchFamily="34" charset="0"/>
                  <a:ea typeface="杨任东竹石体-Medium" panose="02000000000000000000" pitchFamily="2" charset="-122"/>
                </a:rPr>
                <a:t>Text here</a:t>
              </a:r>
            </a:p>
          </p:txBody>
        </p:sp>
        <p:sp>
          <p:nvSpPr>
            <p:cNvPr id="24" name="îşḻídê">
              <a:extLst>
                <a:ext uri="{FF2B5EF4-FFF2-40B4-BE49-F238E27FC236}">
                  <a16:creationId xmlns:a16="http://schemas.microsoft.com/office/drawing/2014/main" id="{2E4F1603-8B4F-461E-917A-E5DBE0D32705}"/>
                </a:ext>
              </a:extLst>
            </p:cNvPr>
            <p:cNvSpPr/>
            <p:nvPr/>
          </p:nvSpPr>
          <p:spPr bwMode="auto">
            <a:xfrm>
              <a:off x="6345592" y="3271832"/>
              <a:ext cx="4827233" cy="38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dirty="0">
                  <a:latin typeface="Abadi" panose="020B0604020104020204" pitchFamily="34" charset="0"/>
                  <a:ea typeface="杨任东竹石体-Medium" panose="02000000000000000000" pitchFamily="2" charset="-122"/>
                </a:rPr>
                <a:t>Copy paste fonts. Choose the only option to retain text……</a:t>
              </a:r>
            </a:p>
          </p:txBody>
        </p:sp>
        <p:cxnSp>
          <p:nvCxnSpPr>
            <p:cNvPr id="25" name="直接连接符 24">
              <a:extLst>
                <a:ext uri="{FF2B5EF4-FFF2-40B4-BE49-F238E27FC236}">
                  <a16:creationId xmlns:a16="http://schemas.microsoft.com/office/drawing/2014/main" id="{DB817C47-53F4-4023-B337-F9981CB52008}"/>
                </a:ext>
              </a:extLst>
            </p:cNvPr>
            <p:cNvCxnSpPr/>
            <p:nvPr/>
          </p:nvCxnSpPr>
          <p:spPr>
            <a:xfrm>
              <a:off x="6441893" y="3738000"/>
              <a:ext cx="36195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6" name="big-smiley-face_83465">
              <a:extLst>
                <a:ext uri="{FF2B5EF4-FFF2-40B4-BE49-F238E27FC236}">
                  <a16:creationId xmlns:a16="http://schemas.microsoft.com/office/drawing/2014/main" id="{810E2462-37D6-47EF-8381-504E9417EF10}"/>
                </a:ext>
              </a:extLst>
            </p:cNvPr>
            <p:cNvSpPr>
              <a:spLocks noChangeAspect="1"/>
            </p:cNvSpPr>
            <p:nvPr/>
          </p:nvSpPr>
          <p:spPr bwMode="auto">
            <a:xfrm>
              <a:off x="5636862" y="3160181"/>
              <a:ext cx="609685" cy="608766"/>
            </a:xfrm>
            <a:custGeom>
              <a:avLst/>
              <a:gdLst>
                <a:gd name="T0" fmla="*/ 3324 w 6648"/>
                <a:gd name="T1" fmla="*/ 0 h 6648"/>
                <a:gd name="T2" fmla="*/ 0 w 6648"/>
                <a:gd name="T3" fmla="*/ 3324 h 6648"/>
                <a:gd name="T4" fmla="*/ 3324 w 6648"/>
                <a:gd name="T5" fmla="*/ 6648 h 6648"/>
                <a:gd name="T6" fmla="*/ 6648 w 6648"/>
                <a:gd name="T7" fmla="*/ 3324 h 6648"/>
                <a:gd name="T8" fmla="*/ 3324 w 6648"/>
                <a:gd name="T9" fmla="*/ 0 h 6648"/>
                <a:gd name="T10" fmla="*/ 4339 w 6648"/>
                <a:gd name="T11" fmla="*/ 1358 h 6648"/>
                <a:gd name="T12" fmla="*/ 4834 w 6648"/>
                <a:gd name="T13" fmla="*/ 2147 h 6648"/>
                <a:gd name="T14" fmla="*/ 4339 w 6648"/>
                <a:gd name="T15" fmla="*/ 2935 h 6648"/>
                <a:gd name="T16" fmla="*/ 3845 w 6648"/>
                <a:gd name="T17" fmla="*/ 2147 h 6648"/>
                <a:gd name="T18" fmla="*/ 4339 w 6648"/>
                <a:gd name="T19" fmla="*/ 1358 h 6648"/>
                <a:gd name="T20" fmla="*/ 2309 w 6648"/>
                <a:gd name="T21" fmla="*/ 1358 h 6648"/>
                <a:gd name="T22" fmla="*/ 2803 w 6648"/>
                <a:gd name="T23" fmla="*/ 2147 h 6648"/>
                <a:gd name="T24" fmla="*/ 2309 w 6648"/>
                <a:gd name="T25" fmla="*/ 2935 h 6648"/>
                <a:gd name="T26" fmla="*/ 1814 w 6648"/>
                <a:gd name="T27" fmla="*/ 2147 h 6648"/>
                <a:gd name="T28" fmla="*/ 2309 w 6648"/>
                <a:gd name="T29" fmla="*/ 1358 h 6648"/>
                <a:gd name="T30" fmla="*/ 3324 w 6648"/>
                <a:gd name="T31" fmla="*/ 5623 h 6648"/>
                <a:gd name="T32" fmla="*/ 1025 w 6648"/>
                <a:gd name="T33" fmla="*/ 3324 h 6648"/>
                <a:gd name="T34" fmla="*/ 1247 w 6648"/>
                <a:gd name="T35" fmla="*/ 3103 h 6648"/>
                <a:gd name="T36" fmla="*/ 1468 w 6648"/>
                <a:gd name="T37" fmla="*/ 3324 h 6648"/>
                <a:gd name="T38" fmla="*/ 3324 w 6648"/>
                <a:gd name="T39" fmla="*/ 5180 h 6648"/>
                <a:gd name="T40" fmla="*/ 5180 w 6648"/>
                <a:gd name="T41" fmla="*/ 3324 h 6648"/>
                <a:gd name="T42" fmla="*/ 5402 w 6648"/>
                <a:gd name="T43" fmla="*/ 3103 h 6648"/>
                <a:gd name="T44" fmla="*/ 5623 w 6648"/>
                <a:gd name="T45" fmla="*/ 3324 h 6648"/>
                <a:gd name="T46" fmla="*/ 3324 w 6648"/>
                <a:gd name="T47" fmla="*/ 5623 h 6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48" h="6648">
                  <a:moveTo>
                    <a:pt x="3324" y="0"/>
                  </a:moveTo>
                  <a:cubicBezTo>
                    <a:pt x="1488" y="0"/>
                    <a:pt x="0" y="1488"/>
                    <a:pt x="0" y="3324"/>
                  </a:cubicBezTo>
                  <a:cubicBezTo>
                    <a:pt x="0" y="5160"/>
                    <a:pt x="1488" y="6648"/>
                    <a:pt x="3324" y="6648"/>
                  </a:cubicBezTo>
                  <a:cubicBezTo>
                    <a:pt x="5160" y="6648"/>
                    <a:pt x="6648" y="5160"/>
                    <a:pt x="6648" y="3324"/>
                  </a:cubicBezTo>
                  <a:cubicBezTo>
                    <a:pt x="6648" y="1488"/>
                    <a:pt x="5160" y="0"/>
                    <a:pt x="3324" y="0"/>
                  </a:cubicBezTo>
                  <a:close/>
                  <a:moveTo>
                    <a:pt x="4339" y="1358"/>
                  </a:moveTo>
                  <a:cubicBezTo>
                    <a:pt x="4612" y="1358"/>
                    <a:pt x="4834" y="1711"/>
                    <a:pt x="4834" y="2147"/>
                  </a:cubicBezTo>
                  <a:cubicBezTo>
                    <a:pt x="4834" y="2582"/>
                    <a:pt x="4612" y="2935"/>
                    <a:pt x="4339" y="2935"/>
                  </a:cubicBezTo>
                  <a:cubicBezTo>
                    <a:pt x="4066" y="2935"/>
                    <a:pt x="3845" y="2582"/>
                    <a:pt x="3845" y="2147"/>
                  </a:cubicBezTo>
                  <a:cubicBezTo>
                    <a:pt x="3845" y="1711"/>
                    <a:pt x="4066" y="1358"/>
                    <a:pt x="4339" y="1358"/>
                  </a:cubicBezTo>
                  <a:close/>
                  <a:moveTo>
                    <a:pt x="2309" y="1358"/>
                  </a:moveTo>
                  <a:cubicBezTo>
                    <a:pt x="2582" y="1358"/>
                    <a:pt x="2803" y="1711"/>
                    <a:pt x="2803" y="2147"/>
                  </a:cubicBezTo>
                  <a:cubicBezTo>
                    <a:pt x="2803" y="2582"/>
                    <a:pt x="2582" y="2935"/>
                    <a:pt x="2309" y="2935"/>
                  </a:cubicBezTo>
                  <a:cubicBezTo>
                    <a:pt x="2036" y="2935"/>
                    <a:pt x="1814" y="2582"/>
                    <a:pt x="1814" y="2147"/>
                  </a:cubicBezTo>
                  <a:cubicBezTo>
                    <a:pt x="1814" y="1711"/>
                    <a:pt x="2036" y="1358"/>
                    <a:pt x="2309" y="1358"/>
                  </a:cubicBezTo>
                  <a:close/>
                  <a:moveTo>
                    <a:pt x="3324" y="5623"/>
                  </a:moveTo>
                  <a:cubicBezTo>
                    <a:pt x="2056" y="5623"/>
                    <a:pt x="1025" y="4592"/>
                    <a:pt x="1025" y="3324"/>
                  </a:cubicBezTo>
                  <a:cubicBezTo>
                    <a:pt x="1025" y="3202"/>
                    <a:pt x="1124" y="3103"/>
                    <a:pt x="1247" y="3103"/>
                  </a:cubicBezTo>
                  <a:cubicBezTo>
                    <a:pt x="1369" y="3103"/>
                    <a:pt x="1468" y="3202"/>
                    <a:pt x="1468" y="3324"/>
                  </a:cubicBezTo>
                  <a:cubicBezTo>
                    <a:pt x="1468" y="4348"/>
                    <a:pt x="2301" y="5180"/>
                    <a:pt x="3324" y="5180"/>
                  </a:cubicBezTo>
                  <a:cubicBezTo>
                    <a:pt x="4348" y="5180"/>
                    <a:pt x="5180" y="4348"/>
                    <a:pt x="5180" y="3324"/>
                  </a:cubicBezTo>
                  <a:cubicBezTo>
                    <a:pt x="5180" y="3202"/>
                    <a:pt x="5279" y="3103"/>
                    <a:pt x="5402" y="3103"/>
                  </a:cubicBezTo>
                  <a:cubicBezTo>
                    <a:pt x="5524" y="3103"/>
                    <a:pt x="5623" y="3202"/>
                    <a:pt x="5623" y="3324"/>
                  </a:cubicBezTo>
                  <a:cubicBezTo>
                    <a:pt x="5623" y="4592"/>
                    <a:pt x="4592" y="5623"/>
                    <a:pt x="3324" y="5623"/>
                  </a:cubicBezTo>
                  <a:close/>
                </a:path>
              </a:pathLst>
            </a:custGeom>
            <a:solidFill>
              <a:srgbClr val="20799C"/>
            </a:solidFill>
            <a:ln>
              <a:noFill/>
            </a:ln>
          </p:spPr>
        </p:sp>
        <p:sp>
          <p:nvSpPr>
            <p:cNvPr id="27" name="ïṥḷïḋé">
              <a:extLst>
                <a:ext uri="{FF2B5EF4-FFF2-40B4-BE49-F238E27FC236}">
                  <a16:creationId xmlns:a16="http://schemas.microsoft.com/office/drawing/2014/main" id="{EA117BB2-D889-4D91-BAA9-05EB1A6A1EB3}"/>
                </a:ext>
              </a:extLst>
            </p:cNvPr>
            <p:cNvSpPr txBox="1"/>
            <p:nvPr/>
          </p:nvSpPr>
          <p:spPr bwMode="auto">
            <a:xfrm>
              <a:off x="6345593" y="4449717"/>
              <a:ext cx="3842122" cy="34895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800" b="1" dirty="0">
                  <a:latin typeface="Abadi" panose="020B0604020104020204" pitchFamily="34" charset="0"/>
                  <a:ea typeface="杨任东竹石体-Medium" panose="02000000000000000000" pitchFamily="2" charset="-122"/>
                </a:rPr>
                <a:t>Text here</a:t>
              </a:r>
            </a:p>
          </p:txBody>
        </p:sp>
        <p:sp>
          <p:nvSpPr>
            <p:cNvPr id="28" name="îşḻídê">
              <a:extLst>
                <a:ext uri="{FF2B5EF4-FFF2-40B4-BE49-F238E27FC236}">
                  <a16:creationId xmlns:a16="http://schemas.microsoft.com/office/drawing/2014/main" id="{C5CF346C-DF7E-4677-B593-6E911D17EFEC}"/>
                </a:ext>
              </a:extLst>
            </p:cNvPr>
            <p:cNvSpPr/>
            <p:nvPr/>
          </p:nvSpPr>
          <p:spPr bwMode="auto">
            <a:xfrm>
              <a:off x="6345592" y="4798669"/>
              <a:ext cx="4827233" cy="38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dirty="0">
                  <a:latin typeface="Abadi" panose="020B0604020104020204" pitchFamily="34" charset="0"/>
                  <a:ea typeface="杨任东竹石体-Medium" panose="02000000000000000000" pitchFamily="2" charset="-122"/>
                </a:rPr>
                <a:t>Copy paste fonts. Choose the only option to retain text……</a:t>
              </a:r>
            </a:p>
          </p:txBody>
        </p:sp>
        <p:cxnSp>
          <p:nvCxnSpPr>
            <p:cNvPr id="29" name="直接连接符 28">
              <a:extLst>
                <a:ext uri="{FF2B5EF4-FFF2-40B4-BE49-F238E27FC236}">
                  <a16:creationId xmlns:a16="http://schemas.microsoft.com/office/drawing/2014/main" id="{606415D6-5EB2-408A-B66B-FB98A587E553}"/>
                </a:ext>
              </a:extLst>
            </p:cNvPr>
            <p:cNvCxnSpPr/>
            <p:nvPr/>
          </p:nvCxnSpPr>
          <p:spPr>
            <a:xfrm>
              <a:off x="6441893" y="5264837"/>
              <a:ext cx="36195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0" name="big-smiley-face_83465">
              <a:extLst>
                <a:ext uri="{FF2B5EF4-FFF2-40B4-BE49-F238E27FC236}">
                  <a16:creationId xmlns:a16="http://schemas.microsoft.com/office/drawing/2014/main" id="{8DCFF482-4255-463C-BE71-E4A0A3C134CC}"/>
                </a:ext>
              </a:extLst>
            </p:cNvPr>
            <p:cNvSpPr>
              <a:spLocks noChangeAspect="1"/>
            </p:cNvSpPr>
            <p:nvPr/>
          </p:nvSpPr>
          <p:spPr bwMode="auto">
            <a:xfrm>
              <a:off x="5636862" y="4687018"/>
              <a:ext cx="609685" cy="608766"/>
            </a:xfrm>
            <a:custGeom>
              <a:avLst/>
              <a:gdLst>
                <a:gd name="T0" fmla="*/ 3324 w 6648"/>
                <a:gd name="T1" fmla="*/ 0 h 6648"/>
                <a:gd name="T2" fmla="*/ 0 w 6648"/>
                <a:gd name="T3" fmla="*/ 3324 h 6648"/>
                <a:gd name="T4" fmla="*/ 3324 w 6648"/>
                <a:gd name="T5" fmla="*/ 6648 h 6648"/>
                <a:gd name="T6" fmla="*/ 6648 w 6648"/>
                <a:gd name="T7" fmla="*/ 3324 h 6648"/>
                <a:gd name="T8" fmla="*/ 3324 w 6648"/>
                <a:gd name="T9" fmla="*/ 0 h 6648"/>
                <a:gd name="T10" fmla="*/ 4339 w 6648"/>
                <a:gd name="T11" fmla="*/ 1358 h 6648"/>
                <a:gd name="T12" fmla="*/ 4834 w 6648"/>
                <a:gd name="T13" fmla="*/ 2147 h 6648"/>
                <a:gd name="T14" fmla="*/ 4339 w 6648"/>
                <a:gd name="T15" fmla="*/ 2935 h 6648"/>
                <a:gd name="T16" fmla="*/ 3845 w 6648"/>
                <a:gd name="T17" fmla="*/ 2147 h 6648"/>
                <a:gd name="T18" fmla="*/ 4339 w 6648"/>
                <a:gd name="T19" fmla="*/ 1358 h 6648"/>
                <a:gd name="T20" fmla="*/ 2309 w 6648"/>
                <a:gd name="T21" fmla="*/ 1358 h 6648"/>
                <a:gd name="T22" fmla="*/ 2803 w 6648"/>
                <a:gd name="T23" fmla="*/ 2147 h 6648"/>
                <a:gd name="T24" fmla="*/ 2309 w 6648"/>
                <a:gd name="T25" fmla="*/ 2935 h 6648"/>
                <a:gd name="T26" fmla="*/ 1814 w 6648"/>
                <a:gd name="T27" fmla="*/ 2147 h 6648"/>
                <a:gd name="T28" fmla="*/ 2309 w 6648"/>
                <a:gd name="T29" fmla="*/ 1358 h 6648"/>
                <a:gd name="T30" fmla="*/ 3324 w 6648"/>
                <a:gd name="T31" fmla="*/ 5623 h 6648"/>
                <a:gd name="T32" fmla="*/ 1025 w 6648"/>
                <a:gd name="T33" fmla="*/ 3324 h 6648"/>
                <a:gd name="T34" fmla="*/ 1247 w 6648"/>
                <a:gd name="T35" fmla="*/ 3103 h 6648"/>
                <a:gd name="T36" fmla="*/ 1468 w 6648"/>
                <a:gd name="T37" fmla="*/ 3324 h 6648"/>
                <a:gd name="T38" fmla="*/ 3324 w 6648"/>
                <a:gd name="T39" fmla="*/ 5180 h 6648"/>
                <a:gd name="T40" fmla="*/ 5180 w 6648"/>
                <a:gd name="T41" fmla="*/ 3324 h 6648"/>
                <a:gd name="T42" fmla="*/ 5402 w 6648"/>
                <a:gd name="T43" fmla="*/ 3103 h 6648"/>
                <a:gd name="T44" fmla="*/ 5623 w 6648"/>
                <a:gd name="T45" fmla="*/ 3324 h 6648"/>
                <a:gd name="T46" fmla="*/ 3324 w 6648"/>
                <a:gd name="T47" fmla="*/ 5623 h 6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48" h="6648">
                  <a:moveTo>
                    <a:pt x="3324" y="0"/>
                  </a:moveTo>
                  <a:cubicBezTo>
                    <a:pt x="1488" y="0"/>
                    <a:pt x="0" y="1488"/>
                    <a:pt x="0" y="3324"/>
                  </a:cubicBezTo>
                  <a:cubicBezTo>
                    <a:pt x="0" y="5160"/>
                    <a:pt x="1488" y="6648"/>
                    <a:pt x="3324" y="6648"/>
                  </a:cubicBezTo>
                  <a:cubicBezTo>
                    <a:pt x="5160" y="6648"/>
                    <a:pt x="6648" y="5160"/>
                    <a:pt x="6648" y="3324"/>
                  </a:cubicBezTo>
                  <a:cubicBezTo>
                    <a:pt x="6648" y="1488"/>
                    <a:pt x="5160" y="0"/>
                    <a:pt x="3324" y="0"/>
                  </a:cubicBezTo>
                  <a:close/>
                  <a:moveTo>
                    <a:pt x="4339" y="1358"/>
                  </a:moveTo>
                  <a:cubicBezTo>
                    <a:pt x="4612" y="1358"/>
                    <a:pt x="4834" y="1711"/>
                    <a:pt x="4834" y="2147"/>
                  </a:cubicBezTo>
                  <a:cubicBezTo>
                    <a:pt x="4834" y="2582"/>
                    <a:pt x="4612" y="2935"/>
                    <a:pt x="4339" y="2935"/>
                  </a:cubicBezTo>
                  <a:cubicBezTo>
                    <a:pt x="4066" y="2935"/>
                    <a:pt x="3845" y="2582"/>
                    <a:pt x="3845" y="2147"/>
                  </a:cubicBezTo>
                  <a:cubicBezTo>
                    <a:pt x="3845" y="1711"/>
                    <a:pt x="4066" y="1358"/>
                    <a:pt x="4339" y="1358"/>
                  </a:cubicBezTo>
                  <a:close/>
                  <a:moveTo>
                    <a:pt x="2309" y="1358"/>
                  </a:moveTo>
                  <a:cubicBezTo>
                    <a:pt x="2582" y="1358"/>
                    <a:pt x="2803" y="1711"/>
                    <a:pt x="2803" y="2147"/>
                  </a:cubicBezTo>
                  <a:cubicBezTo>
                    <a:pt x="2803" y="2582"/>
                    <a:pt x="2582" y="2935"/>
                    <a:pt x="2309" y="2935"/>
                  </a:cubicBezTo>
                  <a:cubicBezTo>
                    <a:pt x="2036" y="2935"/>
                    <a:pt x="1814" y="2582"/>
                    <a:pt x="1814" y="2147"/>
                  </a:cubicBezTo>
                  <a:cubicBezTo>
                    <a:pt x="1814" y="1711"/>
                    <a:pt x="2036" y="1358"/>
                    <a:pt x="2309" y="1358"/>
                  </a:cubicBezTo>
                  <a:close/>
                  <a:moveTo>
                    <a:pt x="3324" y="5623"/>
                  </a:moveTo>
                  <a:cubicBezTo>
                    <a:pt x="2056" y="5623"/>
                    <a:pt x="1025" y="4592"/>
                    <a:pt x="1025" y="3324"/>
                  </a:cubicBezTo>
                  <a:cubicBezTo>
                    <a:pt x="1025" y="3202"/>
                    <a:pt x="1124" y="3103"/>
                    <a:pt x="1247" y="3103"/>
                  </a:cubicBezTo>
                  <a:cubicBezTo>
                    <a:pt x="1369" y="3103"/>
                    <a:pt x="1468" y="3202"/>
                    <a:pt x="1468" y="3324"/>
                  </a:cubicBezTo>
                  <a:cubicBezTo>
                    <a:pt x="1468" y="4348"/>
                    <a:pt x="2301" y="5180"/>
                    <a:pt x="3324" y="5180"/>
                  </a:cubicBezTo>
                  <a:cubicBezTo>
                    <a:pt x="4348" y="5180"/>
                    <a:pt x="5180" y="4348"/>
                    <a:pt x="5180" y="3324"/>
                  </a:cubicBezTo>
                  <a:cubicBezTo>
                    <a:pt x="5180" y="3202"/>
                    <a:pt x="5279" y="3103"/>
                    <a:pt x="5402" y="3103"/>
                  </a:cubicBezTo>
                  <a:cubicBezTo>
                    <a:pt x="5524" y="3103"/>
                    <a:pt x="5623" y="3202"/>
                    <a:pt x="5623" y="3324"/>
                  </a:cubicBezTo>
                  <a:cubicBezTo>
                    <a:pt x="5623" y="4592"/>
                    <a:pt x="4592" y="5623"/>
                    <a:pt x="3324" y="5623"/>
                  </a:cubicBezTo>
                  <a:close/>
                </a:path>
              </a:pathLst>
            </a:custGeom>
            <a:solidFill>
              <a:srgbClr val="20799C"/>
            </a:solidFill>
            <a:ln>
              <a:noFill/>
            </a:ln>
          </p:spPr>
        </p:sp>
        <p:sp>
          <p:nvSpPr>
            <p:cNvPr id="31" name="矩形 30">
              <a:extLst>
                <a:ext uri="{FF2B5EF4-FFF2-40B4-BE49-F238E27FC236}">
                  <a16:creationId xmlns:a16="http://schemas.microsoft.com/office/drawing/2014/main" id="{37134F31-41A9-44E8-A254-125931BD6911}"/>
                </a:ext>
              </a:extLst>
            </p:cNvPr>
            <p:cNvSpPr/>
            <p:nvPr/>
          </p:nvSpPr>
          <p:spPr>
            <a:xfrm>
              <a:off x="742950" y="1631509"/>
              <a:ext cx="3878780" cy="4254941"/>
            </a:xfrm>
            <a:prstGeom prst="rect">
              <a:avLst/>
            </a:prstGeom>
            <a:blipFill>
              <a:blip r:embed="rId3" cstate="print"/>
              <a:stretch>
                <a:fillRect l="-71334" r="-707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grpSp>
        <p:nvGrpSpPr>
          <p:cNvPr id="2" name="组合 1">
            <a:extLst>
              <a:ext uri="{FF2B5EF4-FFF2-40B4-BE49-F238E27FC236}">
                <a16:creationId xmlns:a16="http://schemas.microsoft.com/office/drawing/2014/main" id="{EC63C57D-29EF-4DBA-80E2-4F8BDAC4F34D}"/>
              </a:ext>
            </a:extLst>
          </p:cNvPr>
          <p:cNvGrpSpPr/>
          <p:nvPr/>
        </p:nvGrpSpPr>
        <p:grpSpPr>
          <a:xfrm>
            <a:off x="5548517" y="-1"/>
            <a:ext cx="1069581" cy="1569157"/>
            <a:chOff x="5548517" y="-1"/>
            <a:chExt cx="1069581" cy="1569157"/>
          </a:xfrm>
          <a:solidFill>
            <a:srgbClr val="F69C8A"/>
          </a:solidFill>
        </p:grpSpPr>
        <p:grpSp>
          <p:nvGrpSpPr>
            <p:cNvPr id="3" name="组合 2">
              <a:extLst>
                <a:ext uri="{FF2B5EF4-FFF2-40B4-BE49-F238E27FC236}">
                  <a16:creationId xmlns:a16="http://schemas.microsoft.com/office/drawing/2014/main" id="{9CA52F6F-4D28-4F00-A161-74AF8AD510A3}"/>
                </a:ext>
              </a:extLst>
            </p:cNvPr>
            <p:cNvGrpSpPr/>
            <p:nvPr/>
          </p:nvGrpSpPr>
          <p:grpSpPr>
            <a:xfrm>
              <a:off x="6026863" y="0"/>
              <a:ext cx="112889" cy="1569156"/>
              <a:chOff x="6039555" y="0"/>
              <a:chExt cx="112889" cy="1569156"/>
            </a:xfrm>
            <a:grpFill/>
          </p:grpSpPr>
          <p:cxnSp>
            <p:nvCxnSpPr>
              <p:cNvPr id="10" name="直接连接符 9">
                <a:extLst>
                  <a:ext uri="{FF2B5EF4-FFF2-40B4-BE49-F238E27FC236}">
                    <a16:creationId xmlns:a16="http://schemas.microsoft.com/office/drawing/2014/main" id="{B63AF8BC-D6CC-487F-BAA9-D941291E837B}"/>
                  </a:ext>
                </a:extLst>
              </p:cNvPr>
              <p:cNvCxnSpPr/>
              <p:nvPr/>
            </p:nvCxnSpPr>
            <p:spPr>
              <a:xfrm>
                <a:off x="6096000" y="0"/>
                <a:ext cx="0" cy="1456267"/>
              </a:xfrm>
              <a:prstGeom prst="line">
                <a:avLst/>
              </a:prstGeom>
              <a:grpFill/>
              <a:ln w="28575">
                <a:solidFill>
                  <a:srgbClr val="F69C8A"/>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CE4565B2-7FCA-4A11-88E7-1C3B42EB4872}"/>
                  </a:ext>
                </a:extLst>
              </p:cNvPr>
              <p:cNvSpPr/>
              <p:nvPr/>
            </p:nvSpPr>
            <p:spPr>
              <a:xfrm>
                <a:off x="6039555" y="1456267"/>
                <a:ext cx="112889" cy="112889"/>
              </a:xfrm>
              <a:prstGeom prst="ellipse">
                <a:avLst/>
              </a:prstGeom>
              <a:grpFill/>
              <a:ln>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grpSp>
          <p:nvGrpSpPr>
            <p:cNvPr id="4" name="组合 3">
              <a:extLst>
                <a:ext uri="{FF2B5EF4-FFF2-40B4-BE49-F238E27FC236}">
                  <a16:creationId xmlns:a16="http://schemas.microsoft.com/office/drawing/2014/main" id="{97570432-553E-45FA-BE05-31BE7993E15A}"/>
                </a:ext>
              </a:extLst>
            </p:cNvPr>
            <p:cNvGrpSpPr/>
            <p:nvPr/>
          </p:nvGrpSpPr>
          <p:grpSpPr>
            <a:xfrm>
              <a:off x="6505209" y="-1"/>
              <a:ext cx="112889" cy="1296760"/>
              <a:chOff x="6505209" y="-1"/>
              <a:chExt cx="112889" cy="1296760"/>
            </a:xfrm>
            <a:grpFill/>
          </p:grpSpPr>
          <p:cxnSp>
            <p:nvCxnSpPr>
              <p:cNvPr id="8" name="直接连接符 7">
                <a:extLst>
                  <a:ext uri="{FF2B5EF4-FFF2-40B4-BE49-F238E27FC236}">
                    <a16:creationId xmlns:a16="http://schemas.microsoft.com/office/drawing/2014/main" id="{D248F7B6-2783-43F6-B2AF-939AE2558BBF}"/>
                  </a:ext>
                </a:extLst>
              </p:cNvPr>
              <p:cNvCxnSpPr>
                <a:cxnSpLocks/>
              </p:cNvCxnSpPr>
              <p:nvPr/>
            </p:nvCxnSpPr>
            <p:spPr>
              <a:xfrm>
                <a:off x="6561654" y="-1"/>
                <a:ext cx="0" cy="1183871"/>
              </a:xfrm>
              <a:prstGeom prst="line">
                <a:avLst/>
              </a:prstGeom>
              <a:grpFill/>
              <a:ln w="25400">
                <a:solidFill>
                  <a:srgbClr val="F69C8A"/>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790DD8C1-0D9C-411F-85A8-CCF0EBF5689B}"/>
                  </a:ext>
                </a:extLst>
              </p:cNvPr>
              <p:cNvSpPr/>
              <p:nvPr/>
            </p:nvSpPr>
            <p:spPr>
              <a:xfrm>
                <a:off x="6505209" y="1183870"/>
                <a:ext cx="112889" cy="112889"/>
              </a:xfrm>
              <a:prstGeom prst="ellipse">
                <a:avLst/>
              </a:prstGeom>
              <a:grpFill/>
              <a:ln>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grpSp>
          <p:nvGrpSpPr>
            <p:cNvPr id="5" name="组合 4">
              <a:extLst>
                <a:ext uri="{FF2B5EF4-FFF2-40B4-BE49-F238E27FC236}">
                  <a16:creationId xmlns:a16="http://schemas.microsoft.com/office/drawing/2014/main" id="{0656182F-E1F2-4829-B864-BFC627024D82}"/>
                </a:ext>
              </a:extLst>
            </p:cNvPr>
            <p:cNvGrpSpPr/>
            <p:nvPr/>
          </p:nvGrpSpPr>
          <p:grpSpPr>
            <a:xfrm>
              <a:off x="5548517" y="0"/>
              <a:ext cx="112889" cy="1296759"/>
              <a:chOff x="5548517" y="0"/>
              <a:chExt cx="112889" cy="1296759"/>
            </a:xfrm>
            <a:grpFill/>
          </p:grpSpPr>
          <p:cxnSp>
            <p:nvCxnSpPr>
              <p:cNvPr id="6" name="直接连接符 5">
                <a:extLst>
                  <a:ext uri="{FF2B5EF4-FFF2-40B4-BE49-F238E27FC236}">
                    <a16:creationId xmlns:a16="http://schemas.microsoft.com/office/drawing/2014/main" id="{1300515B-C475-4574-9A8B-1ACB6EE79940}"/>
                  </a:ext>
                </a:extLst>
              </p:cNvPr>
              <p:cNvCxnSpPr>
                <a:cxnSpLocks/>
              </p:cNvCxnSpPr>
              <p:nvPr/>
            </p:nvCxnSpPr>
            <p:spPr>
              <a:xfrm>
                <a:off x="5604962" y="0"/>
                <a:ext cx="0" cy="1183870"/>
              </a:xfrm>
              <a:prstGeom prst="line">
                <a:avLst/>
              </a:prstGeom>
              <a:grpFill/>
              <a:ln w="25400">
                <a:solidFill>
                  <a:srgbClr val="F69C8A"/>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D4A97FAF-7D06-4816-831B-924D682F66D4}"/>
                  </a:ext>
                </a:extLst>
              </p:cNvPr>
              <p:cNvSpPr/>
              <p:nvPr/>
            </p:nvSpPr>
            <p:spPr>
              <a:xfrm>
                <a:off x="5548517" y="1183870"/>
                <a:ext cx="112889" cy="112889"/>
              </a:xfrm>
              <a:prstGeom prst="ellipse">
                <a:avLst/>
              </a:prstGeom>
              <a:grpFill/>
              <a:ln>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grpSp>
      <p:sp>
        <p:nvSpPr>
          <p:cNvPr id="12" name="文本框 11">
            <a:extLst>
              <a:ext uri="{FF2B5EF4-FFF2-40B4-BE49-F238E27FC236}">
                <a16:creationId xmlns:a16="http://schemas.microsoft.com/office/drawing/2014/main" id="{D4CF6D2F-760A-4B7F-8774-F77F69FBFB41}"/>
              </a:ext>
            </a:extLst>
          </p:cNvPr>
          <p:cNvSpPr txBox="1"/>
          <p:nvPr/>
        </p:nvSpPr>
        <p:spPr>
          <a:xfrm>
            <a:off x="4221172" y="350315"/>
            <a:ext cx="3724270" cy="523220"/>
          </a:xfrm>
          <a:prstGeom prst="rect">
            <a:avLst/>
          </a:prstGeom>
          <a:solidFill>
            <a:schemeClr val="bg1"/>
          </a:solidFill>
        </p:spPr>
        <p:txBody>
          <a:bodyPr wrap="square" rtlCol="0">
            <a:spAutoFit/>
          </a:bodyPr>
          <a:lstStyle/>
          <a:p>
            <a:pPr algn="ctr"/>
            <a:r>
              <a:rPr lang="en-US" altLang="zh-CN" sz="2800" dirty="0">
                <a:solidFill>
                  <a:srgbClr val="F69C8A"/>
                </a:solidFill>
                <a:latin typeface="Abadi" panose="020B0604020104020204" pitchFamily="34" charset="0"/>
              </a:rPr>
              <a:t>Add your title</a:t>
            </a:r>
            <a:endParaRPr lang="zh-CN" altLang="en-US" sz="2800" dirty="0">
              <a:solidFill>
                <a:srgbClr val="F69C8A"/>
              </a:solidFill>
              <a:latin typeface="Abadi" panose="020B0604020104020204" pitchFamily="34" charset="0"/>
            </a:endParaRPr>
          </a:p>
        </p:txBody>
      </p:sp>
    </p:spTree>
    <p:extLst>
      <p:ext uri="{BB962C8B-B14F-4D97-AF65-F5344CB8AC3E}">
        <p14:creationId xmlns:p14="http://schemas.microsoft.com/office/powerpoint/2010/main" val="3709298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C63C57D-29EF-4DBA-80E2-4F8BDAC4F34D}"/>
              </a:ext>
            </a:extLst>
          </p:cNvPr>
          <p:cNvGrpSpPr/>
          <p:nvPr/>
        </p:nvGrpSpPr>
        <p:grpSpPr>
          <a:xfrm>
            <a:off x="5548517" y="-1"/>
            <a:ext cx="1069581" cy="1569157"/>
            <a:chOff x="5548517" y="-1"/>
            <a:chExt cx="1069581" cy="1569157"/>
          </a:xfrm>
        </p:grpSpPr>
        <p:grpSp>
          <p:nvGrpSpPr>
            <p:cNvPr id="3" name="组合 2">
              <a:extLst>
                <a:ext uri="{FF2B5EF4-FFF2-40B4-BE49-F238E27FC236}">
                  <a16:creationId xmlns:a16="http://schemas.microsoft.com/office/drawing/2014/main" id="{9CA52F6F-4D28-4F00-A161-74AF8AD510A3}"/>
                </a:ext>
              </a:extLst>
            </p:cNvPr>
            <p:cNvGrpSpPr/>
            <p:nvPr/>
          </p:nvGrpSpPr>
          <p:grpSpPr>
            <a:xfrm>
              <a:off x="6026863" y="0"/>
              <a:ext cx="112889" cy="1569156"/>
              <a:chOff x="6039555" y="0"/>
              <a:chExt cx="112889" cy="1569156"/>
            </a:xfrm>
          </p:grpSpPr>
          <p:cxnSp>
            <p:nvCxnSpPr>
              <p:cNvPr id="10" name="直接连接符 9">
                <a:extLst>
                  <a:ext uri="{FF2B5EF4-FFF2-40B4-BE49-F238E27FC236}">
                    <a16:creationId xmlns:a16="http://schemas.microsoft.com/office/drawing/2014/main" id="{B63AF8BC-D6CC-487F-BAA9-D941291E837B}"/>
                  </a:ext>
                </a:extLst>
              </p:cNvPr>
              <p:cNvCxnSpPr/>
              <p:nvPr/>
            </p:nvCxnSpPr>
            <p:spPr>
              <a:xfrm>
                <a:off x="6096000" y="0"/>
                <a:ext cx="0" cy="14562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CE4565B2-7FCA-4A11-88E7-1C3B42EB4872}"/>
                  </a:ext>
                </a:extLst>
              </p:cNvPr>
              <p:cNvSpPr/>
              <p:nvPr/>
            </p:nvSpPr>
            <p:spPr>
              <a:xfrm>
                <a:off x="6039555" y="1456267"/>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grpSp>
          <p:nvGrpSpPr>
            <p:cNvPr id="4" name="组合 3">
              <a:extLst>
                <a:ext uri="{FF2B5EF4-FFF2-40B4-BE49-F238E27FC236}">
                  <a16:creationId xmlns:a16="http://schemas.microsoft.com/office/drawing/2014/main" id="{97570432-553E-45FA-BE05-31BE7993E15A}"/>
                </a:ext>
              </a:extLst>
            </p:cNvPr>
            <p:cNvGrpSpPr/>
            <p:nvPr/>
          </p:nvGrpSpPr>
          <p:grpSpPr>
            <a:xfrm>
              <a:off x="6505209" y="-1"/>
              <a:ext cx="112889" cy="1296760"/>
              <a:chOff x="6505209" y="-1"/>
              <a:chExt cx="112889" cy="1296760"/>
            </a:xfrm>
          </p:grpSpPr>
          <p:cxnSp>
            <p:nvCxnSpPr>
              <p:cNvPr id="8" name="直接连接符 7">
                <a:extLst>
                  <a:ext uri="{FF2B5EF4-FFF2-40B4-BE49-F238E27FC236}">
                    <a16:creationId xmlns:a16="http://schemas.microsoft.com/office/drawing/2014/main" id="{D248F7B6-2783-43F6-B2AF-939AE2558BBF}"/>
                  </a:ext>
                </a:extLst>
              </p:cNvPr>
              <p:cNvCxnSpPr>
                <a:cxnSpLocks/>
              </p:cNvCxnSpPr>
              <p:nvPr/>
            </p:nvCxnSpPr>
            <p:spPr>
              <a:xfrm>
                <a:off x="6561654" y="-1"/>
                <a:ext cx="0" cy="11838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790DD8C1-0D9C-411F-85A8-CCF0EBF5689B}"/>
                  </a:ext>
                </a:extLst>
              </p:cNvPr>
              <p:cNvSpPr/>
              <p:nvPr/>
            </p:nvSpPr>
            <p:spPr>
              <a:xfrm>
                <a:off x="6505209"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grpSp>
          <p:nvGrpSpPr>
            <p:cNvPr id="5" name="组合 4">
              <a:extLst>
                <a:ext uri="{FF2B5EF4-FFF2-40B4-BE49-F238E27FC236}">
                  <a16:creationId xmlns:a16="http://schemas.microsoft.com/office/drawing/2014/main" id="{0656182F-E1F2-4829-B864-BFC627024D82}"/>
                </a:ext>
              </a:extLst>
            </p:cNvPr>
            <p:cNvGrpSpPr/>
            <p:nvPr/>
          </p:nvGrpSpPr>
          <p:grpSpPr>
            <a:xfrm>
              <a:off x="5548517" y="0"/>
              <a:ext cx="112889" cy="1296759"/>
              <a:chOff x="5548517" y="0"/>
              <a:chExt cx="112889" cy="1296759"/>
            </a:xfrm>
          </p:grpSpPr>
          <p:cxnSp>
            <p:nvCxnSpPr>
              <p:cNvPr id="6" name="直接连接符 5">
                <a:extLst>
                  <a:ext uri="{FF2B5EF4-FFF2-40B4-BE49-F238E27FC236}">
                    <a16:creationId xmlns:a16="http://schemas.microsoft.com/office/drawing/2014/main" id="{1300515B-C475-4574-9A8B-1ACB6EE79940}"/>
                  </a:ext>
                </a:extLst>
              </p:cNvPr>
              <p:cNvCxnSpPr>
                <a:cxnSpLocks/>
              </p:cNvCxnSpPr>
              <p:nvPr/>
            </p:nvCxnSpPr>
            <p:spPr>
              <a:xfrm>
                <a:off x="5604962" y="0"/>
                <a:ext cx="0" cy="118387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D4A97FAF-7D06-4816-831B-924D682F66D4}"/>
                  </a:ext>
                </a:extLst>
              </p:cNvPr>
              <p:cNvSpPr/>
              <p:nvPr/>
            </p:nvSpPr>
            <p:spPr>
              <a:xfrm>
                <a:off x="5548517"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grpSp>
      <p:sp useBgFill="1">
        <p:nvSpPr>
          <p:cNvPr id="12" name="文本框 11">
            <a:extLst>
              <a:ext uri="{FF2B5EF4-FFF2-40B4-BE49-F238E27FC236}">
                <a16:creationId xmlns:a16="http://schemas.microsoft.com/office/drawing/2014/main" id="{D4CF6D2F-760A-4B7F-8774-F77F69FBFB41}"/>
              </a:ext>
            </a:extLst>
          </p:cNvPr>
          <p:cNvSpPr txBox="1"/>
          <p:nvPr/>
        </p:nvSpPr>
        <p:spPr>
          <a:xfrm>
            <a:off x="4221172" y="211615"/>
            <a:ext cx="3724270" cy="523220"/>
          </a:xfrm>
          <a:prstGeom prst="rect">
            <a:avLst/>
          </a:prstGeom>
        </p:spPr>
        <p:txBody>
          <a:bodyPr wrap="square" rtlCol="0">
            <a:spAutoFit/>
          </a:bodyPr>
          <a:lstStyle/>
          <a:p>
            <a:pPr algn="ctr"/>
            <a:r>
              <a:rPr lang="en-US" altLang="zh-CN" sz="2800" dirty="0">
                <a:solidFill>
                  <a:schemeClr val="bg1"/>
                </a:solidFill>
                <a:latin typeface="Abadi" panose="020B0604020104020204" pitchFamily="34" charset="0"/>
              </a:rPr>
              <a:t>Add your title</a:t>
            </a:r>
            <a:endParaRPr lang="zh-CN" altLang="en-US" sz="2800" dirty="0">
              <a:solidFill>
                <a:schemeClr val="bg1"/>
              </a:solidFill>
              <a:latin typeface="Abadi" panose="020B0604020104020204" pitchFamily="34" charset="0"/>
            </a:endParaRPr>
          </a:p>
        </p:txBody>
      </p:sp>
      <p:sp>
        <p:nvSpPr>
          <p:cNvPr id="13" name="矩形 12">
            <a:extLst>
              <a:ext uri="{FF2B5EF4-FFF2-40B4-BE49-F238E27FC236}">
                <a16:creationId xmlns:a16="http://schemas.microsoft.com/office/drawing/2014/main" id="{622EC928-4F4F-4A83-BF4A-824C02DC7B9C}"/>
              </a:ext>
            </a:extLst>
          </p:cNvPr>
          <p:cNvSpPr/>
          <p:nvPr/>
        </p:nvSpPr>
        <p:spPr>
          <a:xfrm>
            <a:off x="0" y="1667882"/>
            <a:ext cx="12191999" cy="490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8" name="图文框 27">
            <a:extLst>
              <a:ext uri="{FF2B5EF4-FFF2-40B4-BE49-F238E27FC236}">
                <a16:creationId xmlns:a16="http://schemas.microsoft.com/office/drawing/2014/main" id="{A58F9118-3C0A-46CC-B40B-626636783D12}"/>
              </a:ext>
            </a:extLst>
          </p:cNvPr>
          <p:cNvSpPr/>
          <p:nvPr/>
        </p:nvSpPr>
        <p:spPr>
          <a:xfrm>
            <a:off x="142875" y="1771650"/>
            <a:ext cx="11915775" cy="4695825"/>
          </a:xfrm>
          <a:prstGeom prst="frame">
            <a:avLst>
              <a:gd name="adj1" fmla="val 29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矩形 28">
            <a:extLst>
              <a:ext uri="{FF2B5EF4-FFF2-40B4-BE49-F238E27FC236}">
                <a16:creationId xmlns:a16="http://schemas.microsoft.com/office/drawing/2014/main" id="{4E440891-6073-442F-8F21-70FC479B3621}"/>
              </a:ext>
            </a:extLst>
          </p:cNvPr>
          <p:cNvSpPr/>
          <p:nvPr/>
        </p:nvSpPr>
        <p:spPr>
          <a:xfrm>
            <a:off x="8953500" y="1990725"/>
            <a:ext cx="2847975" cy="4143375"/>
          </a:xfrm>
          <a:prstGeom prst="rect">
            <a:avLst/>
          </a:prstGeom>
          <a:blipFill dpi="0" rotWithShape="1">
            <a:blip r:embed="rId3" cstate="print"/>
            <a:srcRect/>
            <a:stretch>
              <a:fillRect l="-90000" t="-27500" r="-75000" b="-272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CAB63AD2-9950-4AF7-80B8-5E6B8070699B}"/>
              </a:ext>
            </a:extLst>
          </p:cNvPr>
          <p:cNvSpPr txBox="1"/>
          <p:nvPr/>
        </p:nvSpPr>
        <p:spPr>
          <a:xfrm>
            <a:off x="1414750" y="2578539"/>
            <a:ext cx="5940222" cy="3095591"/>
          </a:xfrm>
          <a:prstGeom prst="rect">
            <a:avLst/>
          </a:prstGeom>
          <a:noFill/>
        </p:spPr>
        <p:txBody>
          <a:bodyPr wrap="square" rtlCol="0">
            <a:spAutoFit/>
          </a:bodyPr>
          <a:lstStyle/>
          <a:p>
            <a:pPr>
              <a:lnSpc>
                <a:spcPct val="150000"/>
              </a:lnSpc>
            </a:pPr>
            <a:r>
              <a:rPr lang="en-US" altLang="zh-CN" sz="2400" dirty="0">
                <a:solidFill>
                  <a:schemeClr val="tx1">
                    <a:lumMod val="95000"/>
                    <a:lumOff val="5000"/>
                  </a:schemeClr>
                </a:solidFill>
                <a:latin typeface="Abadi" panose="020B0604020104020204" pitchFamily="34" charset="0"/>
                <a:ea typeface="杨任东竹石体-Bold" panose="02000000000000000000" pitchFamily="2" charset="-122"/>
              </a:rPr>
              <a:t>  Click here to add text information</a:t>
            </a:r>
            <a:r>
              <a:rPr lang="en-US" altLang="zh-CN" dirty="0">
                <a:solidFill>
                  <a:schemeClr val="tx1">
                    <a:lumMod val="95000"/>
                    <a:lumOff val="5000"/>
                  </a:schemeClr>
                </a:solidFill>
                <a:latin typeface="Abadi" panose="020B0604020104020204" pitchFamily="34" charset="0"/>
                <a:ea typeface="杨任东竹石体-Bold" panose="02000000000000000000" pitchFamily="2" charset="-122"/>
              </a:rPr>
              <a:t>. The specific length can be filled in according to actual needs, or the text information can be copied here. The specific font size and color can be adjusted by yourself. Click here to add text information. The specific length can be filled in according to actual needs, or the text information can be copied here. ………</a:t>
            </a:r>
            <a:endParaRPr lang="zh-CN" altLang="en-US" dirty="0">
              <a:solidFill>
                <a:schemeClr val="tx1">
                  <a:lumMod val="95000"/>
                  <a:lumOff val="5000"/>
                </a:schemeClr>
              </a:solidFill>
              <a:latin typeface="Abadi" panose="020B0604020104020204" pitchFamily="34" charset="0"/>
              <a:ea typeface="杨任东竹石体-Bold" panose="02000000000000000000" pitchFamily="2" charset="-122"/>
            </a:endParaRPr>
          </a:p>
        </p:txBody>
      </p:sp>
    </p:spTree>
    <p:extLst>
      <p:ext uri="{BB962C8B-B14F-4D97-AF65-F5344CB8AC3E}">
        <p14:creationId xmlns:p14="http://schemas.microsoft.com/office/powerpoint/2010/main" val="23296856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BE14DD-5F64-463B-A2BE-A5DD0F62117B}"/>
              </a:ext>
            </a:extLst>
          </p:cNvPr>
          <p:cNvSpPr txBox="1"/>
          <p:nvPr/>
        </p:nvSpPr>
        <p:spPr>
          <a:xfrm>
            <a:off x="73031" y="1679793"/>
            <a:ext cx="12020550" cy="3216265"/>
          </a:xfrm>
          <a:prstGeom prst="rect">
            <a:avLst/>
          </a:prstGeom>
          <a:noFill/>
        </p:spPr>
        <p:txBody>
          <a:bodyPr wrap="square" rtlCol="0">
            <a:spAutoFit/>
          </a:bodyPr>
          <a:lstStyle/>
          <a:p>
            <a:pPr algn="ctr"/>
            <a:r>
              <a:rPr lang="en-US" altLang="zh-CN" sz="11500" dirty="0">
                <a:solidFill>
                  <a:schemeClr val="bg1"/>
                </a:solidFill>
                <a:latin typeface="Mistral" panose="020B0604020202020204" pitchFamily="66" charset="0"/>
              </a:rPr>
              <a:t>Thank your </a:t>
            </a:r>
            <a:r>
              <a:rPr lang="en-US" altLang="zh-CN" sz="8800" dirty="0">
                <a:solidFill>
                  <a:schemeClr val="bg1"/>
                </a:solidFill>
                <a:latin typeface="Mistral" panose="020B0604020202020204" pitchFamily="66" charset="0"/>
              </a:rPr>
              <a:t>for </a:t>
            </a:r>
          </a:p>
          <a:p>
            <a:pPr algn="ctr"/>
            <a:r>
              <a:rPr lang="en-US" altLang="zh-CN" sz="8800" dirty="0">
                <a:solidFill>
                  <a:schemeClr val="bg1"/>
                </a:solidFill>
                <a:latin typeface="Mistral" panose="020B0604020202020204" pitchFamily="66" charset="0"/>
              </a:rPr>
              <a:t>watching </a:t>
            </a:r>
            <a:r>
              <a:rPr lang="zh-CN" altLang="en-US" sz="8800" dirty="0">
                <a:solidFill>
                  <a:schemeClr val="bg1"/>
                </a:solidFill>
                <a:latin typeface="Mistral" panose="020B0604020202020204" pitchFamily="66" charset="0"/>
              </a:rPr>
              <a:t>！</a:t>
            </a:r>
          </a:p>
        </p:txBody>
      </p:sp>
      <p:sp>
        <p:nvSpPr>
          <p:cNvPr id="3" name="文本框 2">
            <a:extLst>
              <a:ext uri="{FF2B5EF4-FFF2-40B4-BE49-F238E27FC236}">
                <a16:creationId xmlns:a16="http://schemas.microsoft.com/office/drawing/2014/main" id="{183C31D6-82EA-412D-97F3-D1F6C3958B64}"/>
              </a:ext>
            </a:extLst>
          </p:cNvPr>
          <p:cNvSpPr txBox="1"/>
          <p:nvPr/>
        </p:nvSpPr>
        <p:spPr>
          <a:xfrm>
            <a:off x="2274711" y="5489464"/>
            <a:ext cx="7642577" cy="369332"/>
          </a:xfrm>
          <a:prstGeom prst="rect">
            <a:avLst/>
          </a:prstGeom>
          <a:noFill/>
        </p:spPr>
        <p:txBody>
          <a:bodyPr wrap="square" rtlCol="0">
            <a:spAutoFit/>
          </a:bodyPr>
          <a:lstStyle/>
          <a:p>
            <a:pPr algn="ctr"/>
            <a:r>
              <a:rPr lang="en-US" altLang="zh-CN" dirty="0">
                <a:solidFill>
                  <a:schemeClr val="bg1"/>
                </a:solidFill>
                <a:latin typeface="Mistral" panose="03090702030407020403" pitchFamily="66" charset="0"/>
              </a:rPr>
              <a:t>Be kind, for everyone is fighting a hard battle.</a:t>
            </a:r>
            <a:endParaRPr lang="zh-CN" altLang="en-US" dirty="0">
              <a:solidFill>
                <a:schemeClr val="bg1"/>
              </a:solidFill>
              <a:latin typeface="Mistral" panose="03090702030407020403" pitchFamily="66" charset="0"/>
            </a:endParaRPr>
          </a:p>
        </p:txBody>
      </p:sp>
      <p:grpSp>
        <p:nvGrpSpPr>
          <p:cNvPr id="25" name="组合 24">
            <a:extLst>
              <a:ext uri="{FF2B5EF4-FFF2-40B4-BE49-F238E27FC236}">
                <a16:creationId xmlns:a16="http://schemas.microsoft.com/office/drawing/2014/main" id="{0257AF93-3EA2-4852-AD0F-ADD46E17B38D}"/>
              </a:ext>
            </a:extLst>
          </p:cNvPr>
          <p:cNvGrpSpPr/>
          <p:nvPr/>
        </p:nvGrpSpPr>
        <p:grpSpPr>
          <a:xfrm>
            <a:off x="5548517" y="-1"/>
            <a:ext cx="1069581" cy="1569157"/>
            <a:chOff x="5548517" y="-1"/>
            <a:chExt cx="1069581" cy="1569157"/>
          </a:xfrm>
        </p:grpSpPr>
        <p:grpSp>
          <p:nvGrpSpPr>
            <p:cNvPr id="22" name="组合 21">
              <a:extLst>
                <a:ext uri="{FF2B5EF4-FFF2-40B4-BE49-F238E27FC236}">
                  <a16:creationId xmlns:a16="http://schemas.microsoft.com/office/drawing/2014/main" id="{50CEF0F7-164D-41EB-92DE-4720902A6557}"/>
                </a:ext>
              </a:extLst>
            </p:cNvPr>
            <p:cNvGrpSpPr/>
            <p:nvPr/>
          </p:nvGrpSpPr>
          <p:grpSpPr>
            <a:xfrm>
              <a:off x="6026863" y="0"/>
              <a:ext cx="112889" cy="1569156"/>
              <a:chOff x="6039555" y="0"/>
              <a:chExt cx="112889" cy="1569156"/>
            </a:xfrm>
          </p:grpSpPr>
          <p:cxnSp>
            <p:nvCxnSpPr>
              <p:cNvPr id="5" name="直接连接符 4">
                <a:extLst>
                  <a:ext uri="{FF2B5EF4-FFF2-40B4-BE49-F238E27FC236}">
                    <a16:creationId xmlns:a16="http://schemas.microsoft.com/office/drawing/2014/main" id="{44C308D4-7A29-4BE4-BB63-85EFB4F79E69}"/>
                  </a:ext>
                </a:extLst>
              </p:cNvPr>
              <p:cNvCxnSpPr/>
              <p:nvPr/>
            </p:nvCxnSpPr>
            <p:spPr>
              <a:xfrm>
                <a:off x="6096000" y="0"/>
                <a:ext cx="0" cy="14562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椭圆 5">
                <a:extLst>
                  <a:ext uri="{FF2B5EF4-FFF2-40B4-BE49-F238E27FC236}">
                    <a16:creationId xmlns:a16="http://schemas.microsoft.com/office/drawing/2014/main" id="{36AEAB7B-72DB-484D-BCCF-3EDDF61A6000}"/>
                  </a:ext>
                </a:extLst>
              </p:cNvPr>
              <p:cNvSpPr/>
              <p:nvPr/>
            </p:nvSpPr>
            <p:spPr>
              <a:xfrm>
                <a:off x="6039555" y="1456267"/>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D5892FA4-B1EC-47E0-925B-EB475108280F}"/>
                </a:ext>
              </a:extLst>
            </p:cNvPr>
            <p:cNvGrpSpPr/>
            <p:nvPr/>
          </p:nvGrpSpPr>
          <p:grpSpPr>
            <a:xfrm>
              <a:off x="6505209" y="-1"/>
              <a:ext cx="112889" cy="1296760"/>
              <a:chOff x="6505209" y="-1"/>
              <a:chExt cx="112889" cy="1296760"/>
            </a:xfrm>
          </p:grpSpPr>
          <p:cxnSp>
            <p:nvCxnSpPr>
              <p:cNvPr id="9" name="直接连接符 8">
                <a:extLst>
                  <a:ext uri="{FF2B5EF4-FFF2-40B4-BE49-F238E27FC236}">
                    <a16:creationId xmlns:a16="http://schemas.microsoft.com/office/drawing/2014/main" id="{EADE2EAD-0E3A-4FA5-8289-A4BE32098C4C}"/>
                  </a:ext>
                </a:extLst>
              </p:cNvPr>
              <p:cNvCxnSpPr>
                <a:cxnSpLocks/>
              </p:cNvCxnSpPr>
              <p:nvPr/>
            </p:nvCxnSpPr>
            <p:spPr>
              <a:xfrm>
                <a:off x="6561654" y="-1"/>
                <a:ext cx="0" cy="11838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FB915348-9067-4D66-9FA2-C3AD96B18568}"/>
                  </a:ext>
                </a:extLst>
              </p:cNvPr>
              <p:cNvSpPr/>
              <p:nvPr/>
            </p:nvSpPr>
            <p:spPr>
              <a:xfrm>
                <a:off x="6505209"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64435F3D-1026-4402-BF77-1F4EFF4CAA98}"/>
                </a:ext>
              </a:extLst>
            </p:cNvPr>
            <p:cNvGrpSpPr/>
            <p:nvPr/>
          </p:nvGrpSpPr>
          <p:grpSpPr>
            <a:xfrm>
              <a:off x="5548517" y="0"/>
              <a:ext cx="112889" cy="1296759"/>
              <a:chOff x="5548517" y="0"/>
              <a:chExt cx="112889" cy="1296759"/>
            </a:xfrm>
          </p:grpSpPr>
          <p:cxnSp>
            <p:nvCxnSpPr>
              <p:cNvPr id="12" name="直接连接符 11">
                <a:extLst>
                  <a:ext uri="{FF2B5EF4-FFF2-40B4-BE49-F238E27FC236}">
                    <a16:creationId xmlns:a16="http://schemas.microsoft.com/office/drawing/2014/main" id="{68B1540C-30A1-4796-8A6C-9CEF54E6F5B6}"/>
                  </a:ext>
                </a:extLst>
              </p:cNvPr>
              <p:cNvCxnSpPr>
                <a:cxnSpLocks/>
              </p:cNvCxnSpPr>
              <p:nvPr/>
            </p:nvCxnSpPr>
            <p:spPr>
              <a:xfrm>
                <a:off x="5604962" y="0"/>
                <a:ext cx="0" cy="118387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5F8CB797-E61A-40DD-A713-4B7437718348}"/>
                  </a:ext>
                </a:extLst>
              </p:cNvPr>
              <p:cNvSpPr/>
              <p:nvPr/>
            </p:nvSpPr>
            <p:spPr>
              <a:xfrm>
                <a:off x="5548517"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0716566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DF23357-B4A8-46E1-A94C-36DA7C9D68C7}"/>
              </a:ext>
            </a:extLst>
          </p:cNvPr>
          <p:cNvSpPr/>
          <p:nvPr/>
        </p:nvSpPr>
        <p:spPr>
          <a:xfrm>
            <a:off x="0" y="-1"/>
            <a:ext cx="12192000" cy="6858001"/>
          </a:xfrm>
          <a:prstGeom prst="rect">
            <a:avLst/>
          </a:prstGeom>
          <a:solidFill>
            <a:schemeClr val="tx1">
              <a:lumMod val="85000"/>
              <a:lumOff val="1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31C465D-C364-4128-94D1-C9925E96C02C}"/>
              </a:ext>
            </a:extLst>
          </p:cNvPr>
          <p:cNvSpPr txBox="1"/>
          <p:nvPr/>
        </p:nvSpPr>
        <p:spPr>
          <a:xfrm>
            <a:off x="4794751" y="141655"/>
            <a:ext cx="2689722" cy="923330"/>
          </a:xfrm>
          <a:prstGeom prst="rect">
            <a:avLst/>
          </a:prstGeom>
          <a:noFill/>
        </p:spPr>
        <p:txBody>
          <a:bodyPr wrap="square" rtlCol="0">
            <a:spAutoFit/>
          </a:bodyPr>
          <a:lstStyle/>
          <a:p>
            <a:pPr algn="ctr"/>
            <a:r>
              <a:rPr lang="en-US" altLang="zh-CN" sz="5400" dirty="0">
                <a:solidFill>
                  <a:schemeClr val="bg1"/>
                </a:solidFill>
                <a:latin typeface="Abadi" panose="020B0604020104020204" pitchFamily="34" charset="0"/>
              </a:rPr>
              <a:t>content</a:t>
            </a:r>
            <a:endParaRPr lang="zh-CN" altLang="en-US" sz="5400" dirty="0">
              <a:solidFill>
                <a:schemeClr val="bg1"/>
              </a:solidFill>
              <a:latin typeface="Abadi" panose="020B0604020104020204" pitchFamily="34" charset="0"/>
            </a:endParaRPr>
          </a:p>
        </p:txBody>
      </p:sp>
      <p:grpSp>
        <p:nvGrpSpPr>
          <p:cNvPr id="19" name="组合 18">
            <a:extLst>
              <a:ext uri="{FF2B5EF4-FFF2-40B4-BE49-F238E27FC236}">
                <a16:creationId xmlns:a16="http://schemas.microsoft.com/office/drawing/2014/main" id="{6C5B319A-7836-496E-B512-48FD831448B1}"/>
              </a:ext>
            </a:extLst>
          </p:cNvPr>
          <p:cNvGrpSpPr/>
          <p:nvPr/>
        </p:nvGrpSpPr>
        <p:grpSpPr>
          <a:xfrm>
            <a:off x="1316831" y="1791415"/>
            <a:ext cx="4695744" cy="1056620"/>
            <a:chOff x="1316831" y="1791415"/>
            <a:chExt cx="4695744" cy="1056620"/>
          </a:xfrm>
        </p:grpSpPr>
        <p:sp>
          <p:nvSpPr>
            <p:cNvPr id="13" name="文本框 12">
              <a:extLst>
                <a:ext uri="{FF2B5EF4-FFF2-40B4-BE49-F238E27FC236}">
                  <a16:creationId xmlns:a16="http://schemas.microsoft.com/office/drawing/2014/main" id="{FA6F0A88-25F3-4F19-BA30-6CF36E5F1AB6}"/>
                </a:ext>
              </a:extLst>
            </p:cNvPr>
            <p:cNvSpPr txBox="1"/>
            <p:nvPr/>
          </p:nvSpPr>
          <p:spPr>
            <a:xfrm>
              <a:off x="1316831" y="1978194"/>
              <a:ext cx="971550" cy="707886"/>
            </a:xfrm>
            <a:prstGeom prst="rect">
              <a:avLst/>
            </a:prstGeom>
            <a:noFill/>
          </p:spPr>
          <p:txBody>
            <a:bodyPr wrap="square" rtlCol="0">
              <a:spAutoFit/>
            </a:bodyPr>
            <a:lstStyle/>
            <a:p>
              <a:pPr algn="ctr"/>
              <a:r>
                <a:rPr lang="en-US" altLang="zh-CN" sz="4000" dirty="0">
                  <a:solidFill>
                    <a:schemeClr val="bg1"/>
                  </a:solidFill>
                  <a:latin typeface="Mistral" panose="03090702030407020403" pitchFamily="66" charset="0"/>
                </a:rPr>
                <a:t>01</a:t>
              </a:r>
              <a:endParaRPr lang="zh-CN" altLang="en-US" sz="4000" dirty="0">
                <a:solidFill>
                  <a:schemeClr val="bg1"/>
                </a:solidFill>
                <a:latin typeface="Mistral" panose="03090702030407020403" pitchFamily="66" charset="0"/>
              </a:endParaRPr>
            </a:p>
          </p:txBody>
        </p:sp>
        <p:sp>
          <p:nvSpPr>
            <p:cNvPr id="14" name="文本框 13">
              <a:extLst>
                <a:ext uri="{FF2B5EF4-FFF2-40B4-BE49-F238E27FC236}">
                  <a16:creationId xmlns:a16="http://schemas.microsoft.com/office/drawing/2014/main" id="{4A75195C-FAF0-4F26-A368-95149F72DAE1}"/>
                </a:ext>
              </a:extLst>
            </p:cNvPr>
            <p:cNvSpPr txBox="1"/>
            <p:nvPr/>
          </p:nvSpPr>
          <p:spPr>
            <a:xfrm>
              <a:off x="2281237" y="1791415"/>
              <a:ext cx="1801142" cy="584775"/>
            </a:xfrm>
            <a:prstGeom prst="rect">
              <a:avLst/>
            </a:prstGeom>
            <a:noFill/>
          </p:spPr>
          <p:txBody>
            <a:bodyPr wrap="square" rtlCol="0">
              <a:spAutoFit/>
            </a:bodyPr>
            <a:lstStyle/>
            <a:p>
              <a:r>
                <a:rPr lang="en-US" altLang="zh-CN" sz="3200" dirty="0">
                  <a:solidFill>
                    <a:schemeClr val="bg1"/>
                  </a:solidFill>
                  <a:latin typeface="Abadi" panose="020B0604020104020204" pitchFamily="34" charset="0"/>
                </a:rPr>
                <a:t>Part</a:t>
              </a:r>
              <a:r>
                <a:rPr lang="zh-CN" altLang="en-US" sz="3200" dirty="0">
                  <a:solidFill>
                    <a:schemeClr val="bg1"/>
                  </a:solidFill>
                  <a:latin typeface="Abadi" panose="020B0604020104020204" pitchFamily="34" charset="0"/>
                </a:rPr>
                <a:t> </a:t>
              </a:r>
              <a:r>
                <a:rPr lang="en-US" altLang="zh-CN" sz="3200" dirty="0">
                  <a:solidFill>
                    <a:schemeClr val="bg1"/>
                  </a:solidFill>
                  <a:latin typeface="Abadi" panose="020B0604020104020204" pitchFamily="34" charset="0"/>
                </a:rPr>
                <a:t>one</a:t>
              </a:r>
            </a:p>
          </p:txBody>
        </p:sp>
        <p:cxnSp>
          <p:nvCxnSpPr>
            <p:cNvPr id="16" name="直接连接符 15">
              <a:extLst>
                <a:ext uri="{FF2B5EF4-FFF2-40B4-BE49-F238E27FC236}">
                  <a16:creationId xmlns:a16="http://schemas.microsoft.com/office/drawing/2014/main" id="{A7DF1E88-CEC6-4569-9C9F-D01261C3C76D}"/>
                </a:ext>
              </a:extLst>
            </p:cNvPr>
            <p:cNvCxnSpPr>
              <a:cxnSpLocks/>
            </p:cNvCxnSpPr>
            <p:nvPr/>
          </p:nvCxnSpPr>
          <p:spPr>
            <a:xfrm>
              <a:off x="2281237" y="2376190"/>
              <a:ext cx="32672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A5E30E81-167F-4668-89D9-5B6BE0C6FCD8}"/>
                </a:ext>
              </a:extLst>
            </p:cNvPr>
            <p:cNvSpPr txBox="1"/>
            <p:nvPr/>
          </p:nvSpPr>
          <p:spPr>
            <a:xfrm>
              <a:off x="2281237" y="2447925"/>
              <a:ext cx="3731338" cy="400110"/>
            </a:xfrm>
            <a:prstGeom prst="rect">
              <a:avLst/>
            </a:prstGeom>
            <a:noFill/>
          </p:spPr>
          <p:txBody>
            <a:bodyPr wrap="square" rtlCol="0">
              <a:spAutoFit/>
            </a:bodyPr>
            <a:lstStyle/>
            <a:p>
              <a:r>
                <a:rPr lang="en-US" altLang="zh-CN" sz="2000" dirty="0">
                  <a:solidFill>
                    <a:schemeClr val="bg1"/>
                  </a:solidFill>
                  <a:latin typeface="Abadi" panose="020B0604020104020204" pitchFamily="34" charset="0"/>
                </a:rPr>
                <a:t>Please</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add</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your</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title</a:t>
              </a:r>
            </a:p>
          </p:txBody>
        </p:sp>
      </p:grpSp>
      <p:grpSp>
        <p:nvGrpSpPr>
          <p:cNvPr id="20" name="组合 19">
            <a:extLst>
              <a:ext uri="{FF2B5EF4-FFF2-40B4-BE49-F238E27FC236}">
                <a16:creationId xmlns:a16="http://schemas.microsoft.com/office/drawing/2014/main" id="{C1103013-D195-4265-BE24-8D793EA29476}"/>
              </a:ext>
            </a:extLst>
          </p:cNvPr>
          <p:cNvGrpSpPr/>
          <p:nvPr/>
        </p:nvGrpSpPr>
        <p:grpSpPr>
          <a:xfrm>
            <a:off x="6512923" y="1791415"/>
            <a:ext cx="4695744" cy="1056620"/>
            <a:chOff x="1316831" y="1791415"/>
            <a:chExt cx="4695744" cy="1056620"/>
          </a:xfrm>
        </p:grpSpPr>
        <p:sp>
          <p:nvSpPr>
            <p:cNvPr id="21" name="文本框 20">
              <a:extLst>
                <a:ext uri="{FF2B5EF4-FFF2-40B4-BE49-F238E27FC236}">
                  <a16:creationId xmlns:a16="http://schemas.microsoft.com/office/drawing/2014/main" id="{0A01C7B0-3E62-4F0C-892E-3FB8D2162D55}"/>
                </a:ext>
              </a:extLst>
            </p:cNvPr>
            <p:cNvSpPr txBox="1"/>
            <p:nvPr/>
          </p:nvSpPr>
          <p:spPr>
            <a:xfrm>
              <a:off x="1316831" y="1978194"/>
              <a:ext cx="971550" cy="707886"/>
            </a:xfrm>
            <a:prstGeom prst="rect">
              <a:avLst/>
            </a:prstGeom>
            <a:noFill/>
          </p:spPr>
          <p:txBody>
            <a:bodyPr wrap="square" rtlCol="0">
              <a:spAutoFit/>
            </a:bodyPr>
            <a:lstStyle/>
            <a:p>
              <a:pPr algn="ctr"/>
              <a:r>
                <a:rPr lang="en-US" altLang="zh-CN" sz="4000" dirty="0">
                  <a:solidFill>
                    <a:schemeClr val="bg1"/>
                  </a:solidFill>
                  <a:latin typeface="Mistral" panose="03090702030407020403" pitchFamily="66" charset="0"/>
                </a:rPr>
                <a:t>02</a:t>
              </a:r>
              <a:endParaRPr lang="zh-CN" altLang="en-US" sz="4000" dirty="0">
                <a:solidFill>
                  <a:schemeClr val="bg1"/>
                </a:solidFill>
                <a:latin typeface="Mistral" panose="03090702030407020403" pitchFamily="66" charset="0"/>
              </a:endParaRPr>
            </a:p>
          </p:txBody>
        </p:sp>
        <p:sp>
          <p:nvSpPr>
            <p:cNvPr id="22" name="文本框 21">
              <a:extLst>
                <a:ext uri="{FF2B5EF4-FFF2-40B4-BE49-F238E27FC236}">
                  <a16:creationId xmlns:a16="http://schemas.microsoft.com/office/drawing/2014/main" id="{4675EF53-9B61-4B5B-8C15-B039E36702E4}"/>
                </a:ext>
              </a:extLst>
            </p:cNvPr>
            <p:cNvSpPr txBox="1"/>
            <p:nvPr/>
          </p:nvSpPr>
          <p:spPr>
            <a:xfrm>
              <a:off x="2281237" y="1791415"/>
              <a:ext cx="1801142" cy="584775"/>
            </a:xfrm>
            <a:prstGeom prst="rect">
              <a:avLst/>
            </a:prstGeom>
            <a:noFill/>
          </p:spPr>
          <p:txBody>
            <a:bodyPr wrap="square" rtlCol="0">
              <a:spAutoFit/>
            </a:bodyPr>
            <a:lstStyle/>
            <a:p>
              <a:r>
                <a:rPr lang="en-US" altLang="zh-CN" sz="3200" dirty="0">
                  <a:solidFill>
                    <a:schemeClr val="bg1"/>
                  </a:solidFill>
                  <a:latin typeface="Abadi" panose="020B0604020104020204" pitchFamily="34" charset="0"/>
                </a:rPr>
                <a:t>Part</a:t>
              </a:r>
              <a:r>
                <a:rPr lang="zh-CN" altLang="en-US" sz="3200" dirty="0">
                  <a:solidFill>
                    <a:schemeClr val="bg1"/>
                  </a:solidFill>
                  <a:latin typeface="Abadi" panose="020B0604020104020204" pitchFamily="34" charset="0"/>
                </a:rPr>
                <a:t> </a:t>
              </a:r>
              <a:r>
                <a:rPr lang="en-US" altLang="zh-CN" sz="3200" dirty="0">
                  <a:solidFill>
                    <a:schemeClr val="bg1"/>
                  </a:solidFill>
                  <a:latin typeface="Abadi" panose="020B0604020104020204" pitchFamily="34" charset="0"/>
                </a:rPr>
                <a:t>two</a:t>
              </a:r>
            </a:p>
          </p:txBody>
        </p:sp>
        <p:cxnSp>
          <p:nvCxnSpPr>
            <p:cNvPr id="23" name="直接连接符 22">
              <a:extLst>
                <a:ext uri="{FF2B5EF4-FFF2-40B4-BE49-F238E27FC236}">
                  <a16:creationId xmlns:a16="http://schemas.microsoft.com/office/drawing/2014/main" id="{454F6384-8E67-4E75-A2CA-34A44607373D}"/>
                </a:ext>
              </a:extLst>
            </p:cNvPr>
            <p:cNvCxnSpPr>
              <a:cxnSpLocks/>
            </p:cNvCxnSpPr>
            <p:nvPr/>
          </p:nvCxnSpPr>
          <p:spPr>
            <a:xfrm>
              <a:off x="2281237" y="2376190"/>
              <a:ext cx="32672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32995541-FEE6-4342-B417-EA5F57FC66C3}"/>
                </a:ext>
              </a:extLst>
            </p:cNvPr>
            <p:cNvSpPr txBox="1"/>
            <p:nvPr/>
          </p:nvSpPr>
          <p:spPr>
            <a:xfrm>
              <a:off x="2281237" y="2447925"/>
              <a:ext cx="3731338" cy="400110"/>
            </a:xfrm>
            <a:prstGeom prst="rect">
              <a:avLst/>
            </a:prstGeom>
            <a:noFill/>
          </p:spPr>
          <p:txBody>
            <a:bodyPr wrap="square" rtlCol="0">
              <a:spAutoFit/>
            </a:bodyPr>
            <a:lstStyle/>
            <a:p>
              <a:r>
                <a:rPr lang="en-US" altLang="zh-CN" sz="2000" dirty="0">
                  <a:solidFill>
                    <a:schemeClr val="bg1"/>
                  </a:solidFill>
                  <a:latin typeface="Abadi" panose="020B0604020104020204" pitchFamily="34" charset="0"/>
                </a:rPr>
                <a:t>Please</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add</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your</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title</a:t>
              </a:r>
            </a:p>
          </p:txBody>
        </p:sp>
      </p:grpSp>
      <p:grpSp>
        <p:nvGrpSpPr>
          <p:cNvPr id="25" name="组合 24">
            <a:extLst>
              <a:ext uri="{FF2B5EF4-FFF2-40B4-BE49-F238E27FC236}">
                <a16:creationId xmlns:a16="http://schemas.microsoft.com/office/drawing/2014/main" id="{B3EF1593-97B7-4491-8F13-A61006E5CF8A}"/>
              </a:ext>
            </a:extLst>
          </p:cNvPr>
          <p:cNvGrpSpPr/>
          <p:nvPr/>
        </p:nvGrpSpPr>
        <p:grpSpPr>
          <a:xfrm>
            <a:off x="1316831" y="3797166"/>
            <a:ext cx="4695744" cy="1056620"/>
            <a:chOff x="1316831" y="1791415"/>
            <a:chExt cx="4695744" cy="1056620"/>
          </a:xfrm>
        </p:grpSpPr>
        <p:sp>
          <p:nvSpPr>
            <p:cNvPr id="26" name="文本框 25">
              <a:extLst>
                <a:ext uri="{FF2B5EF4-FFF2-40B4-BE49-F238E27FC236}">
                  <a16:creationId xmlns:a16="http://schemas.microsoft.com/office/drawing/2014/main" id="{2DFB7CC4-269A-42E7-A637-83605B8E6ACE}"/>
                </a:ext>
              </a:extLst>
            </p:cNvPr>
            <p:cNvSpPr txBox="1"/>
            <p:nvPr/>
          </p:nvSpPr>
          <p:spPr>
            <a:xfrm>
              <a:off x="1316831" y="1978194"/>
              <a:ext cx="971550" cy="707886"/>
            </a:xfrm>
            <a:prstGeom prst="rect">
              <a:avLst/>
            </a:prstGeom>
            <a:noFill/>
          </p:spPr>
          <p:txBody>
            <a:bodyPr wrap="square" rtlCol="0">
              <a:spAutoFit/>
            </a:bodyPr>
            <a:lstStyle/>
            <a:p>
              <a:pPr algn="ctr"/>
              <a:r>
                <a:rPr lang="en-US" altLang="zh-CN" sz="4000" dirty="0">
                  <a:solidFill>
                    <a:schemeClr val="bg1"/>
                  </a:solidFill>
                  <a:latin typeface="Mistral" panose="03090702030407020403" pitchFamily="66" charset="0"/>
                </a:rPr>
                <a:t>03</a:t>
              </a:r>
              <a:endParaRPr lang="zh-CN" altLang="en-US" sz="4000" dirty="0">
                <a:solidFill>
                  <a:schemeClr val="bg1"/>
                </a:solidFill>
                <a:latin typeface="Mistral" panose="03090702030407020403" pitchFamily="66" charset="0"/>
              </a:endParaRPr>
            </a:p>
          </p:txBody>
        </p:sp>
        <p:sp>
          <p:nvSpPr>
            <p:cNvPr id="27" name="文本框 26">
              <a:extLst>
                <a:ext uri="{FF2B5EF4-FFF2-40B4-BE49-F238E27FC236}">
                  <a16:creationId xmlns:a16="http://schemas.microsoft.com/office/drawing/2014/main" id="{FE2966DF-D464-4FE2-85D2-98E66A8B25D5}"/>
                </a:ext>
              </a:extLst>
            </p:cNvPr>
            <p:cNvSpPr txBox="1"/>
            <p:nvPr/>
          </p:nvSpPr>
          <p:spPr>
            <a:xfrm>
              <a:off x="2281236" y="1791415"/>
              <a:ext cx="2147329" cy="584775"/>
            </a:xfrm>
            <a:prstGeom prst="rect">
              <a:avLst/>
            </a:prstGeom>
            <a:noFill/>
          </p:spPr>
          <p:txBody>
            <a:bodyPr wrap="square" rtlCol="0">
              <a:spAutoFit/>
            </a:bodyPr>
            <a:lstStyle/>
            <a:p>
              <a:r>
                <a:rPr lang="en-US" altLang="zh-CN" sz="3200" dirty="0">
                  <a:solidFill>
                    <a:schemeClr val="bg1"/>
                  </a:solidFill>
                  <a:latin typeface="Abadi" panose="020B0604020104020204" pitchFamily="34" charset="0"/>
                </a:rPr>
                <a:t>Part</a:t>
              </a:r>
              <a:r>
                <a:rPr lang="zh-CN" altLang="en-US" sz="3200" dirty="0">
                  <a:solidFill>
                    <a:schemeClr val="bg1"/>
                  </a:solidFill>
                  <a:latin typeface="Abadi" panose="020B0604020104020204" pitchFamily="34" charset="0"/>
                </a:rPr>
                <a:t> </a:t>
              </a:r>
              <a:r>
                <a:rPr lang="en-US" altLang="zh-CN" sz="3200" dirty="0">
                  <a:solidFill>
                    <a:schemeClr val="bg1"/>
                  </a:solidFill>
                  <a:latin typeface="Abadi" panose="020B0604020104020204" pitchFamily="34" charset="0"/>
                </a:rPr>
                <a:t>three</a:t>
              </a:r>
            </a:p>
          </p:txBody>
        </p:sp>
        <p:cxnSp>
          <p:nvCxnSpPr>
            <p:cNvPr id="28" name="直接连接符 27">
              <a:extLst>
                <a:ext uri="{FF2B5EF4-FFF2-40B4-BE49-F238E27FC236}">
                  <a16:creationId xmlns:a16="http://schemas.microsoft.com/office/drawing/2014/main" id="{D324F1E8-521C-427D-850E-BB6FAB26D929}"/>
                </a:ext>
              </a:extLst>
            </p:cNvPr>
            <p:cNvCxnSpPr>
              <a:cxnSpLocks/>
            </p:cNvCxnSpPr>
            <p:nvPr/>
          </p:nvCxnSpPr>
          <p:spPr>
            <a:xfrm>
              <a:off x="2281237" y="2376190"/>
              <a:ext cx="32672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29FD969-E4EF-4AFE-AC67-72BC5F340599}"/>
                </a:ext>
              </a:extLst>
            </p:cNvPr>
            <p:cNvSpPr txBox="1"/>
            <p:nvPr/>
          </p:nvSpPr>
          <p:spPr>
            <a:xfrm>
              <a:off x="2281237" y="2447925"/>
              <a:ext cx="3731338" cy="400110"/>
            </a:xfrm>
            <a:prstGeom prst="rect">
              <a:avLst/>
            </a:prstGeom>
            <a:noFill/>
          </p:spPr>
          <p:txBody>
            <a:bodyPr wrap="square" rtlCol="0">
              <a:spAutoFit/>
            </a:bodyPr>
            <a:lstStyle/>
            <a:p>
              <a:r>
                <a:rPr lang="en-US" altLang="zh-CN" sz="2000" dirty="0">
                  <a:solidFill>
                    <a:schemeClr val="bg1"/>
                  </a:solidFill>
                  <a:latin typeface="Abadi" panose="020B0604020104020204" pitchFamily="34" charset="0"/>
                </a:rPr>
                <a:t>Please</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add</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your</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title</a:t>
              </a:r>
            </a:p>
          </p:txBody>
        </p:sp>
      </p:grpSp>
      <p:grpSp>
        <p:nvGrpSpPr>
          <p:cNvPr id="30" name="组合 29">
            <a:extLst>
              <a:ext uri="{FF2B5EF4-FFF2-40B4-BE49-F238E27FC236}">
                <a16:creationId xmlns:a16="http://schemas.microsoft.com/office/drawing/2014/main" id="{E495D565-8CC8-46E8-8142-D61DC396DA37}"/>
              </a:ext>
            </a:extLst>
          </p:cNvPr>
          <p:cNvGrpSpPr/>
          <p:nvPr/>
        </p:nvGrpSpPr>
        <p:grpSpPr>
          <a:xfrm>
            <a:off x="6512923" y="3797166"/>
            <a:ext cx="4695744" cy="1056620"/>
            <a:chOff x="1316831" y="1791415"/>
            <a:chExt cx="4695744" cy="1056620"/>
          </a:xfrm>
        </p:grpSpPr>
        <p:sp>
          <p:nvSpPr>
            <p:cNvPr id="31" name="文本框 30">
              <a:extLst>
                <a:ext uri="{FF2B5EF4-FFF2-40B4-BE49-F238E27FC236}">
                  <a16:creationId xmlns:a16="http://schemas.microsoft.com/office/drawing/2014/main" id="{E86E84BA-80FC-42E3-BF9C-5BE0A98E808D}"/>
                </a:ext>
              </a:extLst>
            </p:cNvPr>
            <p:cNvSpPr txBox="1"/>
            <p:nvPr/>
          </p:nvSpPr>
          <p:spPr>
            <a:xfrm>
              <a:off x="1316831" y="1978194"/>
              <a:ext cx="971550" cy="707886"/>
            </a:xfrm>
            <a:prstGeom prst="rect">
              <a:avLst/>
            </a:prstGeom>
            <a:noFill/>
          </p:spPr>
          <p:txBody>
            <a:bodyPr wrap="square" rtlCol="0">
              <a:spAutoFit/>
            </a:bodyPr>
            <a:lstStyle/>
            <a:p>
              <a:pPr algn="ctr"/>
              <a:r>
                <a:rPr lang="en-US" altLang="zh-CN" sz="4000" dirty="0">
                  <a:solidFill>
                    <a:schemeClr val="bg1"/>
                  </a:solidFill>
                  <a:latin typeface="Mistral" panose="03090702030407020403" pitchFamily="66" charset="0"/>
                </a:rPr>
                <a:t>04</a:t>
              </a:r>
              <a:endParaRPr lang="zh-CN" altLang="en-US" sz="4000" dirty="0">
                <a:solidFill>
                  <a:schemeClr val="bg1"/>
                </a:solidFill>
                <a:latin typeface="Mistral" panose="03090702030407020403" pitchFamily="66" charset="0"/>
              </a:endParaRPr>
            </a:p>
          </p:txBody>
        </p:sp>
        <p:sp>
          <p:nvSpPr>
            <p:cNvPr id="32" name="文本框 31">
              <a:extLst>
                <a:ext uri="{FF2B5EF4-FFF2-40B4-BE49-F238E27FC236}">
                  <a16:creationId xmlns:a16="http://schemas.microsoft.com/office/drawing/2014/main" id="{25366690-1A19-4849-8EE0-5B4A82FC001F}"/>
                </a:ext>
              </a:extLst>
            </p:cNvPr>
            <p:cNvSpPr txBox="1"/>
            <p:nvPr/>
          </p:nvSpPr>
          <p:spPr>
            <a:xfrm>
              <a:off x="2281237" y="1791415"/>
              <a:ext cx="1980436" cy="584775"/>
            </a:xfrm>
            <a:prstGeom prst="rect">
              <a:avLst/>
            </a:prstGeom>
            <a:noFill/>
          </p:spPr>
          <p:txBody>
            <a:bodyPr wrap="square" rtlCol="0">
              <a:spAutoFit/>
            </a:bodyPr>
            <a:lstStyle/>
            <a:p>
              <a:r>
                <a:rPr lang="en-US" altLang="zh-CN" sz="3200" dirty="0">
                  <a:solidFill>
                    <a:schemeClr val="bg1"/>
                  </a:solidFill>
                  <a:latin typeface="Abadi" panose="020B0604020104020204" pitchFamily="34" charset="0"/>
                </a:rPr>
                <a:t>Part</a:t>
              </a:r>
              <a:r>
                <a:rPr lang="zh-CN" altLang="en-US" sz="3200" dirty="0">
                  <a:solidFill>
                    <a:schemeClr val="bg1"/>
                  </a:solidFill>
                  <a:latin typeface="Abadi" panose="020B0604020104020204" pitchFamily="34" charset="0"/>
                </a:rPr>
                <a:t> </a:t>
              </a:r>
              <a:r>
                <a:rPr lang="en-US" altLang="zh-CN" sz="3200" dirty="0">
                  <a:solidFill>
                    <a:schemeClr val="bg1"/>
                  </a:solidFill>
                  <a:latin typeface="Abadi" panose="020B0604020104020204" pitchFamily="34" charset="0"/>
                </a:rPr>
                <a:t>four</a:t>
              </a:r>
            </a:p>
          </p:txBody>
        </p:sp>
        <p:cxnSp>
          <p:nvCxnSpPr>
            <p:cNvPr id="33" name="直接连接符 32">
              <a:extLst>
                <a:ext uri="{FF2B5EF4-FFF2-40B4-BE49-F238E27FC236}">
                  <a16:creationId xmlns:a16="http://schemas.microsoft.com/office/drawing/2014/main" id="{8AF27297-54D3-47C4-A5B5-6AA6D28F7C08}"/>
                </a:ext>
              </a:extLst>
            </p:cNvPr>
            <p:cNvCxnSpPr>
              <a:cxnSpLocks/>
            </p:cNvCxnSpPr>
            <p:nvPr/>
          </p:nvCxnSpPr>
          <p:spPr>
            <a:xfrm>
              <a:off x="2281237" y="2376190"/>
              <a:ext cx="32672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6341F7BC-BDF9-4410-8F80-7892BCE3C6E6}"/>
                </a:ext>
              </a:extLst>
            </p:cNvPr>
            <p:cNvSpPr txBox="1"/>
            <p:nvPr/>
          </p:nvSpPr>
          <p:spPr>
            <a:xfrm>
              <a:off x="2281237" y="2447925"/>
              <a:ext cx="3731338" cy="400110"/>
            </a:xfrm>
            <a:prstGeom prst="rect">
              <a:avLst/>
            </a:prstGeom>
            <a:noFill/>
          </p:spPr>
          <p:txBody>
            <a:bodyPr wrap="square" rtlCol="0">
              <a:spAutoFit/>
            </a:bodyPr>
            <a:lstStyle/>
            <a:p>
              <a:r>
                <a:rPr lang="en-US" altLang="zh-CN" sz="2000" dirty="0">
                  <a:solidFill>
                    <a:schemeClr val="bg1"/>
                  </a:solidFill>
                  <a:latin typeface="Abadi" panose="020B0604020104020204" pitchFamily="34" charset="0"/>
                </a:rPr>
                <a:t>Please</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add</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your</a:t>
              </a:r>
              <a:r>
                <a:rPr lang="zh-CN" altLang="en-US" sz="2000" dirty="0">
                  <a:solidFill>
                    <a:schemeClr val="bg1"/>
                  </a:solidFill>
                  <a:latin typeface="Abadi" panose="020B0604020104020204" pitchFamily="34" charset="0"/>
                </a:rPr>
                <a:t> </a:t>
              </a:r>
              <a:r>
                <a:rPr lang="en-US" altLang="zh-CN" sz="2000" dirty="0">
                  <a:solidFill>
                    <a:schemeClr val="bg1"/>
                  </a:solidFill>
                  <a:latin typeface="Abadi" panose="020B0604020104020204" pitchFamily="34" charset="0"/>
                </a:rPr>
                <a:t>title</a:t>
              </a:r>
            </a:p>
          </p:txBody>
        </p:sp>
      </p:grpSp>
    </p:spTree>
    <p:extLst>
      <p:ext uri="{BB962C8B-B14F-4D97-AF65-F5344CB8AC3E}">
        <p14:creationId xmlns:p14="http://schemas.microsoft.com/office/powerpoint/2010/main" val="17193420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par>
                                <p:cTn id="8" presetID="14" presetClass="entr" presetSubtype="1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par>
                                <p:cTn id="11" presetID="14"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par>
                                <p:cTn id="14" presetID="14" presetClass="entr" presetSubtype="1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randombar(horizontal)">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6BDE9F8-B57F-4C52-8C51-6C10D9ECE7CC}"/>
              </a:ext>
            </a:extLst>
          </p:cNvPr>
          <p:cNvSpPr/>
          <p:nvPr/>
        </p:nvSpPr>
        <p:spPr>
          <a:xfrm>
            <a:off x="0" y="-1"/>
            <a:ext cx="12192000" cy="6858001"/>
          </a:xfrm>
          <a:prstGeom prst="rect">
            <a:avLst/>
          </a:prstGeom>
          <a:solidFill>
            <a:schemeClr val="tx1">
              <a:lumMod val="85000"/>
              <a:lumOff val="1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61308152-E799-414F-8E8B-2023F34C964F}"/>
              </a:ext>
            </a:extLst>
          </p:cNvPr>
          <p:cNvGrpSpPr/>
          <p:nvPr/>
        </p:nvGrpSpPr>
        <p:grpSpPr>
          <a:xfrm>
            <a:off x="5548517" y="-1"/>
            <a:ext cx="1069581" cy="1569157"/>
            <a:chOff x="5548517" y="-1"/>
            <a:chExt cx="1069581" cy="1569157"/>
          </a:xfrm>
        </p:grpSpPr>
        <p:grpSp>
          <p:nvGrpSpPr>
            <p:cNvPr id="3" name="组合 2">
              <a:extLst>
                <a:ext uri="{FF2B5EF4-FFF2-40B4-BE49-F238E27FC236}">
                  <a16:creationId xmlns:a16="http://schemas.microsoft.com/office/drawing/2014/main" id="{0C741178-6ADA-4C9C-9920-C845D0060A68}"/>
                </a:ext>
              </a:extLst>
            </p:cNvPr>
            <p:cNvGrpSpPr/>
            <p:nvPr/>
          </p:nvGrpSpPr>
          <p:grpSpPr>
            <a:xfrm>
              <a:off x="6026863" y="0"/>
              <a:ext cx="112889" cy="1569156"/>
              <a:chOff x="6039555" y="0"/>
              <a:chExt cx="112889" cy="1569156"/>
            </a:xfrm>
          </p:grpSpPr>
          <p:cxnSp>
            <p:nvCxnSpPr>
              <p:cNvPr id="10" name="直接连接符 9">
                <a:extLst>
                  <a:ext uri="{FF2B5EF4-FFF2-40B4-BE49-F238E27FC236}">
                    <a16:creationId xmlns:a16="http://schemas.microsoft.com/office/drawing/2014/main" id="{F48F425D-0058-4353-9A9A-9A0F7EEB11DB}"/>
                  </a:ext>
                </a:extLst>
              </p:cNvPr>
              <p:cNvCxnSpPr/>
              <p:nvPr/>
            </p:nvCxnSpPr>
            <p:spPr>
              <a:xfrm>
                <a:off x="6096000" y="0"/>
                <a:ext cx="0" cy="14562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F0BC61D-F370-4565-A47A-16FEB5EFC535}"/>
                  </a:ext>
                </a:extLst>
              </p:cNvPr>
              <p:cNvSpPr/>
              <p:nvPr/>
            </p:nvSpPr>
            <p:spPr>
              <a:xfrm>
                <a:off x="6039555" y="1456267"/>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AEB7B66E-2809-4362-B7AB-3CDD827C46A6}"/>
                </a:ext>
              </a:extLst>
            </p:cNvPr>
            <p:cNvGrpSpPr/>
            <p:nvPr/>
          </p:nvGrpSpPr>
          <p:grpSpPr>
            <a:xfrm>
              <a:off x="6505209" y="-1"/>
              <a:ext cx="112889" cy="1296760"/>
              <a:chOff x="6505209" y="-1"/>
              <a:chExt cx="112889" cy="1296760"/>
            </a:xfrm>
          </p:grpSpPr>
          <p:cxnSp>
            <p:nvCxnSpPr>
              <p:cNvPr id="8" name="直接连接符 7">
                <a:extLst>
                  <a:ext uri="{FF2B5EF4-FFF2-40B4-BE49-F238E27FC236}">
                    <a16:creationId xmlns:a16="http://schemas.microsoft.com/office/drawing/2014/main" id="{BA30D9D9-83DD-4125-8EB7-2E630383FFAC}"/>
                  </a:ext>
                </a:extLst>
              </p:cNvPr>
              <p:cNvCxnSpPr>
                <a:cxnSpLocks/>
              </p:cNvCxnSpPr>
              <p:nvPr/>
            </p:nvCxnSpPr>
            <p:spPr>
              <a:xfrm>
                <a:off x="6561654" y="-1"/>
                <a:ext cx="0" cy="11838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A762F5CE-1243-4D08-AD71-9E8A00BC6DE1}"/>
                  </a:ext>
                </a:extLst>
              </p:cNvPr>
              <p:cNvSpPr/>
              <p:nvPr/>
            </p:nvSpPr>
            <p:spPr>
              <a:xfrm>
                <a:off x="6505209"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5211E01-EA37-404C-B9A3-76F2DF7940C5}"/>
                </a:ext>
              </a:extLst>
            </p:cNvPr>
            <p:cNvGrpSpPr/>
            <p:nvPr/>
          </p:nvGrpSpPr>
          <p:grpSpPr>
            <a:xfrm>
              <a:off x="5548517" y="0"/>
              <a:ext cx="112889" cy="1296759"/>
              <a:chOff x="5548517" y="0"/>
              <a:chExt cx="112889" cy="1296759"/>
            </a:xfrm>
          </p:grpSpPr>
          <p:cxnSp>
            <p:nvCxnSpPr>
              <p:cNvPr id="6" name="直接连接符 5">
                <a:extLst>
                  <a:ext uri="{FF2B5EF4-FFF2-40B4-BE49-F238E27FC236}">
                    <a16:creationId xmlns:a16="http://schemas.microsoft.com/office/drawing/2014/main" id="{97FF3524-41D7-4F1A-8667-51618ECA03CC}"/>
                  </a:ext>
                </a:extLst>
              </p:cNvPr>
              <p:cNvCxnSpPr>
                <a:cxnSpLocks/>
              </p:cNvCxnSpPr>
              <p:nvPr/>
            </p:nvCxnSpPr>
            <p:spPr>
              <a:xfrm>
                <a:off x="5604962" y="0"/>
                <a:ext cx="0" cy="118387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7EE48BE0-3568-42B9-ACD2-3518275ED1D9}"/>
                  </a:ext>
                </a:extLst>
              </p:cNvPr>
              <p:cNvSpPr/>
              <p:nvPr/>
            </p:nvSpPr>
            <p:spPr>
              <a:xfrm>
                <a:off x="5548517"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矩形 11">
            <a:extLst>
              <a:ext uri="{FF2B5EF4-FFF2-40B4-BE49-F238E27FC236}">
                <a16:creationId xmlns:a16="http://schemas.microsoft.com/office/drawing/2014/main" id="{14EC5AEA-C7EB-4167-BCE2-3FB9A8F0BAC1}"/>
              </a:ext>
            </a:extLst>
          </p:cNvPr>
          <p:cNvSpPr/>
          <p:nvPr/>
        </p:nvSpPr>
        <p:spPr>
          <a:xfrm>
            <a:off x="3906844" y="1819274"/>
            <a:ext cx="4352925" cy="2790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BC896EB-FF64-46BA-A6F4-6FFD20784152}"/>
              </a:ext>
            </a:extLst>
          </p:cNvPr>
          <p:cNvSpPr txBox="1"/>
          <p:nvPr/>
        </p:nvSpPr>
        <p:spPr>
          <a:xfrm>
            <a:off x="2320042" y="2185010"/>
            <a:ext cx="7526527" cy="1862048"/>
          </a:xfrm>
          <a:prstGeom prst="rect">
            <a:avLst/>
          </a:prstGeom>
          <a:noFill/>
        </p:spPr>
        <p:txBody>
          <a:bodyPr wrap="square" rtlCol="0">
            <a:spAutoFit/>
          </a:bodyPr>
          <a:lstStyle/>
          <a:p>
            <a:pPr algn="ctr"/>
            <a:r>
              <a:rPr lang="en-US" altLang="zh-CN" sz="11500" dirty="0">
                <a:solidFill>
                  <a:schemeClr val="bg1"/>
                </a:solidFill>
                <a:latin typeface="Mistral" panose="03090702030407020403" pitchFamily="66" charset="0"/>
              </a:rPr>
              <a:t>Part one</a:t>
            </a:r>
            <a:endParaRPr lang="zh-CN" altLang="en-US" sz="11500" dirty="0">
              <a:solidFill>
                <a:schemeClr val="bg1"/>
              </a:solidFill>
              <a:latin typeface="Mistral" panose="03090702030407020403" pitchFamily="66" charset="0"/>
            </a:endParaRPr>
          </a:p>
        </p:txBody>
      </p:sp>
      <p:sp>
        <p:nvSpPr>
          <p:cNvPr id="14" name="文本框 13">
            <a:extLst>
              <a:ext uri="{FF2B5EF4-FFF2-40B4-BE49-F238E27FC236}">
                <a16:creationId xmlns:a16="http://schemas.microsoft.com/office/drawing/2014/main" id="{96B75107-B2EF-4742-956A-1BEAB2F048D1}"/>
              </a:ext>
            </a:extLst>
          </p:cNvPr>
          <p:cNvSpPr txBox="1"/>
          <p:nvPr/>
        </p:nvSpPr>
        <p:spPr>
          <a:xfrm>
            <a:off x="3740953" y="4933950"/>
            <a:ext cx="4684706" cy="646331"/>
          </a:xfrm>
          <a:prstGeom prst="rect">
            <a:avLst/>
          </a:prstGeom>
          <a:noFill/>
        </p:spPr>
        <p:txBody>
          <a:bodyPr wrap="square" rtlCol="0">
            <a:spAutoFit/>
          </a:bodyPr>
          <a:lstStyle/>
          <a:p>
            <a:pPr algn="ctr"/>
            <a:r>
              <a:rPr lang="en-US" altLang="zh-CN" sz="3600" dirty="0">
                <a:solidFill>
                  <a:schemeClr val="bg1"/>
                </a:solidFill>
                <a:latin typeface="Mistral" panose="03090702030407020403" pitchFamily="66" charset="0"/>
              </a:rPr>
              <a:t>Add your title</a:t>
            </a:r>
            <a:endParaRPr lang="zh-CN" altLang="en-US" sz="3600" dirty="0">
              <a:solidFill>
                <a:schemeClr val="bg1"/>
              </a:solidFill>
              <a:latin typeface="Mistral" panose="03090702030407020403" pitchFamily="66" charset="0"/>
            </a:endParaRPr>
          </a:p>
        </p:txBody>
      </p:sp>
    </p:spTree>
    <p:extLst>
      <p:ext uri="{BB962C8B-B14F-4D97-AF65-F5344CB8AC3E}">
        <p14:creationId xmlns:p14="http://schemas.microsoft.com/office/powerpoint/2010/main" val="180937537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C63C57D-29EF-4DBA-80E2-4F8BDAC4F34D}"/>
              </a:ext>
            </a:extLst>
          </p:cNvPr>
          <p:cNvGrpSpPr/>
          <p:nvPr/>
        </p:nvGrpSpPr>
        <p:grpSpPr>
          <a:xfrm>
            <a:off x="5548517" y="-1"/>
            <a:ext cx="1069581" cy="1569157"/>
            <a:chOff x="5548517" y="-1"/>
            <a:chExt cx="1069581" cy="1569157"/>
          </a:xfrm>
        </p:grpSpPr>
        <p:grpSp>
          <p:nvGrpSpPr>
            <p:cNvPr id="3" name="组合 2">
              <a:extLst>
                <a:ext uri="{FF2B5EF4-FFF2-40B4-BE49-F238E27FC236}">
                  <a16:creationId xmlns:a16="http://schemas.microsoft.com/office/drawing/2014/main" id="{9CA52F6F-4D28-4F00-A161-74AF8AD510A3}"/>
                </a:ext>
              </a:extLst>
            </p:cNvPr>
            <p:cNvGrpSpPr/>
            <p:nvPr/>
          </p:nvGrpSpPr>
          <p:grpSpPr>
            <a:xfrm>
              <a:off x="6026863" y="0"/>
              <a:ext cx="112889" cy="1569156"/>
              <a:chOff x="6039555" y="0"/>
              <a:chExt cx="112889" cy="1569156"/>
            </a:xfrm>
          </p:grpSpPr>
          <p:cxnSp>
            <p:nvCxnSpPr>
              <p:cNvPr id="10" name="直接连接符 9">
                <a:extLst>
                  <a:ext uri="{FF2B5EF4-FFF2-40B4-BE49-F238E27FC236}">
                    <a16:creationId xmlns:a16="http://schemas.microsoft.com/office/drawing/2014/main" id="{B63AF8BC-D6CC-487F-BAA9-D941291E837B}"/>
                  </a:ext>
                </a:extLst>
              </p:cNvPr>
              <p:cNvCxnSpPr/>
              <p:nvPr/>
            </p:nvCxnSpPr>
            <p:spPr>
              <a:xfrm>
                <a:off x="6096000" y="0"/>
                <a:ext cx="0" cy="14562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CE4565B2-7FCA-4A11-88E7-1C3B42EB4872}"/>
                  </a:ext>
                </a:extLst>
              </p:cNvPr>
              <p:cNvSpPr/>
              <p:nvPr/>
            </p:nvSpPr>
            <p:spPr>
              <a:xfrm>
                <a:off x="6039555" y="1456267"/>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97570432-553E-45FA-BE05-31BE7993E15A}"/>
                </a:ext>
              </a:extLst>
            </p:cNvPr>
            <p:cNvGrpSpPr/>
            <p:nvPr/>
          </p:nvGrpSpPr>
          <p:grpSpPr>
            <a:xfrm>
              <a:off x="6505209" y="-1"/>
              <a:ext cx="112889" cy="1296760"/>
              <a:chOff x="6505209" y="-1"/>
              <a:chExt cx="112889" cy="1296760"/>
            </a:xfrm>
          </p:grpSpPr>
          <p:cxnSp>
            <p:nvCxnSpPr>
              <p:cNvPr id="8" name="直接连接符 7">
                <a:extLst>
                  <a:ext uri="{FF2B5EF4-FFF2-40B4-BE49-F238E27FC236}">
                    <a16:creationId xmlns:a16="http://schemas.microsoft.com/office/drawing/2014/main" id="{D248F7B6-2783-43F6-B2AF-939AE2558BBF}"/>
                  </a:ext>
                </a:extLst>
              </p:cNvPr>
              <p:cNvCxnSpPr>
                <a:cxnSpLocks/>
              </p:cNvCxnSpPr>
              <p:nvPr/>
            </p:nvCxnSpPr>
            <p:spPr>
              <a:xfrm>
                <a:off x="6561654" y="-1"/>
                <a:ext cx="0" cy="11838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790DD8C1-0D9C-411F-85A8-CCF0EBF5689B}"/>
                  </a:ext>
                </a:extLst>
              </p:cNvPr>
              <p:cNvSpPr/>
              <p:nvPr/>
            </p:nvSpPr>
            <p:spPr>
              <a:xfrm>
                <a:off x="6505209"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0656182F-E1F2-4829-B864-BFC627024D82}"/>
                </a:ext>
              </a:extLst>
            </p:cNvPr>
            <p:cNvGrpSpPr/>
            <p:nvPr/>
          </p:nvGrpSpPr>
          <p:grpSpPr>
            <a:xfrm>
              <a:off x="5548517" y="0"/>
              <a:ext cx="112889" cy="1296759"/>
              <a:chOff x="5548517" y="0"/>
              <a:chExt cx="112889" cy="1296759"/>
            </a:xfrm>
          </p:grpSpPr>
          <p:cxnSp>
            <p:nvCxnSpPr>
              <p:cNvPr id="6" name="直接连接符 5">
                <a:extLst>
                  <a:ext uri="{FF2B5EF4-FFF2-40B4-BE49-F238E27FC236}">
                    <a16:creationId xmlns:a16="http://schemas.microsoft.com/office/drawing/2014/main" id="{1300515B-C475-4574-9A8B-1ACB6EE79940}"/>
                  </a:ext>
                </a:extLst>
              </p:cNvPr>
              <p:cNvCxnSpPr>
                <a:cxnSpLocks/>
              </p:cNvCxnSpPr>
              <p:nvPr/>
            </p:nvCxnSpPr>
            <p:spPr>
              <a:xfrm>
                <a:off x="5604962" y="0"/>
                <a:ext cx="0" cy="118387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D4A97FAF-7D06-4816-831B-924D682F66D4}"/>
                  </a:ext>
                </a:extLst>
              </p:cNvPr>
              <p:cNvSpPr/>
              <p:nvPr/>
            </p:nvSpPr>
            <p:spPr>
              <a:xfrm>
                <a:off x="5548517"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useBgFill="1">
        <p:nvSpPr>
          <p:cNvPr id="12" name="文本框 11">
            <a:extLst>
              <a:ext uri="{FF2B5EF4-FFF2-40B4-BE49-F238E27FC236}">
                <a16:creationId xmlns:a16="http://schemas.microsoft.com/office/drawing/2014/main" id="{D4CF6D2F-760A-4B7F-8774-F77F69FBFB41}"/>
              </a:ext>
            </a:extLst>
          </p:cNvPr>
          <p:cNvSpPr txBox="1"/>
          <p:nvPr/>
        </p:nvSpPr>
        <p:spPr>
          <a:xfrm>
            <a:off x="4221172" y="211615"/>
            <a:ext cx="3724270" cy="523220"/>
          </a:xfrm>
          <a:prstGeom prst="rect">
            <a:avLst/>
          </a:prstGeom>
        </p:spPr>
        <p:txBody>
          <a:bodyPr wrap="square" rtlCol="0">
            <a:spAutoFit/>
          </a:bodyPr>
          <a:lstStyle/>
          <a:p>
            <a:pPr algn="ctr"/>
            <a:r>
              <a:rPr lang="en-US" altLang="zh-CN" sz="2800" dirty="0">
                <a:solidFill>
                  <a:schemeClr val="bg1"/>
                </a:solidFill>
                <a:latin typeface="Abadi" panose="020B0604020104020204" pitchFamily="34" charset="0"/>
              </a:rPr>
              <a:t>Add your title</a:t>
            </a:r>
            <a:endParaRPr lang="zh-CN" altLang="en-US" sz="2800" dirty="0">
              <a:solidFill>
                <a:schemeClr val="bg1"/>
              </a:solidFill>
              <a:latin typeface="Abadi" panose="020B0604020104020204" pitchFamily="34" charset="0"/>
            </a:endParaRPr>
          </a:p>
        </p:txBody>
      </p:sp>
      <p:sp>
        <p:nvSpPr>
          <p:cNvPr id="13" name="矩形 12">
            <a:extLst>
              <a:ext uri="{FF2B5EF4-FFF2-40B4-BE49-F238E27FC236}">
                <a16:creationId xmlns:a16="http://schemas.microsoft.com/office/drawing/2014/main" id="{622EC928-4F4F-4A83-BF4A-824C02DC7B9C}"/>
              </a:ext>
            </a:extLst>
          </p:cNvPr>
          <p:cNvSpPr/>
          <p:nvPr/>
        </p:nvSpPr>
        <p:spPr>
          <a:xfrm>
            <a:off x="416859" y="1667882"/>
            <a:ext cx="11358282" cy="490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DF697D0-260D-46A7-8B19-067D9A50F5E4}"/>
              </a:ext>
            </a:extLst>
          </p:cNvPr>
          <p:cNvSpPr/>
          <p:nvPr/>
        </p:nvSpPr>
        <p:spPr>
          <a:xfrm>
            <a:off x="704849" y="1841157"/>
            <a:ext cx="3228975" cy="4562475"/>
          </a:xfrm>
          <a:prstGeom prst="rect">
            <a:avLst/>
          </a:prstGeom>
          <a:blipFill dpi="0" rotWithShape="1">
            <a:blip r:embed="rId3" cstate="print"/>
            <a:srcRect/>
            <a:stretch>
              <a:fillRect l="-71000" r="-5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AA3DC155-5D3E-45D2-B813-B0184A9F1DE4}"/>
              </a:ext>
            </a:extLst>
          </p:cNvPr>
          <p:cNvCxnSpPr/>
          <p:nvPr/>
        </p:nvCxnSpPr>
        <p:spPr>
          <a:xfrm>
            <a:off x="4678186" y="1841157"/>
            <a:ext cx="0" cy="1365956"/>
          </a:xfrm>
          <a:prstGeom prst="line">
            <a:avLst/>
          </a:prstGeom>
          <a:ln w="28575">
            <a:solidFill>
              <a:srgbClr val="086495"/>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E2D77D7-7880-49E3-A191-25288747D7A4}"/>
              </a:ext>
            </a:extLst>
          </p:cNvPr>
          <p:cNvSpPr txBox="1"/>
          <p:nvPr/>
        </p:nvSpPr>
        <p:spPr>
          <a:xfrm>
            <a:off x="4884371" y="2913968"/>
            <a:ext cx="5940222" cy="3095591"/>
          </a:xfrm>
          <a:prstGeom prst="rect">
            <a:avLst/>
          </a:prstGeom>
          <a:noFill/>
        </p:spPr>
        <p:txBody>
          <a:bodyPr wrap="square" rtlCol="0">
            <a:spAutoFit/>
          </a:bodyPr>
          <a:lstStyle/>
          <a:p>
            <a:pPr>
              <a:lnSpc>
                <a:spcPct val="150000"/>
              </a:lnSpc>
            </a:pPr>
            <a:r>
              <a:rPr lang="en-US" altLang="zh-CN" sz="2400" dirty="0">
                <a:solidFill>
                  <a:schemeClr val="tx1">
                    <a:lumMod val="95000"/>
                    <a:lumOff val="5000"/>
                  </a:schemeClr>
                </a:solidFill>
                <a:latin typeface="Abadi" panose="020B0604020104020204" pitchFamily="34" charset="0"/>
                <a:ea typeface="杨任东竹石体-Bold" panose="02000000000000000000" pitchFamily="2" charset="-122"/>
              </a:rPr>
              <a:t>  Click here to add text information</a:t>
            </a:r>
            <a:r>
              <a:rPr lang="en-US" altLang="zh-CN" dirty="0">
                <a:solidFill>
                  <a:schemeClr val="tx1">
                    <a:lumMod val="95000"/>
                    <a:lumOff val="5000"/>
                  </a:schemeClr>
                </a:solidFill>
                <a:latin typeface="Abadi" panose="020B0604020104020204" pitchFamily="34" charset="0"/>
                <a:ea typeface="杨任东竹石体-Bold" panose="02000000000000000000" pitchFamily="2" charset="-122"/>
              </a:rPr>
              <a:t>. The specific length can be filled in according to actual needs, or the text information can be copied here. The specific font size and color can be adjusted by yourself. Click here to add text information. The specific length can be filled in according to actual needs, or the text information can be copied here. ………</a:t>
            </a:r>
            <a:endParaRPr lang="zh-CN" altLang="en-US" dirty="0">
              <a:solidFill>
                <a:schemeClr val="tx1">
                  <a:lumMod val="95000"/>
                  <a:lumOff val="5000"/>
                </a:schemeClr>
              </a:solidFill>
              <a:latin typeface="Abadi" panose="020B0604020104020204" pitchFamily="34" charset="0"/>
              <a:ea typeface="杨任东竹石体-Bold" panose="02000000000000000000" pitchFamily="2" charset="-122"/>
            </a:endParaRPr>
          </a:p>
        </p:txBody>
      </p:sp>
    </p:spTree>
    <p:extLst>
      <p:ext uri="{BB962C8B-B14F-4D97-AF65-F5344CB8AC3E}">
        <p14:creationId xmlns:p14="http://schemas.microsoft.com/office/powerpoint/2010/main" val="29439285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9037BBC6-9FAF-4902-AB46-CBE5D46580B5}"/>
              </a:ext>
            </a:extLst>
          </p:cNvPr>
          <p:cNvSpPr/>
          <p:nvPr/>
        </p:nvSpPr>
        <p:spPr>
          <a:xfrm>
            <a:off x="6095999" y="1"/>
            <a:ext cx="6152444" cy="6858000"/>
          </a:xfrm>
          <a:custGeom>
            <a:avLst/>
            <a:gdLst>
              <a:gd name="connsiteX0" fmla="*/ 1714500 w 6152444"/>
              <a:gd name="connsiteY0" fmla="*/ 0 h 6858000"/>
              <a:gd name="connsiteX1" fmla="*/ 6152444 w 6152444"/>
              <a:gd name="connsiteY1" fmla="*/ 0 h 6858000"/>
              <a:gd name="connsiteX2" fmla="*/ 6152444 w 6152444"/>
              <a:gd name="connsiteY2" fmla="*/ 6858000 h 6858000"/>
              <a:gd name="connsiteX3" fmla="*/ 0 w 6152444"/>
              <a:gd name="connsiteY3" fmla="*/ 6858000 h 6858000"/>
              <a:gd name="connsiteX4" fmla="*/ 1714500 w 61524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2444" h="6858000">
                <a:moveTo>
                  <a:pt x="1714500" y="0"/>
                </a:moveTo>
                <a:lnTo>
                  <a:pt x="6152444" y="0"/>
                </a:lnTo>
                <a:lnTo>
                  <a:pt x="6152444" y="6858000"/>
                </a:lnTo>
                <a:lnTo>
                  <a:pt x="0" y="6858000"/>
                </a:lnTo>
                <a:lnTo>
                  <a:pt x="1714500" y="0"/>
                </a:lnTo>
                <a:close/>
              </a:path>
            </a:pathLst>
          </a:custGeom>
          <a:blipFill>
            <a:blip r:embed="rId2"/>
            <a:stretch>
              <a:fillRect l="-33670" r="-335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tral" panose="03090702030407020403" pitchFamily="66" charset="0"/>
            </a:endParaRPr>
          </a:p>
        </p:txBody>
      </p:sp>
      <p:sp>
        <p:nvSpPr>
          <p:cNvPr id="3" name="文本框 2">
            <a:extLst>
              <a:ext uri="{FF2B5EF4-FFF2-40B4-BE49-F238E27FC236}">
                <a16:creationId xmlns:a16="http://schemas.microsoft.com/office/drawing/2014/main" id="{669C0106-FDFC-4D22-A83E-4099F947E837}"/>
              </a:ext>
            </a:extLst>
          </p:cNvPr>
          <p:cNvSpPr txBox="1"/>
          <p:nvPr/>
        </p:nvSpPr>
        <p:spPr>
          <a:xfrm>
            <a:off x="812801" y="1581033"/>
            <a:ext cx="3668889" cy="461665"/>
          </a:xfrm>
          <a:prstGeom prst="rect">
            <a:avLst/>
          </a:prstGeom>
          <a:noFill/>
        </p:spPr>
        <p:txBody>
          <a:bodyPr wrap="square" rtlCol="0">
            <a:spAutoFit/>
          </a:bodyPr>
          <a:lstStyle/>
          <a:p>
            <a:r>
              <a:rPr lang="en-US" altLang="zh-CN" sz="2400" dirty="0">
                <a:solidFill>
                  <a:srgbClr val="086495"/>
                </a:solidFill>
                <a:latin typeface="Abadi" panose="020B0604020104020204" pitchFamily="34" charset="0"/>
                <a:ea typeface="杨任东竹石体-Bold" panose="02000000000000000000" pitchFamily="2" charset="-122"/>
              </a:rPr>
              <a:t>Please add your title</a:t>
            </a:r>
            <a:endParaRPr lang="zh-CN" altLang="en-US" sz="2400" dirty="0">
              <a:solidFill>
                <a:srgbClr val="086495"/>
              </a:solidFill>
              <a:latin typeface="Abadi" panose="020B0604020104020204" pitchFamily="34" charset="0"/>
              <a:ea typeface="杨任东竹石体-Bold" panose="02000000000000000000" pitchFamily="2" charset="-122"/>
            </a:endParaRPr>
          </a:p>
        </p:txBody>
      </p:sp>
      <p:cxnSp>
        <p:nvCxnSpPr>
          <p:cNvPr id="4" name="直接连接符 3">
            <a:extLst>
              <a:ext uri="{FF2B5EF4-FFF2-40B4-BE49-F238E27FC236}">
                <a16:creationId xmlns:a16="http://schemas.microsoft.com/office/drawing/2014/main" id="{54B85B17-4ABE-492C-A304-0DDDDF023A55}"/>
              </a:ext>
            </a:extLst>
          </p:cNvPr>
          <p:cNvCxnSpPr/>
          <p:nvPr/>
        </p:nvCxnSpPr>
        <p:spPr>
          <a:xfrm>
            <a:off x="496711" y="1128888"/>
            <a:ext cx="0" cy="1365956"/>
          </a:xfrm>
          <a:prstGeom prst="line">
            <a:avLst/>
          </a:prstGeom>
          <a:ln w="28575">
            <a:solidFill>
              <a:srgbClr val="20799C"/>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C26F7527-BBCC-498C-B828-7BA364DD754F}"/>
              </a:ext>
            </a:extLst>
          </p:cNvPr>
          <p:cNvSpPr txBox="1"/>
          <p:nvPr/>
        </p:nvSpPr>
        <p:spPr>
          <a:xfrm>
            <a:off x="496711" y="2840881"/>
            <a:ext cx="5940222" cy="3095591"/>
          </a:xfrm>
          <a:prstGeom prst="rect">
            <a:avLst/>
          </a:prstGeom>
          <a:noFill/>
        </p:spPr>
        <p:txBody>
          <a:bodyPr wrap="square" rtlCol="0">
            <a:spAutoFit/>
          </a:bodyPr>
          <a:lstStyle/>
          <a:p>
            <a:pPr>
              <a:lnSpc>
                <a:spcPct val="150000"/>
              </a:lnSpc>
            </a:pPr>
            <a:r>
              <a:rPr lang="en-US" altLang="zh-CN" sz="2400" dirty="0">
                <a:latin typeface="Abadi" panose="020B0604020104020204" pitchFamily="34" charset="0"/>
                <a:ea typeface="杨任东竹石体-Bold" panose="02000000000000000000" pitchFamily="2" charset="-122"/>
              </a:rPr>
              <a:t>  Click here to add text information</a:t>
            </a:r>
            <a:r>
              <a:rPr lang="en-US" altLang="zh-CN" dirty="0">
                <a:latin typeface="Abadi" panose="020B0604020104020204" pitchFamily="34" charset="0"/>
                <a:ea typeface="杨任东竹石体-Bold" panose="02000000000000000000" pitchFamily="2" charset="-122"/>
              </a:rPr>
              <a:t>. The specific length can be filled in according to actual needs, or the text information can be copied here. The specific font size and color can be adjusted by yourself. Click here to add text information. The specific length can be filled in according to actual needs, or the text information can be copied here. ………</a:t>
            </a:r>
            <a:endParaRPr lang="zh-CN" altLang="en-US" dirty="0">
              <a:latin typeface="Abadi" panose="020B0604020104020204" pitchFamily="34" charset="0"/>
              <a:ea typeface="杨任东竹石体-Bold" panose="02000000000000000000" pitchFamily="2" charset="-122"/>
            </a:endParaRPr>
          </a:p>
        </p:txBody>
      </p:sp>
    </p:spTree>
    <p:extLst>
      <p:ext uri="{BB962C8B-B14F-4D97-AF65-F5344CB8AC3E}">
        <p14:creationId xmlns:p14="http://schemas.microsoft.com/office/powerpoint/2010/main" val="20548019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B6BDE9F8-B57F-4C52-8C51-6C10D9ECE7CC}"/>
              </a:ext>
            </a:extLst>
          </p:cNvPr>
          <p:cNvSpPr/>
          <p:nvPr/>
        </p:nvSpPr>
        <p:spPr>
          <a:xfrm>
            <a:off x="0" y="-1"/>
            <a:ext cx="12192000" cy="6858001"/>
          </a:xfrm>
          <a:prstGeom prst="rect">
            <a:avLst/>
          </a:prstGeom>
          <a:solidFill>
            <a:schemeClr val="tx1">
              <a:lumMod val="85000"/>
              <a:lumOff val="1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61308152-E799-414F-8E8B-2023F34C964F}"/>
              </a:ext>
            </a:extLst>
          </p:cNvPr>
          <p:cNvGrpSpPr/>
          <p:nvPr/>
        </p:nvGrpSpPr>
        <p:grpSpPr>
          <a:xfrm>
            <a:off x="5548517" y="-1"/>
            <a:ext cx="1069581" cy="1569157"/>
            <a:chOff x="5548517" y="-1"/>
            <a:chExt cx="1069581" cy="1569157"/>
          </a:xfrm>
        </p:grpSpPr>
        <p:grpSp>
          <p:nvGrpSpPr>
            <p:cNvPr id="3" name="组合 2">
              <a:extLst>
                <a:ext uri="{FF2B5EF4-FFF2-40B4-BE49-F238E27FC236}">
                  <a16:creationId xmlns:a16="http://schemas.microsoft.com/office/drawing/2014/main" id="{0C741178-6ADA-4C9C-9920-C845D0060A68}"/>
                </a:ext>
              </a:extLst>
            </p:cNvPr>
            <p:cNvGrpSpPr/>
            <p:nvPr/>
          </p:nvGrpSpPr>
          <p:grpSpPr>
            <a:xfrm>
              <a:off x="6026863" y="0"/>
              <a:ext cx="112889" cy="1569156"/>
              <a:chOff x="6039555" y="0"/>
              <a:chExt cx="112889" cy="1569156"/>
            </a:xfrm>
          </p:grpSpPr>
          <p:cxnSp>
            <p:nvCxnSpPr>
              <p:cNvPr id="10" name="直接连接符 9">
                <a:extLst>
                  <a:ext uri="{FF2B5EF4-FFF2-40B4-BE49-F238E27FC236}">
                    <a16:creationId xmlns:a16="http://schemas.microsoft.com/office/drawing/2014/main" id="{F48F425D-0058-4353-9A9A-9A0F7EEB11DB}"/>
                  </a:ext>
                </a:extLst>
              </p:cNvPr>
              <p:cNvCxnSpPr/>
              <p:nvPr/>
            </p:nvCxnSpPr>
            <p:spPr>
              <a:xfrm>
                <a:off x="6096000" y="0"/>
                <a:ext cx="0" cy="14562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F0BC61D-F370-4565-A47A-16FEB5EFC535}"/>
                  </a:ext>
                </a:extLst>
              </p:cNvPr>
              <p:cNvSpPr/>
              <p:nvPr/>
            </p:nvSpPr>
            <p:spPr>
              <a:xfrm>
                <a:off x="6039555" y="1456267"/>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AEB7B66E-2809-4362-B7AB-3CDD827C46A6}"/>
                </a:ext>
              </a:extLst>
            </p:cNvPr>
            <p:cNvGrpSpPr/>
            <p:nvPr/>
          </p:nvGrpSpPr>
          <p:grpSpPr>
            <a:xfrm>
              <a:off x="6505209" y="-1"/>
              <a:ext cx="112889" cy="1296760"/>
              <a:chOff x="6505209" y="-1"/>
              <a:chExt cx="112889" cy="1296760"/>
            </a:xfrm>
          </p:grpSpPr>
          <p:cxnSp>
            <p:nvCxnSpPr>
              <p:cNvPr id="8" name="直接连接符 7">
                <a:extLst>
                  <a:ext uri="{FF2B5EF4-FFF2-40B4-BE49-F238E27FC236}">
                    <a16:creationId xmlns:a16="http://schemas.microsoft.com/office/drawing/2014/main" id="{BA30D9D9-83DD-4125-8EB7-2E630383FFAC}"/>
                  </a:ext>
                </a:extLst>
              </p:cNvPr>
              <p:cNvCxnSpPr>
                <a:cxnSpLocks/>
              </p:cNvCxnSpPr>
              <p:nvPr/>
            </p:nvCxnSpPr>
            <p:spPr>
              <a:xfrm>
                <a:off x="6561654" y="-1"/>
                <a:ext cx="0" cy="11838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A762F5CE-1243-4D08-AD71-9E8A00BC6DE1}"/>
                  </a:ext>
                </a:extLst>
              </p:cNvPr>
              <p:cNvSpPr/>
              <p:nvPr/>
            </p:nvSpPr>
            <p:spPr>
              <a:xfrm>
                <a:off x="6505209"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5211E01-EA37-404C-B9A3-76F2DF7940C5}"/>
                </a:ext>
              </a:extLst>
            </p:cNvPr>
            <p:cNvGrpSpPr/>
            <p:nvPr/>
          </p:nvGrpSpPr>
          <p:grpSpPr>
            <a:xfrm>
              <a:off x="5548517" y="0"/>
              <a:ext cx="112889" cy="1296759"/>
              <a:chOff x="5548517" y="0"/>
              <a:chExt cx="112889" cy="1296759"/>
            </a:xfrm>
          </p:grpSpPr>
          <p:cxnSp>
            <p:nvCxnSpPr>
              <p:cNvPr id="6" name="直接连接符 5">
                <a:extLst>
                  <a:ext uri="{FF2B5EF4-FFF2-40B4-BE49-F238E27FC236}">
                    <a16:creationId xmlns:a16="http://schemas.microsoft.com/office/drawing/2014/main" id="{97FF3524-41D7-4F1A-8667-51618ECA03CC}"/>
                  </a:ext>
                </a:extLst>
              </p:cNvPr>
              <p:cNvCxnSpPr>
                <a:cxnSpLocks/>
              </p:cNvCxnSpPr>
              <p:nvPr/>
            </p:nvCxnSpPr>
            <p:spPr>
              <a:xfrm>
                <a:off x="5604962" y="0"/>
                <a:ext cx="0" cy="118387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7EE48BE0-3568-42B9-ACD2-3518275ED1D9}"/>
                  </a:ext>
                </a:extLst>
              </p:cNvPr>
              <p:cNvSpPr/>
              <p:nvPr/>
            </p:nvSpPr>
            <p:spPr>
              <a:xfrm>
                <a:off x="5548517"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矩形 11">
            <a:extLst>
              <a:ext uri="{FF2B5EF4-FFF2-40B4-BE49-F238E27FC236}">
                <a16:creationId xmlns:a16="http://schemas.microsoft.com/office/drawing/2014/main" id="{14EC5AEA-C7EB-4167-BCE2-3FB9A8F0BAC1}"/>
              </a:ext>
            </a:extLst>
          </p:cNvPr>
          <p:cNvSpPr/>
          <p:nvPr/>
        </p:nvSpPr>
        <p:spPr>
          <a:xfrm>
            <a:off x="3906844" y="1819274"/>
            <a:ext cx="4352925" cy="2790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BC896EB-FF64-46BA-A6F4-6FFD20784152}"/>
              </a:ext>
            </a:extLst>
          </p:cNvPr>
          <p:cNvSpPr txBox="1"/>
          <p:nvPr/>
        </p:nvSpPr>
        <p:spPr>
          <a:xfrm>
            <a:off x="2320042" y="2185010"/>
            <a:ext cx="7526527" cy="1862048"/>
          </a:xfrm>
          <a:prstGeom prst="rect">
            <a:avLst/>
          </a:prstGeom>
          <a:noFill/>
        </p:spPr>
        <p:txBody>
          <a:bodyPr wrap="square" rtlCol="0">
            <a:spAutoFit/>
          </a:bodyPr>
          <a:lstStyle/>
          <a:p>
            <a:pPr algn="ctr"/>
            <a:r>
              <a:rPr lang="en-US" altLang="zh-CN" sz="11500" dirty="0">
                <a:solidFill>
                  <a:schemeClr val="bg1"/>
                </a:solidFill>
                <a:latin typeface="Mistral" panose="03090702030407020403" pitchFamily="66" charset="0"/>
              </a:rPr>
              <a:t>Part two</a:t>
            </a:r>
            <a:endParaRPr lang="zh-CN" altLang="en-US" sz="11500" dirty="0">
              <a:solidFill>
                <a:schemeClr val="bg1"/>
              </a:solidFill>
              <a:latin typeface="Mistral" panose="03090702030407020403" pitchFamily="66" charset="0"/>
            </a:endParaRPr>
          </a:p>
        </p:txBody>
      </p:sp>
      <p:sp>
        <p:nvSpPr>
          <p:cNvPr id="14" name="文本框 13">
            <a:extLst>
              <a:ext uri="{FF2B5EF4-FFF2-40B4-BE49-F238E27FC236}">
                <a16:creationId xmlns:a16="http://schemas.microsoft.com/office/drawing/2014/main" id="{96B75107-B2EF-4742-956A-1BEAB2F048D1}"/>
              </a:ext>
            </a:extLst>
          </p:cNvPr>
          <p:cNvSpPr txBox="1"/>
          <p:nvPr/>
        </p:nvSpPr>
        <p:spPr>
          <a:xfrm>
            <a:off x="3740953" y="4933950"/>
            <a:ext cx="4684706" cy="646331"/>
          </a:xfrm>
          <a:prstGeom prst="rect">
            <a:avLst/>
          </a:prstGeom>
          <a:noFill/>
        </p:spPr>
        <p:txBody>
          <a:bodyPr wrap="square" rtlCol="0">
            <a:spAutoFit/>
          </a:bodyPr>
          <a:lstStyle/>
          <a:p>
            <a:pPr algn="ctr"/>
            <a:r>
              <a:rPr lang="en-US" altLang="zh-CN" sz="3600" dirty="0">
                <a:solidFill>
                  <a:schemeClr val="bg1"/>
                </a:solidFill>
                <a:latin typeface="Mistral" panose="03090702030407020403" pitchFamily="66" charset="0"/>
              </a:rPr>
              <a:t>Add your title</a:t>
            </a:r>
            <a:endParaRPr lang="zh-CN" altLang="en-US" sz="3600" dirty="0">
              <a:solidFill>
                <a:schemeClr val="bg1"/>
              </a:solidFill>
              <a:latin typeface="Mistral" panose="03090702030407020403" pitchFamily="66" charset="0"/>
            </a:endParaRPr>
          </a:p>
        </p:txBody>
      </p:sp>
    </p:spTree>
    <p:extLst>
      <p:ext uri="{BB962C8B-B14F-4D97-AF65-F5344CB8AC3E}">
        <p14:creationId xmlns:p14="http://schemas.microsoft.com/office/powerpoint/2010/main" val="7508658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C63C57D-29EF-4DBA-80E2-4F8BDAC4F34D}"/>
              </a:ext>
            </a:extLst>
          </p:cNvPr>
          <p:cNvGrpSpPr/>
          <p:nvPr/>
        </p:nvGrpSpPr>
        <p:grpSpPr>
          <a:xfrm>
            <a:off x="5548517" y="-1"/>
            <a:ext cx="1069581" cy="1569157"/>
            <a:chOff x="5548517" y="-1"/>
            <a:chExt cx="1069581" cy="1569157"/>
          </a:xfrm>
        </p:grpSpPr>
        <p:grpSp>
          <p:nvGrpSpPr>
            <p:cNvPr id="3" name="组合 2">
              <a:extLst>
                <a:ext uri="{FF2B5EF4-FFF2-40B4-BE49-F238E27FC236}">
                  <a16:creationId xmlns:a16="http://schemas.microsoft.com/office/drawing/2014/main" id="{9CA52F6F-4D28-4F00-A161-74AF8AD510A3}"/>
                </a:ext>
              </a:extLst>
            </p:cNvPr>
            <p:cNvGrpSpPr/>
            <p:nvPr/>
          </p:nvGrpSpPr>
          <p:grpSpPr>
            <a:xfrm>
              <a:off x="6026863" y="0"/>
              <a:ext cx="112889" cy="1569156"/>
              <a:chOff x="6039555" y="0"/>
              <a:chExt cx="112889" cy="1569156"/>
            </a:xfrm>
          </p:grpSpPr>
          <p:cxnSp>
            <p:nvCxnSpPr>
              <p:cNvPr id="10" name="直接连接符 9">
                <a:extLst>
                  <a:ext uri="{FF2B5EF4-FFF2-40B4-BE49-F238E27FC236}">
                    <a16:creationId xmlns:a16="http://schemas.microsoft.com/office/drawing/2014/main" id="{B63AF8BC-D6CC-487F-BAA9-D941291E837B}"/>
                  </a:ext>
                </a:extLst>
              </p:cNvPr>
              <p:cNvCxnSpPr/>
              <p:nvPr/>
            </p:nvCxnSpPr>
            <p:spPr>
              <a:xfrm>
                <a:off x="6096000" y="0"/>
                <a:ext cx="0" cy="145626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CE4565B2-7FCA-4A11-88E7-1C3B42EB4872}"/>
                  </a:ext>
                </a:extLst>
              </p:cNvPr>
              <p:cNvSpPr/>
              <p:nvPr/>
            </p:nvSpPr>
            <p:spPr>
              <a:xfrm>
                <a:off x="6039555" y="1456267"/>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grpSp>
          <p:nvGrpSpPr>
            <p:cNvPr id="4" name="组合 3">
              <a:extLst>
                <a:ext uri="{FF2B5EF4-FFF2-40B4-BE49-F238E27FC236}">
                  <a16:creationId xmlns:a16="http://schemas.microsoft.com/office/drawing/2014/main" id="{97570432-553E-45FA-BE05-31BE7993E15A}"/>
                </a:ext>
              </a:extLst>
            </p:cNvPr>
            <p:cNvGrpSpPr/>
            <p:nvPr/>
          </p:nvGrpSpPr>
          <p:grpSpPr>
            <a:xfrm>
              <a:off x="6505209" y="-1"/>
              <a:ext cx="112889" cy="1296760"/>
              <a:chOff x="6505209" y="-1"/>
              <a:chExt cx="112889" cy="1296760"/>
            </a:xfrm>
          </p:grpSpPr>
          <p:cxnSp>
            <p:nvCxnSpPr>
              <p:cNvPr id="8" name="直接连接符 7">
                <a:extLst>
                  <a:ext uri="{FF2B5EF4-FFF2-40B4-BE49-F238E27FC236}">
                    <a16:creationId xmlns:a16="http://schemas.microsoft.com/office/drawing/2014/main" id="{D248F7B6-2783-43F6-B2AF-939AE2558BBF}"/>
                  </a:ext>
                </a:extLst>
              </p:cNvPr>
              <p:cNvCxnSpPr>
                <a:cxnSpLocks/>
              </p:cNvCxnSpPr>
              <p:nvPr/>
            </p:nvCxnSpPr>
            <p:spPr>
              <a:xfrm>
                <a:off x="6561654" y="-1"/>
                <a:ext cx="0" cy="11838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790DD8C1-0D9C-411F-85A8-CCF0EBF5689B}"/>
                  </a:ext>
                </a:extLst>
              </p:cNvPr>
              <p:cNvSpPr/>
              <p:nvPr/>
            </p:nvSpPr>
            <p:spPr>
              <a:xfrm>
                <a:off x="6505209"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grpSp>
          <p:nvGrpSpPr>
            <p:cNvPr id="5" name="组合 4">
              <a:extLst>
                <a:ext uri="{FF2B5EF4-FFF2-40B4-BE49-F238E27FC236}">
                  <a16:creationId xmlns:a16="http://schemas.microsoft.com/office/drawing/2014/main" id="{0656182F-E1F2-4829-B864-BFC627024D82}"/>
                </a:ext>
              </a:extLst>
            </p:cNvPr>
            <p:cNvGrpSpPr/>
            <p:nvPr/>
          </p:nvGrpSpPr>
          <p:grpSpPr>
            <a:xfrm>
              <a:off x="5548517" y="0"/>
              <a:ext cx="112889" cy="1296759"/>
              <a:chOff x="5548517" y="0"/>
              <a:chExt cx="112889" cy="1296759"/>
            </a:xfrm>
          </p:grpSpPr>
          <p:cxnSp>
            <p:nvCxnSpPr>
              <p:cNvPr id="6" name="直接连接符 5">
                <a:extLst>
                  <a:ext uri="{FF2B5EF4-FFF2-40B4-BE49-F238E27FC236}">
                    <a16:creationId xmlns:a16="http://schemas.microsoft.com/office/drawing/2014/main" id="{1300515B-C475-4574-9A8B-1ACB6EE79940}"/>
                  </a:ext>
                </a:extLst>
              </p:cNvPr>
              <p:cNvCxnSpPr>
                <a:cxnSpLocks/>
              </p:cNvCxnSpPr>
              <p:nvPr/>
            </p:nvCxnSpPr>
            <p:spPr>
              <a:xfrm>
                <a:off x="5604962" y="0"/>
                <a:ext cx="0" cy="118387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a:extLst>
                  <a:ext uri="{FF2B5EF4-FFF2-40B4-BE49-F238E27FC236}">
                    <a16:creationId xmlns:a16="http://schemas.microsoft.com/office/drawing/2014/main" id="{D4A97FAF-7D06-4816-831B-924D682F66D4}"/>
                  </a:ext>
                </a:extLst>
              </p:cNvPr>
              <p:cNvSpPr/>
              <p:nvPr/>
            </p:nvSpPr>
            <p:spPr>
              <a:xfrm>
                <a:off x="5548517" y="1183870"/>
                <a:ext cx="112889" cy="1128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grpSp>
      <p:sp useBgFill="1">
        <p:nvSpPr>
          <p:cNvPr id="12" name="文本框 11">
            <a:extLst>
              <a:ext uri="{FF2B5EF4-FFF2-40B4-BE49-F238E27FC236}">
                <a16:creationId xmlns:a16="http://schemas.microsoft.com/office/drawing/2014/main" id="{D4CF6D2F-760A-4B7F-8774-F77F69FBFB41}"/>
              </a:ext>
            </a:extLst>
          </p:cNvPr>
          <p:cNvSpPr txBox="1"/>
          <p:nvPr/>
        </p:nvSpPr>
        <p:spPr>
          <a:xfrm>
            <a:off x="4221172" y="211615"/>
            <a:ext cx="3724270" cy="523220"/>
          </a:xfrm>
          <a:prstGeom prst="rect">
            <a:avLst/>
          </a:prstGeom>
        </p:spPr>
        <p:txBody>
          <a:bodyPr wrap="square" rtlCol="0">
            <a:spAutoFit/>
          </a:bodyPr>
          <a:lstStyle/>
          <a:p>
            <a:pPr algn="ctr"/>
            <a:r>
              <a:rPr lang="en-US" altLang="zh-CN" sz="2800" dirty="0">
                <a:solidFill>
                  <a:schemeClr val="bg1"/>
                </a:solidFill>
                <a:latin typeface="Abadi" panose="020B0604020104020204" pitchFamily="34" charset="0"/>
              </a:rPr>
              <a:t>Add your title</a:t>
            </a:r>
            <a:endParaRPr lang="zh-CN" altLang="en-US" sz="2800" dirty="0">
              <a:solidFill>
                <a:schemeClr val="bg1"/>
              </a:solidFill>
              <a:latin typeface="Abadi" panose="020B0604020104020204" pitchFamily="34" charset="0"/>
            </a:endParaRPr>
          </a:p>
        </p:txBody>
      </p:sp>
      <p:sp>
        <p:nvSpPr>
          <p:cNvPr id="13" name="矩形 12">
            <a:extLst>
              <a:ext uri="{FF2B5EF4-FFF2-40B4-BE49-F238E27FC236}">
                <a16:creationId xmlns:a16="http://schemas.microsoft.com/office/drawing/2014/main" id="{622EC928-4F4F-4A83-BF4A-824C02DC7B9C}"/>
              </a:ext>
            </a:extLst>
          </p:cNvPr>
          <p:cNvSpPr/>
          <p:nvPr/>
        </p:nvSpPr>
        <p:spPr>
          <a:xfrm>
            <a:off x="416859" y="1667882"/>
            <a:ext cx="11358282" cy="490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nvGrpSpPr>
          <p:cNvPr id="19" name="组合 18">
            <a:extLst>
              <a:ext uri="{FF2B5EF4-FFF2-40B4-BE49-F238E27FC236}">
                <a16:creationId xmlns:a16="http://schemas.microsoft.com/office/drawing/2014/main" id="{9CFDF975-CE3D-416B-8406-A8C9CC72A8C8}"/>
              </a:ext>
            </a:extLst>
          </p:cNvPr>
          <p:cNvGrpSpPr/>
          <p:nvPr/>
        </p:nvGrpSpPr>
        <p:grpSpPr>
          <a:xfrm>
            <a:off x="1103843" y="2108200"/>
            <a:ext cx="2212622" cy="4159827"/>
            <a:chOff x="1103843" y="2108200"/>
            <a:chExt cx="2212622" cy="4159827"/>
          </a:xfrm>
        </p:grpSpPr>
        <p:sp>
          <p:nvSpPr>
            <p:cNvPr id="17" name="椭圆 16">
              <a:extLst>
                <a:ext uri="{FF2B5EF4-FFF2-40B4-BE49-F238E27FC236}">
                  <a16:creationId xmlns:a16="http://schemas.microsoft.com/office/drawing/2014/main" id="{B45A13F5-E9DD-4E8B-8BF0-110D910EB2FC}"/>
                </a:ext>
              </a:extLst>
            </p:cNvPr>
            <p:cNvSpPr/>
            <p:nvPr/>
          </p:nvSpPr>
          <p:spPr>
            <a:xfrm>
              <a:off x="1103843" y="2108200"/>
              <a:ext cx="2212622" cy="2144888"/>
            </a:xfrm>
            <a:prstGeom prst="ellipse">
              <a:avLst/>
            </a:prstGeom>
            <a:blipFill dpi="0" rotWithShape="1">
              <a:blip r:embed="rId3" cstate="print"/>
              <a:srcRect/>
              <a:stretch>
                <a:fillRect l="-17000" t="-27531" r="-12000" b="-2720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badi" panose="020B0604020104020204" pitchFamily="34" charset="0"/>
              </a:endParaRPr>
            </a:p>
          </p:txBody>
        </p:sp>
        <p:sp>
          <p:nvSpPr>
            <p:cNvPr id="18" name="文本框 17">
              <a:extLst>
                <a:ext uri="{FF2B5EF4-FFF2-40B4-BE49-F238E27FC236}">
                  <a16:creationId xmlns:a16="http://schemas.microsoft.com/office/drawing/2014/main" id="{B33486F0-0E53-4870-BC8E-BE866DC59948}"/>
                </a:ext>
              </a:extLst>
            </p:cNvPr>
            <p:cNvSpPr txBox="1"/>
            <p:nvPr/>
          </p:nvSpPr>
          <p:spPr>
            <a:xfrm>
              <a:off x="1103843" y="4698367"/>
              <a:ext cx="2212622" cy="1569660"/>
            </a:xfrm>
            <a:prstGeom prst="rect">
              <a:avLst/>
            </a:prstGeom>
            <a:noFill/>
          </p:spPr>
          <p:txBody>
            <a:bodyPr wrap="square" rtlCol="0">
              <a:spAutoFit/>
            </a:bodyPr>
            <a:lstStyle/>
            <a:p>
              <a:pPr algn="ctr"/>
              <a:r>
                <a:rPr lang="en-US" altLang="zh-CN" sz="1200" dirty="0">
                  <a:solidFill>
                    <a:schemeClr val="tx1">
                      <a:lumMod val="95000"/>
                      <a:lumOff val="5000"/>
                    </a:schemeClr>
                  </a:solidFill>
                  <a:latin typeface="Abadi" panose="020B0604020104020204" pitchFamily="34" charset="0"/>
                  <a:ea typeface="杨任东竹石体-Bold" panose="02000000000000000000" pitchFamily="2" charset="-122"/>
                </a:rPr>
                <a:t>Click here to add text information. The specific length can be filled in according to actual needs, or the text information can be copied here. The specific font size and color can be adjusted by yourself.</a:t>
              </a:r>
              <a:endParaRPr lang="zh-CN" altLang="en-US" sz="1200" dirty="0">
                <a:solidFill>
                  <a:schemeClr val="tx1">
                    <a:lumMod val="95000"/>
                    <a:lumOff val="5000"/>
                  </a:schemeClr>
                </a:solidFill>
                <a:latin typeface="Abadi" panose="020B0604020104020204" pitchFamily="34" charset="0"/>
                <a:ea typeface="杨任东竹石体-Bold" panose="02000000000000000000" pitchFamily="2" charset="-122"/>
              </a:endParaRPr>
            </a:p>
          </p:txBody>
        </p:sp>
      </p:grpSp>
      <p:grpSp>
        <p:nvGrpSpPr>
          <p:cNvPr id="20" name="组合 19">
            <a:extLst>
              <a:ext uri="{FF2B5EF4-FFF2-40B4-BE49-F238E27FC236}">
                <a16:creationId xmlns:a16="http://schemas.microsoft.com/office/drawing/2014/main" id="{80BE9745-8611-4CE9-9A76-99753380BC35}"/>
              </a:ext>
            </a:extLst>
          </p:cNvPr>
          <p:cNvGrpSpPr/>
          <p:nvPr/>
        </p:nvGrpSpPr>
        <p:grpSpPr>
          <a:xfrm>
            <a:off x="4989689" y="2108200"/>
            <a:ext cx="2212622" cy="4159827"/>
            <a:chOff x="1103843" y="2108200"/>
            <a:chExt cx="2212622" cy="4159827"/>
          </a:xfrm>
        </p:grpSpPr>
        <p:sp>
          <p:nvSpPr>
            <p:cNvPr id="21" name="椭圆 20">
              <a:extLst>
                <a:ext uri="{FF2B5EF4-FFF2-40B4-BE49-F238E27FC236}">
                  <a16:creationId xmlns:a16="http://schemas.microsoft.com/office/drawing/2014/main" id="{2659C311-D751-4582-89DE-2ADE5A3772EA}"/>
                </a:ext>
              </a:extLst>
            </p:cNvPr>
            <p:cNvSpPr/>
            <p:nvPr/>
          </p:nvSpPr>
          <p:spPr>
            <a:xfrm>
              <a:off x="1103843" y="2108200"/>
              <a:ext cx="2212622" cy="2144888"/>
            </a:xfrm>
            <a:prstGeom prst="ellipse">
              <a:avLst/>
            </a:prstGeom>
            <a:blipFill dpi="0" rotWithShape="1">
              <a:blip r:embed="rId3" cstate="print"/>
              <a:srcRect/>
              <a:stretch>
                <a:fillRect l="-17000" t="-27531" r="-12000" b="-2720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badi" panose="020B0604020104020204" pitchFamily="34" charset="0"/>
              </a:endParaRPr>
            </a:p>
          </p:txBody>
        </p:sp>
        <p:sp>
          <p:nvSpPr>
            <p:cNvPr id="22" name="文本框 21">
              <a:extLst>
                <a:ext uri="{FF2B5EF4-FFF2-40B4-BE49-F238E27FC236}">
                  <a16:creationId xmlns:a16="http://schemas.microsoft.com/office/drawing/2014/main" id="{2667F929-0286-4E18-B159-9AB6FF004C49}"/>
                </a:ext>
              </a:extLst>
            </p:cNvPr>
            <p:cNvSpPr txBox="1"/>
            <p:nvPr/>
          </p:nvSpPr>
          <p:spPr>
            <a:xfrm>
              <a:off x="1103843" y="4698367"/>
              <a:ext cx="2212622" cy="1569660"/>
            </a:xfrm>
            <a:prstGeom prst="rect">
              <a:avLst/>
            </a:prstGeom>
            <a:noFill/>
          </p:spPr>
          <p:txBody>
            <a:bodyPr wrap="square" rtlCol="0">
              <a:spAutoFit/>
            </a:bodyPr>
            <a:lstStyle/>
            <a:p>
              <a:pPr algn="ctr"/>
              <a:r>
                <a:rPr lang="en-US" altLang="zh-CN" sz="1200" dirty="0">
                  <a:solidFill>
                    <a:schemeClr val="tx1">
                      <a:lumMod val="95000"/>
                      <a:lumOff val="5000"/>
                    </a:schemeClr>
                  </a:solidFill>
                  <a:latin typeface="Abadi" panose="020B0604020104020204" pitchFamily="34" charset="0"/>
                  <a:ea typeface="杨任东竹石体-Bold" panose="02000000000000000000" pitchFamily="2" charset="-122"/>
                </a:rPr>
                <a:t>Click here to add text information. The specific length can be filled in according to actual needs, or the text information can be copied here. The specific font size and color can be adjusted by yourself.</a:t>
              </a:r>
              <a:endParaRPr lang="zh-CN" altLang="en-US" sz="1200" dirty="0">
                <a:solidFill>
                  <a:schemeClr val="tx1">
                    <a:lumMod val="95000"/>
                    <a:lumOff val="5000"/>
                  </a:schemeClr>
                </a:solidFill>
                <a:latin typeface="Abadi" panose="020B0604020104020204" pitchFamily="34" charset="0"/>
                <a:ea typeface="杨任东竹石体-Bold" panose="02000000000000000000" pitchFamily="2" charset="-122"/>
              </a:endParaRPr>
            </a:p>
          </p:txBody>
        </p:sp>
      </p:grpSp>
      <p:grpSp>
        <p:nvGrpSpPr>
          <p:cNvPr id="23" name="组合 22">
            <a:extLst>
              <a:ext uri="{FF2B5EF4-FFF2-40B4-BE49-F238E27FC236}">
                <a16:creationId xmlns:a16="http://schemas.microsoft.com/office/drawing/2014/main" id="{88DFA6EB-7C85-4DCD-9A52-1D4A54A20FBE}"/>
              </a:ext>
            </a:extLst>
          </p:cNvPr>
          <p:cNvGrpSpPr/>
          <p:nvPr/>
        </p:nvGrpSpPr>
        <p:grpSpPr>
          <a:xfrm>
            <a:off x="8866364" y="2108200"/>
            <a:ext cx="2212622" cy="4159827"/>
            <a:chOff x="1103843" y="2108200"/>
            <a:chExt cx="2212622" cy="4159827"/>
          </a:xfrm>
        </p:grpSpPr>
        <p:sp>
          <p:nvSpPr>
            <p:cNvPr id="24" name="椭圆 23">
              <a:extLst>
                <a:ext uri="{FF2B5EF4-FFF2-40B4-BE49-F238E27FC236}">
                  <a16:creationId xmlns:a16="http://schemas.microsoft.com/office/drawing/2014/main" id="{D75E2DB8-FB3F-4287-8F58-67C917525E9C}"/>
                </a:ext>
              </a:extLst>
            </p:cNvPr>
            <p:cNvSpPr/>
            <p:nvPr/>
          </p:nvSpPr>
          <p:spPr>
            <a:xfrm>
              <a:off x="1103843" y="2108200"/>
              <a:ext cx="2212622" cy="2144888"/>
            </a:xfrm>
            <a:prstGeom prst="ellipse">
              <a:avLst/>
            </a:prstGeom>
            <a:blipFill dpi="0" rotWithShape="1">
              <a:blip r:embed="rId3" cstate="print"/>
              <a:srcRect/>
              <a:stretch>
                <a:fillRect l="-17000" t="-27531" r="-12000" b="-2720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sp>
          <p:nvSpPr>
            <p:cNvPr id="25" name="文本框 24">
              <a:extLst>
                <a:ext uri="{FF2B5EF4-FFF2-40B4-BE49-F238E27FC236}">
                  <a16:creationId xmlns:a16="http://schemas.microsoft.com/office/drawing/2014/main" id="{CF042F7B-D2AD-4CED-935C-2AA5AEB5B447}"/>
                </a:ext>
              </a:extLst>
            </p:cNvPr>
            <p:cNvSpPr txBox="1"/>
            <p:nvPr/>
          </p:nvSpPr>
          <p:spPr>
            <a:xfrm>
              <a:off x="1103843" y="4698367"/>
              <a:ext cx="2212622" cy="1569660"/>
            </a:xfrm>
            <a:prstGeom prst="rect">
              <a:avLst/>
            </a:prstGeom>
            <a:noFill/>
          </p:spPr>
          <p:txBody>
            <a:bodyPr wrap="square" rtlCol="0">
              <a:spAutoFit/>
            </a:bodyPr>
            <a:lstStyle/>
            <a:p>
              <a:pPr algn="ctr"/>
              <a:r>
                <a:rPr lang="en-US" altLang="zh-CN" sz="1200" dirty="0">
                  <a:solidFill>
                    <a:schemeClr val="tx1">
                      <a:lumMod val="95000"/>
                      <a:lumOff val="5000"/>
                    </a:schemeClr>
                  </a:solidFill>
                  <a:latin typeface="Abadi" panose="020B0604020104020204" pitchFamily="34" charset="0"/>
                  <a:ea typeface="杨任东竹石体-Bold" panose="02000000000000000000" pitchFamily="2" charset="-122"/>
                </a:rPr>
                <a:t>Click here to add text information. The specific length can be filled in according to actual needs, or the text information can be copied here. The specific font size and color can be adjusted by yourself.</a:t>
              </a:r>
              <a:endParaRPr lang="zh-CN" altLang="en-US" sz="1200" dirty="0">
                <a:solidFill>
                  <a:schemeClr val="tx1">
                    <a:lumMod val="95000"/>
                    <a:lumOff val="5000"/>
                  </a:schemeClr>
                </a:solidFill>
                <a:latin typeface="Abadi" panose="020B0604020104020204" pitchFamily="34" charset="0"/>
                <a:ea typeface="杨任东竹石体-Bold" panose="02000000000000000000" pitchFamily="2" charset="-122"/>
              </a:endParaRPr>
            </a:p>
          </p:txBody>
        </p:sp>
      </p:grpSp>
    </p:spTree>
    <p:extLst>
      <p:ext uri="{BB962C8B-B14F-4D97-AF65-F5344CB8AC3E}">
        <p14:creationId xmlns:p14="http://schemas.microsoft.com/office/powerpoint/2010/main" val="42863807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970B5B-A708-460A-9EFA-A724BBD5E32D}"/>
              </a:ext>
            </a:extLst>
          </p:cNvPr>
          <p:cNvSpPr/>
          <p:nvPr/>
        </p:nvSpPr>
        <p:spPr>
          <a:xfrm>
            <a:off x="0" y="0"/>
            <a:ext cx="4684889" cy="6858000"/>
          </a:xfrm>
          <a:prstGeom prst="rect">
            <a:avLst/>
          </a:prstGeom>
          <a:blipFill>
            <a:blip r:embed="rId2"/>
            <a:stretch>
              <a:fillRect l="-71000" r="-5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9FA7FB37-7416-49D0-BE2C-102F6677E72F}"/>
              </a:ext>
            </a:extLst>
          </p:cNvPr>
          <p:cNvGrpSpPr/>
          <p:nvPr/>
        </p:nvGrpSpPr>
        <p:grpSpPr>
          <a:xfrm>
            <a:off x="5548517" y="-1"/>
            <a:ext cx="1069581" cy="1569157"/>
            <a:chOff x="5548517" y="-1"/>
            <a:chExt cx="1069581" cy="1569157"/>
          </a:xfrm>
          <a:solidFill>
            <a:srgbClr val="F69C8A"/>
          </a:solidFill>
        </p:grpSpPr>
        <p:grpSp>
          <p:nvGrpSpPr>
            <p:cNvPr id="4" name="组合 3">
              <a:extLst>
                <a:ext uri="{FF2B5EF4-FFF2-40B4-BE49-F238E27FC236}">
                  <a16:creationId xmlns:a16="http://schemas.microsoft.com/office/drawing/2014/main" id="{5DCB3B3D-DC1B-4B5E-9ECF-CD8E00CD8E3C}"/>
                </a:ext>
              </a:extLst>
            </p:cNvPr>
            <p:cNvGrpSpPr/>
            <p:nvPr/>
          </p:nvGrpSpPr>
          <p:grpSpPr>
            <a:xfrm>
              <a:off x="6026863" y="0"/>
              <a:ext cx="112889" cy="1569156"/>
              <a:chOff x="6039555" y="0"/>
              <a:chExt cx="112889" cy="1569156"/>
            </a:xfrm>
            <a:grpFill/>
          </p:grpSpPr>
          <p:cxnSp>
            <p:nvCxnSpPr>
              <p:cNvPr id="11" name="直接连接符 10">
                <a:extLst>
                  <a:ext uri="{FF2B5EF4-FFF2-40B4-BE49-F238E27FC236}">
                    <a16:creationId xmlns:a16="http://schemas.microsoft.com/office/drawing/2014/main" id="{DE003D54-6C9E-4B29-A2F2-81CFAB88A815}"/>
                  </a:ext>
                </a:extLst>
              </p:cNvPr>
              <p:cNvCxnSpPr/>
              <p:nvPr/>
            </p:nvCxnSpPr>
            <p:spPr>
              <a:xfrm>
                <a:off x="6096000" y="0"/>
                <a:ext cx="0" cy="1456267"/>
              </a:xfrm>
              <a:prstGeom prst="line">
                <a:avLst/>
              </a:prstGeom>
              <a:grpFill/>
              <a:ln w="28575">
                <a:solidFill>
                  <a:srgbClr val="F69C8A"/>
                </a:solidFill>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55DBD7ED-0F7B-4E3B-9D45-695466EA4E4E}"/>
                  </a:ext>
                </a:extLst>
              </p:cNvPr>
              <p:cNvSpPr/>
              <p:nvPr/>
            </p:nvSpPr>
            <p:spPr>
              <a:xfrm>
                <a:off x="6039555" y="1456267"/>
                <a:ext cx="112889" cy="112889"/>
              </a:xfrm>
              <a:prstGeom prst="ellipse">
                <a:avLst/>
              </a:prstGeom>
              <a:grpFill/>
              <a:ln>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69C8A"/>
                  </a:solidFill>
                  <a:latin typeface="Abadi" panose="020B0604020104020204" pitchFamily="34" charset="0"/>
                </a:endParaRPr>
              </a:p>
            </p:txBody>
          </p:sp>
        </p:grpSp>
        <p:grpSp>
          <p:nvGrpSpPr>
            <p:cNvPr id="5" name="组合 4">
              <a:extLst>
                <a:ext uri="{FF2B5EF4-FFF2-40B4-BE49-F238E27FC236}">
                  <a16:creationId xmlns:a16="http://schemas.microsoft.com/office/drawing/2014/main" id="{1BCD8752-435E-4DB8-B7F7-55138CE01F8C}"/>
                </a:ext>
              </a:extLst>
            </p:cNvPr>
            <p:cNvGrpSpPr/>
            <p:nvPr/>
          </p:nvGrpSpPr>
          <p:grpSpPr>
            <a:xfrm>
              <a:off x="6505209" y="-1"/>
              <a:ext cx="112889" cy="1296760"/>
              <a:chOff x="6505209" y="-1"/>
              <a:chExt cx="112889" cy="1296760"/>
            </a:xfrm>
            <a:grpFill/>
          </p:grpSpPr>
          <p:cxnSp>
            <p:nvCxnSpPr>
              <p:cNvPr id="9" name="直接连接符 8">
                <a:extLst>
                  <a:ext uri="{FF2B5EF4-FFF2-40B4-BE49-F238E27FC236}">
                    <a16:creationId xmlns:a16="http://schemas.microsoft.com/office/drawing/2014/main" id="{8B0B9A85-0244-4FF9-A7F1-A9C701D1EC59}"/>
                  </a:ext>
                </a:extLst>
              </p:cNvPr>
              <p:cNvCxnSpPr>
                <a:cxnSpLocks/>
              </p:cNvCxnSpPr>
              <p:nvPr/>
            </p:nvCxnSpPr>
            <p:spPr>
              <a:xfrm>
                <a:off x="6561654" y="-1"/>
                <a:ext cx="0" cy="1183871"/>
              </a:xfrm>
              <a:prstGeom prst="line">
                <a:avLst/>
              </a:prstGeom>
              <a:grpFill/>
              <a:ln w="25400">
                <a:solidFill>
                  <a:srgbClr val="F69C8A"/>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8468013F-341A-48E1-AFCA-56C80B3A18E9}"/>
                  </a:ext>
                </a:extLst>
              </p:cNvPr>
              <p:cNvSpPr/>
              <p:nvPr/>
            </p:nvSpPr>
            <p:spPr>
              <a:xfrm>
                <a:off x="6505209" y="1183870"/>
                <a:ext cx="112889" cy="112889"/>
              </a:xfrm>
              <a:prstGeom prst="ellipse">
                <a:avLst/>
              </a:prstGeom>
              <a:grpFill/>
              <a:ln>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69C8A"/>
                  </a:solidFill>
                  <a:latin typeface="Abadi" panose="020B0604020104020204" pitchFamily="34" charset="0"/>
                </a:endParaRPr>
              </a:p>
            </p:txBody>
          </p:sp>
        </p:grpSp>
        <p:grpSp>
          <p:nvGrpSpPr>
            <p:cNvPr id="6" name="组合 5">
              <a:extLst>
                <a:ext uri="{FF2B5EF4-FFF2-40B4-BE49-F238E27FC236}">
                  <a16:creationId xmlns:a16="http://schemas.microsoft.com/office/drawing/2014/main" id="{3E3583B4-9744-4443-9AD9-D74E1F033492}"/>
                </a:ext>
              </a:extLst>
            </p:cNvPr>
            <p:cNvGrpSpPr/>
            <p:nvPr/>
          </p:nvGrpSpPr>
          <p:grpSpPr>
            <a:xfrm>
              <a:off x="5548517" y="0"/>
              <a:ext cx="112889" cy="1296759"/>
              <a:chOff x="5548517" y="0"/>
              <a:chExt cx="112889" cy="1296759"/>
            </a:xfrm>
            <a:grpFill/>
          </p:grpSpPr>
          <p:cxnSp>
            <p:nvCxnSpPr>
              <p:cNvPr id="7" name="直接连接符 6">
                <a:extLst>
                  <a:ext uri="{FF2B5EF4-FFF2-40B4-BE49-F238E27FC236}">
                    <a16:creationId xmlns:a16="http://schemas.microsoft.com/office/drawing/2014/main" id="{248FCFBC-3667-4C1B-9D0B-1C27E1BD91BB}"/>
                  </a:ext>
                </a:extLst>
              </p:cNvPr>
              <p:cNvCxnSpPr>
                <a:cxnSpLocks/>
              </p:cNvCxnSpPr>
              <p:nvPr/>
            </p:nvCxnSpPr>
            <p:spPr>
              <a:xfrm>
                <a:off x="5604962" y="0"/>
                <a:ext cx="0" cy="1183870"/>
              </a:xfrm>
              <a:prstGeom prst="line">
                <a:avLst/>
              </a:prstGeom>
              <a:grpFill/>
              <a:ln w="25400">
                <a:solidFill>
                  <a:srgbClr val="F69C8A"/>
                </a:solidFill>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8C72C5C8-8C61-4CA3-AC8D-E6B774CE2EBD}"/>
                  </a:ext>
                </a:extLst>
              </p:cNvPr>
              <p:cNvSpPr/>
              <p:nvPr/>
            </p:nvSpPr>
            <p:spPr>
              <a:xfrm>
                <a:off x="5548517" y="1183870"/>
                <a:ext cx="112889" cy="112889"/>
              </a:xfrm>
              <a:prstGeom prst="ellipse">
                <a:avLst/>
              </a:prstGeom>
              <a:grpFill/>
              <a:ln>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69C8A"/>
                  </a:solidFill>
                  <a:latin typeface="Abadi" panose="020B0604020104020204" pitchFamily="34" charset="0"/>
                </a:endParaRPr>
              </a:p>
            </p:txBody>
          </p:sp>
        </p:grpSp>
      </p:grpSp>
      <p:sp useBgFill="1">
        <p:nvSpPr>
          <p:cNvPr id="13" name="文本框 12">
            <a:extLst>
              <a:ext uri="{FF2B5EF4-FFF2-40B4-BE49-F238E27FC236}">
                <a16:creationId xmlns:a16="http://schemas.microsoft.com/office/drawing/2014/main" id="{7D243B07-9703-468B-826E-5C9010F3D53C}"/>
              </a:ext>
            </a:extLst>
          </p:cNvPr>
          <p:cNvSpPr txBox="1"/>
          <p:nvPr/>
        </p:nvSpPr>
        <p:spPr>
          <a:xfrm>
            <a:off x="4741333" y="204914"/>
            <a:ext cx="2709334" cy="523220"/>
          </a:xfrm>
          <a:prstGeom prst="rect">
            <a:avLst/>
          </a:prstGeom>
        </p:spPr>
        <p:txBody>
          <a:bodyPr wrap="square" rtlCol="0">
            <a:spAutoFit/>
          </a:bodyPr>
          <a:lstStyle/>
          <a:p>
            <a:pPr algn="ctr"/>
            <a:r>
              <a:rPr lang="en-US" altLang="zh-CN" sz="2800" dirty="0">
                <a:solidFill>
                  <a:srgbClr val="F69C8A"/>
                </a:solidFill>
                <a:latin typeface="Abadi" panose="020B0604020104020204" pitchFamily="34" charset="0"/>
              </a:rPr>
              <a:t>Add your title</a:t>
            </a:r>
            <a:endParaRPr lang="zh-CN" altLang="en-US" sz="2800" dirty="0">
              <a:solidFill>
                <a:srgbClr val="F69C8A"/>
              </a:solidFill>
              <a:latin typeface="Abadi" panose="020B0604020104020204" pitchFamily="34" charset="0"/>
            </a:endParaRPr>
          </a:p>
        </p:txBody>
      </p:sp>
      <p:grpSp>
        <p:nvGrpSpPr>
          <p:cNvPr id="22" name="组合 21">
            <a:extLst>
              <a:ext uri="{FF2B5EF4-FFF2-40B4-BE49-F238E27FC236}">
                <a16:creationId xmlns:a16="http://schemas.microsoft.com/office/drawing/2014/main" id="{79081746-303D-459A-B20C-A310E47BECDC}"/>
              </a:ext>
            </a:extLst>
          </p:cNvPr>
          <p:cNvGrpSpPr/>
          <p:nvPr/>
        </p:nvGrpSpPr>
        <p:grpSpPr>
          <a:xfrm>
            <a:off x="5032831" y="2146210"/>
            <a:ext cx="6542200" cy="533495"/>
            <a:chOff x="4911190" y="1998292"/>
            <a:chExt cx="6542200" cy="533495"/>
          </a:xfrm>
        </p:grpSpPr>
        <p:sp>
          <p:nvSpPr>
            <p:cNvPr id="14" name="fish-shape-of-tilefish_47124">
              <a:extLst>
                <a:ext uri="{FF2B5EF4-FFF2-40B4-BE49-F238E27FC236}">
                  <a16:creationId xmlns:a16="http://schemas.microsoft.com/office/drawing/2014/main" id="{617B50DC-C8CB-4573-971E-BFD65CCA09A8}"/>
                </a:ext>
              </a:extLst>
            </p:cNvPr>
            <p:cNvSpPr>
              <a:spLocks noChangeAspect="1"/>
            </p:cNvSpPr>
            <p:nvPr/>
          </p:nvSpPr>
          <p:spPr bwMode="auto">
            <a:xfrm>
              <a:off x="4911190" y="2040620"/>
              <a:ext cx="1105318" cy="491167"/>
            </a:xfrm>
            <a:custGeom>
              <a:avLst/>
              <a:gdLst>
                <a:gd name="T0" fmla="*/ 7233 w 7722"/>
                <a:gd name="T1" fmla="*/ 1731 h 3437"/>
                <a:gd name="T2" fmla="*/ 7567 w 7722"/>
                <a:gd name="T3" fmla="*/ 1359 h 3437"/>
                <a:gd name="T4" fmla="*/ 7566 w 7722"/>
                <a:gd name="T5" fmla="*/ 1066 h 3437"/>
                <a:gd name="T6" fmla="*/ 7032 w 7722"/>
                <a:gd name="T7" fmla="*/ 600 h 3437"/>
                <a:gd name="T8" fmla="*/ 6347 w 7722"/>
                <a:gd name="T9" fmla="*/ 391 h 3437"/>
                <a:gd name="T10" fmla="*/ 5686 w 7722"/>
                <a:gd name="T11" fmla="*/ 100 h 3437"/>
                <a:gd name="T12" fmla="*/ 5589 w 7722"/>
                <a:gd name="T13" fmla="*/ 39 h 3437"/>
                <a:gd name="T14" fmla="*/ 5477 w 7722"/>
                <a:gd name="T15" fmla="*/ 73 h 3437"/>
                <a:gd name="T16" fmla="*/ 5494 w 7722"/>
                <a:gd name="T17" fmla="*/ 172 h 3437"/>
                <a:gd name="T18" fmla="*/ 5632 w 7722"/>
                <a:gd name="T19" fmla="*/ 330 h 3437"/>
                <a:gd name="T20" fmla="*/ 5401 w 7722"/>
                <a:gd name="T21" fmla="*/ 300 h 3437"/>
                <a:gd name="T22" fmla="*/ 5251 w 7722"/>
                <a:gd name="T23" fmla="*/ 89 h 3437"/>
                <a:gd name="T24" fmla="*/ 4901 w 7722"/>
                <a:gd name="T25" fmla="*/ 60 h 3437"/>
                <a:gd name="T26" fmla="*/ 4585 w 7722"/>
                <a:gd name="T27" fmla="*/ 85 h 3437"/>
                <a:gd name="T28" fmla="*/ 4527 w 7722"/>
                <a:gd name="T29" fmla="*/ 83 h 3437"/>
                <a:gd name="T30" fmla="*/ 3430 w 7722"/>
                <a:gd name="T31" fmla="*/ 233 h 3437"/>
                <a:gd name="T32" fmla="*/ 2873 w 7722"/>
                <a:gd name="T33" fmla="*/ 297 h 3437"/>
                <a:gd name="T34" fmla="*/ 2605 w 7722"/>
                <a:gd name="T35" fmla="*/ 355 h 3437"/>
                <a:gd name="T36" fmla="*/ 1661 w 7722"/>
                <a:gd name="T37" fmla="*/ 595 h 3437"/>
                <a:gd name="T38" fmla="*/ 1435 w 7722"/>
                <a:gd name="T39" fmla="*/ 680 h 3437"/>
                <a:gd name="T40" fmla="*/ 1422 w 7722"/>
                <a:gd name="T41" fmla="*/ 727 h 3437"/>
                <a:gd name="T42" fmla="*/ 1714 w 7722"/>
                <a:gd name="T43" fmla="*/ 877 h 3437"/>
                <a:gd name="T44" fmla="*/ 919 w 7722"/>
                <a:gd name="T45" fmla="*/ 781 h 3437"/>
                <a:gd name="T46" fmla="*/ 404 w 7722"/>
                <a:gd name="T47" fmla="*/ 430 h 3437"/>
                <a:gd name="T48" fmla="*/ 27 w 7722"/>
                <a:gd name="T49" fmla="*/ 328 h 3437"/>
                <a:gd name="T50" fmla="*/ 277 w 7722"/>
                <a:gd name="T51" fmla="*/ 891 h 3437"/>
                <a:gd name="T52" fmla="*/ 106 w 7722"/>
                <a:gd name="T53" fmla="*/ 891 h 3437"/>
                <a:gd name="T54" fmla="*/ 25 w 7722"/>
                <a:gd name="T55" fmla="*/ 1940 h 3437"/>
                <a:gd name="T56" fmla="*/ 52 w 7722"/>
                <a:gd name="T57" fmla="*/ 1971 h 3437"/>
                <a:gd name="T58" fmla="*/ 322 w 7722"/>
                <a:gd name="T59" fmla="*/ 1923 h 3437"/>
                <a:gd name="T60" fmla="*/ 919 w 7722"/>
                <a:gd name="T61" fmla="*/ 1628 h 3437"/>
                <a:gd name="T62" fmla="*/ 1584 w 7722"/>
                <a:gd name="T63" fmla="*/ 1534 h 3437"/>
                <a:gd name="T64" fmla="*/ 1700 w 7722"/>
                <a:gd name="T65" fmla="*/ 1588 h 3437"/>
                <a:gd name="T66" fmla="*/ 1396 w 7722"/>
                <a:gd name="T67" fmla="*/ 1711 h 3437"/>
                <a:gd name="T68" fmla="*/ 1326 w 7722"/>
                <a:gd name="T69" fmla="*/ 1819 h 3437"/>
                <a:gd name="T70" fmla="*/ 1430 w 7722"/>
                <a:gd name="T71" fmla="*/ 1937 h 3437"/>
                <a:gd name="T72" fmla="*/ 2616 w 7722"/>
                <a:gd name="T73" fmla="*/ 2313 h 3437"/>
                <a:gd name="T74" fmla="*/ 3220 w 7722"/>
                <a:gd name="T75" fmla="*/ 2375 h 3437"/>
                <a:gd name="T76" fmla="*/ 3603 w 7722"/>
                <a:gd name="T77" fmla="*/ 2195 h 3437"/>
                <a:gd name="T78" fmla="*/ 3763 w 7722"/>
                <a:gd name="T79" fmla="*/ 2213 h 3437"/>
                <a:gd name="T80" fmla="*/ 3882 w 7722"/>
                <a:gd name="T81" fmla="*/ 2286 h 3437"/>
                <a:gd name="T82" fmla="*/ 4987 w 7722"/>
                <a:gd name="T83" fmla="*/ 2405 h 3437"/>
                <a:gd name="T84" fmla="*/ 5009 w 7722"/>
                <a:gd name="T85" fmla="*/ 2418 h 3437"/>
                <a:gd name="T86" fmla="*/ 4884 w 7722"/>
                <a:gd name="T87" fmla="*/ 2943 h 3437"/>
                <a:gd name="T88" fmla="*/ 5020 w 7722"/>
                <a:gd name="T89" fmla="*/ 3437 h 3437"/>
                <a:gd name="T90" fmla="*/ 5525 w 7722"/>
                <a:gd name="T91" fmla="*/ 2333 h 3437"/>
                <a:gd name="T92" fmla="*/ 6098 w 7722"/>
                <a:gd name="T93" fmla="*/ 2361 h 3437"/>
                <a:gd name="T94" fmla="*/ 6809 w 7722"/>
                <a:gd name="T95" fmla="*/ 2256 h 3437"/>
                <a:gd name="T96" fmla="*/ 7619 w 7722"/>
                <a:gd name="T97" fmla="*/ 1880 h 3437"/>
                <a:gd name="T98" fmla="*/ 7722 w 7722"/>
                <a:gd name="T99" fmla="*/ 1774 h 3437"/>
                <a:gd name="T100" fmla="*/ 7698 w 7722"/>
                <a:gd name="T101" fmla="*/ 1731 h 3437"/>
                <a:gd name="T102" fmla="*/ 7233 w 7722"/>
                <a:gd name="T103" fmla="*/ 1731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722" h="3437">
                  <a:moveTo>
                    <a:pt x="7233" y="1731"/>
                  </a:moveTo>
                  <a:cubicBezTo>
                    <a:pt x="7363" y="1586"/>
                    <a:pt x="7465" y="1473"/>
                    <a:pt x="7567" y="1359"/>
                  </a:cubicBezTo>
                  <a:cubicBezTo>
                    <a:pt x="7682" y="1228"/>
                    <a:pt x="7688" y="1182"/>
                    <a:pt x="7566" y="1066"/>
                  </a:cubicBezTo>
                  <a:cubicBezTo>
                    <a:pt x="7395" y="902"/>
                    <a:pt x="7234" y="713"/>
                    <a:pt x="7032" y="600"/>
                  </a:cubicBezTo>
                  <a:cubicBezTo>
                    <a:pt x="6827" y="486"/>
                    <a:pt x="6582" y="425"/>
                    <a:pt x="6347" y="391"/>
                  </a:cubicBezTo>
                  <a:cubicBezTo>
                    <a:pt x="6092" y="354"/>
                    <a:pt x="5872" y="275"/>
                    <a:pt x="5686" y="100"/>
                  </a:cubicBezTo>
                  <a:cubicBezTo>
                    <a:pt x="5658" y="74"/>
                    <a:pt x="5624" y="43"/>
                    <a:pt x="5589" y="39"/>
                  </a:cubicBezTo>
                  <a:cubicBezTo>
                    <a:pt x="5553" y="34"/>
                    <a:pt x="5504" y="49"/>
                    <a:pt x="5477" y="73"/>
                  </a:cubicBezTo>
                  <a:cubicBezTo>
                    <a:pt x="5463" y="86"/>
                    <a:pt x="5476" y="146"/>
                    <a:pt x="5494" y="172"/>
                  </a:cubicBezTo>
                  <a:cubicBezTo>
                    <a:pt x="5532" y="227"/>
                    <a:pt x="5581" y="273"/>
                    <a:pt x="5632" y="330"/>
                  </a:cubicBezTo>
                  <a:cubicBezTo>
                    <a:pt x="5533" y="404"/>
                    <a:pt x="5463" y="403"/>
                    <a:pt x="5401" y="300"/>
                  </a:cubicBezTo>
                  <a:cubicBezTo>
                    <a:pt x="5356" y="226"/>
                    <a:pt x="5314" y="145"/>
                    <a:pt x="5251" y="89"/>
                  </a:cubicBezTo>
                  <a:cubicBezTo>
                    <a:pt x="5148" y="0"/>
                    <a:pt x="5020" y="52"/>
                    <a:pt x="4901" y="60"/>
                  </a:cubicBezTo>
                  <a:cubicBezTo>
                    <a:pt x="4796" y="67"/>
                    <a:pt x="4690" y="77"/>
                    <a:pt x="4585" y="85"/>
                  </a:cubicBezTo>
                  <a:cubicBezTo>
                    <a:pt x="4566" y="86"/>
                    <a:pt x="4546" y="80"/>
                    <a:pt x="4527" y="83"/>
                  </a:cubicBezTo>
                  <a:cubicBezTo>
                    <a:pt x="4161" y="133"/>
                    <a:pt x="3796" y="185"/>
                    <a:pt x="3430" y="233"/>
                  </a:cubicBezTo>
                  <a:cubicBezTo>
                    <a:pt x="3244" y="257"/>
                    <a:pt x="3058" y="272"/>
                    <a:pt x="2873" y="297"/>
                  </a:cubicBezTo>
                  <a:cubicBezTo>
                    <a:pt x="2782" y="309"/>
                    <a:pt x="2693" y="333"/>
                    <a:pt x="2605" y="355"/>
                  </a:cubicBezTo>
                  <a:cubicBezTo>
                    <a:pt x="2290" y="434"/>
                    <a:pt x="1975" y="513"/>
                    <a:pt x="1661" y="595"/>
                  </a:cubicBezTo>
                  <a:cubicBezTo>
                    <a:pt x="1584" y="616"/>
                    <a:pt x="1510" y="651"/>
                    <a:pt x="1435" y="680"/>
                  </a:cubicBezTo>
                  <a:cubicBezTo>
                    <a:pt x="1431" y="696"/>
                    <a:pt x="1426" y="711"/>
                    <a:pt x="1422" y="727"/>
                  </a:cubicBezTo>
                  <a:cubicBezTo>
                    <a:pt x="1516" y="775"/>
                    <a:pt x="1611" y="824"/>
                    <a:pt x="1714" y="877"/>
                  </a:cubicBezTo>
                  <a:cubicBezTo>
                    <a:pt x="1430" y="961"/>
                    <a:pt x="1167" y="973"/>
                    <a:pt x="919" y="781"/>
                  </a:cubicBezTo>
                  <a:cubicBezTo>
                    <a:pt x="755" y="653"/>
                    <a:pt x="584" y="533"/>
                    <a:pt x="404" y="430"/>
                  </a:cubicBezTo>
                  <a:cubicBezTo>
                    <a:pt x="296" y="368"/>
                    <a:pt x="165" y="346"/>
                    <a:pt x="27" y="328"/>
                  </a:cubicBezTo>
                  <a:cubicBezTo>
                    <a:pt x="120" y="518"/>
                    <a:pt x="0" y="788"/>
                    <a:pt x="277" y="891"/>
                  </a:cubicBezTo>
                  <a:lnTo>
                    <a:pt x="106" y="891"/>
                  </a:lnTo>
                  <a:cubicBezTo>
                    <a:pt x="65" y="1240"/>
                    <a:pt x="221" y="1603"/>
                    <a:pt x="25" y="1940"/>
                  </a:cubicBezTo>
                  <a:cubicBezTo>
                    <a:pt x="34" y="1950"/>
                    <a:pt x="43" y="1961"/>
                    <a:pt x="52" y="1971"/>
                  </a:cubicBezTo>
                  <a:cubicBezTo>
                    <a:pt x="142" y="1956"/>
                    <a:pt x="240" y="1958"/>
                    <a:pt x="322" y="1923"/>
                  </a:cubicBezTo>
                  <a:cubicBezTo>
                    <a:pt x="525" y="1834"/>
                    <a:pt x="724" y="1736"/>
                    <a:pt x="919" y="1628"/>
                  </a:cubicBezTo>
                  <a:cubicBezTo>
                    <a:pt x="1131" y="1511"/>
                    <a:pt x="1346" y="1450"/>
                    <a:pt x="1584" y="1534"/>
                  </a:cubicBezTo>
                  <a:cubicBezTo>
                    <a:pt x="1618" y="1546"/>
                    <a:pt x="1650" y="1565"/>
                    <a:pt x="1700" y="1588"/>
                  </a:cubicBezTo>
                  <a:cubicBezTo>
                    <a:pt x="1584" y="1633"/>
                    <a:pt x="1486" y="1664"/>
                    <a:pt x="1396" y="1711"/>
                  </a:cubicBezTo>
                  <a:cubicBezTo>
                    <a:pt x="1361" y="1729"/>
                    <a:pt x="1317" y="1792"/>
                    <a:pt x="1326" y="1819"/>
                  </a:cubicBezTo>
                  <a:cubicBezTo>
                    <a:pt x="1340" y="1866"/>
                    <a:pt x="1387" y="1926"/>
                    <a:pt x="1430" y="1937"/>
                  </a:cubicBezTo>
                  <a:cubicBezTo>
                    <a:pt x="1834" y="2037"/>
                    <a:pt x="2227" y="2167"/>
                    <a:pt x="2616" y="2313"/>
                  </a:cubicBezTo>
                  <a:cubicBezTo>
                    <a:pt x="2804" y="2383"/>
                    <a:pt x="3010" y="2461"/>
                    <a:pt x="3220" y="2375"/>
                  </a:cubicBezTo>
                  <a:cubicBezTo>
                    <a:pt x="3350" y="2321"/>
                    <a:pt x="3480" y="2263"/>
                    <a:pt x="3603" y="2195"/>
                  </a:cubicBezTo>
                  <a:cubicBezTo>
                    <a:pt x="3669" y="2159"/>
                    <a:pt x="3711" y="2150"/>
                    <a:pt x="3763" y="2213"/>
                  </a:cubicBezTo>
                  <a:cubicBezTo>
                    <a:pt x="3791" y="2247"/>
                    <a:pt x="3839" y="2281"/>
                    <a:pt x="3882" y="2286"/>
                  </a:cubicBezTo>
                  <a:cubicBezTo>
                    <a:pt x="4250" y="2329"/>
                    <a:pt x="4618" y="2366"/>
                    <a:pt x="4987" y="2405"/>
                  </a:cubicBezTo>
                  <a:cubicBezTo>
                    <a:pt x="4994" y="2406"/>
                    <a:pt x="5001" y="2414"/>
                    <a:pt x="5009" y="2418"/>
                  </a:cubicBezTo>
                  <a:cubicBezTo>
                    <a:pt x="4832" y="2563"/>
                    <a:pt x="4883" y="2753"/>
                    <a:pt x="4884" y="2943"/>
                  </a:cubicBezTo>
                  <a:cubicBezTo>
                    <a:pt x="4884" y="3126"/>
                    <a:pt x="4820" y="3312"/>
                    <a:pt x="5020" y="3437"/>
                  </a:cubicBezTo>
                  <a:cubicBezTo>
                    <a:pt x="5344" y="3155"/>
                    <a:pt x="5498" y="2783"/>
                    <a:pt x="5525" y="2333"/>
                  </a:cubicBezTo>
                  <a:cubicBezTo>
                    <a:pt x="5725" y="2345"/>
                    <a:pt x="5913" y="2373"/>
                    <a:pt x="6098" y="2361"/>
                  </a:cubicBezTo>
                  <a:cubicBezTo>
                    <a:pt x="6337" y="2346"/>
                    <a:pt x="6584" y="2330"/>
                    <a:pt x="6809" y="2256"/>
                  </a:cubicBezTo>
                  <a:cubicBezTo>
                    <a:pt x="7089" y="2163"/>
                    <a:pt x="7351" y="2012"/>
                    <a:pt x="7619" y="1880"/>
                  </a:cubicBezTo>
                  <a:cubicBezTo>
                    <a:pt x="7660" y="1860"/>
                    <a:pt x="7688" y="1810"/>
                    <a:pt x="7722" y="1774"/>
                  </a:cubicBezTo>
                  <a:cubicBezTo>
                    <a:pt x="7714" y="1760"/>
                    <a:pt x="7706" y="1746"/>
                    <a:pt x="7698" y="1731"/>
                  </a:cubicBezTo>
                  <a:cubicBezTo>
                    <a:pt x="7556" y="1731"/>
                    <a:pt x="7415" y="1731"/>
                    <a:pt x="7233" y="1731"/>
                  </a:cubicBezTo>
                  <a:close/>
                </a:path>
              </a:pathLst>
            </a:custGeom>
            <a:solidFill>
              <a:srgbClr val="20799C"/>
            </a:solidFill>
            <a:ln>
              <a:noFill/>
            </a:ln>
          </p:spPr>
          <p:txBody>
            <a:bodyPr/>
            <a:lstStyle/>
            <a:p>
              <a:endParaRPr lang="zh-CN" altLang="en-US" dirty="0">
                <a:latin typeface="Abadi" panose="020B0604020104020204" pitchFamily="34" charset="0"/>
              </a:endParaRPr>
            </a:p>
          </p:txBody>
        </p:sp>
        <p:sp>
          <p:nvSpPr>
            <p:cNvPr id="15" name="椭圆 14">
              <a:extLst>
                <a:ext uri="{FF2B5EF4-FFF2-40B4-BE49-F238E27FC236}">
                  <a16:creationId xmlns:a16="http://schemas.microsoft.com/office/drawing/2014/main" id="{2EA399F3-3428-48A8-8A27-B06150AA3C87}"/>
                </a:ext>
              </a:extLst>
            </p:cNvPr>
            <p:cNvSpPr/>
            <p:nvPr/>
          </p:nvSpPr>
          <p:spPr>
            <a:xfrm>
              <a:off x="6299200" y="2130772"/>
              <a:ext cx="262454" cy="245584"/>
            </a:xfrm>
            <a:prstGeom prst="ellipse">
              <a:avLst/>
            </a:prstGeom>
            <a:noFill/>
            <a:ln w="19050">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sp>
          <p:nvSpPr>
            <p:cNvPr id="16" name="椭圆 15">
              <a:extLst>
                <a:ext uri="{FF2B5EF4-FFF2-40B4-BE49-F238E27FC236}">
                  <a16:creationId xmlns:a16="http://schemas.microsoft.com/office/drawing/2014/main" id="{D40CC4E9-5689-4DE3-8D84-39B9D02E50D5}"/>
                </a:ext>
              </a:extLst>
            </p:cNvPr>
            <p:cNvSpPr/>
            <p:nvPr/>
          </p:nvSpPr>
          <p:spPr>
            <a:xfrm>
              <a:off x="6987798" y="2007980"/>
              <a:ext cx="519315" cy="491167"/>
            </a:xfrm>
            <a:prstGeom prst="ellipse">
              <a:avLst/>
            </a:prstGeom>
            <a:solidFill>
              <a:schemeClr val="bg1"/>
            </a:solidFill>
            <a:ln w="19050">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sp>
          <p:nvSpPr>
            <p:cNvPr id="17" name="椭圆 16">
              <a:extLst>
                <a:ext uri="{FF2B5EF4-FFF2-40B4-BE49-F238E27FC236}">
                  <a16:creationId xmlns:a16="http://schemas.microsoft.com/office/drawing/2014/main" id="{CDAF22FA-0488-4BCB-9DD5-751775B4EE3D}"/>
                </a:ext>
              </a:extLst>
            </p:cNvPr>
            <p:cNvSpPr/>
            <p:nvPr/>
          </p:nvSpPr>
          <p:spPr>
            <a:xfrm>
              <a:off x="8069660" y="1998292"/>
              <a:ext cx="535260" cy="500855"/>
            </a:xfrm>
            <a:prstGeom prst="ellipse">
              <a:avLst/>
            </a:prstGeom>
            <a:solidFill>
              <a:schemeClr val="bg1"/>
            </a:solidFill>
            <a:ln w="19050">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sp>
          <p:nvSpPr>
            <p:cNvPr id="18" name="椭圆 17">
              <a:extLst>
                <a:ext uri="{FF2B5EF4-FFF2-40B4-BE49-F238E27FC236}">
                  <a16:creationId xmlns:a16="http://schemas.microsoft.com/office/drawing/2014/main" id="{1158B130-7A65-4B8C-BFDC-C6D8F91D2D64}"/>
                </a:ext>
              </a:extLst>
            </p:cNvPr>
            <p:cNvSpPr/>
            <p:nvPr/>
          </p:nvSpPr>
          <p:spPr>
            <a:xfrm>
              <a:off x="9167467" y="1998292"/>
              <a:ext cx="535259" cy="500854"/>
            </a:xfrm>
            <a:prstGeom prst="ellipse">
              <a:avLst/>
            </a:prstGeom>
            <a:solidFill>
              <a:schemeClr val="bg1"/>
            </a:solidFill>
            <a:ln w="19050">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sp>
          <p:nvSpPr>
            <p:cNvPr id="19" name="椭圆 18">
              <a:extLst>
                <a:ext uri="{FF2B5EF4-FFF2-40B4-BE49-F238E27FC236}">
                  <a16:creationId xmlns:a16="http://schemas.microsoft.com/office/drawing/2014/main" id="{88D86F69-9F58-4308-85FE-2165FBAB735E}"/>
                </a:ext>
              </a:extLst>
            </p:cNvPr>
            <p:cNvSpPr/>
            <p:nvPr/>
          </p:nvSpPr>
          <p:spPr>
            <a:xfrm>
              <a:off x="10179202" y="1998292"/>
              <a:ext cx="535258" cy="500853"/>
            </a:xfrm>
            <a:prstGeom prst="ellipse">
              <a:avLst/>
            </a:prstGeom>
            <a:solidFill>
              <a:schemeClr val="bg1"/>
            </a:solidFill>
            <a:ln w="19050">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sp>
          <p:nvSpPr>
            <p:cNvPr id="20" name="椭圆 19">
              <a:extLst>
                <a:ext uri="{FF2B5EF4-FFF2-40B4-BE49-F238E27FC236}">
                  <a16:creationId xmlns:a16="http://schemas.microsoft.com/office/drawing/2014/main" id="{3B6FE0EB-4D99-436F-803E-1997EEA9185C}"/>
                </a:ext>
              </a:extLst>
            </p:cNvPr>
            <p:cNvSpPr/>
            <p:nvPr/>
          </p:nvSpPr>
          <p:spPr>
            <a:xfrm>
              <a:off x="11190936" y="2112678"/>
              <a:ext cx="262454" cy="245584"/>
            </a:xfrm>
            <a:prstGeom prst="ellipse">
              <a:avLst/>
            </a:prstGeom>
            <a:solidFill>
              <a:schemeClr val="bg1"/>
            </a:solidFill>
            <a:ln w="19050">
              <a:solidFill>
                <a:srgbClr val="F69C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badi" panose="020B0604020104020204" pitchFamily="34" charset="0"/>
              </a:endParaRPr>
            </a:p>
          </p:txBody>
        </p:sp>
      </p:grpSp>
      <p:sp>
        <p:nvSpPr>
          <p:cNvPr id="21" name="文本框 20">
            <a:extLst>
              <a:ext uri="{FF2B5EF4-FFF2-40B4-BE49-F238E27FC236}">
                <a16:creationId xmlns:a16="http://schemas.microsoft.com/office/drawing/2014/main" id="{8B41664D-2C68-4481-9880-5ED59D0598FD}"/>
              </a:ext>
            </a:extLst>
          </p:cNvPr>
          <p:cNvSpPr txBox="1"/>
          <p:nvPr/>
        </p:nvSpPr>
        <p:spPr>
          <a:xfrm>
            <a:off x="5661406" y="3119712"/>
            <a:ext cx="5940222" cy="3095591"/>
          </a:xfrm>
          <a:prstGeom prst="rect">
            <a:avLst/>
          </a:prstGeom>
          <a:noFill/>
        </p:spPr>
        <p:txBody>
          <a:bodyPr wrap="square" rtlCol="0">
            <a:spAutoFit/>
          </a:bodyPr>
          <a:lstStyle/>
          <a:p>
            <a:pPr>
              <a:lnSpc>
                <a:spcPct val="150000"/>
              </a:lnSpc>
            </a:pPr>
            <a:r>
              <a:rPr lang="en-US" altLang="zh-CN" sz="2400" dirty="0">
                <a:solidFill>
                  <a:schemeClr val="tx1">
                    <a:lumMod val="95000"/>
                    <a:lumOff val="5000"/>
                  </a:schemeClr>
                </a:solidFill>
                <a:latin typeface="Abadi" panose="020B0604020104020204" pitchFamily="34" charset="0"/>
                <a:ea typeface="杨任东竹石体-Bold" panose="02000000000000000000" pitchFamily="2" charset="-122"/>
              </a:rPr>
              <a:t>  Click here to add text information</a:t>
            </a:r>
            <a:r>
              <a:rPr lang="en-US" altLang="zh-CN" dirty="0">
                <a:solidFill>
                  <a:schemeClr val="tx1">
                    <a:lumMod val="95000"/>
                    <a:lumOff val="5000"/>
                  </a:schemeClr>
                </a:solidFill>
                <a:latin typeface="Abadi" panose="020B0604020104020204" pitchFamily="34" charset="0"/>
                <a:ea typeface="杨任东竹石体-Bold" panose="02000000000000000000" pitchFamily="2" charset="-122"/>
              </a:rPr>
              <a:t>. The specific length can be filled in according to actual needs, or the text information can be copied here. The specific font size and color can be adjusted by yourself. Click here to add text information. The specific length can be filled in according to actual needs, or the text information can be copied here. ………</a:t>
            </a:r>
            <a:endParaRPr lang="zh-CN" altLang="en-US" dirty="0">
              <a:solidFill>
                <a:schemeClr val="tx1">
                  <a:lumMod val="95000"/>
                  <a:lumOff val="5000"/>
                </a:schemeClr>
              </a:solidFill>
              <a:latin typeface="Abadi" panose="020B0604020104020204" pitchFamily="34" charset="0"/>
              <a:ea typeface="杨任东竹石体-Bold" panose="02000000000000000000" pitchFamily="2" charset="-122"/>
            </a:endParaRPr>
          </a:p>
        </p:txBody>
      </p:sp>
    </p:spTree>
    <p:extLst>
      <p:ext uri="{BB962C8B-B14F-4D97-AF65-F5344CB8AC3E}">
        <p14:creationId xmlns:p14="http://schemas.microsoft.com/office/powerpoint/2010/main" val="15098356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DB2ABC15-B13E-474E-8947-C3806E711757}"/>
              </a:ext>
            </a:extLst>
          </p:cNvPr>
          <p:cNvSpPr/>
          <p:nvPr/>
        </p:nvSpPr>
        <p:spPr>
          <a:xfrm>
            <a:off x="1" y="-1"/>
            <a:ext cx="4076700" cy="6858001"/>
          </a:xfrm>
          <a:prstGeom prst="rect">
            <a:avLst/>
          </a:prstGeom>
          <a:solidFill>
            <a:srgbClr val="08649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0B69B4C-FBF2-4ADC-BD53-2907F931D90C}"/>
              </a:ext>
            </a:extLst>
          </p:cNvPr>
          <p:cNvSpPr/>
          <p:nvPr/>
        </p:nvSpPr>
        <p:spPr>
          <a:xfrm>
            <a:off x="4076701" y="-2"/>
            <a:ext cx="4150981" cy="6858001"/>
          </a:xfrm>
          <a:prstGeom prst="rect">
            <a:avLst/>
          </a:prstGeom>
          <a:solidFill>
            <a:srgbClr val="086495">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EB97302-6794-499E-9592-1FECB378E3F7}"/>
              </a:ext>
            </a:extLst>
          </p:cNvPr>
          <p:cNvSpPr/>
          <p:nvPr/>
        </p:nvSpPr>
        <p:spPr>
          <a:xfrm>
            <a:off x="8227682" y="-3"/>
            <a:ext cx="3964318" cy="6858001"/>
          </a:xfrm>
          <a:prstGeom prst="rect">
            <a:avLst/>
          </a:prstGeom>
          <a:solidFill>
            <a:srgbClr val="08649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4CF6D2F-760A-4B7F-8774-F77F69FBFB41}"/>
              </a:ext>
            </a:extLst>
          </p:cNvPr>
          <p:cNvSpPr txBox="1"/>
          <p:nvPr/>
        </p:nvSpPr>
        <p:spPr>
          <a:xfrm>
            <a:off x="4221172" y="211615"/>
            <a:ext cx="3724270" cy="523220"/>
          </a:xfrm>
          <a:prstGeom prst="rect">
            <a:avLst/>
          </a:prstGeom>
          <a:noFill/>
        </p:spPr>
        <p:txBody>
          <a:bodyPr wrap="square" rtlCol="0">
            <a:spAutoFit/>
          </a:bodyPr>
          <a:lstStyle/>
          <a:p>
            <a:pPr algn="ctr"/>
            <a:r>
              <a:rPr lang="en-US" altLang="zh-CN" sz="2800" dirty="0">
                <a:solidFill>
                  <a:schemeClr val="bg1"/>
                </a:solidFill>
                <a:latin typeface="Abadi" panose="020B0604020104020204" pitchFamily="34" charset="0"/>
              </a:rPr>
              <a:t>Add your title</a:t>
            </a:r>
            <a:endParaRPr lang="zh-CN" altLang="en-US" sz="2800" dirty="0">
              <a:solidFill>
                <a:schemeClr val="bg1"/>
              </a:solidFill>
              <a:latin typeface="Abadi" panose="020B0604020104020204" pitchFamily="34" charset="0"/>
            </a:endParaRPr>
          </a:p>
        </p:txBody>
      </p:sp>
      <p:sp>
        <p:nvSpPr>
          <p:cNvPr id="16" name="文本框 15">
            <a:extLst>
              <a:ext uri="{FF2B5EF4-FFF2-40B4-BE49-F238E27FC236}">
                <a16:creationId xmlns:a16="http://schemas.microsoft.com/office/drawing/2014/main" id="{4C355165-56BB-4345-B5F7-5BAEE733B447}"/>
              </a:ext>
            </a:extLst>
          </p:cNvPr>
          <p:cNvSpPr txBox="1"/>
          <p:nvPr/>
        </p:nvSpPr>
        <p:spPr>
          <a:xfrm>
            <a:off x="4737805" y="2037645"/>
            <a:ext cx="3082220" cy="2862322"/>
          </a:xfrm>
          <a:prstGeom prst="rect">
            <a:avLst/>
          </a:prstGeom>
          <a:noFill/>
        </p:spPr>
        <p:txBody>
          <a:bodyPr wrap="square" rtlCol="0">
            <a:spAutoFit/>
          </a:bodyPr>
          <a:lstStyle/>
          <a:p>
            <a:r>
              <a:rPr lang="en-US" altLang="zh-CN" sz="2000" dirty="0">
                <a:solidFill>
                  <a:schemeClr val="bg1"/>
                </a:solidFill>
                <a:latin typeface="Abadi" panose="020B0604020104020204" pitchFamily="34" charset="0"/>
                <a:ea typeface="杨任东竹石体-Bold" panose="02000000000000000000" pitchFamily="2" charset="-122"/>
              </a:rPr>
              <a:t>Click here to add text information. The specific length can be filled in according to actual needs, or the text information can be copied here. The specific font size and color can be adjusted by yourself.</a:t>
            </a:r>
            <a:endParaRPr lang="zh-CN" altLang="en-US" sz="2000" dirty="0">
              <a:solidFill>
                <a:schemeClr val="bg1"/>
              </a:solidFill>
              <a:latin typeface="Abadi" panose="020B0604020104020204" pitchFamily="34" charset="0"/>
              <a:ea typeface="杨任东竹石体-Bold" panose="02000000000000000000" pitchFamily="2" charset="-122"/>
            </a:endParaRPr>
          </a:p>
        </p:txBody>
      </p:sp>
      <p:sp>
        <p:nvSpPr>
          <p:cNvPr id="20" name="文本框 19">
            <a:extLst>
              <a:ext uri="{FF2B5EF4-FFF2-40B4-BE49-F238E27FC236}">
                <a16:creationId xmlns:a16="http://schemas.microsoft.com/office/drawing/2014/main" id="{1DCCEE5D-D8C8-4445-9851-F19C57DE5319}"/>
              </a:ext>
            </a:extLst>
          </p:cNvPr>
          <p:cNvSpPr txBox="1"/>
          <p:nvPr/>
        </p:nvSpPr>
        <p:spPr>
          <a:xfrm>
            <a:off x="8888785" y="2037645"/>
            <a:ext cx="3082220" cy="2862322"/>
          </a:xfrm>
          <a:prstGeom prst="rect">
            <a:avLst/>
          </a:prstGeom>
          <a:noFill/>
        </p:spPr>
        <p:txBody>
          <a:bodyPr wrap="square" rtlCol="0">
            <a:spAutoFit/>
          </a:bodyPr>
          <a:lstStyle/>
          <a:p>
            <a:r>
              <a:rPr lang="en-US" altLang="zh-CN" sz="2000" dirty="0">
                <a:solidFill>
                  <a:schemeClr val="bg1"/>
                </a:solidFill>
                <a:latin typeface="Abadi" panose="020B0604020104020204" pitchFamily="34" charset="0"/>
                <a:ea typeface="杨任东竹石体-Bold" panose="02000000000000000000" pitchFamily="2" charset="-122"/>
              </a:rPr>
              <a:t>Click here to add text information. The specific length can be filled in according to actual needs, or the text information can be copied here. The specific font size and color can be adjusted by yourself.</a:t>
            </a:r>
            <a:endParaRPr lang="zh-CN" altLang="en-US" sz="2000" dirty="0">
              <a:solidFill>
                <a:schemeClr val="bg1"/>
              </a:solidFill>
              <a:latin typeface="Abadi" panose="020B0604020104020204" pitchFamily="34" charset="0"/>
              <a:ea typeface="杨任东竹石体-Bold" panose="02000000000000000000" pitchFamily="2" charset="-122"/>
            </a:endParaRPr>
          </a:p>
        </p:txBody>
      </p:sp>
      <p:sp>
        <p:nvSpPr>
          <p:cNvPr id="23" name="文本框 22">
            <a:extLst>
              <a:ext uri="{FF2B5EF4-FFF2-40B4-BE49-F238E27FC236}">
                <a16:creationId xmlns:a16="http://schemas.microsoft.com/office/drawing/2014/main" id="{3380B034-B65C-4304-AD1D-B6D497804211}"/>
              </a:ext>
            </a:extLst>
          </p:cNvPr>
          <p:cNvSpPr txBox="1"/>
          <p:nvPr/>
        </p:nvSpPr>
        <p:spPr>
          <a:xfrm>
            <a:off x="460101" y="2037645"/>
            <a:ext cx="3082220" cy="2862322"/>
          </a:xfrm>
          <a:prstGeom prst="rect">
            <a:avLst/>
          </a:prstGeom>
          <a:noFill/>
        </p:spPr>
        <p:txBody>
          <a:bodyPr wrap="square" rtlCol="0">
            <a:spAutoFit/>
          </a:bodyPr>
          <a:lstStyle/>
          <a:p>
            <a:r>
              <a:rPr lang="en-US" altLang="zh-CN" sz="2000" dirty="0">
                <a:solidFill>
                  <a:schemeClr val="bg1"/>
                </a:solidFill>
                <a:latin typeface="Abadi" panose="020B0604020104020204" pitchFamily="34" charset="0"/>
                <a:ea typeface="杨任东竹石体-Bold" panose="02000000000000000000" pitchFamily="2" charset="-122"/>
              </a:rPr>
              <a:t>Click here to add text information. The specific length can be filled in according to actual needs, or the text information can be copied here. The specific font size and color can be adjusted by yourself.</a:t>
            </a:r>
            <a:endParaRPr lang="zh-CN" altLang="en-US" sz="2000" dirty="0">
              <a:solidFill>
                <a:schemeClr val="bg1"/>
              </a:solidFill>
              <a:latin typeface="Abadi" panose="020B0604020104020204" pitchFamily="34" charset="0"/>
              <a:ea typeface="杨任东竹石体-Bold" panose="02000000000000000000" pitchFamily="2" charset="-122"/>
            </a:endParaRPr>
          </a:p>
        </p:txBody>
      </p:sp>
    </p:spTree>
    <p:extLst>
      <p:ext uri="{BB962C8B-B14F-4D97-AF65-F5344CB8AC3E}">
        <p14:creationId xmlns:p14="http://schemas.microsoft.com/office/powerpoint/2010/main" val="30925223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923</Words>
  <Application>Microsoft Office PowerPoint</Application>
  <PresentationFormat>宽屏</PresentationFormat>
  <Paragraphs>74</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Abadi</vt:lpstr>
      <vt:lpstr>等线</vt:lpstr>
      <vt:lpstr>等线 Light</vt:lpstr>
      <vt:lpstr>杨任东竹石体-Bold</vt:lpstr>
      <vt:lpstr>杨任东竹石体-Medium</vt:lpstr>
      <vt:lpstr>Arial</vt:lpstr>
      <vt:lpstr>Mistral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Windows 用户</cp:lastModifiedBy>
  <cp:revision>27</cp:revision>
  <dcterms:created xsi:type="dcterms:W3CDTF">2019-05-07T13:12:56Z</dcterms:created>
  <dcterms:modified xsi:type="dcterms:W3CDTF">2019-07-16T07:33:57Z</dcterms:modified>
</cp:coreProperties>
</file>