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470" r:id="rId2"/>
    <p:sldId id="1471" r:id="rId3"/>
    <p:sldId id="1472" r:id="rId4"/>
    <p:sldId id="266" r:id="rId5"/>
    <p:sldId id="276" r:id="rId6"/>
    <p:sldId id="263" r:id="rId7"/>
    <p:sldId id="601" r:id="rId8"/>
    <p:sldId id="1473" r:id="rId9"/>
    <p:sldId id="261" r:id="rId10"/>
    <p:sldId id="274" r:id="rId11"/>
    <p:sldId id="259" r:id="rId12"/>
    <p:sldId id="1474" r:id="rId13"/>
    <p:sldId id="265" r:id="rId14"/>
    <p:sldId id="582" r:id="rId15"/>
    <p:sldId id="258" r:id="rId16"/>
    <p:sldId id="1475" r:id="rId17"/>
    <p:sldId id="262" r:id="rId18"/>
    <p:sldId id="588" r:id="rId19"/>
    <p:sldId id="260" r:id="rId20"/>
    <p:sldId id="14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258" y="9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50AE5194-513B-4983-90CB-D0E7C9DB39DB}" type="datetimeFigureOut">
              <a:rPr lang="en-US" smtClean="0"/>
              <a:pPr/>
              <a:t>7/16/2019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44786914-884E-48D1-8E3E-006F7619FE00}" type="slidenum">
              <a:rPr lang="en-US" smtClean="0"/>
              <a:pPr/>
              <a:t>‹#›</a:t>
            </a:fld>
            <a:endParaRPr lang="en-US" dirty="0"/>
          </a:p>
        </p:txBody>
      </p:sp>
    </p:spTree>
    <p:extLst>
      <p:ext uri="{BB962C8B-B14F-4D97-AF65-F5344CB8AC3E}">
        <p14:creationId xmlns:p14="http://schemas.microsoft.com/office/powerpoint/2010/main" val="185364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pPr/>
              <a:t>7</a:t>
            </a:fld>
            <a:endParaRPr lang="en-US"/>
          </a:p>
        </p:txBody>
      </p:sp>
    </p:spTree>
    <p:extLst>
      <p:ext uri="{BB962C8B-B14F-4D97-AF65-F5344CB8AC3E}">
        <p14:creationId xmlns:p14="http://schemas.microsoft.com/office/powerpoint/2010/main" val="145871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pPr/>
              <a:t>18</a:t>
            </a:fld>
            <a:endParaRPr lang="en-US"/>
          </a:p>
        </p:txBody>
      </p:sp>
    </p:spTree>
    <p:extLst>
      <p:ext uri="{BB962C8B-B14F-4D97-AF65-F5344CB8AC3E}">
        <p14:creationId xmlns:p14="http://schemas.microsoft.com/office/powerpoint/2010/main" val="37043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稻壳儿_刀客儿出品_1" type="blank" preserve="1">
  <p:cSld name="1_稻壳儿_刀客儿出品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1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稻壳儿_刀客儿出品_2"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43A168-67A2-4DC2-8D69-B1F4CC00FD29}"/>
              </a:ext>
            </a:extLst>
          </p:cNvPr>
          <p:cNvSpPr>
            <a:spLocks noGrp="1"/>
          </p:cNvSpPr>
          <p:nvPr>
            <p:ph type="pic" sz="quarter" idx="10"/>
          </p:nvPr>
        </p:nvSpPr>
        <p:spPr>
          <a:xfrm>
            <a:off x="1339298" y="2"/>
            <a:ext cx="4800600" cy="2186608"/>
          </a:xfrm>
          <a:custGeom>
            <a:avLst/>
            <a:gdLst>
              <a:gd name="connsiteX0" fmla="*/ 0 w 4800600"/>
              <a:gd name="connsiteY0" fmla="*/ 0 h 2186608"/>
              <a:gd name="connsiteX1" fmla="*/ 4800600 w 4800600"/>
              <a:gd name="connsiteY1" fmla="*/ 0 h 2186608"/>
              <a:gd name="connsiteX2" fmla="*/ 4800600 w 4800600"/>
              <a:gd name="connsiteY2" fmla="*/ 2186608 h 2186608"/>
              <a:gd name="connsiteX3" fmla="*/ 0 w 4800600"/>
              <a:gd name="connsiteY3" fmla="*/ 2186608 h 2186608"/>
            </a:gdLst>
            <a:ahLst/>
            <a:cxnLst>
              <a:cxn ang="0">
                <a:pos x="connsiteX0" y="connsiteY0"/>
              </a:cxn>
              <a:cxn ang="0">
                <a:pos x="connsiteX1" y="connsiteY1"/>
              </a:cxn>
              <a:cxn ang="0">
                <a:pos x="connsiteX2" y="connsiteY2"/>
              </a:cxn>
              <a:cxn ang="0">
                <a:pos x="connsiteX3" y="connsiteY3"/>
              </a:cxn>
            </a:cxnLst>
            <a:rect l="l" t="t" r="r" b="b"/>
            <a:pathLst>
              <a:path w="4800600" h="2186608">
                <a:moveTo>
                  <a:pt x="0" y="0"/>
                </a:moveTo>
                <a:lnTo>
                  <a:pt x="4800600" y="0"/>
                </a:lnTo>
                <a:lnTo>
                  <a:pt x="4800600" y="2186608"/>
                </a:lnTo>
                <a:lnTo>
                  <a:pt x="0" y="2186608"/>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CF614739-04A4-449B-8815-C08B03A5B862}"/>
              </a:ext>
            </a:extLst>
          </p:cNvPr>
          <p:cNvSpPr>
            <a:spLocks noGrp="1"/>
          </p:cNvSpPr>
          <p:nvPr>
            <p:ph type="pic" sz="quarter" idx="11"/>
          </p:nvPr>
        </p:nvSpPr>
        <p:spPr>
          <a:xfrm>
            <a:off x="3101008" y="3962401"/>
            <a:ext cx="3038890" cy="2895600"/>
          </a:xfrm>
          <a:custGeom>
            <a:avLst/>
            <a:gdLst>
              <a:gd name="connsiteX0" fmla="*/ 0 w 3038890"/>
              <a:gd name="connsiteY0" fmla="*/ 0 h 2895600"/>
              <a:gd name="connsiteX1" fmla="*/ 3038890 w 3038890"/>
              <a:gd name="connsiteY1" fmla="*/ 0 h 2895600"/>
              <a:gd name="connsiteX2" fmla="*/ 3038890 w 3038890"/>
              <a:gd name="connsiteY2" fmla="*/ 2895600 h 2895600"/>
              <a:gd name="connsiteX3" fmla="*/ 0 w 303889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3038890" h="2895600">
                <a:moveTo>
                  <a:pt x="0" y="0"/>
                </a:moveTo>
                <a:lnTo>
                  <a:pt x="3038890" y="0"/>
                </a:lnTo>
                <a:lnTo>
                  <a:pt x="3038890" y="2895600"/>
                </a:lnTo>
                <a:lnTo>
                  <a:pt x="0" y="2895600"/>
                </a:lnTo>
                <a:close/>
              </a:path>
            </a:pathLst>
          </a:custGeom>
        </p:spPr>
        <p:txBody>
          <a:bodyPr wrap="square">
            <a:noAutofit/>
          </a:bodyPr>
          <a:lstStyle/>
          <a:p>
            <a:endParaRPr lang="en-US"/>
          </a:p>
        </p:txBody>
      </p:sp>
    </p:spTree>
    <p:extLst>
      <p:ext uri="{BB962C8B-B14F-4D97-AF65-F5344CB8AC3E}">
        <p14:creationId xmlns:p14="http://schemas.microsoft.com/office/powerpoint/2010/main" val="273274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稻壳儿_刀客儿出品_3"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8A61DAE-76BF-423D-A7E3-19B2B6CA36A4}"/>
              </a:ext>
            </a:extLst>
          </p:cNvPr>
          <p:cNvSpPr>
            <a:spLocks noGrp="1"/>
          </p:cNvSpPr>
          <p:nvPr>
            <p:ph type="pic" sz="quarter" idx="10"/>
          </p:nvPr>
        </p:nvSpPr>
        <p:spPr>
          <a:xfrm>
            <a:off x="6195394" y="1179443"/>
            <a:ext cx="4664764" cy="2051250"/>
          </a:xfrm>
          <a:custGeom>
            <a:avLst/>
            <a:gdLst>
              <a:gd name="connsiteX0" fmla="*/ 0 w 4664764"/>
              <a:gd name="connsiteY0" fmla="*/ 0 h 2051250"/>
              <a:gd name="connsiteX1" fmla="*/ 4664764 w 4664764"/>
              <a:gd name="connsiteY1" fmla="*/ 0 h 2051250"/>
              <a:gd name="connsiteX2" fmla="*/ 4664764 w 4664764"/>
              <a:gd name="connsiteY2" fmla="*/ 2051250 h 2051250"/>
              <a:gd name="connsiteX3" fmla="*/ 0 w 4664764"/>
              <a:gd name="connsiteY3" fmla="*/ 2051250 h 2051250"/>
            </a:gdLst>
            <a:ahLst/>
            <a:cxnLst>
              <a:cxn ang="0">
                <a:pos x="connsiteX0" y="connsiteY0"/>
              </a:cxn>
              <a:cxn ang="0">
                <a:pos x="connsiteX1" y="connsiteY1"/>
              </a:cxn>
              <a:cxn ang="0">
                <a:pos x="connsiteX2" y="connsiteY2"/>
              </a:cxn>
              <a:cxn ang="0">
                <a:pos x="connsiteX3" y="connsiteY3"/>
              </a:cxn>
            </a:cxnLst>
            <a:rect l="l" t="t" r="r" b="b"/>
            <a:pathLst>
              <a:path w="4664764" h="2051250">
                <a:moveTo>
                  <a:pt x="0" y="0"/>
                </a:moveTo>
                <a:lnTo>
                  <a:pt x="4664764" y="0"/>
                </a:lnTo>
                <a:lnTo>
                  <a:pt x="4664764" y="2051250"/>
                </a:lnTo>
                <a:lnTo>
                  <a:pt x="0" y="2051250"/>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09BADF63-1141-4A7D-9669-CD9DE23721B4}"/>
              </a:ext>
            </a:extLst>
          </p:cNvPr>
          <p:cNvSpPr>
            <a:spLocks noGrp="1"/>
          </p:cNvSpPr>
          <p:nvPr>
            <p:ph type="pic" sz="quarter" idx="11"/>
          </p:nvPr>
        </p:nvSpPr>
        <p:spPr>
          <a:xfrm>
            <a:off x="7527237" y="3458819"/>
            <a:ext cx="4664764" cy="2786744"/>
          </a:xfrm>
          <a:custGeom>
            <a:avLst/>
            <a:gdLst>
              <a:gd name="connsiteX0" fmla="*/ 0 w 4664764"/>
              <a:gd name="connsiteY0" fmla="*/ 0 h 2786744"/>
              <a:gd name="connsiteX1" fmla="*/ 4664764 w 4664764"/>
              <a:gd name="connsiteY1" fmla="*/ 0 h 2786744"/>
              <a:gd name="connsiteX2" fmla="*/ 4664764 w 4664764"/>
              <a:gd name="connsiteY2" fmla="*/ 2786744 h 2786744"/>
              <a:gd name="connsiteX3" fmla="*/ 0 w 4664764"/>
              <a:gd name="connsiteY3" fmla="*/ 2786744 h 2786744"/>
            </a:gdLst>
            <a:ahLst/>
            <a:cxnLst>
              <a:cxn ang="0">
                <a:pos x="connsiteX0" y="connsiteY0"/>
              </a:cxn>
              <a:cxn ang="0">
                <a:pos x="connsiteX1" y="connsiteY1"/>
              </a:cxn>
              <a:cxn ang="0">
                <a:pos x="connsiteX2" y="connsiteY2"/>
              </a:cxn>
              <a:cxn ang="0">
                <a:pos x="connsiteX3" y="connsiteY3"/>
              </a:cxn>
            </a:cxnLst>
            <a:rect l="l" t="t" r="r" b="b"/>
            <a:pathLst>
              <a:path w="4664764" h="2786744">
                <a:moveTo>
                  <a:pt x="0" y="0"/>
                </a:moveTo>
                <a:lnTo>
                  <a:pt x="4664764" y="0"/>
                </a:lnTo>
                <a:lnTo>
                  <a:pt x="4664764" y="2786744"/>
                </a:lnTo>
                <a:lnTo>
                  <a:pt x="0" y="2786744"/>
                </a:lnTo>
                <a:close/>
              </a:path>
            </a:pathLst>
          </a:custGeom>
        </p:spPr>
        <p:txBody>
          <a:bodyPr wrap="square">
            <a:noAutofit/>
          </a:bodyPr>
          <a:lstStyle/>
          <a:p>
            <a:endParaRPr lang="en-US"/>
          </a:p>
        </p:txBody>
      </p:sp>
    </p:spTree>
    <p:extLst>
      <p:ext uri="{BB962C8B-B14F-4D97-AF65-F5344CB8AC3E}">
        <p14:creationId xmlns:p14="http://schemas.microsoft.com/office/powerpoint/2010/main" val="274434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稻壳儿_刀客儿出品_4"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696DC8-98B6-40DA-8B5D-7C63D9431ECC}"/>
              </a:ext>
            </a:extLst>
          </p:cNvPr>
          <p:cNvSpPr>
            <a:spLocks noGrp="1"/>
          </p:cNvSpPr>
          <p:nvPr>
            <p:ph type="pic" sz="quarter" idx="10"/>
          </p:nvPr>
        </p:nvSpPr>
        <p:spPr>
          <a:xfrm>
            <a:off x="2" y="1104900"/>
            <a:ext cx="3154016" cy="4381500"/>
          </a:xfrm>
          <a:custGeom>
            <a:avLst/>
            <a:gdLst>
              <a:gd name="connsiteX0" fmla="*/ 0 w 3154016"/>
              <a:gd name="connsiteY0" fmla="*/ 0 h 4381500"/>
              <a:gd name="connsiteX1" fmla="*/ 3154016 w 3154016"/>
              <a:gd name="connsiteY1" fmla="*/ 0 h 4381500"/>
              <a:gd name="connsiteX2" fmla="*/ 3154016 w 3154016"/>
              <a:gd name="connsiteY2" fmla="*/ 4381500 h 4381500"/>
              <a:gd name="connsiteX3" fmla="*/ 0 w 3154016"/>
              <a:gd name="connsiteY3" fmla="*/ 4381500 h 4381500"/>
            </a:gdLst>
            <a:ahLst/>
            <a:cxnLst>
              <a:cxn ang="0">
                <a:pos x="connsiteX0" y="connsiteY0"/>
              </a:cxn>
              <a:cxn ang="0">
                <a:pos x="connsiteX1" y="connsiteY1"/>
              </a:cxn>
              <a:cxn ang="0">
                <a:pos x="connsiteX2" y="connsiteY2"/>
              </a:cxn>
              <a:cxn ang="0">
                <a:pos x="connsiteX3" y="connsiteY3"/>
              </a:cxn>
            </a:cxnLst>
            <a:rect l="l" t="t" r="r" b="b"/>
            <a:pathLst>
              <a:path w="3154016" h="4381500">
                <a:moveTo>
                  <a:pt x="0" y="0"/>
                </a:moveTo>
                <a:lnTo>
                  <a:pt x="3154016" y="0"/>
                </a:lnTo>
                <a:lnTo>
                  <a:pt x="3154016" y="4381500"/>
                </a:lnTo>
                <a:lnTo>
                  <a:pt x="0" y="4381500"/>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C6EDC939-9A7D-42DF-88A5-AE8679FF9351}"/>
              </a:ext>
            </a:extLst>
          </p:cNvPr>
          <p:cNvSpPr>
            <a:spLocks noGrp="1"/>
          </p:cNvSpPr>
          <p:nvPr>
            <p:ph type="pic" sz="quarter" idx="11"/>
          </p:nvPr>
        </p:nvSpPr>
        <p:spPr>
          <a:xfrm>
            <a:off x="3359428" y="0"/>
            <a:ext cx="3154016" cy="4381500"/>
          </a:xfrm>
          <a:custGeom>
            <a:avLst/>
            <a:gdLst>
              <a:gd name="connsiteX0" fmla="*/ 0 w 3154016"/>
              <a:gd name="connsiteY0" fmla="*/ 0 h 4381500"/>
              <a:gd name="connsiteX1" fmla="*/ 3154016 w 3154016"/>
              <a:gd name="connsiteY1" fmla="*/ 0 h 4381500"/>
              <a:gd name="connsiteX2" fmla="*/ 3154016 w 3154016"/>
              <a:gd name="connsiteY2" fmla="*/ 4381500 h 4381500"/>
              <a:gd name="connsiteX3" fmla="*/ 0 w 3154016"/>
              <a:gd name="connsiteY3" fmla="*/ 4381500 h 4381500"/>
            </a:gdLst>
            <a:ahLst/>
            <a:cxnLst>
              <a:cxn ang="0">
                <a:pos x="connsiteX0" y="connsiteY0"/>
              </a:cxn>
              <a:cxn ang="0">
                <a:pos x="connsiteX1" y="connsiteY1"/>
              </a:cxn>
              <a:cxn ang="0">
                <a:pos x="connsiteX2" y="connsiteY2"/>
              </a:cxn>
              <a:cxn ang="0">
                <a:pos x="connsiteX3" y="connsiteY3"/>
              </a:cxn>
            </a:cxnLst>
            <a:rect l="l" t="t" r="r" b="b"/>
            <a:pathLst>
              <a:path w="3154016" h="4381500">
                <a:moveTo>
                  <a:pt x="0" y="0"/>
                </a:moveTo>
                <a:lnTo>
                  <a:pt x="3154016" y="0"/>
                </a:lnTo>
                <a:lnTo>
                  <a:pt x="3154016" y="4381500"/>
                </a:lnTo>
                <a:lnTo>
                  <a:pt x="0" y="4381500"/>
                </a:lnTo>
                <a:close/>
              </a:path>
            </a:pathLst>
          </a:custGeom>
        </p:spPr>
        <p:txBody>
          <a:bodyPr wrap="square">
            <a:noAutofit/>
          </a:bodyPr>
          <a:lstStyle/>
          <a:p>
            <a:endParaRPr lang="en-US"/>
          </a:p>
        </p:txBody>
      </p:sp>
    </p:spTree>
    <p:extLst>
      <p:ext uri="{BB962C8B-B14F-4D97-AF65-F5344CB8AC3E}">
        <p14:creationId xmlns:p14="http://schemas.microsoft.com/office/powerpoint/2010/main" val="161859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稻壳儿_刀客儿出品_5"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BACA76-AE43-4669-99CC-47677231238F}"/>
              </a:ext>
            </a:extLst>
          </p:cNvPr>
          <p:cNvSpPr>
            <a:spLocks noGrp="1"/>
          </p:cNvSpPr>
          <p:nvPr>
            <p:ph type="pic" sz="quarter" idx="10"/>
          </p:nvPr>
        </p:nvSpPr>
        <p:spPr>
          <a:xfrm>
            <a:off x="6632812" y="0"/>
            <a:ext cx="5559188" cy="6858000"/>
          </a:xfrm>
          <a:custGeom>
            <a:avLst/>
            <a:gdLst>
              <a:gd name="connsiteX0" fmla="*/ 1383681 w 5559188"/>
              <a:gd name="connsiteY0" fmla="*/ 0 h 6858000"/>
              <a:gd name="connsiteX1" fmla="*/ 5559188 w 5559188"/>
              <a:gd name="connsiteY1" fmla="*/ 0 h 6858000"/>
              <a:gd name="connsiteX2" fmla="*/ 4175507 w 5559188"/>
              <a:gd name="connsiteY2" fmla="*/ 3429000 h 6858000"/>
              <a:gd name="connsiteX3" fmla="*/ 5559188 w 5559188"/>
              <a:gd name="connsiteY3" fmla="*/ 6858000 h 6858000"/>
              <a:gd name="connsiteX4" fmla="*/ 1383681 w 5559188"/>
              <a:gd name="connsiteY4" fmla="*/ 6858000 h 6858000"/>
              <a:gd name="connsiteX5" fmla="*/ 0 w 555918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9188" h="6858000">
                <a:moveTo>
                  <a:pt x="1383681" y="0"/>
                </a:moveTo>
                <a:lnTo>
                  <a:pt x="5559188" y="0"/>
                </a:lnTo>
                <a:lnTo>
                  <a:pt x="4175507" y="3429000"/>
                </a:lnTo>
                <a:lnTo>
                  <a:pt x="5559188" y="6858000"/>
                </a:lnTo>
                <a:lnTo>
                  <a:pt x="1383681" y="6858000"/>
                </a:lnTo>
                <a:lnTo>
                  <a:pt x="0" y="3429000"/>
                </a:lnTo>
                <a:close/>
              </a:path>
            </a:pathLst>
          </a:custGeom>
        </p:spPr>
        <p:txBody>
          <a:bodyPr wrap="square">
            <a:noAutofit/>
          </a:bodyPr>
          <a:lstStyle/>
          <a:p>
            <a:endParaRPr lang="en-US"/>
          </a:p>
        </p:txBody>
      </p:sp>
    </p:spTree>
    <p:extLst>
      <p:ext uri="{BB962C8B-B14F-4D97-AF65-F5344CB8AC3E}">
        <p14:creationId xmlns:p14="http://schemas.microsoft.com/office/powerpoint/2010/main" val="368377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稻壳儿_刀客儿出品_6"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F89257-273D-41C2-94F2-AB20FBFE6B35}"/>
              </a:ext>
            </a:extLst>
          </p:cNvPr>
          <p:cNvSpPr>
            <a:spLocks noGrp="1"/>
          </p:cNvSpPr>
          <p:nvPr>
            <p:ph type="pic" sz="quarter" idx="10"/>
          </p:nvPr>
        </p:nvSpPr>
        <p:spPr>
          <a:xfrm>
            <a:off x="0" y="0"/>
            <a:ext cx="4353636" cy="6858000"/>
          </a:xfrm>
          <a:custGeom>
            <a:avLst/>
            <a:gdLst>
              <a:gd name="connsiteX0" fmla="*/ 0 w 4353636"/>
              <a:gd name="connsiteY0" fmla="*/ 0 h 6858000"/>
              <a:gd name="connsiteX1" fmla="*/ 4353636 w 4353636"/>
              <a:gd name="connsiteY1" fmla="*/ 0 h 6858000"/>
              <a:gd name="connsiteX2" fmla="*/ 4353636 w 4353636"/>
              <a:gd name="connsiteY2" fmla="*/ 6858000 h 6858000"/>
              <a:gd name="connsiteX3" fmla="*/ 0 w 43536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3636" h="6858000">
                <a:moveTo>
                  <a:pt x="0" y="0"/>
                </a:moveTo>
                <a:lnTo>
                  <a:pt x="4353636" y="0"/>
                </a:lnTo>
                <a:lnTo>
                  <a:pt x="4353636"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07076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稻壳儿_刀客儿出品_7"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43EEBF2-E429-4E55-9179-6B93D1795146}"/>
              </a:ext>
            </a:extLst>
          </p:cNvPr>
          <p:cNvSpPr>
            <a:spLocks noGrp="1"/>
          </p:cNvSpPr>
          <p:nvPr>
            <p:ph type="pic" sz="quarter" idx="10"/>
          </p:nvPr>
        </p:nvSpPr>
        <p:spPr>
          <a:xfrm>
            <a:off x="6275980" y="0"/>
            <a:ext cx="2533650" cy="5676900"/>
          </a:xfrm>
          <a:custGeom>
            <a:avLst/>
            <a:gdLst>
              <a:gd name="connsiteX0" fmla="*/ 0 w 2533650"/>
              <a:gd name="connsiteY0" fmla="*/ 0 h 5676900"/>
              <a:gd name="connsiteX1" fmla="*/ 2533650 w 2533650"/>
              <a:gd name="connsiteY1" fmla="*/ 0 h 5676900"/>
              <a:gd name="connsiteX2" fmla="*/ 2533650 w 2533650"/>
              <a:gd name="connsiteY2" fmla="*/ 5676900 h 5676900"/>
              <a:gd name="connsiteX3" fmla="*/ 0 w 2533650"/>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2533650" h="5676900">
                <a:moveTo>
                  <a:pt x="0" y="0"/>
                </a:moveTo>
                <a:lnTo>
                  <a:pt x="2533650" y="0"/>
                </a:lnTo>
                <a:lnTo>
                  <a:pt x="2533650" y="5676900"/>
                </a:lnTo>
                <a:lnTo>
                  <a:pt x="0" y="5676900"/>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9171761B-22C1-43BA-B34A-9EEA9B0C7AAA}"/>
              </a:ext>
            </a:extLst>
          </p:cNvPr>
          <p:cNvSpPr>
            <a:spLocks noGrp="1"/>
          </p:cNvSpPr>
          <p:nvPr>
            <p:ph type="pic" sz="quarter" idx="11"/>
          </p:nvPr>
        </p:nvSpPr>
        <p:spPr>
          <a:xfrm>
            <a:off x="9085144" y="1181100"/>
            <a:ext cx="2533650" cy="5676900"/>
          </a:xfrm>
          <a:custGeom>
            <a:avLst/>
            <a:gdLst>
              <a:gd name="connsiteX0" fmla="*/ 0 w 2533650"/>
              <a:gd name="connsiteY0" fmla="*/ 0 h 5676900"/>
              <a:gd name="connsiteX1" fmla="*/ 2533650 w 2533650"/>
              <a:gd name="connsiteY1" fmla="*/ 0 h 5676900"/>
              <a:gd name="connsiteX2" fmla="*/ 2533650 w 2533650"/>
              <a:gd name="connsiteY2" fmla="*/ 5676900 h 5676900"/>
              <a:gd name="connsiteX3" fmla="*/ 0 w 2533650"/>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2533650" h="5676900">
                <a:moveTo>
                  <a:pt x="0" y="0"/>
                </a:moveTo>
                <a:lnTo>
                  <a:pt x="2533650" y="0"/>
                </a:lnTo>
                <a:lnTo>
                  <a:pt x="2533650" y="5676900"/>
                </a:lnTo>
                <a:lnTo>
                  <a:pt x="0" y="5676900"/>
                </a:lnTo>
                <a:close/>
              </a:path>
            </a:pathLst>
          </a:custGeom>
        </p:spPr>
        <p:txBody>
          <a:bodyPr wrap="square">
            <a:noAutofit/>
          </a:bodyPr>
          <a:lstStyle/>
          <a:p>
            <a:endParaRPr lang="en-US"/>
          </a:p>
        </p:txBody>
      </p:sp>
    </p:spTree>
    <p:extLst>
      <p:ext uri="{BB962C8B-B14F-4D97-AF65-F5344CB8AC3E}">
        <p14:creationId xmlns:p14="http://schemas.microsoft.com/office/powerpoint/2010/main" val="192098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稻壳儿_刀客儿出品_8"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41D41C-3470-4FFA-BF33-909129D416A0}"/>
              </a:ext>
            </a:extLst>
          </p:cNvPr>
          <p:cNvSpPr>
            <a:spLocks noGrp="1"/>
          </p:cNvSpPr>
          <p:nvPr>
            <p:ph type="pic" sz="quarter" idx="10"/>
          </p:nvPr>
        </p:nvSpPr>
        <p:spPr>
          <a:xfrm>
            <a:off x="1755528" y="612850"/>
            <a:ext cx="2630438" cy="2630438"/>
          </a:xfrm>
          <a:custGeom>
            <a:avLst/>
            <a:gdLst>
              <a:gd name="connsiteX0" fmla="*/ 0 w 2630438"/>
              <a:gd name="connsiteY0" fmla="*/ 0 h 2630438"/>
              <a:gd name="connsiteX1" fmla="*/ 2630438 w 2630438"/>
              <a:gd name="connsiteY1" fmla="*/ 0 h 2630438"/>
              <a:gd name="connsiteX2" fmla="*/ 2630438 w 2630438"/>
              <a:gd name="connsiteY2" fmla="*/ 2630438 h 2630438"/>
              <a:gd name="connsiteX3" fmla="*/ 0 w 2630438"/>
              <a:gd name="connsiteY3" fmla="*/ 2630438 h 2630438"/>
            </a:gdLst>
            <a:ahLst/>
            <a:cxnLst>
              <a:cxn ang="0">
                <a:pos x="connsiteX0" y="connsiteY0"/>
              </a:cxn>
              <a:cxn ang="0">
                <a:pos x="connsiteX1" y="connsiteY1"/>
              </a:cxn>
              <a:cxn ang="0">
                <a:pos x="connsiteX2" y="connsiteY2"/>
              </a:cxn>
              <a:cxn ang="0">
                <a:pos x="connsiteX3" y="connsiteY3"/>
              </a:cxn>
            </a:cxnLst>
            <a:rect l="l" t="t" r="r" b="b"/>
            <a:pathLst>
              <a:path w="2630438" h="2630438">
                <a:moveTo>
                  <a:pt x="0" y="0"/>
                </a:moveTo>
                <a:lnTo>
                  <a:pt x="2630438" y="0"/>
                </a:lnTo>
                <a:lnTo>
                  <a:pt x="2630438" y="2630438"/>
                </a:lnTo>
                <a:lnTo>
                  <a:pt x="0" y="2630438"/>
                </a:lnTo>
                <a:close/>
              </a:path>
            </a:pathLst>
          </a:custGeom>
        </p:spPr>
        <p:txBody>
          <a:bodyPr wrap="square">
            <a:noAutofit/>
          </a:bodyPr>
          <a:lstStyle/>
          <a:p>
            <a:endParaRPr lang="en-US"/>
          </a:p>
        </p:txBody>
      </p:sp>
      <p:sp>
        <p:nvSpPr>
          <p:cNvPr id="9" name="Picture Placeholder 8">
            <a:extLst>
              <a:ext uri="{FF2B5EF4-FFF2-40B4-BE49-F238E27FC236}">
                <a16:creationId xmlns:a16="http://schemas.microsoft.com/office/drawing/2014/main" id="{369036FD-E2C1-48F1-93A8-2C4AEA9A7A37}"/>
              </a:ext>
            </a:extLst>
          </p:cNvPr>
          <p:cNvSpPr>
            <a:spLocks noGrp="1"/>
          </p:cNvSpPr>
          <p:nvPr>
            <p:ph type="pic" sz="quarter" idx="11"/>
          </p:nvPr>
        </p:nvSpPr>
        <p:spPr>
          <a:xfrm>
            <a:off x="0" y="3480078"/>
            <a:ext cx="3070746" cy="1856198"/>
          </a:xfrm>
          <a:custGeom>
            <a:avLst/>
            <a:gdLst>
              <a:gd name="connsiteX0" fmla="*/ 0 w 3070746"/>
              <a:gd name="connsiteY0" fmla="*/ 0 h 1856198"/>
              <a:gd name="connsiteX1" fmla="*/ 3070746 w 3070746"/>
              <a:gd name="connsiteY1" fmla="*/ 0 h 1856198"/>
              <a:gd name="connsiteX2" fmla="*/ 3070746 w 3070746"/>
              <a:gd name="connsiteY2" fmla="*/ 1856198 h 1856198"/>
              <a:gd name="connsiteX3" fmla="*/ 0 w 3070746"/>
              <a:gd name="connsiteY3" fmla="*/ 1856198 h 1856198"/>
            </a:gdLst>
            <a:ahLst/>
            <a:cxnLst>
              <a:cxn ang="0">
                <a:pos x="connsiteX0" y="connsiteY0"/>
              </a:cxn>
              <a:cxn ang="0">
                <a:pos x="connsiteX1" y="connsiteY1"/>
              </a:cxn>
              <a:cxn ang="0">
                <a:pos x="connsiteX2" y="connsiteY2"/>
              </a:cxn>
              <a:cxn ang="0">
                <a:pos x="connsiteX3" y="connsiteY3"/>
              </a:cxn>
            </a:cxnLst>
            <a:rect l="l" t="t" r="r" b="b"/>
            <a:pathLst>
              <a:path w="3070746" h="1856198">
                <a:moveTo>
                  <a:pt x="0" y="0"/>
                </a:moveTo>
                <a:lnTo>
                  <a:pt x="3070746" y="0"/>
                </a:lnTo>
                <a:lnTo>
                  <a:pt x="3070746" y="1856198"/>
                </a:lnTo>
                <a:lnTo>
                  <a:pt x="0" y="1856198"/>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C9AFDE31-B56D-488B-9E0B-E4F80EF91A08}"/>
              </a:ext>
            </a:extLst>
          </p:cNvPr>
          <p:cNvSpPr>
            <a:spLocks noGrp="1"/>
          </p:cNvSpPr>
          <p:nvPr>
            <p:ph type="pic" sz="quarter" idx="12"/>
          </p:nvPr>
        </p:nvSpPr>
        <p:spPr>
          <a:xfrm>
            <a:off x="3357339" y="3480076"/>
            <a:ext cx="2630438" cy="2630438"/>
          </a:xfrm>
          <a:custGeom>
            <a:avLst/>
            <a:gdLst>
              <a:gd name="connsiteX0" fmla="*/ 0 w 2630438"/>
              <a:gd name="connsiteY0" fmla="*/ 0 h 2630438"/>
              <a:gd name="connsiteX1" fmla="*/ 2630438 w 2630438"/>
              <a:gd name="connsiteY1" fmla="*/ 0 h 2630438"/>
              <a:gd name="connsiteX2" fmla="*/ 2630438 w 2630438"/>
              <a:gd name="connsiteY2" fmla="*/ 2630438 h 2630438"/>
              <a:gd name="connsiteX3" fmla="*/ 0 w 2630438"/>
              <a:gd name="connsiteY3" fmla="*/ 2630438 h 2630438"/>
            </a:gdLst>
            <a:ahLst/>
            <a:cxnLst>
              <a:cxn ang="0">
                <a:pos x="connsiteX0" y="connsiteY0"/>
              </a:cxn>
              <a:cxn ang="0">
                <a:pos x="connsiteX1" y="connsiteY1"/>
              </a:cxn>
              <a:cxn ang="0">
                <a:pos x="connsiteX2" y="connsiteY2"/>
              </a:cxn>
              <a:cxn ang="0">
                <a:pos x="connsiteX3" y="connsiteY3"/>
              </a:cxn>
            </a:cxnLst>
            <a:rect l="l" t="t" r="r" b="b"/>
            <a:pathLst>
              <a:path w="2630438" h="2630438">
                <a:moveTo>
                  <a:pt x="0" y="0"/>
                </a:moveTo>
                <a:lnTo>
                  <a:pt x="2630438" y="0"/>
                </a:lnTo>
                <a:lnTo>
                  <a:pt x="2630438" y="2630438"/>
                </a:lnTo>
                <a:lnTo>
                  <a:pt x="0" y="2630438"/>
                </a:lnTo>
                <a:close/>
              </a:path>
            </a:pathLst>
          </a:custGeom>
        </p:spPr>
        <p:txBody>
          <a:bodyPr wrap="square">
            <a:noAutofit/>
          </a:bodyPr>
          <a:lstStyle/>
          <a:p>
            <a:endParaRPr lang="en-US"/>
          </a:p>
        </p:txBody>
      </p:sp>
    </p:spTree>
    <p:extLst>
      <p:ext uri="{BB962C8B-B14F-4D97-AF65-F5344CB8AC3E}">
        <p14:creationId xmlns:p14="http://schemas.microsoft.com/office/powerpoint/2010/main" val="29527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稻壳儿_刀客儿出品_9"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DFED0F9-8B91-4EB2-9C70-315AA96B0CD2}"/>
              </a:ext>
            </a:extLst>
          </p:cNvPr>
          <p:cNvSpPr>
            <a:spLocks noGrp="1"/>
          </p:cNvSpPr>
          <p:nvPr>
            <p:ph type="pic" sz="quarter" idx="10"/>
          </p:nvPr>
        </p:nvSpPr>
        <p:spPr>
          <a:xfrm>
            <a:off x="1692322" y="1460310"/>
            <a:ext cx="3927428" cy="5397690"/>
          </a:xfrm>
          <a:custGeom>
            <a:avLst/>
            <a:gdLst>
              <a:gd name="connsiteX0" fmla="*/ 0 w 3927428"/>
              <a:gd name="connsiteY0" fmla="*/ 0 h 5397690"/>
              <a:gd name="connsiteX1" fmla="*/ 3927428 w 3927428"/>
              <a:gd name="connsiteY1" fmla="*/ 0 h 5397690"/>
              <a:gd name="connsiteX2" fmla="*/ 3927428 w 3927428"/>
              <a:gd name="connsiteY2" fmla="*/ 5397690 h 5397690"/>
              <a:gd name="connsiteX3" fmla="*/ 0 w 3927428"/>
              <a:gd name="connsiteY3" fmla="*/ 5397690 h 5397690"/>
            </a:gdLst>
            <a:ahLst/>
            <a:cxnLst>
              <a:cxn ang="0">
                <a:pos x="connsiteX0" y="connsiteY0"/>
              </a:cxn>
              <a:cxn ang="0">
                <a:pos x="connsiteX1" y="connsiteY1"/>
              </a:cxn>
              <a:cxn ang="0">
                <a:pos x="connsiteX2" y="connsiteY2"/>
              </a:cxn>
              <a:cxn ang="0">
                <a:pos x="connsiteX3" y="connsiteY3"/>
              </a:cxn>
            </a:cxnLst>
            <a:rect l="l" t="t" r="r" b="b"/>
            <a:pathLst>
              <a:path w="3927428" h="5397690">
                <a:moveTo>
                  <a:pt x="0" y="0"/>
                </a:moveTo>
                <a:lnTo>
                  <a:pt x="3927428" y="0"/>
                </a:lnTo>
                <a:lnTo>
                  <a:pt x="3927428" y="5397690"/>
                </a:lnTo>
                <a:lnTo>
                  <a:pt x="0" y="5397690"/>
                </a:lnTo>
                <a:close/>
              </a:path>
            </a:pathLst>
          </a:custGeom>
        </p:spPr>
        <p:txBody>
          <a:bodyPr wrap="square">
            <a:noAutofit/>
          </a:bodyPr>
          <a:lstStyle/>
          <a:p>
            <a:endParaRPr lang="en-US"/>
          </a:p>
        </p:txBody>
      </p:sp>
    </p:spTree>
    <p:extLst>
      <p:ext uri="{BB962C8B-B14F-4D97-AF65-F5344CB8AC3E}">
        <p14:creationId xmlns:p14="http://schemas.microsoft.com/office/powerpoint/2010/main" val="294640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D7183-424D-4B04-941F-4DEDDD2B1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A66769-3DC0-458D-AC59-4A0B19E0F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0D520-F6F9-4B0F-BBB5-7BD533CBA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8D9F-211A-4A75-AB48-EFD000CED836}" type="datetimeFigureOut">
              <a:rPr lang="en-US" smtClean="0"/>
              <a:pPr/>
              <a:t>7/16/2019</a:t>
            </a:fld>
            <a:endParaRPr lang="en-US"/>
          </a:p>
        </p:txBody>
      </p:sp>
      <p:sp>
        <p:nvSpPr>
          <p:cNvPr id="5" name="Footer Placeholder 4">
            <a:extLst>
              <a:ext uri="{FF2B5EF4-FFF2-40B4-BE49-F238E27FC236}">
                <a16:creationId xmlns:a16="http://schemas.microsoft.com/office/drawing/2014/main" id="{C20DE994-D57F-42B2-87ED-5E14CC686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9B039A-75A8-43AE-A67B-C60121A64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2E2D4-E5D5-4A7E-AE84-DDCB93086CBC}" type="slidenum">
              <a:rPr lang="en-US" smtClean="0"/>
              <a:pPr/>
              <a:t>‹#›</a:t>
            </a:fld>
            <a:endParaRPr lang="en-US"/>
          </a:p>
        </p:txBody>
      </p:sp>
    </p:spTree>
    <p:extLst>
      <p:ext uri="{BB962C8B-B14F-4D97-AF65-F5344CB8AC3E}">
        <p14:creationId xmlns:p14="http://schemas.microsoft.com/office/powerpoint/2010/main" val="353906624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儿_刀客儿出品_1" descr="A close up of an animal&#10;&#10;Description automatically generated">
            <a:extLst>
              <a:ext uri="{FF2B5EF4-FFF2-40B4-BE49-F238E27FC236}">
                <a16:creationId xmlns:a16="http://schemas.microsoft.com/office/drawing/2014/main" id="{F092AA0C-224C-4698-B52D-746DBD2A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954" y="261443"/>
            <a:ext cx="6420092" cy="4352822"/>
          </a:xfrm>
          <a:prstGeom prst="rect">
            <a:avLst/>
          </a:prstGeom>
        </p:spPr>
      </p:pic>
      <p:sp>
        <p:nvSpPr>
          <p:cNvPr id="6" name="稻壳儿_刀客儿出品_2">
            <a:extLst>
              <a:ext uri="{FF2B5EF4-FFF2-40B4-BE49-F238E27FC236}">
                <a16:creationId xmlns:a16="http://schemas.microsoft.com/office/drawing/2014/main" id="{49E7C270-A653-44AD-AC7A-242C6478B6B3}"/>
              </a:ext>
            </a:extLst>
          </p:cNvPr>
          <p:cNvSpPr txBox="1"/>
          <p:nvPr/>
        </p:nvSpPr>
        <p:spPr>
          <a:xfrm>
            <a:off x="2775428" y="4130213"/>
            <a:ext cx="1369583" cy="1571842"/>
          </a:xfrm>
          <a:prstGeom prst="rect">
            <a:avLst/>
          </a:prstGeom>
          <a:noFill/>
        </p:spPr>
        <p:txBody>
          <a:bodyPr wrap="none" lIns="90000" tIns="46800" rIns="90000" bIns="46800" rtlCol="0">
            <a:spAutoFit/>
          </a:bodyPr>
          <a:lstStyle/>
          <a:p>
            <a:pPr algn="ctr"/>
            <a:r>
              <a:rPr lang="zh-CN" altLang="en-US" sz="9600" dirty="0">
                <a:solidFill>
                  <a:srgbClr val="121C2A"/>
                </a:solidFill>
                <a:latin typeface="叶根友唐楷简" panose="02010601030101010101" pitchFamily="2" charset="-122"/>
                <a:ea typeface="叶根友唐楷简" panose="02010601030101010101" pitchFamily="2" charset="-122"/>
              </a:rPr>
              <a:t>鲸</a:t>
            </a:r>
            <a:endParaRPr lang="en-US" sz="9600" dirty="0">
              <a:solidFill>
                <a:srgbClr val="121C2A"/>
              </a:solidFill>
              <a:latin typeface="叶根友唐楷简" panose="02010601030101010101" pitchFamily="2" charset="-122"/>
              <a:ea typeface="叶根友唐楷简" panose="02010601030101010101" pitchFamily="2" charset="-122"/>
            </a:endParaRPr>
          </a:p>
        </p:txBody>
      </p:sp>
      <p:sp>
        <p:nvSpPr>
          <p:cNvPr id="7" name="稻壳儿_刀客儿出品_3">
            <a:extLst>
              <a:ext uri="{FF2B5EF4-FFF2-40B4-BE49-F238E27FC236}">
                <a16:creationId xmlns:a16="http://schemas.microsoft.com/office/drawing/2014/main" id="{D071812B-BC7E-4506-9631-BA5D2A36C691}"/>
              </a:ext>
            </a:extLst>
          </p:cNvPr>
          <p:cNvSpPr txBox="1"/>
          <p:nvPr/>
        </p:nvSpPr>
        <p:spPr>
          <a:xfrm>
            <a:off x="3975522" y="4020009"/>
            <a:ext cx="1188444" cy="1325620"/>
          </a:xfrm>
          <a:prstGeom prst="rect">
            <a:avLst/>
          </a:prstGeom>
          <a:noFill/>
        </p:spPr>
        <p:txBody>
          <a:bodyPr wrap="none" lIns="90000" tIns="46800" rIns="90000" bIns="46800" rtlCol="0">
            <a:spAutoFit/>
          </a:bodyPr>
          <a:lstStyle>
            <a:defPPr>
              <a:defRPr lang="en-US"/>
            </a:defPPr>
            <a:lvl1pPr algn="ctr">
              <a:defRPr sz="11500">
                <a:solidFill>
                  <a:srgbClr val="FFFFFF"/>
                </a:solidFill>
                <a:effectLst>
                  <a:outerShdw blurRad="38100" dist="38100" dir="2700000" algn="tl">
                    <a:srgbClr val="000000">
                      <a:alpha val="43137"/>
                    </a:srgbClr>
                  </a:outerShdw>
                </a:effectLst>
                <a:latin typeface="叶根友唐楷简" panose="02010601030101010101" pitchFamily="2" charset="-122"/>
                <a:ea typeface="叶根友唐楷简" panose="02010601030101010101" pitchFamily="2" charset="-122"/>
              </a:defRPr>
            </a:lvl1pPr>
          </a:lstStyle>
          <a:p>
            <a:r>
              <a:rPr lang="zh-CN" altLang="en-US" sz="8000" dirty="0">
                <a:solidFill>
                  <a:srgbClr val="121C2A"/>
                </a:solidFill>
                <a:effectLst/>
              </a:rPr>
              <a:t>鱼</a:t>
            </a:r>
            <a:endParaRPr lang="en-US" sz="8000" dirty="0">
              <a:solidFill>
                <a:srgbClr val="121C2A"/>
              </a:solidFill>
              <a:effectLst/>
            </a:endParaRPr>
          </a:p>
        </p:txBody>
      </p:sp>
      <p:sp>
        <p:nvSpPr>
          <p:cNvPr id="8" name="稻壳儿_刀客儿出品_4">
            <a:extLst>
              <a:ext uri="{FF2B5EF4-FFF2-40B4-BE49-F238E27FC236}">
                <a16:creationId xmlns:a16="http://schemas.microsoft.com/office/drawing/2014/main" id="{3B1347F4-D79D-4A43-B459-C67C7A2C4143}"/>
              </a:ext>
            </a:extLst>
          </p:cNvPr>
          <p:cNvSpPr txBox="1"/>
          <p:nvPr/>
        </p:nvSpPr>
        <p:spPr>
          <a:xfrm>
            <a:off x="4746935" y="4301678"/>
            <a:ext cx="1292638" cy="1448731"/>
          </a:xfrm>
          <a:prstGeom prst="rect">
            <a:avLst/>
          </a:prstGeom>
          <a:noFill/>
        </p:spPr>
        <p:txBody>
          <a:bodyPr wrap="none" lIns="90000" tIns="46800" rIns="90000" bIns="46800" rtlCol="0">
            <a:spAutoFit/>
          </a:bodyPr>
          <a:lstStyle/>
          <a:p>
            <a:pPr algn="ctr"/>
            <a:r>
              <a:rPr lang="zh-CN" altLang="en-US" sz="8800" dirty="0">
                <a:solidFill>
                  <a:srgbClr val="121C2A"/>
                </a:solidFill>
                <a:latin typeface="叶根友唐楷简" panose="02010601030101010101" pitchFamily="2" charset="-122"/>
                <a:ea typeface="叶根友唐楷简" panose="02010601030101010101" pitchFamily="2" charset="-122"/>
              </a:rPr>
              <a:t>之</a:t>
            </a:r>
            <a:endParaRPr lang="en-US" sz="8800" dirty="0">
              <a:solidFill>
                <a:srgbClr val="121C2A"/>
              </a:solidFill>
              <a:latin typeface="叶根友唐楷简" panose="02010601030101010101" pitchFamily="2" charset="-122"/>
              <a:ea typeface="叶根友唐楷简" panose="02010601030101010101" pitchFamily="2" charset="-122"/>
            </a:endParaRPr>
          </a:p>
        </p:txBody>
      </p:sp>
      <p:sp>
        <p:nvSpPr>
          <p:cNvPr id="9" name="稻壳儿_刀客儿出品_5">
            <a:extLst>
              <a:ext uri="{FF2B5EF4-FFF2-40B4-BE49-F238E27FC236}">
                <a16:creationId xmlns:a16="http://schemas.microsoft.com/office/drawing/2014/main" id="{0D4501BD-2487-42AE-9288-4A4BBE6262AB}"/>
              </a:ext>
            </a:extLst>
          </p:cNvPr>
          <p:cNvSpPr txBox="1"/>
          <p:nvPr/>
        </p:nvSpPr>
        <p:spPr>
          <a:xfrm>
            <a:off x="5644935" y="3682151"/>
            <a:ext cx="1621254" cy="1864229"/>
          </a:xfrm>
          <a:prstGeom prst="rect">
            <a:avLst/>
          </a:prstGeom>
          <a:noFill/>
        </p:spPr>
        <p:txBody>
          <a:bodyPr wrap="none" lIns="90000" tIns="46800" rIns="90000" bIns="46800" rtlCol="0">
            <a:spAutoFit/>
          </a:bodyPr>
          <a:lstStyle/>
          <a:p>
            <a:pPr algn="ctr"/>
            <a:r>
              <a:rPr lang="zh-CN" altLang="en-US" sz="11500" dirty="0">
                <a:solidFill>
                  <a:srgbClr val="121C2A"/>
                </a:solidFill>
                <a:latin typeface="叶根友唐楷简" panose="02010601030101010101" pitchFamily="2" charset="-122"/>
                <a:ea typeface="叶根友唐楷简" panose="02010601030101010101" pitchFamily="2" charset="-122"/>
              </a:rPr>
              <a:t>恋</a:t>
            </a:r>
            <a:endParaRPr lang="en-US" sz="11500" dirty="0">
              <a:solidFill>
                <a:srgbClr val="121C2A"/>
              </a:solidFill>
              <a:latin typeface="叶根友唐楷简" panose="02010601030101010101" pitchFamily="2" charset="-122"/>
              <a:ea typeface="叶根友唐楷简" panose="02010601030101010101" pitchFamily="2" charset="-122"/>
            </a:endParaRPr>
          </a:p>
        </p:txBody>
      </p:sp>
      <p:sp>
        <p:nvSpPr>
          <p:cNvPr id="10" name="稻壳儿_刀客儿出品_6">
            <a:extLst>
              <a:ext uri="{FF2B5EF4-FFF2-40B4-BE49-F238E27FC236}">
                <a16:creationId xmlns:a16="http://schemas.microsoft.com/office/drawing/2014/main" id="{26531B4E-D4A8-4598-8E03-E34EF528D283}"/>
              </a:ext>
            </a:extLst>
          </p:cNvPr>
          <p:cNvSpPr txBox="1"/>
          <p:nvPr/>
        </p:nvSpPr>
        <p:spPr>
          <a:xfrm>
            <a:off x="7045236" y="4490610"/>
            <a:ext cx="1183634" cy="1325620"/>
          </a:xfrm>
          <a:prstGeom prst="rect">
            <a:avLst/>
          </a:prstGeom>
          <a:noFill/>
        </p:spPr>
        <p:txBody>
          <a:bodyPr wrap="none" lIns="90000" tIns="46800" rIns="90000" bIns="46800" rtlCol="0">
            <a:spAutoFit/>
          </a:bodyPr>
          <a:lstStyle/>
          <a:p>
            <a:pPr algn="ctr"/>
            <a:r>
              <a:rPr lang="zh-CN" altLang="en-US" sz="8000" dirty="0">
                <a:solidFill>
                  <a:srgbClr val="121C2A"/>
                </a:solidFill>
                <a:latin typeface="叶根友唐楷简" panose="02010601030101010101" pitchFamily="2" charset="-122"/>
                <a:ea typeface="叶根友唐楷简" panose="02010601030101010101" pitchFamily="2" charset="-122"/>
              </a:rPr>
              <a:t>模</a:t>
            </a:r>
            <a:endParaRPr lang="en-US" sz="8000" dirty="0">
              <a:solidFill>
                <a:srgbClr val="121C2A"/>
              </a:solidFill>
              <a:latin typeface="叶根友唐楷简" panose="02010601030101010101" pitchFamily="2" charset="-122"/>
              <a:ea typeface="叶根友唐楷简" panose="02010601030101010101" pitchFamily="2" charset="-122"/>
            </a:endParaRPr>
          </a:p>
        </p:txBody>
      </p:sp>
      <p:sp>
        <p:nvSpPr>
          <p:cNvPr id="11" name="稻壳儿_刀客儿出品_7">
            <a:extLst>
              <a:ext uri="{FF2B5EF4-FFF2-40B4-BE49-F238E27FC236}">
                <a16:creationId xmlns:a16="http://schemas.microsoft.com/office/drawing/2014/main" id="{6001E2FC-E258-4421-A4A2-5349E9EC6C8D}"/>
              </a:ext>
            </a:extLst>
          </p:cNvPr>
          <p:cNvSpPr txBox="1"/>
          <p:nvPr/>
        </p:nvSpPr>
        <p:spPr>
          <a:xfrm>
            <a:off x="8022944" y="4012856"/>
            <a:ext cx="1393628" cy="1571842"/>
          </a:xfrm>
          <a:prstGeom prst="rect">
            <a:avLst/>
          </a:prstGeom>
          <a:noFill/>
        </p:spPr>
        <p:txBody>
          <a:bodyPr wrap="none" lIns="90000" tIns="46800" rIns="90000" bIns="46800" rtlCol="0">
            <a:spAutoFit/>
          </a:bodyPr>
          <a:lstStyle>
            <a:defPPr>
              <a:defRPr lang="en-US"/>
            </a:defPPr>
            <a:lvl1pPr algn="ctr">
              <a:defRPr sz="16600">
                <a:solidFill>
                  <a:srgbClr val="FFFFFF"/>
                </a:solidFill>
                <a:effectLst>
                  <a:outerShdw blurRad="38100" dist="38100" dir="2700000" algn="tl">
                    <a:srgbClr val="000000">
                      <a:alpha val="43137"/>
                    </a:srgbClr>
                  </a:outerShdw>
                </a:effectLst>
                <a:latin typeface="叶根友唐楷简" panose="02010601030101010101" pitchFamily="2" charset="-122"/>
                <a:ea typeface="叶根友唐楷简" panose="02010601030101010101" pitchFamily="2" charset="-122"/>
              </a:defRPr>
            </a:lvl1pPr>
          </a:lstStyle>
          <a:p>
            <a:r>
              <a:rPr lang="zh-CN" altLang="en-US" sz="9600" dirty="0">
                <a:solidFill>
                  <a:srgbClr val="121C2A"/>
                </a:solidFill>
                <a:effectLst/>
              </a:rPr>
              <a:t>板</a:t>
            </a:r>
            <a:endParaRPr lang="en-US" sz="9600" dirty="0">
              <a:solidFill>
                <a:srgbClr val="121C2A"/>
              </a:solidFill>
              <a:effectLst/>
            </a:endParaRPr>
          </a:p>
        </p:txBody>
      </p:sp>
    </p:spTree>
    <p:extLst>
      <p:ext uri="{BB962C8B-B14F-4D97-AF65-F5344CB8AC3E}">
        <p14:creationId xmlns:p14="http://schemas.microsoft.com/office/powerpoint/2010/main" val="17329965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6"/>
                                        </p:tgtEl>
                                        <p:attrNameLst>
                                          <p:attrName>style.visibility</p:attrName>
                                        </p:attrNameLst>
                                      </p:cBhvr>
                                      <p:to>
                                        <p:strVal val="visible"/>
                                      </p:to>
                                    </p:set>
                                    <p:set>
                                      <p:cBhvr>
                                        <p:cTn id="14" dur="455" fill="hold">
                                          <p:stCondLst>
                                            <p:cond delay="0"/>
                                          </p:stCondLst>
                                        </p:cTn>
                                        <p:tgtEl>
                                          <p:spTgt spid="6"/>
                                        </p:tgtEl>
                                        <p:attrNameLst>
                                          <p:attrName>style.rotation</p:attrName>
                                        </p:attrNameLst>
                                      </p:cBhvr>
                                      <p:to>
                                        <p:strVal val="-45.0"/>
                                      </p:to>
                                    </p:set>
                                    <p:anim calcmode="lin" valueType="num">
                                      <p:cBhvr>
                                        <p:cTn id="15"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7"/>
                                        </p:tgtEl>
                                        <p:attrNameLst>
                                          <p:attrName>style.visibility</p:attrName>
                                        </p:attrNameLst>
                                      </p:cBhvr>
                                      <p:to>
                                        <p:strVal val="visible"/>
                                      </p:to>
                                    </p:set>
                                    <p:set>
                                      <p:cBhvr>
                                        <p:cTn id="21" dur="455" fill="hold">
                                          <p:stCondLst>
                                            <p:cond delay="0"/>
                                          </p:stCondLst>
                                        </p:cTn>
                                        <p:tgtEl>
                                          <p:spTgt spid="7"/>
                                        </p:tgtEl>
                                        <p:attrNameLst>
                                          <p:attrName>style.rotation</p:attrName>
                                        </p:attrNameLst>
                                      </p:cBhvr>
                                      <p:to>
                                        <p:strVal val="-45.0"/>
                                      </p:to>
                                    </p:set>
                                    <p:anim calcmode="lin" valueType="num">
                                      <p:cBhvr>
                                        <p:cTn id="22"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8"/>
                                        </p:tgtEl>
                                        <p:attrNameLst>
                                          <p:attrName>style.visibility</p:attrName>
                                        </p:attrNameLst>
                                      </p:cBhvr>
                                      <p:to>
                                        <p:strVal val="visible"/>
                                      </p:to>
                                    </p:set>
                                    <p:set>
                                      <p:cBhvr>
                                        <p:cTn id="28" dur="455" fill="hold">
                                          <p:stCondLst>
                                            <p:cond delay="0"/>
                                          </p:stCondLst>
                                        </p:cTn>
                                        <p:tgtEl>
                                          <p:spTgt spid="8"/>
                                        </p:tgtEl>
                                        <p:attrNameLst>
                                          <p:attrName>style.rotation</p:attrName>
                                        </p:attrNameLst>
                                      </p:cBhvr>
                                      <p:to>
                                        <p:strVal val="-45.0"/>
                                      </p:to>
                                    </p:set>
                                    <p:anim calcmode="lin" valueType="num">
                                      <p:cBhvr>
                                        <p:cTn id="29"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8"/>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9"/>
                                        </p:tgtEl>
                                        <p:attrNameLst>
                                          <p:attrName>style.visibility</p:attrName>
                                        </p:attrNameLst>
                                      </p:cBhvr>
                                      <p:to>
                                        <p:strVal val="visible"/>
                                      </p:to>
                                    </p:set>
                                    <p:set>
                                      <p:cBhvr>
                                        <p:cTn id="35" dur="455" fill="hold">
                                          <p:stCondLst>
                                            <p:cond delay="0"/>
                                          </p:stCondLst>
                                        </p:cTn>
                                        <p:tgtEl>
                                          <p:spTgt spid="9"/>
                                        </p:tgtEl>
                                        <p:attrNameLst>
                                          <p:attrName>style.rotation</p:attrName>
                                        </p:attrNameLst>
                                      </p:cBhvr>
                                      <p:to>
                                        <p:strVal val="-45.0"/>
                                      </p:to>
                                    </p:set>
                                    <p:anim calcmode="lin" valueType="num">
                                      <p:cBhvr>
                                        <p:cTn id="36"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50000"/>
                                  </p:iterate>
                                  <p:childTnLst>
                                    <p:set>
                                      <p:cBhvr>
                                        <p:cTn id="41" dur="1" fill="hold">
                                          <p:stCondLst>
                                            <p:cond delay="0"/>
                                          </p:stCondLst>
                                        </p:cTn>
                                        <p:tgtEl>
                                          <p:spTgt spid="10"/>
                                        </p:tgtEl>
                                        <p:attrNameLst>
                                          <p:attrName>style.visibility</p:attrName>
                                        </p:attrNameLst>
                                      </p:cBhvr>
                                      <p:to>
                                        <p:strVal val="visible"/>
                                      </p:to>
                                    </p:set>
                                    <p:set>
                                      <p:cBhvr>
                                        <p:cTn id="42" dur="455" fill="hold">
                                          <p:stCondLst>
                                            <p:cond delay="0"/>
                                          </p:stCondLst>
                                        </p:cTn>
                                        <p:tgtEl>
                                          <p:spTgt spid="10"/>
                                        </p:tgtEl>
                                        <p:attrNameLst>
                                          <p:attrName>style.rotation</p:attrName>
                                        </p:attrNameLst>
                                      </p:cBhvr>
                                      <p:to>
                                        <p:strVal val="-45.0"/>
                                      </p:to>
                                    </p:set>
                                    <p:anim calcmode="lin" valueType="num">
                                      <p:cBhvr>
                                        <p:cTn id="43"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50000"/>
                                  </p:iterate>
                                  <p:childTnLst>
                                    <p:set>
                                      <p:cBhvr>
                                        <p:cTn id="48" dur="1" fill="hold">
                                          <p:stCondLst>
                                            <p:cond delay="0"/>
                                          </p:stCondLst>
                                        </p:cTn>
                                        <p:tgtEl>
                                          <p:spTgt spid="11"/>
                                        </p:tgtEl>
                                        <p:attrNameLst>
                                          <p:attrName>style.visibility</p:attrName>
                                        </p:attrNameLst>
                                      </p:cBhvr>
                                      <p:to>
                                        <p:strVal val="visible"/>
                                      </p:to>
                                    </p:set>
                                    <p:set>
                                      <p:cBhvr>
                                        <p:cTn id="49" dur="455" fill="hold">
                                          <p:stCondLst>
                                            <p:cond delay="0"/>
                                          </p:stCondLst>
                                        </p:cTn>
                                        <p:tgtEl>
                                          <p:spTgt spid="11"/>
                                        </p:tgtEl>
                                        <p:attrNameLst>
                                          <p:attrName>style.rotation</p:attrName>
                                        </p:attrNameLst>
                                      </p:cBhvr>
                                      <p:to>
                                        <p:strVal val="-45.0"/>
                                      </p:to>
                                    </p:set>
                                    <p:anim calcmode="lin" valueType="num">
                                      <p:cBhvr>
                                        <p:cTn id="50"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51"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52"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53"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稻壳儿_刀客儿出品_1">
            <a:extLst>
              <a:ext uri="{FF2B5EF4-FFF2-40B4-BE49-F238E27FC236}">
                <a16:creationId xmlns:a16="http://schemas.microsoft.com/office/drawing/2014/main" id="{4E45784A-3650-4386-9375-713794D50D30}"/>
              </a:ext>
            </a:extLst>
          </p:cNvPr>
          <p:cNvGrpSpPr/>
          <p:nvPr/>
        </p:nvGrpSpPr>
        <p:grpSpPr>
          <a:xfrm>
            <a:off x="1062171" y="2416720"/>
            <a:ext cx="4966522" cy="1481866"/>
            <a:chOff x="14149810" y="2626639"/>
            <a:chExt cx="6277538" cy="1873035"/>
          </a:xfrm>
          <a:solidFill>
            <a:schemeClr val="accent1"/>
          </a:solidFill>
        </p:grpSpPr>
        <p:sp>
          <p:nvSpPr>
            <p:cNvPr id="20" name="稻壳儿_刀客儿出品_1_1">
              <a:extLst>
                <a:ext uri="{FF2B5EF4-FFF2-40B4-BE49-F238E27FC236}">
                  <a16:creationId xmlns:a16="http://schemas.microsoft.com/office/drawing/2014/main" id="{7D9CC5E2-F212-490A-95AF-EAB963DDB5DD}"/>
                </a:ext>
              </a:extLst>
            </p:cNvPr>
            <p:cNvSpPr/>
            <p:nvPr/>
          </p:nvSpPr>
          <p:spPr>
            <a:xfrm>
              <a:off x="14317589" y="2626639"/>
              <a:ext cx="6109759" cy="1873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21" name="稻壳儿_刀客儿出品_1_2">
              <a:extLst>
                <a:ext uri="{FF2B5EF4-FFF2-40B4-BE49-F238E27FC236}">
                  <a16:creationId xmlns:a16="http://schemas.microsoft.com/office/drawing/2014/main" id="{37DA43EE-C88C-4C87-9379-334C117220AC}"/>
                </a:ext>
              </a:extLst>
            </p:cNvPr>
            <p:cNvSpPr/>
            <p:nvPr/>
          </p:nvSpPr>
          <p:spPr>
            <a:xfrm rot="8100000" flipV="1">
              <a:off x="14149810" y="3415089"/>
              <a:ext cx="335540" cy="335540"/>
            </a:xfrm>
            <a:custGeom>
              <a:avLst/>
              <a:gdLst>
                <a:gd name="connsiteX0" fmla="*/ 0 w 518793"/>
                <a:gd name="connsiteY0" fmla="*/ 0 h 518793"/>
                <a:gd name="connsiteX1" fmla="*/ 518793 w 518793"/>
                <a:gd name="connsiteY1" fmla="*/ 518793 h 518793"/>
                <a:gd name="connsiteX2" fmla="*/ 518792 w 518793"/>
                <a:gd name="connsiteY2" fmla="*/ 136361 h 518793"/>
                <a:gd name="connsiteX3" fmla="*/ 382432 w 518793"/>
                <a:gd name="connsiteY3" fmla="*/ 1 h 518793"/>
                <a:gd name="connsiteX4" fmla="*/ 0 w 518793"/>
                <a:gd name="connsiteY4" fmla="*/ 0 h 518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793" h="518793">
                  <a:moveTo>
                    <a:pt x="0" y="0"/>
                  </a:moveTo>
                  <a:lnTo>
                    <a:pt x="518793" y="518793"/>
                  </a:lnTo>
                  <a:lnTo>
                    <a:pt x="518792" y="136361"/>
                  </a:lnTo>
                  <a:cubicBezTo>
                    <a:pt x="518792" y="61050"/>
                    <a:pt x="457742" y="0"/>
                    <a:pt x="382432" y="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25" name="稻壳儿_刀客儿出品_2">
            <a:extLst>
              <a:ext uri="{FF2B5EF4-FFF2-40B4-BE49-F238E27FC236}">
                <a16:creationId xmlns:a16="http://schemas.microsoft.com/office/drawing/2014/main" id="{2AA53543-3FA5-4BB5-94D2-EC29C1989D97}"/>
              </a:ext>
            </a:extLst>
          </p:cNvPr>
          <p:cNvSpPr/>
          <p:nvPr/>
        </p:nvSpPr>
        <p:spPr>
          <a:xfrm>
            <a:off x="1735057" y="2710428"/>
            <a:ext cx="1949573" cy="400110"/>
          </a:xfrm>
          <a:prstGeom prst="rect">
            <a:avLst/>
          </a:prstGeom>
        </p:spPr>
        <p:txBody>
          <a:bodyPr wrap="none" lIns="90000" tIns="46800" rIns="90000" bIns="46800">
            <a:spAutoFit/>
          </a:bodyPr>
          <a:lstStyle/>
          <a:p>
            <a:r>
              <a:rPr lang="en-US" sz="2000" dirty="0">
                <a:solidFill>
                  <a:schemeClr val="bg1"/>
                </a:solidFill>
                <a:cs typeface="+mn-ea"/>
                <a:sym typeface="+mn-lt"/>
              </a:rPr>
              <a:t>Your Text Here</a:t>
            </a:r>
          </a:p>
        </p:txBody>
      </p:sp>
      <p:sp>
        <p:nvSpPr>
          <p:cNvPr id="26" name="稻壳儿_刀客儿出品_3">
            <a:extLst>
              <a:ext uri="{FF2B5EF4-FFF2-40B4-BE49-F238E27FC236}">
                <a16:creationId xmlns:a16="http://schemas.microsoft.com/office/drawing/2014/main" id="{70C8F651-2DDE-4D8B-BAF3-0B6E633033CB}"/>
              </a:ext>
            </a:extLst>
          </p:cNvPr>
          <p:cNvSpPr/>
          <p:nvPr/>
        </p:nvSpPr>
        <p:spPr>
          <a:xfrm>
            <a:off x="1735058" y="3097487"/>
            <a:ext cx="3941199" cy="546625"/>
          </a:xfrm>
          <a:prstGeom prst="rect">
            <a:avLst/>
          </a:prstGeom>
        </p:spPr>
        <p:txBody>
          <a:bodyPr wrap="square">
            <a:spAutoFit/>
          </a:bodyPr>
          <a:lstStyle/>
          <a:p>
            <a:pPr>
              <a:lnSpc>
                <a:spcPct val="130000"/>
              </a:lnSpc>
            </a:pPr>
            <a:r>
              <a:rPr lang="en-US" sz="1200" dirty="0">
                <a:solidFill>
                  <a:schemeClr val="bg1"/>
                </a:solidFill>
                <a:cs typeface="+mn-ea"/>
                <a:sym typeface="+mn-lt"/>
              </a:rPr>
              <a:t>A wonderful serenity has taken possession of my entire soul, like these sweet mornings of</a:t>
            </a:r>
          </a:p>
        </p:txBody>
      </p:sp>
      <p:grpSp>
        <p:nvGrpSpPr>
          <p:cNvPr id="27" name="稻壳儿_刀客儿出品_4">
            <a:extLst>
              <a:ext uri="{FF2B5EF4-FFF2-40B4-BE49-F238E27FC236}">
                <a16:creationId xmlns:a16="http://schemas.microsoft.com/office/drawing/2014/main" id="{6D16DCBC-E61F-49ED-BDDF-E5884E544A0A}"/>
              </a:ext>
            </a:extLst>
          </p:cNvPr>
          <p:cNvGrpSpPr/>
          <p:nvPr/>
        </p:nvGrpSpPr>
        <p:grpSpPr>
          <a:xfrm>
            <a:off x="6218281" y="2410814"/>
            <a:ext cx="4966522" cy="1481866"/>
            <a:chOff x="14149810" y="2626639"/>
            <a:chExt cx="6277538" cy="1873035"/>
          </a:xfrm>
          <a:solidFill>
            <a:schemeClr val="accent2"/>
          </a:solidFill>
        </p:grpSpPr>
        <p:sp>
          <p:nvSpPr>
            <p:cNvPr id="28" name="稻壳儿_刀客儿出品_4_1">
              <a:extLst>
                <a:ext uri="{FF2B5EF4-FFF2-40B4-BE49-F238E27FC236}">
                  <a16:creationId xmlns:a16="http://schemas.microsoft.com/office/drawing/2014/main" id="{477ACBFC-1E45-46E9-A28F-473CB7AA1F5F}"/>
                </a:ext>
              </a:extLst>
            </p:cNvPr>
            <p:cNvSpPr/>
            <p:nvPr/>
          </p:nvSpPr>
          <p:spPr>
            <a:xfrm>
              <a:off x="14317589" y="2626639"/>
              <a:ext cx="6109759" cy="1873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32" name="稻壳儿_刀客儿出品_4_2">
              <a:extLst>
                <a:ext uri="{FF2B5EF4-FFF2-40B4-BE49-F238E27FC236}">
                  <a16:creationId xmlns:a16="http://schemas.microsoft.com/office/drawing/2014/main" id="{1D643D5E-EA75-4B47-8840-9EC38C9F5EA8}"/>
                </a:ext>
              </a:extLst>
            </p:cNvPr>
            <p:cNvSpPr/>
            <p:nvPr/>
          </p:nvSpPr>
          <p:spPr>
            <a:xfrm rot="8100000" flipV="1">
              <a:off x="14149810" y="3415089"/>
              <a:ext cx="335540" cy="335540"/>
            </a:xfrm>
            <a:custGeom>
              <a:avLst/>
              <a:gdLst>
                <a:gd name="connsiteX0" fmla="*/ 0 w 518793"/>
                <a:gd name="connsiteY0" fmla="*/ 0 h 518793"/>
                <a:gd name="connsiteX1" fmla="*/ 518793 w 518793"/>
                <a:gd name="connsiteY1" fmla="*/ 518793 h 518793"/>
                <a:gd name="connsiteX2" fmla="*/ 518792 w 518793"/>
                <a:gd name="connsiteY2" fmla="*/ 136361 h 518793"/>
                <a:gd name="connsiteX3" fmla="*/ 382432 w 518793"/>
                <a:gd name="connsiteY3" fmla="*/ 1 h 518793"/>
                <a:gd name="connsiteX4" fmla="*/ 0 w 518793"/>
                <a:gd name="connsiteY4" fmla="*/ 0 h 518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793" h="518793">
                  <a:moveTo>
                    <a:pt x="0" y="0"/>
                  </a:moveTo>
                  <a:lnTo>
                    <a:pt x="518793" y="518793"/>
                  </a:lnTo>
                  <a:lnTo>
                    <a:pt x="518792" y="136361"/>
                  </a:lnTo>
                  <a:cubicBezTo>
                    <a:pt x="518792" y="61050"/>
                    <a:pt x="457742" y="0"/>
                    <a:pt x="382432" y="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43" name="稻壳儿_刀客儿出品_5">
            <a:extLst>
              <a:ext uri="{FF2B5EF4-FFF2-40B4-BE49-F238E27FC236}">
                <a16:creationId xmlns:a16="http://schemas.microsoft.com/office/drawing/2014/main" id="{EB0F315A-040D-4F0D-9D50-3E107CA9C2F7}"/>
              </a:ext>
            </a:extLst>
          </p:cNvPr>
          <p:cNvSpPr/>
          <p:nvPr/>
        </p:nvSpPr>
        <p:spPr>
          <a:xfrm>
            <a:off x="6891167" y="2710428"/>
            <a:ext cx="1949573" cy="400110"/>
          </a:xfrm>
          <a:prstGeom prst="rect">
            <a:avLst/>
          </a:prstGeom>
        </p:spPr>
        <p:txBody>
          <a:bodyPr wrap="none" lIns="90000" tIns="46800" rIns="90000" bIns="46800">
            <a:spAutoFit/>
          </a:bodyPr>
          <a:lstStyle/>
          <a:p>
            <a:r>
              <a:rPr lang="en-US" sz="2000" dirty="0">
                <a:solidFill>
                  <a:schemeClr val="bg1"/>
                </a:solidFill>
                <a:cs typeface="+mn-ea"/>
                <a:sym typeface="+mn-lt"/>
              </a:rPr>
              <a:t>Your Text Here</a:t>
            </a:r>
          </a:p>
        </p:txBody>
      </p:sp>
      <p:sp>
        <p:nvSpPr>
          <p:cNvPr id="44" name="稻壳儿_刀客儿出品_6">
            <a:extLst>
              <a:ext uri="{FF2B5EF4-FFF2-40B4-BE49-F238E27FC236}">
                <a16:creationId xmlns:a16="http://schemas.microsoft.com/office/drawing/2014/main" id="{B31E636E-66E5-41BD-BB84-8C8F4FBF28F1}"/>
              </a:ext>
            </a:extLst>
          </p:cNvPr>
          <p:cNvSpPr/>
          <p:nvPr/>
        </p:nvSpPr>
        <p:spPr>
          <a:xfrm>
            <a:off x="6891168" y="3097487"/>
            <a:ext cx="3941199" cy="546625"/>
          </a:xfrm>
          <a:prstGeom prst="rect">
            <a:avLst/>
          </a:prstGeom>
        </p:spPr>
        <p:txBody>
          <a:bodyPr wrap="square">
            <a:spAutoFit/>
          </a:bodyPr>
          <a:lstStyle/>
          <a:p>
            <a:pPr>
              <a:lnSpc>
                <a:spcPct val="130000"/>
              </a:lnSpc>
            </a:pPr>
            <a:r>
              <a:rPr lang="en-US" sz="1200" dirty="0">
                <a:solidFill>
                  <a:schemeClr val="bg1"/>
                </a:solidFill>
                <a:cs typeface="+mn-ea"/>
                <a:sym typeface="+mn-lt"/>
              </a:rPr>
              <a:t>A wonderful serenity has taken possession of my entire soul, like these sweet mornings of</a:t>
            </a:r>
          </a:p>
        </p:txBody>
      </p:sp>
      <p:grpSp>
        <p:nvGrpSpPr>
          <p:cNvPr id="45" name="稻壳儿_刀客儿出品_7">
            <a:extLst>
              <a:ext uri="{FF2B5EF4-FFF2-40B4-BE49-F238E27FC236}">
                <a16:creationId xmlns:a16="http://schemas.microsoft.com/office/drawing/2014/main" id="{BC8045BB-913D-4D2F-B03F-376075E13F3C}"/>
              </a:ext>
            </a:extLst>
          </p:cNvPr>
          <p:cNvGrpSpPr/>
          <p:nvPr/>
        </p:nvGrpSpPr>
        <p:grpSpPr>
          <a:xfrm>
            <a:off x="1062171" y="4118526"/>
            <a:ext cx="4966522" cy="1481866"/>
            <a:chOff x="14149810" y="2626639"/>
            <a:chExt cx="6277538" cy="1873035"/>
          </a:xfrm>
          <a:solidFill>
            <a:schemeClr val="accent3"/>
          </a:solidFill>
        </p:grpSpPr>
        <p:sp>
          <p:nvSpPr>
            <p:cNvPr id="46" name="稻壳儿_刀客儿出品_7_1">
              <a:extLst>
                <a:ext uri="{FF2B5EF4-FFF2-40B4-BE49-F238E27FC236}">
                  <a16:creationId xmlns:a16="http://schemas.microsoft.com/office/drawing/2014/main" id="{05B575DE-4F40-45B8-86FE-E347A88860D4}"/>
                </a:ext>
              </a:extLst>
            </p:cNvPr>
            <p:cNvSpPr/>
            <p:nvPr/>
          </p:nvSpPr>
          <p:spPr>
            <a:xfrm>
              <a:off x="14317589" y="2626639"/>
              <a:ext cx="6109759" cy="1873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7" name="稻壳儿_刀客儿出品_7_2">
              <a:extLst>
                <a:ext uri="{FF2B5EF4-FFF2-40B4-BE49-F238E27FC236}">
                  <a16:creationId xmlns:a16="http://schemas.microsoft.com/office/drawing/2014/main" id="{56E187F2-E061-4646-B35A-4AE81C93612B}"/>
                </a:ext>
              </a:extLst>
            </p:cNvPr>
            <p:cNvSpPr/>
            <p:nvPr/>
          </p:nvSpPr>
          <p:spPr>
            <a:xfrm rot="8100000" flipV="1">
              <a:off x="14149810" y="3415089"/>
              <a:ext cx="335540" cy="335540"/>
            </a:xfrm>
            <a:custGeom>
              <a:avLst/>
              <a:gdLst>
                <a:gd name="connsiteX0" fmla="*/ 0 w 518793"/>
                <a:gd name="connsiteY0" fmla="*/ 0 h 518793"/>
                <a:gd name="connsiteX1" fmla="*/ 518793 w 518793"/>
                <a:gd name="connsiteY1" fmla="*/ 518793 h 518793"/>
                <a:gd name="connsiteX2" fmla="*/ 518792 w 518793"/>
                <a:gd name="connsiteY2" fmla="*/ 136361 h 518793"/>
                <a:gd name="connsiteX3" fmla="*/ 382432 w 518793"/>
                <a:gd name="connsiteY3" fmla="*/ 1 h 518793"/>
                <a:gd name="connsiteX4" fmla="*/ 0 w 518793"/>
                <a:gd name="connsiteY4" fmla="*/ 0 h 518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793" h="518793">
                  <a:moveTo>
                    <a:pt x="0" y="0"/>
                  </a:moveTo>
                  <a:lnTo>
                    <a:pt x="518793" y="518793"/>
                  </a:lnTo>
                  <a:lnTo>
                    <a:pt x="518792" y="136361"/>
                  </a:lnTo>
                  <a:cubicBezTo>
                    <a:pt x="518792" y="61050"/>
                    <a:pt x="457742" y="0"/>
                    <a:pt x="382432" y="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49" name="稻壳儿_刀客儿出品_8">
            <a:extLst>
              <a:ext uri="{FF2B5EF4-FFF2-40B4-BE49-F238E27FC236}">
                <a16:creationId xmlns:a16="http://schemas.microsoft.com/office/drawing/2014/main" id="{0B9FC3AE-9298-4B61-BAD0-65E3A0A96DDA}"/>
              </a:ext>
            </a:extLst>
          </p:cNvPr>
          <p:cNvSpPr/>
          <p:nvPr/>
        </p:nvSpPr>
        <p:spPr>
          <a:xfrm>
            <a:off x="1735057" y="4412234"/>
            <a:ext cx="1949573" cy="400110"/>
          </a:xfrm>
          <a:prstGeom prst="rect">
            <a:avLst/>
          </a:prstGeom>
        </p:spPr>
        <p:txBody>
          <a:bodyPr wrap="none" lIns="90000" tIns="46800" rIns="90000" bIns="46800">
            <a:spAutoFit/>
          </a:bodyPr>
          <a:lstStyle/>
          <a:p>
            <a:r>
              <a:rPr lang="en-US" sz="2000" dirty="0">
                <a:solidFill>
                  <a:schemeClr val="bg1"/>
                </a:solidFill>
                <a:cs typeface="+mn-ea"/>
                <a:sym typeface="+mn-lt"/>
              </a:rPr>
              <a:t>Your Text Here</a:t>
            </a:r>
          </a:p>
        </p:txBody>
      </p:sp>
      <p:sp>
        <p:nvSpPr>
          <p:cNvPr id="50" name="稻壳儿_刀客儿出品_9">
            <a:extLst>
              <a:ext uri="{FF2B5EF4-FFF2-40B4-BE49-F238E27FC236}">
                <a16:creationId xmlns:a16="http://schemas.microsoft.com/office/drawing/2014/main" id="{049D9CC0-6658-4579-A9EC-71738443B242}"/>
              </a:ext>
            </a:extLst>
          </p:cNvPr>
          <p:cNvSpPr/>
          <p:nvPr/>
        </p:nvSpPr>
        <p:spPr>
          <a:xfrm>
            <a:off x="1735058" y="4799293"/>
            <a:ext cx="3941199" cy="546625"/>
          </a:xfrm>
          <a:prstGeom prst="rect">
            <a:avLst/>
          </a:prstGeom>
        </p:spPr>
        <p:txBody>
          <a:bodyPr wrap="square">
            <a:spAutoFit/>
          </a:bodyPr>
          <a:lstStyle/>
          <a:p>
            <a:pPr>
              <a:lnSpc>
                <a:spcPct val="130000"/>
              </a:lnSpc>
            </a:pPr>
            <a:r>
              <a:rPr lang="en-US" sz="1200" dirty="0">
                <a:solidFill>
                  <a:schemeClr val="bg1"/>
                </a:solidFill>
                <a:cs typeface="+mn-ea"/>
                <a:sym typeface="+mn-lt"/>
              </a:rPr>
              <a:t>A wonderful serenity has taken possession of my entire soul, like these sweet mornings of</a:t>
            </a:r>
          </a:p>
        </p:txBody>
      </p:sp>
      <p:grpSp>
        <p:nvGrpSpPr>
          <p:cNvPr id="51" name="稻壳儿_刀客儿出品_10">
            <a:extLst>
              <a:ext uri="{FF2B5EF4-FFF2-40B4-BE49-F238E27FC236}">
                <a16:creationId xmlns:a16="http://schemas.microsoft.com/office/drawing/2014/main" id="{3B4758D1-0FEB-4E6C-BE82-8BB1C98F8EB3}"/>
              </a:ext>
            </a:extLst>
          </p:cNvPr>
          <p:cNvGrpSpPr/>
          <p:nvPr/>
        </p:nvGrpSpPr>
        <p:grpSpPr>
          <a:xfrm>
            <a:off x="6218288" y="4112620"/>
            <a:ext cx="4966514" cy="1481866"/>
            <a:chOff x="14149810" y="2626638"/>
            <a:chExt cx="6277524" cy="1873034"/>
          </a:xfrm>
          <a:solidFill>
            <a:schemeClr val="accent4"/>
          </a:solidFill>
        </p:grpSpPr>
        <p:sp>
          <p:nvSpPr>
            <p:cNvPr id="52" name="稻壳儿_刀客儿出品_10_1">
              <a:extLst>
                <a:ext uri="{FF2B5EF4-FFF2-40B4-BE49-F238E27FC236}">
                  <a16:creationId xmlns:a16="http://schemas.microsoft.com/office/drawing/2014/main" id="{FC8D288B-17E2-4E45-AC3A-4AEAB15E9701}"/>
                </a:ext>
              </a:extLst>
            </p:cNvPr>
            <p:cNvSpPr/>
            <p:nvPr/>
          </p:nvSpPr>
          <p:spPr>
            <a:xfrm>
              <a:off x="14317579" y="2626638"/>
              <a:ext cx="6109755" cy="1873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53" name="稻壳儿_刀客儿出品_10_2">
              <a:extLst>
                <a:ext uri="{FF2B5EF4-FFF2-40B4-BE49-F238E27FC236}">
                  <a16:creationId xmlns:a16="http://schemas.microsoft.com/office/drawing/2014/main" id="{5C09E60D-5CD3-454F-844E-6146D20E2B92}"/>
                </a:ext>
              </a:extLst>
            </p:cNvPr>
            <p:cNvSpPr/>
            <p:nvPr/>
          </p:nvSpPr>
          <p:spPr>
            <a:xfrm rot="8100000" flipV="1">
              <a:off x="14149810" y="3415089"/>
              <a:ext cx="335540" cy="335540"/>
            </a:xfrm>
            <a:custGeom>
              <a:avLst/>
              <a:gdLst>
                <a:gd name="connsiteX0" fmla="*/ 0 w 518793"/>
                <a:gd name="connsiteY0" fmla="*/ 0 h 518793"/>
                <a:gd name="connsiteX1" fmla="*/ 518793 w 518793"/>
                <a:gd name="connsiteY1" fmla="*/ 518793 h 518793"/>
                <a:gd name="connsiteX2" fmla="*/ 518792 w 518793"/>
                <a:gd name="connsiteY2" fmla="*/ 136361 h 518793"/>
                <a:gd name="connsiteX3" fmla="*/ 382432 w 518793"/>
                <a:gd name="connsiteY3" fmla="*/ 1 h 518793"/>
                <a:gd name="connsiteX4" fmla="*/ 0 w 518793"/>
                <a:gd name="connsiteY4" fmla="*/ 0 h 518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793" h="518793">
                  <a:moveTo>
                    <a:pt x="0" y="0"/>
                  </a:moveTo>
                  <a:lnTo>
                    <a:pt x="518793" y="518793"/>
                  </a:lnTo>
                  <a:lnTo>
                    <a:pt x="518792" y="136361"/>
                  </a:lnTo>
                  <a:cubicBezTo>
                    <a:pt x="518792" y="61050"/>
                    <a:pt x="457742" y="0"/>
                    <a:pt x="382432" y="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55" name="稻壳儿_刀客儿出品_11">
            <a:extLst>
              <a:ext uri="{FF2B5EF4-FFF2-40B4-BE49-F238E27FC236}">
                <a16:creationId xmlns:a16="http://schemas.microsoft.com/office/drawing/2014/main" id="{F3064C7A-21D7-48F4-9642-2A3EB1F3F445}"/>
              </a:ext>
            </a:extLst>
          </p:cNvPr>
          <p:cNvSpPr/>
          <p:nvPr/>
        </p:nvSpPr>
        <p:spPr>
          <a:xfrm>
            <a:off x="6891167" y="4412234"/>
            <a:ext cx="1949573" cy="400110"/>
          </a:xfrm>
          <a:prstGeom prst="rect">
            <a:avLst/>
          </a:prstGeom>
        </p:spPr>
        <p:txBody>
          <a:bodyPr wrap="none" lIns="90000" tIns="46800" rIns="90000" bIns="46800">
            <a:spAutoFit/>
          </a:bodyPr>
          <a:lstStyle/>
          <a:p>
            <a:r>
              <a:rPr lang="en-US" sz="2000" dirty="0">
                <a:solidFill>
                  <a:schemeClr val="bg1"/>
                </a:solidFill>
                <a:cs typeface="+mn-ea"/>
                <a:sym typeface="+mn-lt"/>
              </a:rPr>
              <a:t>Your Text Here</a:t>
            </a:r>
          </a:p>
        </p:txBody>
      </p:sp>
      <p:sp>
        <p:nvSpPr>
          <p:cNvPr id="56" name="稻壳儿_刀客儿出品_12">
            <a:extLst>
              <a:ext uri="{FF2B5EF4-FFF2-40B4-BE49-F238E27FC236}">
                <a16:creationId xmlns:a16="http://schemas.microsoft.com/office/drawing/2014/main" id="{1040AF71-5EF4-4347-9C4A-5167C59BF9C1}"/>
              </a:ext>
            </a:extLst>
          </p:cNvPr>
          <p:cNvSpPr/>
          <p:nvPr/>
        </p:nvSpPr>
        <p:spPr>
          <a:xfrm>
            <a:off x="6891168" y="4799293"/>
            <a:ext cx="3941199" cy="546625"/>
          </a:xfrm>
          <a:prstGeom prst="rect">
            <a:avLst/>
          </a:prstGeom>
        </p:spPr>
        <p:txBody>
          <a:bodyPr wrap="square">
            <a:spAutoFit/>
          </a:bodyPr>
          <a:lstStyle/>
          <a:p>
            <a:pPr>
              <a:lnSpc>
                <a:spcPct val="130000"/>
              </a:lnSpc>
            </a:pPr>
            <a:r>
              <a:rPr lang="en-US" sz="1200" dirty="0">
                <a:solidFill>
                  <a:schemeClr val="bg1"/>
                </a:solidFill>
                <a:cs typeface="+mn-ea"/>
                <a:sym typeface="+mn-lt"/>
              </a:rPr>
              <a:t>A wonderful serenity has taken possession of my entire soul, like these sweet mornings of</a:t>
            </a:r>
          </a:p>
        </p:txBody>
      </p:sp>
      <p:sp>
        <p:nvSpPr>
          <p:cNvPr id="34" name="稻壳儿_刀客儿出品_13">
            <a:extLst>
              <a:ext uri="{FF2B5EF4-FFF2-40B4-BE49-F238E27FC236}">
                <a16:creationId xmlns:a16="http://schemas.microsoft.com/office/drawing/2014/main" id="{613F154C-D2CD-4DEE-82DE-F8281CDE9C33}"/>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35" name="稻壳儿_刀客儿出品_14">
            <a:extLst>
              <a:ext uri="{FF2B5EF4-FFF2-40B4-BE49-F238E27FC236}">
                <a16:creationId xmlns:a16="http://schemas.microsoft.com/office/drawing/2014/main" id="{6FC10388-D25B-4C71-B2B3-5705BC327C27}"/>
              </a:ext>
            </a:extLst>
          </p:cNvPr>
          <p:cNvSpPr txBox="1"/>
          <p:nvPr/>
        </p:nvSpPr>
        <p:spPr>
          <a:xfrm>
            <a:off x="3681642" y="1031741"/>
            <a:ext cx="4828714"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adicing</a:t>
            </a:r>
            <a:r>
              <a:rPr lang="en-US" altLang="zh-CN" dirty="0"/>
              <a:t> </a:t>
            </a:r>
            <a:r>
              <a:rPr lang="en-US" altLang="zh-CN" dirty="0" err="1"/>
              <a:t>elit</a:t>
            </a:r>
            <a:r>
              <a:rPr lang="en-US" altLang="zh-CN" dirty="0"/>
              <a:t>.</a:t>
            </a:r>
            <a:endParaRPr lang="en-US" dirty="0"/>
          </a:p>
        </p:txBody>
      </p:sp>
    </p:spTree>
    <p:extLst>
      <p:ext uri="{BB962C8B-B14F-4D97-AF65-F5344CB8AC3E}">
        <p14:creationId xmlns:p14="http://schemas.microsoft.com/office/powerpoint/2010/main" val="41413022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randombar(horizont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43" grpId="0"/>
      <p:bldP spid="44" grpId="0"/>
      <p:bldP spid="49" grpId="0"/>
      <p:bldP spid="50" grpId="0"/>
      <p:bldP spid="55" grpId="0"/>
      <p:bldP spid="56"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_刀客儿出品_1"/>
          <p:cNvSpPr/>
          <p:nvPr/>
        </p:nvSpPr>
        <p:spPr>
          <a:xfrm>
            <a:off x="6195391" y="3458817"/>
            <a:ext cx="1047165" cy="3399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0" name="稻壳儿_刀客儿出品_2"/>
          <p:cNvSpPr/>
          <p:nvPr/>
        </p:nvSpPr>
        <p:spPr>
          <a:xfrm>
            <a:off x="10107121" y="0"/>
            <a:ext cx="1506071" cy="32272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1" name="稻壳儿_刀客儿出品_3"/>
          <p:cNvSpPr txBox="1"/>
          <p:nvPr/>
        </p:nvSpPr>
        <p:spPr>
          <a:xfrm rot="16200000">
            <a:off x="5238942" y="4958352"/>
            <a:ext cx="2960062" cy="400110"/>
          </a:xfrm>
          <a:prstGeom prst="rect">
            <a:avLst/>
          </a:prstGeom>
          <a:noFill/>
        </p:spPr>
        <p:txBody>
          <a:bodyPr wrap="square" rtlCol="0">
            <a:spAutoFit/>
          </a:bodyPr>
          <a:lstStyle/>
          <a:p>
            <a:pPr algn="ctr"/>
            <a:r>
              <a:rPr lang="id-ID" sz="2000" dirty="0">
                <a:solidFill>
                  <a:schemeClr val="bg1"/>
                </a:solidFill>
                <a:cs typeface="+mn-ea"/>
                <a:sym typeface="+mn-lt"/>
              </a:rPr>
              <a:t>Insert Tagline Here</a:t>
            </a:r>
            <a:endParaRPr lang="en-US" sz="2000" dirty="0">
              <a:solidFill>
                <a:schemeClr val="bg1"/>
              </a:solidFill>
              <a:cs typeface="+mn-ea"/>
              <a:sym typeface="+mn-lt"/>
            </a:endParaRPr>
          </a:p>
        </p:txBody>
      </p:sp>
      <p:sp>
        <p:nvSpPr>
          <p:cNvPr id="18" name="稻壳儿_刀客儿出品_4">
            <a:extLst>
              <a:ext uri="{FF2B5EF4-FFF2-40B4-BE49-F238E27FC236}">
                <a16:creationId xmlns:a16="http://schemas.microsoft.com/office/drawing/2014/main" id="{333BCFBF-89BA-400D-B2ED-FA32E0B4C30C}"/>
              </a:ext>
            </a:extLst>
          </p:cNvPr>
          <p:cNvSpPr txBox="1"/>
          <p:nvPr/>
        </p:nvSpPr>
        <p:spPr>
          <a:xfrm>
            <a:off x="1148809" y="1279765"/>
            <a:ext cx="3416320" cy="646331"/>
          </a:xfrm>
          <a:prstGeom prst="rect">
            <a:avLst/>
          </a:prstGeom>
          <a:noFill/>
        </p:spPr>
        <p:txBody>
          <a:bodyPr wrap="none" lIns="90000" tIns="46800" rIns="90000" bIns="46800"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19" name="稻壳儿_刀客儿出品_5">
            <a:extLst>
              <a:ext uri="{FF2B5EF4-FFF2-40B4-BE49-F238E27FC236}">
                <a16:creationId xmlns:a16="http://schemas.microsoft.com/office/drawing/2014/main" id="{5CCB2617-6E11-4524-9D51-0EDC5DF892AA}"/>
              </a:ext>
            </a:extLst>
          </p:cNvPr>
          <p:cNvSpPr txBox="1"/>
          <p:nvPr/>
        </p:nvSpPr>
        <p:spPr>
          <a:xfrm>
            <a:off x="1148809" y="1977369"/>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20" name="稻壳儿_刀客儿出品_6"/>
          <p:cNvSpPr/>
          <p:nvPr/>
        </p:nvSpPr>
        <p:spPr>
          <a:xfrm flipH="1">
            <a:off x="1148809" y="4890863"/>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21" name="稻壳儿_刀客儿出品_7"/>
          <p:cNvSpPr txBox="1"/>
          <p:nvPr/>
        </p:nvSpPr>
        <p:spPr>
          <a:xfrm>
            <a:off x="1839280" y="4764895"/>
            <a:ext cx="1977121" cy="402291"/>
          </a:xfrm>
          <a:prstGeom prst="rect">
            <a:avLst/>
          </a:prstGeom>
          <a:noFill/>
        </p:spPr>
        <p:txBody>
          <a:bodyPr wrap="none" lIns="90000" tIns="46800" rIns="90000" bIns="46800" rtlCol="0">
            <a:spAutoFit/>
          </a:bodyPr>
          <a:lstStyle/>
          <a:p>
            <a:r>
              <a:rPr lang="zh-CN" altLang="en-US" sz="2000" b="1">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22" name="稻壳儿_刀客儿出品_8"/>
          <p:cNvSpPr/>
          <p:nvPr/>
        </p:nvSpPr>
        <p:spPr>
          <a:xfrm>
            <a:off x="1839280" y="5134107"/>
            <a:ext cx="3368359" cy="888256"/>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23" name="稻壳儿_刀客儿出品_9"/>
          <p:cNvSpPr/>
          <p:nvPr/>
        </p:nvSpPr>
        <p:spPr>
          <a:xfrm>
            <a:off x="1148810" y="2685255"/>
            <a:ext cx="4058830" cy="1719253"/>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a:t>
            </a:r>
            <a:r>
              <a:rPr lang="en-US" sz="1200" b="0" i="0" dirty="0" err="1">
                <a:solidFill>
                  <a:schemeClr val="tx1">
                    <a:lumMod val="75000"/>
                    <a:lumOff val="25000"/>
                  </a:schemeClr>
                </a:solidFill>
                <a:effectLst/>
                <a:cs typeface="+mn-ea"/>
                <a:sym typeface="+mn-lt"/>
              </a:rPr>
              <a:t>ut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perspiciatis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unde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omnis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iste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natus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esvolupt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ateaccusantium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doloremque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laudantium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totam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aperiam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eaque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ipsa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quae</a:t>
            </a:r>
            <a:r>
              <a:rPr lang="en-US" sz="1200" b="0" i="0" dirty="0">
                <a:solidFill>
                  <a:schemeClr val="tx1">
                    <a:lumMod val="75000"/>
                    <a:lumOff val="25000"/>
                  </a:schemeClr>
                </a:solidFill>
                <a:effectLst/>
                <a:cs typeface="+mn-ea"/>
                <a:sym typeface="+mn-lt"/>
              </a:rPr>
              <a:t> ab </a:t>
            </a:r>
            <a:r>
              <a:rPr lang="en-US" sz="1200" b="0" i="0" dirty="0" err="1">
                <a:solidFill>
                  <a:schemeClr val="tx1">
                    <a:lumMod val="75000"/>
                    <a:lumOff val="25000"/>
                  </a:schemeClr>
                </a:solidFill>
                <a:effectLst/>
                <a:cs typeface="+mn-ea"/>
                <a:sym typeface="+mn-lt"/>
              </a:rPr>
              <a:t>illo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inventore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veritatis</a:t>
            </a:r>
            <a:r>
              <a:rPr lang="en-US" sz="1200" b="0" i="0" dirty="0">
                <a:solidFill>
                  <a:schemeClr val="tx1">
                    <a:lumMod val="75000"/>
                    <a:lumOff val="25000"/>
                  </a:schemeClr>
                </a:solidFill>
                <a:effectLst/>
                <a:cs typeface="+mn-ea"/>
                <a:sym typeface="+mn-lt"/>
              </a:rPr>
              <a:t> et </a:t>
            </a:r>
            <a:r>
              <a:rPr lang="en-US" sz="1200" b="0" i="0" dirty="0" err="1">
                <a:solidFill>
                  <a:schemeClr val="tx1">
                    <a:lumMod val="75000"/>
                    <a:lumOff val="25000"/>
                  </a:schemeClr>
                </a:solidFill>
                <a:effectLst/>
                <a:cs typeface="+mn-ea"/>
                <a:sym typeface="+mn-lt"/>
              </a:rPr>
              <a:t>quasrchitecto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beatae</a:t>
            </a:r>
            <a:r>
              <a:rPr lang="en-US" sz="1200" b="0" i="0" dirty="0">
                <a:solidFill>
                  <a:schemeClr val="tx1">
                    <a:lumMod val="75000"/>
                    <a:lumOff val="25000"/>
                  </a:schemeClr>
                </a:solidFill>
                <a:effectLst/>
                <a:cs typeface="+mn-ea"/>
                <a:sym typeface="+mn-lt"/>
              </a:rPr>
              <a:t> vitae dicta sunt </a:t>
            </a:r>
            <a:r>
              <a:rPr lang="en-US" sz="1200" b="0" i="0" dirty="0" err="1">
                <a:solidFill>
                  <a:schemeClr val="tx1">
                    <a:lumMod val="75000"/>
                    <a:lumOff val="25000"/>
                  </a:schemeClr>
                </a:solidFill>
                <a:effectLst/>
                <a:cs typeface="+mn-ea"/>
                <a:sym typeface="+mn-lt"/>
              </a:rPr>
              <a:t>explicabo</a:t>
            </a:r>
            <a:r>
              <a:rPr lang="en-US" sz="1200" b="0" i="0" dirty="0">
                <a:solidFill>
                  <a:schemeClr val="tx1">
                    <a:lumMod val="75000"/>
                    <a:lumOff val="25000"/>
                  </a:schemeClr>
                </a:solidFill>
                <a:effectLst/>
                <a:cs typeface="+mn-ea"/>
                <a:sym typeface="+mn-lt"/>
              </a:rPr>
              <a:t>. Nemo </a:t>
            </a:r>
            <a:r>
              <a:rPr lang="en-US" sz="1200" b="0" i="0" dirty="0" err="1">
                <a:solidFill>
                  <a:schemeClr val="tx1">
                    <a:lumMod val="75000"/>
                    <a:lumOff val="25000"/>
                  </a:schemeClr>
                </a:solidFill>
                <a:effectLst/>
                <a:cs typeface="+mn-ea"/>
                <a:sym typeface="+mn-lt"/>
              </a:rPr>
              <a:t>enim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ipoluptatem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quia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voluptas</a:t>
            </a:r>
            <a:r>
              <a:rPr lang="en-US" sz="1200" b="0" i="0" dirty="0">
                <a:solidFill>
                  <a:schemeClr val="tx1">
                    <a:lumMod val="75000"/>
                    <a:lumOff val="25000"/>
                  </a:schemeClr>
                </a:solidFill>
                <a:effectLst/>
                <a:cs typeface="+mn-ea"/>
                <a:sym typeface="+mn-lt"/>
              </a:rPr>
              <a:t> sit </a:t>
            </a:r>
            <a:r>
              <a:rPr lang="en-US" sz="1200" b="0" i="0" dirty="0" err="1">
                <a:solidFill>
                  <a:schemeClr val="tx1">
                    <a:lumMod val="75000"/>
                    <a:lumOff val="25000"/>
                  </a:schemeClr>
                </a:solidFill>
                <a:effectLst/>
                <a:cs typeface="+mn-ea"/>
                <a:sym typeface="+mn-lt"/>
              </a:rPr>
              <a:t>aspernatur</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aut</a:t>
            </a:r>
            <a:endParaRPr lang="en-US" sz="1200" dirty="0">
              <a:solidFill>
                <a:schemeClr val="tx1">
                  <a:lumMod val="75000"/>
                  <a:lumOff val="25000"/>
                </a:schemeClr>
              </a:solidFill>
              <a:cs typeface="+mn-ea"/>
              <a:sym typeface="+mn-lt"/>
            </a:endParaRPr>
          </a:p>
        </p:txBody>
      </p:sp>
      <p:sp>
        <p:nvSpPr>
          <p:cNvPr id="25" name="稻壳儿_刀客儿出品_10">
            <a:extLst>
              <a:ext uri="{FF2B5EF4-FFF2-40B4-BE49-F238E27FC236}">
                <a16:creationId xmlns:a16="http://schemas.microsoft.com/office/drawing/2014/main" id="{2A2572A1-B595-474A-ADF0-04B420255DA5}"/>
              </a:ext>
            </a:extLst>
          </p:cNvPr>
          <p:cNvSpPr txBox="1"/>
          <p:nvPr/>
        </p:nvSpPr>
        <p:spPr>
          <a:xfrm>
            <a:off x="7158364" y="811760"/>
            <a:ext cx="1140354" cy="279180"/>
          </a:xfrm>
          <a:prstGeom prst="rect">
            <a:avLst/>
          </a:prstGeom>
          <a:noFill/>
        </p:spPr>
        <p:txBody>
          <a:bodyPr wrap="none" lIns="90000" tIns="46800" rIns="90000" bIns="46800" rtlCol="0">
            <a:spAutoFit/>
          </a:bodyPr>
          <a:lstStyle/>
          <a:p>
            <a:pPr algn="l"/>
            <a:r>
              <a:rPr lang="en-US" sz="1200" b="1">
                <a:solidFill>
                  <a:schemeClr val="tx1">
                    <a:lumMod val="75000"/>
                    <a:lumOff val="25000"/>
                  </a:schemeClr>
                </a:solidFill>
                <a:cs typeface="+mn-ea"/>
                <a:sym typeface="+mn-lt"/>
              </a:rPr>
              <a:t>08:30 ~ 11:00</a:t>
            </a:r>
            <a:endParaRPr lang="vi-VN" sz="1200" b="1">
              <a:solidFill>
                <a:schemeClr val="tx1">
                  <a:lumMod val="75000"/>
                  <a:lumOff val="25000"/>
                </a:schemeClr>
              </a:solidFill>
              <a:cs typeface="+mn-ea"/>
              <a:sym typeface="+mn-lt"/>
            </a:endParaRPr>
          </a:p>
        </p:txBody>
      </p:sp>
      <p:sp>
        <p:nvSpPr>
          <p:cNvPr id="26" name="稻壳儿_刀客儿出品_11">
            <a:extLst>
              <a:ext uri="{FF2B5EF4-FFF2-40B4-BE49-F238E27FC236}">
                <a16:creationId xmlns:a16="http://schemas.microsoft.com/office/drawing/2014/main" id="{2A2572A1-B595-474A-ADF0-04B420255DA5}"/>
              </a:ext>
            </a:extLst>
          </p:cNvPr>
          <p:cNvSpPr txBox="1"/>
          <p:nvPr/>
        </p:nvSpPr>
        <p:spPr>
          <a:xfrm>
            <a:off x="9262394" y="812820"/>
            <a:ext cx="1140354" cy="279180"/>
          </a:xfrm>
          <a:prstGeom prst="rect">
            <a:avLst/>
          </a:prstGeom>
          <a:noFill/>
        </p:spPr>
        <p:txBody>
          <a:bodyPr wrap="none" lIns="90000" tIns="46800" rIns="90000" bIns="46800" rtlCol="0">
            <a:spAutoFit/>
          </a:bodyPr>
          <a:lstStyle/>
          <a:p>
            <a:pPr algn="l"/>
            <a:r>
              <a:rPr lang="en-US" sz="1200" b="1">
                <a:solidFill>
                  <a:schemeClr val="tx1">
                    <a:lumMod val="75000"/>
                    <a:lumOff val="25000"/>
                  </a:schemeClr>
                </a:solidFill>
                <a:cs typeface="+mn-ea"/>
                <a:sym typeface="+mn-lt"/>
              </a:rPr>
              <a:t>08:30 ~ 11:00</a:t>
            </a:r>
            <a:endParaRPr lang="vi-VN" sz="1200" b="1">
              <a:solidFill>
                <a:schemeClr val="tx1">
                  <a:lumMod val="75000"/>
                  <a:lumOff val="25000"/>
                </a:schemeClr>
              </a:solidFill>
              <a:cs typeface="+mn-ea"/>
              <a:sym typeface="+mn-lt"/>
            </a:endParaRPr>
          </a:p>
        </p:txBody>
      </p:sp>
      <p:pic>
        <p:nvPicPr>
          <p:cNvPr id="5" name="稻壳儿_刀客儿出品_12">
            <a:extLst>
              <a:ext uri="{FF2B5EF4-FFF2-40B4-BE49-F238E27FC236}">
                <a16:creationId xmlns:a16="http://schemas.microsoft.com/office/drawing/2014/main" id="{82682383-3488-49E9-8D9A-4BCA2DB82831}"/>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10876" b="10876"/>
          <a:stretch>
            <a:fillRect/>
          </a:stretch>
        </p:blipFill>
        <p:spPr/>
      </p:pic>
      <p:pic>
        <p:nvPicPr>
          <p:cNvPr id="7" name="稻壳儿_刀客儿出品_13">
            <a:extLst>
              <a:ext uri="{FF2B5EF4-FFF2-40B4-BE49-F238E27FC236}">
                <a16:creationId xmlns:a16="http://schemas.microsoft.com/office/drawing/2014/main" id="{738CA64B-5A4B-4E4E-B8B2-33D317A7C70D}"/>
              </a:ext>
            </a:extLst>
          </p:cNvPr>
          <p:cNvPicPr>
            <a:picLocks noGrp="1"/>
          </p:cNvPicPr>
          <p:nvPr>
            <p:ph type="pic" sz="quarter" idx="11"/>
          </p:nvPr>
        </p:nvPicPr>
        <p:blipFill>
          <a:blip r:embed="rId3">
            <a:extLst>
              <a:ext uri="{28A0092B-C50C-407E-A947-70E740481C1C}">
                <a14:useLocalDpi xmlns:a14="http://schemas.microsoft.com/office/drawing/2010/main" val="0"/>
              </a:ext>
            </a:extLst>
          </a:blip>
          <a:srcRect t="5222" b="5222"/>
          <a:stretch>
            <a:fillRect/>
          </a:stretch>
        </p:blipFill>
        <p:spPr/>
      </p:pic>
    </p:spTree>
    <p:extLst>
      <p:ext uri="{BB962C8B-B14F-4D97-AF65-F5344CB8AC3E}">
        <p14:creationId xmlns:p14="http://schemas.microsoft.com/office/powerpoint/2010/main" val="1902828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8" grpId="0"/>
      <p:bldP spid="19" grpId="0"/>
      <p:bldP spid="20" grpId="0" animBg="1"/>
      <p:bldP spid="21" grpId="0"/>
      <p:bldP spid="22" grpId="0"/>
      <p:bldP spid="23"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刀客儿出品_1" descr="A close up of an animal&#10;&#10;Description automatically generated">
            <a:extLst>
              <a:ext uri="{FF2B5EF4-FFF2-40B4-BE49-F238E27FC236}">
                <a16:creationId xmlns:a16="http://schemas.microsoft.com/office/drawing/2014/main" id="{34003290-3916-400D-94DE-A40B53A96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62" y="563304"/>
            <a:ext cx="4583876" cy="3107868"/>
          </a:xfrm>
          <a:prstGeom prst="rect">
            <a:avLst/>
          </a:prstGeom>
        </p:spPr>
      </p:pic>
      <p:sp>
        <p:nvSpPr>
          <p:cNvPr id="2" name="稻壳儿_刀客儿出品_2">
            <a:extLst>
              <a:ext uri="{FF2B5EF4-FFF2-40B4-BE49-F238E27FC236}">
                <a16:creationId xmlns:a16="http://schemas.microsoft.com/office/drawing/2014/main" id="{718D7934-F65D-4A87-BD07-92F6845E1F4A}"/>
              </a:ext>
            </a:extLst>
          </p:cNvPr>
          <p:cNvSpPr txBox="1"/>
          <p:nvPr/>
        </p:nvSpPr>
        <p:spPr>
          <a:xfrm>
            <a:off x="4772561" y="4293652"/>
            <a:ext cx="2646878" cy="830997"/>
          </a:xfrm>
          <a:prstGeom prst="rect">
            <a:avLst/>
          </a:prstGeom>
          <a:noFill/>
        </p:spPr>
        <p:txBody>
          <a:bodyPr wrap="none" lIns="90000" tIns="46800" rIns="90000" bIns="46800" rtlCol="0">
            <a:spAutoFit/>
          </a:bodyPr>
          <a:lstStyle/>
          <a:p>
            <a:pPr algn="ctr"/>
            <a:r>
              <a:rPr lang="zh-CN" altLang="en-US" sz="4800" dirty="0">
                <a:solidFill>
                  <a:schemeClr val="accent1"/>
                </a:solidFill>
                <a:latin typeface="叶根友唐楷简" panose="02010601030101010101" pitchFamily="2" charset="-122"/>
                <a:ea typeface="叶根友唐楷简" panose="02010601030101010101" pitchFamily="2" charset="-122"/>
              </a:rPr>
              <a:t>添加标题</a:t>
            </a:r>
            <a:endParaRPr lang="en-US" sz="4800" dirty="0">
              <a:solidFill>
                <a:schemeClr val="accent1"/>
              </a:solidFill>
              <a:latin typeface="叶根友唐楷简" panose="02010601030101010101" pitchFamily="2" charset="-122"/>
              <a:ea typeface="叶根友唐楷简" panose="02010601030101010101" pitchFamily="2" charset="-122"/>
            </a:endParaRPr>
          </a:p>
        </p:txBody>
      </p:sp>
      <p:sp>
        <p:nvSpPr>
          <p:cNvPr id="3" name="稻壳儿_刀客儿出品_3">
            <a:extLst>
              <a:ext uri="{FF2B5EF4-FFF2-40B4-BE49-F238E27FC236}">
                <a16:creationId xmlns:a16="http://schemas.microsoft.com/office/drawing/2014/main" id="{B09AF9E8-4607-49AB-AD3D-72C129DF93C9}"/>
              </a:ext>
            </a:extLst>
          </p:cNvPr>
          <p:cNvSpPr txBox="1"/>
          <p:nvPr/>
        </p:nvSpPr>
        <p:spPr>
          <a:xfrm>
            <a:off x="5331860" y="3743960"/>
            <a:ext cx="1528280" cy="525401"/>
          </a:xfrm>
          <a:prstGeom prst="rect">
            <a:avLst/>
          </a:prstGeom>
          <a:noFill/>
        </p:spPr>
        <p:txBody>
          <a:bodyPr wrap="none" lIns="90000" tIns="46800" rIns="90000" bIns="46800" rtlCol="0">
            <a:spAutoFit/>
          </a:bodyPr>
          <a:lstStyle/>
          <a:p>
            <a:pPr algn="ctr"/>
            <a:r>
              <a:rPr lang="en-US" altLang="zh-CN" sz="2800" dirty="0">
                <a:solidFill>
                  <a:schemeClr val="tx1">
                    <a:lumMod val="85000"/>
                    <a:lumOff val="15000"/>
                  </a:schemeClr>
                </a:solidFill>
              </a:rPr>
              <a:t>PART.04</a:t>
            </a:r>
            <a:endParaRPr lang="en-US" sz="2800" dirty="0">
              <a:solidFill>
                <a:schemeClr val="tx1">
                  <a:lumMod val="85000"/>
                  <a:lumOff val="15000"/>
                </a:schemeClr>
              </a:solidFill>
            </a:endParaRPr>
          </a:p>
        </p:txBody>
      </p:sp>
      <p:sp>
        <p:nvSpPr>
          <p:cNvPr id="4" name="稻壳儿_刀客儿出品_4">
            <a:extLst>
              <a:ext uri="{FF2B5EF4-FFF2-40B4-BE49-F238E27FC236}">
                <a16:creationId xmlns:a16="http://schemas.microsoft.com/office/drawing/2014/main" id="{FA8182CA-41E6-49CF-8009-8059F0616AA6}"/>
              </a:ext>
            </a:extLst>
          </p:cNvPr>
          <p:cNvSpPr txBox="1"/>
          <p:nvPr/>
        </p:nvSpPr>
        <p:spPr>
          <a:xfrm>
            <a:off x="2874401" y="5195587"/>
            <a:ext cx="6443199" cy="73808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 </a:t>
            </a:r>
            <a:r>
              <a:rPr lang="en-US" sz="1200" dirty="0" err="1">
                <a:solidFill>
                  <a:schemeClr val="bg1">
                    <a:lumMod val="50000"/>
                  </a:schemeClr>
                </a:solidFill>
              </a:rPr>
              <a:t>Fusce</a:t>
            </a:r>
            <a:r>
              <a:rPr lang="en-US" sz="1200" dirty="0">
                <a:solidFill>
                  <a:schemeClr val="bg1">
                    <a:lumMod val="50000"/>
                  </a:schemeClr>
                </a:solidFill>
              </a:rPr>
              <a:t> </a:t>
            </a:r>
            <a:r>
              <a:rPr lang="en-US" sz="1200" dirty="0" err="1">
                <a:solidFill>
                  <a:schemeClr val="bg1">
                    <a:lumMod val="50000"/>
                  </a:schemeClr>
                </a:solidFill>
              </a:rPr>
              <a:t>posuere</a:t>
            </a:r>
            <a:r>
              <a:rPr lang="en-US" sz="1200" dirty="0">
                <a:solidFill>
                  <a:schemeClr val="bg1">
                    <a:lumMod val="50000"/>
                  </a:schemeClr>
                </a:solidFill>
              </a:rPr>
              <a:t>, magna sed pulvinar </a:t>
            </a:r>
            <a:r>
              <a:rPr lang="en-US" sz="1200" dirty="0" err="1">
                <a:solidFill>
                  <a:schemeClr val="bg1">
                    <a:lumMod val="50000"/>
                  </a:schemeClr>
                </a:solidFill>
              </a:rPr>
              <a:t>ultricies</a:t>
            </a:r>
            <a:r>
              <a:rPr lang="en-US" sz="1200" dirty="0">
                <a:solidFill>
                  <a:schemeClr val="bg1">
                    <a:lumMod val="50000"/>
                  </a:schemeClr>
                </a:solidFill>
              </a:rPr>
              <a:t>, </a:t>
            </a:r>
            <a:r>
              <a:rPr lang="en-US" sz="1200" dirty="0" err="1">
                <a:solidFill>
                  <a:schemeClr val="bg1">
                    <a:lumMod val="50000"/>
                  </a:schemeClr>
                </a:solidFill>
              </a:rPr>
              <a:t>purus</a:t>
            </a:r>
            <a:r>
              <a:rPr lang="en-US" sz="1200" dirty="0">
                <a:solidFill>
                  <a:schemeClr val="bg1">
                    <a:lumMod val="50000"/>
                  </a:schemeClr>
                </a:solidFill>
              </a:rPr>
              <a:t> </a:t>
            </a:r>
            <a:r>
              <a:rPr lang="en-US" sz="1200" dirty="0" err="1">
                <a:solidFill>
                  <a:schemeClr val="bg1">
                    <a:lumMod val="50000"/>
                  </a:schemeClr>
                </a:solidFill>
              </a:rPr>
              <a:t>lectus</a:t>
            </a:r>
            <a:r>
              <a:rPr lang="en-US" sz="1200" dirty="0">
                <a:solidFill>
                  <a:schemeClr val="bg1">
                    <a:lumMod val="50000"/>
                  </a:schemeClr>
                </a:solidFill>
              </a:rPr>
              <a:t> </a:t>
            </a:r>
            <a:r>
              <a:rPr lang="en-US" sz="1200" dirty="0" err="1">
                <a:solidFill>
                  <a:schemeClr val="bg1">
                    <a:lumMod val="50000"/>
                  </a:schemeClr>
                </a:solidFill>
              </a:rPr>
              <a:t>malesuada</a:t>
            </a:r>
            <a:r>
              <a:rPr lang="en-US" sz="1200" dirty="0">
                <a:solidFill>
                  <a:schemeClr val="bg1">
                    <a:lumMod val="50000"/>
                  </a:schemeClr>
                </a:solidFill>
              </a:rPr>
              <a:t> libero,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commodo</a:t>
            </a:r>
            <a:r>
              <a:rPr lang="en-US" sz="1200" dirty="0">
                <a:solidFill>
                  <a:schemeClr val="bg1">
                    <a:lumMod val="50000"/>
                  </a:schemeClr>
                </a:solidFill>
              </a:rPr>
              <a:t> magna </a:t>
            </a:r>
            <a:r>
              <a:rPr lang="en-US" sz="1200" dirty="0" err="1">
                <a:solidFill>
                  <a:schemeClr val="bg1">
                    <a:lumMod val="50000"/>
                  </a:schemeClr>
                </a:solidFill>
              </a:rPr>
              <a:t>eros</a:t>
            </a:r>
            <a:r>
              <a:rPr lang="en-US" sz="1200" dirty="0">
                <a:solidFill>
                  <a:schemeClr val="bg1">
                    <a:lumMod val="50000"/>
                  </a:schemeClr>
                </a:solidFill>
              </a:rPr>
              <a:t> </a:t>
            </a:r>
            <a:r>
              <a:rPr lang="en-US" sz="1200" dirty="0" err="1">
                <a:solidFill>
                  <a:schemeClr val="bg1">
                    <a:lumMod val="50000"/>
                  </a:schemeClr>
                </a:solidFill>
              </a:rPr>
              <a:t>quis</a:t>
            </a:r>
            <a:r>
              <a:rPr lang="en-US" sz="1200" dirty="0">
                <a:solidFill>
                  <a:schemeClr val="bg1">
                    <a:lumMod val="50000"/>
                  </a:schemeClr>
                </a:solidFill>
              </a:rPr>
              <a:t> </a:t>
            </a:r>
            <a:r>
              <a:rPr lang="en-US" sz="1200" dirty="0" err="1">
                <a:solidFill>
                  <a:schemeClr val="bg1">
                    <a:lumMod val="50000"/>
                  </a:schemeClr>
                </a:solidFill>
              </a:rPr>
              <a:t>urna</a:t>
            </a:r>
            <a:r>
              <a:rPr lang="en-US" sz="1200" dirty="0">
                <a:solidFill>
                  <a:schemeClr val="bg1">
                    <a:lumMod val="50000"/>
                  </a:schemeClr>
                </a:solidFill>
              </a:rPr>
              <a:t>.</a:t>
            </a:r>
          </a:p>
        </p:txBody>
      </p:sp>
    </p:spTree>
    <p:extLst>
      <p:ext uri="{BB962C8B-B14F-4D97-AF65-F5344CB8AC3E}">
        <p14:creationId xmlns:p14="http://schemas.microsoft.com/office/powerpoint/2010/main" val="37899059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稻壳儿_刀客儿出品_1"/>
          <p:cNvSpPr/>
          <p:nvPr/>
        </p:nvSpPr>
        <p:spPr>
          <a:xfrm>
            <a:off x="10017458" y="0"/>
            <a:ext cx="1323832" cy="382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6" name="稻壳儿_刀客儿出品_2"/>
          <p:cNvSpPr/>
          <p:nvPr/>
        </p:nvSpPr>
        <p:spPr>
          <a:xfrm>
            <a:off x="1862928" y="6497429"/>
            <a:ext cx="1207817" cy="3605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7" name="稻壳儿_刀客儿出品_3">
            <a:extLst>
              <a:ext uri="{FF2B5EF4-FFF2-40B4-BE49-F238E27FC236}">
                <a16:creationId xmlns:a16="http://schemas.microsoft.com/office/drawing/2014/main" id="{333BCFBF-89BA-400D-B2ED-FA32E0B4C30C}"/>
              </a:ext>
            </a:extLst>
          </p:cNvPr>
          <p:cNvSpPr txBox="1"/>
          <p:nvPr/>
        </p:nvSpPr>
        <p:spPr>
          <a:xfrm>
            <a:off x="6919727" y="3480076"/>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18" name="稻壳儿_刀客儿出品_4">
            <a:extLst>
              <a:ext uri="{FF2B5EF4-FFF2-40B4-BE49-F238E27FC236}">
                <a16:creationId xmlns:a16="http://schemas.microsoft.com/office/drawing/2014/main" id="{5CCB2617-6E11-4524-9D51-0EDC5DF892AA}"/>
              </a:ext>
            </a:extLst>
          </p:cNvPr>
          <p:cNvSpPr txBox="1"/>
          <p:nvPr/>
        </p:nvSpPr>
        <p:spPr>
          <a:xfrm>
            <a:off x="6919727" y="4177680"/>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21" name="稻壳儿_刀客儿出品_5"/>
          <p:cNvSpPr/>
          <p:nvPr/>
        </p:nvSpPr>
        <p:spPr>
          <a:xfrm flipH="1">
            <a:off x="6919727" y="5062133"/>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22" name="稻壳儿_刀客儿出品_6"/>
          <p:cNvSpPr txBox="1"/>
          <p:nvPr/>
        </p:nvSpPr>
        <p:spPr>
          <a:xfrm>
            <a:off x="7610198" y="4936165"/>
            <a:ext cx="1980029" cy="400110"/>
          </a:xfrm>
          <a:prstGeom prst="rect">
            <a:avLst/>
          </a:prstGeom>
          <a:noFill/>
        </p:spPr>
        <p:txBody>
          <a:bodyPr wrap="none" rtlCol="0">
            <a:spAutoFit/>
          </a:bodyPr>
          <a:lstStyle/>
          <a:p>
            <a:r>
              <a:rPr lang="zh-CN" altLang="en-US" sz="2000" b="1">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23" name="稻壳儿_刀客儿出品_7"/>
          <p:cNvSpPr/>
          <p:nvPr/>
        </p:nvSpPr>
        <p:spPr>
          <a:xfrm>
            <a:off x="7610198" y="5305377"/>
            <a:ext cx="3368359" cy="888256"/>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24" name="稻壳儿_刀客儿出品_8"/>
          <p:cNvSpPr/>
          <p:nvPr/>
        </p:nvSpPr>
        <p:spPr>
          <a:xfrm>
            <a:off x="4890312" y="1439331"/>
            <a:ext cx="6088245" cy="1165255"/>
          </a:xfrm>
          <a:prstGeom prst="rect">
            <a:avLst/>
          </a:prstGeom>
        </p:spPr>
        <p:txBody>
          <a:bodyPr wrap="square">
            <a:spAutoFit/>
          </a:bodyPr>
          <a:lstStyle/>
          <a:p>
            <a:pPr>
              <a:lnSpc>
                <a:spcPct val="150000"/>
              </a:lnSpc>
            </a:pPr>
            <a:r>
              <a:rPr lang="en-US" sz="1200" b="0" i="0">
                <a:solidFill>
                  <a:schemeClr val="tx1">
                    <a:lumMod val="75000"/>
                    <a:lumOff val="25000"/>
                  </a:schemeClr>
                </a:solidFill>
                <a:effectLst/>
                <a:cs typeface="+mn-ea"/>
                <a:sym typeface="+mn-lt"/>
              </a:rPr>
              <a:t>Sed ut perspiciatis unde omnis iste natus esvolupt ateaccusantium doloremque laudantium, totam aperiam, eaque ipsa quae ab illo inventore veritatis et quasrchitecto beatae vitae dicta sunt explicabo. Nemo enim ipoluptatem quia voluptas sit aspernatur aut</a:t>
            </a:r>
            <a:endParaRPr lang="en-US" sz="1200">
              <a:solidFill>
                <a:schemeClr val="tx1">
                  <a:lumMod val="75000"/>
                  <a:lumOff val="25000"/>
                </a:schemeClr>
              </a:solidFill>
              <a:cs typeface="+mn-ea"/>
              <a:sym typeface="+mn-lt"/>
            </a:endParaRPr>
          </a:p>
        </p:txBody>
      </p:sp>
      <p:sp>
        <p:nvSpPr>
          <p:cNvPr id="25" name="稻壳儿_刀客儿出品_9"/>
          <p:cNvSpPr/>
          <p:nvPr/>
        </p:nvSpPr>
        <p:spPr>
          <a:xfrm>
            <a:off x="0" y="0"/>
            <a:ext cx="1460310" cy="32432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pic>
        <p:nvPicPr>
          <p:cNvPr id="6" name="稻壳儿_刀客儿出品_10">
            <a:extLst>
              <a:ext uri="{FF2B5EF4-FFF2-40B4-BE49-F238E27FC236}">
                <a16:creationId xmlns:a16="http://schemas.microsoft.com/office/drawing/2014/main" id="{C88DB7F5-0461-41F1-A5C5-578D87FA4CAB}"/>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16650" r="16650"/>
          <a:stretch>
            <a:fillRect/>
          </a:stretch>
        </p:blipFill>
        <p:spPr/>
      </p:pic>
      <p:pic>
        <p:nvPicPr>
          <p:cNvPr id="8" name="稻壳儿_刀客儿出品_11">
            <a:extLst>
              <a:ext uri="{FF2B5EF4-FFF2-40B4-BE49-F238E27FC236}">
                <a16:creationId xmlns:a16="http://schemas.microsoft.com/office/drawing/2014/main" id="{2D126FFE-E23B-4C3D-82CD-ACC1F246CE09}"/>
              </a:ext>
            </a:extLst>
          </p:cNvPr>
          <p:cNvPicPr>
            <a:picLocks noGrp="1"/>
          </p:cNvPicPr>
          <p:nvPr>
            <p:ph type="pic" sz="quarter" idx="11"/>
          </p:nvPr>
        </p:nvPicPr>
        <p:blipFill>
          <a:blip r:embed="rId3" cstate="print">
            <a:extLst>
              <a:ext uri="{28A0092B-C50C-407E-A947-70E740481C1C}">
                <a14:useLocalDpi xmlns:a14="http://schemas.microsoft.com/office/drawing/2010/main" val="0"/>
              </a:ext>
            </a:extLst>
          </a:blip>
          <a:srcRect t="4553" b="4553"/>
          <a:stretch>
            <a:fillRect/>
          </a:stretch>
        </p:blipFill>
        <p:spPr/>
      </p:pic>
      <p:pic>
        <p:nvPicPr>
          <p:cNvPr id="10" name="稻壳儿_刀客儿出品_12">
            <a:extLst>
              <a:ext uri="{FF2B5EF4-FFF2-40B4-BE49-F238E27FC236}">
                <a16:creationId xmlns:a16="http://schemas.microsoft.com/office/drawing/2014/main" id="{E7DFB44B-C4DB-4D66-A962-DEA059731EF4}"/>
              </a:ext>
            </a:extLst>
          </p:cNvPr>
          <p:cNvPicPr>
            <a:picLocks noGrp="1"/>
          </p:cNvPicPr>
          <p:nvPr>
            <p:ph type="pic" sz="quarter" idx="12"/>
          </p:nvPr>
        </p:nvPicPr>
        <p:blipFill>
          <a:blip r:embed="rId4">
            <a:extLst>
              <a:ext uri="{28A0092B-C50C-407E-A947-70E740481C1C}">
                <a14:useLocalDpi xmlns:a14="http://schemas.microsoft.com/office/drawing/2010/main" val="0"/>
              </a:ext>
            </a:extLst>
          </a:blip>
          <a:srcRect l="19750" r="19750"/>
          <a:stretch>
            <a:fillRect/>
          </a:stretch>
        </p:blipFill>
        <p:spPr/>
      </p:pic>
    </p:spTree>
    <p:extLst>
      <p:ext uri="{BB962C8B-B14F-4D97-AF65-F5344CB8AC3E}">
        <p14:creationId xmlns:p14="http://schemas.microsoft.com/office/powerpoint/2010/main" val="8472754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randombar(horizontal)">
                                      <p:cBhvr>
                                        <p:cTn id="36" dur="500"/>
                                        <p:tgtEl>
                                          <p:spTgt spid="2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randombar(horizontal)">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21" grpId="0" animBg="1"/>
      <p:bldP spid="22" grpId="0"/>
      <p:bldP spid="23" grpId="0"/>
      <p:bldP spid="24"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稻壳儿_刀客儿出品_1">
            <a:extLst>
              <a:ext uri="{FF2B5EF4-FFF2-40B4-BE49-F238E27FC236}">
                <a16:creationId xmlns:a16="http://schemas.microsoft.com/office/drawing/2014/main" id="{CF80C38D-EEEE-44E3-8A10-AA3E0C95DA1F}"/>
              </a:ext>
            </a:extLst>
          </p:cNvPr>
          <p:cNvSpPr>
            <a:spLocks noChangeArrowheads="1"/>
          </p:cNvSpPr>
          <p:nvPr/>
        </p:nvSpPr>
        <p:spPr bwMode="auto">
          <a:xfrm>
            <a:off x="4346605" y="2287819"/>
            <a:ext cx="3436421" cy="3420971"/>
          </a:xfrm>
          <a:prstGeom prst="ellipse">
            <a:avLst/>
          </a:prstGeom>
          <a:noFill/>
          <a:ln w="12700" cap="flat">
            <a:solidFill>
              <a:srgbClr val="E1E9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0000" tIns="46800" rIns="90000" bIns="46800" numCol="1" anchor="t" anchorCtr="0" compatLnSpc="1">
            <a:prstTxWarp prst="textNoShape">
              <a:avLst/>
            </a:prstTxWarp>
          </a:bodyPr>
          <a:lstStyle/>
          <a:p>
            <a:endParaRPr lang="en-US" sz="1798"/>
          </a:p>
        </p:txBody>
      </p:sp>
      <p:sp>
        <p:nvSpPr>
          <p:cNvPr id="93" name="稻壳儿_刀客儿出品_2">
            <a:extLst>
              <a:ext uri="{FF2B5EF4-FFF2-40B4-BE49-F238E27FC236}">
                <a16:creationId xmlns:a16="http://schemas.microsoft.com/office/drawing/2014/main" id="{E306527C-16C4-472D-BC90-285ED39D43F1}"/>
              </a:ext>
            </a:extLst>
          </p:cNvPr>
          <p:cNvSpPr>
            <a:spLocks/>
          </p:cNvSpPr>
          <p:nvPr/>
        </p:nvSpPr>
        <p:spPr bwMode="auto">
          <a:xfrm>
            <a:off x="4505899" y="2066508"/>
            <a:ext cx="1097523" cy="1093174"/>
          </a:xfrm>
          <a:custGeom>
            <a:avLst/>
            <a:gdLst>
              <a:gd name="T0" fmla="*/ 253 w 295"/>
              <a:gd name="T1" fmla="*/ 71 h 295"/>
              <a:gd name="T2" fmla="*/ 224 w 295"/>
              <a:gd name="T3" fmla="*/ 253 h 295"/>
              <a:gd name="T4" fmla="*/ 43 w 295"/>
              <a:gd name="T5" fmla="*/ 224 h 295"/>
              <a:gd name="T6" fmla="*/ 71 w 295"/>
              <a:gd name="T7" fmla="*/ 42 h 295"/>
              <a:gd name="T8" fmla="*/ 253 w 295"/>
              <a:gd name="T9" fmla="*/ 71 h 295"/>
            </a:gdLst>
            <a:ahLst/>
            <a:cxnLst>
              <a:cxn ang="0">
                <a:pos x="T0" y="T1"/>
              </a:cxn>
              <a:cxn ang="0">
                <a:pos x="T2" y="T3"/>
              </a:cxn>
              <a:cxn ang="0">
                <a:pos x="T4" y="T5"/>
              </a:cxn>
              <a:cxn ang="0">
                <a:pos x="T6" y="T7"/>
              </a:cxn>
              <a:cxn ang="0">
                <a:pos x="T8" y="T9"/>
              </a:cxn>
            </a:cxnLst>
            <a:rect l="0" t="0" r="r" b="b"/>
            <a:pathLst>
              <a:path w="295" h="295">
                <a:moveTo>
                  <a:pt x="253" y="71"/>
                </a:moveTo>
                <a:cubicBezTo>
                  <a:pt x="295" y="129"/>
                  <a:pt x="282" y="211"/>
                  <a:pt x="224" y="253"/>
                </a:cubicBezTo>
                <a:cubicBezTo>
                  <a:pt x="166" y="295"/>
                  <a:pt x="85" y="282"/>
                  <a:pt x="43" y="224"/>
                </a:cubicBezTo>
                <a:cubicBezTo>
                  <a:pt x="0" y="166"/>
                  <a:pt x="13" y="85"/>
                  <a:pt x="71" y="42"/>
                </a:cubicBezTo>
                <a:cubicBezTo>
                  <a:pt x="129" y="0"/>
                  <a:pt x="211" y="13"/>
                  <a:pt x="253" y="71"/>
                </a:cubicBezTo>
                <a:close/>
              </a:path>
            </a:pathLst>
          </a:custGeom>
          <a:solidFill>
            <a:schemeClr val="accent2"/>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94" name="稻壳儿_刀客儿出品_3">
            <a:extLst>
              <a:ext uri="{FF2B5EF4-FFF2-40B4-BE49-F238E27FC236}">
                <a16:creationId xmlns:a16="http://schemas.microsoft.com/office/drawing/2014/main" id="{14772278-8A0C-4A72-85AB-014758725990}"/>
              </a:ext>
            </a:extLst>
          </p:cNvPr>
          <p:cNvSpPr>
            <a:spLocks noChangeArrowheads="1"/>
          </p:cNvSpPr>
          <p:nvPr/>
        </p:nvSpPr>
        <p:spPr bwMode="auto">
          <a:xfrm>
            <a:off x="3863901" y="3514970"/>
            <a:ext cx="967125" cy="964953"/>
          </a:xfrm>
          <a:prstGeom prst="ellipse">
            <a:avLst/>
          </a:prstGeom>
          <a:solidFill>
            <a:schemeClr val="accent1"/>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95" name="稻壳儿_刀客儿出品_4">
            <a:extLst>
              <a:ext uri="{FF2B5EF4-FFF2-40B4-BE49-F238E27FC236}">
                <a16:creationId xmlns:a16="http://schemas.microsoft.com/office/drawing/2014/main" id="{81423FDD-5D52-43CD-A177-4BFF2DB25D8B}"/>
              </a:ext>
            </a:extLst>
          </p:cNvPr>
          <p:cNvSpPr>
            <a:spLocks/>
          </p:cNvSpPr>
          <p:nvPr/>
        </p:nvSpPr>
        <p:spPr bwMode="auto">
          <a:xfrm>
            <a:off x="4505899" y="4835211"/>
            <a:ext cx="1097523" cy="1093174"/>
          </a:xfrm>
          <a:custGeom>
            <a:avLst/>
            <a:gdLst>
              <a:gd name="T0" fmla="*/ 43 w 295"/>
              <a:gd name="T1" fmla="*/ 71 h 295"/>
              <a:gd name="T2" fmla="*/ 224 w 295"/>
              <a:gd name="T3" fmla="*/ 42 h 295"/>
              <a:gd name="T4" fmla="*/ 253 w 295"/>
              <a:gd name="T5" fmla="*/ 224 h 295"/>
              <a:gd name="T6" fmla="*/ 71 w 295"/>
              <a:gd name="T7" fmla="*/ 253 h 295"/>
              <a:gd name="T8" fmla="*/ 43 w 295"/>
              <a:gd name="T9" fmla="*/ 71 h 295"/>
            </a:gdLst>
            <a:ahLst/>
            <a:cxnLst>
              <a:cxn ang="0">
                <a:pos x="T0" y="T1"/>
              </a:cxn>
              <a:cxn ang="0">
                <a:pos x="T2" y="T3"/>
              </a:cxn>
              <a:cxn ang="0">
                <a:pos x="T4" y="T5"/>
              </a:cxn>
              <a:cxn ang="0">
                <a:pos x="T6" y="T7"/>
              </a:cxn>
              <a:cxn ang="0">
                <a:pos x="T8" y="T9"/>
              </a:cxn>
            </a:cxnLst>
            <a:rect l="0" t="0" r="r" b="b"/>
            <a:pathLst>
              <a:path w="295" h="295">
                <a:moveTo>
                  <a:pt x="43" y="71"/>
                </a:moveTo>
                <a:cubicBezTo>
                  <a:pt x="85" y="13"/>
                  <a:pt x="166" y="0"/>
                  <a:pt x="224" y="42"/>
                </a:cubicBezTo>
                <a:cubicBezTo>
                  <a:pt x="282" y="84"/>
                  <a:pt x="295" y="166"/>
                  <a:pt x="253" y="224"/>
                </a:cubicBezTo>
                <a:cubicBezTo>
                  <a:pt x="211" y="282"/>
                  <a:pt x="129" y="295"/>
                  <a:pt x="71" y="253"/>
                </a:cubicBezTo>
                <a:cubicBezTo>
                  <a:pt x="13" y="210"/>
                  <a:pt x="0" y="129"/>
                  <a:pt x="43" y="71"/>
                </a:cubicBezTo>
                <a:close/>
              </a:path>
            </a:pathLst>
          </a:custGeom>
          <a:solidFill>
            <a:schemeClr val="accent2"/>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96" name="稻壳儿_刀客儿出品_5">
            <a:extLst>
              <a:ext uri="{FF2B5EF4-FFF2-40B4-BE49-F238E27FC236}">
                <a16:creationId xmlns:a16="http://schemas.microsoft.com/office/drawing/2014/main" id="{39C3C0D6-D583-4CE8-8CCA-8262A8297419}"/>
              </a:ext>
            </a:extLst>
          </p:cNvPr>
          <p:cNvSpPr>
            <a:spLocks noChangeArrowheads="1"/>
          </p:cNvSpPr>
          <p:nvPr/>
        </p:nvSpPr>
        <p:spPr bwMode="auto">
          <a:xfrm>
            <a:off x="7298378" y="3514970"/>
            <a:ext cx="969298" cy="964953"/>
          </a:xfrm>
          <a:prstGeom prst="ellipse">
            <a:avLst/>
          </a:prstGeom>
          <a:solidFill>
            <a:schemeClr val="accent4"/>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102" name="稻壳儿_刀客儿出品_6">
            <a:extLst>
              <a:ext uri="{FF2B5EF4-FFF2-40B4-BE49-F238E27FC236}">
                <a16:creationId xmlns:a16="http://schemas.microsoft.com/office/drawing/2014/main" id="{8347614E-ED5E-486C-8A2A-A3A6EE5DB262}"/>
              </a:ext>
            </a:extLst>
          </p:cNvPr>
          <p:cNvSpPr>
            <a:spLocks/>
          </p:cNvSpPr>
          <p:nvPr/>
        </p:nvSpPr>
        <p:spPr bwMode="auto">
          <a:xfrm>
            <a:off x="6526212" y="4835211"/>
            <a:ext cx="1097523" cy="1093174"/>
          </a:xfrm>
          <a:custGeom>
            <a:avLst/>
            <a:gdLst>
              <a:gd name="T0" fmla="*/ 42 w 295"/>
              <a:gd name="T1" fmla="*/ 224 h 295"/>
              <a:gd name="T2" fmla="*/ 71 w 295"/>
              <a:gd name="T3" fmla="*/ 42 h 295"/>
              <a:gd name="T4" fmla="*/ 252 w 295"/>
              <a:gd name="T5" fmla="*/ 71 h 295"/>
              <a:gd name="T6" fmla="*/ 224 w 295"/>
              <a:gd name="T7" fmla="*/ 253 h 295"/>
              <a:gd name="T8" fmla="*/ 42 w 295"/>
              <a:gd name="T9" fmla="*/ 224 h 295"/>
            </a:gdLst>
            <a:ahLst/>
            <a:cxnLst>
              <a:cxn ang="0">
                <a:pos x="T0" y="T1"/>
              </a:cxn>
              <a:cxn ang="0">
                <a:pos x="T2" y="T3"/>
              </a:cxn>
              <a:cxn ang="0">
                <a:pos x="T4" y="T5"/>
              </a:cxn>
              <a:cxn ang="0">
                <a:pos x="T6" y="T7"/>
              </a:cxn>
              <a:cxn ang="0">
                <a:pos x="T8" y="T9"/>
              </a:cxn>
            </a:cxnLst>
            <a:rect l="0" t="0" r="r" b="b"/>
            <a:pathLst>
              <a:path w="295" h="295">
                <a:moveTo>
                  <a:pt x="42" y="224"/>
                </a:moveTo>
                <a:cubicBezTo>
                  <a:pt x="0" y="166"/>
                  <a:pt x="13" y="84"/>
                  <a:pt x="71" y="42"/>
                </a:cubicBezTo>
                <a:cubicBezTo>
                  <a:pt x="129" y="0"/>
                  <a:pt x="210" y="13"/>
                  <a:pt x="252" y="71"/>
                </a:cubicBezTo>
                <a:cubicBezTo>
                  <a:pt x="295" y="129"/>
                  <a:pt x="282" y="210"/>
                  <a:pt x="224" y="253"/>
                </a:cubicBezTo>
                <a:cubicBezTo>
                  <a:pt x="166" y="295"/>
                  <a:pt x="84" y="282"/>
                  <a:pt x="42" y="224"/>
                </a:cubicBezTo>
                <a:close/>
              </a:path>
            </a:pathLst>
          </a:custGeom>
          <a:solidFill>
            <a:schemeClr val="accent3"/>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103" name="稻壳儿_刀客儿出品_7">
            <a:extLst>
              <a:ext uri="{FF2B5EF4-FFF2-40B4-BE49-F238E27FC236}">
                <a16:creationId xmlns:a16="http://schemas.microsoft.com/office/drawing/2014/main" id="{AC226FA4-F25C-4211-BBCF-FAE5D1BB0C14}"/>
              </a:ext>
            </a:extLst>
          </p:cNvPr>
          <p:cNvSpPr>
            <a:spLocks/>
          </p:cNvSpPr>
          <p:nvPr/>
        </p:nvSpPr>
        <p:spPr bwMode="auto">
          <a:xfrm>
            <a:off x="6526212" y="2066508"/>
            <a:ext cx="1097523" cy="1093174"/>
          </a:xfrm>
          <a:custGeom>
            <a:avLst/>
            <a:gdLst>
              <a:gd name="T0" fmla="*/ 252 w 295"/>
              <a:gd name="T1" fmla="*/ 224 h 295"/>
              <a:gd name="T2" fmla="*/ 71 w 295"/>
              <a:gd name="T3" fmla="*/ 253 h 295"/>
              <a:gd name="T4" fmla="*/ 42 w 295"/>
              <a:gd name="T5" fmla="*/ 71 h 295"/>
              <a:gd name="T6" fmla="*/ 224 w 295"/>
              <a:gd name="T7" fmla="*/ 42 h 295"/>
              <a:gd name="T8" fmla="*/ 252 w 295"/>
              <a:gd name="T9" fmla="*/ 224 h 295"/>
            </a:gdLst>
            <a:ahLst/>
            <a:cxnLst>
              <a:cxn ang="0">
                <a:pos x="T0" y="T1"/>
              </a:cxn>
              <a:cxn ang="0">
                <a:pos x="T2" y="T3"/>
              </a:cxn>
              <a:cxn ang="0">
                <a:pos x="T4" y="T5"/>
              </a:cxn>
              <a:cxn ang="0">
                <a:pos x="T6" y="T7"/>
              </a:cxn>
              <a:cxn ang="0">
                <a:pos x="T8" y="T9"/>
              </a:cxn>
            </a:cxnLst>
            <a:rect l="0" t="0" r="r" b="b"/>
            <a:pathLst>
              <a:path w="295" h="295">
                <a:moveTo>
                  <a:pt x="252" y="224"/>
                </a:moveTo>
                <a:cubicBezTo>
                  <a:pt x="210" y="282"/>
                  <a:pt x="129" y="295"/>
                  <a:pt x="71" y="253"/>
                </a:cubicBezTo>
                <a:cubicBezTo>
                  <a:pt x="13" y="211"/>
                  <a:pt x="0" y="129"/>
                  <a:pt x="42" y="71"/>
                </a:cubicBezTo>
                <a:cubicBezTo>
                  <a:pt x="84" y="13"/>
                  <a:pt x="166" y="0"/>
                  <a:pt x="224" y="42"/>
                </a:cubicBezTo>
                <a:cubicBezTo>
                  <a:pt x="282" y="85"/>
                  <a:pt x="295" y="166"/>
                  <a:pt x="252" y="224"/>
                </a:cubicBezTo>
                <a:close/>
              </a:path>
            </a:pathLst>
          </a:custGeom>
          <a:solidFill>
            <a:schemeClr val="accent3"/>
          </a:solidFill>
          <a:ln w="9525" cap="flat">
            <a:noFill/>
            <a:prstDash val="solid"/>
            <a:miter lim="800000"/>
            <a:headEnd/>
            <a:tailEnd/>
          </a:ln>
        </p:spPr>
        <p:txBody>
          <a:bodyPr vert="horz" wrap="square" lIns="90000" tIns="46800" rIns="90000" bIns="46800" numCol="1" anchor="t" anchorCtr="0" compatLnSpc="1">
            <a:prstTxWarp prst="textNoShape">
              <a:avLst/>
            </a:prstTxWarp>
          </a:bodyPr>
          <a:lstStyle/>
          <a:p>
            <a:endParaRPr lang="en-US" sz="1798"/>
          </a:p>
        </p:txBody>
      </p:sp>
      <p:sp>
        <p:nvSpPr>
          <p:cNvPr id="104" name="稻壳儿_刀客儿出品_8">
            <a:extLst>
              <a:ext uri="{FF2B5EF4-FFF2-40B4-BE49-F238E27FC236}">
                <a16:creationId xmlns:a16="http://schemas.microsoft.com/office/drawing/2014/main" id="{D2E0ECF7-66AA-40DA-B627-B7647A0A680E}"/>
              </a:ext>
            </a:extLst>
          </p:cNvPr>
          <p:cNvSpPr/>
          <p:nvPr/>
        </p:nvSpPr>
        <p:spPr>
          <a:xfrm>
            <a:off x="5335995" y="3265222"/>
            <a:ext cx="1464458" cy="1464449"/>
          </a:xfrm>
          <a:prstGeom prst="ellipse">
            <a:avLst/>
          </a:prstGeom>
          <a:solidFill>
            <a:srgbClr val="E1E9EA"/>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106" name="稻壳儿_刀客儿出品_9">
            <a:extLst>
              <a:ext uri="{FF2B5EF4-FFF2-40B4-BE49-F238E27FC236}">
                <a16:creationId xmlns:a16="http://schemas.microsoft.com/office/drawing/2014/main" id="{DF32D734-03FB-49E2-BD34-545A0C5CF8B8}"/>
              </a:ext>
            </a:extLst>
          </p:cNvPr>
          <p:cNvSpPr txBox="1"/>
          <p:nvPr/>
        </p:nvSpPr>
        <p:spPr>
          <a:xfrm>
            <a:off x="9076927" y="3580204"/>
            <a:ext cx="1616296" cy="338234"/>
          </a:xfrm>
          <a:prstGeom prst="rect">
            <a:avLst/>
          </a:prstGeom>
          <a:noFill/>
        </p:spPr>
        <p:txBody>
          <a:bodyPr wrap="none" lIns="90000" tIns="46800" rIns="90000" bIns="46800" rtlCol="0">
            <a:spAutoFit/>
          </a:bodyPr>
          <a:lstStyle/>
          <a:p>
            <a:r>
              <a:rPr lang="en-US" sz="1598" dirty="0">
                <a:solidFill>
                  <a:schemeClr val="bg1">
                    <a:lumMod val="50000"/>
                  </a:schemeClr>
                </a:solidFill>
              </a:rPr>
              <a:t>Insert title here</a:t>
            </a:r>
          </a:p>
        </p:txBody>
      </p:sp>
      <p:sp>
        <p:nvSpPr>
          <p:cNvPr id="107" name="稻壳儿_刀客儿出品_10">
            <a:extLst>
              <a:ext uri="{FF2B5EF4-FFF2-40B4-BE49-F238E27FC236}">
                <a16:creationId xmlns:a16="http://schemas.microsoft.com/office/drawing/2014/main" id="{B8BACD2B-3D91-4526-8678-B931B44B66A7}"/>
              </a:ext>
            </a:extLst>
          </p:cNvPr>
          <p:cNvSpPr txBox="1"/>
          <p:nvPr/>
        </p:nvSpPr>
        <p:spPr>
          <a:xfrm>
            <a:off x="9076926" y="3941094"/>
            <a:ext cx="2472271" cy="684226"/>
          </a:xfrm>
          <a:prstGeom prst="rect">
            <a:avLst/>
          </a:prstGeom>
          <a:noFill/>
        </p:spPr>
        <p:txBody>
          <a:bodyPr wrap="square" lIns="90000" tIns="46800" rIns="90000" bIns="46800" rtlCol="0">
            <a:spAutoFit/>
          </a:bodyPr>
          <a:lstStyle/>
          <a:p>
            <a:pPr>
              <a:lnSpc>
                <a:spcPct val="110000"/>
              </a:lnSpc>
            </a:pPr>
            <a:r>
              <a:rPr lang="en-US" sz="1198" dirty="0">
                <a:solidFill>
                  <a:schemeClr val="bg1">
                    <a:lumMod val="50000"/>
                  </a:schemeClr>
                </a:solidFill>
              </a:rPr>
              <a:t>Perspiciatis unde omnis iste natus error voluptatem aperiam.</a:t>
            </a:r>
          </a:p>
        </p:txBody>
      </p:sp>
      <p:sp>
        <p:nvSpPr>
          <p:cNvPr id="108" name="稻壳儿_刀客儿出品_11">
            <a:extLst>
              <a:ext uri="{FF2B5EF4-FFF2-40B4-BE49-F238E27FC236}">
                <a16:creationId xmlns:a16="http://schemas.microsoft.com/office/drawing/2014/main" id="{E3FF6541-3F67-4D97-B303-D01ABC6DE1D9}"/>
              </a:ext>
            </a:extLst>
          </p:cNvPr>
          <p:cNvSpPr txBox="1"/>
          <p:nvPr/>
        </p:nvSpPr>
        <p:spPr>
          <a:xfrm>
            <a:off x="8263945" y="2177364"/>
            <a:ext cx="1616296" cy="338234"/>
          </a:xfrm>
          <a:prstGeom prst="rect">
            <a:avLst/>
          </a:prstGeom>
          <a:noFill/>
        </p:spPr>
        <p:txBody>
          <a:bodyPr wrap="none" lIns="90000" tIns="46800" rIns="90000" bIns="46800" rtlCol="0">
            <a:spAutoFit/>
          </a:bodyPr>
          <a:lstStyle/>
          <a:p>
            <a:r>
              <a:rPr lang="en-US" sz="1598" dirty="0">
                <a:solidFill>
                  <a:schemeClr val="bg1">
                    <a:lumMod val="50000"/>
                  </a:schemeClr>
                </a:solidFill>
              </a:rPr>
              <a:t>Insert title here</a:t>
            </a:r>
          </a:p>
        </p:txBody>
      </p:sp>
      <p:sp>
        <p:nvSpPr>
          <p:cNvPr id="109" name="稻壳儿_刀客儿出品_12">
            <a:extLst>
              <a:ext uri="{FF2B5EF4-FFF2-40B4-BE49-F238E27FC236}">
                <a16:creationId xmlns:a16="http://schemas.microsoft.com/office/drawing/2014/main" id="{1DCEECCC-5174-44BB-8C6B-FA08D7752864}"/>
              </a:ext>
            </a:extLst>
          </p:cNvPr>
          <p:cNvSpPr txBox="1"/>
          <p:nvPr/>
        </p:nvSpPr>
        <p:spPr>
          <a:xfrm>
            <a:off x="8263945" y="2538254"/>
            <a:ext cx="2472271" cy="684226"/>
          </a:xfrm>
          <a:prstGeom prst="rect">
            <a:avLst/>
          </a:prstGeom>
          <a:noFill/>
        </p:spPr>
        <p:txBody>
          <a:bodyPr wrap="square" lIns="90000" tIns="46800" rIns="90000" bIns="46800" rtlCol="0">
            <a:spAutoFit/>
          </a:bodyPr>
          <a:lstStyle/>
          <a:p>
            <a:pPr>
              <a:lnSpc>
                <a:spcPct val="110000"/>
              </a:lnSpc>
            </a:pPr>
            <a:r>
              <a:rPr lang="en-US" sz="1198" dirty="0">
                <a:solidFill>
                  <a:schemeClr val="bg1">
                    <a:lumMod val="50000"/>
                  </a:schemeClr>
                </a:solidFill>
              </a:rPr>
              <a:t>Perspiciatis unde omnis iste natus error voluptatem aperiam.</a:t>
            </a:r>
          </a:p>
        </p:txBody>
      </p:sp>
      <p:sp>
        <p:nvSpPr>
          <p:cNvPr id="110" name="稻壳儿_刀客儿出品_13">
            <a:extLst>
              <a:ext uri="{FF2B5EF4-FFF2-40B4-BE49-F238E27FC236}">
                <a16:creationId xmlns:a16="http://schemas.microsoft.com/office/drawing/2014/main" id="{8C11A84F-30DF-43EA-A2FC-2DE87A5653A4}"/>
              </a:ext>
            </a:extLst>
          </p:cNvPr>
          <p:cNvSpPr txBox="1"/>
          <p:nvPr/>
        </p:nvSpPr>
        <p:spPr>
          <a:xfrm>
            <a:off x="8267676" y="4981869"/>
            <a:ext cx="1616296" cy="338234"/>
          </a:xfrm>
          <a:prstGeom prst="rect">
            <a:avLst/>
          </a:prstGeom>
          <a:noFill/>
        </p:spPr>
        <p:txBody>
          <a:bodyPr wrap="none" lIns="90000" tIns="46800" rIns="90000" bIns="46800" rtlCol="0">
            <a:spAutoFit/>
          </a:bodyPr>
          <a:lstStyle/>
          <a:p>
            <a:r>
              <a:rPr lang="en-US" sz="1598" dirty="0">
                <a:solidFill>
                  <a:schemeClr val="bg1">
                    <a:lumMod val="50000"/>
                  </a:schemeClr>
                </a:solidFill>
              </a:rPr>
              <a:t>Insert title here</a:t>
            </a:r>
          </a:p>
        </p:txBody>
      </p:sp>
      <p:sp>
        <p:nvSpPr>
          <p:cNvPr id="111" name="稻壳儿_刀客儿出品_14">
            <a:extLst>
              <a:ext uri="{FF2B5EF4-FFF2-40B4-BE49-F238E27FC236}">
                <a16:creationId xmlns:a16="http://schemas.microsoft.com/office/drawing/2014/main" id="{7F0CD368-4DAB-43AA-B273-B8BFD11A9908}"/>
              </a:ext>
            </a:extLst>
          </p:cNvPr>
          <p:cNvSpPr txBox="1"/>
          <p:nvPr/>
        </p:nvSpPr>
        <p:spPr>
          <a:xfrm>
            <a:off x="8267675" y="5342759"/>
            <a:ext cx="2472271" cy="684226"/>
          </a:xfrm>
          <a:prstGeom prst="rect">
            <a:avLst/>
          </a:prstGeom>
          <a:noFill/>
        </p:spPr>
        <p:txBody>
          <a:bodyPr wrap="square" lIns="90000" tIns="46800" rIns="90000" bIns="46800" rtlCol="0">
            <a:spAutoFit/>
          </a:bodyPr>
          <a:lstStyle/>
          <a:p>
            <a:pPr>
              <a:lnSpc>
                <a:spcPct val="110000"/>
              </a:lnSpc>
            </a:pPr>
            <a:r>
              <a:rPr lang="en-US" sz="1198" dirty="0">
                <a:solidFill>
                  <a:schemeClr val="bg1">
                    <a:lumMod val="50000"/>
                  </a:schemeClr>
                </a:solidFill>
              </a:rPr>
              <a:t>Perspiciatis unde omnis iste natus error voluptatem aperiam.</a:t>
            </a:r>
          </a:p>
        </p:txBody>
      </p:sp>
      <p:sp>
        <p:nvSpPr>
          <p:cNvPr id="112" name="稻壳儿_刀客儿出品_15">
            <a:extLst>
              <a:ext uri="{FF2B5EF4-FFF2-40B4-BE49-F238E27FC236}">
                <a16:creationId xmlns:a16="http://schemas.microsoft.com/office/drawing/2014/main" id="{FF35E32C-46FE-449E-BECE-C48485A4B990}"/>
              </a:ext>
            </a:extLst>
          </p:cNvPr>
          <p:cNvSpPr txBox="1"/>
          <p:nvPr/>
        </p:nvSpPr>
        <p:spPr>
          <a:xfrm>
            <a:off x="1438139" y="3580204"/>
            <a:ext cx="1616298" cy="338234"/>
          </a:xfrm>
          <a:prstGeom prst="rect">
            <a:avLst/>
          </a:prstGeom>
          <a:noFill/>
        </p:spPr>
        <p:txBody>
          <a:bodyPr wrap="none" lIns="90000" tIns="46800" rIns="90000" bIns="46800" rtlCol="0">
            <a:spAutoFit/>
          </a:bodyPr>
          <a:lstStyle/>
          <a:p>
            <a:pPr algn="r"/>
            <a:r>
              <a:rPr lang="en-US" sz="1598" dirty="0">
                <a:solidFill>
                  <a:schemeClr val="bg1">
                    <a:lumMod val="50000"/>
                  </a:schemeClr>
                </a:solidFill>
              </a:rPr>
              <a:t>Insert title here</a:t>
            </a:r>
          </a:p>
        </p:txBody>
      </p:sp>
      <p:sp>
        <p:nvSpPr>
          <p:cNvPr id="113" name="稻壳儿_刀客儿出品_16">
            <a:extLst>
              <a:ext uri="{FF2B5EF4-FFF2-40B4-BE49-F238E27FC236}">
                <a16:creationId xmlns:a16="http://schemas.microsoft.com/office/drawing/2014/main" id="{CA957DA1-9D10-412D-955F-561A6891C626}"/>
              </a:ext>
            </a:extLst>
          </p:cNvPr>
          <p:cNvSpPr txBox="1"/>
          <p:nvPr/>
        </p:nvSpPr>
        <p:spPr>
          <a:xfrm>
            <a:off x="582168" y="3941094"/>
            <a:ext cx="2472271" cy="684226"/>
          </a:xfrm>
          <a:prstGeom prst="rect">
            <a:avLst/>
          </a:prstGeom>
          <a:noFill/>
        </p:spPr>
        <p:txBody>
          <a:bodyPr wrap="square" lIns="90000" tIns="46800" rIns="90000" bIns="46800" rtlCol="0">
            <a:spAutoFit/>
          </a:bodyPr>
          <a:lstStyle/>
          <a:p>
            <a:pPr algn="r">
              <a:lnSpc>
                <a:spcPct val="110000"/>
              </a:lnSpc>
            </a:pPr>
            <a:r>
              <a:rPr lang="en-US" sz="1198" dirty="0">
                <a:solidFill>
                  <a:schemeClr val="bg1">
                    <a:lumMod val="50000"/>
                  </a:schemeClr>
                </a:solidFill>
              </a:rPr>
              <a:t>Perspiciatis unde omnis iste natus error voluptatem aperiam.</a:t>
            </a:r>
          </a:p>
        </p:txBody>
      </p:sp>
      <p:sp>
        <p:nvSpPr>
          <p:cNvPr id="114" name="稻壳儿_刀客儿出品_17">
            <a:extLst>
              <a:ext uri="{FF2B5EF4-FFF2-40B4-BE49-F238E27FC236}">
                <a16:creationId xmlns:a16="http://schemas.microsoft.com/office/drawing/2014/main" id="{F5A19E2F-459C-48BA-AAA8-79A56663F969}"/>
              </a:ext>
            </a:extLst>
          </p:cNvPr>
          <p:cNvSpPr txBox="1"/>
          <p:nvPr/>
        </p:nvSpPr>
        <p:spPr>
          <a:xfrm>
            <a:off x="2251120" y="2177364"/>
            <a:ext cx="1616298" cy="338234"/>
          </a:xfrm>
          <a:prstGeom prst="rect">
            <a:avLst/>
          </a:prstGeom>
          <a:noFill/>
        </p:spPr>
        <p:txBody>
          <a:bodyPr wrap="none" lIns="90000" tIns="46800" rIns="90000" bIns="46800" rtlCol="0">
            <a:spAutoFit/>
          </a:bodyPr>
          <a:lstStyle/>
          <a:p>
            <a:pPr algn="r"/>
            <a:r>
              <a:rPr lang="en-US" sz="1598" dirty="0">
                <a:solidFill>
                  <a:schemeClr val="bg1">
                    <a:lumMod val="50000"/>
                  </a:schemeClr>
                </a:solidFill>
              </a:rPr>
              <a:t>Insert title here</a:t>
            </a:r>
          </a:p>
        </p:txBody>
      </p:sp>
      <p:sp>
        <p:nvSpPr>
          <p:cNvPr id="115" name="稻壳儿_刀客儿出品_18">
            <a:extLst>
              <a:ext uri="{FF2B5EF4-FFF2-40B4-BE49-F238E27FC236}">
                <a16:creationId xmlns:a16="http://schemas.microsoft.com/office/drawing/2014/main" id="{A13151CC-17C3-4694-80E8-983312330F3F}"/>
              </a:ext>
            </a:extLst>
          </p:cNvPr>
          <p:cNvSpPr txBox="1"/>
          <p:nvPr/>
        </p:nvSpPr>
        <p:spPr>
          <a:xfrm>
            <a:off x="1395150" y="2538254"/>
            <a:ext cx="2472271" cy="684226"/>
          </a:xfrm>
          <a:prstGeom prst="rect">
            <a:avLst/>
          </a:prstGeom>
          <a:noFill/>
        </p:spPr>
        <p:txBody>
          <a:bodyPr wrap="square" lIns="90000" tIns="46800" rIns="90000" bIns="46800" rtlCol="0">
            <a:spAutoFit/>
          </a:bodyPr>
          <a:lstStyle/>
          <a:p>
            <a:pPr algn="r">
              <a:lnSpc>
                <a:spcPct val="110000"/>
              </a:lnSpc>
            </a:pPr>
            <a:r>
              <a:rPr lang="en-US" sz="1198" dirty="0">
                <a:solidFill>
                  <a:schemeClr val="bg1">
                    <a:lumMod val="50000"/>
                  </a:schemeClr>
                </a:solidFill>
              </a:rPr>
              <a:t>Perspiciatis unde omnis iste natus error voluptatem aperiam.</a:t>
            </a:r>
          </a:p>
        </p:txBody>
      </p:sp>
      <p:sp>
        <p:nvSpPr>
          <p:cNvPr id="116" name="稻壳儿_刀客儿出品_19">
            <a:extLst>
              <a:ext uri="{FF2B5EF4-FFF2-40B4-BE49-F238E27FC236}">
                <a16:creationId xmlns:a16="http://schemas.microsoft.com/office/drawing/2014/main" id="{3126D1F7-025E-4C98-9BFA-CE37772FDF75}"/>
              </a:ext>
            </a:extLst>
          </p:cNvPr>
          <p:cNvSpPr txBox="1"/>
          <p:nvPr/>
        </p:nvSpPr>
        <p:spPr>
          <a:xfrm>
            <a:off x="2247389" y="4981869"/>
            <a:ext cx="1616298" cy="338234"/>
          </a:xfrm>
          <a:prstGeom prst="rect">
            <a:avLst/>
          </a:prstGeom>
          <a:noFill/>
        </p:spPr>
        <p:txBody>
          <a:bodyPr wrap="none" lIns="90000" tIns="46800" rIns="90000" bIns="46800" rtlCol="0">
            <a:spAutoFit/>
          </a:bodyPr>
          <a:lstStyle/>
          <a:p>
            <a:pPr algn="r"/>
            <a:r>
              <a:rPr lang="en-US" sz="1598" dirty="0">
                <a:solidFill>
                  <a:schemeClr val="bg1">
                    <a:lumMod val="50000"/>
                  </a:schemeClr>
                </a:solidFill>
              </a:rPr>
              <a:t>Insert title here</a:t>
            </a:r>
          </a:p>
        </p:txBody>
      </p:sp>
      <p:sp>
        <p:nvSpPr>
          <p:cNvPr id="117" name="稻壳儿_刀客儿出品_20">
            <a:extLst>
              <a:ext uri="{FF2B5EF4-FFF2-40B4-BE49-F238E27FC236}">
                <a16:creationId xmlns:a16="http://schemas.microsoft.com/office/drawing/2014/main" id="{FCDE6E2E-54A3-48E6-B9F5-9CFAB41277D2}"/>
              </a:ext>
            </a:extLst>
          </p:cNvPr>
          <p:cNvSpPr txBox="1"/>
          <p:nvPr/>
        </p:nvSpPr>
        <p:spPr>
          <a:xfrm>
            <a:off x="1391418" y="5342759"/>
            <a:ext cx="2472271" cy="684226"/>
          </a:xfrm>
          <a:prstGeom prst="rect">
            <a:avLst/>
          </a:prstGeom>
          <a:noFill/>
        </p:spPr>
        <p:txBody>
          <a:bodyPr wrap="square" lIns="90000" tIns="46800" rIns="90000" bIns="46800" rtlCol="0">
            <a:spAutoFit/>
          </a:bodyPr>
          <a:lstStyle/>
          <a:p>
            <a:pPr algn="r">
              <a:lnSpc>
                <a:spcPct val="110000"/>
              </a:lnSpc>
            </a:pPr>
            <a:r>
              <a:rPr lang="en-US" sz="1198" dirty="0">
                <a:solidFill>
                  <a:schemeClr val="bg1">
                    <a:lumMod val="50000"/>
                  </a:schemeClr>
                </a:solidFill>
              </a:rPr>
              <a:t>Perspiciatis unde omnis iste natus error voluptatem aperiam.</a:t>
            </a:r>
          </a:p>
        </p:txBody>
      </p:sp>
      <p:sp>
        <p:nvSpPr>
          <p:cNvPr id="124" name="稻壳儿_刀客儿出品_21">
            <a:extLst>
              <a:ext uri="{FF2B5EF4-FFF2-40B4-BE49-F238E27FC236}">
                <a16:creationId xmlns:a16="http://schemas.microsoft.com/office/drawing/2014/main" id="{78A19832-0678-44AE-8735-6C03A45BE4F0}"/>
              </a:ext>
            </a:extLst>
          </p:cNvPr>
          <p:cNvSpPr txBox="1"/>
          <p:nvPr/>
        </p:nvSpPr>
        <p:spPr>
          <a:xfrm>
            <a:off x="5594755" y="3827239"/>
            <a:ext cx="1002495" cy="340415"/>
          </a:xfrm>
          <a:prstGeom prst="rect">
            <a:avLst/>
          </a:prstGeom>
          <a:noFill/>
        </p:spPr>
        <p:txBody>
          <a:bodyPr wrap="none" lIns="90000" tIns="46800" rIns="90000" bIns="46800" rtlCol="0">
            <a:spAutoFit/>
          </a:bodyPr>
          <a:lstStyle/>
          <a:p>
            <a:pPr algn="ctr"/>
            <a:r>
              <a:rPr lang="zh-CN" altLang="en-US" sz="1598">
                <a:solidFill>
                  <a:schemeClr val="tx1">
                    <a:lumMod val="65000"/>
                    <a:lumOff val="35000"/>
                  </a:schemeClr>
                </a:solidFill>
                <a:latin typeface="+mn-ea"/>
              </a:rPr>
              <a:t>添加标题</a:t>
            </a:r>
            <a:endParaRPr lang="en-US" sz="1598" dirty="0">
              <a:solidFill>
                <a:schemeClr val="tx1">
                  <a:lumMod val="65000"/>
                  <a:lumOff val="35000"/>
                </a:schemeClr>
              </a:solidFill>
              <a:latin typeface="+mn-ea"/>
            </a:endParaRPr>
          </a:p>
        </p:txBody>
      </p:sp>
      <p:sp>
        <p:nvSpPr>
          <p:cNvPr id="125" name="稻壳儿_刀客儿出品_22">
            <a:extLst>
              <a:ext uri="{FF2B5EF4-FFF2-40B4-BE49-F238E27FC236}">
                <a16:creationId xmlns:a16="http://schemas.microsoft.com/office/drawing/2014/main" id="{F09BB551-A019-4285-A9F7-B130E91EB580}"/>
              </a:ext>
            </a:extLst>
          </p:cNvPr>
          <p:cNvSpPr txBox="1"/>
          <p:nvPr/>
        </p:nvSpPr>
        <p:spPr>
          <a:xfrm>
            <a:off x="4656003" y="2473665"/>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126" name="稻壳儿_刀客儿出品_23">
            <a:extLst>
              <a:ext uri="{FF2B5EF4-FFF2-40B4-BE49-F238E27FC236}">
                <a16:creationId xmlns:a16="http://schemas.microsoft.com/office/drawing/2014/main" id="{C26884BC-FAB3-41E1-B651-F867559C7034}"/>
              </a:ext>
            </a:extLst>
          </p:cNvPr>
          <p:cNvSpPr txBox="1"/>
          <p:nvPr/>
        </p:nvSpPr>
        <p:spPr>
          <a:xfrm>
            <a:off x="3954767" y="3858016"/>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127" name="稻壳儿_刀客儿出品_24">
            <a:extLst>
              <a:ext uri="{FF2B5EF4-FFF2-40B4-BE49-F238E27FC236}">
                <a16:creationId xmlns:a16="http://schemas.microsoft.com/office/drawing/2014/main" id="{1DDD81AF-2422-4677-B98A-6409A90DC2E8}"/>
              </a:ext>
            </a:extLst>
          </p:cNvPr>
          <p:cNvSpPr txBox="1"/>
          <p:nvPr/>
        </p:nvSpPr>
        <p:spPr>
          <a:xfrm>
            <a:off x="4656002" y="5242368"/>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128" name="稻壳儿_刀客儿出品_25">
            <a:extLst>
              <a:ext uri="{FF2B5EF4-FFF2-40B4-BE49-F238E27FC236}">
                <a16:creationId xmlns:a16="http://schemas.microsoft.com/office/drawing/2014/main" id="{399A7150-C70E-48C0-8F20-402160F1B239}"/>
              </a:ext>
            </a:extLst>
          </p:cNvPr>
          <p:cNvSpPr txBox="1"/>
          <p:nvPr/>
        </p:nvSpPr>
        <p:spPr>
          <a:xfrm>
            <a:off x="6680308" y="2473665"/>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129" name="稻壳儿_刀客儿出品_26">
            <a:extLst>
              <a:ext uri="{FF2B5EF4-FFF2-40B4-BE49-F238E27FC236}">
                <a16:creationId xmlns:a16="http://schemas.microsoft.com/office/drawing/2014/main" id="{DFD4D56C-AC8E-421E-9FC5-F58FC9F74719}"/>
              </a:ext>
            </a:extLst>
          </p:cNvPr>
          <p:cNvSpPr txBox="1"/>
          <p:nvPr/>
        </p:nvSpPr>
        <p:spPr>
          <a:xfrm>
            <a:off x="6680307" y="5242368"/>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130" name="稻壳儿_刀客儿出品_27">
            <a:extLst>
              <a:ext uri="{FF2B5EF4-FFF2-40B4-BE49-F238E27FC236}">
                <a16:creationId xmlns:a16="http://schemas.microsoft.com/office/drawing/2014/main" id="{DAAEBAB1-CB01-4BFC-82CF-46BB0D64DD50}"/>
              </a:ext>
            </a:extLst>
          </p:cNvPr>
          <p:cNvSpPr txBox="1"/>
          <p:nvPr/>
        </p:nvSpPr>
        <p:spPr>
          <a:xfrm>
            <a:off x="7391188" y="3858016"/>
            <a:ext cx="797311" cy="278860"/>
          </a:xfrm>
          <a:prstGeom prst="rect">
            <a:avLst/>
          </a:prstGeom>
          <a:noFill/>
        </p:spPr>
        <p:txBody>
          <a:bodyPr wrap="none" lIns="90000" tIns="46800" rIns="90000" bIns="46800" rtlCol="0">
            <a:spAutoFit/>
          </a:bodyPr>
          <a:lstStyle/>
          <a:p>
            <a:pPr algn="ctr"/>
            <a:r>
              <a:rPr lang="zh-CN" altLang="en-US" sz="1198">
                <a:solidFill>
                  <a:schemeClr val="bg1"/>
                </a:solidFill>
                <a:latin typeface="+mn-ea"/>
              </a:rPr>
              <a:t>添加标题</a:t>
            </a:r>
            <a:endParaRPr lang="en-US" sz="1198" dirty="0">
              <a:solidFill>
                <a:schemeClr val="bg1"/>
              </a:solidFill>
              <a:latin typeface="+mn-ea"/>
            </a:endParaRPr>
          </a:p>
        </p:txBody>
      </p:sp>
      <p:sp>
        <p:nvSpPr>
          <p:cNvPr id="31" name="稻壳儿_刀客儿出品_28">
            <a:extLst>
              <a:ext uri="{FF2B5EF4-FFF2-40B4-BE49-F238E27FC236}">
                <a16:creationId xmlns:a16="http://schemas.microsoft.com/office/drawing/2014/main" id="{E3B78C82-2030-4B57-9535-7D28DE7D8879}"/>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32" name="稻壳儿_刀客儿出品_29">
            <a:extLst>
              <a:ext uri="{FF2B5EF4-FFF2-40B4-BE49-F238E27FC236}">
                <a16:creationId xmlns:a16="http://schemas.microsoft.com/office/drawing/2014/main" id="{7AE2D554-70C9-46BB-8341-4A970C93539F}"/>
              </a:ext>
            </a:extLst>
          </p:cNvPr>
          <p:cNvSpPr txBox="1"/>
          <p:nvPr/>
        </p:nvSpPr>
        <p:spPr>
          <a:xfrm>
            <a:off x="3681642" y="1031741"/>
            <a:ext cx="4828714"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adicing</a:t>
            </a:r>
            <a:r>
              <a:rPr lang="en-US" altLang="zh-CN" dirty="0"/>
              <a:t> </a:t>
            </a:r>
            <a:r>
              <a:rPr lang="en-US" altLang="zh-CN" dirty="0" err="1"/>
              <a:t>elit</a:t>
            </a:r>
            <a:r>
              <a:rPr lang="en-US" altLang="zh-CN" dirty="0"/>
              <a:t>.</a:t>
            </a:r>
            <a:endParaRPr lang="en-US" dirty="0"/>
          </a:p>
        </p:txBody>
      </p:sp>
    </p:spTree>
    <p:extLst>
      <p:ext uri="{BB962C8B-B14F-4D97-AF65-F5344CB8AC3E}">
        <p14:creationId xmlns:p14="http://schemas.microsoft.com/office/powerpoint/2010/main" val="38819033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p:cTn id="15" dur="1000" fill="hold"/>
                                        <p:tgtEl>
                                          <p:spTgt spid="92"/>
                                        </p:tgtEl>
                                        <p:attrNameLst>
                                          <p:attrName>ppt_w</p:attrName>
                                        </p:attrNameLst>
                                      </p:cBhvr>
                                      <p:tavLst>
                                        <p:tav tm="0">
                                          <p:val>
                                            <p:strVal val="#ppt_w*0.70"/>
                                          </p:val>
                                        </p:tav>
                                        <p:tav tm="100000">
                                          <p:val>
                                            <p:strVal val="#ppt_w"/>
                                          </p:val>
                                        </p:tav>
                                      </p:tavLst>
                                    </p:anim>
                                    <p:anim calcmode="lin" valueType="num">
                                      <p:cBhvr>
                                        <p:cTn id="16" dur="1000" fill="hold"/>
                                        <p:tgtEl>
                                          <p:spTgt spid="92"/>
                                        </p:tgtEl>
                                        <p:attrNameLst>
                                          <p:attrName>ppt_h</p:attrName>
                                        </p:attrNameLst>
                                      </p:cBhvr>
                                      <p:tavLst>
                                        <p:tav tm="0">
                                          <p:val>
                                            <p:strVal val="#ppt_h"/>
                                          </p:val>
                                        </p:tav>
                                        <p:tav tm="100000">
                                          <p:val>
                                            <p:strVal val="#ppt_h"/>
                                          </p:val>
                                        </p:tav>
                                      </p:tavLst>
                                    </p:anim>
                                    <p:animEffect transition="in" filter="fade">
                                      <p:cBhvr>
                                        <p:cTn id="17" dur="1000"/>
                                        <p:tgtEl>
                                          <p:spTgt spid="92"/>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anim calcmode="lin" valueType="num">
                                      <p:cBhvr>
                                        <p:cTn id="20" dur="1000" fill="hold"/>
                                        <p:tgtEl>
                                          <p:spTgt spid="93"/>
                                        </p:tgtEl>
                                        <p:attrNameLst>
                                          <p:attrName>ppt_w</p:attrName>
                                        </p:attrNameLst>
                                      </p:cBhvr>
                                      <p:tavLst>
                                        <p:tav tm="0">
                                          <p:val>
                                            <p:strVal val="#ppt_w*0.70"/>
                                          </p:val>
                                        </p:tav>
                                        <p:tav tm="100000">
                                          <p:val>
                                            <p:strVal val="#ppt_w"/>
                                          </p:val>
                                        </p:tav>
                                      </p:tavLst>
                                    </p:anim>
                                    <p:anim calcmode="lin" valueType="num">
                                      <p:cBhvr>
                                        <p:cTn id="21" dur="1000" fill="hold"/>
                                        <p:tgtEl>
                                          <p:spTgt spid="93"/>
                                        </p:tgtEl>
                                        <p:attrNameLst>
                                          <p:attrName>ppt_h</p:attrName>
                                        </p:attrNameLst>
                                      </p:cBhvr>
                                      <p:tavLst>
                                        <p:tav tm="0">
                                          <p:val>
                                            <p:strVal val="#ppt_h"/>
                                          </p:val>
                                        </p:tav>
                                        <p:tav tm="100000">
                                          <p:val>
                                            <p:strVal val="#ppt_h"/>
                                          </p:val>
                                        </p:tav>
                                      </p:tavLst>
                                    </p:anim>
                                    <p:animEffect transition="in" filter="fade">
                                      <p:cBhvr>
                                        <p:cTn id="22" dur="1000"/>
                                        <p:tgtEl>
                                          <p:spTgt spid="93"/>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 calcmode="lin" valueType="num">
                                      <p:cBhvr>
                                        <p:cTn id="25" dur="1000" fill="hold"/>
                                        <p:tgtEl>
                                          <p:spTgt spid="94"/>
                                        </p:tgtEl>
                                        <p:attrNameLst>
                                          <p:attrName>ppt_w</p:attrName>
                                        </p:attrNameLst>
                                      </p:cBhvr>
                                      <p:tavLst>
                                        <p:tav tm="0">
                                          <p:val>
                                            <p:strVal val="#ppt_w*0.70"/>
                                          </p:val>
                                        </p:tav>
                                        <p:tav tm="100000">
                                          <p:val>
                                            <p:strVal val="#ppt_w"/>
                                          </p:val>
                                        </p:tav>
                                      </p:tavLst>
                                    </p:anim>
                                    <p:anim calcmode="lin" valueType="num">
                                      <p:cBhvr>
                                        <p:cTn id="26" dur="1000" fill="hold"/>
                                        <p:tgtEl>
                                          <p:spTgt spid="94"/>
                                        </p:tgtEl>
                                        <p:attrNameLst>
                                          <p:attrName>ppt_h</p:attrName>
                                        </p:attrNameLst>
                                      </p:cBhvr>
                                      <p:tavLst>
                                        <p:tav tm="0">
                                          <p:val>
                                            <p:strVal val="#ppt_h"/>
                                          </p:val>
                                        </p:tav>
                                        <p:tav tm="100000">
                                          <p:val>
                                            <p:strVal val="#ppt_h"/>
                                          </p:val>
                                        </p:tav>
                                      </p:tavLst>
                                    </p:anim>
                                    <p:animEffect transition="in" filter="fade">
                                      <p:cBhvr>
                                        <p:cTn id="27" dur="1000"/>
                                        <p:tgtEl>
                                          <p:spTgt spid="94"/>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 calcmode="lin" valueType="num">
                                      <p:cBhvr>
                                        <p:cTn id="30" dur="1000" fill="hold"/>
                                        <p:tgtEl>
                                          <p:spTgt spid="95"/>
                                        </p:tgtEl>
                                        <p:attrNameLst>
                                          <p:attrName>ppt_w</p:attrName>
                                        </p:attrNameLst>
                                      </p:cBhvr>
                                      <p:tavLst>
                                        <p:tav tm="0">
                                          <p:val>
                                            <p:strVal val="#ppt_w*0.70"/>
                                          </p:val>
                                        </p:tav>
                                        <p:tav tm="100000">
                                          <p:val>
                                            <p:strVal val="#ppt_w"/>
                                          </p:val>
                                        </p:tav>
                                      </p:tavLst>
                                    </p:anim>
                                    <p:anim calcmode="lin" valueType="num">
                                      <p:cBhvr>
                                        <p:cTn id="31" dur="1000" fill="hold"/>
                                        <p:tgtEl>
                                          <p:spTgt spid="95"/>
                                        </p:tgtEl>
                                        <p:attrNameLst>
                                          <p:attrName>ppt_h</p:attrName>
                                        </p:attrNameLst>
                                      </p:cBhvr>
                                      <p:tavLst>
                                        <p:tav tm="0">
                                          <p:val>
                                            <p:strVal val="#ppt_h"/>
                                          </p:val>
                                        </p:tav>
                                        <p:tav tm="100000">
                                          <p:val>
                                            <p:strVal val="#ppt_h"/>
                                          </p:val>
                                        </p:tav>
                                      </p:tavLst>
                                    </p:anim>
                                    <p:animEffect transition="in" filter="fade">
                                      <p:cBhvr>
                                        <p:cTn id="32" dur="1000"/>
                                        <p:tgtEl>
                                          <p:spTgt spid="95"/>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p:cTn id="35" dur="1000" fill="hold"/>
                                        <p:tgtEl>
                                          <p:spTgt spid="96"/>
                                        </p:tgtEl>
                                        <p:attrNameLst>
                                          <p:attrName>ppt_w</p:attrName>
                                        </p:attrNameLst>
                                      </p:cBhvr>
                                      <p:tavLst>
                                        <p:tav tm="0">
                                          <p:val>
                                            <p:strVal val="#ppt_w*0.70"/>
                                          </p:val>
                                        </p:tav>
                                        <p:tav tm="100000">
                                          <p:val>
                                            <p:strVal val="#ppt_w"/>
                                          </p:val>
                                        </p:tav>
                                      </p:tavLst>
                                    </p:anim>
                                    <p:anim calcmode="lin" valueType="num">
                                      <p:cBhvr>
                                        <p:cTn id="36" dur="1000" fill="hold"/>
                                        <p:tgtEl>
                                          <p:spTgt spid="96"/>
                                        </p:tgtEl>
                                        <p:attrNameLst>
                                          <p:attrName>ppt_h</p:attrName>
                                        </p:attrNameLst>
                                      </p:cBhvr>
                                      <p:tavLst>
                                        <p:tav tm="0">
                                          <p:val>
                                            <p:strVal val="#ppt_h"/>
                                          </p:val>
                                        </p:tav>
                                        <p:tav tm="100000">
                                          <p:val>
                                            <p:strVal val="#ppt_h"/>
                                          </p:val>
                                        </p:tav>
                                      </p:tavLst>
                                    </p:anim>
                                    <p:animEffect transition="in" filter="fade">
                                      <p:cBhvr>
                                        <p:cTn id="37" dur="1000"/>
                                        <p:tgtEl>
                                          <p:spTgt spid="96"/>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102"/>
                                        </p:tgtEl>
                                        <p:attrNameLst>
                                          <p:attrName>style.visibility</p:attrName>
                                        </p:attrNameLst>
                                      </p:cBhvr>
                                      <p:to>
                                        <p:strVal val="visible"/>
                                      </p:to>
                                    </p:set>
                                    <p:anim calcmode="lin" valueType="num">
                                      <p:cBhvr>
                                        <p:cTn id="40" dur="1000" fill="hold"/>
                                        <p:tgtEl>
                                          <p:spTgt spid="102"/>
                                        </p:tgtEl>
                                        <p:attrNameLst>
                                          <p:attrName>ppt_w</p:attrName>
                                        </p:attrNameLst>
                                      </p:cBhvr>
                                      <p:tavLst>
                                        <p:tav tm="0">
                                          <p:val>
                                            <p:strVal val="#ppt_w*0.70"/>
                                          </p:val>
                                        </p:tav>
                                        <p:tav tm="100000">
                                          <p:val>
                                            <p:strVal val="#ppt_w"/>
                                          </p:val>
                                        </p:tav>
                                      </p:tavLst>
                                    </p:anim>
                                    <p:anim calcmode="lin" valueType="num">
                                      <p:cBhvr>
                                        <p:cTn id="41" dur="1000" fill="hold"/>
                                        <p:tgtEl>
                                          <p:spTgt spid="102"/>
                                        </p:tgtEl>
                                        <p:attrNameLst>
                                          <p:attrName>ppt_h</p:attrName>
                                        </p:attrNameLst>
                                      </p:cBhvr>
                                      <p:tavLst>
                                        <p:tav tm="0">
                                          <p:val>
                                            <p:strVal val="#ppt_h"/>
                                          </p:val>
                                        </p:tav>
                                        <p:tav tm="100000">
                                          <p:val>
                                            <p:strVal val="#ppt_h"/>
                                          </p:val>
                                        </p:tav>
                                      </p:tavLst>
                                    </p:anim>
                                    <p:animEffect transition="in" filter="fade">
                                      <p:cBhvr>
                                        <p:cTn id="42" dur="1000"/>
                                        <p:tgtEl>
                                          <p:spTgt spid="102"/>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 calcmode="lin" valueType="num">
                                      <p:cBhvr>
                                        <p:cTn id="45" dur="1000" fill="hold"/>
                                        <p:tgtEl>
                                          <p:spTgt spid="103"/>
                                        </p:tgtEl>
                                        <p:attrNameLst>
                                          <p:attrName>ppt_w</p:attrName>
                                        </p:attrNameLst>
                                      </p:cBhvr>
                                      <p:tavLst>
                                        <p:tav tm="0">
                                          <p:val>
                                            <p:strVal val="#ppt_w*0.70"/>
                                          </p:val>
                                        </p:tav>
                                        <p:tav tm="100000">
                                          <p:val>
                                            <p:strVal val="#ppt_w"/>
                                          </p:val>
                                        </p:tav>
                                      </p:tavLst>
                                    </p:anim>
                                    <p:anim calcmode="lin" valueType="num">
                                      <p:cBhvr>
                                        <p:cTn id="46" dur="1000" fill="hold"/>
                                        <p:tgtEl>
                                          <p:spTgt spid="103"/>
                                        </p:tgtEl>
                                        <p:attrNameLst>
                                          <p:attrName>ppt_h</p:attrName>
                                        </p:attrNameLst>
                                      </p:cBhvr>
                                      <p:tavLst>
                                        <p:tav tm="0">
                                          <p:val>
                                            <p:strVal val="#ppt_h"/>
                                          </p:val>
                                        </p:tav>
                                        <p:tav tm="100000">
                                          <p:val>
                                            <p:strVal val="#ppt_h"/>
                                          </p:val>
                                        </p:tav>
                                      </p:tavLst>
                                    </p:anim>
                                    <p:animEffect transition="in" filter="fade">
                                      <p:cBhvr>
                                        <p:cTn id="47" dur="1000"/>
                                        <p:tgtEl>
                                          <p:spTgt spid="103"/>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104"/>
                                        </p:tgtEl>
                                        <p:attrNameLst>
                                          <p:attrName>style.visibility</p:attrName>
                                        </p:attrNameLst>
                                      </p:cBhvr>
                                      <p:to>
                                        <p:strVal val="visible"/>
                                      </p:to>
                                    </p:set>
                                    <p:anim calcmode="lin" valueType="num">
                                      <p:cBhvr>
                                        <p:cTn id="50" dur="1000" fill="hold"/>
                                        <p:tgtEl>
                                          <p:spTgt spid="104"/>
                                        </p:tgtEl>
                                        <p:attrNameLst>
                                          <p:attrName>ppt_w</p:attrName>
                                        </p:attrNameLst>
                                      </p:cBhvr>
                                      <p:tavLst>
                                        <p:tav tm="0">
                                          <p:val>
                                            <p:strVal val="#ppt_w*0.70"/>
                                          </p:val>
                                        </p:tav>
                                        <p:tav tm="100000">
                                          <p:val>
                                            <p:strVal val="#ppt_w"/>
                                          </p:val>
                                        </p:tav>
                                      </p:tavLst>
                                    </p:anim>
                                    <p:anim calcmode="lin" valueType="num">
                                      <p:cBhvr>
                                        <p:cTn id="51" dur="1000" fill="hold"/>
                                        <p:tgtEl>
                                          <p:spTgt spid="104"/>
                                        </p:tgtEl>
                                        <p:attrNameLst>
                                          <p:attrName>ppt_h</p:attrName>
                                        </p:attrNameLst>
                                      </p:cBhvr>
                                      <p:tavLst>
                                        <p:tav tm="0">
                                          <p:val>
                                            <p:strVal val="#ppt_h"/>
                                          </p:val>
                                        </p:tav>
                                        <p:tav tm="100000">
                                          <p:val>
                                            <p:strVal val="#ppt_h"/>
                                          </p:val>
                                        </p:tav>
                                      </p:tavLst>
                                    </p:anim>
                                    <p:animEffect transition="in" filter="fade">
                                      <p:cBhvr>
                                        <p:cTn id="52" dur="1000"/>
                                        <p:tgtEl>
                                          <p:spTgt spid="104"/>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p:cTn id="55" dur="1000" fill="hold"/>
                                        <p:tgtEl>
                                          <p:spTgt spid="124"/>
                                        </p:tgtEl>
                                        <p:attrNameLst>
                                          <p:attrName>ppt_w</p:attrName>
                                        </p:attrNameLst>
                                      </p:cBhvr>
                                      <p:tavLst>
                                        <p:tav tm="0">
                                          <p:val>
                                            <p:strVal val="#ppt_w*0.70"/>
                                          </p:val>
                                        </p:tav>
                                        <p:tav tm="100000">
                                          <p:val>
                                            <p:strVal val="#ppt_w"/>
                                          </p:val>
                                        </p:tav>
                                      </p:tavLst>
                                    </p:anim>
                                    <p:anim calcmode="lin" valueType="num">
                                      <p:cBhvr>
                                        <p:cTn id="56" dur="1000" fill="hold"/>
                                        <p:tgtEl>
                                          <p:spTgt spid="124"/>
                                        </p:tgtEl>
                                        <p:attrNameLst>
                                          <p:attrName>ppt_h</p:attrName>
                                        </p:attrNameLst>
                                      </p:cBhvr>
                                      <p:tavLst>
                                        <p:tav tm="0">
                                          <p:val>
                                            <p:strVal val="#ppt_h"/>
                                          </p:val>
                                        </p:tav>
                                        <p:tav tm="100000">
                                          <p:val>
                                            <p:strVal val="#ppt_h"/>
                                          </p:val>
                                        </p:tav>
                                      </p:tavLst>
                                    </p:anim>
                                    <p:animEffect transition="in" filter="fade">
                                      <p:cBhvr>
                                        <p:cTn id="57" dur="1000"/>
                                        <p:tgtEl>
                                          <p:spTgt spid="124"/>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125"/>
                                        </p:tgtEl>
                                        <p:attrNameLst>
                                          <p:attrName>style.visibility</p:attrName>
                                        </p:attrNameLst>
                                      </p:cBhvr>
                                      <p:to>
                                        <p:strVal val="visible"/>
                                      </p:to>
                                    </p:set>
                                    <p:anim calcmode="lin" valueType="num">
                                      <p:cBhvr>
                                        <p:cTn id="60" dur="1000" fill="hold"/>
                                        <p:tgtEl>
                                          <p:spTgt spid="125"/>
                                        </p:tgtEl>
                                        <p:attrNameLst>
                                          <p:attrName>ppt_w</p:attrName>
                                        </p:attrNameLst>
                                      </p:cBhvr>
                                      <p:tavLst>
                                        <p:tav tm="0">
                                          <p:val>
                                            <p:strVal val="#ppt_w*0.70"/>
                                          </p:val>
                                        </p:tav>
                                        <p:tav tm="100000">
                                          <p:val>
                                            <p:strVal val="#ppt_w"/>
                                          </p:val>
                                        </p:tav>
                                      </p:tavLst>
                                    </p:anim>
                                    <p:anim calcmode="lin" valueType="num">
                                      <p:cBhvr>
                                        <p:cTn id="61" dur="1000" fill="hold"/>
                                        <p:tgtEl>
                                          <p:spTgt spid="125"/>
                                        </p:tgtEl>
                                        <p:attrNameLst>
                                          <p:attrName>ppt_h</p:attrName>
                                        </p:attrNameLst>
                                      </p:cBhvr>
                                      <p:tavLst>
                                        <p:tav tm="0">
                                          <p:val>
                                            <p:strVal val="#ppt_h"/>
                                          </p:val>
                                        </p:tav>
                                        <p:tav tm="100000">
                                          <p:val>
                                            <p:strVal val="#ppt_h"/>
                                          </p:val>
                                        </p:tav>
                                      </p:tavLst>
                                    </p:anim>
                                    <p:animEffect transition="in" filter="fade">
                                      <p:cBhvr>
                                        <p:cTn id="62" dur="1000"/>
                                        <p:tgtEl>
                                          <p:spTgt spid="125"/>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126"/>
                                        </p:tgtEl>
                                        <p:attrNameLst>
                                          <p:attrName>style.visibility</p:attrName>
                                        </p:attrNameLst>
                                      </p:cBhvr>
                                      <p:to>
                                        <p:strVal val="visible"/>
                                      </p:to>
                                    </p:set>
                                    <p:anim calcmode="lin" valueType="num">
                                      <p:cBhvr>
                                        <p:cTn id="65" dur="1000" fill="hold"/>
                                        <p:tgtEl>
                                          <p:spTgt spid="126"/>
                                        </p:tgtEl>
                                        <p:attrNameLst>
                                          <p:attrName>ppt_w</p:attrName>
                                        </p:attrNameLst>
                                      </p:cBhvr>
                                      <p:tavLst>
                                        <p:tav tm="0">
                                          <p:val>
                                            <p:strVal val="#ppt_w*0.70"/>
                                          </p:val>
                                        </p:tav>
                                        <p:tav tm="100000">
                                          <p:val>
                                            <p:strVal val="#ppt_w"/>
                                          </p:val>
                                        </p:tav>
                                      </p:tavLst>
                                    </p:anim>
                                    <p:anim calcmode="lin" valueType="num">
                                      <p:cBhvr>
                                        <p:cTn id="66" dur="1000" fill="hold"/>
                                        <p:tgtEl>
                                          <p:spTgt spid="126"/>
                                        </p:tgtEl>
                                        <p:attrNameLst>
                                          <p:attrName>ppt_h</p:attrName>
                                        </p:attrNameLst>
                                      </p:cBhvr>
                                      <p:tavLst>
                                        <p:tav tm="0">
                                          <p:val>
                                            <p:strVal val="#ppt_h"/>
                                          </p:val>
                                        </p:tav>
                                        <p:tav tm="100000">
                                          <p:val>
                                            <p:strVal val="#ppt_h"/>
                                          </p:val>
                                        </p:tav>
                                      </p:tavLst>
                                    </p:anim>
                                    <p:animEffect transition="in" filter="fade">
                                      <p:cBhvr>
                                        <p:cTn id="67" dur="1000"/>
                                        <p:tgtEl>
                                          <p:spTgt spid="126"/>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127"/>
                                        </p:tgtEl>
                                        <p:attrNameLst>
                                          <p:attrName>style.visibility</p:attrName>
                                        </p:attrNameLst>
                                      </p:cBhvr>
                                      <p:to>
                                        <p:strVal val="visible"/>
                                      </p:to>
                                    </p:set>
                                    <p:anim calcmode="lin" valueType="num">
                                      <p:cBhvr>
                                        <p:cTn id="70" dur="1000" fill="hold"/>
                                        <p:tgtEl>
                                          <p:spTgt spid="127"/>
                                        </p:tgtEl>
                                        <p:attrNameLst>
                                          <p:attrName>ppt_w</p:attrName>
                                        </p:attrNameLst>
                                      </p:cBhvr>
                                      <p:tavLst>
                                        <p:tav tm="0">
                                          <p:val>
                                            <p:strVal val="#ppt_w*0.70"/>
                                          </p:val>
                                        </p:tav>
                                        <p:tav tm="100000">
                                          <p:val>
                                            <p:strVal val="#ppt_w"/>
                                          </p:val>
                                        </p:tav>
                                      </p:tavLst>
                                    </p:anim>
                                    <p:anim calcmode="lin" valueType="num">
                                      <p:cBhvr>
                                        <p:cTn id="71" dur="1000" fill="hold"/>
                                        <p:tgtEl>
                                          <p:spTgt spid="127"/>
                                        </p:tgtEl>
                                        <p:attrNameLst>
                                          <p:attrName>ppt_h</p:attrName>
                                        </p:attrNameLst>
                                      </p:cBhvr>
                                      <p:tavLst>
                                        <p:tav tm="0">
                                          <p:val>
                                            <p:strVal val="#ppt_h"/>
                                          </p:val>
                                        </p:tav>
                                        <p:tav tm="100000">
                                          <p:val>
                                            <p:strVal val="#ppt_h"/>
                                          </p:val>
                                        </p:tav>
                                      </p:tavLst>
                                    </p:anim>
                                    <p:animEffect transition="in" filter="fade">
                                      <p:cBhvr>
                                        <p:cTn id="72" dur="1000"/>
                                        <p:tgtEl>
                                          <p:spTgt spid="127"/>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 calcmode="lin" valueType="num">
                                      <p:cBhvr>
                                        <p:cTn id="75" dur="1000" fill="hold"/>
                                        <p:tgtEl>
                                          <p:spTgt spid="128"/>
                                        </p:tgtEl>
                                        <p:attrNameLst>
                                          <p:attrName>ppt_w</p:attrName>
                                        </p:attrNameLst>
                                      </p:cBhvr>
                                      <p:tavLst>
                                        <p:tav tm="0">
                                          <p:val>
                                            <p:strVal val="#ppt_w*0.70"/>
                                          </p:val>
                                        </p:tav>
                                        <p:tav tm="100000">
                                          <p:val>
                                            <p:strVal val="#ppt_w"/>
                                          </p:val>
                                        </p:tav>
                                      </p:tavLst>
                                    </p:anim>
                                    <p:anim calcmode="lin" valueType="num">
                                      <p:cBhvr>
                                        <p:cTn id="76" dur="1000" fill="hold"/>
                                        <p:tgtEl>
                                          <p:spTgt spid="128"/>
                                        </p:tgtEl>
                                        <p:attrNameLst>
                                          <p:attrName>ppt_h</p:attrName>
                                        </p:attrNameLst>
                                      </p:cBhvr>
                                      <p:tavLst>
                                        <p:tav tm="0">
                                          <p:val>
                                            <p:strVal val="#ppt_h"/>
                                          </p:val>
                                        </p:tav>
                                        <p:tav tm="100000">
                                          <p:val>
                                            <p:strVal val="#ppt_h"/>
                                          </p:val>
                                        </p:tav>
                                      </p:tavLst>
                                    </p:anim>
                                    <p:animEffect transition="in" filter="fade">
                                      <p:cBhvr>
                                        <p:cTn id="77" dur="1000"/>
                                        <p:tgtEl>
                                          <p:spTgt spid="128"/>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129"/>
                                        </p:tgtEl>
                                        <p:attrNameLst>
                                          <p:attrName>style.visibility</p:attrName>
                                        </p:attrNameLst>
                                      </p:cBhvr>
                                      <p:to>
                                        <p:strVal val="visible"/>
                                      </p:to>
                                    </p:set>
                                    <p:anim calcmode="lin" valueType="num">
                                      <p:cBhvr>
                                        <p:cTn id="80" dur="1000" fill="hold"/>
                                        <p:tgtEl>
                                          <p:spTgt spid="129"/>
                                        </p:tgtEl>
                                        <p:attrNameLst>
                                          <p:attrName>ppt_w</p:attrName>
                                        </p:attrNameLst>
                                      </p:cBhvr>
                                      <p:tavLst>
                                        <p:tav tm="0">
                                          <p:val>
                                            <p:strVal val="#ppt_w*0.70"/>
                                          </p:val>
                                        </p:tav>
                                        <p:tav tm="100000">
                                          <p:val>
                                            <p:strVal val="#ppt_w"/>
                                          </p:val>
                                        </p:tav>
                                      </p:tavLst>
                                    </p:anim>
                                    <p:anim calcmode="lin" valueType="num">
                                      <p:cBhvr>
                                        <p:cTn id="81" dur="1000" fill="hold"/>
                                        <p:tgtEl>
                                          <p:spTgt spid="129"/>
                                        </p:tgtEl>
                                        <p:attrNameLst>
                                          <p:attrName>ppt_h</p:attrName>
                                        </p:attrNameLst>
                                      </p:cBhvr>
                                      <p:tavLst>
                                        <p:tav tm="0">
                                          <p:val>
                                            <p:strVal val="#ppt_h"/>
                                          </p:val>
                                        </p:tav>
                                        <p:tav tm="100000">
                                          <p:val>
                                            <p:strVal val="#ppt_h"/>
                                          </p:val>
                                        </p:tav>
                                      </p:tavLst>
                                    </p:anim>
                                    <p:animEffect transition="in" filter="fade">
                                      <p:cBhvr>
                                        <p:cTn id="82" dur="1000"/>
                                        <p:tgtEl>
                                          <p:spTgt spid="129"/>
                                        </p:tgtEl>
                                      </p:cBhvr>
                                    </p:animEffect>
                                  </p:childTnLst>
                                </p:cTn>
                              </p:par>
                              <p:par>
                                <p:cTn id="83" presetID="55" presetClass="entr" presetSubtype="0" fill="hold" grpId="0" nodeType="withEffect">
                                  <p:stCondLst>
                                    <p:cond delay="0"/>
                                  </p:stCondLst>
                                  <p:childTnLst>
                                    <p:set>
                                      <p:cBhvr>
                                        <p:cTn id="84" dur="1" fill="hold">
                                          <p:stCondLst>
                                            <p:cond delay="0"/>
                                          </p:stCondLst>
                                        </p:cTn>
                                        <p:tgtEl>
                                          <p:spTgt spid="130"/>
                                        </p:tgtEl>
                                        <p:attrNameLst>
                                          <p:attrName>style.visibility</p:attrName>
                                        </p:attrNameLst>
                                      </p:cBhvr>
                                      <p:to>
                                        <p:strVal val="visible"/>
                                      </p:to>
                                    </p:set>
                                    <p:anim calcmode="lin" valueType="num">
                                      <p:cBhvr>
                                        <p:cTn id="85" dur="1000" fill="hold"/>
                                        <p:tgtEl>
                                          <p:spTgt spid="130"/>
                                        </p:tgtEl>
                                        <p:attrNameLst>
                                          <p:attrName>ppt_w</p:attrName>
                                        </p:attrNameLst>
                                      </p:cBhvr>
                                      <p:tavLst>
                                        <p:tav tm="0">
                                          <p:val>
                                            <p:strVal val="#ppt_w*0.70"/>
                                          </p:val>
                                        </p:tav>
                                        <p:tav tm="100000">
                                          <p:val>
                                            <p:strVal val="#ppt_w"/>
                                          </p:val>
                                        </p:tav>
                                      </p:tavLst>
                                    </p:anim>
                                    <p:anim calcmode="lin" valueType="num">
                                      <p:cBhvr>
                                        <p:cTn id="86" dur="1000" fill="hold"/>
                                        <p:tgtEl>
                                          <p:spTgt spid="130"/>
                                        </p:tgtEl>
                                        <p:attrNameLst>
                                          <p:attrName>ppt_h</p:attrName>
                                        </p:attrNameLst>
                                      </p:cBhvr>
                                      <p:tavLst>
                                        <p:tav tm="0">
                                          <p:val>
                                            <p:strVal val="#ppt_h"/>
                                          </p:val>
                                        </p:tav>
                                        <p:tav tm="100000">
                                          <p:val>
                                            <p:strVal val="#ppt_h"/>
                                          </p:val>
                                        </p:tav>
                                      </p:tavLst>
                                    </p:anim>
                                    <p:animEffect transition="in" filter="fade">
                                      <p:cBhvr>
                                        <p:cTn id="87" dur="10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12"/>
                                        </p:tgtEl>
                                        <p:attrNameLst>
                                          <p:attrName>style.visibility</p:attrName>
                                        </p:attrNameLst>
                                      </p:cBhvr>
                                      <p:to>
                                        <p:strVal val="visible"/>
                                      </p:to>
                                    </p:set>
                                    <p:animEffect transition="in" filter="fade">
                                      <p:cBhvr>
                                        <p:cTn id="92" dur="1000"/>
                                        <p:tgtEl>
                                          <p:spTgt spid="112"/>
                                        </p:tgtEl>
                                      </p:cBhvr>
                                    </p:animEffect>
                                    <p:anim calcmode="lin" valueType="num">
                                      <p:cBhvr>
                                        <p:cTn id="93" dur="1000" fill="hold"/>
                                        <p:tgtEl>
                                          <p:spTgt spid="112"/>
                                        </p:tgtEl>
                                        <p:attrNameLst>
                                          <p:attrName>ppt_x</p:attrName>
                                        </p:attrNameLst>
                                      </p:cBhvr>
                                      <p:tavLst>
                                        <p:tav tm="0">
                                          <p:val>
                                            <p:strVal val="#ppt_x"/>
                                          </p:val>
                                        </p:tav>
                                        <p:tav tm="100000">
                                          <p:val>
                                            <p:strVal val="#ppt_x"/>
                                          </p:val>
                                        </p:tav>
                                      </p:tavLst>
                                    </p:anim>
                                    <p:anim calcmode="lin" valueType="num">
                                      <p:cBhvr>
                                        <p:cTn id="94" dur="1000" fill="hold"/>
                                        <p:tgtEl>
                                          <p:spTgt spid="11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13"/>
                                        </p:tgtEl>
                                        <p:attrNameLst>
                                          <p:attrName>style.visibility</p:attrName>
                                        </p:attrNameLst>
                                      </p:cBhvr>
                                      <p:to>
                                        <p:strVal val="visible"/>
                                      </p:to>
                                    </p:set>
                                    <p:animEffect transition="in" filter="fade">
                                      <p:cBhvr>
                                        <p:cTn id="97" dur="1000"/>
                                        <p:tgtEl>
                                          <p:spTgt spid="113"/>
                                        </p:tgtEl>
                                      </p:cBhvr>
                                    </p:animEffect>
                                    <p:anim calcmode="lin" valueType="num">
                                      <p:cBhvr>
                                        <p:cTn id="98" dur="1000" fill="hold"/>
                                        <p:tgtEl>
                                          <p:spTgt spid="113"/>
                                        </p:tgtEl>
                                        <p:attrNameLst>
                                          <p:attrName>ppt_x</p:attrName>
                                        </p:attrNameLst>
                                      </p:cBhvr>
                                      <p:tavLst>
                                        <p:tav tm="0">
                                          <p:val>
                                            <p:strVal val="#ppt_x"/>
                                          </p:val>
                                        </p:tav>
                                        <p:tav tm="100000">
                                          <p:val>
                                            <p:strVal val="#ppt_x"/>
                                          </p:val>
                                        </p:tav>
                                      </p:tavLst>
                                    </p:anim>
                                    <p:anim calcmode="lin" valueType="num">
                                      <p:cBhvr>
                                        <p:cTn id="99" dur="1000" fill="hold"/>
                                        <p:tgtEl>
                                          <p:spTgt spid="1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fade">
                                      <p:cBhvr>
                                        <p:cTn id="102" dur="1000"/>
                                        <p:tgtEl>
                                          <p:spTgt spid="114"/>
                                        </p:tgtEl>
                                      </p:cBhvr>
                                    </p:animEffect>
                                    <p:anim calcmode="lin" valueType="num">
                                      <p:cBhvr>
                                        <p:cTn id="103" dur="1000" fill="hold"/>
                                        <p:tgtEl>
                                          <p:spTgt spid="114"/>
                                        </p:tgtEl>
                                        <p:attrNameLst>
                                          <p:attrName>ppt_x</p:attrName>
                                        </p:attrNameLst>
                                      </p:cBhvr>
                                      <p:tavLst>
                                        <p:tav tm="0">
                                          <p:val>
                                            <p:strVal val="#ppt_x"/>
                                          </p:val>
                                        </p:tav>
                                        <p:tav tm="100000">
                                          <p:val>
                                            <p:strVal val="#ppt_x"/>
                                          </p:val>
                                        </p:tav>
                                      </p:tavLst>
                                    </p:anim>
                                    <p:anim calcmode="lin" valueType="num">
                                      <p:cBhvr>
                                        <p:cTn id="104" dur="1000" fill="hold"/>
                                        <p:tgtEl>
                                          <p:spTgt spid="11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fade">
                                      <p:cBhvr>
                                        <p:cTn id="107" dur="1000"/>
                                        <p:tgtEl>
                                          <p:spTgt spid="115"/>
                                        </p:tgtEl>
                                      </p:cBhvr>
                                    </p:animEffect>
                                    <p:anim calcmode="lin" valueType="num">
                                      <p:cBhvr>
                                        <p:cTn id="108" dur="1000" fill="hold"/>
                                        <p:tgtEl>
                                          <p:spTgt spid="115"/>
                                        </p:tgtEl>
                                        <p:attrNameLst>
                                          <p:attrName>ppt_x</p:attrName>
                                        </p:attrNameLst>
                                      </p:cBhvr>
                                      <p:tavLst>
                                        <p:tav tm="0">
                                          <p:val>
                                            <p:strVal val="#ppt_x"/>
                                          </p:val>
                                        </p:tav>
                                        <p:tav tm="100000">
                                          <p:val>
                                            <p:strVal val="#ppt_x"/>
                                          </p:val>
                                        </p:tav>
                                      </p:tavLst>
                                    </p:anim>
                                    <p:anim calcmode="lin" valueType="num">
                                      <p:cBhvr>
                                        <p:cTn id="109" dur="1000" fill="hold"/>
                                        <p:tgtEl>
                                          <p:spTgt spid="11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0"/>
                                        <p:tgtEl>
                                          <p:spTgt spid="116"/>
                                        </p:tgtEl>
                                      </p:cBhvr>
                                    </p:animEffect>
                                    <p:anim calcmode="lin" valueType="num">
                                      <p:cBhvr>
                                        <p:cTn id="113" dur="1000" fill="hold"/>
                                        <p:tgtEl>
                                          <p:spTgt spid="116"/>
                                        </p:tgtEl>
                                        <p:attrNameLst>
                                          <p:attrName>ppt_x</p:attrName>
                                        </p:attrNameLst>
                                      </p:cBhvr>
                                      <p:tavLst>
                                        <p:tav tm="0">
                                          <p:val>
                                            <p:strVal val="#ppt_x"/>
                                          </p:val>
                                        </p:tav>
                                        <p:tav tm="100000">
                                          <p:val>
                                            <p:strVal val="#ppt_x"/>
                                          </p:val>
                                        </p:tav>
                                      </p:tavLst>
                                    </p:anim>
                                    <p:anim calcmode="lin" valueType="num">
                                      <p:cBhvr>
                                        <p:cTn id="114" dur="1000" fill="hold"/>
                                        <p:tgtEl>
                                          <p:spTgt spid="11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17"/>
                                        </p:tgtEl>
                                        <p:attrNameLst>
                                          <p:attrName>style.visibility</p:attrName>
                                        </p:attrNameLst>
                                      </p:cBhvr>
                                      <p:to>
                                        <p:strVal val="visible"/>
                                      </p:to>
                                    </p:set>
                                    <p:animEffect transition="in" filter="fade">
                                      <p:cBhvr>
                                        <p:cTn id="117" dur="1000"/>
                                        <p:tgtEl>
                                          <p:spTgt spid="117"/>
                                        </p:tgtEl>
                                      </p:cBhvr>
                                    </p:animEffect>
                                    <p:anim calcmode="lin" valueType="num">
                                      <p:cBhvr>
                                        <p:cTn id="118" dur="1000" fill="hold"/>
                                        <p:tgtEl>
                                          <p:spTgt spid="117"/>
                                        </p:tgtEl>
                                        <p:attrNameLst>
                                          <p:attrName>ppt_x</p:attrName>
                                        </p:attrNameLst>
                                      </p:cBhvr>
                                      <p:tavLst>
                                        <p:tav tm="0">
                                          <p:val>
                                            <p:strVal val="#ppt_x"/>
                                          </p:val>
                                        </p:tav>
                                        <p:tav tm="100000">
                                          <p:val>
                                            <p:strVal val="#ppt_x"/>
                                          </p:val>
                                        </p:tav>
                                      </p:tavLst>
                                    </p:anim>
                                    <p:anim calcmode="lin" valueType="num">
                                      <p:cBhvr>
                                        <p:cTn id="119" dur="1000" fill="hold"/>
                                        <p:tgtEl>
                                          <p:spTgt spid="11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06"/>
                                        </p:tgtEl>
                                        <p:attrNameLst>
                                          <p:attrName>style.visibility</p:attrName>
                                        </p:attrNameLst>
                                      </p:cBhvr>
                                      <p:to>
                                        <p:strVal val="visible"/>
                                      </p:to>
                                    </p:set>
                                    <p:animEffect transition="in" filter="fade">
                                      <p:cBhvr>
                                        <p:cTn id="122" dur="1000"/>
                                        <p:tgtEl>
                                          <p:spTgt spid="106"/>
                                        </p:tgtEl>
                                      </p:cBhvr>
                                    </p:animEffect>
                                    <p:anim calcmode="lin" valueType="num">
                                      <p:cBhvr>
                                        <p:cTn id="123" dur="1000" fill="hold"/>
                                        <p:tgtEl>
                                          <p:spTgt spid="106"/>
                                        </p:tgtEl>
                                        <p:attrNameLst>
                                          <p:attrName>ppt_x</p:attrName>
                                        </p:attrNameLst>
                                      </p:cBhvr>
                                      <p:tavLst>
                                        <p:tav tm="0">
                                          <p:val>
                                            <p:strVal val="#ppt_x"/>
                                          </p:val>
                                        </p:tav>
                                        <p:tav tm="100000">
                                          <p:val>
                                            <p:strVal val="#ppt_x"/>
                                          </p:val>
                                        </p:tav>
                                      </p:tavLst>
                                    </p:anim>
                                    <p:anim calcmode="lin" valueType="num">
                                      <p:cBhvr>
                                        <p:cTn id="124" dur="1000" fill="hold"/>
                                        <p:tgtEl>
                                          <p:spTgt spid="106"/>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animEffect transition="in" filter="fade">
                                      <p:cBhvr>
                                        <p:cTn id="127" dur="1000"/>
                                        <p:tgtEl>
                                          <p:spTgt spid="107"/>
                                        </p:tgtEl>
                                      </p:cBhvr>
                                    </p:animEffect>
                                    <p:anim calcmode="lin" valueType="num">
                                      <p:cBhvr>
                                        <p:cTn id="128" dur="1000" fill="hold"/>
                                        <p:tgtEl>
                                          <p:spTgt spid="107"/>
                                        </p:tgtEl>
                                        <p:attrNameLst>
                                          <p:attrName>ppt_x</p:attrName>
                                        </p:attrNameLst>
                                      </p:cBhvr>
                                      <p:tavLst>
                                        <p:tav tm="0">
                                          <p:val>
                                            <p:strVal val="#ppt_x"/>
                                          </p:val>
                                        </p:tav>
                                        <p:tav tm="100000">
                                          <p:val>
                                            <p:strVal val="#ppt_x"/>
                                          </p:val>
                                        </p:tav>
                                      </p:tavLst>
                                    </p:anim>
                                    <p:anim calcmode="lin" valueType="num">
                                      <p:cBhvr>
                                        <p:cTn id="129" dur="1000" fill="hold"/>
                                        <p:tgtEl>
                                          <p:spTgt spid="107"/>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08"/>
                                        </p:tgtEl>
                                        <p:attrNameLst>
                                          <p:attrName>style.visibility</p:attrName>
                                        </p:attrNameLst>
                                      </p:cBhvr>
                                      <p:to>
                                        <p:strVal val="visible"/>
                                      </p:to>
                                    </p:set>
                                    <p:animEffect transition="in" filter="fade">
                                      <p:cBhvr>
                                        <p:cTn id="132" dur="1000"/>
                                        <p:tgtEl>
                                          <p:spTgt spid="108"/>
                                        </p:tgtEl>
                                      </p:cBhvr>
                                    </p:animEffect>
                                    <p:anim calcmode="lin" valueType="num">
                                      <p:cBhvr>
                                        <p:cTn id="133" dur="1000" fill="hold"/>
                                        <p:tgtEl>
                                          <p:spTgt spid="108"/>
                                        </p:tgtEl>
                                        <p:attrNameLst>
                                          <p:attrName>ppt_x</p:attrName>
                                        </p:attrNameLst>
                                      </p:cBhvr>
                                      <p:tavLst>
                                        <p:tav tm="0">
                                          <p:val>
                                            <p:strVal val="#ppt_x"/>
                                          </p:val>
                                        </p:tav>
                                        <p:tav tm="100000">
                                          <p:val>
                                            <p:strVal val="#ppt_x"/>
                                          </p:val>
                                        </p:tav>
                                      </p:tavLst>
                                    </p:anim>
                                    <p:anim calcmode="lin" valueType="num">
                                      <p:cBhvr>
                                        <p:cTn id="134" dur="1000" fill="hold"/>
                                        <p:tgtEl>
                                          <p:spTgt spid="108"/>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109"/>
                                        </p:tgtEl>
                                        <p:attrNameLst>
                                          <p:attrName>style.visibility</p:attrName>
                                        </p:attrNameLst>
                                      </p:cBhvr>
                                      <p:to>
                                        <p:strVal val="visible"/>
                                      </p:to>
                                    </p:set>
                                    <p:animEffect transition="in" filter="fade">
                                      <p:cBhvr>
                                        <p:cTn id="137" dur="1000"/>
                                        <p:tgtEl>
                                          <p:spTgt spid="109"/>
                                        </p:tgtEl>
                                      </p:cBhvr>
                                    </p:animEffect>
                                    <p:anim calcmode="lin" valueType="num">
                                      <p:cBhvr>
                                        <p:cTn id="138" dur="1000" fill="hold"/>
                                        <p:tgtEl>
                                          <p:spTgt spid="109"/>
                                        </p:tgtEl>
                                        <p:attrNameLst>
                                          <p:attrName>ppt_x</p:attrName>
                                        </p:attrNameLst>
                                      </p:cBhvr>
                                      <p:tavLst>
                                        <p:tav tm="0">
                                          <p:val>
                                            <p:strVal val="#ppt_x"/>
                                          </p:val>
                                        </p:tav>
                                        <p:tav tm="100000">
                                          <p:val>
                                            <p:strVal val="#ppt_x"/>
                                          </p:val>
                                        </p:tav>
                                      </p:tavLst>
                                    </p:anim>
                                    <p:anim calcmode="lin" valueType="num">
                                      <p:cBhvr>
                                        <p:cTn id="139" dur="1000" fill="hold"/>
                                        <p:tgtEl>
                                          <p:spTgt spid="109"/>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10"/>
                                        </p:tgtEl>
                                        <p:attrNameLst>
                                          <p:attrName>style.visibility</p:attrName>
                                        </p:attrNameLst>
                                      </p:cBhvr>
                                      <p:to>
                                        <p:strVal val="visible"/>
                                      </p:to>
                                    </p:set>
                                    <p:animEffect transition="in" filter="fade">
                                      <p:cBhvr>
                                        <p:cTn id="142" dur="1000"/>
                                        <p:tgtEl>
                                          <p:spTgt spid="110"/>
                                        </p:tgtEl>
                                      </p:cBhvr>
                                    </p:animEffect>
                                    <p:anim calcmode="lin" valueType="num">
                                      <p:cBhvr>
                                        <p:cTn id="143" dur="1000" fill="hold"/>
                                        <p:tgtEl>
                                          <p:spTgt spid="110"/>
                                        </p:tgtEl>
                                        <p:attrNameLst>
                                          <p:attrName>ppt_x</p:attrName>
                                        </p:attrNameLst>
                                      </p:cBhvr>
                                      <p:tavLst>
                                        <p:tav tm="0">
                                          <p:val>
                                            <p:strVal val="#ppt_x"/>
                                          </p:val>
                                        </p:tav>
                                        <p:tav tm="100000">
                                          <p:val>
                                            <p:strVal val="#ppt_x"/>
                                          </p:val>
                                        </p:tav>
                                      </p:tavLst>
                                    </p:anim>
                                    <p:anim calcmode="lin" valueType="num">
                                      <p:cBhvr>
                                        <p:cTn id="144" dur="1000" fill="hold"/>
                                        <p:tgtEl>
                                          <p:spTgt spid="110"/>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11"/>
                                        </p:tgtEl>
                                        <p:attrNameLst>
                                          <p:attrName>style.visibility</p:attrName>
                                        </p:attrNameLst>
                                      </p:cBhvr>
                                      <p:to>
                                        <p:strVal val="visible"/>
                                      </p:to>
                                    </p:set>
                                    <p:animEffect transition="in" filter="fade">
                                      <p:cBhvr>
                                        <p:cTn id="147" dur="1000"/>
                                        <p:tgtEl>
                                          <p:spTgt spid="111"/>
                                        </p:tgtEl>
                                      </p:cBhvr>
                                    </p:animEffect>
                                    <p:anim calcmode="lin" valueType="num">
                                      <p:cBhvr>
                                        <p:cTn id="148" dur="1000" fill="hold"/>
                                        <p:tgtEl>
                                          <p:spTgt spid="111"/>
                                        </p:tgtEl>
                                        <p:attrNameLst>
                                          <p:attrName>ppt_x</p:attrName>
                                        </p:attrNameLst>
                                      </p:cBhvr>
                                      <p:tavLst>
                                        <p:tav tm="0">
                                          <p:val>
                                            <p:strVal val="#ppt_x"/>
                                          </p:val>
                                        </p:tav>
                                        <p:tav tm="100000">
                                          <p:val>
                                            <p:strVal val="#ppt_x"/>
                                          </p:val>
                                        </p:tav>
                                      </p:tavLst>
                                    </p:anim>
                                    <p:anim calcmode="lin" valueType="num">
                                      <p:cBhvr>
                                        <p:cTn id="14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P spid="102" grpId="0" animBg="1"/>
      <p:bldP spid="103" grpId="0" animBg="1"/>
      <p:bldP spid="104" grpId="0" animBg="1"/>
      <p:bldP spid="106" grpId="0"/>
      <p:bldP spid="107" grpId="0"/>
      <p:bldP spid="108" grpId="0"/>
      <p:bldP spid="109" grpId="0"/>
      <p:bldP spid="110" grpId="0"/>
      <p:bldP spid="111" grpId="0"/>
      <p:bldP spid="112" grpId="0"/>
      <p:bldP spid="113" grpId="0"/>
      <p:bldP spid="114" grpId="0"/>
      <p:bldP spid="115" grpId="0"/>
      <p:bldP spid="116" grpId="0"/>
      <p:bldP spid="117" grpId="0"/>
      <p:bldP spid="124" grpId="0"/>
      <p:bldP spid="125" grpId="0"/>
      <p:bldP spid="126" grpId="0"/>
      <p:bldP spid="127" grpId="0"/>
      <p:bldP spid="128" grpId="0"/>
      <p:bldP spid="129" grpId="0"/>
      <p:bldP spid="1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_刀客儿出品_1"/>
          <p:cNvSpPr/>
          <p:nvPr/>
        </p:nvSpPr>
        <p:spPr>
          <a:xfrm>
            <a:off x="0" y="2407024"/>
            <a:ext cx="6139898" cy="1277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a:cs typeface="+mn-ea"/>
              <a:sym typeface="+mn-lt"/>
            </a:endParaRPr>
          </a:p>
        </p:txBody>
      </p:sp>
      <p:sp>
        <p:nvSpPr>
          <p:cNvPr id="10" name="稻壳儿_刀客儿出品_2"/>
          <p:cNvSpPr/>
          <p:nvPr/>
        </p:nvSpPr>
        <p:spPr>
          <a:xfrm>
            <a:off x="0" y="5701552"/>
            <a:ext cx="336176" cy="115644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a:cs typeface="+mn-ea"/>
              <a:sym typeface="+mn-lt"/>
            </a:endParaRPr>
          </a:p>
        </p:txBody>
      </p:sp>
      <p:sp>
        <p:nvSpPr>
          <p:cNvPr id="13" name="稻壳儿_刀客儿出品_3"/>
          <p:cNvSpPr/>
          <p:nvPr/>
        </p:nvSpPr>
        <p:spPr>
          <a:xfrm>
            <a:off x="930706" y="2740835"/>
            <a:ext cx="5100145" cy="611258"/>
          </a:xfrm>
          <a:prstGeom prst="rect">
            <a:avLst/>
          </a:prstGeom>
        </p:spPr>
        <p:txBody>
          <a:bodyPr wrap="square" lIns="90000" tIns="46800" rIns="90000" bIns="46800">
            <a:spAutoFit/>
          </a:bodyPr>
          <a:lstStyle/>
          <a:p>
            <a:pPr>
              <a:lnSpc>
                <a:spcPct val="150000"/>
              </a:lnSpc>
            </a:pPr>
            <a:r>
              <a:rPr lang="en-US" sz="1200" b="0" i="0" dirty="0">
                <a:solidFill>
                  <a:schemeClr val="bg1"/>
                </a:solidFill>
                <a:effectLst/>
                <a:cs typeface="+mn-ea"/>
                <a:sym typeface="+mn-lt"/>
              </a:rPr>
              <a:t>Sed ut perspiciatis unde omnis iste natus esvolupt ateaccusantium doloremque laudantium, totam aperiam, eaque ipsa</a:t>
            </a:r>
            <a:endParaRPr lang="en-US" sz="1200" dirty="0">
              <a:solidFill>
                <a:schemeClr val="bg1"/>
              </a:solidFill>
              <a:cs typeface="+mn-ea"/>
              <a:sym typeface="+mn-lt"/>
            </a:endParaRPr>
          </a:p>
        </p:txBody>
      </p:sp>
      <p:sp>
        <p:nvSpPr>
          <p:cNvPr id="14" name="稻壳儿_刀客儿出品_4">
            <a:extLst>
              <a:ext uri="{FF2B5EF4-FFF2-40B4-BE49-F238E27FC236}">
                <a16:creationId xmlns:a16="http://schemas.microsoft.com/office/drawing/2014/main" id="{333BCFBF-89BA-400D-B2ED-FA32E0B4C30C}"/>
              </a:ext>
            </a:extLst>
          </p:cNvPr>
          <p:cNvSpPr txBox="1"/>
          <p:nvPr/>
        </p:nvSpPr>
        <p:spPr>
          <a:xfrm>
            <a:off x="7146197" y="1186845"/>
            <a:ext cx="3416320" cy="646331"/>
          </a:xfrm>
          <a:prstGeom prst="rect">
            <a:avLst/>
          </a:prstGeom>
          <a:noFill/>
        </p:spPr>
        <p:txBody>
          <a:bodyPr wrap="none" lIns="90000" tIns="46800" rIns="90000" bIns="46800" rtlCol="0">
            <a:spAutoFit/>
          </a:bodyPr>
          <a:lstStyle/>
          <a:p>
            <a:r>
              <a:rPr lang="zh-CN" altLang="en-US" sz="3600" dirty="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15" name="稻壳儿_刀客儿出品_5">
            <a:extLst>
              <a:ext uri="{FF2B5EF4-FFF2-40B4-BE49-F238E27FC236}">
                <a16:creationId xmlns:a16="http://schemas.microsoft.com/office/drawing/2014/main" id="{5CCB2617-6E11-4524-9D51-0EDC5DF892AA}"/>
              </a:ext>
            </a:extLst>
          </p:cNvPr>
          <p:cNvSpPr txBox="1"/>
          <p:nvPr/>
        </p:nvSpPr>
        <p:spPr>
          <a:xfrm>
            <a:off x="7146197" y="1884449"/>
            <a:ext cx="2941831" cy="307777"/>
          </a:xfrm>
          <a:prstGeom prst="rect">
            <a:avLst/>
          </a:prstGeom>
          <a:noFill/>
        </p:spPr>
        <p:txBody>
          <a:bodyPr wrap="none" lIns="90000" tIns="46800" rIns="90000" bIns="46800" rtlCol="0">
            <a:spAutoFit/>
          </a:bodyPr>
          <a:lstStyle/>
          <a:p>
            <a:r>
              <a:rPr lang="en-US" sz="1400" spc="300" dirty="0">
                <a:solidFill>
                  <a:schemeClr val="bg1">
                    <a:lumMod val="75000"/>
                  </a:schemeClr>
                </a:solidFill>
                <a:cs typeface="+mn-ea"/>
                <a:sym typeface="+mn-lt"/>
              </a:rPr>
              <a:t>Presentation Template</a:t>
            </a:r>
          </a:p>
        </p:txBody>
      </p:sp>
      <p:sp>
        <p:nvSpPr>
          <p:cNvPr id="16" name="稻壳儿_刀客儿出品_6"/>
          <p:cNvSpPr/>
          <p:nvPr/>
        </p:nvSpPr>
        <p:spPr>
          <a:xfrm flipH="1">
            <a:off x="7146197" y="4781581"/>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90000" tIns="46800" rIns="90000" bIns="4680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17" name="稻壳儿_刀客儿出品_7"/>
          <p:cNvSpPr txBox="1"/>
          <p:nvPr/>
        </p:nvSpPr>
        <p:spPr>
          <a:xfrm>
            <a:off x="7836668" y="4655613"/>
            <a:ext cx="1207680" cy="402291"/>
          </a:xfrm>
          <a:prstGeom prst="rect">
            <a:avLst/>
          </a:prstGeom>
          <a:noFill/>
        </p:spPr>
        <p:txBody>
          <a:bodyPr wrap="none" lIns="90000" tIns="46800" rIns="90000" bIns="46800" rtlCol="0">
            <a:spAutoFit/>
          </a:bodyPr>
          <a:lstStyle/>
          <a:p>
            <a:r>
              <a:rPr lang="zh-CN" altLang="en-US" sz="2000" b="1">
                <a:solidFill>
                  <a:schemeClr val="tx1">
                    <a:lumMod val="75000"/>
                    <a:lumOff val="25000"/>
                  </a:schemeClr>
                </a:solidFill>
                <a:latin typeface="+mn-ea"/>
                <a:cs typeface="+mn-ea"/>
                <a:sym typeface="+mn-lt"/>
              </a:rPr>
              <a:t>添加标题</a:t>
            </a:r>
            <a:endParaRPr lang="en-US" sz="2000" b="1" dirty="0">
              <a:solidFill>
                <a:schemeClr val="tx1">
                  <a:lumMod val="75000"/>
                  <a:lumOff val="25000"/>
                </a:schemeClr>
              </a:solidFill>
              <a:latin typeface="+mn-ea"/>
              <a:cs typeface="+mn-ea"/>
              <a:sym typeface="+mn-lt"/>
            </a:endParaRPr>
          </a:p>
        </p:txBody>
      </p:sp>
      <p:sp>
        <p:nvSpPr>
          <p:cNvPr id="18" name="稻壳儿_刀客儿出品_8"/>
          <p:cNvSpPr/>
          <p:nvPr/>
        </p:nvSpPr>
        <p:spPr>
          <a:xfrm>
            <a:off x="7836668" y="5024825"/>
            <a:ext cx="3368359" cy="888256"/>
          </a:xfrm>
          <a:prstGeom prst="rect">
            <a:avLst/>
          </a:prstGeom>
        </p:spPr>
        <p:txBody>
          <a:bodyPr wrap="square" lIns="90000" tIns="46800" rIns="90000" bIns="46800">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19" name="稻壳儿_刀客儿出品_9"/>
          <p:cNvSpPr/>
          <p:nvPr/>
        </p:nvSpPr>
        <p:spPr>
          <a:xfrm>
            <a:off x="7146198" y="2501309"/>
            <a:ext cx="4058830" cy="1719253"/>
          </a:xfrm>
          <a:prstGeom prst="rect">
            <a:avLst/>
          </a:prstGeom>
        </p:spPr>
        <p:txBody>
          <a:bodyPr wrap="square" lIns="90000" tIns="46800" rIns="90000" bIns="46800">
            <a:spAutoFit/>
          </a:bodyPr>
          <a:lstStyle/>
          <a:p>
            <a:pPr>
              <a:lnSpc>
                <a:spcPct val="150000"/>
              </a:lnSpc>
            </a:pPr>
            <a:r>
              <a:rPr lang="en-US" sz="1200" b="0" i="0" dirty="0">
                <a:solidFill>
                  <a:schemeClr val="tx1">
                    <a:lumMod val="75000"/>
                    <a:lumOff val="25000"/>
                  </a:schemeClr>
                </a:solidFill>
                <a:effectLst/>
                <a:cs typeface="+mn-ea"/>
                <a:sym typeface="+mn-lt"/>
              </a:rPr>
              <a:t>Sed </a:t>
            </a:r>
            <a:r>
              <a:rPr lang="en-US" sz="1200" b="0" i="0" dirty="0" err="1">
                <a:solidFill>
                  <a:schemeClr val="tx1">
                    <a:lumMod val="75000"/>
                    <a:lumOff val="25000"/>
                  </a:schemeClr>
                </a:solidFill>
                <a:effectLst/>
                <a:cs typeface="+mn-ea"/>
                <a:sym typeface="+mn-lt"/>
              </a:rPr>
              <a:t>ut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perspiciatis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unde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omnis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iste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natus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esvolupt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ateaccusantium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doloremque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laudantium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totam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aperiam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eaque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ipsa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quae</a:t>
            </a:r>
            <a:r>
              <a:rPr lang="en-US" sz="1200" b="0" i="0" dirty="0">
                <a:solidFill>
                  <a:schemeClr val="tx1">
                    <a:lumMod val="75000"/>
                    <a:lumOff val="25000"/>
                  </a:schemeClr>
                </a:solidFill>
                <a:effectLst/>
                <a:cs typeface="+mn-ea"/>
                <a:sym typeface="+mn-lt"/>
              </a:rPr>
              <a:t> ab </a:t>
            </a:r>
            <a:r>
              <a:rPr lang="en-US" sz="1200" b="0" i="0" dirty="0" err="1">
                <a:solidFill>
                  <a:schemeClr val="tx1">
                    <a:lumMod val="75000"/>
                    <a:lumOff val="25000"/>
                  </a:schemeClr>
                </a:solidFill>
                <a:effectLst/>
                <a:cs typeface="+mn-ea"/>
                <a:sym typeface="+mn-lt"/>
              </a:rPr>
              <a:t>illo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inventore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veritatis</a:t>
            </a:r>
            <a:r>
              <a:rPr lang="en-US" sz="1200" b="0" i="0" dirty="0">
                <a:solidFill>
                  <a:schemeClr val="tx1">
                    <a:lumMod val="75000"/>
                    <a:lumOff val="25000"/>
                  </a:schemeClr>
                </a:solidFill>
                <a:effectLst/>
                <a:cs typeface="+mn-ea"/>
                <a:sym typeface="+mn-lt"/>
              </a:rPr>
              <a:t> et </a:t>
            </a:r>
            <a:r>
              <a:rPr lang="en-US" sz="1200" b="0" i="0" dirty="0" err="1">
                <a:solidFill>
                  <a:schemeClr val="tx1">
                    <a:lumMod val="75000"/>
                    <a:lumOff val="25000"/>
                  </a:schemeClr>
                </a:solidFill>
                <a:effectLst/>
                <a:cs typeface="+mn-ea"/>
                <a:sym typeface="+mn-lt"/>
              </a:rPr>
              <a:t>quasrchitecto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beatae</a:t>
            </a:r>
            <a:r>
              <a:rPr lang="en-US" sz="1200" b="0" i="0" dirty="0">
                <a:solidFill>
                  <a:schemeClr val="tx1">
                    <a:lumMod val="75000"/>
                    <a:lumOff val="25000"/>
                  </a:schemeClr>
                </a:solidFill>
                <a:effectLst/>
                <a:cs typeface="+mn-ea"/>
                <a:sym typeface="+mn-lt"/>
              </a:rPr>
              <a:t> vitae dicta sunt </a:t>
            </a:r>
            <a:r>
              <a:rPr lang="en-US" sz="1200" b="0" i="0" dirty="0" err="1">
                <a:solidFill>
                  <a:schemeClr val="tx1">
                    <a:lumMod val="75000"/>
                    <a:lumOff val="25000"/>
                  </a:schemeClr>
                </a:solidFill>
                <a:effectLst/>
                <a:cs typeface="+mn-ea"/>
                <a:sym typeface="+mn-lt"/>
              </a:rPr>
              <a:t>explicabo</a:t>
            </a:r>
            <a:r>
              <a:rPr lang="en-US" sz="1200" b="0" i="0" dirty="0">
                <a:solidFill>
                  <a:schemeClr val="tx1">
                    <a:lumMod val="75000"/>
                    <a:lumOff val="25000"/>
                  </a:schemeClr>
                </a:solidFill>
                <a:effectLst/>
                <a:cs typeface="+mn-ea"/>
                <a:sym typeface="+mn-lt"/>
              </a:rPr>
              <a:t>. Nemo </a:t>
            </a:r>
            <a:r>
              <a:rPr lang="en-US" sz="1200" b="0" i="0" dirty="0" err="1">
                <a:solidFill>
                  <a:schemeClr val="tx1">
                    <a:lumMod val="75000"/>
                    <a:lumOff val="25000"/>
                  </a:schemeClr>
                </a:solidFill>
                <a:effectLst/>
                <a:cs typeface="+mn-ea"/>
                <a:sym typeface="+mn-lt"/>
              </a:rPr>
              <a:t>enim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ipoluptatem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quia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voluptas</a:t>
            </a:r>
            <a:r>
              <a:rPr lang="en-US" sz="1200" b="0" i="0" dirty="0">
                <a:solidFill>
                  <a:schemeClr val="tx1">
                    <a:lumMod val="75000"/>
                    <a:lumOff val="25000"/>
                  </a:schemeClr>
                </a:solidFill>
                <a:effectLst/>
                <a:cs typeface="+mn-ea"/>
                <a:sym typeface="+mn-lt"/>
              </a:rPr>
              <a:t> sit </a:t>
            </a:r>
            <a:r>
              <a:rPr lang="en-US" sz="1200" b="0" i="0" dirty="0" err="1">
                <a:solidFill>
                  <a:schemeClr val="tx1">
                    <a:lumMod val="75000"/>
                    <a:lumOff val="25000"/>
                  </a:schemeClr>
                </a:solidFill>
                <a:effectLst/>
                <a:cs typeface="+mn-ea"/>
                <a:sym typeface="+mn-lt"/>
              </a:rPr>
              <a:t>aspernatur</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aut</a:t>
            </a:r>
            <a:endParaRPr lang="en-US" sz="1200" dirty="0">
              <a:solidFill>
                <a:schemeClr val="tx1">
                  <a:lumMod val="75000"/>
                  <a:lumOff val="25000"/>
                </a:schemeClr>
              </a:solidFill>
              <a:cs typeface="+mn-ea"/>
              <a:sym typeface="+mn-lt"/>
            </a:endParaRPr>
          </a:p>
        </p:txBody>
      </p:sp>
      <p:sp>
        <p:nvSpPr>
          <p:cNvPr id="21" name="稻壳儿_刀客儿出品_10"/>
          <p:cNvSpPr txBox="1"/>
          <p:nvPr/>
        </p:nvSpPr>
        <p:spPr>
          <a:xfrm>
            <a:off x="930705" y="4781581"/>
            <a:ext cx="1207680" cy="402291"/>
          </a:xfrm>
          <a:prstGeom prst="rect">
            <a:avLst/>
          </a:prstGeom>
          <a:noFill/>
        </p:spPr>
        <p:txBody>
          <a:bodyPr wrap="none" lIns="90000" tIns="46800" rIns="90000" bIns="46800" rtlCol="0">
            <a:spAutoFit/>
          </a:bodyPr>
          <a:lstStyle/>
          <a:p>
            <a:r>
              <a:rPr lang="zh-CN" altLang="en-US" sz="2000" b="1">
                <a:solidFill>
                  <a:schemeClr val="tx1">
                    <a:lumMod val="85000"/>
                    <a:lumOff val="15000"/>
                  </a:schemeClr>
                </a:solidFill>
                <a:latin typeface="+mn-ea"/>
                <a:cs typeface="+mn-ea"/>
                <a:sym typeface="+mn-lt"/>
              </a:rPr>
              <a:t>添加标题</a:t>
            </a:r>
            <a:endParaRPr lang="en-US" sz="2000" b="1" dirty="0">
              <a:solidFill>
                <a:schemeClr val="tx1">
                  <a:lumMod val="85000"/>
                  <a:lumOff val="15000"/>
                </a:schemeClr>
              </a:solidFill>
              <a:latin typeface="+mn-ea"/>
              <a:cs typeface="+mn-ea"/>
              <a:sym typeface="+mn-lt"/>
            </a:endParaRPr>
          </a:p>
        </p:txBody>
      </p:sp>
      <p:sp>
        <p:nvSpPr>
          <p:cNvPr id="22" name="稻壳儿_刀客儿出品_11"/>
          <p:cNvSpPr/>
          <p:nvPr/>
        </p:nvSpPr>
        <p:spPr>
          <a:xfrm>
            <a:off x="930706" y="5137903"/>
            <a:ext cx="1793500" cy="1165255"/>
          </a:xfrm>
          <a:prstGeom prst="rect">
            <a:avLst/>
          </a:prstGeom>
        </p:spPr>
        <p:txBody>
          <a:bodyPr wrap="square" lIns="90000" tIns="46800" rIns="90000" bIns="46800">
            <a:spAutoFit/>
          </a:bodyPr>
          <a:lstStyle/>
          <a:p>
            <a:pPr>
              <a:lnSpc>
                <a:spcPct val="150000"/>
              </a:lnSpc>
            </a:pPr>
            <a:r>
              <a:rPr lang="en-US" sz="1200" b="0" i="0" dirty="0">
                <a:solidFill>
                  <a:schemeClr val="tx1">
                    <a:lumMod val="75000"/>
                    <a:lumOff val="25000"/>
                  </a:schemeClr>
                </a:solidFill>
                <a:effectLst/>
                <a:cs typeface="+mn-ea"/>
                <a:sym typeface="+mn-lt"/>
              </a:rPr>
              <a:t>Sedmnevolunptateaccunsantium doloremque laudantium, </a:t>
            </a:r>
            <a:endParaRPr lang="en-US" sz="1200" dirty="0">
              <a:solidFill>
                <a:schemeClr val="tx1">
                  <a:lumMod val="75000"/>
                  <a:lumOff val="25000"/>
                </a:schemeClr>
              </a:solidFill>
              <a:cs typeface="+mn-ea"/>
              <a:sym typeface="+mn-lt"/>
            </a:endParaRPr>
          </a:p>
        </p:txBody>
      </p:sp>
      <p:pic>
        <p:nvPicPr>
          <p:cNvPr id="5" name="稻壳儿_刀客儿出品_12">
            <a:extLst>
              <a:ext uri="{FF2B5EF4-FFF2-40B4-BE49-F238E27FC236}">
                <a16:creationId xmlns:a16="http://schemas.microsoft.com/office/drawing/2014/main" id="{3AC22768-42B3-414E-B5BE-AB2C7F5A5B00}"/>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15133" b="15133"/>
          <a:stretch>
            <a:fillRect/>
          </a:stretch>
        </p:blipFill>
        <p:spPr/>
      </p:pic>
      <p:pic>
        <p:nvPicPr>
          <p:cNvPr id="7" name="稻壳儿_刀客儿出品_13">
            <a:extLst>
              <a:ext uri="{FF2B5EF4-FFF2-40B4-BE49-F238E27FC236}">
                <a16:creationId xmlns:a16="http://schemas.microsoft.com/office/drawing/2014/main" id="{EC4E14A9-44CC-4E51-8D7D-B1CC30DA9E08}"/>
              </a:ext>
            </a:extLst>
          </p:cNvPr>
          <p:cNvPicPr>
            <a:picLocks noGrp="1"/>
          </p:cNvPicPr>
          <p:nvPr>
            <p:ph type="pic" sz="quarter" idx="11"/>
          </p:nvPr>
        </p:nvPicPr>
        <p:blipFill>
          <a:blip r:embed="rId3">
            <a:extLst>
              <a:ext uri="{28A0092B-C50C-407E-A947-70E740481C1C}">
                <a14:useLocalDpi xmlns:a14="http://schemas.microsoft.com/office/drawing/2010/main" val="0"/>
              </a:ext>
            </a:extLst>
          </a:blip>
          <a:srcRect l="16456" r="16456"/>
          <a:stretch>
            <a:fillRect/>
          </a:stretch>
        </p:blipFill>
        <p:spPr/>
      </p:pic>
    </p:spTree>
    <p:extLst>
      <p:ext uri="{BB962C8B-B14F-4D97-AF65-F5344CB8AC3E}">
        <p14:creationId xmlns:p14="http://schemas.microsoft.com/office/powerpoint/2010/main" val="4007098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edge">
                                      <p:cBhvr>
                                        <p:cTn id="10" dur="2000"/>
                                        <p:tgtEl>
                                          <p:spTgt spid="10"/>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edge">
                                      <p:cBhvr>
                                        <p:cTn id="13" dur="2000"/>
                                        <p:tgtEl>
                                          <p:spTgt spid="13"/>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edge">
                                      <p:cBhvr>
                                        <p:cTn id="16" dur="2000"/>
                                        <p:tgtEl>
                                          <p:spTgt spid="21"/>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edge">
                                      <p:cBhvr>
                                        <p:cTn id="19" dur="2000"/>
                                        <p:tgtEl>
                                          <p:spTgt spid="22"/>
                                        </p:tgtEl>
                                      </p:cBhvr>
                                    </p:animEffect>
                                  </p:childTnLst>
                                </p:cTn>
                              </p:par>
                              <p:par>
                                <p:cTn id="20" presetID="2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edge">
                                      <p:cBhvr>
                                        <p:cTn id="22" dur="2000"/>
                                        <p:tgtEl>
                                          <p:spTgt spid="5"/>
                                        </p:tgtEl>
                                      </p:cBhvr>
                                    </p:animEffect>
                                  </p:childTnLst>
                                </p:cTn>
                              </p:par>
                              <p:par>
                                <p:cTn id="23" presetID="2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edge">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randombar(horizontal)">
                                      <p:cBhvr>
                                        <p:cTn id="36" dur="500"/>
                                        <p:tgtEl>
                                          <p:spTgt spid="1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randombar(horizontal)">
                                      <p:cBhvr>
                                        <p:cTn id="39" dur="500"/>
                                        <p:tgtEl>
                                          <p:spTgt spid="1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p:bldP spid="15" grpId="0"/>
      <p:bldP spid="16" grpId="0" animBg="1"/>
      <p:bldP spid="17" grpId="0"/>
      <p:bldP spid="18" grpId="0"/>
      <p:bldP spid="19"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刀客儿出品_1" descr="A close up of an animal&#10;&#10;Description automatically generated">
            <a:extLst>
              <a:ext uri="{FF2B5EF4-FFF2-40B4-BE49-F238E27FC236}">
                <a16:creationId xmlns:a16="http://schemas.microsoft.com/office/drawing/2014/main" id="{34003290-3916-400D-94DE-A40B53A96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62" y="563304"/>
            <a:ext cx="4583876" cy="3107868"/>
          </a:xfrm>
          <a:prstGeom prst="rect">
            <a:avLst/>
          </a:prstGeom>
        </p:spPr>
      </p:pic>
      <p:sp>
        <p:nvSpPr>
          <p:cNvPr id="2" name="稻壳儿_刀客儿出品_2">
            <a:extLst>
              <a:ext uri="{FF2B5EF4-FFF2-40B4-BE49-F238E27FC236}">
                <a16:creationId xmlns:a16="http://schemas.microsoft.com/office/drawing/2014/main" id="{718D7934-F65D-4A87-BD07-92F6845E1F4A}"/>
              </a:ext>
            </a:extLst>
          </p:cNvPr>
          <p:cNvSpPr txBox="1"/>
          <p:nvPr/>
        </p:nvSpPr>
        <p:spPr>
          <a:xfrm>
            <a:off x="4772561" y="4293652"/>
            <a:ext cx="2646878" cy="830997"/>
          </a:xfrm>
          <a:prstGeom prst="rect">
            <a:avLst/>
          </a:prstGeom>
          <a:noFill/>
        </p:spPr>
        <p:txBody>
          <a:bodyPr wrap="none" lIns="90000" tIns="46800" rIns="90000" bIns="46800" rtlCol="0">
            <a:spAutoFit/>
          </a:bodyPr>
          <a:lstStyle/>
          <a:p>
            <a:pPr algn="ctr"/>
            <a:r>
              <a:rPr lang="zh-CN" altLang="en-US" sz="4800" dirty="0">
                <a:solidFill>
                  <a:schemeClr val="accent1"/>
                </a:solidFill>
                <a:latin typeface="叶根友唐楷简" panose="02010601030101010101" pitchFamily="2" charset="-122"/>
                <a:ea typeface="叶根友唐楷简" panose="02010601030101010101" pitchFamily="2" charset="-122"/>
              </a:rPr>
              <a:t>添加标题</a:t>
            </a:r>
            <a:endParaRPr lang="en-US" sz="4800" dirty="0">
              <a:solidFill>
                <a:schemeClr val="accent1"/>
              </a:solidFill>
              <a:latin typeface="叶根友唐楷简" panose="02010601030101010101" pitchFamily="2" charset="-122"/>
              <a:ea typeface="叶根友唐楷简" panose="02010601030101010101" pitchFamily="2" charset="-122"/>
            </a:endParaRPr>
          </a:p>
        </p:txBody>
      </p:sp>
      <p:sp>
        <p:nvSpPr>
          <p:cNvPr id="3" name="稻壳儿_刀客儿出品_3">
            <a:extLst>
              <a:ext uri="{FF2B5EF4-FFF2-40B4-BE49-F238E27FC236}">
                <a16:creationId xmlns:a16="http://schemas.microsoft.com/office/drawing/2014/main" id="{B09AF9E8-4607-49AB-AD3D-72C129DF93C9}"/>
              </a:ext>
            </a:extLst>
          </p:cNvPr>
          <p:cNvSpPr txBox="1"/>
          <p:nvPr/>
        </p:nvSpPr>
        <p:spPr>
          <a:xfrm>
            <a:off x="5330406" y="3743960"/>
            <a:ext cx="1531188" cy="523220"/>
          </a:xfrm>
          <a:prstGeom prst="rect">
            <a:avLst/>
          </a:prstGeom>
          <a:noFill/>
        </p:spPr>
        <p:txBody>
          <a:bodyPr wrap="none" lIns="90000" tIns="46800" rIns="90000" bIns="46800" rtlCol="0">
            <a:spAutoFit/>
          </a:bodyPr>
          <a:lstStyle/>
          <a:p>
            <a:pPr algn="ctr"/>
            <a:r>
              <a:rPr lang="en-US" altLang="zh-CN" sz="2800" dirty="0">
                <a:solidFill>
                  <a:schemeClr val="tx1">
                    <a:lumMod val="85000"/>
                    <a:lumOff val="15000"/>
                  </a:schemeClr>
                </a:solidFill>
              </a:rPr>
              <a:t>PART.01</a:t>
            </a:r>
            <a:endParaRPr lang="en-US" sz="2800" dirty="0">
              <a:solidFill>
                <a:schemeClr val="tx1">
                  <a:lumMod val="85000"/>
                  <a:lumOff val="15000"/>
                </a:schemeClr>
              </a:solidFill>
            </a:endParaRPr>
          </a:p>
        </p:txBody>
      </p:sp>
      <p:sp>
        <p:nvSpPr>
          <p:cNvPr id="4" name="稻壳儿_刀客儿出品_4">
            <a:extLst>
              <a:ext uri="{FF2B5EF4-FFF2-40B4-BE49-F238E27FC236}">
                <a16:creationId xmlns:a16="http://schemas.microsoft.com/office/drawing/2014/main" id="{FA8182CA-41E6-49CF-8009-8059F0616AA6}"/>
              </a:ext>
            </a:extLst>
          </p:cNvPr>
          <p:cNvSpPr txBox="1"/>
          <p:nvPr/>
        </p:nvSpPr>
        <p:spPr>
          <a:xfrm>
            <a:off x="2874401" y="5195587"/>
            <a:ext cx="6443199" cy="73808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 </a:t>
            </a:r>
            <a:r>
              <a:rPr lang="en-US" sz="1200" dirty="0" err="1">
                <a:solidFill>
                  <a:schemeClr val="bg1">
                    <a:lumMod val="50000"/>
                  </a:schemeClr>
                </a:solidFill>
              </a:rPr>
              <a:t>Fusce</a:t>
            </a:r>
            <a:r>
              <a:rPr lang="en-US" sz="1200" dirty="0">
                <a:solidFill>
                  <a:schemeClr val="bg1">
                    <a:lumMod val="50000"/>
                  </a:schemeClr>
                </a:solidFill>
              </a:rPr>
              <a:t> </a:t>
            </a:r>
            <a:r>
              <a:rPr lang="en-US" sz="1200" dirty="0" err="1">
                <a:solidFill>
                  <a:schemeClr val="bg1">
                    <a:lumMod val="50000"/>
                  </a:schemeClr>
                </a:solidFill>
              </a:rPr>
              <a:t>posuere</a:t>
            </a:r>
            <a:r>
              <a:rPr lang="en-US" sz="1200" dirty="0">
                <a:solidFill>
                  <a:schemeClr val="bg1">
                    <a:lumMod val="50000"/>
                  </a:schemeClr>
                </a:solidFill>
              </a:rPr>
              <a:t>, magna sed pulvinar </a:t>
            </a:r>
            <a:r>
              <a:rPr lang="en-US" sz="1200" dirty="0" err="1">
                <a:solidFill>
                  <a:schemeClr val="bg1">
                    <a:lumMod val="50000"/>
                  </a:schemeClr>
                </a:solidFill>
              </a:rPr>
              <a:t>ultricies</a:t>
            </a:r>
            <a:r>
              <a:rPr lang="en-US" sz="1200" dirty="0">
                <a:solidFill>
                  <a:schemeClr val="bg1">
                    <a:lumMod val="50000"/>
                  </a:schemeClr>
                </a:solidFill>
              </a:rPr>
              <a:t>, </a:t>
            </a:r>
            <a:r>
              <a:rPr lang="en-US" sz="1200" dirty="0" err="1">
                <a:solidFill>
                  <a:schemeClr val="bg1">
                    <a:lumMod val="50000"/>
                  </a:schemeClr>
                </a:solidFill>
              </a:rPr>
              <a:t>purus</a:t>
            </a:r>
            <a:r>
              <a:rPr lang="en-US" sz="1200" dirty="0">
                <a:solidFill>
                  <a:schemeClr val="bg1">
                    <a:lumMod val="50000"/>
                  </a:schemeClr>
                </a:solidFill>
              </a:rPr>
              <a:t> </a:t>
            </a:r>
            <a:r>
              <a:rPr lang="en-US" sz="1200" dirty="0" err="1">
                <a:solidFill>
                  <a:schemeClr val="bg1">
                    <a:lumMod val="50000"/>
                  </a:schemeClr>
                </a:solidFill>
              </a:rPr>
              <a:t>lectus</a:t>
            </a:r>
            <a:r>
              <a:rPr lang="en-US" sz="1200" dirty="0">
                <a:solidFill>
                  <a:schemeClr val="bg1">
                    <a:lumMod val="50000"/>
                  </a:schemeClr>
                </a:solidFill>
              </a:rPr>
              <a:t> </a:t>
            </a:r>
            <a:r>
              <a:rPr lang="en-US" sz="1200" dirty="0" err="1">
                <a:solidFill>
                  <a:schemeClr val="bg1">
                    <a:lumMod val="50000"/>
                  </a:schemeClr>
                </a:solidFill>
              </a:rPr>
              <a:t>malesuada</a:t>
            </a:r>
            <a:r>
              <a:rPr lang="en-US" sz="1200" dirty="0">
                <a:solidFill>
                  <a:schemeClr val="bg1">
                    <a:lumMod val="50000"/>
                  </a:schemeClr>
                </a:solidFill>
              </a:rPr>
              <a:t> libero,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commodo</a:t>
            </a:r>
            <a:r>
              <a:rPr lang="en-US" sz="1200" dirty="0">
                <a:solidFill>
                  <a:schemeClr val="bg1">
                    <a:lumMod val="50000"/>
                  </a:schemeClr>
                </a:solidFill>
              </a:rPr>
              <a:t> magna </a:t>
            </a:r>
            <a:r>
              <a:rPr lang="en-US" sz="1200" dirty="0" err="1">
                <a:solidFill>
                  <a:schemeClr val="bg1">
                    <a:lumMod val="50000"/>
                  </a:schemeClr>
                </a:solidFill>
              </a:rPr>
              <a:t>eros</a:t>
            </a:r>
            <a:r>
              <a:rPr lang="en-US" sz="1200" dirty="0">
                <a:solidFill>
                  <a:schemeClr val="bg1">
                    <a:lumMod val="50000"/>
                  </a:schemeClr>
                </a:solidFill>
              </a:rPr>
              <a:t> </a:t>
            </a:r>
            <a:r>
              <a:rPr lang="en-US" sz="1200" dirty="0" err="1">
                <a:solidFill>
                  <a:schemeClr val="bg1">
                    <a:lumMod val="50000"/>
                  </a:schemeClr>
                </a:solidFill>
              </a:rPr>
              <a:t>quis</a:t>
            </a:r>
            <a:r>
              <a:rPr lang="en-US" sz="1200" dirty="0">
                <a:solidFill>
                  <a:schemeClr val="bg1">
                    <a:lumMod val="50000"/>
                  </a:schemeClr>
                </a:solidFill>
              </a:rPr>
              <a:t> </a:t>
            </a:r>
            <a:r>
              <a:rPr lang="en-US" sz="1200" dirty="0" err="1">
                <a:solidFill>
                  <a:schemeClr val="bg1">
                    <a:lumMod val="50000"/>
                  </a:schemeClr>
                </a:solidFill>
              </a:rPr>
              <a:t>urna</a:t>
            </a:r>
            <a:r>
              <a:rPr lang="en-US" sz="1200" dirty="0">
                <a:solidFill>
                  <a:schemeClr val="bg1">
                    <a:lumMod val="50000"/>
                  </a:schemeClr>
                </a:solidFill>
              </a:rPr>
              <a:t>.</a:t>
            </a:r>
          </a:p>
        </p:txBody>
      </p:sp>
    </p:spTree>
    <p:extLst>
      <p:ext uri="{BB962C8B-B14F-4D97-AF65-F5344CB8AC3E}">
        <p14:creationId xmlns:p14="http://schemas.microsoft.com/office/powerpoint/2010/main" val="253636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稻壳儿_刀客儿出品_1"/>
          <p:cNvGrpSpPr/>
          <p:nvPr/>
        </p:nvGrpSpPr>
        <p:grpSpPr>
          <a:xfrm rot="5400000">
            <a:off x="8637894" y="3303898"/>
            <a:ext cx="6858001" cy="250209"/>
            <a:chOff x="0" y="6481482"/>
            <a:chExt cx="9466728" cy="376518"/>
          </a:xfrm>
        </p:grpSpPr>
        <p:sp>
          <p:nvSpPr>
            <p:cNvPr id="15" name="稻壳儿_刀客儿出品_1_1"/>
            <p:cNvSpPr/>
            <p:nvPr/>
          </p:nvSpPr>
          <p:spPr>
            <a:xfrm>
              <a:off x="0" y="6481482"/>
              <a:ext cx="2366682" cy="376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6" name="稻壳儿_刀客儿出品_1_2"/>
            <p:cNvSpPr/>
            <p:nvPr/>
          </p:nvSpPr>
          <p:spPr>
            <a:xfrm>
              <a:off x="2366682" y="6481482"/>
              <a:ext cx="2366682" cy="37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7" name="稻壳儿_刀客儿出品_1_3"/>
            <p:cNvSpPr/>
            <p:nvPr/>
          </p:nvSpPr>
          <p:spPr>
            <a:xfrm>
              <a:off x="4733364" y="6481482"/>
              <a:ext cx="2366682" cy="376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8" name="稻壳儿_刀客儿出品_1_4"/>
            <p:cNvSpPr/>
            <p:nvPr/>
          </p:nvSpPr>
          <p:spPr>
            <a:xfrm>
              <a:off x="7100046" y="6481482"/>
              <a:ext cx="2366682" cy="37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8" name="稻壳儿_刀客儿出品_2"/>
          <p:cNvSpPr txBox="1"/>
          <p:nvPr/>
        </p:nvSpPr>
        <p:spPr>
          <a:xfrm>
            <a:off x="6638025" y="4666297"/>
            <a:ext cx="1977121" cy="402291"/>
          </a:xfrm>
          <a:prstGeom prst="rect">
            <a:avLst/>
          </a:prstGeom>
          <a:noFill/>
        </p:spPr>
        <p:txBody>
          <a:bodyPr wrap="none" lIns="90000" tIns="46800" rIns="90000" bIns="46800" rtlCol="0">
            <a:spAutoFit/>
          </a:bodyPr>
          <a:lstStyle/>
          <a:p>
            <a:r>
              <a:rPr lang="zh-CN" altLang="en-US" sz="2000" b="1">
                <a:solidFill>
                  <a:schemeClr val="tx1">
                    <a:lumMod val="85000"/>
                    <a:lumOff val="15000"/>
                  </a:schemeClr>
                </a:solidFill>
                <a:latin typeface="+mn-ea"/>
                <a:cs typeface="+mn-ea"/>
                <a:sym typeface="+mn-lt"/>
              </a:rPr>
              <a:t>在这里添加标题</a:t>
            </a:r>
            <a:endParaRPr lang="en-US" sz="2000" b="1" dirty="0">
              <a:solidFill>
                <a:schemeClr val="tx1">
                  <a:lumMod val="85000"/>
                  <a:lumOff val="15000"/>
                </a:schemeClr>
              </a:solidFill>
              <a:latin typeface="+mn-ea"/>
              <a:cs typeface="+mn-ea"/>
              <a:sym typeface="+mn-lt"/>
            </a:endParaRPr>
          </a:p>
        </p:txBody>
      </p:sp>
      <p:sp>
        <p:nvSpPr>
          <p:cNvPr id="9" name="稻壳儿_刀客儿出品_3"/>
          <p:cNvSpPr/>
          <p:nvPr/>
        </p:nvSpPr>
        <p:spPr>
          <a:xfrm>
            <a:off x="6638025" y="5035509"/>
            <a:ext cx="3815845" cy="611258"/>
          </a:xfrm>
          <a:prstGeom prst="rect">
            <a:avLst/>
          </a:prstGeom>
        </p:spPr>
        <p:txBody>
          <a:bodyPr wrap="square">
            <a:spAutoFit/>
          </a:bodyPr>
          <a:lstStyle/>
          <a:p>
            <a:pPr>
              <a:lnSpc>
                <a:spcPct val="150000"/>
              </a:lnSpc>
            </a:pPr>
            <a:r>
              <a:rPr lang="en-US" sz="1200" b="0" i="0" dirty="0">
                <a:solidFill>
                  <a:schemeClr val="tx1">
                    <a:lumMod val="85000"/>
                    <a:lumOff val="15000"/>
                  </a:schemeClr>
                </a:solidFill>
                <a:effectLst/>
                <a:cs typeface="+mn-ea"/>
                <a:sym typeface="+mn-lt"/>
              </a:rPr>
              <a:t>Sed ut perspiciatis unmnevoluptateaccusantium dolorlaudantium, toaperiam, eaque ipsa</a:t>
            </a:r>
            <a:endParaRPr lang="en-US" sz="1200" dirty="0">
              <a:solidFill>
                <a:schemeClr val="tx1">
                  <a:lumMod val="85000"/>
                  <a:lumOff val="15000"/>
                </a:schemeClr>
              </a:solidFill>
              <a:cs typeface="+mn-ea"/>
              <a:sym typeface="+mn-lt"/>
            </a:endParaRPr>
          </a:p>
        </p:txBody>
      </p:sp>
      <p:sp>
        <p:nvSpPr>
          <p:cNvPr id="13" name="稻壳儿_刀客儿出品_4"/>
          <p:cNvSpPr/>
          <p:nvPr/>
        </p:nvSpPr>
        <p:spPr>
          <a:xfrm>
            <a:off x="5800611" y="4827339"/>
            <a:ext cx="691316" cy="69131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cs typeface="+mn-ea"/>
              <a:sym typeface="+mn-lt"/>
            </a:endParaRPr>
          </a:p>
        </p:txBody>
      </p:sp>
      <p:sp>
        <p:nvSpPr>
          <p:cNvPr id="19" name="稻壳儿_刀客儿出品_5">
            <a:extLst>
              <a:ext uri="{FF2B5EF4-FFF2-40B4-BE49-F238E27FC236}">
                <a16:creationId xmlns:a16="http://schemas.microsoft.com/office/drawing/2014/main" id="{333BCFBF-89BA-400D-B2ED-FA32E0B4C30C}"/>
              </a:ext>
            </a:extLst>
          </p:cNvPr>
          <p:cNvSpPr txBox="1"/>
          <p:nvPr/>
        </p:nvSpPr>
        <p:spPr>
          <a:xfrm>
            <a:off x="5800610" y="1315805"/>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20" name="稻壳儿_刀客儿出品_6">
            <a:extLst>
              <a:ext uri="{FF2B5EF4-FFF2-40B4-BE49-F238E27FC236}">
                <a16:creationId xmlns:a16="http://schemas.microsoft.com/office/drawing/2014/main" id="{5CCB2617-6E11-4524-9D51-0EDC5DF892AA}"/>
              </a:ext>
            </a:extLst>
          </p:cNvPr>
          <p:cNvSpPr txBox="1"/>
          <p:nvPr/>
        </p:nvSpPr>
        <p:spPr>
          <a:xfrm>
            <a:off x="5800610" y="2013409"/>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21" name="稻壳儿_刀客儿出品_7"/>
          <p:cNvSpPr/>
          <p:nvPr/>
        </p:nvSpPr>
        <p:spPr>
          <a:xfrm>
            <a:off x="5800610" y="2765867"/>
            <a:ext cx="4653259" cy="1442254"/>
          </a:xfrm>
          <a:prstGeom prst="rect">
            <a:avLst/>
          </a:prstGeom>
        </p:spPr>
        <p:txBody>
          <a:bodyPr wrap="square">
            <a:spAutoFit/>
          </a:bodyPr>
          <a:lstStyle/>
          <a:p>
            <a:pPr>
              <a:lnSpc>
                <a:spcPct val="150000"/>
              </a:lnSpc>
            </a:pPr>
            <a:r>
              <a:rPr lang="en-US" sz="1200" b="0" i="0">
                <a:solidFill>
                  <a:schemeClr val="tx1">
                    <a:lumMod val="75000"/>
                    <a:lumOff val="25000"/>
                  </a:schemeClr>
                </a:solidFill>
                <a:effectLst/>
                <a:cs typeface="+mn-ea"/>
                <a:sym typeface="+mn-lt"/>
              </a:rPr>
              <a:t>Sed ut perspiciatis unde omnis iste natus esvolupt ateaccusantium doloremque laudantium, totam aperiam, eaque ipsa quae ab illo inventore veritatis et quasrchitecto beatae vitae dicta sunt explicabo. Nemo enim ipoluptatem quia voluptas sit aspernatur aut</a:t>
            </a:r>
            <a:endParaRPr lang="en-US" sz="1200">
              <a:solidFill>
                <a:schemeClr val="tx1">
                  <a:lumMod val="75000"/>
                  <a:lumOff val="25000"/>
                </a:schemeClr>
              </a:solidFill>
              <a:cs typeface="+mn-ea"/>
              <a:sym typeface="+mn-lt"/>
            </a:endParaRPr>
          </a:p>
        </p:txBody>
      </p:sp>
      <p:pic>
        <p:nvPicPr>
          <p:cNvPr id="10" name="稻壳儿_刀客儿出品_8">
            <a:extLst>
              <a:ext uri="{FF2B5EF4-FFF2-40B4-BE49-F238E27FC236}">
                <a16:creationId xmlns:a16="http://schemas.microsoft.com/office/drawing/2014/main" id="{F6AE0E94-AD3D-47D9-8DD8-B44E52235117}"/>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7664" r="7664"/>
          <a:stretch>
            <a:fillRect/>
          </a:stretch>
        </p:blipFill>
        <p:spPr/>
      </p:pic>
    </p:spTree>
    <p:extLst>
      <p:ext uri="{BB962C8B-B14F-4D97-AF65-F5344CB8AC3E}">
        <p14:creationId xmlns:p14="http://schemas.microsoft.com/office/powerpoint/2010/main" val="33843760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稻壳儿_刀客儿出品_1"/>
          <p:cNvSpPr>
            <a:spLocks noChangeArrowheads="1"/>
          </p:cNvSpPr>
          <p:nvPr/>
        </p:nvSpPr>
        <p:spPr bwMode="auto">
          <a:xfrm>
            <a:off x="6361244" y="4200395"/>
            <a:ext cx="1426528" cy="1424993"/>
          </a:xfrm>
          <a:prstGeom prst="ellipse">
            <a:avLst/>
          </a:prstGeom>
          <a:solidFill>
            <a:schemeClr val="accent6"/>
          </a:solidFill>
          <a:ln w="12700" cap="flat" cmpd="sng" algn="ctr">
            <a:noFill/>
            <a:prstDash val="solid"/>
          </a:ln>
          <a:effectLst/>
        </p:spPr>
        <p:txBody>
          <a:bodyPr lIns="90000" tIns="46800" rIns="90000" bIns="46800" rtlCol="0" anchor="b"/>
          <a:lstStyle/>
          <a:p>
            <a:pPr algn="ctr" defTabSz="1217265"/>
            <a:endParaRPr lang="en-US" sz="1997" kern="0" dirty="0">
              <a:solidFill>
                <a:schemeClr val="tx1">
                  <a:lumMod val="65000"/>
                  <a:lumOff val="35000"/>
                </a:schemeClr>
              </a:solidFill>
            </a:endParaRPr>
          </a:p>
        </p:txBody>
      </p:sp>
      <p:sp>
        <p:nvSpPr>
          <p:cNvPr id="32" name="稻壳儿_刀客儿出品_2"/>
          <p:cNvSpPr>
            <a:spLocks/>
          </p:cNvSpPr>
          <p:nvPr/>
        </p:nvSpPr>
        <p:spPr bwMode="auto">
          <a:xfrm>
            <a:off x="4363841" y="4198965"/>
            <a:ext cx="3422606" cy="1427852"/>
          </a:xfrm>
          <a:custGeom>
            <a:avLst/>
            <a:gdLst>
              <a:gd name="T0" fmla="*/ 227 w 1091"/>
              <a:gd name="T1" fmla="*/ 455 h 455"/>
              <a:gd name="T2" fmla="*/ 390 w 1091"/>
              <a:gd name="T3" fmla="*/ 386 h 455"/>
              <a:gd name="T4" fmla="*/ 545 w 1091"/>
              <a:gd name="T5" fmla="*/ 322 h 455"/>
              <a:gd name="T6" fmla="*/ 699 w 1091"/>
              <a:gd name="T7" fmla="*/ 386 h 455"/>
              <a:gd name="T8" fmla="*/ 864 w 1091"/>
              <a:gd name="T9" fmla="*/ 455 h 455"/>
              <a:gd name="T10" fmla="*/ 1091 w 1091"/>
              <a:gd name="T11" fmla="*/ 228 h 455"/>
              <a:gd name="T12" fmla="*/ 864 w 1091"/>
              <a:gd name="T13" fmla="*/ 0 h 455"/>
              <a:gd name="T14" fmla="*/ 699 w 1091"/>
              <a:gd name="T15" fmla="*/ 70 h 455"/>
              <a:gd name="T16" fmla="*/ 545 w 1091"/>
              <a:gd name="T17" fmla="*/ 134 h 455"/>
              <a:gd name="T18" fmla="*/ 391 w 1091"/>
              <a:gd name="T19" fmla="*/ 70 h 455"/>
              <a:gd name="T20" fmla="*/ 227 w 1091"/>
              <a:gd name="T21" fmla="*/ 0 h 455"/>
              <a:gd name="T22" fmla="*/ 0 w 1091"/>
              <a:gd name="T23" fmla="*/ 228 h 455"/>
              <a:gd name="T24" fmla="*/ 227 w 1091"/>
              <a:gd name="T25"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1" h="455">
                <a:moveTo>
                  <a:pt x="227" y="455"/>
                </a:moveTo>
                <a:cubicBezTo>
                  <a:pt x="291" y="455"/>
                  <a:pt x="349" y="429"/>
                  <a:pt x="390" y="386"/>
                </a:cubicBezTo>
                <a:cubicBezTo>
                  <a:pt x="430" y="346"/>
                  <a:pt x="485" y="322"/>
                  <a:pt x="545" y="322"/>
                </a:cubicBezTo>
                <a:cubicBezTo>
                  <a:pt x="606" y="322"/>
                  <a:pt x="660" y="346"/>
                  <a:pt x="699" y="386"/>
                </a:cubicBezTo>
                <a:cubicBezTo>
                  <a:pt x="741" y="429"/>
                  <a:pt x="799" y="455"/>
                  <a:pt x="864" y="455"/>
                </a:cubicBezTo>
                <a:cubicBezTo>
                  <a:pt x="989" y="455"/>
                  <a:pt x="1091" y="354"/>
                  <a:pt x="1091" y="228"/>
                </a:cubicBezTo>
                <a:cubicBezTo>
                  <a:pt x="1091" y="102"/>
                  <a:pt x="989" y="0"/>
                  <a:pt x="864" y="0"/>
                </a:cubicBezTo>
                <a:cubicBezTo>
                  <a:pt x="799" y="0"/>
                  <a:pt x="741" y="27"/>
                  <a:pt x="699" y="70"/>
                </a:cubicBezTo>
                <a:cubicBezTo>
                  <a:pt x="660" y="110"/>
                  <a:pt x="606" y="134"/>
                  <a:pt x="545" y="134"/>
                </a:cubicBezTo>
                <a:cubicBezTo>
                  <a:pt x="485" y="134"/>
                  <a:pt x="430" y="110"/>
                  <a:pt x="391" y="70"/>
                </a:cubicBezTo>
                <a:cubicBezTo>
                  <a:pt x="350" y="27"/>
                  <a:pt x="291" y="0"/>
                  <a:pt x="227" y="0"/>
                </a:cubicBezTo>
                <a:cubicBezTo>
                  <a:pt x="102" y="0"/>
                  <a:pt x="0" y="102"/>
                  <a:pt x="0" y="228"/>
                </a:cubicBezTo>
                <a:cubicBezTo>
                  <a:pt x="0" y="354"/>
                  <a:pt x="102" y="455"/>
                  <a:pt x="227" y="455"/>
                </a:cubicBezTo>
                <a:close/>
              </a:path>
            </a:pathLst>
          </a:custGeom>
          <a:solidFill>
            <a:schemeClr val="accent4"/>
          </a:solidFill>
          <a:ln w="12700" cap="flat" cmpd="sng" algn="ctr">
            <a:noFill/>
            <a:prstDash val="solid"/>
          </a:ln>
          <a:effectLst/>
        </p:spPr>
        <p:txBody>
          <a:bodyPr lIns="90000" tIns="46800" rIns="90000" bIns="46800" rtlCol="0" anchor="b"/>
          <a:lstStyle/>
          <a:p>
            <a:pPr algn="ctr" defTabSz="1217265"/>
            <a:endParaRPr lang="en-US" sz="1997" kern="0">
              <a:solidFill>
                <a:schemeClr val="tx1">
                  <a:lumMod val="65000"/>
                  <a:lumOff val="35000"/>
                </a:schemeClr>
              </a:solidFill>
            </a:endParaRPr>
          </a:p>
        </p:txBody>
      </p:sp>
      <p:sp>
        <p:nvSpPr>
          <p:cNvPr id="33" name="稻壳儿_刀客儿出品_3"/>
          <p:cNvSpPr>
            <a:spLocks/>
          </p:cNvSpPr>
          <p:nvPr/>
        </p:nvSpPr>
        <p:spPr bwMode="auto">
          <a:xfrm>
            <a:off x="4363842" y="2204211"/>
            <a:ext cx="1423878" cy="3422606"/>
          </a:xfrm>
          <a:custGeom>
            <a:avLst/>
            <a:gdLst>
              <a:gd name="T0" fmla="*/ 454 w 454"/>
              <a:gd name="T1" fmla="*/ 864 h 1091"/>
              <a:gd name="T2" fmla="*/ 384 w 454"/>
              <a:gd name="T3" fmla="*/ 700 h 1091"/>
              <a:gd name="T4" fmla="*/ 321 w 454"/>
              <a:gd name="T5" fmla="*/ 546 h 1091"/>
              <a:gd name="T6" fmla="*/ 384 w 454"/>
              <a:gd name="T7" fmla="*/ 391 h 1091"/>
              <a:gd name="T8" fmla="*/ 454 w 454"/>
              <a:gd name="T9" fmla="*/ 228 h 1091"/>
              <a:gd name="T10" fmla="*/ 227 w 454"/>
              <a:gd name="T11" fmla="*/ 0 h 1091"/>
              <a:gd name="T12" fmla="*/ 0 w 454"/>
              <a:gd name="T13" fmla="*/ 228 h 1091"/>
              <a:gd name="T14" fmla="*/ 69 w 454"/>
              <a:gd name="T15" fmla="*/ 392 h 1091"/>
              <a:gd name="T16" fmla="*/ 133 w 454"/>
              <a:gd name="T17" fmla="*/ 546 h 1091"/>
              <a:gd name="T18" fmla="*/ 69 w 454"/>
              <a:gd name="T19" fmla="*/ 700 h 1091"/>
              <a:gd name="T20" fmla="*/ 0 w 454"/>
              <a:gd name="T21" fmla="*/ 864 h 1091"/>
              <a:gd name="T22" fmla="*/ 227 w 454"/>
              <a:gd name="T23" fmla="*/ 1091 h 1091"/>
              <a:gd name="T24" fmla="*/ 454 w 454"/>
              <a:gd name="T25" fmla="*/ 864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4" h="1091">
                <a:moveTo>
                  <a:pt x="454" y="864"/>
                </a:moveTo>
                <a:cubicBezTo>
                  <a:pt x="454" y="799"/>
                  <a:pt x="427" y="742"/>
                  <a:pt x="384" y="700"/>
                </a:cubicBezTo>
                <a:cubicBezTo>
                  <a:pt x="345" y="661"/>
                  <a:pt x="321" y="606"/>
                  <a:pt x="321" y="546"/>
                </a:cubicBezTo>
                <a:cubicBezTo>
                  <a:pt x="321" y="486"/>
                  <a:pt x="345" y="431"/>
                  <a:pt x="384" y="391"/>
                </a:cubicBezTo>
                <a:cubicBezTo>
                  <a:pt x="427" y="350"/>
                  <a:pt x="454" y="292"/>
                  <a:pt x="454" y="228"/>
                </a:cubicBezTo>
                <a:cubicBezTo>
                  <a:pt x="454" y="102"/>
                  <a:pt x="352" y="0"/>
                  <a:pt x="227" y="0"/>
                </a:cubicBezTo>
                <a:cubicBezTo>
                  <a:pt x="102" y="0"/>
                  <a:pt x="0" y="102"/>
                  <a:pt x="0" y="228"/>
                </a:cubicBezTo>
                <a:cubicBezTo>
                  <a:pt x="0" y="292"/>
                  <a:pt x="26" y="350"/>
                  <a:pt x="69" y="392"/>
                </a:cubicBezTo>
                <a:cubicBezTo>
                  <a:pt x="109" y="431"/>
                  <a:pt x="133" y="486"/>
                  <a:pt x="133" y="546"/>
                </a:cubicBezTo>
                <a:cubicBezTo>
                  <a:pt x="133" y="606"/>
                  <a:pt x="109" y="661"/>
                  <a:pt x="69" y="700"/>
                </a:cubicBezTo>
                <a:cubicBezTo>
                  <a:pt x="26" y="742"/>
                  <a:pt x="0" y="799"/>
                  <a:pt x="0" y="864"/>
                </a:cubicBezTo>
                <a:cubicBezTo>
                  <a:pt x="0" y="990"/>
                  <a:pt x="102" y="1091"/>
                  <a:pt x="227" y="1091"/>
                </a:cubicBezTo>
                <a:cubicBezTo>
                  <a:pt x="352" y="1091"/>
                  <a:pt x="454" y="990"/>
                  <a:pt x="454" y="864"/>
                </a:cubicBezTo>
                <a:close/>
              </a:path>
            </a:pathLst>
          </a:custGeom>
          <a:solidFill>
            <a:schemeClr val="accent2"/>
          </a:solidFill>
          <a:ln w="12700" cap="flat" cmpd="sng" algn="ctr">
            <a:noFill/>
            <a:prstDash val="solid"/>
          </a:ln>
          <a:effectLst/>
        </p:spPr>
        <p:txBody>
          <a:bodyPr lIns="90000" tIns="46800" rIns="90000" bIns="46800" rtlCol="0" anchor="b"/>
          <a:lstStyle/>
          <a:p>
            <a:pPr algn="ctr" defTabSz="1217265"/>
            <a:endParaRPr lang="en-US" sz="1997" kern="0">
              <a:solidFill>
                <a:schemeClr val="tx1">
                  <a:lumMod val="65000"/>
                  <a:lumOff val="35000"/>
                </a:schemeClr>
              </a:solidFill>
            </a:endParaRPr>
          </a:p>
        </p:txBody>
      </p:sp>
      <p:sp>
        <p:nvSpPr>
          <p:cNvPr id="34" name="稻壳儿_刀客儿出品_4"/>
          <p:cNvSpPr>
            <a:spLocks/>
          </p:cNvSpPr>
          <p:nvPr/>
        </p:nvSpPr>
        <p:spPr bwMode="auto">
          <a:xfrm>
            <a:off x="4363841" y="2204211"/>
            <a:ext cx="3422606" cy="1426527"/>
          </a:xfrm>
          <a:custGeom>
            <a:avLst/>
            <a:gdLst>
              <a:gd name="T0" fmla="*/ 864 w 1091"/>
              <a:gd name="T1" fmla="*/ 0 h 455"/>
              <a:gd name="T2" fmla="*/ 699 w 1091"/>
              <a:gd name="T3" fmla="*/ 70 h 455"/>
              <a:gd name="T4" fmla="*/ 545 w 1091"/>
              <a:gd name="T5" fmla="*/ 134 h 455"/>
              <a:gd name="T6" fmla="*/ 390 w 1091"/>
              <a:gd name="T7" fmla="*/ 70 h 455"/>
              <a:gd name="T8" fmla="*/ 227 w 1091"/>
              <a:gd name="T9" fmla="*/ 0 h 455"/>
              <a:gd name="T10" fmla="*/ 0 w 1091"/>
              <a:gd name="T11" fmla="*/ 228 h 455"/>
              <a:gd name="T12" fmla="*/ 227 w 1091"/>
              <a:gd name="T13" fmla="*/ 455 h 455"/>
              <a:gd name="T14" fmla="*/ 391 w 1091"/>
              <a:gd name="T15" fmla="*/ 385 h 455"/>
              <a:gd name="T16" fmla="*/ 545 w 1091"/>
              <a:gd name="T17" fmla="*/ 322 h 455"/>
              <a:gd name="T18" fmla="*/ 699 w 1091"/>
              <a:gd name="T19" fmla="*/ 385 h 455"/>
              <a:gd name="T20" fmla="*/ 864 w 1091"/>
              <a:gd name="T21" fmla="*/ 455 h 455"/>
              <a:gd name="T22" fmla="*/ 1091 w 1091"/>
              <a:gd name="T23" fmla="*/ 228 h 455"/>
              <a:gd name="T24" fmla="*/ 864 w 1091"/>
              <a:gd name="T2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1" h="455">
                <a:moveTo>
                  <a:pt x="864" y="0"/>
                </a:moveTo>
                <a:cubicBezTo>
                  <a:pt x="799" y="0"/>
                  <a:pt x="741" y="27"/>
                  <a:pt x="699" y="70"/>
                </a:cubicBezTo>
                <a:cubicBezTo>
                  <a:pt x="660" y="109"/>
                  <a:pt x="606" y="134"/>
                  <a:pt x="545" y="134"/>
                </a:cubicBezTo>
                <a:cubicBezTo>
                  <a:pt x="485" y="134"/>
                  <a:pt x="430" y="109"/>
                  <a:pt x="390" y="70"/>
                </a:cubicBezTo>
                <a:cubicBezTo>
                  <a:pt x="349" y="27"/>
                  <a:pt x="291" y="0"/>
                  <a:pt x="227" y="0"/>
                </a:cubicBezTo>
                <a:cubicBezTo>
                  <a:pt x="102" y="0"/>
                  <a:pt x="0" y="102"/>
                  <a:pt x="0" y="228"/>
                </a:cubicBezTo>
                <a:cubicBezTo>
                  <a:pt x="0" y="353"/>
                  <a:pt x="102" y="455"/>
                  <a:pt x="227" y="455"/>
                </a:cubicBezTo>
                <a:cubicBezTo>
                  <a:pt x="291" y="455"/>
                  <a:pt x="350" y="428"/>
                  <a:pt x="391" y="385"/>
                </a:cubicBezTo>
                <a:cubicBezTo>
                  <a:pt x="430" y="346"/>
                  <a:pt x="485" y="322"/>
                  <a:pt x="545" y="322"/>
                </a:cubicBezTo>
                <a:cubicBezTo>
                  <a:pt x="606" y="322"/>
                  <a:pt x="660" y="346"/>
                  <a:pt x="699" y="385"/>
                </a:cubicBezTo>
                <a:cubicBezTo>
                  <a:pt x="741" y="428"/>
                  <a:pt x="799" y="455"/>
                  <a:pt x="864" y="455"/>
                </a:cubicBezTo>
                <a:cubicBezTo>
                  <a:pt x="989" y="455"/>
                  <a:pt x="1091" y="353"/>
                  <a:pt x="1091" y="228"/>
                </a:cubicBezTo>
                <a:cubicBezTo>
                  <a:pt x="1091" y="102"/>
                  <a:pt x="989" y="0"/>
                  <a:pt x="864" y="0"/>
                </a:cubicBezTo>
                <a:close/>
              </a:path>
            </a:pathLst>
          </a:custGeom>
          <a:solidFill>
            <a:schemeClr val="accent1"/>
          </a:solidFill>
          <a:ln w="12700" cap="flat" cmpd="sng" algn="ctr">
            <a:noFill/>
            <a:prstDash val="solid"/>
          </a:ln>
          <a:effectLst/>
        </p:spPr>
        <p:txBody>
          <a:bodyPr lIns="90000" tIns="46800" rIns="90000" bIns="46800" rtlCol="0" anchor="b"/>
          <a:lstStyle/>
          <a:p>
            <a:pPr algn="ctr" defTabSz="1217265"/>
            <a:endParaRPr lang="en-US" sz="1997" kern="0">
              <a:solidFill>
                <a:schemeClr val="tx1">
                  <a:lumMod val="65000"/>
                  <a:lumOff val="35000"/>
                </a:schemeClr>
              </a:solidFill>
            </a:endParaRPr>
          </a:p>
        </p:txBody>
      </p:sp>
      <p:sp>
        <p:nvSpPr>
          <p:cNvPr id="35" name="稻壳儿_刀客儿出品_5"/>
          <p:cNvSpPr>
            <a:spLocks noChangeArrowheads="1"/>
          </p:cNvSpPr>
          <p:nvPr/>
        </p:nvSpPr>
        <p:spPr bwMode="auto">
          <a:xfrm>
            <a:off x="4462520" y="2304213"/>
            <a:ext cx="1226522" cy="122652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algn="ctr"/>
            <a:endParaRPr lang="en-US" sz="2796" dirty="0">
              <a:solidFill>
                <a:schemeClr val="tx1">
                  <a:lumMod val="65000"/>
                  <a:lumOff val="35000"/>
                </a:schemeClr>
              </a:solidFill>
            </a:endParaRPr>
          </a:p>
        </p:txBody>
      </p:sp>
      <p:sp>
        <p:nvSpPr>
          <p:cNvPr id="36" name="稻壳儿_刀客儿出品_6"/>
          <p:cNvSpPr>
            <a:spLocks noChangeArrowheads="1"/>
          </p:cNvSpPr>
          <p:nvPr/>
        </p:nvSpPr>
        <p:spPr bwMode="auto">
          <a:xfrm>
            <a:off x="4462520" y="4298306"/>
            <a:ext cx="1226522" cy="12291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algn="ctr"/>
            <a:endParaRPr lang="en-US" sz="2796" dirty="0">
              <a:solidFill>
                <a:schemeClr val="tx1">
                  <a:lumMod val="65000"/>
                  <a:lumOff val="35000"/>
                </a:schemeClr>
              </a:solidFill>
            </a:endParaRPr>
          </a:p>
        </p:txBody>
      </p:sp>
      <p:sp>
        <p:nvSpPr>
          <p:cNvPr id="37" name="稻壳儿_刀客儿出品_7"/>
          <p:cNvSpPr>
            <a:spLocks/>
          </p:cNvSpPr>
          <p:nvPr/>
        </p:nvSpPr>
        <p:spPr bwMode="auto">
          <a:xfrm>
            <a:off x="6361245" y="2204211"/>
            <a:ext cx="1426527" cy="2173566"/>
          </a:xfrm>
          <a:custGeom>
            <a:avLst/>
            <a:gdLst>
              <a:gd name="T0" fmla="*/ 134 w 455"/>
              <a:gd name="T1" fmla="*/ 546 h 693"/>
              <a:gd name="T2" fmla="*/ 77 w 455"/>
              <a:gd name="T3" fmla="*/ 692 h 693"/>
              <a:gd name="T4" fmla="*/ 227 w 455"/>
              <a:gd name="T5" fmla="*/ 636 h 693"/>
              <a:gd name="T6" fmla="*/ 376 w 455"/>
              <a:gd name="T7" fmla="*/ 693 h 693"/>
              <a:gd name="T8" fmla="*/ 321 w 455"/>
              <a:gd name="T9" fmla="*/ 546 h 693"/>
              <a:gd name="T10" fmla="*/ 384 w 455"/>
              <a:gd name="T11" fmla="*/ 392 h 693"/>
              <a:gd name="T12" fmla="*/ 455 w 455"/>
              <a:gd name="T13" fmla="*/ 228 h 693"/>
              <a:gd name="T14" fmla="*/ 228 w 455"/>
              <a:gd name="T15" fmla="*/ 0 h 693"/>
              <a:gd name="T16" fmla="*/ 0 w 455"/>
              <a:gd name="T17" fmla="*/ 228 h 693"/>
              <a:gd name="T18" fmla="*/ 70 w 455"/>
              <a:gd name="T19" fmla="*/ 391 h 693"/>
              <a:gd name="T20" fmla="*/ 134 w 455"/>
              <a:gd name="T21" fmla="*/ 54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693">
                <a:moveTo>
                  <a:pt x="134" y="546"/>
                </a:moveTo>
                <a:cubicBezTo>
                  <a:pt x="134" y="603"/>
                  <a:pt x="112" y="654"/>
                  <a:pt x="77" y="692"/>
                </a:cubicBezTo>
                <a:cubicBezTo>
                  <a:pt x="117" y="657"/>
                  <a:pt x="170" y="636"/>
                  <a:pt x="227" y="636"/>
                </a:cubicBezTo>
                <a:cubicBezTo>
                  <a:pt x="284" y="636"/>
                  <a:pt x="336" y="658"/>
                  <a:pt x="376" y="693"/>
                </a:cubicBezTo>
                <a:cubicBezTo>
                  <a:pt x="341" y="654"/>
                  <a:pt x="321" y="602"/>
                  <a:pt x="321" y="546"/>
                </a:cubicBezTo>
                <a:cubicBezTo>
                  <a:pt x="321" y="486"/>
                  <a:pt x="345" y="431"/>
                  <a:pt x="384" y="392"/>
                </a:cubicBezTo>
                <a:cubicBezTo>
                  <a:pt x="428" y="350"/>
                  <a:pt x="455" y="292"/>
                  <a:pt x="455" y="228"/>
                </a:cubicBezTo>
                <a:cubicBezTo>
                  <a:pt x="455" y="102"/>
                  <a:pt x="353" y="0"/>
                  <a:pt x="228" y="0"/>
                </a:cubicBezTo>
                <a:cubicBezTo>
                  <a:pt x="102" y="0"/>
                  <a:pt x="0" y="102"/>
                  <a:pt x="0" y="228"/>
                </a:cubicBezTo>
                <a:cubicBezTo>
                  <a:pt x="0" y="292"/>
                  <a:pt x="27" y="350"/>
                  <a:pt x="70" y="391"/>
                </a:cubicBezTo>
                <a:cubicBezTo>
                  <a:pt x="110" y="431"/>
                  <a:pt x="134" y="486"/>
                  <a:pt x="134" y="546"/>
                </a:cubicBezTo>
                <a:close/>
              </a:path>
            </a:pathLst>
          </a:custGeom>
          <a:solidFill>
            <a:schemeClr val="accent3"/>
          </a:solidFill>
          <a:ln w="12700" cap="flat" cmpd="sng" algn="ctr">
            <a:noFill/>
            <a:prstDash val="solid"/>
          </a:ln>
          <a:effectLst/>
        </p:spPr>
        <p:txBody>
          <a:bodyPr lIns="90000" tIns="46800" rIns="90000" bIns="46800" rtlCol="0" anchor="b"/>
          <a:lstStyle/>
          <a:p>
            <a:pPr algn="ctr" defTabSz="1217265"/>
            <a:endParaRPr lang="en-US" sz="1997" kern="0">
              <a:solidFill>
                <a:schemeClr val="tx1">
                  <a:lumMod val="65000"/>
                  <a:lumOff val="35000"/>
                </a:schemeClr>
              </a:solidFill>
            </a:endParaRPr>
          </a:p>
        </p:txBody>
      </p:sp>
      <p:sp>
        <p:nvSpPr>
          <p:cNvPr id="38" name="稻壳儿_刀客儿出品_8"/>
          <p:cNvSpPr>
            <a:spLocks noChangeArrowheads="1"/>
          </p:cNvSpPr>
          <p:nvPr/>
        </p:nvSpPr>
        <p:spPr bwMode="auto">
          <a:xfrm>
            <a:off x="6459260" y="4298306"/>
            <a:ext cx="1230496" cy="12291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algn="ctr"/>
            <a:endParaRPr lang="en-US" sz="2796" dirty="0">
              <a:solidFill>
                <a:schemeClr val="tx1">
                  <a:lumMod val="65000"/>
                  <a:lumOff val="35000"/>
                </a:schemeClr>
              </a:solidFill>
            </a:endParaRPr>
          </a:p>
        </p:txBody>
      </p:sp>
      <p:sp>
        <p:nvSpPr>
          <p:cNvPr id="42" name="稻壳儿_刀客儿出品_9"/>
          <p:cNvSpPr>
            <a:spLocks noChangeArrowheads="1"/>
          </p:cNvSpPr>
          <p:nvPr/>
        </p:nvSpPr>
        <p:spPr bwMode="auto">
          <a:xfrm>
            <a:off x="6459260" y="2304213"/>
            <a:ext cx="1230496" cy="122652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algn="ctr"/>
            <a:endParaRPr lang="en-US" sz="2796" dirty="0">
              <a:solidFill>
                <a:schemeClr val="tx1">
                  <a:lumMod val="65000"/>
                  <a:lumOff val="35000"/>
                </a:schemeClr>
              </a:solidFill>
            </a:endParaRPr>
          </a:p>
        </p:txBody>
      </p:sp>
      <p:sp>
        <p:nvSpPr>
          <p:cNvPr id="43" name="稻壳儿_刀客儿出品_10"/>
          <p:cNvSpPr txBox="1"/>
          <p:nvPr/>
        </p:nvSpPr>
        <p:spPr>
          <a:xfrm>
            <a:off x="8841164" y="1632943"/>
            <a:ext cx="651289" cy="1106457"/>
          </a:xfrm>
          <a:prstGeom prst="rect">
            <a:avLst/>
          </a:prstGeom>
          <a:noFill/>
        </p:spPr>
        <p:txBody>
          <a:bodyPr wrap="none" lIns="90000" tIns="46800" rIns="90000" bIns="46800" rtlCol="0">
            <a:spAutoFit/>
          </a:bodyPr>
          <a:lstStyle/>
          <a:p>
            <a:r>
              <a:rPr lang="en-US" sz="6590" dirty="0">
                <a:solidFill>
                  <a:schemeClr val="bg1">
                    <a:lumMod val="85000"/>
                  </a:schemeClr>
                </a:solidFill>
              </a:rPr>
              <a:t>3</a:t>
            </a:r>
          </a:p>
        </p:txBody>
      </p:sp>
      <p:sp>
        <p:nvSpPr>
          <p:cNvPr id="53" name="稻壳儿_刀客儿出品_11"/>
          <p:cNvSpPr txBox="1"/>
          <p:nvPr/>
        </p:nvSpPr>
        <p:spPr>
          <a:xfrm>
            <a:off x="2706993" y="1632943"/>
            <a:ext cx="651290" cy="1106457"/>
          </a:xfrm>
          <a:prstGeom prst="rect">
            <a:avLst/>
          </a:prstGeom>
          <a:noFill/>
        </p:spPr>
        <p:txBody>
          <a:bodyPr wrap="none" lIns="90000" tIns="46800" rIns="90000" bIns="46800" rtlCol="0">
            <a:spAutoFit/>
          </a:bodyPr>
          <a:lstStyle/>
          <a:p>
            <a:pPr algn="r"/>
            <a:r>
              <a:rPr lang="en-US" sz="6590" dirty="0">
                <a:solidFill>
                  <a:schemeClr val="bg1">
                    <a:lumMod val="85000"/>
                  </a:schemeClr>
                </a:solidFill>
              </a:rPr>
              <a:t>1</a:t>
            </a:r>
          </a:p>
        </p:txBody>
      </p:sp>
      <p:sp>
        <p:nvSpPr>
          <p:cNvPr id="54" name="稻壳儿_刀客儿出品_12"/>
          <p:cNvSpPr txBox="1"/>
          <p:nvPr/>
        </p:nvSpPr>
        <p:spPr>
          <a:xfrm>
            <a:off x="1754190" y="2158519"/>
            <a:ext cx="1616298" cy="338234"/>
          </a:xfrm>
          <a:prstGeom prst="rect">
            <a:avLst/>
          </a:prstGeom>
          <a:noFill/>
        </p:spPr>
        <p:txBody>
          <a:bodyPr wrap="none" lIns="90000" tIns="46800" rIns="90000" bIns="46800" rtlCol="0">
            <a:spAutoFit/>
          </a:bodyPr>
          <a:lstStyle/>
          <a:p>
            <a:pPr algn="r"/>
            <a:r>
              <a:rPr lang="en-US" sz="1598" dirty="0">
                <a:solidFill>
                  <a:schemeClr val="tx1">
                    <a:lumMod val="65000"/>
                    <a:lumOff val="35000"/>
                  </a:schemeClr>
                </a:solidFill>
              </a:rPr>
              <a:t>Insert title here</a:t>
            </a:r>
          </a:p>
        </p:txBody>
      </p:sp>
      <p:sp>
        <p:nvSpPr>
          <p:cNvPr id="55" name="稻壳儿_刀客儿出品_13"/>
          <p:cNvSpPr txBox="1"/>
          <p:nvPr/>
        </p:nvSpPr>
        <p:spPr>
          <a:xfrm>
            <a:off x="798695" y="2506366"/>
            <a:ext cx="2571793" cy="497957"/>
          </a:xfrm>
          <a:prstGeom prst="rect">
            <a:avLst/>
          </a:prstGeom>
          <a:noFill/>
        </p:spPr>
        <p:txBody>
          <a:bodyPr wrap="square" lIns="90000" tIns="46800" rIns="90000" bIns="46800" rtlCol="0">
            <a:spAutoFit/>
          </a:bodyPr>
          <a:lstStyle/>
          <a:p>
            <a:pPr algn="r">
              <a:lnSpc>
                <a:spcPct val="110000"/>
              </a:lnSpc>
            </a:pPr>
            <a:r>
              <a:rPr lang="en-US" sz="1198" dirty="0">
                <a:solidFill>
                  <a:schemeClr val="tx1">
                    <a:lumMod val="65000"/>
                    <a:lumOff val="35000"/>
                  </a:schemeClr>
                </a:solidFill>
              </a:rPr>
              <a:t>Sed ut perspiciatis unde omnis iste natus voluptatem fringilla.</a:t>
            </a:r>
          </a:p>
        </p:txBody>
      </p:sp>
      <p:sp>
        <p:nvSpPr>
          <p:cNvPr id="56" name="稻壳儿_刀客儿出品_14"/>
          <p:cNvSpPr txBox="1"/>
          <p:nvPr/>
        </p:nvSpPr>
        <p:spPr>
          <a:xfrm>
            <a:off x="2706993" y="4201958"/>
            <a:ext cx="651290" cy="1106457"/>
          </a:xfrm>
          <a:prstGeom prst="rect">
            <a:avLst/>
          </a:prstGeom>
          <a:noFill/>
        </p:spPr>
        <p:txBody>
          <a:bodyPr wrap="none" lIns="90000" tIns="46800" rIns="90000" bIns="46800" rtlCol="0">
            <a:spAutoFit/>
          </a:bodyPr>
          <a:lstStyle/>
          <a:p>
            <a:pPr algn="r"/>
            <a:r>
              <a:rPr lang="en-US" sz="6590" dirty="0">
                <a:solidFill>
                  <a:schemeClr val="bg1">
                    <a:lumMod val="85000"/>
                  </a:schemeClr>
                </a:solidFill>
              </a:rPr>
              <a:t>2</a:t>
            </a:r>
          </a:p>
        </p:txBody>
      </p:sp>
      <p:sp>
        <p:nvSpPr>
          <p:cNvPr id="57" name="稻壳儿_刀客儿出品_15"/>
          <p:cNvSpPr txBox="1"/>
          <p:nvPr/>
        </p:nvSpPr>
        <p:spPr>
          <a:xfrm>
            <a:off x="1754190" y="4727533"/>
            <a:ext cx="1616298" cy="338234"/>
          </a:xfrm>
          <a:prstGeom prst="rect">
            <a:avLst/>
          </a:prstGeom>
          <a:noFill/>
        </p:spPr>
        <p:txBody>
          <a:bodyPr wrap="none" lIns="90000" tIns="46800" rIns="90000" bIns="46800" rtlCol="0">
            <a:spAutoFit/>
          </a:bodyPr>
          <a:lstStyle/>
          <a:p>
            <a:pPr algn="r"/>
            <a:r>
              <a:rPr lang="en-US" sz="1598" dirty="0">
                <a:solidFill>
                  <a:schemeClr val="tx1">
                    <a:lumMod val="65000"/>
                    <a:lumOff val="35000"/>
                  </a:schemeClr>
                </a:solidFill>
              </a:rPr>
              <a:t>Insert title here</a:t>
            </a:r>
          </a:p>
        </p:txBody>
      </p:sp>
      <p:sp>
        <p:nvSpPr>
          <p:cNvPr id="58" name="稻壳儿_刀客儿出品_16"/>
          <p:cNvSpPr txBox="1"/>
          <p:nvPr/>
        </p:nvSpPr>
        <p:spPr>
          <a:xfrm>
            <a:off x="798695" y="5075380"/>
            <a:ext cx="2571793" cy="497957"/>
          </a:xfrm>
          <a:prstGeom prst="rect">
            <a:avLst/>
          </a:prstGeom>
          <a:noFill/>
        </p:spPr>
        <p:txBody>
          <a:bodyPr wrap="square" lIns="90000" tIns="46800" rIns="90000" bIns="46800" rtlCol="0">
            <a:spAutoFit/>
          </a:bodyPr>
          <a:lstStyle/>
          <a:p>
            <a:pPr algn="r">
              <a:lnSpc>
                <a:spcPct val="110000"/>
              </a:lnSpc>
            </a:pPr>
            <a:r>
              <a:rPr lang="en-US" sz="1198" dirty="0">
                <a:solidFill>
                  <a:schemeClr val="tx1">
                    <a:lumMod val="65000"/>
                    <a:lumOff val="35000"/>
                  </a:schemeClr>
                </a:solidFill>
              </a:rPr>
              <a:t>Sed ut perspiciatis unde omnis iste natus voluptatem fringilla.</a:t>
            </a:r>
          </a:p>
        </p:txBody>
      </p:sp>
      <p:sp>
        <p:nvSpPr>
          <p:cNvPr id="59" name="稻壳儿_刀客儿出品_17"/>
          <p:cNvSpPr txBox="1"/>
          <p:nvPr/>
        </p:nvSpPr>
        <p:spPr>
          <a:xfrm>
            <a:off x="8821514" y="2158519"/>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60" name="稻壳儿_刀客儿出品_18"/>
          <p:cNvSpPr txBox="1"/>
          <p:nvPr/>
        </p:nvSpPr>
        <p:spPr>
          <a:xfrm>
            <a:off x="8821514" y="2506366"/>
            <a:ext cx="2571793" cy="497957"/>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voluptatem fringilla.</a:t>
            </a:r>
          </a:p>
        </p:txBody>
      </p:sp>
      <p:sp>
        <p:nvSpPr>
          <p:cNvPr id="61" name="稻壳儿_刀客儿出品_19"/>
          <p:cNvSpPr txBox="1"/>
          <p:nvPr/>
        </p:nvSpPr>
        <p:spPr>
          <a:xfrm>
            <a:off x="8833719" y="4201958"/>
            <a:ext cx="651289" cy="1106457"/>
          </a:xfrm>
          <a:prstGeom prst="rect">
            <a:avLst/>
          </a:prstGeom>
          <a:noFill/>
        </p:spPr>
        <p:txBody>
          <a:bodyPr wrap="none" lIns="90000" tIns="46800" rIns="90000" bIns="46800" rtlCol="0">
            <a:spAutoFit/>
          </a:bodyPr>
          <a:lstStyle/>
          <a:p>
            <a:r>
              <a:rPr lang="en-US" sz="6590" dirty="0">
                <a:solidFill>
                  <a:schemeClr val="bg1">
                    <a:lumMod val="85000"/>
                  </a:schemeClr>
                </a:solidFill>
              </a:rPr>
              <a:t>4</a:t>
            </a:r>
          </a:p>
        </p:txBody>
      </p:sp>
      <p:sp>
        <p:nvSpPr>
          <p:cNvPr id="62" name="稻壳儿_刀客儿出品_20"/>
          <p:cNvSpPr txBox="1"/>
          <p:nvPr/>
        </p:nvSpPr>
        <p:spPr>
          <a:xfrm>
            <a:off x="8821514" y="4727533"/>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63" name="稻壳儿_刀客儿出品_21"/>
          <p:cNvSpPr txBox="1"/>
          <p:nvPr/>
        </p:nvSpPr>
        <p:spPr>
          <a:xfrm>
            <a:off x="8821514" y="5075380"/>
            <a:ext cx="2571793" cy="497957"/>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voluptatem fringilla.</a:t>
            </a:r>
          </a:p>
        </p:txBody>
      </p:sp>
      <p:sp>
        <p:nvSpPr>
          <p:cNvPr id="29" name="稻壳儿_刀客儿出品_22">
            <a:extLst>
              <a:ext uri="{FF2B5EF4-FFF2-40B4-BE49-F238E27FC236}">
                <a16:creationId xmlns:a16="http://schemas.microsoft.com/office/drawing/2014/main" id="{71DBC47C-B81E-4DD7-8694-F599003DBE8A}"/>
              </a:ext>
            </a:extLst>
          </p:cNvPr>
          <p:cNvSpPr/>
          <p:nvPr/>
        </p:nvSpPr>
        <p:spPr>
          <a:xfrm>
            <a:off x="4727695" y="2732968"/>
            <a:ext cx="696173" cy="369012"/>
          </a:xfrm>
          <a:prstGeom prst="rect">
            <a:avLst/>
          </a:prstGeom>
        </p:spPr>
        <p:txBody>
          <a:bodyPr wrap="none" lIns="90000" tIns="46800" rIns="90000" bIns="46800">
            <a:spAutoFit/>
          </a:bodyPr>
          <a:lstStyle/>
          <a:p>
            <a:pPr algn="ctr" defTabSz="1217265"/>
            <a:r>
              <a:rPr lang="en-US" sz="1798" dirty="0">
                <a:solidFill>
                  <a:schemeClr val="tx1">
                    <a:lumMod val="65000"/>
                    <a:lumOff val="35000"/>
                  </a:schemeClr>
                </a:solidFill>
                <a:ea typeface="Questrial" pitchFamily="2" charset="0"/>
              </a:rPr>
              <a:t>2016</a:t>
            </a:r>
          </a:p>
        </p:txBody>
      </p:sp>
      <p:sp>
        <p:nvSpPr>
          <p:cNvPr id="30" name="稻壳儿_刀客儿出品_23">
            <a:extLst>
              <a:ext uri="{FF2B5EF4-FFF2-40B4-BE49-F238E27FC236}">
                <a16:creationId xmlns:a16="http://schemas.microsoft.com/office/drawing/2014/main" id="{D0543871-BBE3-4058-BF6B-926D38D9D0BD}"/>
              </a:ext>
            </a:extLst>
          </p:cNvPr>
          <p:cNvSpPr/>
          <p:nvPr/>
        </p:nvSpPr>
        <p:spPr>
          <a:xfrm>
            <a:off x="6726422" y="2732968"/>
            <a:ext cx="696173" cy="369012"/>
          </a:xfrm>
          <a:prstGeom prst="rect">
            <a:avLst/>
          </a:prstGeom>
        </p:spPr>
        <p:txBody>
          <a:bodyPr wrap="none" lIns="90000" tIns="46800" rIns="90000" bIns="46800">
            <a:spAutoFit/>
          </a:bodyPr>
          <a:lstStyle/>
          <a:p>
            <a:pPr algn="ctr" defTabSz="1217265"/>
            <a:r>
              <a:rPr lang="en-US" sz="1798" dirty="0">
                <a:solidFill>
                  <a:schemeClr val="tx1">
                    <a:lumMod val="65000"/>
                    <a:lumOff val="35000"/>
                  </a:schemeClr>
                </a:solidFill>
                <a:ea typeface="Questrial" pitchFamily="2" charset="0"/>
              </a:rPr>
              <a:t>2017</a:t>
            </a:r>
          </a:p>
        </p:txBody>
      </p:sp>
      <p:sp>
        <p:nvSpPr>
          <p:cNvPr id="39" name="稻壳儿_刀客儿出品_24">
            <a:extLst>
              <a:ext uri="{FF2B5EF4-FFF2-40B4-BE49-F238E27FC236}">
                <a16:creationId xmlns:a16="http://schemas.microsoft.com/office/drawing/2014/main" id="{F150FC4B-1E63-4EA5-A4ED-1B7270D58E51}"/>
              </a:ext>
            </a:extLst>
          </p:cNvPr>
          <p:cNvSpPr/>
          <p:nvPr/>
        </p:nvSpPr>
        <p:spPr>
          <a:xfrm>
            <a:off x="6726422" y="4728385"/>
            <a:ext cx="696173" cy="369012"/>
          </a:xfrm>
          <a:prstGeom prst="rect">
            <a:avLst/>
          </a:prstGeom>
        </p:spPr>
        <p:txBody>
          <a:bodyPr wrap="none" lIns="90000" tIns="46800" rIns="90000" bIns="46800">
            <a:spAutoFit/>
          </a:bodyPr>
          <a:lstStyle/>
          <a:p>
            <a:pPr algn="ctr" defTabSz="1217265"/>
            <a:r>
              <a:rPr lang="en-US" sz="1798" dirty="0">
                <a:solidFill>
                  <a:schemeClr val="tx1">
                    <a:lumMod val="65000"/>
                    <a:lumOff val="35000"/>
                  </a:schemeClr>
                </a:solidFill>
                <a:ea typeface="Questrial" pitchFamily="2" charset="0"/>
              </a:rPr>
              <a:t>2018</a:t>
            </a:r>
          </a:p>
        </p:txBody>
      </p:sp>
      <p:sp>
        <p:nvSpPr>
          <p:cNvPr id="40" name="稻壳儿_刀客儿出品_25">
            <a:extLst>
              <a:ext uri="{FF2B5EF4-FFF2-40B4-BE49-F238E27FC236}">
                <a16:creationId xmlns:a16="http://schemas.microsoft.com/office/drawing/2014/main" id="{84D56437-FDD2-40B9-8F82-5C9EEEA06909}"/>
              </a:ext>
            </a:extLst>
          </p:cNvPr>
          <p:cNvSpPr/>
          <p:nvPr/>
        </p:nvSpPr>
        <p:spPr>
          <a:xfrm>
            <a:off x="4727695" y="4728385"/>
            <a:ext cx="696173" cy="369012"/>
          </a:xfrm>
          <a:prstGeom prst="rect">
            <a:avLst/>
          </a:prstGeom>
        </p:spPr>
        <p:txBody>
          <a:bodyPr wrap="none" lIns="90000" tIns="46800" rIns="90000" bIns="46800">
            <a:spAutoFit/>
          </a:bodyPr>
          <a:lstStyle/>
          <a:p>
            <a:pPr algn="ctr" defTabSz="1217265"/>
            <a:r>
              <a:rPr lang="en-US" sz="1798" dirty="0">
                <a:solidFill>
                  <a:schemeClr val="tx1">
                    <a:lumMod val="65000"/>
                    <a:lumOff val="35000"/>
                  </a:schemeClr>
                </a:solidFill>
                <a:ea typeface="Questrial" pitchFamily="2" charset="0"/>
              </a:rPr>
              <a:t>2019</a:t>
            </a:r>
          </a:p>
        </p:txBody>
      </p:sp>
      <p:sp>
        <p:nvSpPr>
          <p:cNvPr id="41" name="稻壳儿_刀客儿出品_26">
            <a:extLst>
              <a:ext uri="{FF2B5EF4-FFF2-40B4-BE49-F238E27FC236}">
                <a16:creationId xmlns:a16="http://schemas.microsoft.com/office/drawing/2014/main" id="{489BFDE3-8779-4A68-A0DE-136BAD49DF53}"/>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4" name="稻壳儿_刀客儿出品_27">
            <a:extLst>
              <a:ext uri="{FF2B5EF4-FFF2-40B4-BE49-F238E27FC236}">
                <a16:creationId xmlns:a16="http://schemas.microsoft.com/office/drawing/2014/main" id="{6899753D-D82F-4753-AAC0-1D49CFD4B03E}"/>
              </a:ext>
            </a:extLst>
          </p:cNvPr>
          <p:cNvSpPr txBox="1"/>
          <p:nvPr/>
        </p:nvSpPr>
        <p:spPr>
          <a:xfrm>
            <a:off x="3681642" y="1031741"/>
            <a:ext cx="4828714"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adicing</a:t>
            </a:r>
            <a:r>
              <a:rPr lang="en-US" altLang="zh-CN" dirty="0"/>
              <a:t> </a:t>
            </a:r>
            <a:r>
              <a:rPr lang="en-US" altLang="zh-CN" dirty="0" err="1"/>
              <a:t>elit</a:t>
            </a:r>
            <a:r>
              <a:rPr lang="en-US" altLang="zh-CN" dirty="0"/>
              <a:t>.</a:t>
            </a:r>
            <a:endParaRPr lang="en-US" dirty="0"/>
          </a:p>
        </p:txBody>
      </p:sp>
    </p:spTree>
    <p:extLst>
      <p:ext uri="{BB962C8B-B14F-4D97-AF65-F5344CB8AC3E}">
        <p14:creationId xmlns:p14="http://schemas.microsoft.com/office/powerpoint/2010/main" val="11236742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randombar(horizontal)">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1000" fill="hold"/>
                                        <p:tgtEl>
                                          <p:spTgt spid="31"/>
                                        </p:tgtEl>
                                        <p:attrNameLst>
                                          <p:attrName>ppt_w</p:attrName>
                                        </p:attrNameLst>
                                      </p:cBhvr>
                                      <p:tavLst>
                                        <p:tav tm="0">
                                          <p:val>
                                            <p:fltVal val="0"/>
                                          </p:val>
                                        </p:tav>
                                        <p:tav tm="100000">
                                          <p:val>
                                            <p:strVal val="#ppt_w"/>
                                          </p:val>
                                        </p:tav>
                                      </p:tavLst>
                                    </p:anim>
                                    <p:anim calcmode="lin" valueType="num">
                                      <p:cBhvr>
                                        <p:cTn id="16" dur="1000" fill="hold"/>
                                        <p:tgtEl>
                                          <p:spTgt spid="31"/>
                                        </p:tgtEl>
                                        <p:attrNameLst>
                                          <p:attrName>ppt_h</p:attrName>
                                        </p:attrNameLst>
                                      </p:cBhvr>
                                      <p:tavLst>
                                        <p:tav tm="0">
                                          <p:val>
                                            <p:fltVal val="0"/>
                                          </p:val>
                                        </p:tav>
                                        <p:tav tm="100000">
                                          <p:val>
                                            <p:strVal val="#ppt_h"/>
                                          </p:val>
                                        </p:tav>
                                      </p:tavLst>
                                    </p:anim>
                                    <p:anim calcmode="lin" valueType="num">
                                      <p:cBhvr>
                                        <p:cTn id="17" dur="1000" fill="hold"/>
                                        <p:tgtEl>
                                          <p:spTgt spid="31"/>
                                        </p:tgtEl>
                                        <p:attrNameLst>
                                          <p:attrName>style.rotation</p:attrName>
                                        </p:attrNameLst>
                                      </p:cBhvr>
                                      <p:tavLst>
                                        <p:tav tm="0">
                                          <p:val>
                                            <p:fltVal val="90"/>
                                          </p:val>
                                        </p:tav>
                                        <p:tav tm="100000">
                                          <p:val>
                                            <p:fltVal val="0"/>
                                          </p:val>
                                        </p:tav>
                                      </p:tavLst>
                                    </p:anim>
                                    <p:animEffect transition="in" filter="fade">
                                      <p:cBhvr>
                                        <p:cTn id="18" dur="1000"/>
                                        <p:tgtEl>
                                          <p:spTgt spid="31"/>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1000" fill="hold"/>
                                        <p:tgtEl>
                                          <p:spTgt spid="32"/>
                                        </p:tgtEl>
                                        <p:attrNameLst>
                                          <p:attrName>ppt_w</p:attrName>
                                        </p:attrNameLst>
                                      </p:cBhvr>
                                      <p:tavLst>
                                        <p:tav tm="0">
                                          <p:val>
                                            <p:fltVal val="0"/>
                                          </p:val>
                                        </p:tav>
                                        <p:tav tm="100000">
                                          <p:val>
                                            <p:strVal val="#ppt_w"/>
                                          </p:val>
                                        </p:tav>
                                      </p:tavLst>
                                    </p:anim>
                                    <p:anim calcmode="lin" valueType="num">
                                      <p:cBhvr>
                                        <p:cTn id="22" dur="1000" fill="hold"/>
                                        <p:tgtEl>
                                          <p:spTgt spid="32"/>
                                        </p:tgtEl>
                                        <p:attrNameLst>
                                          <p:attrName>ppt_h</p:attrName>
                                        </p:attrNameLst>
                                      </p:cBhvr>
                                      <p:tavLst>
                                        <p:tav tm="0">
                                          <p:val>
                                            <p:fltVal val="0"/>
                                          </p:val>
                                        </p:tav>
                                        <p:tav tm="100000">
                                          <p:val>
                                            <p:strVal val="#ppt_h"/>
                                          </p:val>
                                        </p:tav>
                                      </p:tavLst>
                                    </p:anim>
                                    <p:anim calcmode="lin" valueType="num">
                                      <p:cBhvr>
                                        <p:cTn id="23" dur="1000" fill="hold"/>
                                        <p:tgtEl>
                                          <p:spTgt spid="32"/>
                                        </p:tgtEl>
                                        <p:attrNameLst>
                                          <p:attrName>style.rotation</p:attrName>
                                        </p:attrNameLst>
                                      </p:cBhvr>
                                      <p:tavLst>
                                        <p:tav tm="0">
                                          <p:val>
                                            <p:fltVal val="90"/>
                                          </p:val>
                                        </p:tav>
                                        <p:tav tm="100000">
                                          <p:val>
                                            <p:fltVal val="0"/>
                                          </p:val>
                                        </p:tav>
                                      </p:tavLst>
                                    </p:anim>
                                    <p:animEffect transition="in" filter="fade">
                                      <p:cBhvr>
                                        <p:cTn id="24" dur="1000"/>
                                        <p:tgtEl>
                                          <p:spTgt spid="3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1000" fill="hold"/>
                                        <p:tgtEl>
                                          <p:spTgt spid="33"/>
                                        </p:tgtEl>
                                        <p:attrNameLst>
                                          <p:attrName>ppt_w</p:attrName>
                                        </p:attrNameLst>
                                      </p:cBhvr>
                                      <p:tavLst>
                                        <p:tav tm="0">
                                          <p:val>
                                            <p:fltVal val="0"/>
                                          </p:val>
                                        </p:tav>
                                        <p:tav tm="100000">
                                          <p:val>
                                            <p:strVal val="#ppt_w"/>
                                          </p:val>
                                        </p:tav>
                                      </p:tavLst>
                                    </p:anim>
                                    <p:anim calcmode="lin" valueType="num">
                                      <p:cBhvr>
                                        <p:cTn id="28" dur="1000" fill="hold"/>
                                        <p:tgtEl>
                                          <p:spTgt spid="33"/>
                                        </p:tgtEl>
                                        <p:attrNameLst>
                                          <p:attrName>ppt_h</p:attrName>
                                        </p:attrNameLst>
                                      </p:cBhvr>
                                      <p:tavLst>
                                        <p:tav tm="0">
                                          <p:val>
                                            <p:fltVal val="0"/>
                                          </p:val>
                                        </p:tav>
                                        <p:tav tm="100000">
                                          <p:val>
                                            <p:strVal val="#ppt_h"/>
                                          </p:val>
                                        </p:tav>
                                      </p:tavLst>
                                    </p:anim>
                                    <p:anim calcmode="lin" valueType="num">
                                      <p:cBhvr>
                                        <p:cTn id="29" dur="1000" fill="hold"/>
                                        <p:tgtEl>
                                          <p:spTgt spid="33"/>
                                        </p:tgtEl>
                                        <p:attrNameLst>
                                          <p:attrName>style.rotation</p:attrName>
                                        </p:attrNameLst>
                                      </p:cBhvr>
                                      <p:tavLst>
                                        <p:tav tm="0">
                                          <p:val>
                                            <p:fltVal val="90"/>
                                          </p:val>
                                        </p:tav>
                                        <p:tav tm="100000">
                                          <p:val>
                                            <p:fltVal val="0"/>
                                          </p:val>
                                        </p:tav>
                                      </p:tavLst>
                                    </p:anim>
                                    <p:animEffect transition="in" filter="fade">
                                      <p:cBhvr>
                                        <p:cTn id="30" dur="1000"/>
                                        <p:tgtEl>
                                          <p:spTgt spid="33"/>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p:cTn id="33" dur="1000" fill="hold"/>
                                        <p:tgtEl>
                                          <p:spTgt spid="34"/>
                                        </p:tgtEl>
                                        <p:attrNameLst>
                                          <p:attrName>ppt_w</p:attrName>
                                        </p:attrNameLst>
                                      </p:cBhvr>
                                      <p:tavLst>
                                        <p:tav tm="0">
                                          <p:val>
                                            <p:fltVal val="0"/>
                                          </p:val>
                                        </p:tav>
                                        <p:tav tm="100000">
                                          <p:val>
                                            <p:strVal val="#ppt_w"/>
                                          </p:val>
                                        </p:tav>
                                      </p:tavLst>
                                    </p:anim>
                                    <p:anim calcmode="lin" valueType="num">
                                      <p:cBhvr>
                                        <p:cTn id="34" dur="1000" fill="hold"/>
                                        <p:tgtEl>
                                          <p:spTgt spid="34"/>
                                        </p:tgtEl>
                                        <p:attrNameLst>
                                          <p:attrName>ppt_h</p:attrName>
                                        </p:attrNameLst>
                                      </p:cBhvr>
                                      <p:tavLst>
                                        <p:tav tm="0">
                                          <p:val>
                                            <p:fltVal val="0"/>
                                          </p:val>
                                        </p:tav>
                                        <p:tav tm="100000">
                                          <p:val>
                                            <p:strVal val="#ppt_h"/>
                                          </p:val>
                                        </p:tav>
                                      </p:tavLst>
                                    </p:anim>
                                    <p:anim calcmode="lin" valueType="num">
                                      <p:cBhvr>
                                        <p:cTn id="35" dur="1000" fill="hold"/>
                                        <p:tgtEl>
                                          <p:spTgt spid="34"/>
                                        </p:tgtEl>
                                        <p:attrNameLst>
                                          <p:attrName>style.rotation</p:attrName>
                                        </p:attrNameLst>
                                      </p:cBhvr>
                                      <p:tavLst>
                                        <p:tav tm="0">
                                          <p:val>
                                            <p:fltVal val="90"/>
                                          </p:val>
                                        </p:tav>
                                        <p:tav tm="100000">
                                          <p:val>
                                            <p:fltVal val="0"/>
                                          </p:val>
                                        </p:tav>
                                      </p:tavLst>
                                    </p:anim>
                                    <p:animEffect transition="in" filter="fade">
                                      <p:cBhvr>
                                        <p:cTn id="36" dur="1000"/>
                                        <p:tgtEl>
                                          <p:spTgt spid="34"/>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1000" fill="hold"/>
                                        <p:tgtEl>
                                          <p:spTgt spid="35"/>
                                        </p:tgtEl>
                                        <p:attrNameLst>
                                          <p:attrName>ppt_w</p:attrName>
                                        </p:attrNameLst>
                                      </p:cBhvr>
                                      <p:tavLst>
                                        <p:tav tm="0">
                                          <p:val>
                                            <p:fltVal val="0"/>
                                          </p:val>
                                        </p:tav>
                                        <p:tav tm="100000">
                                          <p:val>
                                            <p:strVal val="#ppt_w"/>
                                          </p:val>
                                        </p:tav>
                                      </p:tavLst>
                                    </p:anim>
                                    <p:anim calcmode="lin" valueType="num">
                                      <p:cBhvr>
                                        <p:cTn id="40" dur="1000" fill="hold"/>
                                        <p:tgtEl>
                                          <p:spTgt spid="35"/>
                                        </p:tgtEl>
                                        <p:attrNameLst>
                                          <p:attrName>ppt_h</p:attrName>
                                        </p:attrNameLst>
                                      </p:cBhvr>
                                      <p:tavLst>
                                        <p:tav tm="0">
                                          <p:val>
                                            <p:fltVal val="0"/>
                                          </p:val>
                                        </p:tav>
                                        <p:tav tm="100000">
                                          <p:val>
                                            <p:strVal val="#ppt_h"/>
                                          </p:val>
                                        </p:tav>
                                      </p:tavLst>
                                    </p:anim>
                                    <p:anim calcmode="lin" valueType="num">
                                      <p:cBhvr>
                                        <p:cTn id="41" dur="1000" fill="hold"/>
                                        <p:tgtEl>
                                          <p:spTgt spid="35"/>
                                        </p:tgtEl>
                                        <p:attrNameLst>
                                          <p:attrName>style.rotation</p:attrName>
                                        </p:attrNameLst>
                                      </p:cBhvr>
                                      <p:tavLst>
                                        <p:tav tm="0">
                                          <p:val>
                                            <p:fltVal val="90"/>
                                          </p:val>
                                        </p:tav>
                                        <p:tav tm="100000">
                                          <p:val>
                                            <p:fltVal val="0"/>
                                          </p:val>
                                        </p:tav>
                                      </p:tavLst>
                                    </p:anim>
                                    <p:animEffect transition="in" filter="fade">
                                      <p:cBhvr>
                                        <p:cTn id="42" dur="1000"/>
                                        <p:tgtEl>
                                          <p:spTgt spid="3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1000" fill="hold"/>
                                        <p:tgtEl>
                                          <p:spTgt spid="36"/>
                                        </p:tgtEl>
                                        <p:attrNameLst>
                                          <p:attrName>ppt_w</p:attrName>
                                        </p:attrNameLst>
                                      </p:cBhvr>
                                      <p:tavLst>
                                        <p:tav tm="0">
                                          <p:val>
                                            <p:fltVal val="0"/>
                                          </p:val>
                                        </p:tav>
                                        <p:tav tm="100000">
                                          <p:val>
                                            <p:strVal val="#ppt_w"/>
                                          </p:val>
                                        </p:tav>
                                      </p:tavLst>
                                    </p:anim>
                                    <p:anim calcmode="lin" valueType="num">
                                      <p:cBhvr>
                                        <p:cTn id="46" dur="1000" fill="hold"/>
                                        <p:tgtEl>
                                          <p:spTgt spid="36"/>
                                        </p:tgtEl>
                                        <p:attrNameLst>
                                          <p:attrName>ppt_h</p:attrName>
                                        </p:attrNameLst>
                                      </p:cBhvr>
                                      <p:tavLst>
                                        <p:tav tm="0">
                                          <p:val>
                                            <p:fltVal val="0"/>
                                          </p:val>
                                        </p:tav>
                                        <p:tav tm="100000">
                                          <p:val>
                                            <p:strVal val="#ppt_h"/>
                                          </p:val>
                                        </p:tav>
                                      </p:tavLst>
                                    </p:anim>
                                    <p:anim calcmode="lin" valueType="num">
                                      <p:cBhvr>
                                        <p:cTn id="47" dur="1000" fill="hold"/>
                                        <p:tgtEl>
                                          <p:spTgt spid="36"/>
                                        </p:tgtEl>
                                        <p:attrNameLst>
                                          <p:attrName>style.rotation</p:attrName>
                                        </p:attrNameLst>
                                      </p:cBhvr>
                                      <p:tavLst>
                                        <p:tav tm="0">
                                          <p:val>
                                            <p:fltVal val="90"/>
                                          </p:val>
                                        </p:tav>
                                        <p:tav tm="100000">
                                          <p:val>
                                            <p:fltVal val="0"/>
                                          </p:val>
                                        </p:tav>
                                      </p:tavLst>
                                    </p:anim>
                                    <p:animEffect transition="in" filter="fade">
                                      <p:cBhvr>
                                        <p:cTn id="48" dur="1000"/>
                                        <p:tgtEl>
                                          <p:spTgt spid="36"/>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1000" fill="hold"/>
                                        <p:tgtEl>
                                          <p:spTgt spid="37"/>
                                        </p:tgtEl>
                                        <p:attrNameLst>
                                          <p:attrName>ppt_w</p:attrName>
                                        </p:attrNameLst>
                                      </p:cBhvr>
                                      <p:tavLst>
                                        <p:tav tm="0">
                                          <p:val>
                                            <p:fltVal val="0"/>
                                          </p:val>
                                        </p:tav>
                                        <p:tav tm="100000">
                                          <p:val>
                                            <p:strVal val="#ppt_w"/>
                                          </p:val>
                                        </p:tav>
                                      </p:tavLst>
                                    </p:anim>
                                    <p:anim calcmode="lin" valueType="num">
                                      <p:cBhvr>
                                        <p:cTn id="52" dur="1000" fill="hold"/>
                                        <p:tgtEl>
                                          <p:spTgt spid="37"/>
                                        </p:tgtEl>
                                        <p:attrNameLst>
                                          <p:attrName>ppt_h</p:attrName>
                                        </p:attrNameLst>
                                      </p:cBhvr>
                                      <p:tavLst>
                                        <p:tav tm="0">
                                          <p:val>
                                            <p:fltVal val="0"/>
                                          </p:val>
                                        </p:tav>
                                        <p:tav tm="100000">
                                          <p:val>
                                            <p:strVal val="#ppt_h"/>
                                          </p:val>
                                        </p:tav>
                                      </p:tavLst>
                                    </p:anim>
                                    <p:anim calcmode="lin" valueType="num">
                                      <p:cBhvr>
                                        <p:cTn id="53" dur="1000" fill="hold"/>
                                        <p:tgtEl>
                                          <p:spTgt spid="37"/>
                                        </p:tgtEl>
                                        <p:attrNameLst>
                                          <p:attrName>style.rotation</p:attrName>
                                        </p:attrNameLst>
                                      </p:cBhvr>
                                      <p:tavLst>
                                        <p:tav tm="0">
                                          <p:val>
                                            <p:fltVal val="90"/>
                                          </p:val>
                                        </p:tav>
                                        <p:tav tm="100000">
                                          <p:val>
                                            <p:fltVal val="0"/>
                                          </p:val>
                                        </p:tav>
                                      </p:tavLst>
                                    </p:anim>
                                    <p:animEffect transition="in" filter="fade">
                                      <p:cBhvr>
                                        <p:cTn id="54" dur="1000"/>
                                        <p:tgtEl>
                                          <p:spTgt spid="37"/>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1000" fill="hold"/>
                                        <p:tgtEl>
                                          <p:spTgt spid="38"/>
                                        </p:tgtEl>
                                        <p:attrNameLst>
                                          <p:attrName>ppt_w</p:attrName>
                                        </p:attrNameLst>
                                      </p:cBhvr>
                                      <p:tavLst>
                                        <p:tav tm="0">
                                          <p:val>
                                            <p:fltVal val="0"/>
                                          </p:val>
                                        </p:tav>
                                        <p:tav tm="100000">
                                          <p:val>
                                            <p:strVal val="#ppt_w"/>
                                          </p:val>
                                        </p:tav>
                                      </p:tavLst>
                                    </p:anim>
                                    <p:anim calcmode="lin" valueType="num">
                                      <p:cBhvr>
                                        <p:cTn id="58" dur="1000" fill="hold"/>
                                        <p:tgtEl>
                                          <p:spTgt spid="38"/>
                                        </p:tgtEl>
                                        <p:attrNameLst>
                                          <p:attrName>ppt_h</p:attrName>
                                        </p:attrNameLst>
                                      </p:cBhvr>
                                      <p:tavLst>
                                        <p:tav tm="0">
                                          <p:val>
                                            <p:fltVal val="0"/>
                                          </p:val>
                                        </p:tav>
                                        <p:tav tm="100000">
                                          <p:val>
                                            <p:strVal val="#ppt_h"/>
                                          </p:val>
                                        </p:tav>
                                      </p:tavLst>
                                    </p:anim>
                                    <p:anim calcmode="lin" valueType="num">
                                      <p:cBhvr>
                                        <p:cTn id="59" dur="1000" fill="hold"/>
                                        <p:tgtEl>
                                          <p:spTgt spid="38"/>
                                        </p:tgtEl>
                                        <p:attrNameLst>
                                          <p:attrName>style.rotation</p:attrName>
                                        </p:attrNameLst>
                                      </p:cBhvr>
                                      <p:tavLst>
                                        <p:tav tm="0">
                                          <p:val>
                                            <p:fltVal val="90"/>
                                          </p:val>
                                        </p:tav>
                                        <p:tav tm="100000">
                                          <p:val>
                                            <p:fltVal val="0"/>
                                          </p:val>
                                        </p:tav>
                                      </p:tavLst>
                                    </p:anim>
                                    <p:animEffect transition="in" filter="fade">
                                      <p:cBhvr>
                                        <p:cTn id="60" dur="1000"/>
                                        <p:tgtEl>
                                          <p:spTgt spid="38"/>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p:cTn id="63" dur="1000" fill="hold"/>
                                        <p:tgtEl>
                                          <p:spTgt spid="42"/>
                                        </p:tgtEl>
                                        <p:attrNameLst>
                                          <p:attrName>ppt_w</p:attrName>
                                        </p:attrNameLst>
                                      </p:cBhvr>
                                      <p:tavLst>
                                        <p:tav tm="0">
                                          <p:val>
                                            <p:fltVal val="0"/>
                                          </p:val>
                                        </p:tav>
                                        <p:tav tm="100000">
                                          <p:val>
                                            <p:strVal val="#ppt_w"/>
                                          </p:val>
                                        </p:tav>
                                      </p:tavLst>
                                    </p:anim>
                                    <p:anim calcmode="lin" valueType="num">
                                      <p:cBhvr>
                                        <p:cTn id="64" dur="1000" fill="hold"/>
                                        <p:tgtEl>
                                          <p:spTgt spid="42"/>
                                        </p:tgtEl>
                                        <p:attrNameLst>
                                          <p:attrName>ppt_h</p:attrName>
                                        </p:attrNameLst>
                                      </p:cBhvr>
                                      <p:tavLst>
                                        <p:tav tm="0">
                                          <p:val>
                                            <p:fltVal val="0"/>
                                          </p:val>
                                        </p:tav>
                                        <p:tav tm="100000">
                                          <p:val>
                                            <p:strVal val="#ppt_h"/>
                                          </p:val>
                                        </p:tav>
                                      </p:tavLst>
                                    </p:anim>
                                    <p:anim calcmode="lin" valueType="num">
                                      <p:cBhvr>
                                        <p:cTn id="65" dur="1000" fill="hold"/>
                                        <p:tgtEl>
                                          <p:spTgt spid="42"/>
                                        </p:tgtEl>
                                        <p:attrNameLst>
                                          <p:attrName>style.rotation</p:attrName>
                                        </p:attrNameLst>
                                      </p:cBhvr>
                                      <p:tavLst>
                                        <p:tav tm="0">
                                          <p:val>
                                            <p:fltVal val="90"/>
                                          </p:val>
                                        </p:tav>
                                        <p:tav tm="100000">
                                          <p:val>
                                            <p:fltVal val="0"/>
                                          </p:val>
                                        </p:tav>
                                      </p:tavLst>
                                    </p:anim>
                                    <p:animEffect transition="in" filter="fade">
                                      <p:cBhvr>
                                        <p:cTn id="66" dur="1000"/>
                                        <p:tgtEl>
                                          <p:spTgt spid="4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1000" fill="hold"/>
                                        <p:tgtEl>
                                          <p:spTgt spid="29"/>
                                        </p:tgtEl>
                                        <p:attrNameLst>
                                          <p:attrName>ppt_w</p:attrName>
                                        </p:attrNameLst>
                                      </p:cBhvr>
                                      <p:tavLst>
                                        <p:tav tm="0">
                                          <p:val>
                                            <p:fltVal val="0"/>
                                          </p:val>
                                        </p:tav>
                                        <p:tav tm="100000">
                                          <p:val>
                                            <p:strVal val="#ppt_w"/>
                                          </p:val>
                                        </p:tav>
                                      </p:tavLst>
                                    </p:anim>
                                    <p:anim calcmode="lin" valueType="num">
                                      <p:cBhvr>
                                        <p:cTn id="70" dur="1000" fill="hold"/>
                                        <p:tgtEl>
                                          <p:spTgt spid="29"/>
                                        </p:tgtEl>
                                        <p:attrNameLst>
                                          <p:attrName>ppt_h</p:attrName>
                                        </p:attrNameLst>
                                      </p:cBhvr>
                                      <p:tavLst>
                                        <p:tav tm="0">
                                          <p:val>
                                            <p:fltVal val="0"/>
                                          </p:val>
                                        </p:tav>
                                        <p:tav tm="100000">
                                          <p:val>
                                            <p:strVal val="#ppt_h"/>
                                          </p:val>
                                        </p:tav>
                                      </p:tavLst>
                                    </p:anim>
                                    <p:anim calcmode="lin" valueType="num">
                                      <p:cBhvr>
                                        <p:cTn id="71" dur="1000" fill="hold"/>
                                        <p:tgtEl>
                                          <p:spTgt spid="29"/>
                                        </p:tgtEl>
                                        <p:attrNameLst>
                                          <p:attrName>style.rotation</p:attrName>
                                        </p:attrNameLst>
                                      </p:cBhvr>
                                      <p:tavLst>
                                        <p:tav tm="0">
                                          <p:val>
                                            <p:fltVal val="90"/>
                                          </p:val>
                                        </p:tav>
                                        <p:tav tm="100000">
                                          <p:val>
                                            <p:fltVal val="0"/>
                                          </p:val>
                                        </p:tav>
                                      </p:tavLst>
                                    </p:anim>
                                    <p:animEffect transition="in" filter="fade">
                                      <p:cBhvr>
                                        <p:cTn id="72" dur="1000"/>
                                        <p:tgtEl>
                                          <p:spTgt spid="29"/>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1000" fill="hold"/>
                                        <p:tgtEl>
                                          <p:spTgt spid="30"/>
                                        </p:tgtEl>
                                        <p:attrNameLst>
                                          <p:attrName>ppt_w</p:attrName>
                                        </p:attrNameLst>
                                      </p:cBhvr>
                                      <p:tavLst>
                                        <p:tav tm="0">
                                          <p:val>
                                            <p:fltVal val="0"/>
                                          </p:val>
                                        </p:tav>
                                        <p:tav tm="100000">
                                          <p:val>
                                            <p:strVal val="#ppt_w"/>
                                          </p:val>
                                        </p:tav>
                                      </p:tavLst>
                                    </p:anim>
                                    <p:anim calcmode="lin" valueType="num">
                                      <p:cBhvr>
                                        <p:cTn id="76" dur="1000" fill="hold"/>
                                        <p:tgtEl>
                                          <p:spTgt spid="30"/>
                                        </p:tgtEl>
                                        <p:attrNameLst>
                                          <p:attrName>ppt_h</p:attrName>
                                        </p:attrNameLst>
                                      </p:cBhvr>
                                      <p:tavLst>
                                        <p:tav tm="0">
                                          <p:val>
                                            <p:fltVal val="0"/>
                                          </p:val>
                                        </p:tav>
                                        <p:tav tm="100000">
                                          <p:val>
                                            <p:strVal val="#ppt_h"/>
                                          </p:val>
                                        </p:tav>
                                      </p:tavLst>
                                    </p:anim>
                                    <p:anim calcmode="lin" valueType="num">
                                      <p:cBhvr>
                                        <p:cTn id="77" dur="1000" fill="hold"/>
                                        <p:tgtEl>
                                          <p:spTgt spid="30"/>
                                        </p:tgtEl>
                                        <p:attrNameLst>
                                          <p:attrName>style.rotation</p:attrName>
                                        </p:attrNameLst>
                                      </p:cBhvr>
                                      <p:tavLst>
                                        <p:tav tm="0">
                                          <p:val>
                                            <p:fltVal val="90"/>
                                          </p:val>
                                        </p:tav>
                                        <p:tav tm="100000">
                                          <p:val>
                                            <p:fltVal val="0"/>
                                          </p:val>
                                        </p:tav>
                                      </p:tavLst>
                                    </p:anim>
                                    <p:animEffect transition="in" filter="fade">
                                      <p:cBhvr>
                                        <p:cTn id="78" dur="1000"/>
                                        <p:tgtEl>
                                          <p:spTgt spid="30"/>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p:cTn id="81" dur="1000" fill="hold"/>
                                        <p:tgtEl>
                                          <p:spTgt spid="39"/>
                                        </p:tgtEl>
                                        <p:attrNameLst>
                                          <p:attrName>ppt_w</p:attrName>
                                        </p:attrNameLst>
                                      </p:cBhvr>
                                      <p:tavLst>
                                        <p:tav tm="0">
                                          <p:val>
                                            <p:fltVal val="0"/>
                                          </p:val>
                                        </p:tav>
                                        <p:tav tm="100000">
                                          <p:val>
                                            <p:strVal val="#ppt_w"/>
                                          </p:val>
                                        </p:tav>
                                      </p:tavLst>
                                    </p:anim>
                                    <p:anim calcmode="lin" valueType="num">
                                      <p:cBhvr>
                                        <p:cTn id="82" dur="1000" fill="hold"/>
                                        <p:tgtEl>
                                          <p:spTgt spid="39"/>
                                        </p:tgtEl>
                                        <p:attrNameLst>
                                          <p:attrName>ppt_h</p:attrName>
                                        </p:attrNameLst>
                                      </p:cBhvr>
                                      <p:tavLst>
                                        <p:tav tm="0">
                                          <p:val>
                                            <p:fltVal val="0"/>
                                          </p:val>
                                        </p:tav>
                                        <p:tav tm="100000">
                                          <p:val>
                                            <p:strVal val="#ppt_h"/>
                                          </p:val>
                                        </p:tav>
                                      </p:tavLst>
                                    </p:anim>
                                    <p:anim calcmode="lin" valueType="num">
                                      <p:cBhvr>
                                        <p:cTn id="83" dur="1000" fill="hold"/>
                                        <p:tgtEl>
                                          <p:spTgt spid="39"/>
                                        </p:tgtEl>
                                        <p:attrNameLst>
                                          <p:attrName>style.rotation</p:attrName>
                                        </p:attrNameLst>
                                      </p:cBhvr>
                                      <p:tavLst>
                                        <p:tav tm="0">
                                          <p:val>
                                            <p:fltVal val="90"/>
                                          </p:val>
                                        </p:tav>
                                        <p:tav tm="100000">
                                          <p:val>
                                            <p:fltVal val="0"/>
                                          </p:val>
                                        </p:tav>
                                      </p:tavLst>
                                    </p:anim>
                                    <p:animEffect transition="in" filter="fade">
                                      <p:cBhvr>
                                        <p:cTn id="84" dur="1000"/>
                                        <p:tgtEl>
                                          <p:spTgt spid="39"/>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p:cTn id="87" dur="1000" fill="hold"/>
                                        <p:tgtEl>
                                          <p:spTgt spid="40"/>
                                        </p:tgtEl>
                                        <p:attrNameLst>
                                          <p:attrName>ppt_w</p:attrName>
                                        </p:attrNameLst>
                                      </p:cBhvr>
                                      <p:tavLst>
                                        <p:tav tm="0">
                                          <p:val>
                                            <p:fltVal val="0"/>
                                          </p:val>
                                        </p:tav>
                                        <p:tav tm="100000">
                                          <p:val>
                                            <p:strVal val="#ppt_w"/>
                                          </p:val>
                                        </p:tav>
                                      </p:tavLst>
                                    </p:anim>
                                    <p:anim calcmode="lin" valueType="num">
                                      <p:cBhvr>
                                        <p:cTn id="88" dur="1000" fill="hold"/>
                                        <p:tgtEl>
                                          <p:spTgt spid="40"/>
                                        </p:tgtEl>
                                        <p:attrNameLst>
                                          <p:attrName>ppt_h</p:attrName>
                                        </p:attrNameLst>
                                      </p:cBhvr>
                                      <p:tavLst>
                                        <p:tav tm="0">
                                          <p:val>
                                            <p:fltVal val="0"/>
                                          </p:val>
                                        </p:tav>
                                        <p:tav tm="100000">
                                          <p:val>
                                            <p:strVal val="#ppt_h"/>
                                          </p:val>
                                        </p:tav>
                                      </p:tavLst>
                                    </p:anim>
                                    <p:anim calcmode="lin" valueType="num">
                                      <p:cBhvr>
                                        <p:cTn id="89" dur="1000" fill="hold"/>
                                        <p:tgtEl>
                                          <p:spTgt spid="40"/>
                                        </p:tgtEl>
                                        <p:attrNameLst>
                                          <p:attrName>style.rotation</p:attrName>
                                        </p:attrNameLst>
                                      </p:cBhvr>
                                      <p:tavLst>
                                        <p:tav tm="0">
                                          <p:val>
                                            <p:fltVal val="90"/>
                                          </p:val>
                                        </p:tav>
                                        <p:tav tm="100000">
                                          <p:val>
                                            <p:fltVal val="0"/>
                                          </p:val>
                                        </p:tav>
                                      </p:tavLst>
                                    </p:anim>
                                    <p:animEffect transition="in" filter="fade">
                                      <p:cBhvr>
                                        <p:cTn id="90" dur="10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 calcmode="lin" valueType="num">
                                      <p:cBhvr additive="base">
                                        <p:cTn id="99" dur="500" fill="hold"/>
                                        <p:tgtEl>
                                          <p:spTgt spid="54"/>
                                        </p:tgtEl>
                                        <p:attrNameLst>
                                          <p:attrName>ppt_x</p:attrName>
                                        </p:attrNameLst>
                                      </p:cBhvr>
                                      <p:tavLst>
                                        <p:tav tm="0">
                                          <p:val>
                                            <p:strVal val="#ppt_x"/>
                                          </p:val>
                                        </p:tav>
                                        <p:tav tm="100000">
                                          <p:val>
                                            <p:strVal val="#ppt_x"/>
                                          </p:val>
                                        </p:tav>
                                      </p:tavLst>
                                    </p:anim>
                                    <p:anim calcmode="lin" valueType="num">
                                      <p:cBhvr additive="base">
                                        <p:cTn id="100" dur="500" fill="hold"/>
                                        <p:tgtEl>
                                          <p:spTgt spid="5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additive="base">
                                        <p:cTn id="103" dur="500" fill="hold"/>
                                        <p:tgtEl>
                                          <p:spTgt spid="55"/>
                                        </p:tgtEl>
                                        <p:attrNameLst>
                                          <p:attrName>ppt_x</p:attrName>
                                        </p:attrNameLst>
                                      </p:cBhvr>
                                      <p:tavLst>
                                        <p:tav tm="0">
                                          <p:val>
                                            <p:strVal val="#ppt_x"/>
                                          </p:val>
                                        </p:tav>
                                        <p:tav tm="100000">
                                          <p:val>
                                            <p:strVal val="#ppt_x"/>
                                          </p:val>
                                        </p:tav>
                                      </p:tavLst>
                                    </p:anim>
                                    <p:anim calcmode="lin" valueType="num">
                                      <p:cBhvr additive="base">
                                        <p:cTn id="104" dur="500" fill="hold"/>
                                        <p:tgtEl>
                                          <p:spTgt spid="5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anim calcmode="lin" valueType="num">
                                      <p:cBhvr additive="base">
                                        <p:cTn id="111" dur="500" fill="hold"/>
                                        <p:tgtEl>
                                          <p:spTgt spid="57"/>
                                        </p:tgtEl>
                                        <p:attrNameLst>
                                          <p:attrName>ppt_x</p:attrName>
                                        </p:attrNameLst>
                                      </p:cBhvr>
                                      <p:tavLst>
                                        <p:tav tm="0">
                                          <p:val>
                                            <p:strVal val="#ppt_x"/>
                                          </p:val>
                                        </p:tav>
                                        <p:tav tm="100000">
                                          <p:val>
                                            <p:strVal val="#ppt_x"/>
                                          </p:val>
                                        </p:tav>
                                      </p:tavLst>
                                    </p:anim>
                                    <p:anim calcmode="lin" valueType="num">
                                      <p:cBhvr additive="base">
                                        <p:cTn id="112" dur="500" fill="hold"/>
                                        <p:tgtEl>
                                          <p:spTgt spid="5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fill="hold"/>
                                        <p:tgtEl>
                                          <p:spTgt spid="59"/>
                                        </p:tgtEl>
                                        <p:attrNameLst>
                                          <p:attrName>ppt_x</p:attrName>
                                        </p:attrNameLst>
                                      </p:cBhvr>
                                      <p:tavLst>
                                        <p:tav tm="0">
                                          <p:val>
                                            <p:strVal val="#ppt_x"/>
                                          </p:val>
                                        </p:tav>
                                        <p:tav tm="100000">
                                          <p:val>
                                            <p:strVal val="#ppt_x"/>
                                          </p:val>
                                        </p:tav>
                                      </p:tavLst>
                                    </p:anim>
                                    <p:anim calcmode="lin" valueType="num">
                                      <p:cBhvr additive="base">
                                        <p:cTn id="124" dur="500" fill="hold"/>
                                        <p:tgtEl>
                                          <p:spTgt spid="59"/>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500" fill="hold"/>
                                        <p:tgtEl>
                                          <p:spTgt spid="60"/>
                                        </p:tgtEl>
                                        <p:attrNameLst>
                                          <p:attrName>ppt_x</p:attrName>
                                        </p:attrNameLst>
                                      </p:cBhvr>
                                      <p:tavLst>
                                        <p:tav tm="0">
                                          <p:val>
                                            <p:strVal val="#ppt_x"/>
                                          </p:val>
                                        </p:tav>
                                        <p:tav tm="100000">
                                          <p:val>
                                            <p:strVal val="#ppt_x"/>
                                          </p:val>
                                        </p:tav>
                                      </p:tavLst>
                                    </p:anim>
                                    <p:anim calcmode="lin" valueType="num">
                                      <p:cBhvr additive="base">
                                        <p:cTn id="128" dur="5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 calcmode="lin" valueType="num">
                                      <p:cBhvr additive="base">
                                        <p:cTn id="131" dur="500" fill="hold"/>
                                        <p:tgtEl>
                                          <p:spTgt spid="61"/>
                                        </p:tgtEl>
                                        <p:attrNameLst>
                                          <p:attrName>ppt_x</p:attrName>
                                        </p:attrNameLst>
                                      </p:cBhvr>
                                      <p:tavLst>
                                        <p:tav tm="0">
                                          <p:val>
                                            <p:strVal val="#ppt_x"/>
                                          </p:val>
                                        </p:tav>
                                        <p:tav tm="100000">
                                          <p:val>
                                            <p:strVal val="#ppt_x"/>
                                          </p:val>
                                        </p:tav>
                                      </p:tavLst>
                                    </p:anim>
                                    <p:anim calcmode="lin" valueType="num">
                                      <p:cBhvr additive="base">
                                        <p:cTn id="132" dur="500" fill="hold"/>
                                        <p:tgtEl>
                                          <p:spTgt spid="6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 calcmode="lin" valueType="num">
                                      <p:cBhvr additive="base">
                                        <p:cTn id="135" dur="500" fill="hold"/>
                                        <p:tgtEl>
                                          <p:spTgt spid="62"/>
                                        </p:tgtEl>
                                        <p:attrNameLst>
                                          <p:attrName>ppt_x</p:attrName>
                                        </p:attrNameLst>
                                      </p:cBhvr>
                                      <p:tavLst>
                                        <p:tav tm="0">
                                          <p:val>
                                            <p:strVal val="#ppt_x"/>
                                          </p:val>
                                        </p:tav>
                                        <p:tav tm="100000">
                                          <p:val>
                                            <p:strVal val="#ppt_x"/>
                                          </p:val>
                                        </p:tav>
                                      </p:tavLst>
                                    </p:anim>
                                    <p:anim calcmode="lin" valueType="num">
                                      <p:cBhvr additive="base">
                                        <p:cTn id="136" dur="500" fill="hold"/>
                                        <p:tgtEl>
                                          <p:spTgt spid="6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anim calcmode="lin" valueType="num">
                                      <p:cBhvr additive="base">
                                        <p:cTn id="139" dur="500" fill="hold"/>
                                        <p:tgtEl>
                                          <p:spTgt spid="63"/>
                                        </p:tgtEl>
                                        <p:attrNameLst>
                                          <p:attrName>ppt_x</p:attrName>
                                        </p:attrNameLst>
                                      </p:cBhvr>
                                      <p:tavLst>
                                        <p:tav tm="0">
                                          <p:val>
                                            <p:strVal val="#ppt_x"/>
                                          </p:val>
                                        </p:tav>
                                        <p:tav tm="100000">
                                          <p:val>
                                            <p:strVal val="#ppt_x"/>
                                          </p:val>
                                        </p:tav>
                                      </p:tavLst>
                                    </p:anim>
                                    <p:anim calcmode="lin" valueType="num">
                                      <p:cBhvr additive="base">
                                        <p:cTn id="14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42" grpId="0" animBg="1"/>
      <p:bldP spid="43" grpId="0"/>
      <p:bldP spid="53" grpId="0"/>
      <p:bldP spid="54" grpId="0"/>
      <p:bldP spid="55" grpId="0"/>
      <p:bldP spid="56" grpId="0"/>
      <p:bldP spid="57" grpId="0"/>
      <p:bldP spid="58" grpId="0"/>
      <p:bldP spid="59" grpId="0"/>
      <p:bldP spid="60" grpId="0"/>
      <p:bldP spid="61" grpId="0"/>
      <p:bldP spid="62" grpId="0"/>
      <p:bldP spid="63" grpId="0"/>
      <p:bldP spid="29" grpId="0"/>
      <p:bldP spid="30" grpId="0"/>
      <p:bldP spid="39" grpId="0"/>
      <p:bldP spid="40" grpId="0"/>
      <p:bldP spid="41"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_刀客儿出品_1"/>
          <p:cNvSpPr/>
          <p:nvPr/>
        </p:nvSpPr>
        <p:spPr>
          <a:xfrm>
            <a:off x="3359426" y="4625788"/>
            <a:ext cx="5695950" cy="2232212"/>
          </a:xfrm>
          <a:prstGeom prst="rect">
            <a:avLst/>
          </a:prstGeom>
          <a:solidFill>
            <a:schemeClr val="bg1"/>
          </a:solidFill>
          <a:ln>
            <a:noFill/>
          </a:ln>
          <a:effectLst>
            <a:outerShdw blurRad="571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稻壳儿_刀客儿出品_2">
            <a:extLst>
              <a:ext uri="{FF2B5EF4-FFF2-40B4-BE49-F238E27FC236}">
                <a16:creationId xmlns:a16="http://schemas.microsoft.com/office/drawing/2014/main" id="{333BCFBF-89BA-400D-B2ED-FA32E0B4C30C}"/>
              </a:ext>
            </a:extLst>
          </p:cNvPr>
          <p:cNvSpPr txBox="1"/>
          <p:nvPr/>
        </p:nvSpPr>
        <p:spPr>
          <a:xfrm>
            <a:off x="4342385" y="5264911"/>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12" name="稻壳儿_刀客儿出品_3">
            <a:extLst>
              <a:ext uri="{FF2B5EF4-FFF2-40B4-BE49-F238E27FC236}">
                <a16:creationId xmlns:a16="http://schemas.microsoft.com/office/drawing/2014/main" id="{5CCB2617-6E11-4524-9D51-0EDC5DF892AA}"/>
              </a:ext>
            </a:extLst>
          </p:cNvPr>
          <p:cNvSpPr txBox="1"/>
          <p:nvPr/>
        </p:nvSpPr>
        <p:spPr>
          <a:xfrm>
            <a:off x="4342385" y="5962515"/>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13" name="稻壳儿_刀客儿出品_4"/>
          <p:cNvSpPr/>
          <p:nvPr/>
        </p:nvSpPr>
        <p:spPr>
          <a:xfrm flipH="1">
            <a:off x="7391856" y="3075611"/>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14" name="稻壳儿_刀客儿出品_5"/>
          <p:cNvSpPr txBox="1"/>
          <p:nvPr/>
        </p:nvSpPr>
        <p:spPr>
          <a:xfrm>
            <a:off x="8082327" y="2949643"/>
            <a:ext cx="1977121" cy="402291"/>
          </a:xfrm>
          <a:prstGeom prst="rect">
            <a:avLst/>
          </a:prstGeom>
          <a:noFill/>
        </p:spPr>
        <p:txBody>
          <a:bodyPr wrap="none" lIns="90000" tIns="46800" rIns="90000" bIns="46800" rtlCol="0">
            <a:spAutoFit/>
          </a:bodyPr>
          <a:lstStyle/>
          <a:p>
            <a:r>
              <a:rPr lang="zh-CN" altLang="en-US" sz="2000" b="1">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15" name="稻壳儿_刀客儿出品_6"/>
          <p:cNvSpPr/>
          <p:nvPr/>
        </p:nvSpPr>
        <p:spPr>
          <a:xfrm>
            <a:off x="8082327" y="3318855"/>
            <a:ext cx="3368359" cy="888256"/>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16" name="稻壳儿_刀客儿出品_7"/>
          <p:cNvSpPr/>
          <p:nvPr/>
        </p:nvSpPr>
        <p:spPr>
          <a:xfrm>
            <a:off x="7391857" y="930937"/>
            <a:ext cx="4058830" cy="1442254"/>
          </a:xfrm>
          <a:prstGeom prst="rect">
            <a:avLst/>
          </a:prstGeom>
        </p:spPr>
        <p:txBody>
          <a:bodyPr wrap="square">
            <a:spAutoFit/>
          </a:bodyPr>
          <a:lstStyle/>
          <a:p>
            <a:pPr>
              <a:lnSpc>
                <a:spcPct val="150000"/>
              </a:lnSpc>
            </a:pPr>
            <a:r>
              <a:rPr lang="en-US" sz="1200" b="0" i="0">
                <a:solidFill>
                  <a:schemeClr val="tx1">
                    <a:lumMod val="75000"/>
                    <a:lumOff val="25000"/>
                  </a:schemeClr>
                </a:solidFill>
                <a:effectLst/>
                <a:cs typeface="+mn-ea"/>
                <a:sym typeface="+mn-lt"/>
              </a:rPr>
              <a:t>Lorem ipsum dolor sit amet, consectetuer adipiscing elit. Maecenas porttitor congue massa. Fusce posuere, magna sed pulvinar ultricies, purus lectus malesuada libero, sit amet commodo magna eros quis urna.</a:t>
            </a:r>
            <a:endParaRPr lang="en-US" sz="1200" dirty="0">
              <a:solidFill>
                <a:schemeClr val="tx1">
                  <a:lumMod val="75000"/>
                  <a:lumOff val="25000"/>
                </a:schemeClr>
              </a:solidFill>
              <a:cs typeface="+mn-ea"/>
              <a:sym typeface="+mn-lt"/>
            </a:endParaRPr>
          </a:p>
        </p:txBody>
      </p:sp>
      <p:sp>
        <p:nvSpPr>
          <p:cNvPr id="17" name="稻壳儿_刀客儿出品_8"/>
          <p:cNvSpPr/>
          <p:nvPr/>
        </p:nvSpPr>
        <p:spPr>
          <a:xfrm>
            <a:off x="1647946" y="0"/>
            <a:ext cx="1506071" cy="322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20" name="稻壳儿_刀客儿出品_9">
            <a:extLst>
              <a:ext uri="{FF2B5EF4-FFF2-40B4-BE49-F238E27FC236}">
                <a16:creationId xmlns:a16="http://schemas.microsoft.com/office/drawing/2014/main" id="{2A2572A1-B595-474A-ADF0-04B420255DA5}"/>
              </a:ext>
            </a:extLst>
          </p:cNvPr>
          <p:cNvSpPr txBox="1"/>
          <p:nvPr/>
        </p:nvSpPr>
        <p:spPr>
          <a:xfrm>
            <a:off x="10003428" y="5126412"/>
            <a:ext cx="1140354" cy="279180"/>
          </a:xfrm>
          <a:prstGeom prst="rect">
            <a:avLst/>
          </a:prstGeom>
          <a:noFill/>
        </p:spPr>
        <p:txBody>
          <a:bodyPr wrap="none" lIns="90000" tIns="46800" rIns="90000" bIns="46800" rtlCol="0">
            <a:spAutoFit/>
          </a:bodyPr>
          <a:lstStyle/>
          <a:p>
            <a:pPr algn="l"/>
            <a:r>
              <a:rPr lang="en-US" sz="1200" b="1">
                <a:solidFill>
                  <a:schemeClr val="tx1">
                    <a:lumMod val="75000"/>
                    <a:lumOff val="25000"/>
                  </a:schemeClr>
                </a:solidFill>
                <a:cs typeface="+mn-ea"/>
                <a:sym typeface="+mn-lt"/>
              </a:rPr>
              <a:t>08:30 ~ 11:00</a:t>
            </a:r>
            <a:endParaRPr lang="vi-VN" sz="1200" b="1">
              <a:solidFill>
                <a:schemeClr val="tx1">
                  <a:lumMod val="75000"/>
                  <a:lumOff val="25000"/>
                </a:schemeClr>
              </a:solidFill>
              <a:cs typeface="+mn-ea"/>
              <a:sym typeface="+mn-lt"/>
            </a:endParaRPr>
          </a:p>
        </p:txBody>
      </p:sp>
      <p:sp>
        <p:nvSpPr>
          <p:cNvPr id="21" name="稻壳儿_刀客儿出品_10">
            <a:extLst>
              <a:ext uri="{FF2B5EF4-FFF2-40B4-BE49-F238E27FC236}">
                <a16:creationId xmlns:a16="http://schemas.microsoft.com/office/drawing/2014/main" id="{2A2572A1-B595-474A-ADF0-04B420255DA5}"/>
              </a:ext>
            </a:extLst>
          </p:cNvPr>
          <p:cNvSpPr txBox="1"/>
          <p:nvPr/>
        </p:nvSpPr>
        <p:spPr>
          <a:xfrm>
            <a:off x="10003427" y="5903547"/>
            <a:ext cx="1140354" cy="279180"/>
          </a:xfrm>
          <a:prstGeom prst="rect">
            <a:avLst/>
          </a:prstGeom>
          <a:noFill/>
        </p:spPr>
        <p:txBody>
          <a:bodyPr wrap="none" lIns="90000" tIns="46800" rIns="90000" bIns="46800" rtlCol="0">
            <a:spAutoFit/>
          </a:bodyPr>
          <a:lstStyle/>
          <a:p>
            <a:pPr algn="l"/>
            <a:r>
              <a:rPr lang="en-US" sz="1200" b="1">
                <a:solidFill>
                  <a:schemeClr val="tx1">
                    <a:lumMod val="75000"/>
                    <a:lumOff val="25000"/>
                  </a:schemeClr>
                </a:solidFill>
                <a:cs typeface="+mn-ea"/>
                <a:sym typeface="+mn-lt"/>
              </a:rPr>
              <a:t>08:30 ~ 11:00</a:t>
            </a:r>
            <a:endParaRPr lang="vi-VN" sz="1200" b="1">
              <a:solidFill>
                <a:schemeClr val="tx1">
                  <a:lumMod val="75000"/>
                  <a:lumOff val="25000"/>
                </a:schemeClr>
              </a:solidFill>
              <a:cs typeface="+mn-ea"/>
              <a:sym typeface="+mn-lt"/>
            </a:endParaRPr>
          </a:p>
        </p:txBody>
      </p:sp>
      <p:pic>
        <p:nvPicPr>
          <p:cNvPr id="6" name="稻壳儿_刀客儿出品_11">
            <a:extLst>
              <a:ext uri="{FF2B5EF4-FFF2-40B4-BE49-F238E27FC236}">
                <a16:creationId xmlns:a16="http://schemas.microsoft.com/office/drawing/2014/main" id="{B6F1013A-91C3-456C-82C2-DF1FA07B44D5}"/>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25990" r="25990"/>
          <a:stretch>
            <a:fillRect/>
          </a:stretch>
        </p:blipFill>
        <p:spPr/>
      </p:pic>
      <p:pic>
        <p:nvPicPr>
          <p:cNvPr id="8" name="稻壳儿_刀客儿出品_12">
            <a:extLst>
              <a:ext uri="{FF2B5EF4-FFF2-40B4-BE49-F238E27FC236}">
                <a16:creationId xmlns:a16="http://schemas.microsoft.com/office/drawing/2014/main" id="{FF46AD3C-A5A1-4D68-A69B-3B49C2AFC6F9}"/>
              </a:ext>
            </a:extLst>
          </p:cNvPr>
          <p:cNvPicPr>
            <a:picLocks noGrp="1"/>
          </p:cNvPicPr>
          <p:nvPr>
            <p:ph type="pic" sz="quarter" idx="11"/>
          </p:nvPr>
        </p:nvPicPr>
        <p:blipFill>
          <a:blip r:embed="rId3">
            <a:extLst>
              <a:ext uri="{28A0092B-C50C-407E-A947-70E740481C1C}">
                <a14:useLocalDpi xmlns:a14="http://schemas.microsoft.com/office/drawing/2010/main" val="0"/>
              </a:ext>
            </a:extLst>
          </a:blip>
          <a:srcRect l="25990" r="25990"/>
          <a:stretch>
            <a:fillRect/>
          </a:stretch>
        </p:blipFill>
        <p:spPr/>
      </p:pic>
    </p:spTree>
    <p:extLst>
      <p:ext uri="{BB962C8B-B14F-4D97-AF65-F5344CB8AC3E}">
        <p14:creationId xmlns:p14="http://schemas.microsoft.com/office/powerpoint/2010/main" val="2088870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刀客儿出品_1" descr="A close up of an animal&#10;&#10;Description automatically generated">
            <a:extLst>
              <a:ext uri="{FF2B5EF4-FFF2-40B4-BE49-F238E27FC236}">
                <a16:creationId xmlns:a16="http://schemas.microsoft.com/office/drawing/2014/main" id="{F5578858-3E51-4CB9-9A8F-A99C4252A4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683" y="752354"/>
            <a:ext cx="3630345" cy="2461374"/>
          </a:xfrm>
          <a:prstGeom prst="rect">
            <a:avLst/>
          </a:prstGeom>
        </p:spPr>
      </p:pic>
      <p:sp>
        <p:nvSpPr>
          <p:cNvPr id="3" name="稻壳儿_刀客儿出品_2">
            <a:extLst>
              <a:ext uri="{FF2B5EF4-FFF2-40B4-BE49-F238E27FC236}">
                <a16:creationId xmlns:a16="http://schemas.microsoft.com/office/drawing/2014/main" id="{B5285728-BA65-4FDC-AF57-01970143CAF2}"/>
              </a:ext>
            </a:extLst>
          </p:cNvPr>
          <p:cNvSpPr txBox="1"/>
          <p:nvPr/>
        </p:nvSpPr>
        <p:spPr>
          <a:xfrm>
            <a:off x="1710730" y="3166910"/>
            <a:ext cx="1531486" cy="925511"/>
          </a:xfrm>
          <a:prstGeom prst="rect">
            <a:avLst/>
          </a:prstGeom>
          <a:noFill/>
        </p:spPr>
        <p:txBody>
          <a:bodyPr wrap="none" lIns="90000" tIns="46800" rIns="90000" bIns="46800" rtlCol="0">
            <a:spAutoFit/>
          </a:bodyPr>
          <a:lstStyle/>
          <a:p>
            <a:pPr algn="ctr"/>
            <a:r>
              <a:rPr lang="zh-CN" altLang="en-US" sz="5400" dirty="0">
                <a:solidFill>
                  <a:schemeClr val="accent1"/>
                </a:solidFill>
                <a:latin typeface="叶根友唐楷简" panose="02010601030101010101" pitchFamily="2" charset="-122"/>
                <a:ea typeface="叶根友唐楷简" panose="02010601030101010101" pitchFamily="2" charset="-122"/>
              </a:rPr>
              <a:t>目录</a:t>
            </a:r>
            <a:endParaRPr lang="en-US" sz="5400" dirty="0">
              <a:solidFill>
                <a:schemeClr val="accent1"/>
              </a:solidFill>
              <a:latin typeface="叶根友唐楷简" panose="02010601030101010101" pitchFamily="2" charset="-122"/>
              <a:ea typeface="叶根友唐楷简" panose="02010601030101010101" pitchFamily="2" charset="-122"/>
            </a:endParaRPr>
          </a:p>
        </p:txBody>
      </p:sp>
      <p:sp>
        <p:nvSpPr>
          <p:cNvPr id="4" name="稻壳儿_刀客儿出品_3">
            <a:extLst>
              <a:ext uri="{FF2B5EF4-FFF2-40B4-BE49-F238E27FC236}">
                <a16:creationId xmlns:a16="http://schemas.microsoft.com/office/drawing/2014/main" id="{8524EB27-065A-4AD5-8EE4-E7ABEBDACBCC}"/>
              </a:ext>
            </a:extLst>
          </p:cNvPr>
          <p:cNvSpPr/>
          <p:nvPr/>
        </p:nvSpPr>
        <p:spPr>
          <a:xfrm>
            <a:off x="6271075" y="2019152"/>
            <a:ext cx="1373401" cy="400110"/>
          </a:xfrm>
          <a:prstGeom prst="roundRect">
            <a:avLst>
              <a:gd name="adj" fmla="val 50000"/>
            </a:avLst>
          </a:prstGeom>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5" name="稻壳儿_刀客儿出品_4">
            <a:extLst>
              <a:ext uri="{FF2B5EF4-FFF2-40B4-BE49-F238E27FC236}">
                <a16:creationId xmlns:a16="http://schemas.microsoft.com/office/drawing/2014/main" id="{D51A0FEA-F58B-40CF-B90D-23568C0F266C}"/>
              </a:ext>
            </a:extLst>
          </p:cNvPr>
          <p:cNvSpPr txBox="1"/>
          <p:nvPr/>
        </p:nvSpPr>
        <p:spPr>
          <a:xfrm>
            <a:off x="6393228" y="2019152"/>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Part.01</a:t>
            </a:r>
            <a:endParaRPr lang="en-US" sz="2000" dirty="0">
              <a:solidFill>
                <a:schemeClr val="bg1"/>
              </a:solidFill>
            </a:endParaRPr>
          </a:p>
        </p:txBody>
      </p:sp>
      <p:sp>
        <p:nvSpPr>
          <p:cNvPr id="6" name="稻壳儿_刀客儿出品_5">
            <a:extLst>
              <a:ext uri="{FF2B5EF4-FFF2-40B4-BE49-F238E27FC236}">
                <a16:creationId xmlns:a16="http://schemas.microsoft.com/office/drawing/2014/main" id="{C6BBE681-8D14-41BC-86C2-7F0167A48779}"/>
              </a:ext>
            </a:extLst>
          </p:cNvPr>
          <p:cNvSpPr/>
          <p:nvPr/>
        </p:nvSpPr>
        <p:spPr>
          <a:xfrm>
            <a:off x="8798586" y="2019152"/>
            <a:ext cx="1373401" cy="400110"/>
          </a:xfrm>
          <a:prstGeom prst="roundRect">
            <a:avLst>
              <a:gd name="adj" fmla="val 50000"/>
            </a:avLst>
          </a:prstGeom>
          <a:solidFill>
            <a:schemeClr val="accent2"/>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7" name="稻壳儿_刀客儿出品_6">
            <a:extLst>
              <a:ext uri="{FF2B5EF4-FFF2-40B4-BE49-F238E27FC236}">
                <a16:creationId xmlns:a16="http://schemas.microsoft.com/office/drawing/2014/main" id="{DB1726B5-D874-4609-9FBD-306D4F91629A}"/>
              </a:ext>
            </a:extLst>
          </p:cNvPr>
          <p:cNvSpPr txBox="1"/>
          <p:nvPr/>
        </p:nvSpPr>
        <p:spPr>
          <a:xfrm>
            <a:off x="8920739" y="2019152"/>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Part.02</a:t>
            </a:r>
            <a:endParaRPr lang="en-US" sz="2000" dirty="0">
              <a:solidFill>
                <a:schemeClr val="bg1"/>
              </a:solidFill>
            </a:endParaRPr>
          </a:p>
        </p:txBody>
      </p:sp>
      <p:sp>
        <p:nvSpPr>
          <p:cNvPr id="8" name="稻壳儿_刀客儿出品_7">
            <a:extLst>
              <a:ext uri="{FF2B5EF4-FFF2-40B4-BE49-F238E27FC236}">
                <a16:creationId xmlns:a16="http://schemas.microsoft.com/office/drawing/2014/main" id="{C8F1C430-D067-45AB-90C8-72DE21ED5431}"/>
              </a:ext>
            </a:extLst>
          </p:cNvPr>
          <p:cNvSpPr/>
          <p:nvPr/>
        </p:nvSpPr>
        <p:spPr>
          <a:xfrm>
            <a:off x="6271075" y="4305443"/>
            <a:ext cx="1373401" cy="400110"/>
          </a:xfrm>
          <a:prstGeom prst="roundRect">
            <a:avLst>
              <a:gd name="adj" fmla="val 50000"/>
            </a:avLst>
          </a:prstGeom>
          <a:solidFill>
            <a:schemeClr val="accent3"/>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9" name="稻壳儿_刀客儿出品_8">
            <a:extLst>
              <a:ext uri="{FF2B5EF4-FFF2-40B4-BE49-F238E27FC236}">
                <a16:creationId xmlns:a16="http://schemas.microsoft.com/office/drawing/2014/main" id="{228D41E7-3E65-466B-BA44-589EF15109E7}"/>
              </a:ext>
            </a:extLst>
          </p:cNvPr>
          <p:cNvSpPr txBox="1"/>
          <p:nvPr/>
        </p:nvSpPr>
        <p:spPr>
          <a:xfrm>
            <a:off x="6393228" y="4305443"/>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Part.03</a:t>
            </a:r>
            <a:endParaRPr lang="en-US" sz="2000" dirty="0">
              <a:solidFill>
                <a:schemeClr val="bg1"/>
              </a:solidFill>
            </a:endParaRPr>
          </a:p>
        </p:txBody>
      </p:sp>
      <p:sp>
        <p:nvSpPr>
          <p:cNvPr id="10" name="稻壳儿_刀客儿出品_9">
            <a:extLst>
              <a:ext uri="{FF2B5EF4-FFF2-40B4-BE49-F238E27FC236}">
                <a16:creationId xmlns:a16="http://schemas.microsoft.com/office/drawing/2014/main" id="{29F4FA37-B42B-4658-9914-2D9D5CD4018E}"/>
              </a:ext>
            </a:extLst>
          </p:cNvPr>
          <p:cNvSpPr/>
          <p:nvPr/>
        </p:nvSpPr>
        <p:spPr>
          <a:xfrm>
            <a:off x="8798586" y="4305443"/>
            <a:ext cx="1373401" cy="400110"/>
          </a:xfrm>
          <a:prstGeom prst="roundRect">
            <a:avLst>
              <a:gd name="adj" fmla="val 50000"/>
            </a:avLst>
          </a:prstGeom>
          <a:solidFill>
            <a:schemeClr val="accent4"/>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1" name="稻壳儿_刀客儿出品_10">
            <a:extLst>
              <a:ext uri="{FF2B5EF4-FFF2-40B4-BE49-F238E27FC236}">
                <a16:creationId xmlns:a16="http://schemas.microsoft.com/office/drawing/2014/main" id="{B3F389AF-C722-4EE0-8069-25CD5CD40A36}"/>
              </a:ext>
            </a:extLst>
          </p:cNvPr>
          <p:cNvSpPr txBox="1"/>
          <p:nvPr/>
        </p:nvSpPr>
        <p:spPr>
          <a:xfrm>
            <a:off x="8920739" y="4305443"/>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Part.04</a:t>
            </a:r>
            <a:endParaRPr lang="en-US" sz="2000" dirty="0">
              <a:solidFill>
                <a:schemeClr val="bg1"/>
              </a:solidFill>
            </a:endParaRPr>
          </a:p>
        </p:txBody>
      </p:sp>
      <p:grpSp>
        <p:nvGrpSpPr>
          <p:cNvPr id="12" name="稻壳儿_刀客儿出品_11">
            <a:extLst>
              <a:ext uri="{FF2B5EF4-FFF2-40B4-BE49-F238E27FC236}">
                <a16:creationId xmlns:a16="http://schemas.microsoft.com/office/drawing/2014/main" id="{EC0FB34B-6EC0-49DC-91ED-DA3203F16AEA}"/>
              </a:ext>
            </a:extLst>
          </p:cNvPr>
          <p:cNvGrpSpPr/>
          <p:nvPr/>
        </p:nvGrpSpPr>
        <p:grpSpPr>
          <a:xfrm>
            <a:off x="6096000" y="2672381"/>
            <a:ext cx="1723550" cy="690404"/>
            <a:chOff x="2190916" y="3682120"/>
            <a:chExt cx="1723550" cy="690404"/>
          </a:xfrm>
        </p:grpSpPr>
        <p:sp>
          <p:nvSpPr>
            <p:cNvPr id="13" name="稻壳儿_刀客儿出品_11_1">
              <a:extLst>
                <a:ext uri="{FF2B5EF4-FFF2-40B4-BE49-F238E27FC236}">
                  <a16:creationId xmlns:a16="http://schemas.microsoft.com/office/drawing/2014/main" id="{771CB81F-8051-49F9-B839-36017F2227F5}"/>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14" name="稻壳儿_刀客儿出品_11_2">
              <a:extLst>
                <a:ext uri="{FF2B5EF4-FFF2-40B4-BE49-F238E27FC236}">
                  <a16:creationId xmlns:a16="http://schemas.microsoft.com/office/drawing/2014/main" id="{57D5E9D9-9C07-44DB-9D27-30C357D838DB}"/>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15" name="稻壳儿_刀客儿出品_12">
            <a:extLst>
              <a:ext uri="{FF2B5EF4-FFF2-40B4-BE49-F238E27FC236}">
                <a16:creationId xmlns:a16="http://schemas.microsoft.com/office/drawing/2014/main" id="{694B7D84-5385-45FA-943E-D058E8529EFA}"/>
              </a:ext>
            </a:extLst>
          </p:cNvPr>
          <p:cNvGrpSpPr/>
          <p:nvPr/>
        </p:nvGrpSpPr>
        <p:grpSpPr>
          <a:xfrm>
            <a:off x="8623511" y="2672381"/>
            <a:ext cx="1723550" cy="690404"/>
            <a:chOff x="2190916" y="3682120"/>
            <a:chExt cx="1723550" cy="690404"/>
          </a:xfrm>
        </p:grpSpPr>
        <p:sp>
          <p:nvSpPr>
            <p:cNvPr id="16" name="稻壳儿_刀客儿出品_12_1">
              <a:extLst>
                <a:ext uri="{FF2B5EF4-FFF2-40B4-BE49-F238E27FC236}">
                  <a16:creationId xmlns:a16="http://schemas.microsoft.com/office/drawing/2014/main" id="{65A086F4-60EF-45A3-ACFA-009AB853402C}"/>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17" name="稻壳儿_刀客儿出品_12_2">
              <a:extLst>
                <a:ext uri="{FF2B5EF4-FFF2-40B4-BE49-F238E27FC236}">
                  <a16:creationId xmlns:a16="http://schemas.microsoft.com/office/drawing/2014/main" id="{29C98619-1B5F-47F2-8F95-C8AFE57C8ACD}"/>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18" name="稻壳儿_刀客儿出品_13">
            <a:extLst>
              <a:ext uri="{FF2B5EF4-FFF2-40B4-BE49-F238E27FC236}">
                <a16:creationId xmlns:a16="http://schemas.microsoft.com/office/drawing/2014/main" id="{595AC5E2-8C76-451E-A3BD-3DE9EC7EEB3E}"/>
              </a:ext>
            </a:extLst>
          </p:cNvPr>
          <p:cNvGrpSpPr/>
          <p:nvPr/>
        </p:nvGrpSpPr>
        <p:grpSpPr>
          <a:xfrm>
            <a:off x="6096000" y="4958672"/>
            <a:ext cx="1723550" cy="690404"/>
            <a:chOff x="2190916" y="3682120"/>
            <a:chExt cx="1723550" cy="690404"/>
          </a:xfrm>
        </p:grpSpPr>
        <p:sp>
          <p:nvSpPr>
            <p:cNvPr id="19" name="稻壳儿_刀客儿出品_13_1">
              <a:extLst>
                <a:ext uri="{FF2B5EF4-FFF2-40B4-BE49-F238E27FC236}">
                  <a16:creationId xmlns:a16="http://schemas.microsoft.com/office/drawing/2014/main" id="{6CC0C727-8E33-444D-8D9B-F34A36F1B2E7}"/>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20" name="稻壳儿_刀客儿出品_13_2">
              <a:extLst>
                <a:ext uri="{FF2B5EF4-FFF2-40B4-BE49-F238E27FC236}">
                  <a16:creationId xmlns:a16="http://schemas.microsoft.com/office/drawing/2014/main" id="{87BB5E5D-4B2B-4311-BCB3-7567AA124147}"/>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21" name="稻壳儿_刀客儿出品_14">
            <a:extLst>
              <a:ext uri="{FF2B5EF4-FFF2-40B4-BE49-F238E27FC236}">
                <a16:creationId xmlns:a16="http://schemas.microsoft.com/office/drawing/2014/main" id="{D96EF438-5897-4CA5-B449-3BA0B22BED2B}"/>
              </a:ext>
            </a:extLst>
          </p:cNvPr>
          <p:cNvGrpSpPr/>
          <p:nvPr/>
        </p:nvGrpSpPr>
        <p:grpSpPr>
          <a:xfrm>
            <a:off x="8623511" y="4958672"/>
            <a:ext cx="1723550" cy="690404"/>
            <a:chOff x="2190916" y="3682120"/>
            <a:chExt cx="1723550" cy="690404"/>
          </a:xfrm>
        </p:grpSpPr>
        <p:sp>
          <p:nvSpPr>
            <p:cNvPr id="22" name="稻壳儿_刀客儿出品_14_1">
              <a:extLst>
                <a:ext uri="{FF2B5EF4-FFF2-40B4-BE49-F238E27FC236}">
                  <a16:creationId xmlns:a16="http://schemas.microsoft.com/office/drawing/2014/main" id="{991CC9CD-EB27-41A7-B43A-AF7BF31D8850}"/>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23" name="稻壳儿_刀客儿出品_14_2">
              <a:extLst>
                <a:ext uri="{FF2B5EF4-FFF2-40B4-BE49-F238E27FC236}">
                  <a16:creationId xmlns:a16="http://schemas.microsoft.com/office/drawing/2014/main" id="{125E9081-064F-4612-A79A-CCFADF313A84}"/>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sp>
        <p:nvSpPr>
          <p:cNvPr id="24" name="稻壳儿_刀客儿出品_15">
            <a:extLst>
              <a:ext uri="{FF2B5EF4-FFF2-40B4-BE49-F238E27FC236}">
                <a16:creationId xmlns:a16="http://schemas.microsoft.com/office/drawing/2014/main" id="{5894C32C-5273-4CC6-9056-969123EC23B2}"/>
              </a:ext>
            </a:extLst>
          </p:cNvPr>
          <p:cNvSpPr txBox="1"/>
          <p:nvPr/>
        </p:nvSpPr>
        <p:spPr>
          <a:xfrm>
            <a:off x="1479097" y="4056325"/>
            <a:ext cx="1994754" cy="525401"/>
          </a:xfrm>
          <a:prstGeom prst="rect">
            <a:avLst/>
          </a:prstGeom>
          <a:noFill/>
        </p:spPr>
        <p:txBody>
          <a:bodyPr wrap="none" lIns="90000" tIns="46800" rIns="90000" bIns="46800" rtlCol="0">
            <a:spAutoFit/>
          </a:bodyPr>
          <a:lstStyle/>
          <a:p>
            <a:pPr algn="ctr"/>
            <a:r>
              <a:rPr lang="en-US" altLang="zh-CN" sz="2800" dirty="0">
                <a:solidFill>
                  <a:schemeClr val="accent1"/>
                </a:solidFill>
                <a:latin typeface="+mj-lt"/>
                <a:ea typeface="叶根友唐楷简" panose="02010601030101010101" pitchFamily="2" charset="-122"/>
              </a:rPr>
              <a:t>CONTENTS</a:t>
            </a:r>
            <a:endParaRPr lang="en-US" sz="2800" dirty="0">
              <a:solidFill>
                <a:schemeClr val="accent1"/>
              </a:solidFill>
              <a:latin typeface="+mj-lt"/>
              <a:ea typeface="叶根友唐楷简" panose="02010601030101010101" pitchFamily="2" charset="-122"/>
            </a:endParaRPr>
          </a:p>
        </p:txBody>
      </p:sp>
    </p:spTree>
    <p:extLst>
      <p:ext uri="{BB962C8B-B14F-4D97-AF65-F5344CB8AC3E}">
        <p14:creationId xmlns:p14="http://schemas.microsoft.com/office/powerpoint/2010/main" val="21802977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animBg="1"/>
      <p:bldP spid="11"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儿_刀客儿出品_1" descr="A close up of an animal&#10;&#10;Description automatically generated">
            <a:extLst>
              <a:ext uri="{FF2B5EF4-FFF2-40B4-BE49-F238E27FC236}">
                <a16:creationId xmlns:a16="http://schemas.microsoft.com/office/drawing/2014/main" id="{F092AA0C-224C-4698-B52D-746DBD2A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954" y="261443"/>
            <a:ext cx="6420092" cy="4352822"/>
          </a:xfrm>
          <a:prstGeom prst="rect">
            <a:avLst/>
          </a:prstGeom>
        </p:spPr>
      </p:pic>
      <p:sp>
        <p:nvSpPr>
          <p:cNvPr id="6" name="稻壳儿_刀客儿出品_2">
            <a:extLst>
              <a:ext uri="{FF2B5EF4-FFF2-40B4-BE49-F238E27FC236}">
                <a16:creationId xmlns:a16="http://schemas.microsoft.com/office/drawing/2014/main" id="{49E7C270-A653-44AD-AC7A-242C6478B6B3}"/>
              </a:ext>
            </a:extLst>
          </p:cNvPr>
          <p:cNvSpPr txBox="1"/>
          <p:nvPr/>
        </p:nvSpPr>
        <p:spPr>
          <a:xfrm>
            <a:off x="3763263" y="4130213"/>
            <a:ext cx="1379200" cy="1571842"/>
          </a:xfrm>
          <a:prstGeom prst="rect">
            <a:avLst/>
          </a:prstGeom>
          <a:noFill/>
        </p:spPr>
        <p:txBody>
          <a:bodyPr wrap="none" lIns="90000" tIns="46800" rIns="90000" bIns="46800" rtlCol="0">
            <a:spAutoFit/>
          </a:bodyPr>
          <a:lstStyle/>
          <a:p>
            <a:pPr algn="ctr"/>
            <a:r>
              <a:rPr lang="zh-CN" altLang="en-US" sz="9600" dirty="0">
                <a:solidFill>
                  <a:srgbClr val="121C2A"/>
                </a:solidFill>
                <a:latin typeface="叶根友唐楷简" panose="02010601030101010101" pitchFamily="2" charset="-122"/>
                <a:ea typeface="叶根友唐楷简" panose="02010601030101010101" pitchFamily="2" charset="-122"/>
              </a:rPr>
              <a:t>谢</a:t>
            </a:r>
            <a:endParaRPr lang="en-US" sz="9600" dirty="0">
              <a:solidFill>
                <a:srgbClr val="121C2A"/>
              </a:solidFill>
              <a:latin typeface="叶根友唐楷简" panose="02010601030101010101" pitchFamily="2" charset="-122"/>
              <a:ea typeface="叶根友唐楷简" panose="02010601030101010101" pitchFamily="2" charset="-122"/>
            </a:endParaRPr>
          </a:p>
        </p:txBody>
      </p:sp>
      <p:sp>
        <p:nvSpPr>
          <p:cNvPr id="7" name="稻壳儿_刀客儿出品_3">
            <a:extLst>
              <a:ext uri="{FF2B5EF4-FFF2-40B4-BE49-F238E27FC236}">
                <a16:creationId xmlns:a16="http://schemas.microsoft.com/office/drawing/2014/main" id="{D071812B-BC7E-4506-9631-BA5D2A36C691}"/>
              </a:ext>
            </a:extLst>
          </p:cNvPr>
          <p:cNvSpPr txBox="1"/>
          <p:nvPr/>
        </p:nvSpPr>
        <p:spPr>
          <a:xfrm>
            <a:off x="4872044" y="4020009"/>
            <a:ext cx="1188444" cy="1325620"/>
          </a:xfrm>
          <a:prstGeom prst="rect">
            <a:avLst/>
          </a:prstGeom>
          <a:noFill/>
        </p:spPr>
        <p:txBody>
          <a:bodyPr wrap="none" lIns="90000" tIns="46800" rIns="90000" bIns="46800" rtlCol="0">
            <a:spAutoFit/>
          </a:bodyPr>
          <a:lstStyle>
            <a:defPPr>
              <a:defRPr lang="en-US"/>
            </a:defPPr>
            <a:lvl1pPr algn="ctr">
              <a:defRPr sz="11500">
                <a:solidFill>
                  <a:srgbClr val="FFFFFF"/>
                </a:solidFill>
                <a:effectLst>
                  <a:outerShdw blurRad="38100" dist="38100" dir="2700000" algn="tl">
                    <a:srgbClr val="000000">
                      <a:alpha val="43137"/>
                    </a:srgbClr>
                  </a:outerShdw>
                </a:effectLst>
                <a:latin typeface="叶根友唐楷简" panose="02010601030101010101" pitchFamily="2" charset="-122"/>
                <a:ea typeface="叶根友唐楷简" panose="02010601030101010101" pitchFamily="2" charset="-122"/>
              </a:defRPr>
            </a:lvl1pPr>
          </a:lstStyle>
          <a:p>
            <a:r>
              <a:rPr lang="zh-CN" altLang="en-US" sz="8000" dirty="0">
                <a:solidFill>
                  <a:srgbClr val="121C2A"/>
                </a:solidFill>
                <a:effectLst/>
              </a:rPr>
              <a:t>谢</a:t>
            </a:r>
            <a:endParaRPr lang="en-US" sz="8000" dirty="0">
              <a:solidFill>
                <a:srgbClr val="121C2A"/>
              </a:solidFill>
              <a:effectLst/>
            </a:endParaRPr>
          </a:p>
        </p:txBody>
      </p:sp>
      <p:sp>
        <p:nvSpPr>
          <p:cNvPr id="8" name="稻壳儿_刀客儿出品_4">
            <a:extLst>
              <a:ext uri="{FF2B5EF4-FFF2-40B4-BE49-F238E27FC236}">
                <a16:creationId xmlns:a16="http://schemas.microsoft.com/office/drawing/2014/main" id="{3B1347F4-D79D-4A43-B459-C67C7A2C4143}"/>
              </a:ext>
            </a:extLst>
          </p:cNvPr>
          <p:cNvSpPr txBox="1"/>
          <p:nvPr/>
        </p:nvSpPr>
        <p:spPr>
          <a:xfrm>
            <a:off x="5790071" y="4301678"/>
            <a:ext cx="1310273" cy="1448731"/>
          </a:xfrm>
          <a:prstGeom prst="rect">
            <a:avLst/>
          </a:prstGeom>
          <a:noFill/>
        </p:spPr>
        <p:txBody>
          <a:bodyPr wrap="none" lIns="90000" tIns="46800" rIns="90000" bIns="46800" rtlCol="0">
            <a:spAutoFit/>
          </a:bodyPr>
          <a:lstStyle/>
          <a:p>
            <a:pPr algn="ctr"/>
            <a:r>
              <a:rPr lang="zh-CN" altLang="en-US" sz="8800" dirty="0">
                <a:solidFill>
                  <a:srgbClr val="121C2A"/>
                </a:solidFill>
                <a:latin typeface="叶根友唐楷简" panose="02010601030101010101" pitchFamily="2" charset="-122"/>
                <a:ea typeface="叶根友唐楷简" panose="02010601030101010101" pitchFamily="2" charset="-122"/>
              </a:rPr>
              <a:t>观</a:t>
            </a:r>
            <a:endParaRPr lang="en-US" sz="8800" dirty="0">
              <a:solidFill>
                <a:srgbClr val="121C2A"/>
              </a:solidFill>
              <a:latin typeface="叶根友唐楷简" panose="02010601030101010101" pitchFamily="2" charset="-122"/>
              <a:ea typeface="叶根友唐楷简" panose="02010601030101010101" pitchFamily="2" charset="-122"/>
            </a:endParaRPr>
          </a:p>
        </p:txBody>
      </p:sp>
      <p:sp>
        <p:nvSpPr>
          <p:cNvPr id="9" name="稻壳儿_刀客儿出品_5">
            <a:extLst>
              <a:ext uri="{FF2B5EF4-FFF2-40B4-BE49-F238E27FC236}">
                <a16:creationId xmlns:a16="http://schemas.microsoft.com/office/drawing/2014/main" id="{0D4501BD-2487-42AE-9288-4A4BBE6262AB}"/>
              </a:ext>
            </a:extLst>
          </p:cNvPr>
          <p:cNvSpPr txBox="1"/>
          <p:nvPr/>
        </p:nvSpPr>
        <p:spPr>
          <a:xfrm>
            <a:off x="6829924" y="3750704"/>
            <a:ext cx="1598813" cy="1864229"/>
          </a:xfrm>
          <a:prstGeom prst="rect">
            <a:avLst/>
          </a:prstGeom>
          <a:noFill/>
        </p:spPr>
        <p:txBody>
          <a:bodyPr wrap="none" lIns="90000" tIns="46800" rIns="90000" bIns="46800" rtlCol="0">
            <a:spAutoFit/>
          </a:bodyPr>
          <a:lstStyle/>
          <a:p>
            <a:pPr algn="ctr"/>
            <a:r>
              <a:rPr lang="zh-CN" altLang="en-US" sz="11500" dirty="0">
                <a:solidFill>
                  <a:srgbClr val="121C2A"/>
                </a:solidFill>
                <a:latin typeface="叶根友唐楷简" panose="02010601030101010101" pitchFamily="2" charset="-122"/>
                <a:ea typeface="叶根友唐楷简" panose="02010601030101010101" pitchFamily="2" charset="-122"/>
              </a:rPr>
              <a:t>看</a:t>
            </a:r>
            <a:endParaRPr lang="en-US" sz="11500" dirty="0">
              <a:solidFill>
                <a:srgbClr val="121C2A"/>
              </a:solidFill>
              <a:latin typeface="叶根友唐楷简" panose="02010601030101010101" pitchFamily="2" charset="-122"/>
              <a:ea typeface="叶根友唐楷简" panose="02010601030101010101" pitchFamily="2" charset="-122"/>
            </a:endParaRPr>
          </a:p>
        </p:txBody>
      </p:sp>
    </p:spTree>
    <p:extLst>
      <p:ext uri="{BB962C8B-B14F-4D97-AF65-F5344CB8AC3E}">
        <p14:creationId xmlns:p14="http://schemas.microsoft.com/office/powerpoint/2010/main" val="27388431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style.rotation</p:attrName>
                                        </p:attrNameLst>
                                      </p:cBhvr>
                                      <p:tavLst>
                                        <p:tav tm="0">
                                          <p:val>
                                            <p:fltVal val="720"/>
                                          </p:val>
                                        </p:tav>
                                        <p:tav tm="100000">
                                          <p:val>
                                            <p:fltVal val="0"/>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 calcmode="lin" valueType="num">
                                      <p:cBhvr>
                                        <p:cTn id="17" dur="2000" fill="hold"/>
                                        <p:tgtEl>
                                          <p:spTgt spid="6"/>
                                        </p:tgtEl>
                                        <p:attrNameLst>
                                          <p:attrName>ppt_w</p:attrName>
                                        </p:attrNameLst>
                                      </p:cBhvr>
                                      <p:tavLst>
                                        <p:tav tm="0">
                                          <p:val>
                                            <p:fltVal val="0"/>
                                          </p:val>
                                        </p:tav>
                                        <p:tav tm="100000">
                                          <p:val>
                                            <p:strVal val="#ppt_w"/>
                                          </p:val>
                                        </p:tav>
                                      </p:tavLst>
                                    </p:anim>
                                  </p:childTnLst>
                                </p:cTn>
                              </p:par>
                              <p:par>
                                <p:cTn id="18" presetID="35"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anim calcmode="lin" valueType="num">
                                      <p:cBhvr>
                                        <p:cTn id="21" dur="2000" fill="hold"/>
                                        <p:tgtEl>
                                          <p:spTgt spid="7"/>
                                        </p:tgtEl>
                                        <p:attrNameLst>
                                          <p:attrName>style.rotation</p:attrName>
                                        </p:attrNameLst>
                                      </p:cBhvr>
                                      <p:tavLst>
                                        <p:tav tm="0">
                                          <p:val>
                                            <p:fltVal val="720"/>
                                          </p:val>
                                        </p:tav>
                                        <p:tav tm="100000">
                                          <p:val>
                                            <p:fltVal val="0"/>
                                          </p:val>
                                        </p:tav>
                                      </p:tavLst>
                                    </p:anim>
                                    <p:anim calcmode="lin" valueType="num">
                                      <p:cBhvr>
                                        <p:cTn id="22" dur="2000" fill="hold"/>
                                        <p:tgtEl>
                                          <p:spTgt spid="7"/>
                                        </p:tgtEl>
                                        <p:attrNameLst>
                                          <p:attrName>ppt_h</p:attrName>
                                        </p:attrNameLst>
                                      </p:cBhvr>
                                      <p:tavLst>
                                        <p:tav tm="0">
                                          <p:val>
                                            <p:fltVal val="0"/>
                                          </p:val>
                                        </p:tav>
                                        <p:tav tm="100000">
                                          <p:val>
                                            <p:strVal val="#ppt_h"/>
                                          </p:val>
                                        </p:tav>
                                      </p:tavLst>
                                    </p:anim>
                                    <p:anim calcmode="lin" valueType="num">
                                      <p:cBhvr>
                                        <p:cTn id="23" dur="2000" fill="hold"/>
                                        <p:tgtEl>
                                          <p:spTgt spid="7"/>
                                        </p:tgtEl>
                                        <p:attrNameLst>
                                          <p:attrName>ppt_w</p:attrName>
                                        </p:attrNameLst>
                                      </p:cBhvr>
                                      <p:tavLst>
                                        <p:tav tm="0">
                                          <p:val>
                                            <p:fltVal val="0"/>
                                          </p:val>
                                        </p:tav>
                                        <p:tav tm="100000">
                                          <p:val>
                                            <p:strVal val="#ppt_w"/>
                                          </p:val>
                                        </p:tav>
                                      </p:tavLst>
                                    </p:anim>
                                  </p:childTnLst>
                                </p:cTn>
                              </p:par>
                              <p:par>
                                <p:cTn id="24" presetID="35"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anim calcmode="lin" valueType="num">
                                      <p:cBhvr>
                                        <p:cTn id="27" dur="2000" fill="hold"/>
                                        <p:tgtEl>
                                          <p:spTgt spid="8"/>
                                        </p:tgtEl>
                                        <p:attrNameLst>
                                          <p:attrName>style.rotation</p:attrName>
                                        </p:attrNameLst>
                                      </p:cBhvr>
                                      <p:tavLst>
                                        <p:tav tm="0">
                                          <p:val>
                                            <p:fltVal val="720"/>
                                          </p:val>
                                        </p:tav>
                                        <p:tav tm="100000">
                                          <p:val>
                                            <p:fltVal val="0"/>
                                          </p:val>
                                        </p:tav>
                                      </p:tavLst>
                                    </p:anim>
                                    <p:anim calcmode="lin" valueType="num">
                                      <p:cBhvr>
                                        <p:cTn id="28" dur="2000" fill="hold"/>
                                        <p:tgtEl>
                                          <p:spTgt spid="8"/>
                                        </p:tgtEl>
                                        <p:attrNameLst>
                                          <p:attrName>ppt_h</p:attrName>
                                        </p:attrNameLst>
                                      </p:cBhvr>
                                      <p:tavLst>
                                        <p:tav tm="0">
                                          <p:val>
                                            <p:fltVal val="0"/>
                                          </p:val>
                                        </p:tav>
                                        <p:tav tm="100000">
                                          <p:val>
                                            <p:strVal val="#ppt_h"/>
                                          </p:val>
                                        </p:tav>
                                      </p:tavLst>
                                    </p:anim>
                                    <p:anim calcmode="lin" valueType="num">
                                      <p:cBhvr>
                                        <p:cTn id="29" dur="2000" fill="hold"/>
                                        <p:tgtEl>
                                          <p:spTgt spid="8"/>
                                        </p:tgtEl>
                                        <p:attrNameLst>
                                          <p:attrName>ppt_w</p:attrName>
                                        </p:attrNameLst>
                                      </p:cBhvr>
                                      <p:tavLst>
                                        <p:tav tm="0">
                                          <p:val>
                                            <p:fltVal val="0"/>
                                          </p:val>
                                        </p:tav>
                                        <p:tav tm="100000">
                                          <p:val>
                                            <p:strVal val="#ppt_w"/>
                                          </p:val>
                                        </p:tav>
                                      </p:tavLst>
                                    </p:anim>
                                  </p:childTnLst>
                                </p:cTn>
                              </p:par>
                              <p:par>
                                <p:cTn id="30" presetID="35"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anim calcmode="lin" valueType="num">
                                      <p:cBhvr>
                                        <p:cTn id="33" dur="2000" fill="hold"/>
                                        <p:tgtEl>
                                          <p:spTgt spid="9"/>
                                        </p:tgtEl>
                                        <p:attrNameLst>
                                          <p:attrName>style.rotation</p:attrName>
                                        </p:attrNameLst>
                                      </p:cBhvr>
                                      <p:tavLst>
                                        <p:tav tm="0">
                                          <p:val>
                                            <p:fltVal val="720"/>
                                          </p:val>
                                        </p:tav>
                                        <p:tav tm="100000">
                                          <p:val>
                                            <p:fltVal val="0"/>
                                          </p:val>
                                        </p:tav>
                                      </p:tavLst>
                                    </p:anim>
                                    <p:anim calcmode="lin" valueType="num">
                                      <p:cBhvr>
                                        <p:cTn id="34" dur="2000" fill="hold"/>
                                        <p:tgtEl>
                                          <p:spTgt spid="9"/>
                                        </p:tgtEl>
                                        <p:attrNameLst>
                                          <p:attrName>ppt_h</p:attrName>
                                        </p:attrNameLst>
                                      </p:cBhvr>
                                      <p:tavLst>
                                        <p:tav tm="0">
                                          <p:val>
                                            <p:fltVal val="0"/>
                                          </p:val>
                                        </p:tav>
                                        <p:tav tm="100000">
                                          <p:val>
                                            <p:strVal val="#ppt_h"/>
                                          </p:val>
                                        </p:tav>
                                      </p:tavLst>
                                    </p:anim>
                                    <p:anim calcmode="lin" valueType="num">
                                      <p:cBhvr>
                                        <p:cTn id="35"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刀客儿出品_1" descr="A close up of an animal&#10;&#10;Description automatically generated">
            <a:extLst>
              <a:ext uri="{FF2B5EF4-FFF2-40B4-BE49-F238E27FC236}">
                <a16:creationId xmlns:a16="http://schemas.microsoft.com/office/drawing/2014/main" id="{34003290-3916-400D-94DE-A40B53A96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62" y="563304"/>
            <a:ext cx="4583876" cy="3107868"/>
          </a:xfrm>
          <a:prstGeom prst="rect">
            <a:avLst/>
          </a:prstGeom>
        </p:spPr>
      </p:pic>
      <p:sp>
        <p:nvSpPr>
          <p:cNvPr id="2" name="稻壳儿_刀客儿出品_2">
            <a:extLst>
              <a:ext uri="{FF2B5EF4-FFF2-40B4-BE49-F238E27FC236}">
                <a16:creationId xmlns:a16="http://schemas.microsoft.com/office/drawing/2014/main" id="{718D7934-F65D-4A87-BD07-92F6845E1F4A}"/>
              </a:ext>
            </a:extLst>
          </p:cNvPr>
          <p:cNvSpPr txBox="1"/>
          <p:nvPr/>
        </p:nvSpPr>
        <p:spPr>
          <a:xfrm>
            <a:off x="4772561" y="4293652"/>
            <a:ext cx="2646878" cy="830997"/>
          </a:xfrm>
          <a:prstGeom prst="rect">
            <a:avLst/>
          </a:prstGeom>
          <a:noFill/>
        </p:spPr>
        <p:txBody>
          <a:bodyPr wrap="none" lIns="90000" tIns="46800" rIns="90000" bIns="46800" rtlCol="0">
            <a:spAutoFit/>
          </a:bodyPr>
          <a:lstStyle/>
          <a:p>
            <a:pPr algn="ctr"/>
            <a:r>
              <a:rPr lang="zh-CN" altLang="en-US" sz="4800" dirty="0">
                <a:solidFill>
                  <a:schemeClr val="accent1"/>
                </a:solidFill>
                <a:latin typeface="叶根友唐楷简" panose="02010601030101010101" pitchFamily="2" charset="-122"/>
                <a:ea typeface="叶根友唐楷简" panose="02010601030101010101" pitchFamily="2" charset="-122"/>
              </a:rPr>
              <a:t>添加标题</a:t>
            </a:r>
            <a:endParaRPr lang="en-US" sz="4800" dirty="0">
              <a:solidFill>
                <a:schemeClr val="accent1"/>
              </a:solidFill>
              <a:latin typeface="叶根友唐楷简" panose="02010601030101010101" pitchFamily="2" charset="-122"/>
              <a:ea typeface="叶根友唐楷简" panose="02010601030101010101" pitchFamily="2" charset="-122"/>
            </a:endParaRPr>
          </a:p>
        </p:txBody>
      </p:sp>
      <p:sp>
        <p:nvSpPr>
          <p:cNvPr id="3" name="稻壳儿_刀客儿出品_3">
            <a:extLst>
              <a:ext uri="{FF2B5EF4-FFF2-40B4-BE49-F238E27FC236}">
                <a16:creationId xmlns:a16="http://schemas.microsoft.com/office/drawing/2014/main" id="{B09AF9E8-4607-49AB-AD3D-72C129DF93C9}"/>
              </a:ext>
            </a:extLst>
          </p:cNvPr>
          <p:cNvSpPr txBox="1"/>
          <p:nvPr/>
        </p:nvSpPr>
        <p:spPr>
          <a:xfrm>
            <a:off x="5330406" y="3743960"/>
            <a:ext cx="1531188" cy="523220"/>
          </a:xfrm>
          <a:prstGeom prst="rect">
            <a:avLst/>
          </a:prstGeom>
          <a:noFill/>
        </p:spPr>
        <p:txBody>
          <a:bodyPr wrap="none" lIns="90000" tIns="46800" rIns="90000" bIns="46800" rtlCol="0">
            <a:spAutoFit/>
          </a:bodyPr>
          <a:lstStyle/>
          <a:p>
            <a:pPr algn="ctr"/>
            <a:r>
              <a:rPr lang="en-US" altLang="zh-CN" sz="2800" dirty="0">
                <a:solidFill>
                  <a:schemeClr val="tx1">
                    <a:lumMod val="85000"/>
                    <a:lumOff val="15000"/>
                  </a:schemeClr>
                </a:solidFill>
              </a:rPr>
              <a:t>PART.01</a:t>
            </a:r>
            <a:endParaRPr lang="en-US" sz="2800" dirty="0">
              <a:solidFill>
                <a:schemeClr val="tx1">
                  <a:lumMod val="85000"/>
                  <a:lumOff val="15000"/>
                </a:schemeClr>
              </a:solidFill>
            </a:endParaRPr>
          </a:p>
        </p:txBody>
      </p:sp>
      <p:sp>
        <p:nvSpPr>
          <p:cNvPr id="4" name="稻壳儿_刀客儿出品_4">
            <a:extLst>
              <a:ext uri="{FF2B5EF4-FFF2-40B4-BE49-F238E27FC236}">
                <a16:creationId xmlns:a16="http://schemas.microsoft.com/office/drawing/2014/main" id="{FA8182CA-41E6-49CF-8009-8059F0616AA6}"/>
              </a:ext>
            </a:extLst>
          </p:cNvPr>
          <p:cNvSpPr txBox="1"/>
          <p:nvPr/>
        </p:nvSpPr>
        <p:spPr>
          <a:xfrm>
            <a:off x="2874401" y="5195587"/>
            <a:ext cx="6443199" cy="73808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 </a:t>
            </a:r>
            <a:r>
              <a:rPr lang="en-US" sz="1200" dirty="0" err="1">
                <a:solidFill>
                  <a:schemeClr val="bg1">
                    <a:lumMod val="50000"/>
                  </a:schemeClr>
                </a:solidFill>
              </a:rPr>
              <a:t>Fusce</a:t>
            </a:r>
            <a:r>
              <a:rPr lang="en-US" sz="1200" dirty="0">
                <a:solidFill>
                  <a:schemeClr val="bg1">
                    <a:lumMod val="50000"/>
                  </a:schemeClr>
                </a:solidFill>
              </a:rPr>
              <a:t> </a:t>
            </a:r>
            <a:r>
              <a:rPr lang="en-US" sz="1200" dirty="0" err="1">
                <a:solidFill>
                  <a:schemeClr val="bg1">
                    <a:lumMod val="50000"/>
                  </a:schemeClr>
                </a:solidFill>
              </a:rPr>
              <a:t>posuere</a:t>
            </a:r>
            <a:r>
              <a:rPr lang="en-US" sz="1200" dirty="0">
                <a:solidFill>
                  <a:schemeClr val="bg1">
                    <a:lumMod val="50000"/>
                  </a:schemeClr>
                </a:solidFill>
              </a:rPr>
              <a:t>, magna sed pulvinar </a:t>
            </a:r>
            <a:r>
              <a:rPr lang="en-US" sz="1200" dirty="0" err="1">
                <a:solidFill>
                  <a:schemeClr val="bg1">
                    <a:lumMod val="50000"/>
                  </a:schemeClr>
                </a:solidFill>
              </a:rPr>
              <a:t>ultricies</a:t>
            </a:r>
            <a:r>
              <a:rPr lang="en-US" sz="1200" dirty="0">
                <a:solidFill>
                  <a:schemeClr val="bg1">
                    <a:lumMod val="50000"/>
                  </a:schemeClr>
                </a:solidFill>
              </a:rPr>
              <a:t>, </a:t>
            </a:r>
            <a:r>
              <a:rPr lang="en-US" sz="1200" dirty="0" err="1">
                <a:solidFill>
                  <a:schemeClr val="bg1">
                    <a:lumMod val="50000"/>
                  </a:schemeClr>
                </a:solidFill>
              </a:rPr>
              <a:t>purus</a:t>
            </a:r>
            <a:r>
              <a:rPr lang="en-US" sz="1200" dirty="0">
                <a:solidFill>
                  <a:schemeClr val="bg1">
                    <a:lumMod val="50000"/>
                  </a:schemeClr>
                </a:solidFill>
              </a:rPr>
              <a:t> </a:t>
            </a:r>
            <a:r>
              <a:rPr lang="en-US" sz="1200" dirty="0" err="1">
                <a:solidFill>
                  <a:schemeClr val="bg1">
                    <a:lumMod val="50000"/>
                  </a:schemeClr>
                </a:solidFill>
              </a:rPr>
              <a:t>lectus</a:t>
            </a:r>
            <a:r>
              <a:rPr lang="en-US" sz="1200" dirty="0">
                <a:solidFill>
                  <a:schemeClr val="bg1">
                    <a:lumMod val="50000"/>
                  </a:schemeClr>
                </a:solidFill>
              </a:rPr>
              <a:t> </a:t>
            </a:r>
            <a:r>
              <a:rPr lang="en-US" sz="1200" dirty="0" err="1">
                <a:solidFill>
                  <a:schemeClr val="bg1">
                    <a:lumMod val="50000"/>
                  </a:schemeClr>
                </a:solidFill>
              </a:rPr>
              <a:t>malesuada</a:t>
            </a:r>
            <a:r>
              <a:rPr lang="en-US" sz="1200" dirty="0">
                <a:solidFill>
                  <a:schemeClr val="bg1">
                    <a:lumMod val="50000"/>
                  </a:schemeClr>
                </a:solidFill>
              </a:rPr>
              <a:t> libero,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commodo</a:t>
            </a:r>
            <a:r>
              <a:rPr lang="en-US" sz="1200" dirty="0">
                <a:solidFill>
                  <a:schemeClr val="bg1">
                    <a:lumMod val="50000"/>
                  </a:schemeClr>
                </a:solidFill>
              </a:rPr>
              <a:t> magna </a:t>
            </a:r>
            <a:r>
              <a:rPr lang="en-US" sz="1200" dirty="0" err="1">
                <a:solidFill>
                  <a:schemeClr val="bg1">
                    <a:lumMod val="50000"/>
                  </a:schemeClr>
                </a:solidFill>
              </a:rPr>
              <a:t>eros</a:t>
            </a:r>
            <a:r>
              <a:rPr lang="en-US" sz="1200" dirty="0">
                <a:solidFill>
                  <a:schemeClr val="bg1">
                    <a:lumMod val="50000"/>
                  </a:schemeClr>
                </a:solidFill>
              </a:rPr>
              <a:t> </a:t>
            </a:r>
            <a:r>
              <a:rPr lang="en-US" sz="1200" dirty="0" err="1">
                <a:solidFill>
                  <a:schemeClr val="bg1">
                    <a:lumMod val="50000"/>
                  </a:schemeClr>
                </a:solidFill>
              </a:rPr>
              <a:t>quis</a:t>
            </a:r>
            <a:r>
              <a:rPr lang="en-US" sz="1200" dirty="0">
                <a:solidFill>
                  <a:schemeClr val="bg1">
                    <a:lumMod val="50000"/>
                  </a:schemeClr>
                </a:solidFill>
              </a:rPr>
              <a:t> </a:t>
            </a:r>
            <a:r>
              <a:rPr lang="en-US" sz="1200" dirty="0" err="1">
                <a:solidFill>
                  <a:schemeClr val="bg1">
                    <a:lumMod val="50000"/>
                  </a:schemeClr>
                </a:solidFill>
              </a:rPr>
              <a:t>urna</a:t>
            </a:r>
            <a:r>
              <a:rPr lang="en-US" sz="1200" dirty="0">
                <a:solidFill>
                  <a:schemeClr val="bg1">
                    <a:lumMod val="50000"/>
                  </a:schemeClr>
                </a:solidFill>
              </a:rPr>
              <a:t>.</a:t>
            </a:r>
          </a:p>
        </p:txBody>
      </p:sp>
    </p:spTree>
    <p:extLst>
      <p:ext uri="{BB962C8B-B14F-4D97-AF65-F5344CB8AC3E}">
        <p14:creationId xmlns:p14="http://schemas.microsoft.com/office/powerpoint/2010/main" val="19578192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稻壳儿_刀客儿出品_1">
            <a:extLst>
              <a:ext uri="{FF2B5EF4-FFF2-40B4-BE49-F238E27FC236}">
                <a16:creationId xmlns:a16="http://schemas.microsoft.com/office/drawing/2014/main" id="{F4A69730-75BA-48A5-97C6-362330FD5FE5}"/>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29517" r="29517"/>
          <a:stretch>
            <a:fillRect/>
          </a:stretch>
        </p:blipFill>
        <p:spPr/>
      </p:pic>
      <p:sp>
        <p:nvSpPr>
          <p:cNvPr id="16" name="稻壳儿_刀客儿出品_2">
            <a:extLst>
              <a:ext uri="{FF2B5EF4-FFF2-40B4-BE49-F238E27FC236}">
                <a16:creationId xmlns:a16="http://schemas.microsoft.com/office/drawing/2014/main" id="{BCCA486F-0373-48B9-83CD-6845FD2EA043}"/>
              </a:ext>
            </a:extLst>
          </p:cNvPr>
          <p:cNvSpPr/>
          <p:nvPr/>
        </p:nvSpPr>
        <p:spPr>
          <a:xfrm rot="2700000">
            <a:off x="4884715" y="725273"/>
            <a:ext cx="1470070" cy="1470070"/>
          </a:xfrm>
          <a:prstGeom prst="roundRect">
            <a:avLst>
              <a:gd name="adj" fmla="val 6820"/>
            </a:avLst>
          </a:prstGeom>
          <a:solidFill>
            <a:schemeClr val="accent1"/>
          </a:solidFill>
          <a:ln>
            <a:noFill/>
          </a:ln>
          <a:effectLst>
            <a:outerShdw blurRad="533400" dir="354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7" name="稻壳儿_刀客儿出品_3">
            <a:extLst>
              <a:ext uri="{FF2B5EF4-FFF2-40B4-BE49-F238E27FC236}">
                <a16:creationId xmlns:a16="http://schemas.microsoft.com/office/drawing/2014/main" id="{EF2F6D8D-E8E9-4EE1-AA62-F757EBF8F403}"/>
              </a:ext>
            </a:extLst>
          </p:cNvPr>
          <p:cNvGrpSpPr/>
          <p:nvPr/>
        </p:nvGrpSpPr>
        <p:grpSpPr>
          <a:xfrm>
            <a:off x="5199539" y="1040096"/>
            <a:ext cx="840422" cy="840422"/>
            <a:chOff x="8204317" y="2115665"/>
            <a:chExt cx="464344" cy="464344"/>
          </a:xfrm>
          <a:solidFill>
            <a:schemeClr val="bg1"/>
          </a:solidFill>
        </p:grpSpPr>
        <p:sp>
          <p:nvSpPr>
            <p:cNvPr id="18" name="稻壳儿_刀客儿出品_3_1">
              <a:extLst>
                <a:ext uri="{FF2B5EF4-FFF2-40B4-BE49-F238E27FC236}">
                  <a16:creationId xmlns:a16="http://schemas.microsoft.com/office/drawing/2014/main" id="{5EDA3B27-DDAE-4BD1-B162-7612FF89BB08}"/>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chemeClr val="bg1"/>
                </a:solidFill>
                <a:effectLst>
                  <a:outerShdw blurRad="38100" dist="38100" dir="2700000" algn="tl">
                    <a:srgbClr val="000000"/>
                  </a:outerShdw>
                </a:effectLst>
                <a:cs typeface="+mn-ea"/>
                <a:sym typeface="+mn-lt"/>
              </a:endParaRPr>
            </a:p>
          </p:txBody>
        </p:sp>
        <p:sp>
          <p:nvSpPr>
            <p:cNvPr id="19" name="稻壳儿_刀客儿出品_3_2">
              <a:extLst>
                <a:ext uri="{FF2B5EF4-FFF2-40B4-BE49-F238E27FC236}">
                  <a16:creationId xmlns:a16="http://schemas.microsoft.com/office/drawing/2014/main" id="{151A75CF-8AE0-43F1-9D52-B8C909778B1A}"/>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chemeClr val="bg1"/>
                </a:solidFill>
                <a:effectLst>
                  <a:outerShdw blurRad="38100" dist="38100" dir="2700000" algn="tl">
                    <a:srgbClr val="000000"/>
                  </a:outerShdw>
                </a:effectLst>
                <a:cs typeface="+mn-ea"/>
                <a:sym typeface="+mn-lt"/>
              </a:endParaRPr>
            </a:p>
          </p:txBody>
        </p:sp>
      </p:grpSp>
      <p:sp>
        <p:nvSpPr>
          <p:cNvPr id="20" name="稻壳儿_刀客儿出品_4">
            <a:extLst>
              <a:ext uri="{FF2B5EF4-FFF2-40B4-BE49-F238E27FC236}">
                <a16:creationId xmlns:a16="http://schemas.microsoft.com/office/drawing/2014/main" id="{2A2572A1-B595-474A-ADF0-04B420255DA5}"/>
              </a:ext>
            </a:extLst>
          </p:cNvPr>
          <p:cNvSpPr txBox="1"/>
          <p:nvPr/>
        </p:nvSpPr>
        <p:spPr>
          <a:xfrm>
            <a:off x="1840221" y="1040096"/>
            <a:ext cx="1140354" cy="279180"/>
          </a:xfrm>
          <a:prstGeom prst="rect">
            <a:avLst/>
          </a:prstGeom>
          <a:noFill/>
        </p:spPr>
        <p:txBody>
          <a:bodyPr wrap="none" lIns="90000" tIns="46800" rIns="90000" bIns="46800" rtlCol="0">
            <a:spAutoFit/>
          </a:bodyPr>
          <a:lstStyle/>
          <a:p>
            <a:pPr algn="l"/>
            <a:r>
              <a:rPr lang="en-US" sz="1200" b="1">
                <a:solidFill>
                  <a:schemeClr val="tx1">
                    <a:lumMod val="75000"/>
                    <a:lumOff val="25000"/>
                  </a:schemeClr>
                </a:solidFill>
                <a:cs typeface="+mn-ea"/>
                <a:sym typeface="+mn-lt"/>
              </a:rPr>
              <a:t>08:30 ~ 11:00</a:t>
            </a:r>
            <a:endParaRPr lang="vi-VN" sz="1200" b="1">
              <a:solidFill>
                <a:schemeClr val="tx1">
                  <a:lumMod val="75000"/>
                  <a:lumOff val="25000"/>
                </a:schemeClr>
              </a:solidFill>
              <a:cs typeface="+mn-ea"/>
              <a:sym typeface="+mn-lt"/>
            </a:endParaRPr>
          </a:p>
        </p:txBody>
      </p:sp>
      <p:sp>
        <p:nvSpPr>
          <p:cNvPr id="21" name="稻壳儿_刀客儿出品_5"/>
          <p:cNvSpPr txBox="1"/>
          <p:nvPr/>
        </p:nvSpPr>
        <p:spPr>
          <a:xfrm rot="16200000">
            <a:off x="416748" y="5043721"/>
            <a:ext cx="1710725" cy="338554"/>
          </a:xfrm>
          <a:prstGeom prst="rect">
            <a:avLst/>
          </a:prstGeom>
          <a:noFill/>
        </p:spPr>
        <p:txBody>
          <a:bodyPr wrap="none" rtlCol="0">
            <a:spAutoFit/>
          </a:bodyPr>
          <a:lstStyle/>
          <a:p>
            <a:r>
              <a:rPr lang="id-ID" sz="1600" dirty="0">
                <a:solidFill>
                  <a:schemeClr val="tx1">
                    <a:lumMod val="75000"/>
                    <a:lumOff val="25000"/>
                  </a:schemeClr>
                </a:solidFill>
                <a:cs typeface="+mn-ea"/>
                <a:sym typeface="+mn-lt"/>
              </a:rPr>
              <a:t>.</a:t>
            </a:r>
            <a:r>
              <a:rPr lang="id-ID" sz="1600" dirty="0">
                <a:solidFill>
                  <a:schemeClr val="accent1"/>
                </a:solidFill>
                <a:cs typeface="+mn-ea"/>
                <a:sym typeface="+mn-lt"/>
              </a:rPr>
              <a:t>Insert</a:t>
            </a:r>
            <a:r>
              <a:rPr lang="id-ID" sz="1600" dirty="0">
                <a:solidFill>
                  <a:schemeClr val="tx1">
                    <a:lumMod val="75000"/>
                    <a:lumOff val="25000"/>
                  </a:schemeClr>
                </a:solidFill>
                <a:cs typeface="+mn-ea"/>
                <a:sym typeface="+mn-lt"/>
              </a:rPr>
              <a:t> T</a:t>
            </a:r>
            <a:r>
              <a:rPr lang="en-US" altLang="zh-CN" sz="1600" dirty="0" err="1">
                <a:solidFill>
                  <a:schemeClr val="tx1">
                    <a:lumMod val="75000"/>
                    <a:lumOff val="25000"/>
                  </a:schemeClr>
                </a:solidFill>
                <a:cs typeface="+mn-ea"/>
                <a:sym typeface="+mn-lt"/>
              </a:rPr>
              <a:t>itle</a:t>
            </a:r>
            <a:r>
              <a:rPr lang="en-US" altLang="zh-CN" sz="1600" dirty="0">
                <a:solidFill>
                  <a:schemeClr val="tx1">
                    <a:lumMod val="75000"/>
                    <a:lumOff val="25000"/>
                  </a:schemeClr>
                </a:solidFill>
                <a:cs typeface="+mn-ea"/>
                <a:sym typeface="+mn-lt"/>
              </a:rPr>
              <a:t> </a:t>
            </a:r>
            <a:r>
              <a:rPr lang="id-ID" sz="1600" dirty="0">
                <a:solidFill>
                  <a:schemeClr val="tx1">
                    <a:lumMod val="75000"/>
                    <a:lumOff val="25000"/>
                  </a:schemeClr>
                </a:solidFill>
                <a:cs typeface="+mn-ea"/>
                <a:sym typeface="+mn-lt"/>
              </a:rPr>
              <a:t>Here</a:t>
            </a:r>
            <a:endParaRPr lang="en-US" sz="1600" dirty="0">
              <a:solidFill>
                <a:schemeClr val="tx1">
                  <a:lumMod val="75000"/>
                  <a:lumOff val="25000"/>
                </a:schemeClr>
              </a:solidFill>
              <a:cs typeface="+mn-ea"/>
              <a:sym typeface="+mn-lt"/>
            </a:endParaRPr>
          </a:p>
        </p:txBody>
      </p:sp>
      <p:sp>
        <p:nvSpPr>
          <p:cNvPr id="35" name="稻壳儿_刀客儿出品_6">
            <a:extLst>
              <a:ext uri="{FF2B5EF4-FFF2-40B4-BE49-F238E27FC236}">
                <a16:creationId xmlns:a16="http://schemas.microsoft.com/office/drawing/2014/main" id="{333BCFBF-89BA-400D-B2ED-FA32E0B4C30C}"/>
              </a:ext>
            </a:extLst>
          </p:cNvPr>
          <p:cNvSpPr txBox="1"/>
          <p:nvPr/>
        </p:nvSpPr>
        <p:spPr>
          <a:xfrm>
            <a:off x="6963990" y="1609925"/>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36" name="稻壳儿_刀客儿出品_7">
            <a:extLst>
              <a:ext uri="{FF2B5EF4-FFF2-40B4-BE49-F238E27FC236}">
                <a16:creationId xmlns:a16="http://schemas.microsoft.com/office/drawing/2014/main" id="{5CCB2617-6E11-4524-9D51-0EDC5DF892AA}"/>
              </a:ext>
            </a:extLst>
          </p:cNvPr>
          <p:cNvSpPr txBox="1"/>
          <p:nvPr/>
        </p:nvSpPr>
        <p:spPr>
          <a:xfrm>
            <a:off x="6963990" y="2307529"/>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37" name="稻壳儿_刀客儿出品_8"/>
          <p:cNvSpPr/>
          <p:nvPr/>
        </p:nvSpPr>
        <p:spPr>
          <a:xfrm flipH="1">
            <a:off x="6963990" y="5204661"/>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38" name="稻壳儿_刀客儿出品_9"/>
          <p:cNvSpPr txBox="1"/>
          <p:nvPr/>
        </p:nvSpPr>
        <p:spPr>
          <a:xfrm>
            <a:off x="7654461" y="5078693"/>
            <a:ext cx="1980029" cy="400110"/>
          </a:xfrm>
          <a:prstGeom prst="rect">
            <a:avLst/>
          </a:prstGeom>
          <a:noFill/>
        </p:spPr>
        <p:txBody>
          <a:bodyPr wrap="none" rtlCol="0">
            <a:spAutoFit/>
          </a:bodyPr>
          <a:lstStyle/>
          <a:p>
            <a:r>
              <a:rPr lang="zh-CN" altLang="en-US" sz="2000" b="1">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39" name="稻壳儿_刀客儿出品_10"/>
          <p:cNvSpPr/>
          <p:nvPr/>
        </p:nvSpPr>
        <p:spPr>
          <a:xfrm>
            <a:off x="7654461" y="5447905"/>
            <a:ext cx="3368359" cy="888256"/>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40" name="稻壳儿_刀客儿出品_11"/>
          <p:cNvSpPr/>
          <p:nvPr/>
        </p:nvSpPr>
        <p:spPr>
          <a:xfrm>
            <a:off x="6963991" y="2924389"/>
            <a:ext cx="4058830" cy="1719253"/>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a:t>
            </a:r>
            <a:r>
              <a:rPr lang="en-US" sz="1200" b="0" i="0" dirty="0" err="1">
                <a:solidFill>
                  <a:schemeClr val="tx1">
                    <a:lumMod val="75000"/>
                    <a:lumOff val="25000"/>
                  </a:schemeClr>
                </a:solidFill>
                <a:effectLst/>
                <a:cs typeface="+mn-ea"/>
                <a:sym typeface="+mn-lt"/>
              </a:rPr>
              <a:t>ut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perspiciatis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unde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omnis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iste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natus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esvolupt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ateaccusantium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doloremque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laudantium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totam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aperiam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eaque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ipsa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quae</a:t>
            </a:r>
            <a:r>
              <a:rPr lang="en-US" sz="1200" b="0" i="0" dirty="0">
                <a:solidFill>
                  <a:schemeClr val="tx1">
                    <a:lumMod val="75000"/>
                    <a:lumOff val="25000"/>
                  </a:schemeClr>
                </a:solidFill>
                <a:effectLst/>
                <a:cs typeface="+mn-ea"/>
                <a:sym typeface="+mn-lt"/>
              </a:rPr>
              <a:t> ab </a:t>
            </a:r>
            <a:r>
              <a:rPr lang="en-US" sz="1200" b="0" i="0" dirty="0" err="1">
                <a:solidFill>
                  <a:schemeClr val="tx1">
                    <a:lumMod val="75000"/>
                    <a:lumOff val="25000"/>
                  </a:schemeClr>
                </a:solidFill>
                <a:effectLst/>
                <a:cs typeface="+mn-ea"/>
                <a:sym typeface="+mn-lt"/>
              </a:rPr>
              <a:t>illo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inventore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veritatis</a:t>
            </a:r>
            <a:r>
              <a:rPr lang="en-US" sz="1200" b="0" i="0" dirty="0">
                <a:solidFill>
                  <a:schemeClr val="tx1">
                    <a:lumMod val="75000"/>
                    <a:lumOff val="25000"/>
                  </a:schemeClr>
                </a:solidFill>
                <a:effectLst/>
                <a:cs typeface="+mn-ea"/>
                <a:sym typeface="+mn-lt"/>
              </a:rPr>
              <a:t> et </a:t>
            </a:r>
            <a:r>
              <a:rPr lang="en-US" sz="1200" b="0" i="0" dirty="0" err="1">
                <a:solidFill>
                  <a:schemeClr val="tx1">
                    <a:lumMod val="75000"/>
                    <a:lumOff val="25000"/>
                  </a:schemeClr>
                </a:solidFill>
                <a:effectLst/>
                <a:cs typeface="+mn-ea"/>
                <a:sym typeface="+mn-lt"/>
              </a:rPr>
              <a:t>quasrchitecto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beatae</a:t>
            </a:r>
            <a:r>
              <a:rPr lang="en-US" sz="1200" b="0" i="0" dirty="0">
                <a:solidFill>
                  <a:schemeClr val="tx1">
                    <a:lumMod val="75000"/>
                    <a:lumOff val="25000"/>
                  </a:schemeClr>
                </a:solidFill>
                <a:effectLst/>
                <a:cs typeface="+mn-ea"/>
                <a:sym typeface="+mn-lt"/>
              </a:rPr>
              <a:t> vitae dicta sunt </a:t>
            </a:r>
            <a:r>
              <a:rPr lang="en-US" sz="1200" b="0" i="0" dirty="0" err="1">
                <a:solidFill>
                  <a:schemeClr val="tx1">
                    <a:lumMod val="75000"/>
                    <a:lumOff val="25000"/>
                  </a:schemeClr>
                </a:solidFill>
                <a:effectLst/>
                <a:cs typeface="+mn-ea"/>
                <a:sym typeface="+mn-lt"/>
              </a:rPr>
              <a:t>explicabo</a:t>
            </a:r>
            <a:r>
              <a:rPr lang="en-US" sz="1200" b="0" i="0" dirty="0">
                <a:solidFill>
                  <a:schemeClr val="tx1">
                    <a:lumMod val="75000"/>
                    <a:lumOff val="25000"/>
                  </a:schemeClr>
                </a:solidFill>
                <a:effectLst/>
                <a:cs typeface="+mn-ea"/>
                <a:sym typeface="+mn-lt"/>
              </a:rPr>
              <a:t>. Nemo </a:t>
            </a:r>
            <a:r>
              <a:rPr lang="en-US" sz="1200" b="0" i="0" dirty="0" err="1">
                <a:solidFill>
                  <a:schemeClr val="tx1">
                    <a:lumMod val="75000"/>
                    <a:lumOff val="25000"/>
                  </a:schemeClr>
                </a:solidFill>
                <a:effectLst/>
                <a:cs typeface="+mn-ea"/>
                <a:sym typeface="+mn-lt"/>
              </a:rPr>
              <a:t>enim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ipoluptatem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quia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voluptas</a:t>
            </a:r>
            <a:r>
              <a:rPr lang="en-US" sz="1200" b="0" i="0" dirty="0">
                <a:solidFill>
                  <a:schemeClr val="tx1">
                    <a:lumMod val="75000"/>
                    <a:lumOff val="25000"/>
                  </a:schemeClr>
                </a:solidFill>
                <a:effectLst/>
                <a:cs typeface="+mn-ea"/>
                <a:sym typeface="+mn-lt"/>
              </a:rPr>
              <a:t> sit </a:t>
            </a:r>
            <a:r>
              <a:rPr lang="en-US" sz="1200" b="0" i="0" dirty="0" err="1">
                <a:solidFill>
                  <a:schemeClr val="tx1">
                    <a:lumMod val="75000"/>
                    <a:lumOff val="25000"/>
                  </a:schemeClr>
                </a:solidFill>
                <a:effectLst/>
                <a:cs typeface="+mn-ea"/>
                <a:sym typeface="+mn-lt"/>
              </a:rPr>
              <a:t>aspernatur</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aut</a:t>
            </a:r>
            <a:endParaRPr lang="en-US" sz="12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9408095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par>
                                <p:cTn id="15" presetID="55"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strVal val="#ppt_w*0.70"/>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Effect transition="in" filter="fade">
                                      <p:cBhvr>
                                        <p:cTn id="19" dur="1000"/>
                                        <p:tgtEl>
                                          <p:spTgt spid="1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strVal val="#ppt_w*0.70"/>
                                          </p:val>
                                        </p:tav>
                                        <p:tav tm="100000">
                                          <p:val>
                                            <p:strVal val="#ppt_w"/>
                                          </p:val>
                                        </p:tav>
                                      </p:tavLst>
                                    </p:anim>
                                    <p:anim calcmode="lin" valueType="num">
                                      <p:cBhvr>
                                        <p:cTn id="23" dur="1000" fill="hold"/>
                                        <p:tgtEl>
                                          <p:spTgt spid="20"/>
                                        </p:tgtEl>
                                        <p:attrNameLst>
                                          <p:attrName>ppt_h</p:attrName>
                                        </p:attrNameLst>
                                      </p:cBhvr>
                                      <p:tavLst>
                                        <p:tav tm="0">
                                          <p:val>
                                            <p:strVal val="#ppt_h"/>
                                          </p:val>
                                        </p:tav>
                                        <p:tav tm="100000">
                                          <p:val>
                                            <p:strVal val="#ppt_h"/>
                                          </p:val>
                                        </p:tav>
                                      </p:tavLst>
                                    </p:anim>
                                    <p:animEffect transition="in" filter="fade">
                                      <p:cBhvr>
                                        <p:cTn id="24" dur="1000"/>
                                        <p:tgtEl>
                                          <p:spTgt spid="2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strVal val="#ppt_w*0.70"/>
                                          </p:val>
                                        </p:tav>
                                        <p:tav tm="100000">
                                          <p:val>
                                            <p:strVal val="#ppt_w"/>
                                          </p:val>
                                        </p:tav>
                                      </p:tavLst>
                                    </p:anim>
                                    <p:anim calcmode="lin" valueType="num">
                                      <p:cBhvr>
                                        <p:cTn id="28" dur="1000" fill="hold"/>
                                        <p:tgtEl>
                                          <p:spTgt spid="21"/>
                                        </p:tgtEl>
                                        <p:attrNameLst>
                                          <p:attrName>ppt_h</p:attrName>
                                        </p:attrNameLst>
                                      </p:cBhvr>
                                      <p:tavLst>
                                        <p:tav tm="0">
                                          <p:val>
                                            <p:strVal val="#ppt_h"/>
                                          </p:val>
                                        </p:tav>
                                        <p:tav tm="100000">
                                          <p:val>
                                            <p:strVal val="#ppt_h"/>
                                          </p:val>
                                        </p:tav>
                                      </p:tavLst>
                                    </p:anim>
                                    <p:animEffect transition="in" filter="fade">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randombar(horizontal)">
                                      <p:cBhvr>
                                        <p:cTn id="34" dur="500"/>
                                        <p:tgtEl>
                                          <p:spTgt spid="3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randombar(horizontal)">
                                      <p:cBhvr>
                                        <p:cTn id="37" dur="500"/>
                                        <p:tgtEl>
                                          <p:spTgt spid="3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randombar(horizontal)">
                                      <p:cBhvr>
                                        <p:cTn id="40" dur="500"/>
                                        <p:tgtEl>
                                          <p:spTgt spid="3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randombar(horizontal)">
                                      <p:cBhvr>
                                        <p:cTn id="43" dur="500"/>
                                        <p:tgtEl>
                                          <p:spTgt spid="3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randombar(horizontal)">
                                      <p:cBhvr>
                                        <p:cTn id="46" dur="500"/>
                                        <p:tgtEl>
                                          <p:spTgt spid="3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randombar(horizontal)">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p:bldP spid="35" grpId="0"/>
      <p:bldP spid="36" grpId="0"/>
      <p:bldP spid="37" grpId="0" animBg="1"/>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_刀客儿出品_1">
            <a:extLst>
              <a:ext uri="{FF2B5EF4-FFF2-40B4-BE49-F238E27FC236}">
                <a16:creationId xmlns:a16="http://schemas.microsoft.com/office/drawing/2014/main" id="{EA2D0E03-B11E-4004-9C3E-7404E96767D5}"/>
              </a:ext>
            </a:extLst>
          </p:cNvPr>
          <p:cNvSpPr/>
          <p:nvPr/>
        </p:nvSpPr>
        <p:spPr>
          <a:xfrm>
            <a:off x="1467010" y="2448733"/>
            <a:ext cx="2598171" cy="3169366"/>
          </a:xfrm>
          <a:prstGeom prst="roundRect">
            <a:avLst>
              <a:gd name="adj" fmla="val 1927"/>
            </a:avLst>
          </a:prstGeom>
          <a:solidFill>
            <a:schemeClr val="accent2"/>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mn-ea"/>
              <a:sym typeface="+mn-lt"/>
            </a:endParaRPr>
          </a:p>
        </p:txBody>
      </p:sp>
      <p:sp>
        <p:nvSpPr>
          <p:cNvPr id="11" name="稻壳儿_刀客儿出品_2">
            <a:extLst>
              <a:ext uri="{FF2B5EF4-FFF2-40B4-BE49-F238E27FC236}">
                <a16:creationId xmlns:a16="http://schemas.microsoft.com/office/drawing/2014/main" id="{6423B449-F9C4-47A5-9DDC-72CFD765805E}"/>
              </a:ext>
            </a:extLst>
          </p:cNvPr>
          <p:cNvSpPr>
            <a:spLocks noChangeArrowheads="1"/>
          </p:cNvSpPr>
          <p:nvPr/>
        </p:nvSpPr>
        <p:spPr bwMode="auto">
          <a:xfrm>
            <a:off x="2564444" y="2971998"/>
            <a:ext cx="403303" cy="416104"/>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sz="1600" dirty="0">
              <a:cs typeface="+mn-ea"/>
              <a:sym typeface="+mn-lt"/>
            </a:endParaRPr>
          </a:p>
        </p:txBody>
      </p:sp>
      <p:sp>
        <p:nvSpPr>
          <p:cNvPr id="13" name="稻壳儿_刀客儿出品_3">
            <a:extLst>
              <a:ext uri="{FF2B5EF4-FFF2-40B4-BE49-F238E27FC236}">
                <a16:creationId xmlns:a16="http://schemas.microsoft.com/office/drawing/2014/main" id="{3E114065-B914-44F9-9065-B401606B9A47}"/>
              </a:ext>
            </a:extLst>
          </p:cNvPr>
          <p:cNvSpPr/>
          <p:nvPr/>
        </p:nvSpPr>
        <p:spPr>
          <a:xfrm>
            <a:off x="1878673" y="3549745"/>
            <a:ext cx="1774845" cy="369332"/>
          </a:xfrm>
          <a:prstGeom prst="rect">
            <a:avLst/>
          </a:prstGeom>
        </p:spPr>
        <p:txBody>
          <a:bodyPr wrap="none" lIns="90000" tIns="46800" rIns="90000" bIns="46800">
            <a:spAutoFit/>
          </a:bodyPr>
          <a:lstStyle/>
          <a:p>
            <a:pPr algn="ctr"/>
            <a:r>
              <a:rPr lang="en-US" dirty="0">
                <a:solidFill>
                  <a:schemeClr val="bg1"/>
                </a:solidFill>
                <a:cs typeface="+mn-ea"/>
                <a:sym typeface="+mn-lt"/>
              </a:rPr>
              <a:t>Your Text Here</a:t>
            </a:r>
          </a:p>
        </p:txBody>
      </p:sp>
      <p:sp>
        <p:nvSpPr>
          <p:cNvPr id="14" name="稻壳儿_刀客儿出品_4">
            <a:extLst>
              <a:ext uri="{FF2B5EF4-FFF2-40B4-BE49-F238E27FC236}">
                <a16:creationId xmlns:a16="http://schemas.microsoft.com/office/drawing/2014/main" id="{A68BFABB-1207-4959-A670-3C8C9074DC9B}"/>
              </a:ext>
            </a:extLst>
          </p:cNvPr>
          <p:cNvSpPr/>
          <p:nvPr/>
        </p:nvSpPr>
        <p:spPr>
          <a:xfrm>
            <a:off x="1692398" y="3971686"/>
            <a:ext cx="2147395" cy="1266822"/>
          </a:xfrm>
          <a:prstGeom prst="rect">
            <a:avLst/>
          </a:prstGeom>
        </p:spPr>
        <p:txBody>
          <a:bodyPr wrap="square" lIns="90000" tIns="46800" rIns="90000" bIns="46800">
            <a:spAutoFit/>
          </a:bodyPr>
          <a:lstStyle/>
          <a:p>
            <a:pPr algn="ctr">
              <a:lnSpc>
                <a:spcPct val="130000"/>
              </a:lnSpc>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consectetuer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Maecenas </a:t>
            </a:r>
            <a:r>
              <a:rPr lang="en-US" sz="1200" dirty="0" err="1">
                <a:solidFill>
                  <a:schemeClr val="bg1"/>
                </a:solidFill>
                <a:cs typeface="+mn-ea"/>
                <a:sym typeface="+mn-lt"/>
              </a:rPr>
              <a:t>porttitor</a:t>
            </a:r>
            <a:r>
              <a:rPr lang="en-US" sz="1200" dirty="0">
                <a:solidFill>
                  <a:schemeClr val="bg1"/>
                </a:solidFill>
                <a:cs typeface="+mn-ea"/>
                <a:sym typeface="+mn-lt"/>
              </a:rPr>
              <a:t> </a:t>
            </a:r>
            <a:r>
              <a:rPr lang="en-US" sz="1200" dirty="0" err="1">
                <a:solidFill>
                  <a:schemeClr val="bg1"/>
                </a:solidFill>
                <a:cs typeface="+mn-ea"/>
                <a:sym typeface="+mn-lt"/>
              </a:rPr>
              <a:t>congue</a:t>
            </a:r>
            <a:r>
              <a:rPr lang="en-US" sz="1200" dirty="0">
                <a:solidFill>
                  <a:schemeClr val="bg1"/>
                </a:solidFill>
                <a:cs typeface="+mn-ea"/>
                <a:sym typeface="+mn-lt"/>
              </a:rPr>
              <a:t> </a:t>
            </a:r>
            <a:r>
              <a:rPr lang="en-US" sz="1200" dirty="0" err="1">
                <a:solidFill>
                  <a:schemeClr val="bg1"/>
                </a:solidFill>
                <a:cs typeface="+mn-ea"/>
                <a:sym typeface="+mn-lt"/>
              </a:rPr>
              <a:t>massa</a:t>
            </a:r>
            <a:r>
              <a:rPr lang="en-US" sz="1200" dirty="0">
                <a:solidFill>
                  <a:schemeClr val="bg1"/>
                </a:solidFill>
                <a:cs typeface="+mn-ea"/>
                <a:sym typeface="+mn-lt"/>
              </a:rPr>
              <a:t>. </a:t>
            </a:r>
            <a:r>
              <a:rPr lang="en-US" sz="1200" dirty="0" err="1">
                <a:solidFill>
                  <a:schemeClr val="bg1"/>
                </a:solidFill>
                <a:cs typeface="+mn-ea"/>
                <a:sym typeface="+mn-lt"/>
              </a:rPr>
              <a:t>Fusce</a:t>
            </a:r>
            <a:r>
              <a:rPr lang="en-US" sz="1200" dirty="0">
                <a:solidFill>
                  <a:schemeClr val="bg1"/>
                </a:solidFill>
                <a:cs typeface="+mn-ea"/>
                <a:sym typeface="+mn-lt"/>
              </a:rPr>
              <a:t> </a:t>
            </a:r>
            <a:r>
              <a:rPr lang="en-US" sz="1200" dirty="0" err="1">
                <a:solidFill>
                  <a:schemeClr val="bg1"/>
                </a:solidFill>
                <a:cs typeface="+mn-ea"/>
                <a:sym typeface="+mn-lt"/>
              </a:rPr>
              <a:t>posuere</a:t>
            </a:r>
            <a:r>
              <a:rPr lang="en-US" sz="1200" dirty="0">
                <a:solidFill>
                  <a:schemeClr val="bg1"/>
                </a:solidFill>
                <a:cs typeface="+mn-ea"/>
                <a:sym typeface="+mn-lt"/>
              </a:rPr>
              <a:t>.</a:t>
            </a:r>
          </a:p>
        </p:txBody>
      </p:sp>
      <p:sp>
        <p:nvSpPr>
          <p:cNvPr id="16" name="稻壳儿_刀客儿出品_5">
            <a:extLst>
              <a:ext uri="{FF2B5EF4-FFF2-40B4-BE49-F238E27FC236}">
                <a16:creationId xmlns:a16="http://schemas.microsoft.com/office/drawing/2014/main" id="{8013E21B-96AB-4C04-B557-0460BC211FE6}"/>
              </a:ext>
            </a:extLst>
          </p:cNvPr>
          <p:cNvSpPr/>
          <p:nvPr/>
        </p:nvSpPr>
        <p:spPr>
          <a:xfrm>
            <a:off x="4796914" y="2448733"/>
            <a:ext cx="2598171" cy="3169366"/>
          </a:xfrm>
          <a:prstGeom prst="roundRect">
            <a:avLst>
              <a:gd name="adj" fmla="val 1927"/>
            </a:avLst>
          </a:prstGeom>
          <a:solidFill>
            <a:schemeClr val="accent4"/>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mn-ea"/>
              <a:sym typeface="+mn-lt"/>
            </a:endParaRPr>
          </a:p>
        </p:txBody>
      </p:sp>
      <p:sp>
        <p:nvSpPr>
          <p:cNvPr id="18" name="稻壳儿_刀客儿出品_6">
            <a:extLst>
              <a:ext uri="{FF2B5EF4-FFF2-40B4-BE49-F238E27FC236}">
                <a16:creationId xmlns:a16="http://schemas.microsoft.com/office/drawing/2014/main" id="{D773BAE6-E04F-44BF-B81D-5E0871D2539E}"/>
              </a:ext>
            </a:extLst>
          </p:cNvPr>
          <p:cNvSpPr>
            <a:spLocks noChangeArrowheads="1"/>
          </p:cNvSpPr>
          <p:nvPr/>
        </p:nvSpPr>
        <p:spPr bwMode="auto">
          <a:xfrm>
            <a:off x="5894348" y="2971998"/>
            <a:ext cx="403303" cy="416104"/>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sz="1600" dirty="0">
              <a:cs typeface="+mn-ea"/>
              <a:sym typeface="+mn-lt"/>
            </a:endParaRPr>
          </a:p>
        </p:txBody>
      </p:sp>
      <p:sp>
        <p:nvSpPr>
          <p:cNvPr id="20" name="稻壳儿_刀客儿出品_7">
            <a:extLst>
              <a:ext uri="{FF2B5EF4-FFF2-40B4-BE49-F238E27FC236}">
                <a16:creationId xmlns:a16="http://schemas.microsoft.com/office/drawing/2014/main" id="{35B8EF54-B75E-418A-B558-94A5914388A5}"/>
              </a:ext>
            </a:extLst>
          </p:cNvPr>
          <p:cNvSpPr/>
          <p:nvPr/>
        </p:nvSpPr>
        <p:spPr>
          <a:xfrm>
            <a:off x="5208577" y="3549745"/>
            <a:ext cx="1774845" cy="369332"/>
          </a:xfrm>
          <a:prstGeom prst="rect">
            <a:avLst/>
          </a:prstGeom>
        </p:spPr>
        <p:txBody>
          <a:bodyPr wrap="none" lIns="90000" tIns="46800" rIns="90000" bIns="46800">
            <a:spAutoFit/>
          </a:bodyPr>
          <a:lstStyle/>
          <a:p>
            <a:pPr algn="ctr"/>
            <a:r>
              <a:rPr lang="en-US" dirty="0">
                <a:solidFill>
                  <a:schemeClr val="bg1"/>
                </a:solidFill>
                <a:cs typeface="+mn-ea"/>
                <a:sym typeface="+mn-lt"/>
              </a:rPr>
              <a:t>Your Text Here</a:t>
            </a:r>
          </a:p>
        </p:txBody>
      </p:sp>
      <p:sp>
        <p:nvSpPr>
          <p:cNvPr id="21" name="稻壳儿_刀客儿出品_8">
            <a:extLst>
              <a:ext uri="{FF2B5EF4-FFF2-40B4-BE49-F238E27FC236}">
                <a16:creationId xmlns:a16="http://schemas.microsoft.com/office/drawing/2014/main" id="{0915BE8C-9853-442F-A4BC-C86580F88915}"/>
              </a:ext>
            </a:extLst>
          </p:cNvPr>
          <p:cNvSpPr/>
          <p:nvPr/>
        </p:nvSpPr>
        <p:spPr>
          <a:xfrm>
            <a:off x="5022302" y="3971686"/>
            <a:ext cx="2147395" cy="1266822"/>
          </a:xfrm>
          <a:prstGeom prst="rect">
            <a:avLst/>
          </a:prstGeom>
        </p:spPr>
        <p:txBody>
          <a:bodyPr wrap="square" lIns="90000" tIns="46800" rIns="90000" bIns="46800">
            <a:spAutoFit/>
          </a:bodyPr>
          <a:lstStyle/>
          <a:p>
            <a:pPr algn="ctr">
              <a:lnSpc>
                <a:spcPct val="130000"/>
              </a:lnSpc>
            </a:pPr>
            <a:r>
              <a:rPr lang="en-US" sz="1200">
                <a:solidFill>
                  <a:schemeClr val="bg1"/>
                </a:solidFill>
                <a:cs typeface="+mn-ea"/>
                <a:sym typeface="+mn-lt"/>
              </a:rPr>
              <a:t>Lorem ipsum dolor sit amet, consectetuer adipiscing elit. Maecenas porttitor congue massa. Fusce posuere.</a:t>
            </a:r>
            <a:endParaRPr lang="en-US" sz="1200" dirty="0">
              <a:solidFill>
                <a:schemeClr val="bg1"/>
              </a:solidFill>
              <a:cs typeface="+mn-ea"/>
              <a:sym typeface="+mn-lt"/>
            </a:endParaRPr>
          </a:p>
        </p:txBody>
      </p:sp>
      <p:sp>
        <p:nvSpPr>
          <p:cNvPr id="23" name="稻壳儿_刀客儿出品_9">
            <a:extLst>
              <a:ext uri="{FF2B5EF4-FFF2-40B4-BE49-F238E27FC236}">
                <a16:creationId xmlns:a16="http://schemas.microsoft.com/office/drawing/2014/main" id="{3740B99D-3D26-4C66-9F63-8B61C17EAE0A}"/>
              </a:ext>
            </a:extLst>
          </p:cNvPr>
          <p:cNvSpPr/>
          <p:nvPr/>
        </p:nvSpPr>
        <p:spPr>
          <a:xfrm>
            <a:off x="8126819" y="2407580"/>
            <a:ext cx="2598171" cy="3169366"/>
          </a:xfrm>
          <a:prstGeom prst="roundRect">
            <a:avLst>
              <a:gd name="adj" fmla="val 1927"/>
            </a:avLst>
          </a:prstGeom>
          <a:solidFill>
            <a:schemeClr val="accent2"/>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mn-ea"/>
              <a:sym typeface="+mn-lt"/>
            </a:endParaRPr>
          </a:p>
        </p:txBody>
      </p:sp>
      <p:sp>
        <p:nvSpPr>
          <p:cNvPr id="25" name="稻壳儿_刀客儿出品_10">
            <a:extLst>
              <a:ext uri="{FF2B5EF4-FFF2-40B4-BE49-F238E27FC236}">
                <a16:creationId xmlns:a16="http://schemas.microsoft.com/office/drawing/2014/main" id="{BFC5EBF6-FD2F-4025-AD1A-6B162E495F5E}"/>
              </a:ext>
            </a:extLst>
          </p:cNvPr>
          <p:cNvSpPr>
            <a:spLocks noChangeArrowheads="1"/>
          </p:cNvSpPr>
          <p:nvPr/>
        </p:nvSpPr>
        <p:spPr bwMode="auto">
          <a:xfrm>
            <a:off x="9224253" y="2971998"/>
            <a:ext cx="403303" cy="416104"/>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sz="1600" dirty="0">
              <a:cs typeface="+mn-ea"/>
              <a:sym typeface="+mn-lt"/>
            </a:endParaRPr>
          </a:p>
        </p:txBody>
      </p:sp>
      <p:sp>
        <p:nvSpPr>
          <p:cNvPr id="27" name="稻壳儿_刀客儿出品_11">
            <a:extLst>
              <a:ext uri="{FF2B5EF4-FFF2-40B4-BE49-F238E27FC236}">
                <a16:creationId xmlns:a16="http://schemas.microsoft.com/office/drawing/2014/main" id="{9431A11A-740D-4C4B-A1AF-54D15B889A4F}"/>
              </a:ext>
            </a:extLst>
          </p:cNvPr>
          <p:cNvSpPr/>
          <p:nvPr/>
        </p:nvSpPr>
        <p:spPr>
          <a:xfrm>
            <a:off x="8538482" y="3549745"/>
            <a:ext cx="1774845" cy="369332"/>
          </a:xfrm>
          <a:prstGeom prst="rect">
            <a:avLst/>
          </a:prstGeom>
        </p:spPr>
        <p:txBody>
          <a:bodyPr wrap="none" lIns="90000" tIns="46800" rIns="90000" bIns="46800">
            <a:spAutoFit/>
          </a:bodyPr>
          <a:lstStyle/>
          <a:p>
            <a:pPr algn="ctr"/>
            <a:r>
              <a:rPr lang="en-US" dirty="0">
                <a:solidFill>
                  <a:schemeClr val="bg1"/>
                </a:solidFill>
                <a:cs typeface="+mn-ea"/>
                <a:sym typeface="+mn-lt"/>
              </a:rPr>
              <a:t>Your Text Here</a:t>
            </a:r>
          </a:p>
        </p:txBody>
      </p:sp>
      <p:sp>
        <p:nvSpPr>
          <p:cNvPr id="28" name="稻壳儿_刀客儿出品_12">
            <a:extLst>
              <a:ext uri="{FF2B5EF4-FFF2-40B4-BE49-F238E27FC236}">
                <a16:creationId xmlns:a16="http://schemas.microsoft.com/office/drawing/2014/main" id="{CDC3E6F1-7567-4D24-9020-483F91924898}"/>
              </a:ext>
            </a:extLst>
          </p:cNvPr>
          <p:cNvSpPr/>
          <p:nvPr/>
        </p:nvSpPr>
        <p:spPr>
          <a:xfrm>
            <a:off x="8352207" y="4015544"/>
            <a:ext cx="2147395" cy="1179106"/>
          </a:xfrm>
          <a:prstGeom prst="rect">
            <a:avLst/>
          </a:prstGeom>
        </p:spPr>
        <p:txBody>
          <a:bodyPr wrap="square" lIns="90000" tIns="46800" rIns="90000" bIns="46800">
            <a:spAutoFit/>
          </a:bodyPr>
          <a:lstStyle/>
          <a:p>
            <a:pPr algn="ctr">
              <a:lnSpc>
                <a:spcPct val="120000"/>
              </a:lnSpc>
            </a:pPr>
            <a:r>
              <a:rPr lang="en-US" sz="1200">
                <a:solidFill>
                  <a:schemeClr val="bg1"/>
                </a:solidFill>
                <a:cs typeface="+mn-ea"/>
                <a:sym typeface="+mn-lt"/>
              </a:rPr>
              <a:t>Lorem ipsum dolor sit amet, consectetuer adipiscing elit. Maecenas porttitor congue massa. Fusce posuere.</a:t>
            </a:r>
            <a:endParaRPr lang="en-US" sz="1200" dirty="0">
              <a:solidFill>
                <a:schemeClr val="bg1"/>
              </a:solidFill>
              <a:cs typeface="+mn-ea"/>
              <a:sym typeface="+mn-lt"/>
            </a:endParaRPr>
          </a:p>
        </p:txBody>
      </p:sp>
      <p:sp>
        <p:nvSpPr>
          <p:cNvPr id="34" name="稻壳儿_刀客儿出品_13">
            <a:extLst>
              <a:ext uri="{FF2B5EF4-FFF2-40B4-BE49-F238E27FC236}">
                <a16:creationId xmlns:a16="http://schemas.microsoft.com/office/drawing/2014/main" id="{75AB055C-0876-45ED-91E7-E8FBD973A489}"/>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35" name="稻壳儿_刀客儿出品_14">
            <a:extLst>
              <a:ext uri="{FF2B5EF4-FFF2-40B4-BE49-F238E27FC236}">
                <a16:creationId xmlns:a16="http://schemas.microsoft.com/office/drawing/2014/main" id="{2110575B-23C8-4278-B698-AB83BB70A963}"/>
              </a:ext>
            </a:extLst>
          </p:cNvPr>
          <p:cNvSpPr txBox="1"/>
          <p:nvPr/>
        </p:nvSpPr>
        <p:spPr>
          <a:xfrm>
            <a:off x="3681642" y="1031741"/>
            <a:ext cx="4828714"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adicing</a:t>
            </a:r>
            <a:r>
              <a:rPr lang="en-US" altLang="zh-CN" dirty="0"/>
              <a:t> </a:t>
            </a:r>
            <a:r>
              <a:rPr lang="en-US" altLang="zh-CN" dirty="0" err="1"/>
              <a:t>elit</a:t>
            </a:r>
            <a:r>
              <a:rPr lang="en-US" altLang="zh-CN" dirty="0"/>
              <a:t>.</a:t>
            </a:r>
            <a:endParaRPr lang="en-US" dirty="0"/>
          </a:p>
        </p:txBody>
      </p:sp>
    </p:spTree>
    <p:extLst>
      <p:ext uri="{BB962C8B-B14F-4D97-AF65-F5344CB8AC3E}">
        <p14:creationId xmlns:p14="http://schemas.microsoft.com/office/powerpoint/2010/main" val="32275462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randombar(horizont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4" grpId="0"/>
      <p:bldP spid="16" grpId="0" animBg="1"/>
      <p:bldP spid="18" grpId="0" animBg="1"/>
      <p:bldP spid="20" grpId="0"/>
      <p:bldP spid="21" grpId="0"/>
      <p:bldP spid="23" grpId="0" animBg="1"/>
      <p:bldP spid="25" grpId="0" animBg="1"/>
      <p:bldP spid="27" grpId="0"/>
      <p:bldP spid="28"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稻壳儿_刀客儿出品_1"/>
          <p:cNvSpPr/>
          <p:nvPr/>
        </p:nvSpPr>
        <p:spPr>
          <a:xfrm>
            <a:off x="10685929" y="0"/>
            <a:ext cx="1506071" cy="322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9" name="稻壳儿_刀客儿出品_2">
            <a:extLst>
              <a:ext uri="{FF2B5EF4-FFF2-40B4-BE49-F238E27FC236}">
                <a16:creationId xmlns:a16="http://schemas.microsoft.com/office/drawing/2014/main" id="{333BCFBF-89BA-400D-B2ED-FA32E0B4C30C}"/>
              </a:ext>
            </a:extLst>
          </p:cNvPr>
          <p:cNvSpPr txBox="1"/>
          <p:nvPr/>
        </p:nvSpPr>
        <p:spPr>
          <a:xfrm>
            <a:off x="1148809" y="1279765"/>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20" name="稻壳儿_刀客儿出品_3">
            <a:extLst>
              <a:ext uri="{FF2B5EF4-FFF2-40B4-BE49-F238E27FC236}">
                <a16:creationId xmlns:a16="http://schemas.microsoft.com/office/drawing/2014/main" id="{5CCB2617-6E11-4524-9D51-0EDC5DF892AA}"/>
              </a:ext>
            </a:extLst>
          </p:cNvPr>
          <p:cNvSpPr txBox="1"/>
          <p:nvPr/>
        </p:nvSpPr>
        <p:spPr>
          <a:xfrm>
            <a:off x="1148809" y="1977369"/>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21" name="稻壳儿_刀客儿出品_4"/>
          <p:cNvSpPr/>
          <p:nvPr/>
        </p:nvSpPr>
        <p:spPr>
          <a:xfrm flipH="1">
            <a:off x="1148809" y="4840286"/>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22" name="稻壳儿_刀客儿出品_5"/>
          <p:cNvSpPr txBox="1"/>
          <p:nvPr/>
        </p:nvSpPr>
        <p:spPr>
          <a:xfrm>
            <a:off x="1839280" y="4714318"/>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23" name="稻壳儿_刀客儿出品_6"/>
          <p:cNvSpPr/>
          <p:nvPr/>
        </p:nvSpPr>
        <p:spPr>
          <a:xfrm>
            <a:off x="1839280" y="5083530"/>
            <a:ext cx="3368359" cy="888256"/>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24" name="稻壳儿_刀客儿出品_7"/>
          <p:cNvSpPr/>
          <p:nvPr/>
        </p:nvSpPr>
        <p:spPr>
          <a:xfrm>
            <a:off x="1148810" y="2685255"/>
            <a:ext cx="4058830" cy="1719253"/>
          </a:xfrm>
          <a:prstGeom prst="rect">
            <a:avLst/>
          </a:prstGeom>
        </p:spPr>
        <p:txBody>
          <a:bodyPr wrap="square">
            <a:spAutoFit/>
          </a:bodyPr>
          <a:lstStyle/>
          <a:p>
            <a:pPr>
              <a:lnSpc>
                <a:spcPct val="150000"/>
              </a:lnSpc>
            </a:pPr>
            <a:r>
              <a:rPr lang="en-US" sz="1200" b="0" i="0">
                <a:solidFill>
                  <a:schemeClr val="tx1">
                    <a:lumMod val="75000"/>
                    <a:lumOff val="25000"/>
                  </a:schemeClr>
                </a:solidFill>
                <a:effectLst/>
                <a:cs typeface="+mn-ea"/>
                <a:sym typeface="+mn-lt"/>
              </a:rPr>
              <a:t>Sed ut perspiciatis unde omnis iste natus esvolupt ateaccusantium doloremque laudantium, totam aperiam, eaque ipsa quae ab illo inventore veritatis et quasrchitecto beatae vitae dicta sunt explicabo. Nemo enim ipoluptatem quia voluptas sit aspernatur aut</a:t>
            </a:r>
            <a:endParaRPr lang="en-US" sz="1200">
              <a:solidFill>
                <a:schemeClr val="tx1">
                  <a:lumMod val="75000"/>
                  <a:lumOff val="25000"/>
                </a:schemeClr>
              </a:solidFill>
              <a:cs typeface="+mn-ea"/>
              <a:sym typeface="+mn-lt"/>
            </a:endParaRPr>
          </a:p>
        </p:txBody>
      </p:sp>
      <p:sp>
        <p:nvSpPr>
          <p:cNvPr id="25" name="稻壳儿_刀客儿出品_8">
            <a:extLst>
              <a:ext uri="{FF2B5EF4-FFF2-40B4-BE49-F238E27FC236}">
                <a16:creationId xmlns:a16="http://schemas.microsoft.com/office/drawing/2014/main" id="{2A2572A1-B595-474A-ADF0-04B420255DA5}"/>
              </a:ext>
            </a:extLst>
          </p:cNvPr>
          <p:cNvSpPr txBox="1"/>
          <p:nvPr/>
        </p:nvSpPr>
        <p:spPr>
          <a:xfrm>
            <a:off x="6972628" y="5971786"/>
            <a:ext cx="1140354" cy="279180"/>
          </a:xfrm>
          <a:prstGeom prst="rect">
            <a:avLst/>
          </a:prstGeom>
          <a:noFill/>
        </p:spPr>
        <p:txBody>
          <a:bodyPr wrap="none" lIns="90000" tIns="46800" rIns="90000" bIns="46800" rtlCol="0">
            <a:spAutoFit/>
          </a:bodyPr>
          <a:lstStyle/>
          <a:p>
            <a:pPr algn="l"/>
            <a:r>
              <a:rPr lang="en-US" sz="1200" b="1" dirty="0">
                <a:solidFill>
                  <a:schemeClr val="tx1">
                    <a:lumMod val="75000"/>
                    <a:lumOff val="25000"/>
                  </a:schemeClr>
                </a:solidFill>
                <a:cs typeface="+mn-ea"/>
                <a:sym typeface="+mn-lt"/>
              </a:rPr>
              <a:t>08:30 ~ 11:00</a:t>
            </a:r>
            <a:endParaRPr lang="vi-VN" sz="1200" b="1" dirty="0">
              <a:solidFill>
                <a:schemeClr val="tx1">
                  <a:lumMod val="75000"/>
                  <a:lumOff val="25000"/>
                </a:schemeClr>
              </a:solidFill>
              <a:cs typeface="+mn-ea"/>
              <a:sym typeface="+mn-lt"/>
            </a:endParaRPr>
          </a:p>
        </p:txBody>
      </p:sp>
      <p:pic>
        <p:nvPicPr>
          <p:cNvPr id="5" name="稻壳儿_刀客儿出品_9">
            <a:extLst>
              <a:ext uri="{FF2B5EF4-FFF2-40B4-BE49-F238E27FC236}">
                <a16:creationId xmlns:a16="http://schemas.microsoft.com/office/drawing/2014/main" id="{7AF69077-EFE4-4258-9933-35A2B8FF67CC}"/>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35116" r="35116"/>
          <a:stretch>
            <a:fillRect/>
          </a:stretch>
        </p:blipFill>
        <p:spPr>
          <a:xfrm>
            <a:off x="6275980" y="0"/>
            <a:ext cx="2533650" cy="5676900"/>
          </a:xfrm>
        </p:spPr>
      </p:pic>
      <p:pic>
        <p:nvPicPr>
          <p:cNvPr id="7" name="稻壳儿_刀客儿出品_10">
            <a:extLst>
              <a:ext uri="{FF2B5EF4-FFF2-40B4-BE49-F238E27FC236}">
                <a16:creationId xmlns:a16="http://schemas.microsoft.com/office/drawing/2014/main" id="{7D7F90E4-7DD6-4E9D-A0F3-E345402CB10A}"/>
              </a:ext>
            </a:extLst>
          </p:cNvPr>
          <p:cNvPicPr>
            <a:picLocks noGrp="1"/>
          </p:cNvPicPr>
          <p:nvPr>
            <p:ph type="pic" sz="quarter" idx="11"/>
          </p:nvPr>
        </p:nvPicPr>
        <p:blipFill>
          <a:blip r:embed="rId3">
            <a:extLst>
              <a:ext uri="{28A0092B-C50C-407E-A947-70E740481C1C}">
                <a14:useLocalDpi xmlns:a14="http://schemas.microsoft.com/office/drawing/2010/main" val="0"/>
              </a:ext>
            </a:extLst>
          </a:blip>
          <a:srcRect l="18736" r="18736"/>
          <a:stretch>
            <a:fillRect/>
          </a:stretch>
        </p:blipFill>
        <p:spPr/>
      </p:pic>
    </p:spTree>
    <p:extLst>
      <p:ext uri="{BB962C8B-B14F-4D97-AF65-F5344CB8AC3E}">
        <p14:creationId xmlns:p14="http://schemas.microsoft.com/office/powerpoint/2010/main" val="26494109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fltVal val="0"/>
                                          </p:val>
                                        </p:tav>
                                        <p:tav tm="100000">
                                          <p:val>
                                            <p:strVal val="#ppt_w"/>
                                          </p:val>
                                        </p:tav>
                                      </p:tavLst>
                                    </p:anim>
                                    <p:anim calcmode="lin" valueType="num">
                                      <p:cBhvr>
                                        <p:cTn id="38" dur="1000" fill="hold"/>
                                        <p:tgtEl>
                                          <p:spTgt spid="18"/>
                                        </p:tgtEl>
                                        <p:attrNameLst>
                                          <p:attrName>ppt_h</p:attrName>
                                        </p:attrNameLst>
                                      </p:cBhvr>
                                      <p:tavLst>
                                        <p:tav tm="0">
                                          <p:val>
                                            <p:fltVal val="0"/>
                                          </p:val>
                                        </p:tav>
                                        <p:tav tm="100000">
                                          <p:val>
                                            <p:strVal val="#ppt_h"/>
                                          </p:val>
                                        </p:tav>
                                      </p:tavLst>
                                    </p:anim>
                                    <p:anim calcmode="lin" valueType="num">
                                      <p:cBhvr>
                                        <p:cTn id="39" dur="1000" fill="hold"/>
                                        <p:tgtEl>
                                          <p:spTgt spid="18"/>
                                        </p:tgtEl>
                                        <p:attrNameLst>
                                          <p:attrName>style.rotation</p:attrName>
                                        </p:attrNameLst>
                                      </p:cBhvr>
                                      <p:tavLst>
                                        <p:tav tm="0">
                                          <p:val>
                                            <p:fltVal val="90"/>
                                          </p:val>
                                        </p:tav>
                                        <p:tav tm="100000">
                                          <p:val>
                                            <p:fltVal val="0"/>
                                          </p:val>
                                        </p:tav>
                                      </p:tavLst>
                                    </p:anim>
                                    <p:animEffect transition="in" filter="fade">
                                      <p:cBhvr>
                                        <p:cTn id="40" dur="1000"/>
                                        <p:tgtEl>
                                          <p:spTgt spid="1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fltVal val="0"/>
                                          </p:val>
                                        </p:tav>
                                        <p:tav tm="100000">
                                          <p:val>
                                            <p:strVal val="#ppt_w"/>
                                          </p:val>
                                        </p:tav>
                                      </p:tavLst>
                                    </p:anim>
                                    <p:anim calcmode="lin" valueType="num">
                                      <p:cBhvr>
                                        <p:cTn id="44" dur="1000" fill="hold"/>
                                        <p:tgtEl>
                                          <p:spTgt spid="25"/>
                                        </p:tgtEl>
                                        <p:attrNameLst>
                                          <p:attrName>ppt_h</p:attrName>
                                        </p:attrNameLst>
                                      </p:cBhvr>
                                      <p:tavLst>
                                        <p:tav tm="0">
                                          <p:val>
                                            <p:fltVal val="0"/>
                                          </p:val>
                                        </p:tav>
                                        <p:tav tm="100000">
                                          <p:val>
                                            <p:strVal val="#ppt_h"/>
                                          </p:val>
                                        </p:tav>
                                      </p:tavLst>
                                    </p:anim>
                                    <p:anim calcmode="lin" valueType="num">
                                      <p:cBhvr>
                                        <p:cTn id="45" dur="1000" fill="hold"/>
                                        <p:tgtEl>
                                          <p:spTgt spid="25"/>
                                        </p:tgtEl>
                                        <p:attrNameLst>
                                          <p:attrName>style.rotation</p:attrName>
                                        </p:attrNameLst>
                                      </p:cBhvr>
                                      <p:tavLst>
                                        <p:tav tm="0">
                                          <p:val>
                                            <p:fltVal val="90"/>
                                          </p:val>
                                        </p:tav>
                                        <p:tav tm="100000">
                                          <p:val>
                                            <p:fltVal val="0"/>
                                          </p:val>
                                        </p:tav>
                                      </p:tavLst>
                                    </p:anim>
                                    <p:animEffect transition="in" filter="fade">
                                      <p:cBhvr>
                                        <p:cTn id="46" dur="1000"/>
                                        <p:tgtEl>
                                          <p:spTgt spid="25"/>
                                        </p:tgtEl>
                                      </p:cBhvr>
                                    </p:animEffect>
                                  </p:childTnLst>
                                </p:cTn>
                              </p:par>
                              <p:par>
                                <p:cTn id="47" presetID="3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0" fill="hold"/>
                                        <p:tgtEl>
                                          <p:spTgt spid="5"/>
                                        </p:tgtEl>
                                        <p:attrNameLst>
                                          <p:attrName>ppt_w</p:attrName>
                                        </p:attrNameLst>
                                      </p:cBhvr>
                                      <p:tavLst>
                                        <p:tav tm="0">
                                          <p:val>
                                            <p:fltVal val="0"/>
                                          </p:val>
                                        </p:tav>
                                        <p:tav tm="100000">
                                          <p:val>
                                            <p:strVal val="#ppt_w"/>
                                          </p:val>
                                        </p:tav>
                                      </p:tavLst>
                                    </p:anim>
                                    <p:anim calcmode="lin" valueType="num">
                                      <p:cBhvr>
                                        <p:cTn id="50" dur="1000" fill="hold"/>
                                        <p:tgtEl>
                                          <p:spTgt spid="5"/>
                                        </p:tgtEl>
                                        <p:attrNameLst>
                                          <p:attrName>ppt_h</p:attrName>
                                        </p:attrNameLst>
                                      </p:cBhvr>
                                      <p:tavLst>
                                        <p:tav tm="0">
                                          <p:val>
                                            <p:fltVal val="0"/>
                                          </p:val>
                                        </p:tav>
                                        <p:tav tm="100000">
                                          <p:val>
                                            <p:strVal val="#ppt_h"/>
                                          </p:val>
                                        </p:tav>
                                      </p:tavLst>
                                    </p:anim>
                                    <p:anim calcmode="lin" valueType="num">
                                      <p:cBhvr>
                                        <p:cTn id="51" dur="1000" fill="hold"/>
                                        <p:tgtEl>
                                          <p:spTgt spid="5"/>
                                        </p:tgtEl>
                                        <p:attrNameLst>
                                          <p:attrName>style.rotation</p:attrName>
                                        </p:attrNameLst>
                                      </p:cBhvr>
                                      <p:tavLst>
                                        <p:tav tm="0">
                                          <p:val>
                                            <p:fltVal val="90"/>
                                          </p:val>
                                        </p:tav>
                                        <p:tav tm="100000">
                                          <p:val>
                                            <p:fltVal val="0"/>
                                          </p:val>
                                        </p:tav>
                                      </p:tavLst>
                                    </p:anim>
                                    <p:animEffect transition="in" filter="fade">
                                      <p:cBhvr>
                                        <p:cTn id="52" dur="1000"/>
                                        <p:tgtEl>
                                          <p:spTgt spid="5"/>
                                        </p:tgtEl>
                                      </p:cBhvr>
                                    </p:animEffect>
                                  </p:childTnLst>
                                </p:cTn>
                              </p:par>
                              <p:par>
                                <p:cTn id="53" presetID="3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style.rotation</p:attrName>
                                        </p:attrNameLst>
                                      </p:cBhvr>
                                      <p:tavLst>
                                        <p:tav tm="0">
                                          <p:val>
                                            <p:fltVal val="90"/>
                                          </p:val>
                                        </p:tav>
                                        <p:tav tm="100000">
                                          <p:val>
                                            <p:fltVal val="0"/>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稻壳儿_刀客儿出品_1">
            <a:extLst>
              <a:ext uri="{FF2B5EF4-FFF2-40B4-BE49-F238E27FC236}">
                <a16:creationId xmlns:a16="http://schemas.microsoft.com/office/drawing/2014/main" id="{0EF4F126-9697-47A1-A9A8-2A4D3F1EE231}"/>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6" name="稻壳儿_刀客儿出品_2">
            <a:extLst>
              <a:ext uri="{FF2B5EF4-FFF2-40B4-BE49-F238E27FC236}">
                <a16:creationId xmlns:a16="http://schemas.microsoft.com/office/drawing/2014/main" id="{6AC0A144-2379-4119-B20F-A379BDF23D0D}"/>
              </a:ext>
            </a:extLst>
          </p:cNvPr>
          <p:cNvSpPr txBox="1"/>
          <p:nvPr/>
        </p:nvSpPr>
        <p:spPr>
          <a:xfrm>
            <a:off x="3681642" y="1031741"/>
            <a:ext cx="4828714"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adicing</a:t>
            </a:r>
            <a:r>
              <a:rPr lang="en-US" altLang="zh-CN" dirty="0"/>
              <a:t> </a:t>
            </a:r>
            <a:r>
              <a:rPr lang="en-US" altLang="zh-CN" dirty="0" err="1"/>
              <a:t>elit</a:t>
            </a:r>
            <a:r>
              <a:rPr lang="en-US" altLang="zh-CN" dirty="0"/>
              <a:t>.</a:t>
            </a:r>
            <a:endParaRPr lang="en-US" dirty="0"/>
          </a:p>
        </p:txBody>
      </p:sp>
      <p:sp>
        <p:nvSpPr>
          <p:cNvPr id="47" name="稻壳儿_刀客儿出品_3">
            <a:extLst>
              <a:ext uri="{FF2B5EF4-FFF2-40B4-BE49-F238E27FC236}">
                <a16:creationId xmlns:a16="http://schemas.microsoft.com/office/drawing/2014/main" id="{50E31D1D-B46F-4651-9D41-1BB7A9A221B0}"/>
              </a:ext>
            </a:extLst>
          </p:cNvPr>
          <p:cNvSpPr/>
          <p:nvPr/>
        </p:nvSpPr>
        <p:spPr>
          <a:xfrm>
            <a:off x="8290162" y="1914270"/>
            <a:ext cx="2950413" cy="1460819"/>
          </a:xfrm>
          <a:prstGeom prst="chevron">
            <a:avLst>
              <a:gd name="adj" fmla="val 20758"/>
            </a:avLst>
          </a:prstGeom>
          <a:solidFill>
            <a:schemeClr val="accent3"/>
          </a:solidFill>
          <a:ln>
            <a:noFill/>
          </a:ln>
          <a:effectLst>
            <a:outerShdw blurRad="50800" dist="38100" sx="99000" sy="99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lIns="90000" tIns="46800" rIns="90000" bIns="46800" rtlCol="0" anchor="ctr" anchorCtr="0"/>
          <a:lstStyle/>
          <a:p>
            <a:pPr lvl="0" algn="ctr"/>
            <a:endParaRPr lang="en-US" sz="1198" dirty="0">
              <a:solidFill>
                <a:srgbClr val="FFFFFF"/>
              </a:solidFill>
            </a:endParaRPr>
          </a:p>
        </p:txBody>
      </p:sp>
      <p:cxnSp>
        <p:nvCxnSpPr>
          <p:cNvPr id="48" name="稻壳儿_刀客儿出品_4">
            <a:extLst>
              <a:ext uri="{FF2B5EF4-FFF2-40B4-BE49-F238E27FC236}">
                <a16:creationId xmlns:a16="http://schemas.microsoft.com/office/drawing/2014/main" id="{C4FD17C3-BDBA-48C8-B33D-3AC8FB309227}"/>
              </a:ext>
            </a:extLst>
          </p:cNvPr>
          <p:cNvCxnSpPr/>
          <p:nvPr/>
        </p:nvCxnSpPr>
        <p:spPr>
          <a:xfrm rot="5400000" flipH="1" flipV="1">
            <a:off x="9531177" y="3584496"/>
            <a:ext cx="468384" cy="21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稻壳儿_刀客儿出品_5">
            <a:extLst>
              <a:ext uri="{FF2B5EF4-FFF2-40B4-BE49-F238E27FC236}">
                <a16:creationId xmlns:a16="http://schemas.microsoft.com/office/drawing/2014/main" id="{364A5697-1201-4B30-8F75-959BEC1CD9A8}"/>
              </a:ext>
            </a:extLst>
          </p:cNvPr>
          <p:cNvSpPr/>
          <p:nvPr/>
        </p:nvSpPr>
        <p:spPr>
          <a:xfrm>
            <a:off x="5708124" y="1914270"/>
            <a:ext cx="2950413" cy="1460819"/>
          </a:xfrm>
          <a:prstGeom prst="chevron">
            <a:avLst>
              <a:gd name="adj" fmla="val 20758"/>
            </a:avLst>
          </a:prstGeom>
          <a:solidFill>
            <a:schemeClr val="accent4"/>
          </a:solidFill>
          <a:ln>
            <a:noFill/>
          </a:ln>
          <a:effectLst>
            <a:outerShdw blurRad="50800" dist="38100" sx="99000" sy="99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lIns="90000" tIns="46800" rIns="90000" bIns="46800" rtlCol="0" anchor="ctr" anchorCtr="0"/>
          <a:lstStyle/>
          <a:p>
            <a:pPr lvl="0" algn="ctr"/>
            <a:endParaRPr lang="en-US" sz="1198" dirty="0">
              <a:solidFill>
                <a:srgbClr val="FFFFFF"/>
              </a:solidFill>
            </a:endParaRPr>
          </a:p>
        </p:txBody>
      </p:sp>
      <p:cxnSp>
        <p:nvCxnSpPr>
          <p:cNvPr id="50" name="稻壳儿_刀客儿出品_6">
            <a:extLst>
              <a:ext uri="{FF2B5EF4-FFF2-40B4-BE49-F238E27FC236}">
                <a16:creationId xmlns:a16="http://schemas.microsoft.com/office/drawing/2014/main" id="{13BE1B2C-4D84-4C39-BFDF-66F6525B0E35}"/>
              </a:ext>
            </a:extLst>
          </p:cNvPr>
          <p:cNvCxnSpPr/>
          <p:nvPr/>
        </p:nvCxnSpPr>
        <p:spPr>
          <a:xfrm rot="5400000" flipH="1" flipV="1">
            <a:off x="6949138" y="3584496"/>
            <a:ext cx="468384" cy="21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稻壳儿_刀客儿出品_7">
            <a:extLst>
              <a:ext uri="{FF2B5EF4-FFF2-40B4-BE49-F238E27FC236}">
                <a16:creationId xmlns:a16="http://schemas.microsoft.com/office/drawing/2014/main" id="{D4980576-A735-4119-8CC4-B413676B1337}"/>
              </a:ext>
            </a:extLst>
          </p:cNvPr>
          <p:cNvSpPr/>
          <p:nvPr/>
        </p:nvSpPr>
        <p:spPr>
          <a:xfrm>
            <a:off x="3155526" y="1914270"/>
            <a:ext cx="2950413" cy="1460819"/>
          </a:xfrm>
          <a:prstGeom prst="chevron">
            <a:avLst>
              <a:gd name="adj" fmla="val 20758"/>
            </a:avLst>
          </a:prstGeom>
          <a:solidFill>
            <a:schemeClr val="accent2"/>
          </a:solidFill>
          <a:ln>
            <a:noFill/>
          </a:ln>
          <a:effectLst>
            <a:outerShdw blurRad="50800" dist="38100" sx="99000" sy="99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lIns="90000" tIns="46800" rIns="90000" bIns="46800" rtlCol="0" anchor="ctr" anchorCtr="0"/>
          <a:lstStyle/>
          <a:p>
            <a:pPr lvl="0" algn="ctr"/>
            <a:endParaRPr lang="en-US" sz="1198" dirty="0">
              <a:solidFill>
                <a:srgbClr val="FFFFFF"/>
              </a:solidFill>
            </a:endParaRPr>
          </a:p>
        </p:txBody>
      </p:sp>
      <p:cxnSp>
        <p:nvCxnSpPr>
          <p:cNvPr id="52" name="稻壳儿_刀客儿出品_8">
            <a:extLst>
              <a:ext uri="{FF2B5EF4-FFF2-40B4-BE49-F238E27FC236}">
                <a16:creationId xmlns:a16="http://schemas.microsoft.com/office/drawing/2014/main" id="{D23B452A-B74C-4D5B-A210-985F72B72AED}"/>
              </a:ext>
            </a:extLst>
          </p:cNvPr>
          <p:cNvCxnSpPr/>
          <p:nvPr/>
        </p:nvCxnSpPr>
        <p:spPr>
          <a:xfrm rot="5400000" flipH="1" flipV="1">
            <a:off x="4396540" y="3584496"/>
            <a:ext cx="468384" cy="21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稻壳儿_刀客儿出品_9">
            <a:extLst>
              <a:ext uri="{FF2B5EF4-FFF2-40B4-BE49-F238E27FC236}">
                <a16:creationId xmlns:a16="http://schemas.microsoft.com/office/drawing/2014/main" id="{46B9B555-EFCD-4732-B9A6-CAAF46C8A761}"/>
              </a:ext>
            </a:extLst>
          </p:cNvPr>
          <p:cNvSpPr/>
          <p:nvPr/>
        </p:nvSpPr>
        <p:spPr>
          <a:xfrm>
            <a:off x="951424" y="1914270"/>
            <a:ext cx="2566864" cy="1460819"/>
          </a:xfrm>
          <a:prstGeom prst="homePlate">
            <a:avLst>
              <a:gd name="adj" fmla="val 20699"/>
            </a:avLst>
          </a:prstGeom>
          <a:solidFill>
            <a:schemeClr val="accent1"/>
          </a:solidFill>
          <a:ln>
            <a:noFill/>
          </a:ln>
          <a:effectLst>
            <a:outerShdw blurRad="50800" dist="38100" sx="99000" sy="99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lIns="90000" tIns="46800" rIns="90000" bIns="46800" rtlCol="0" anchor="ctr" anchorCtr="0"/>
          <a:lstStyle/>
          <a:p>
            <a:pPr lvl="0" algn="ctr"/>
            <a:endParaRPr lang="en-US" sz="1198" dirty="0">
              <a:solidFill>
                <a:srgbClr val="FFFFFF"/>
              </a:solidFill>
            </a:endParaRPr>
          </a:p>
        </p:txBody>
      </p:sp>
      <p:cxnSp>
        <p:nvCxnSpPr>
          <p:cNvPr id="64" name="稻壳儿_刀客儿出品_10">
            <a:extLst>
              <a:ext uri="{FF2B5EF4-FFF2-40B4-BE49-F238E27FC236}">
                <a16:creationId xmlns:a16="http://schemas.microsoft.com/office/drawing/2014/main" id="{15B6B5AA-6BB7-410C-ABE3-F161F5D9A4F4}"/>
              </a:ext>
            </a:extLst>
          </p:cNvPr>
          <p:cNvCxnSpPr/>
          <p:nvPr/>
        </p:nvCxnSpPr>
        <p:spPr>
          <a:xfrm rot="5400000" flipH="1" flipV="1">
            <a:off x="1817545" y="3584496"/>
            <a:ext cx="468384" cy="21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稻壳儿_刀客儿出品_11">
            <a:extLst>
              <a:ext uri="{FF2B5EF4-FFF2-40B4-BE49-F238E27FC236}">
                <a16:creationId xmlns:a16="http://schemas.microsoft.com/office/drawing/2014/main" id="{B2E70881-902E-49B7-AA94-422C32CD9302}"/>
              </a:ext>
            </a:extLst>
          </p:cNvPr>
          <p:cNvSpPr/>
          <p:nvPr/>
        </p:nvSpPr>
        <p:spPr>
          <a:xfrm>
            <a:off x="1592309" y="3733202"/>
            <a:ext cx="912986" cy="9129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sz="3195" dirty="0">
              <a:solidFill>
                <a:srgbClr val="FFFFFF"/>
              </a:solidFill>
            </a:endParaRPr>
          </a:p>
        </p:txBody>
      </p:sp>
      <p:sp>
        <p:nvSpPr>
          <p:cNvPr id="66" name="稻壳儿_刀客儿出品_12">
            <a:extLst>
              <a:ext uri="{FF2B5EF4-FFF2-40B4-BE49-F238E27FC236}">
                <a16:creationId xmlns:a16="http://schemas.microsoft.com/office/drawing/2014/main" id="{4019F513-0FB4-47F2-B11B-1ED65FCD530D}"/>
              </a:ext>
            </a:extLst>
          </p:cNvPr>
          <p:cNvSpPr/>
          <p:nvPr/>
        </p:nvSpPr>
        <p:spPr>
          <a:xfrm>
            <a:off x="4174130" y="3733202"/>
            <a:ext cx="912986" cy="9129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sz="3195" dirty="0">
              <a:solidFill>
                <a:srgbClr val="FFFFFF"/>
              </a:solidFill>
            </a:endParaRPr>
          </a:p>
        </p:txBody>
      </p:sp>
      <p:sp>
        <p:nvSpPr>
          <p:cNvPr id="71" name="稻壳儿_刀客儿出品_13">
            <a:extLst>
              <a:ext uri="{FF2B5EF4-FFF2-40B4-BE49-F238E27FC236}">
                <a16:creationId xmlns:a16="http://schemas.microsoft.com/office/drawing/2014/main" id="{BAF3ED63-3B58-444E-ACB6-372E9F0B1B6E}"/>
              </a:ext>
            </a:extLst>
          </p:cNvPr>
          <p:cNvSpPr/>
          <p:nvPr/>
        </p:nvSpPr>
        <p:spPr>
          <a:xfrm>
            <a:off x="6726728" y="3733202"/>
            <a:ext cx="912986" cy="9129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sz="3195" dirty="0">
              <a:solidFill>
                <a:srgbClr val="FFFFFF"/>
              </a:solidFill>
            </a:endParaRPr>
          </a:p>
        </p:txBody>
      </p:sp>
      <p:sp>
        <p:nvSpPr>
          <p:cNvPr id="72" name="稻壳儿_刀客儿出品_14">
            <a:extLst>
              <a:ext uri="{FF2B5EF4-FFF2-40B4-BE49-F238E27FC236}">
                <a16:creationId xmlns:a16="http://schemas.microsoft.com/office/drawing/2014/main" id="{3272FE19-6122-48CB-8FB5-1E46F5B7B5C1}"/>
              </a:ext>
            </a:extLst>
          </p:cNvPr>
          <p:cNvSpPr/>
          <p:nvPr/>
        </p:nvSpPr>
        <p:spPr>
          <a:xfrm>
            <a:off x="9326911" y="3733202"/>
            <a:ext cx="912986" cy="9129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id-ID" sz="3195" dirty="0">
              <a:solidFill>
                <a:srgbClr val="FFFFFF"/>
              </a:solidFill>
            </a:endParaRPr>
          </a:p>
        </p:txBody>
      </p:sp>
      <p:sp>
        <p:nvSpPr>
          <p:cNvPr id="73" name="稻壳儿_刀客儿出品_15">
            <a:extLst>
              <a:ext uri="{FF2B5EF4-FFF2-40B4-BE49-F238E27FC236}">
                <a16:creationId xmlns:a16="http://schemas.microsoft.com/office/drawing/2014/main" id="{E503010C-EE52-4C93-9BFA-3F5EA542B8B3}"/>
              </a:ext>
            </a:extLst>
          </p:cNvPr>
          <p:cNvSpPr txBox="1"/>
          <p:nvPr/>
        </p:nvSpPr>
        <p:spPr>
          <a:xfrm>
            <a:off x="1219923" y="4859962"/>
            <a:ext cx="1616298" cy="338234"/>
          </a:xfrm>
          <a:prstGeom prst="rect">
            <a:avLst/>
          </a:prstGeom>
          <a:noFill/>
        </p:spPr>
        <p:txBody>
          <a:bodyPr wrap="none" lIns="90000" tIns="46800" rIns="90000" bIns="46800" rtlCol="0">
            <a:spAutoFit/>
          </a:bodyPr>
          <a:lstStyle/>
          <a:p>
            <a:pPr algn="ctr"/>
            <a:r>
              <a:rPr lang="en-US" sz="1598" dirty="0">
                <a:solidFill>
                  <a:schemeClr val="tx1">
                    <a:lumMod val="65000"/>
                    <a:lumOff val="35000"/>
                  </a:schemeClr>
                </a:solidFill>
              </a:rPr>
              <a:t>Insert title here</a:t>
            </a:r>
          </a:p>
        </p:txBody>
      </p:sp>
      <p:sp>
        <p:nvSpPr>
          <p:cNvPr id="74" name="稻壳儿_刀客儿出品_16">
            <a:extLst>
              <a:ext uri="{FF2B5EF4-FFF2-40B4-BE49-F238E27FC236}">
                <a16:creationId xmlns:a16="http://schemas.microsoft.com/office/drawing/2014/main" id="{3E1A2CCA-C090-4C12-902C-B06AE177B73C}"/>
              </a:ext>
            </a:extLst>
          </p:cNvPr>
          <p:cNvSpPr txBox="1"/>
          <p:nvPr/>
        </p:nvSpPr>
        <p:spPr>
          <a:xfrm>
            <a:off x="1026154" y="5207809"/>
            <a:ext cx="2003835" cy="686407"/>
          </a:xfrm>
          <a:prstGeom prst="rect">
            <a:avLst/>
          </a:prstGeom>
          <a:noFill/>
        </p:spPr>
        <p:txBody>
          <a:bodyPr wrap="square" lIns="90000" tIns="46800" rIns="90000" bIns="46800" rtlCol="0">
            <a:spAutoFit/>
          </a:bodyPr>
          <a:lstStyle/>
          <a:p>
            <a:pPr algn="ctr">
              <a:lnSpc>
                <a:spcPct val="110000"/>
              </a:lnSpc>
            </a:pPr>
            <a:r>
              <a:rPr lang="en-US" sz="1198" dirty="0">
                <a:solidFill>
                  <a:schemeClr val="tx1">
                    <a:lumMod val="65000"/>
                    <a:lumOff val="35000"/>
                  </a:schemeClr>
                </a:solidFill>
              </a:rPr>
              <a:t>Sed perspiciatis unde omnis iste natus voluptatem fringilla.</a:t>
            </a:r>
          </a:p>
        </p:txBody>
      </p:sp>
      <p:sp>
        <p:nvSpPr>
          <p:cNvPr id="75" name="稻壳儿_刀客儿出品_17">
            <a:extLst>
              <a:ext uri="{FF2B5EF4-FFF2-40B4-BE49-F238E27FC236}">
                <a16:creationId xmlns:a16="http://schemas.microsoft.com/office/drawing/2014/main" id="{9CE5927F-4CA3-4DD9-A75D-2B912D5D9AEC}"/>
              </a:ext>
            </a:extLst>
          </p:cNvPr>
          <p:cNvSpPr txBox="1"/>
          <p:nvPr/>
        </p:nvSpPr>
        <p:spPr>
          <a:xfrm>
            <a:off x="3824091" y="4859962"/>
            <a:ext cx="1616298" cy="338234"/>
          </a:xfrm>
          <a:prstGeom prst="rect">
            <a:avLst/>
          </a:prstGeom>
          <a:noFill/>
        </p:spPr>
        <p:txBody>
          <a:bodyPr wrap="none" lIns="90000" tIns="46800" rIns="90000" bIns="46800" rtlCol="0">
            <a:spAutoFit/>
          </a:bodyPr>
          <a:lstStyle/>
          <a:p>
            <a:pPr algn="ctr"/>
            <a:r>
              <a:rPr lang="en-US" sz="1598" dirty="0">
                <a:solidFill>
                  <a:schemeClr val="tx1">
                    <a:lumMod val="65000"/>
                    <a:lumOff val="35000"/>
                  </a:schemeClr>
                </a:solidFill>
              </a:rPr>
              <a:t>Insert title here</a:t>
            </a:r>
          </a:p>
        </p:txBody>
      </p:sp>
      <p:sp>
        <p:nvSpPr>
          <p:cNvPr id="76" name="稻壳儿_刀客儿出品_18">
            <a:extLst>
              <a:ext uri="{FF2B5EF4-FFF2-40B4-BE49-F238E27FC236}">
                <a16:creationId xmlns:a16="http://schemas.microsoft.com/office/drawing/2014/main" id="{45593362-4ADE-4B96-A62B-53822438C7FF}"/>
              </a:ext>
            </a:extLst>
          </p:cNvPr>
          <p:cNvSpPr txBox="1"/>
          <p:nvPr/>
        </p:nvSpPr>
        <p:spPr>
          <a:xfrm>
            <a:off x="3605216" y="5207809"/>
            <a:ext cx="2003835" cy="686407"/>
          </a:xfrm>
          <a:prstGeom prst="rect">
            <a:avLst/>
          </a:prstGeom>
          <a:noFill/>
        </p:spPr>
        <p:txBody>
          <a:bodyPr wrap="square" lIns="90000" tIns="46800" rIns="90000" bIns="46800" rtlCol="0">
            <a:spAutoFit/>
          </a:bodyPr>
          <a:lstStyle/>
          <a:p>
            <a:pPr algn="ctr">
              <a:lnSpc>
                <a:spcPct val="110000"/>
              </a:lnSpc>
            </a:pPr>
            <a:r>
              <a:rPr lang="en-US" sz="1198" dirty="0">
                <a:solidFill>
                  <a:schemeClr val="tx1">
                    <a:lumMod val="65000"/>
                    <a:lumOff val="35000"/>
                  </a:schemeClr>
                </a:solidFill>
              </a:rPr>
              <a:t>Sed perspiciatis unde omnis iste natus voluptatem fringilla.</a:t>
            </a:r>
          </a:p>
        </p:txBody>
      </p:sp>
      <p:sp>
        <p:nvSpPr>
          <p:cNvPr id="77" name="稻壳儿_刀客儿出品_19">
            <a:extLst>
              <a:ext uri="{FF2B5EF4-FFF2-40B4-BE49-F238E27FC236}">
                <a16:creationId xmlns:a16="http://schemas.microsoft.com/office/drawing/2014/main" id="{C09AA9CC-C7F2-46FD-BE80-E50A92DB42D2}"/>
              </a:ext>
            </a:extLst>
          </p:cNvPr>
          <p:cNvSpPr txBox="1"/>
          <p:nvPr/>
        </p:nvSpPr>
        <p:spPr>
          <a:xfrm>
            <a:off x="6375072" y="4859962"/>
            <a:ext cx="1616298" cy="338234"/>
          </a:xfrm>
          <a:prstGeom prst="rect">
            <a:avLst/>
          </a:prstGeom>
          <a:noFill/>
        </p:spPr>
        <p:txBody>
          <a:bodyPr wrap="none" lIns="90000" tIns="46800" rIns="90000" bIns="46800" rtlCol="0">
            <a:spAutoFit/>
          </a:bodyPr>
          <a:lstStyle/>
          <a:p>
            <a:pPr algn="ctr"/>
            <a:r>
              <a:rPr lang="en-US" sz="1598" dirty="0">
                <a:solidFill>
                  <a:schemeClr val="tx1">
                    <a:lumMod val="65000"/>
                    <a:lumOff val="35000"/>
                  </a:schemeClr>
                </a:solidFill>
              </a:rPr>
              <a:t>Insert title here</a:t>
            </a:r>
          </a:p>
        </p:txBody>
      </p:sp>
      <p:sp>
        <p:nvSpPr>
          <p:cNvPr id="78" name="稻壳儿_刀客儿出品_20">
            <a:extLst>
              <a:ext uri="{FF2B5EF4-FFF2-40B4-BE49-F238E27FC236}">
                <a16:creationId xmlns:a16="http://schemas.microsoft.com/office/drawing/2014/main" id="{AC3143E9-6628-4483-9D06-1FE1B2CF9174}"/>
              </a:ext>
            </a:extLst>
          </p:cNvPr>
          <p:cNvSpPr txBox="1"/>
          <p:nvPr/>
        </p:nvSpPr>
        <p:spPr>
          <a:xfrm>
            <a:off x="6184278" y="5207809"/>
            <a:ext cx="2003835" cy="686407"/>
          </a:xfrm>
          <a:prstGeom prst="rect">
            <a:avLst/>
          </a:prstGeom>
          <a:noFill/>
        </p:spPr>
        <p:txBody>
          <a:bodyPr wrap="square" lIns="90000" tIns="46800" rIns="90000" bIns="46800" rtlCol="0">
            <a:spAutoFit/>
          </a:bodyPr>
          <a:lstStyle/>
          <a:p>
            <a:pPr algn="ctr">
              <a:lnSpc>
                <a:spcPct val="110000"/>
              </a:lnSpc>
            </a:pPr>
            <a:r>
              <a:rPr lang="en-US" sz="1198" dirty="0">
                <a:solidFill>
                  <a:schemeClr val="tx1">
                    <a:lumMod val="65000"/>
                    <a:lumOff val="35000"/>
                  </a:schemeClr>
                </a:solidFill>
              </a:rPr>
              <a:t>Sed perspiciatis unde omnis iste natus voluptatem fringilla.</a:t>
            </a:r>
          </a:p>
        </p:txBody>
      </p:sp>
      <p:sp>
        <p:nvSpPr>
          <p:cNvPr id="79" name="稻壳儿_刀客儿出品_21">
            <a:extLst>
              <a:ext uri="{FF2B5EF4-FFF2-40B4-BE49-F238E27FC236}">
                <a16:creationId xmlns:a16="http://schemas.microsoft.com/office/drawing/2014/main" id="{FE6887FB-F999-49AC-895B-57758A0D5F57}"/>
              </a:ext>
            </a:extLst>
          </p:cNvPr>
          <p:cNvSpPr txBox="1"/>
          <p:nvPr/>
        </p:nvSpPr>
        <p:spPr>
          <a:xfrm>
            <a:off x="8957110" y="4859962"/>
            <a:ext cx="1616298" cy="338234"/>
          </a:xfrm>
          <a:prstGeom prst="rect">
            <a:avLst/>
          </a:prstGeom>
          <a:noFill/>
        </p:spPr>
        <p:txBody>
          <a:bodyPr wrap="none" lIns="90000" tIns="46800" rIns="90000" bIns="46800" rtlCol="0">
            <a:spAutoFit/>
          </a:bodyPr>
          <a:lstStyle/>
          <a:p>
            <a:pPr algn="ctr"/>
            <a:r>
              <a:rPr lang="en-US" sz="1598" dirty="0">
                <a:solidFill>
                  <a:schemeClr val="tx1">
                    <a:lumMod val="65000"/>
                    <a:lumOff val="35000"/>
                  </a:schemeClr>
                </a:solidFill>
              </a:rPr>
              <a:t>Insert title here</a:t>
            </a:r>
          </a:p>
        </p:txBody>
      </p:sp>
      <p:sp>
        <p:nvSpPr>
          <p:cNvPr id="80" name="稻壳儿_刀客儿出品_22">
            <a:extLst>
              <a:ext uri="{FF2B5EF4-FFF2-40B4-BE49-F238E27FC236}">
                <a16:creationId xmlns:a16="http://schemas.microsoft.com/office/drawing/2014/main" id="{EB4DB3CF-73ED-44E9-9D9C-7412A8C730F7}"/>
              </a:ext>
            </a:extLst>
          </p:cNvPr>
          <p:cNvSpPr txBox="1"/>
          <p:nvPr/>
        </p:nvSpPr>
        <p:spPr>
          <a:xfrm>
            <a:off x="8763341" y="5207809"/>
            <a:ext cx="2003835" cy="686407"/>
          </a:xfrm>
          <a:prstGeom prst="rect">
            <a:avLst/>
          </a:prstGeom>
          <a:noFill/>
        </p:spPr>
        <p:txBody>
          <a:bodyPr wrap="square" lIns="90000" tIns="46800" rIns="90000" bIns="46800" rtlCol="0">
            <a:spAutoFit/>
          </a:bodyPr>
          <a:lstStyle/>
          <a:p>
            <a:pPr algn="ctr">
              <a:lnSpc>
                <a:spcPct val="110000"/>
              </a:lnSpc>
            </a:pPr>
            <a:r>
              <a:rPr lang="en-US" sz="1198" dirty="0">
                <a:solidFill>
                  <a:schemeClr val="tx1">
                    <a:lumMod val="65000"/>
                    <a:lumOff val="35000"/>
                  </a:schemeClr>
                </a:solidFill>
              </a:rPr>
              <a:t>Sed perspiciatis unde omnis iste natus voluptatem fringilla.</a:t>
            </a:r>
          </a:p>
        </p:txBody>
      </p:sp>
      <p:sp>
        <p:nvSpPr>
          <p:cNvPr id="81" name="稻壳儿_刀客儿出品_23">
            <a:extLst>
              <a:ext uri="{FF2B5EF4-FFF2-40B4-BE49-F238E27FC236}">
                <a16:creationId xmlns:a16="http://schemas.microsoft.com/office/drawing/2014/main" id="{A9681D26-4049-4F0D-AFD2-BD64EBC1F2D8}"/>
              </a:ext>
            </a:extLst>
          </p:cNvPr>
          <p:cNvSpPr txBox="1"/>
          <p:nvPr/>
        </p:nvSpPr>
        <p:spPr>
          <a:xfrm>
            <a:off x="1405884" y="2414204"/>
            <a:ext cx="1300705" cy="463205"/>
          </a:xfrm>
          <a:prstGeom prst="rect">
            <a:avLst/>
          </a:prstGeom>
          <a:noFill/>
        </p:spPr>
        <p:txBody>
          <a:bodyPr wrap="square" lIns="90000" tIns="46800" rIns="90000" bIns="46800" rtlCol="0">
            <a:spAutoFit/>
          </a:bodyPr>
          <a:lstStyle>
            <a:defPPr>
              <a:defRPr lang="en-US"/>
            </a:defPPr>
            <a:lvl1pPr algn="ctr">
              <a:defRPr sz="2400">
                <a:solidFill>
                  <a:srgbClr val="FFFFFF"/>
                </a:solidFill>
              </a:defRPr>
            </a:lvl1pPr>
          </a:lstStyle>
          <a:p>
            <a:r>
              <a:rPr lang="en-US" sz="2396" dirty="0"/>
              <a:t>Step 01</a:t>
            </a:r>
          </a:p>
        </p:txBody>
      </p:sp>
      <p:sp>
        <p:nvSpPr>
          <p:cNvPr id="82" name="稻壳儿_刀客儿出品_24">
            <a:extLst>
              <a:ext uri="{FF2B5EF4-FFF2-40B4-BE49-F238E27FC236}">
                <a16:creationId xmlns:a16="http://schemas.microsoft.com/office/drawing/2014/main" id="{D4D6582D-0FBB-468F-B8B1-62386FB737C1}"/>
              </a:ext>
            </a:extLst>
          </p:cNvPr>
          <p:cNvSpPr txBox="1"/>
          <p:nvPr/>
        </p:nvSpPr>
        <p:spPr>
          <a:xfrm>
            <a:off x="3980199" y="2414204"/>
            <a:ext cx="1302394" cy="463205"/>
          </a:xfrm>
          <a:prstGeom prst="rect">
            <a:avLst/>
          </a:prstGeom>
          <a:noFill/>
        </p:spPr>
        <p:txBody>
          <a:bodyPr wrap="square" lIns="90000" tIns="46800" rIns="90000" bIns="46800" rtlCol="0">
            <a:spAutoFit/>
          </a:bodyPr>
          <a:lstStyle>
            <a:defPPr>
              <a:defRPr lang="en-US"/>
            </a:defPPr>
            <a:lvl1pPr algn="ctr">
              <a:defRPr sz="2400">
                <a:solidFill>
                  <a:srgbClr val="FFFFFF"/>
                </a:solidFill>
              </a:defRPr>
            </a:lvl1pPr>
          </a:lstStyle>
          <a:p>
            <a:r>
              <a:rPr lang="en-US" sz="2396" dirty="0"/>
              <a:t>Step 02</a:t>
            </a:r>
          </a:p>
        </p:txBody>
      </p:sp>
      <p:sp>
        <p:nvSpPr>
          <p:cNvPr id="83" name="稻壳儿_刀客儿出品_25">
            <a:extLst>
              <a:ext uri="{FF2B5EF4-FFF2-40B4-BE49-F238E27FC236}">
                <a16:creationId xmlns:a16="http://schemas.microsoft.com/office/drawing/2014/main" id="{9B5D94AE-8E60-4160-9106-B69A2C8453F0}"/>
              </a:ext>
            </a:extLst>
          </p:cNvPr>
          <p:cNvSpPr txBox="1"/>
          <p:nvPr/>
        </p:nvSpPr>
        <p:spPr>
          <a:xfrm>
            <a:off x="6556203" y="2414204"/>
            <a:ext cx="1302394" cy="463205"/>
          </a:xfrm>
          <a:prstGeom prst="rect">
            <a:avLst/>
          </a:prstGeom>
          <a:noFill/>
        </p:spPr>
        <p:txBody>
          <a:bodyPr wrap="square" lIns="90000" tIns="46800" rIns="90000" bIns="46800" rtlCol="0">
            <a:spAutoFit/>
          </a:bodyPr>
          <a:lstStyle>
            <a:defPPr>
              <a:defRPr lang="en-US"/>
            </a:defPPr>
            <a:lvl1pPr algn="ctr">
              <a:defRPr sz="2400">
                <a:solidFill>
                  <a:srgbClr val="FFFFFF"/>
                </a:solidFill>
              </a:defRPr>
            </a:lvl1pPr>
          </a:lstStyle>
          <a:p>
            <a:r>
              <a:rPr lang="en-US" sz="2396" dirty="0"/>
              <a:t>Step 03</a:t>
            </a:r>
          </a:p>
        </p:txBody>
      </p:sp>
      <p:sp>
        <p:nvSpPr>
          <p:cNvPr id="84" name="稻壳儿_刀客儿出品_26">
            <a:extLst>
              <a:ext uri="{FF2B5EF4-FFF2-40B4-BE49-F238E27FC236}">
                <a16:creationId xmlns:a16="http://schemas.microsoft.com/office/drawing/2014/main" id="{27525E55-36CD-4CCA-B772-17A4C0C8425A}"/>
              </a:ext>
            </a:extLst>
          </p:cNvPr>
          <p:cNvSpPr txBox="1"/>
          <p:nvPr/>
        </p:nvSpPr>
        <p:spPr>
          <a:xfrm>
            <a:off x="9132208" y="2414204"/>
            <a:ext cx="1302394" cy="463205"/>
          </a:xfrm>
          <a:prstGeom prst="rect">
            <a:avLst/>
          </a:prstGeom>
          <a:noFill/>
        </p:spPr>
        <p:txBody>
          <a:bodyPr wrap="square" lIns="90000" tIns="46800" rIns="90000" bIns="46800" rtlCol="0">
            <a:spAutoFit/>
          </a:bodyPr>
          <a:lstStyle>
            <a:defPPr>
              <a:defRPr lang="en-US"/>
            </a:defPPr>
            <a:lvl1pPr algn="ctr">
              <a:defRPr sz="2400">
                <a:solidFill>
                  <a:srgbClr val="FFFFFF"/>
                </a:solidFill>
              </a:defRPr>
            </a:lvl1pPr>
          </a:lstStyle>
          <a:p>
            <a:r>
              <a:rPr lang="en-US" sz="2396" dirty="0"/>
              <a:t>Step 04</a:t>
            </a:r>
          </a:p>
        </p:txBody>
      </p:sp>
      <p:sp>
        <p:nvSpPr>
          <p:cNvPr id="85" name="稻壳儿_刀客儿出品_27">
            <a:extLst>
              <a:ext uri="{FF2B5EF4-FFF2-40B4-BE49-F238E27FC236}">
                <a16:creationId xmlns:a16="http://schemas.microsoft.com/office/drawing/2014/main" id="{C2F1030F-F109-4129-A0F3-B91B4B97E08C}"/>
              </a:ext>
            </a:extLst>
          </p:cNvPr>
          <p:cNvSpPr/>
          <p:nvPr/>
        </p:nvSpPr>
        <p:spPr>
          <a:xfrm>
            <a:off x="1708150" y="4035555"/>
            <a:ext cx="696173" cy="369012"/>
          </a:xfrm>
          <a:prstGeom prst="rect">
            <a:avLst/>
          </a:prstGeom>
        </p:spPr>
        <p:txBody>
          <a:bodyPr wrap="none" lIns="90000" tIns="46800" rIns="90000" bIns="46800">
            <a:spAutoFit/>
          </a:bodyPr>
          <a:lstStyle/>
          <a:p>
            <a:pPr algn="ctr" defTabSz="1217265"/>
            <a:r>
              <a:rPr lang="en-US" sz="1798" dirty="0">
                <a:solidFill>
                  <a:schemeClr val="bg1"/>
                </a:solidFill>
                <a:ea typeface="Questrial" pitchFamily="2" charset="0"/>
              </a:rPr>
              <a:t>2016</a:t>
            </a:r>
          </a:p>
        </p:txBody>
      </p:sp>
      <p:sp>
        <p:nvSpPr>
          <p:cNvPr id="86" name="稻壳儿_刀客儿出品_28">
            <a:extLst>
              <a:ext uri="{FF2B5EF4-FFF2-40B4-BE49-F238E27FC236}">
                <a16:creationId xmlns:a16="http://schemas.microsoft.com/office/drawing/2014/main" id="{4D36E7F4-3FC6-4ECC-99AB-C39440E9E8E6}"/>
              </a:ext>
            </a:extLst>
          </p:cNvPr>
          <p:cNvSpPr/>
          <p:nvPr/>
        </p:nvSpPr>
        <p:spPr>
          <a:xfrm>
            <a:off x="4277825" y="4035555"/>
            <a:ext cx="696173" cy="369012"/>
          </a:xfrm>
          <a:prstGeom prst="rect">
            <a:avLst/>
          </a:prstGeom>
        </p:spPr>
        <p:txBody>
          <a:bodyPr wrap="none" lIns="90000" tIns="46800" rIns="90000" bIns="46800">
            <a:spAutoFit/>
          </a:bodyPr>
          <a:lstStyle/>
          <a:p>
            <a:pPr algn="ctr" defTabSz="1217265"/>
            <a:r>
              <a:rPr lang="en-US" sz="1798" dirty="0">
                <a:solidFill>
                  <a:schemeClr val="bg1"/>
                </a:solidFill>
                <a:ea typeface="Questrial" pitchFamily="2" charset="0"/>
              </a:rPr>
              <a:t>2017</a:t>
            </a:r>
          </a:p>
        </p:txBody>
      </p:sp>
      <p:sp>
        <p:nvSpPr>
          <p:cNvPr id="87" name="稻壳儿_刀客儿出品_29">
            <a:extLst>
              <a:ext uri="{FF2B5EF4-FFF2-40B4-BE49-F238E27FC236}">
                <a16:creationId xmlns:a16="http://schemas.microsoft.com/office/drawing/2014/main" id="{CA6C99CE-D403-4EBD-89DD-08BCF0DF4072}"/>
              </a:ext>
            </a:extLst>
          </p:cNvPr>
          <p:cNvSpPr/>
          <p:nvPr/>
        </p:nvSpPr>
        <p:spPr>
          <a:xfrm>
            <a:off x="6847500" y="4035555"/>
            <a:ext cx="696173" cy="369012"/>
          </a:xfrm>
          <a:prstGeom prst="rect">
            <a:avLst/>
          </a:prstGeom>
        </p:spPr>
        <p:txBody>
          <a:bodyPr wrap="none" lIns="90000" tIns="46800" rIns="90000" bIns="46800">
            <a:spAutoFit/>
          </a:bodyPr>
          <a:lstStyle/>
          <a:p>
            <a:pPr algn="ctr" defTabSz="1217265"/>
            <a:r>
              <a:rPr lang="en-US" sz="1798" dirty="0">
                <a:solidFill>
                  <a:schemeClr val="bg1"/>
                </a:solidFill>
                <a:ea typeface="Questrial" pitchFamily="2" charset="0"/>
              </a:rPr>
              <a:t>2018</a:t>
            </a:r>
          </a:p>
        </p:txBody>
      </p:sp>
      <p:sp>
        <p:nvSpPr>
          <p:cNvPr id="88" name="稻壳儿_刀客儿出品_30">
            <a:extLst>
              <a:ext uri="{FF2B5EF4-FFF2-40B4-BE49-F238E27FC236}">
                <a16:creationId xmlns:a16="http://schemas.microsoft.com/office/drawing/2014/main" id="{F04EFC52-82C3-4980-9403-D4CB688B6901}"/>
              </a:ext>
            </a:extLst>
          </p:cNvPr>
          <p:cNvSpPr/>
          <p:nvPr/>
        </p:nvSpPr>
        <p:spPr>
          <a:xfrm>
            <a:off x="9439392" y="4035556"/>
            <a:ext cx="688024" cy="371193"/>
          </a:xfrm>
          <a:prstGeom prst="rect">
            <a:avLst/>
          </a:prstGeom>
        </p:spPr>
        <p:txBody>
          <a:bodyPr wrap="square" lIns="90000" tIns="46800" rIns="90000" bIns="46800">
            <a:spAutoFit/>
          </a:bodyPr>
          <a:lstStyle/>
          <a:p>
            <a:pPr algn="ctr" defTabSz="1217265"/>
            <a:r>
              <a:rPr lang="en-US" sz="1798" dirty="0">
                <a:solidFill>
                  <a:schemeClr val="bg1"/>
                </a:solidFill>
                <a:ea typeface="Questrial" pitchFamily="2" charset="0"/>
              </a:rPr>
              <a:t>2019</a:t>
            </a:r>
          </a:p>
        </p:txBody>
      </p:sp>
    </p:spTree>
    <p:extLst>
      <p:ext uri="{BB962C8B-B14F-4D97-AF65-F5344CB8AC3E}">
        <p14:creationId xmlns:p14="http://schemas.microsoft.com/office/powerpoint/2010/main" val="42778725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randombar(horizontal)">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p:cTn id="15"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18" dur="1000" fill="hold"/>
                                        <p:tgtEl>
                                          <p:spTgt spid="4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47"/>
                                        </p:tgtEl>
                                      </p:cBhvr>
                                    </p:animEffect>
                                  </p:childTnLst>
                                </p:cTn>
                              </p:par>
                              <p:par>
                                <p:cTn id="23" presetID="25"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28" dur="1000" fill="hold"/>
                                        <p:tgtEl>
                                          <p:spTgt spid="48"/>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8"/>
                                        </p:tgtEl>
                                      </p:cBhvr>
                                    </p:animEffect>
                                  </p:childTnLst>
                                </p:cTn>
                              </p:par>
                              <p:par>
                                <p:cTn id="33" presetID="25"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38" dur="1000" fill="hold"/>
                                        <p:tgtEl>
                                          <p:spTgt spid="49"/>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49"/>
                                        </p:tgtEl>
                                      </p:cBhvr>
                                    </p:animEffect>
                                  </p:childTnLst>
                                </p:cTn>
                              </p:par>
                              <p:par>
                                <p:cTn id="43" presetID="25"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5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48" dur="1000" fill="hold"/>
                                        <p:tgtEl>
                                          <p:spTgt spid="50"/>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50"/>
                                        </p:tgtEl>
                                      </p:cBhvr>
                                    </p:animEffect>
                                  </p:childTnLst>
                                </p:cTn>
                              </p:par>
                              <p:par>
                                <p:cTn id="53" presetID="25"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decel="50000" fill="hold">
                                          <p:stCondLst>
                                            <p:cond delay="0"/>
                                          </p:stCondLst>
                                        </p:cTn>
                                        <p:tgtEl>
                                          <p:spTgt spid="51"/>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1"/>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1"/>
                                        </p:tgtEl>
                                        <p:attrNameLst>
                                          <p:attrName>ppt_w</p:attrName>
                                        </p:attrNameLst>
                                      </p:cBhvr>
                                      <p:tavLst>
                                        <p:tav tm="0">
                                          <p:val>
                                            <p:strVal val="#ppt_w*.05"/>
                                          </p:val>
                                        </p:tav>
                                        <p:tav tm="100000">
                                          <p:val>
                                            <p:strVal val="#ppt_w"/>
                                          </p:val>
                                        </p:tav>
                                      </p:tavLst>
                                    </p:anim>
                                    <p:anim calcmode="lin" valueType="num">
                                      <p:cBhvr>
                                        <p:cTn id="58" dur="1000" fill="hold"/>
                                        <p:tgtEl>
                                          <p:spTgt spid="51"/>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1"/>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1"/>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1"/>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1"/>
                                        </p:tgtEl>
                                      </p:cBhvr>
                                    </p:animEffect>
                                  </p:childTnLst>
                                </p:cTn>
                              </p:par>
                              <p:par>
                                <p:cTn id="63" presetID="25"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500" decel="50000" fill="hold">
                                          <p:stCondLst>
                                            <p:cond delay="0"/>
                                          </p:stCondLst>
                                        </p:cTn>
                                        <p:tgtEl>
                                          <p:spTgt spid="52"/>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52"/>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52"/>
                                        </p:tgtEl>
                                        <p:attrNameLst>
                                          <p:attrName>ppt_w</p:attrName>
                                        </p:attrNameLst>
                                      </p:cBhvr>
                                      <p:tavLst>
                                        <p:tav tm="0">
                                          <p:val>
                                            <p:strVal val="#ppt_w*.05"/>
                                          </p:val>
                                        </p:tav>
                                        <p:tav tm="100000">
                                          <p:val>
                                            <p:strVal val="#ppt_w"/>
                                          </p:val>
                                        </p:tav>
                                      </p:tavLst>
                                    </p:anim>
                                    <p:anim calcmode="lin" valueType="num">
                                      <p:cBhvr>
                                        <p:cTn id="68" dur="1000" fill="hold"/>
                                        <p:tgtEl>
                                          <p:spTgt spid="52"/>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52"/>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52"/>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52"/>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52"/>
                                        </p:tgtEl>
                                      </p:cBhvr>
                                    </p:animEffect>
                                  </p:childTnLst>
                                </p:cTn>
                              </p:par>
                              <p:par>
                                <p:cTn id="73" presetID="25"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p:cTn id="75"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78" dur="1000" fill="hold"/>
                                        <p:tgtEl>
                                          <p:spTgt spid="63"/>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63"/>
                                        </p:tgtEl>
                                      </p:cBhvr>
                                    </p:animEffect>
                                  </p:childTnLst>
                                </p:cTn>
                              </p:par>
                              <p:par>
                                <p:cTn id="83" presetID="25"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p:cTn id="85"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88" dur="1000" fill="hold"/>
                                        <p:tgtEl>
                                          <p:spTgt spid="64"/>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64"/>
                                        </p:tgtEl>
                                      </p:cBhvr>
                                    </p:animEffect>
                                  </p:childTnLst>
                                </p:cTn>
                              </p:par>
                              <p:par>
                                <p:cTn id="93" presetID="25"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anim calcmode="lin" valueType="num">
                                      <p:cBhvr>
                                        <p:cTn id="95"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98" dur="1000" fill="hold"/>
                                        <p:tgtEl>
                                          <p:spTgt spid="65"/>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65"/>
                                        </p:tgtEl>
                                      </p:cBhvr>
                                    </p:animEffect>
                                  </p:childTnLst>
                                </p:cTn>
                              </p:par>
                              <p:par>
                                <p:cTn id="103" presetID="25"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anim calcmode="lin" valueType="num">
                                      <p:cBhvr>
                                        <p:cTn id="105"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106"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107"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108" dur="1000" fill="hold"/>
                                        <p:tgtEl>
                                          <p:spTgt spid="66"/>
                                        </p:tgtEl>
                                        <p:attrNameLst>
                                          <p:attrName>ppt_h</p:attrName>
                                        </p:attrNameLst>
                                      </p:cBhvr>
                                      <p:tavLst>
                                        <p:tav tm="0">
                                          <p:val>
                                            <p:strVal val="#ppt_h"/>
                                          </p:val>
                                        </p:tav>
                                        <p:tav tm="100000">
                                          <p:val>
                                            <p:strVal val="#ppt_h"/>
                                          </p:val>
                                        </p:tav>
                                      </p:tavLst>
                                    </p:anim>
                                    <p:anim calcmode="lin" valueType="num">
                                      <p:cBhvr>
                                        <p:cTn id="109"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110"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111"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112" dur="1000" decel="50000">
                                          <p:stCondLst>
                                            <p:cond delay="0"/>
                                          </p:stCondLst>
                                        </p:cTn>
                                        <p:tgtEl>
                                          <p:spTgt spid="66"/>
                                        </p:tgtEl>
                                      </p:cBhvr>
                                    </p:animEffect>
                                  </p:childTnLst>
                                </p:cTn>
                              </p:par>
                              <p:par>
                                <p:cTn id="113" presetID="25"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anim calcmode="lin" valueType="num">
                                      <p:cBhvr>
                                        <p:cTn id="115"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118" dur="1000" fill="hold"/>
                                        <p:tgtEl>
                                          <p:spTgt spid="71"/>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71"/>
                                        </p:tgtEl>
                                      </p:cBhvr>
                                    </p:animEffect>
                                  </p:childTnLst>
                                </p:cTn>
                              </p:par>
                              <p:par>
                                <p:cTn id="123" presetID="25" presetClass="entr" presetSubtype="0"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 calcmode="lin" valueType="num">
                                      <p:cBhvr>
                                        <p:cTn id="125"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126"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127"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128" dur="1000" fill="hold"/>
                                        <p:tgtEl>
                                          <p:spTgt spid="72"/>
                                        </p:tgtEl>
                                        <p:attrNameLst>
                                          <p:attrName>ppt_h</p:attrName>
                                        </p:attrNameLst>
                                      </p:cBhvr>
                                      <p:tavLst>
                                        <p:tav tm="0">
                                          <p:val>
                                            <p:strVal val="#ppt_h"/>
                                          </p:val>
                                        </p:tav>
                                        <p:tav tm="100000">
                                          <p:val>
                                            <p:strVal val="#ppt_h"/>
                                          </p:val>
                                        </p:tav>
                                      </p:tavLst>
                                    </p:anim>
                                    <p:anim calcmode="lin" valueType="num">
                                      <p:cBhvr>
                                        <p:cTn id="129"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130"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131"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132" dur="1000" decel="50000">
                                          <p:stCondLst>
                                            <p:cond delay="0"/>
                                          </p:stCondLst>
                                        </p:cTn>
                                        <p:tgtEl>
                                          <p:spTgt spid="72"/>
                                        </p:tgtEl>
                                      </p:cBhvr>
                                    </p:animEffect>
                                  </p:childTnLst>
                                </p:cTn>
                              </p:par>
                              <p:par>
                                <p:cTn id="133" presetID="25" presetClass="entr" presetSubtype="0" fill="hold" grpId="0" nodeType="withEffect">
                                  <p:stCondLst>
                                    <p:cond delay="0"/>
                                  </p:stCondLst>
                                  <p:childTnLst>
                                    <p:set>
                                      <p:cBhvr>
                                        <p:cTn id="134" dur="1" fill="hold">
                                          <p:stCondLst>
                                            <p:cond delay="0"/>
                                          </p:stCondLst>
                                        </p:cTn>
                                        <p:tgtEl>
                                          <p:spTgt spid="81"/>
                                        </p:tgtEl>
                                        <p:attrNameLst>
                                          <p:attrName>style.visibility</p:attrName>
                                        </p:attrNameLst>
                                      </p:cBhvr>
                                      <p:to>
                                        <p:strVal val="visible"/>
                                      </p:to>
                                    </p:set>
                                    <p:anim calcmode="lin" valueType="num">
                                      <p:cBhvr>
                                        <p:cTn id="135"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136"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137"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38" dur="1000" fill="hold"/>
                                        <p:tgtEl>
                                          <p:spTgt spid="81"/>
                                        </p:tgtEl>
                                        <p:attrNameLst>
                                          <p:attrName>ppt_h</p:attrName>
                                        </p:attrNameLst>
                                      </p:cBhvr>
                                      <p:tavLst>
                                        <p:tav tm="0">
                                          <p:val>
                                            <p:strVal val="#ppt_h"/>
                                          </p:val>
                                        </p:tav>
                                        <p:tav tm="100000">
                                          <p:val>
                                            <p:strVal val="#ppt_h"/>
                                          </p:val>
                                        </p:tav>
                                      </p:tavLst>
                                    </p:anim>
                                    <p:anim calcmode="lin" valueType="num">
                                      <p:cBhvr>
                                        <p:cTn id="139"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40"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41"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42" dur="1000" decel="50000">
                                          <p:stCondLst>
                                            <p:cond delay="0"/>
                                          </p:stCondLst>
                                        </p:cTn>
                                        <p:tgtEl>
                                          <p:spTgt spid="81"/>
                                        </p:tgtEl>
                                      </p:cBhvr>
                                    </p:animEffect>
                                  </p:childTnLst>
                                </p:cTn>
                              </p:par>
                              <p:par>
                                <p:cTn id="143" presetID="25" presetClass="entr" presetSubtype="0" fill="hold" grpId="0" nodeType="withEffect">
                                  <p:stCondLst>
                                    <p:cond delay="0"/>
                                  </p:stCondLst>
                                  <p:childTnLst>
                                    <p:set>
                                      <p:cBhvr>
                                        <p:cTn id="144" dur="1" fill="hold">
                                          <p:stCondLst>
                                            <p:cond delay="0"/>
                                          </p:stCondLst>
                                        </p:cTn>
                                        <p:tgtEl>
                                          <p:spTgt spid="82"/>
                                        </p:tgtEl>
                                        <p:attrNameLst>
                                          <p:attrName>style.visibility</p:attrName>
                                        </p:attrNameLst>
                                      </p:cBhvr>
                                      <p:to>
                                        <p:strVal val="visible"/>
                                      </p:to>
                                    </p:set>
                                    <p:anim calcmode="lin" valueType="num">
                                      <p:cBhvr>
                                        <p:cTn id="145"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46"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47"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148" dur="1000" fill="hold"/>
                                        <p:tgtEl>
                                          <p:spTgt spid="82"/>
                                        </p:tgtEl>
                                        <p:attrNameLst>
                                          <p:attrName>ppt_h</p:attrName>
                                        </p:attrNameLst>
                                      </p:cBhvr>
                                      <p:tavLst>
                                        <p:tav tm="0">
                                          <p:val>
                                            <p:strVal val="#ppt_h"/>
                                          </p:val>
                                        </p:tav>
                                        <p:tav tm="100000">
                                          <p:val>
                                            <p:strVal val="#ppt_h"/>
                                          </p:val>
                                        </p:tav>
                                      </p:tavLst>
                                    </p:anim>
                                    <p:anim calcmode="lin" valueType="num">
                                      <p:cBhvr>
                                        <p:cTn id="149"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150"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151"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152" dur="1000" decel="50000">
                                          <p:stCondLst>
                                            <p:cond delay="0"/>
                                          </p:stCondLst>
                                        </p:cTn>
                                        <p:tgtEl>
                                          <p:spTgt spid="82"/>
                                        </p:tgtEl>
                                      </p:cBhvr>
                                    </p:animEffect>
                                  </p:childTnLst>
                                </p:cTn>
                              </p:par>
                              <p:par>
                                <p:cTn id="153" presetID="25" presetClass="entr" presetSubtype="0" fill="hold" grpId="0" nodeType="withEffect">
                                  <p:stCondLst>
                                    <p:cond delay="0"/>
                                  </p:stCondLst>
                                  <p:childTnLst>
                                    <p:set>
                                      <p:cBhvr>
                                        <p:cTn id="154" dur="1" fill="hold">
                                          <p:stCondLst>
                                            <p:cond delay="0"/>
                                          </p:stCondLst>
                                        </p:cTn>
                                        <p:tgtEl>
                                          <p:spTgt spid="83"/>
                                        </p:tgtEl>
                                        <p:attrNameLst>
                                          <p:attrName>style.visibility</p:attrName>
                                        </p:attrNameLst>
                                      </p:cBhvr>
                                      <p:to>
                                        <p:strVal val="visible"/>
                                      </p:to>
                                    </p:set>
                                    <p:anim calcmode="lin" valueType="num">
                                      <p:cBhvr>
                                        <p:cTn id="155" dur="500" decel="50000" fill="hold">
                                          <p:stCondLst>
                                            <p:cond delay="0"/>
                                          </p:stCondLst>
                                        </p:cTn>
                                        <p:tgtEl>
                                          <p:spTgt spid="83"/>
                                        </p:tgtEl>
                                        <p:attrNameLst>
                                          <p:attrName>style.rotation</p:attrName>
                                        </p:attrNameLst>
                                      </p:cBhvr>
                                      <p:tavLst>
                                        <p:tav tm="0">
                                          <p:val>
                                            <p:fltVal val="-90"/>
                                          </p:val>
                                        </p:tav>
                                        <p:tav tm="100000">
                                          <p:val>
                                            <p:fltVal val="0"/>
                                          </p:val>
                                        </p:tav>
                                      </p:tavLst>
                                    </p:anim>
                                    <p:anim calcmode="lin" valueType="num">
                                      <p:cBhvr>
                                        <p:cTn id="156" dur="500" decel="50000" fill="hold">
                                          <p:stCondLst>
                                            <p:cond delay="0"/>
                                          </p:stCondLst>
                                        </p:cTn>
                                        <p:tgtEl>
                                          <p:spTgt spid="83"/>
                                        </p:tgtEl>
                                        <p:attrNameLst>
                                          <p:attrName>ppt_w</p:attrName>
                                        </p:attrNameLst>
                                      </p:cBhvr>
                                      <p:tavLst>
                                        <p:tav tm="0">
                                          <p:val>
                                            <p:strVal val="#ppt_w"/>
                                          </p:val>
                                        </p:tav>
                                        <p:tav tm="100000">
                                          <p:val>
                                            <p:strVal val="#ppt_w*.05"/>
                                          </p:val>
                                        </p:tav>
                                      </p:tavLst>
                                    </p:anim>
                                    <p:anim calcmode="lin" valueType="num">
                                      <p:cBhvr>
                                        <p:cTn id="157" dur="500" accel="50000" fill="hold">
                                          <p:stCondLst>
                                            <p:cond delay="500"/>
                                          </p:stCondLst>
                                        </p:cTn>
                                        <p:tgtEl>
                                          <p:spTgt spid="83"/>
                                        </p:tgtEl>
                                        <p:attrNameLst>
                                          <p:attrName>ppt_w</p:attrName>
                                        </p:attrNameLst>
                                      </p:cBhvr>
                                      <p:tavLst>
                                        <p:tav tm="0">
                                          <p:val>
                                            <p:strVal val="#ppt_w*.05"/>
                                          </p:val>
                                        </p:tav>
                                        <p:tav tm="100000">
                                          <p:val>
                                            <p:strVal val="#ppt_w"/>
                                          </p:val>
                                        </p:tav>
                                      </p:tavLst>
                                    </p:anim>
                                    <p:anim calcmode="lin" valueType="num">
                                      <p:cBhvr>
                                        <p:cTn id="158" dur="1000" fill="hold"/>
                                        <p:tgtEl>
                                          <p:spTgt spid="83"/>
                                        </p:tgtEl>
                                        <p:attrNameLst>
                                          <p:attrName>ppt_h</p:attrName>
                                        </p:attrNameLst>
                                      </p:cBhvr>
                                      <p:tavLst>
                                        <p:tav tm="0">
                                          <p:val>
                                            <p:strVal val="#ppt_h"/>
                                          </p:val>
                                        </p:tav>
                                        <p:tav tm="100000">
                                          <p:val>
                                            <p:strVal val="#ppt_h"/>
                                          </p:val>
                                        </p:tav>
                                      </p:tavLst>
                                    </p:anim>
                                    <p:anim calcmode="lin" valueType="num">
                                      <p:cBhvr>
                                        <p:cTn id="159" dur="500" decel="50000" fill="hold">
                                          <p:stCondLst>
                                            <p:cond delay="0"/>
                                          </p:stCondLst>
                                        </p:cTn>
                                        <p:tgtEl>
                                          <p:spTgt spid="83"/>
                                        </p:tgtEl>
                                        <p:attrNameLst>
                                          <p:attrName>ppt_x</p:attrName>
                                        </p:attrNameLst>
                                      </p:cBhvr>
                                      <p:tavLst>
                                        <p:tav tm="0">
                                          <p:val>
                                            <p:strVal val="#ppt_x+.4"/>
                                          </p:val>
                                        </p:tav>
                                        <p:tav tm="100000">
                                          <p:val>
                                            <p:strVal val="#ppt_x"/>
                                          </p:val>
                                        </p:tav>
                                      </p:tavLst>
                                    </p:anim>
                                    <p:anim calcmode="lin" valueType="num">
                                      <p:cBhvr>
                                        <p:cTn id="160" dur="500" decel="50000" fill="hold">
                                          <p:stCondLst>
                                            <p:cond delay="0"/>
                                          </p:stCondLst>
                                        </p:cTn>
                                        <p:tgtEl>
                                          <p:spTgt spid="83"/>
                                        </p:tgtEl>
                                        <p:attrNameLst>
                                          <p:attrName>ppt_y</p:attrName>
                                        </p:attrNameLst>
                                      </p:cBhvr>
                                      <p:tavLst>
                                        <p:tav tm="0">
                                          <p:val>
                                            <p:strVal val="#ppt_y-.2"/>
                                          </p:val>
                                        </p:tav>
                                        <p:tav tm="100000">
                                          <p:val>
                                            <p:strVal val="#ppt_y+.1"/>
                                          </p:val>
                                        </p:tav>
                                      </p:tavLst>
                                    </p:anim>
                                    <p:anim calcmode="lin" valueType="num">
                                      <p:cBhvr>
                                        <p:cTn id="161" dur="500" accel="50000" fill="hold">
                                          <p:stCondLst>
                                            <p:cond delay="500"/>
                                          </p:stCondLst>
                                        </p:cTn>
                                        <p:tgtEl>
                                          <p:spTgt spid="83"/>
                                        </p:tgtEl>
                                        <p:attrNameLst>
                                          <p:attrName>ppt_y</p:attrName>
                                        </p:attrNameLst>
                                      </p:cBhvr>
                                      <p:tavLst>
                                        <p:tav tm="0">
                                          <p:val>
                                            <p:strVal val="#ppt_y+.1"/>
                                          </p:val>
                                        </p:tav>
                                        <p:tav tm="100000">
                                          <p:val>
                                            <p:strVal val="#ppt_y"/>
                                          </p:val>
                                        </p:tav>
                                      </p:tavLst>
                                    </p:anim>
                                    <p:animEffect transition="in" filter="fade">
                                      <p:cBhvr>
                                        <p:cTn id="162" dur="1000" decel="50000">
                                          <p:stCondLst>
                                            <p:cond delay="0"/>
                                          </p:stCondLst>
                                        </p:cTn>
                                        <p:tgtEl>
                                          <p:spTgt spid="83"/>
                                        </p:tgtEl>
                                      </p:cBhvr>
                                    </p:animEffect>
                                  </p:childTnLst>
                                </p:cTn>
                              </p:par>
                              <p:par>
                                <p:cTn id="163" presetID="25" presetClass="entr" presetSubtype="0" fill="hold" grpId="0" nodeType="withEffect">
                                  <p:stCondLst>
                                    <p:cond delay="0"/>
                                  </p:stCondLst>
                                  <p:childTnLst>
                                    <p:set>
                                      <p:cBhvr>
                                        <p:cTn id="164" dur="1" fill="hold">
                                          <p:stCondLst>
                                            <p:cond delay="0"/>
                                          </p:stCondLst>
                                        </p:cTn>
                                        <p:tgtEl>
                                          <p:spTgt spid="84"/>
                                        </p:tgtEl>
                                        <p:attrNameLst>
                                          <p:attrName>style.visibility</p:attrName>
                                        </p:attrNameLst>
                                      </p:cBhvr>
                                      <p:to>
                                        <p:strVal val="visible"/>
                                      </p:to>
                                    </p:set>
                                    <p:anim calcmode="lin" valueType="num">
                                      <p:cBhvr>
                                        <p:cTn id="165" dur="500" decel="50000" fill="hold">
                                          <p:stCondLst>
                                            <p:cond delay="0"/>
                                          </p:stCondLst>
                                        </p:cTn>
                                        <p:tgtEl>
                                          <p:spTgt spid="84"/>
                                        </p:tgtEl>
                                        <p:attrNameLst>
                                          <p:attrName>style.rotation</p:attrName>
                                        </p:attrNameLst>
                                      </p:cBhvr>
                                      <p:tavLst>
                                        <p:tav tm="0">
                                          <p:val>
                                            <p:fltVal val="-90"/>
                                          </p:val>
                                        </p:tav>
                                        <p:tav tm="100000">
                                          <p:val>
                                            <p:fltVal val="0"/>
                                          </p:val>
                                        </p:tav>
                                      </p:tavLst>
                                    </p:anim>
                                    <p:anim calcmode="lin" valueType="num">
                                      <p:cBhvr>
                                        <p:cTn id="166" dur="500" decel="50000" fill="hold">
                                          <p:stCondLst>
                                            <p:cond delay="0"/>
                                          </p:stCondLst>
                                        </p:cTn>
                                        <p:tgtEl>
                                          <p:spTgt spid="84"/>
                                        </p:tgtEl>
                                        <p:attrNameLst>
                                          <p:attrName>ppt_w</p:attrName>
                                        </p:attrNameLst>
                                      </p:cBhvr>
                                      <p:tavLst>
                                        <p:tav tm="0">
                                          <p:val>
                                            <p:strVal val="#ppt_w"/>
                                          </p:val>
                                        </p:tav>
                                        <p:tav tm="100000">
                                          <p:val>
                                            <p:strVal val="#ppt_w*.05"/>
                                          </p:val>
                                        </p:tav>
                                      </p:tavLst>
                                    </p:anim>
                                    <p:anim calcmode="lin" valueType="num">
                                      <p:cBhvr>
                                        <p:cTn id="167" dur="500" accel="50000" fill="hold">
                                          <p:stCondLst>
                                            <p:cond delay="500"/>
                                          </p:stCondLst>
                                        </p:cTn>
                                        <p:tgtEl>
                                          <p:spTgt spid="84"/>
                                        </p:tgtEl>
                                        <p:attrNameLst>
                                          <p:attrName>ppt_w</p:attrName>
                                        </p:attrNameLst>
                                      </p:cBhvr>
                                      <p:tavLst>
                                        <p:tav tm="0">
                                          <p:val>
                                            <p:strVal val="#ppt_w*.05"/>
                                          </p:val>
                                        </p:tav>
                                        <p:tav tm="100000">
                                          <p:val>
                                            <p:strVal val="#ppt_w"/>
                                          </p:val>
                                        </p:tav>
                                      </p:tavLst>
                                    </p:anim>
                                    <p:anim calcmode="lin" valueType="num">
                                      <p:cBhvr>
                                        <p:cTn id="168" dur="1000" fill="hold"/>
                                        <p:tgtEl>
                                          <p:spTgt spid="84"/>
                                        </p:tgtEl>
                                        <p:attrNameLst>
                                          <p:attrName>ppt_h</p:attrName>
                                        </p:attrNameLst>
                                      </p:cBhvr>
                                      <p:tavLst>
                                        <p:tav tm="0">
                                          <p:val>
                                            <p:strVal val="#ppt_h"/>
                                          </p:val>
                                        </p:tav>
                                        <p:tav tm="100000">
                                          <p:val>
                                            <p:strVal val="#ppt_h"/>
                                          </p:val>
                                        </p:tav>
                                      </p:tavLst>
                                    </p:anim>
                                    <p:anim calcmode="lin" valueType="num">
                                      <p:cBhvr>
                                        <p:cTn id="169" dur="500" decel="50000" fill="hold">
                                          <p:stCondLst>
                                            <p:cond delay="0"/>
                                          </p:stCondLst>
                                        </p:cTn>
                                        <p:tgtEl>
                                          <p:spTgt spid="84"/>
                                        </p:tgtEl>
                                        <p:attrNameLst>
                                          <p:attrName>ppt_x</p:attrName>
                                        </p:attrNameLst>
                                      </p:cBhvr>
                                      <p:tavLst>
                                        <p:tav tm="0">
                                          <p:val>
                                            <p:strVal val="#ppt_x+.4"/>
                                          </p:val>
                                        </p:tav>
                                        <p:tav tm="100000">
                                          <p:val>
                                            <p:strVal val="#ppt_x"/>
                                          </p:val>
                                        </p:tav>
                                      </p:tavLst>
                                    </p:anim>
                                    <p:anim calcmode="lin" valueType="num">
                                      <p:cBhvr>
                                        <p:cTn id="170" dur="500" decel="50000" fill="hold">
                                          <p:stCondLst>
                                            <p:cond delay="0"/>
                                          </p:stCondLst>
                                        </p:cTn>
                                        <p:tgtEl>
                                          <p:spTgt spid="84"/>
                                        </p:tgtEl>
                                        <p:attrNameLst>
                                          <p:attrName>ppt_y</p:attrName>
                                        </p:attrNameLst>
                                      </p:cBhvr>
                                      <p:tavLst>
                                        <p:tav tm="0">
                                          <p:val>
                                            <p:strVal val="#ppt_y-.2"/>
                                          </p:val>
                                        </p:tav>
                                        <p:tav tm="100000">
                                          <p:val>
                                            <p:strVal val="#ppt_y+.1"/>
                                          </p:val>
                                        </p:tav>
                                      </p:tavLst>
                                    </p:anim>
                                    <p:anim calcmode="lin" valueType="num">
                                      <p:cBhvr>
                                        <p:cTn id="171" dur="500" accel="50000" fill="hold">
                                          <p:stCondLst>
                                            <p:cond delay="500"/>
                                          </p:stCondLst>
                                        </p:cTn>
                                        <p:tgtEl>
                                          <p:spTgt spid="84"/>
                                        </p:tgtEl>
                                        <p:attrNameLst>
                                          <p:attrName>ppt_y</p:attrName>
                                        </p:attrNameLst>
                                      </p:cBhvr>
                                      <p:tavLst>
                                        <p:tav tm="0">
                                          <p:val>
                                            <p:strVal val="#ppt_y+.1"/>
                                          </p:val>
                                        </p:tav>
                                        <p:tav tm="100000">
                                          <p:val>
                                            <p:strVal val="#ppt_y"/>
                                          </p:val>
                                        </p:tav>
                                      </p:tavLst>
                                    </p:anim>
                                    <p:animEffect transition="in" filter="fade">
                                      <p:cBhvr>
                                        <p:cTn id="172" dur="1000" decel="50000">
                                          <p:stCondLst>
                                            <p:cond delay="0"/>
                                          </p:stCondLst>
                                        </p:cTn>
                                        <p:tgtEl>
                                          <p:spTgt spid="84"/>
                                        </p:tgtEl>
                                      </p:cBhvr>
                                    </p:animEffect>
                                  </p:childTnLst>
                                </p:cTn>
                              </p:par>
                              <p:par>
                                <p:cTn id="173" presetID="25" presetClass="entr" presetSubtype="0" fill="hold" grpId="0" nodeType="withEffect">
                                  <p:stCondLst>
                                    <p:cond delay="0"/>
                                  </p:stCondLst>
                                  <p:childTnLst>
                                    <p:set>
                                      <p:cBhvr>
                                        <p:cTn id="174" dur="1" fill="hold">
                                          <p:stCondLst>
                                            <p:cond delay="0"/>
                                          </p:stCondLst>
                                        </p:cTn>
                                        <p:tgtEl>
                                          <p:spTgt spid="85"/>
                                        </p:tgtEl>
                                        <p:attrNameLst>
                                          <p:attrName>style.visibility</p:attrName>
                                        </p:attrNameLst>
                                      </p:cBhvr>
                                      <p:to>
                                        <p:strVal val="visible"/>
                                      </p:to>
                                    </p:set>
                                    <p:anim calcmode="lin" valueType="num">
                                      <p:cBhvr>
                                        <p:cTn id="175"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176"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177"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78" dur="1000" fill="hold"/>
                                        <p:tgtEl>
                                          <p:spTgt spid="85"/>
                                        </p:tgtEl>
                                        <p:attrNameLst>
                                          <p:attrName>ppt_h</p:attrName>
                                        </p:attrNameLst>
                                      </p:cBhvr>
                                      <p:tavLst>
                                        <p:tav tm="0">
                                          <p:val>
                                            <p:strVal val="#ppt_h"/>
                                          </p:val>
                                        </p:tav>
                                        <p:tav tm="100000">
                                          <p:val>
                                            <p:strVal val="#ppt_h"/>
                                          </p:val>
                                        </p:tav>
                                      </p:tavLst>
                                    </p:anim>
                                    <p:anim calcmode="lin" valueType="num">
                                      <p:cBhvr>
                                        <p:cTn id="179"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80"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81"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82" dur="1000" decel="50000">
                                          <p:stCondLst>
                                            <p:cond delay="0"/>
                                          </p:stCondLst>
                                        </p:cTn>
                                        <p:tgtEl>
                                          <p:spTgt spid="85"/>
                                        </p:tgtEl>
                                      </p:cBhvr>
                                    </p:animEffect>
                                  </p:childTnLst>
                                </p:cTn>
                              </p:par>
                              <p:par>
                                <p:cTn id="183" presetID="25" presetClass="entr" presetSubtype="0" fill="hold" grpId="0" nodeType="withEffect">
                                  <p:stCondLst>
                                    <p:cond delay="0"/>
                                  </p:stCondLst>
                                  <p:childTnLst>
                                    <p:set>
                                      <p:cBhvr>
                                        <p:cTn id="184" dur="1" fill="hold">
                                          <p:stCondLst>
                                            <p:cond delay="0"/>
                                          </p:stCondLst>
                                        </p:cTn>
                                        <p:tgtEl>
                                          <p:spTgt spid="86"/>
                                        </p:tgtEl>
                                        <p:attrNameLst>
                                          <p:attrName>style.visibility</p:attrName>
                                        </p:attrNameLst>
                                      </p:cBhvr>
                                      <p:to>
                                        <p:strVal val="visible"/>
                                      </p:to>
                                    </p:set>
                                    <p:anim calcmode="lin" valueType="num">
                                      <p:cBhvr>
                                        <p:cTn id="185" dur="500" decel="50000" fill="hold">
                                          <p:stCondLst>
                                            <p:cond delay="0"/>
                                          </p:stCondLst>
                                        </p:cTn>
                                        <p:tgtEl>
                                          <p:spTgt spid="86"/>
                                        </p:tgtEl>
                                        <p:attrNameLst>
                                          <p:attrName>style.rotation</p:attrName>
                                        </p:attrNameLst>
                                      </p:cBhvr>
                                      <p:tavLst>
                                        <p:tav tm="0">
                                          <p:val>
                                            <p:fltVal val="-90"/>
                                          </p:val>
                                        </p:tav>
                                        <p:tav tm="100000">
                                          <p:val>
                                            <p:fltVal val="0"/>
                                          </p:val>
                                        </p:tav>
                                      </p:tavLst>
                                    </p:anim>
                                    <p:anim calcmode="lin" valueType="num">
                                      <p:cBhvr>
                                        <p:cTn id="186" dur="500" decel="50000" fill="hold">
                                          <p:stCondLst>
                                            <p:cond delay="0"/>
                                          </p:stCondLst>
                                        </p:cTn>
                                        <p:tgtEl>
                                          <p:spTgt spid="86"/>
                                        </p:tgtEl>
                                        <p:attrNameLst>
                                          <p:attrName>ppt_w</p:attrName>
                                        </p:attrNameLst>
                                      </p:cBhvr>
                                      <p:tavLst>
                                        <p:tav tm="0">
                                          <p:val>
                                            <p:strVal val="#ppt_w"/>
                                          </p:val>
                                        </p:tav>
                                        <p:tav tm="100000">
                                          <p:val>
                                            <p:strVal val="#ppt_w*.05"/>
                                          </p:val>
                                        </p:tav>
                                      </p:tavLst>
                                    </p:anim>
                                    <p:anim calcmode="lin" valueType="num">
                                      <p:cBhvr>
                                        <p:cTn id="187" dur="500" accel="50000" fill="hold">
                                          <p:stCondLst>
                                            <p:cond delay="500"/>
                                          </p:stCondLst>
                                        </p:cTn>
                                        <p:tgtEl>
                                          <p:spTgt spid="86"/>
                                        </p:tgtEl>
                                        <p:attrNameLst>
                                          <p:attrName>ppt_w</p:attrName>
                                        </p:attrNameLst>
                                      </p:cBhvr>
                                      <p:tavLst>
                                        <p:tav tm="0">
                                          <p:val>
                                            <p:strVal val="#ppt_w*.05"/>
                                          </p:val>
                                        </p:tav>
                                        <p:tav tm="100000">
                                          <p:val>
                                            <p:strVal val="#ppt_w"/>
                                          </p:val>
                                        </p:tav>
                                      </p:tavLst>
                                    </p:anim>
                                    <p:anim calcmode="lin" valueType="num">
                                      <p:cBhvr>
                                        <p:cTn id="188" dur="1000" fill="hold"/>
                                        <p:tgtEl>
                                          <p:spTgt spid="86"/>
                                        </p:tgtEl>
                                        <p:attrNameLst>
                                          <p:attrName>ppt_h</p:attrName>
                                        </p:attrNameLst>
                                      </p:cBhvr>
                                      <p:tavLst>
                                        <p:tav tm="0">
                                          <p:val>
                                            <p:strVal val="#ppt_h"/>
                                          </p:val>
                                        </p:tav>
                                        <p:tav tm="100000">
                                          <p:val>
                                            <p:strVal val="#ppt_h"/>
                                          </p:val>
                                        </p:tav>
                                      </p:tavLst>
                                    </p:anim>
                                    <p:anim calcmode="lin" valueType="num">
                                      <p:cBhvr>
                                        <p:cTn id="189" dur="500" decel="50000" fill="hold">
                                          <p:stCondLst>
                                            <p:cond delay="0"/>
                                          </p:stCondLst>
                                        </p:cTn>
                                        <p:tgtEl>
                                          <p:spTgt spid="86"/>
                                        </p:tgtEl>
                                        <p:attrNameLst>
                                          <p:attrName>ppt_x</p:attrName>
                                        </p:attrNameLst>
                                      </p:cBhvr>
                                      <p:tavLst>
                                        <p:tav tm="0">
                                          <p:val>
                                            <p:strVal val="#ppt_x+.4"/>
                                          </p:val>
                                        </p:tav>
                                        <p:tav tm="100000">
                                          <p:val>
                                            <p:strVal val="#ppt_x"/>
                                          </p:val>
                                        </p:tav>
                                      </p:tavLst>
                                    </p:anim>
                                    <p:anim calcmode="lin" valueType="num">
                                      <p:cBhvr>
                                        <p:cTn id="190" dur="500" decel="50000" fill="hold">
                                          <p:stCondLst>
                                            <p:cond delay="0"/>
                                          </p:stCondLst>
                                        </p:cTn>
                                        <p:tgtEl>
                                          <p:spTgt spid="86"/>
                                        </p:tgtEl>
                                        <p:attrNameLst>
                                          <p:attrName>ppt_y</p:attrName>
                                        </p:attrNameLst>
                                      </p:cBhvr>
                                      <p:tavLst>
                                        <p:tav tm="0">
                                          <p:val>
                                            <p:strVal val="#ppt_y-.2"/>
                                          </p:val>
                                        </p:tav>
                                        <p:tav tm="100000">
                                          <p:val>
                                            <p:strVal val="#ppt_y+.1"/>
                                          </p:val>
                                        </p:tav>
                                      </p:tavLst>
                                    </p:anim>
                                    <p:anim calcmode="lin" valueType="num">
                                      <p:cBhvr>
                                        <p:cTn id="191" dur="500" accel="50000" fill="hold">
                                          <p:stCondLst>
                                            <p:cond delay="500"/>
                                          </p:stCondLst>
                                        </p:cTn>
                                        <p:tgtEl>
                                          <p:spTgt spid="86"/>
                                        </p:tgtEl>
                                        <p:attrNameLst>
                                          <p:attrName>ppt_y</p:attrName>
                                        </p:attrNameLst>
                                      </p:cBhvr>
                                      <p:tavLst>
                                        <p:tav tm="0">
                                          <p:val>
                                            <p:strVal val="#ppt_y+.1"/>
                                          </p:val>
                                        </p:tav>
                                        <p:tav tm="100000">
                                          <p:val>
                                            <p:strVal val="#ppt_y"/>
                                          </p:val>
                                        </p:tav>
                                      </p:tavLst>
                                    </p:anim>
                                    <p:animEffect transition="in" filter="fade">
                                      <p:cBhvr>
                                        <p:cTn id="192" dur="1000" decel="50000">
                                          <p:stCondLst>
                                            <p:cond delay="0"/>
                                          </p:stCondLst>
                                        </p:cTn>
                                        <p:tgtEl>
                                          <p:spTgt spid="86"/>
                                        </p:tgtEl>
                                      </p:cBhvr>
                                    </p:animEffect>
                                  </p:childTnLst>
                                </p:cTn>
                              </p:par>
                              <p:par>
                                <p:cTn id="193" presetID="25"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 calcmode="lin" valueType="num">
                                      <p:cBhvr>
                                        <p:cTn id="195" dur="500" decel="50000" fill="hold">
                                          <p:stCondLst>
                                            <p:cond delay="0"/>
                                          </p:stCondLst>
                                        </p:cTn>
                                        <p:tgtEl>
                                          <p:spTgt spid="87"/>
                                        </p:tgtEl>
                                        <p:attrNameLst>
                                          <p:attrName>style.rotation</p:attrName>
                                        </p:attrNameLst>
                                      </p:cBhvr>
                                      <p:tavLst>
                                        <p:tav tm="0">
                                          <p:val>
                                            <p:fltVal val="-90"/>
                                          </p:val>
                                        </p:tav>
                                        <p:tav tm="100000">
                                          <p:val>
                                            <p:fltVal val="0"/>
                                          </p:val>
                                        </p:tav>
                                      </p:tavLst>
                                    </p:anim>
                                    <p:anim calcmode="lin" valueType="num">
                                      <p:cBhvr>
                                        <p:cTn id="196" dur="500" decel="50000" fill="hold">
                                          <p:stCondLst>
                                            <p:cond delay="0"/>
                                          </p:stCondLst>
                                        </p:cTn>
                                        <p:tgtEl>
                                          <p:spTgt spid="87"/>
                                        </p:tgtEl>
                                        <p:attrNameLst>
                                          <p:attrName>ppt_w</p:attrName>
                                        </p:attrNameLst>
                                      </p:cBhvr>
                                      <p:tavLst>
                                        <p:tav tm="0">
                                          <p:val>
                                            <p:strVal val="#ppt_w"/>
                                          </p:val>
                                        </p:tav>
                                        <p:tav tm="100000">
                                          <p:val>
                                            <p:strVal val="#ppt_w*.05"/>
                                          </p:val>
                                        </p:tav>
                                      </p:tavLst>
                                    </p:anim>
                                    <p:anim calcmode="lin" valueType="num">
                                      <p:cBhvr>
                                        <p:cTn id="197" dur="500" accel="50000" fill="hold">
                                          <p:stCondLst>
                                            <p:cond delay="500"/>
                                          </p:stCondLst>
                                        </p:cTn>
                                        <p:tgtEl>
                                          <p:spTgt spid="87"/>
                                        </p:tgtEl>
                                        <p:attrNameLst>
                                          <p:attrName>ppt_w</p:attrName>
                                        </p:attrNameLst>
                                      </p:cBhvr>
                                      <p:tavLst>
                                        <p:tav tm="0">
                                          <p:val>
                                            <p:strVal val="#ppt_w*.05"/>
                                          </p:val>
                                        </p:tav>
                                        <p:tav tm="100000">
                                          <p:val>
                                            <p:strVal val="#ppt_w"/>
                                          </p:val>
                                        </p:tav>
                                      </p:tavLst>
                                    </p:anim>
                                    <p:anim calcmode="lin" valueType="num">
                                      <p:cBhvr>
                                        <p:cTn id="198" dur="1000" fill="hold"/>
                                        <p:tgtEl>
                                          <p:spTgt spid="87"/>
                                        </p:tgtEl>
                                        <p:attrNameLst>
                                          <p:attrName>ppt_h</p:attrName>
                                        </p:attrNameLst>
                                      </p:cBhvr>
                                      <p:tavLst>
                                        <p:tav tm="0">
                                          <p:val>
                                            <p:strVal val="#ppt_h"/>
                                          </p:val>
                                        </p:tav>
                                        <p:tav tm="100000">
                                          <p:val>
                                            <p:strVal val="#ppt_h"/>
                                          </p:val>
                                        </p:tav>
                                      </p:tavLst>
                                    </p:anim>
                                    <p:anim calcmode="lin" valueType="num">
                                      <p:cBhvr>
                                        <p:cTn id="199" dur="500" decel="50000" fill="hold">
                                          <p:stCondLst>
                                            <p:cond delay="0"/>
                                          </p:stCondLst>
                                        </p:cTn>
                                        <p:tgtEl>
                                          <p:spTgt spid="87"/>
                                        </p:tgtEl>
                                        <p:attrNameLst>
                                          <p:attrName>ppt_x</p:attrName>
                                        </p:attrNameLst>
                                      </p:cBhvr>
                                      <p:tavLst>
                                        <p:tav tm="0">
                                          <p:val>
                                            <p:strVal val="#ppt_x+.4"/>
                                          </p:val>
                                        </p:tav>
                                        <p:tav tm="100000">
                                          <p:val>
                                            <p:strVal val="#ppt_x"/>
                                          </p:val>
                                        </p:tav>
                                      </p:tavLst>
                                    </p:anim>
                                    <p:anim calcmode="lin" valueType="num">
                                      <p:cBhvr>
                                        <p:cTn id="200" dur="500" decel="50000" fill="hold">
                                          <p:stCondLst>
                                            <p:cond delay="0"/>
                                          </p:stCondLst>
                                        </p:cTn>
                                        <p:tgtEl>
                                          <p:spTgt spid="87"/>
                                        </p:tgtEl>
                                        <p:attrNameLst>
                                          <p:attrName>ppt_y</p:attrName>
                                        </p:attrNameLst>
                                      </p:cBhvr>
                                      <p:tavLst>
                                        <p:tav tm="0">
                                          <p:val>
                                            <p:strVal val="#ppt_y-.2"/>
                                          </p:val>
                                        </p:tav>
                                        <p:tav tm="100000">
                                          <p:val>
                                            <p:strVal val="#ppt_y+.1"/>
                                          </p:val>
                                        </p:tav>
                                      </p:tavLst>
                                    </p:anim>
                                    <p:anim calcmode="lin" valueType="num">
                                      <p:cBhvr>
                                        <p:cTn id="201" dur="500" accel="50000" fill="hold">
                                          <p:stCondLst>
                                            <p:cond delay="500"/>
                                          </p:stCondLst>
                                        </p:cTn>
                                        <p:tgtEl>
                                          <p:spTgt spid="87"/>
                                        </p:tgtEl>
                                        <p:attrNameLst>
                                          <p:attrName>ppt_y</p:attrName>
                                        </p:attrNameLst>
                                      </p:cBhvr>
                                      <p:tavLst>
                                        <p:tav tm="0">
                                          <p:val>
                                            <p:strVal val="#ppt_y+.1"/>
                                          </p:val>
                                        </p:tav>
                                        <p:tav tm="100000">
                                          <p:val>
                                            <p:strVal val="#ppt_y"/>
                                          </p:val>
                                        </p:tav>
                                      </p:tavLst>
                                    </p:anim>
                                    <p:animEffect transition="in" filter="fade">
                                      <p:cBhvr>
                                        <p:cTn id="202" dur="1000" decel="50000">
                                          <p:stCondLst>
                                            <p:cond delay="0"/>
                                          </p:stCondLst>
                                        </p:cTn>
                                        <p:tgtEl>
                                          <p:spTgt spid="87"/>
                                        </p:tgtEl>
                                      </p:cBhvr>
                                    </p:animEffect>
                                  </p:childTnLst>
                                </p:cTn>
                              </p:par>
                              <p:par>
                                <p:cTn id="203" presetID="25" presetClass="entr" presetSubtype="0" fill="hold" grpId="0" nodeType="withEffect">
                                  <p:stCondLst>
                                    <p:cond delay="0"/>
                                  </p:stCondLst>
                                  <p:childTnLst>
                                    <p:set>
                                      <p:cBhvr>
                                        <p:cTn id="204" dur="1" fill="hold">
                                          <p:stCondLst>
                                            <p:cond delay="0"/>
                                          </p:stCondLst>
                                        </p:cTn>
                                        <p:tgtEl>
                                          <p:spTgt spid="88"/>
                                        </p:tgtEl>
                                        <p:attrNameLst>
                                          <p:attrName>style.visibility</p:attrName>
                                        </p:attrNameLst>
                                      </p:cBhvr>
                                      <p:to>
                                        <p:strVal val="visible"/>
                                      </p:to>
                                    </p:set>
                                    <p:anim calcmode="lin" valueType="num">
                                      <p:cBhvr>
                                        <p:cTn id="205" dur="500" decel="50000" fill="hold">
                                          <p:stCondLst>
                                            <p:cond delay="0"/>
                                          </p:stCondLst>
                                        </p:cTn>
                                        <p:tgtEl>
                                          <p:spTgt spid="88"/>
                                        </p:tgtEl>
                                        <p:attrNameLst>
                                          <p:attrName>style.rotation</p:attrName>
                                        </p:attrNameLst>
                                      </p:cBhvr>
                                      <p:tavLst>
                                        <p:tav tm="0">
                                          <p:val>
                                            <p:fltVal val="-90"/>
                                          </p:val>
                                        </p:tav>
                                        <p:tav tm="100000">
                                          <p:val>
                                            <p:fltVal val="0"/>
                                          </p:val>
                                        </p:tav>
                                      </p:tavLst>
                                    </p:anim>
                                    <p:anim calcmode="lin" valueType="num">
                                      <p:cBhvr>
                                        <p:cTn id="206" dur="500" decel="50000" fill="hold">
                                          <p:stCondLst>
                                            <p:cond delay="0"/>
                                          </p:stCondLst>
                                        </p:cTn>
                                        <p:tgtEl>
                                          <p:spTgt spid="88"/>
                                        </p:tgtEl>
                                        <p:attrNameLst>
                                          <p:attrName>ppt_w</p:attrName>
                                        </p:attrNameLst>
                                      </p:cBhvr>
                                      <p:tavLst>
                                        <p:tav tm="0">
                                          <p:val>
                                            <p:strVal val="#ppt_w"/>
                                          </p:val>
                                        </p:tav>
                                        <p:tav tm="100000">
                                          <p:val>
                                            <p:strVal val="#ppt_w*.05"/>
                                          </p:val>
                                        </p:tav>
                                      </p:tavLst>
                                    </p:anim>
                                    <p:anim calcmode="lin" valueType="num">
                                      <p:cBhvr>
                                        <p:cTn id="207" dur="500" accel="50000" fill="hold">
                                          <p:stCondLst>
                                            <p:cond delay="500"/>
                                          </p:stCondLst>
                                        </p:cTn>
                                        <p:tgtEl>
                                          <p:spTgt spid="88"/>
                                        </p:tgtEl>
                                        <p:attrNameLst>
                                          <p:attrName>ppt_w</p:attrName>
                                        </p:attrNameLst>
                                      </p:cBhvr>
                                      <p:tavLst>
                                        <p:tav tm="0">
                                          <p:val>
                                            <p:strVal val="#ppt_w*.05"/>
                                          </p:val>
                                        </p:tav>
                                        <p:tav tm="100000">
                                          <p:val>
                                            <p:strVal val="#ppt_w"/>
                                          </p:val>
                                        </p:tav>
                                      </p:tavLst>
                                    </p:anim>
                                    <p:anim calcmode="lin" valueType="num">
                                      <p:cBhvr>
                                        <p:cTn id="208" dur="1000" fill="hold"/>
                                        <p:tgtEl>
                                          <p:spTgt spid="88"/>
                                        </p:tgtEl>
                                        <p:attrNameLst>
                                          <p:attrName>ppt_h</p:attrName>
                                        </p:attrNameLst>
                                      </p:cBhvr>
                                      <p:tavLst>
                                        <p:tav tm="0">
                                          <p:val>
                                            <p:strVal val="#ppt_h"/>
                                          </p:val>
                                        </p:tav>
                                        <p:tav tm="100000">
                                          <p:val>
                                            <p:strVal val="#ppt_h"/>
                                          </p:val>
                                        </p:tav>
                                      </p:tavLst>
                                    </p:anim>
                                    <p:anim calcmode="lin" valueType="num">
                                      <p:cBhvr>
                                        <p:cTn id="209" dur="500" decel="50000" fill="hold">
                                          <p:stCondLst>
                                            <p:cond delay="0"/>
                                          </p:stCondLst>
                                        </p:cTn>
                                        <p:tgtEl>
                                          <p:spTgt spid="88"/>
                                        </p:tgtEl>
                                        <p:attrNameLst>
                                          <p:attrName>ppt_x</p:attrName>
                                        </p:attrNameLst>
                                      </p:cBhvr>
                                      <p:tavLst>
                                        <p:tav tm="0">
                                          <p:val>
                                            <p:strVal val="#ppt_x+.4"/>
                                          </p:val>
                                        </p:tav>
                                        <p:tav tm="100000">
                                          <p:val>
                                            <p:strVal val="#ppt_x"/>
                                          </p:val>
                                        </p:tav>
                                      </p:tavLst>
                                    </p:anim>
                                    <p:anim calcmode="lin" valueType="num">
                                      <p:cBhvr>
                                        <p:cTn id="210" dur="500" decel="50000" fill="hold">
                                          <p:stCondLst>
                                            <p:cond delay="0"/>
                                          </p:stCondLst>
                                        </p:cTn>
                                        <p:tgtEl>
                                          <p:spTgt spid="88"/>
                                        </p:tgtEl>
                                        <p:attrNameLst>
                                          <p:attrName>ppt_y</p:attrName>
                                        </p:attrNameLst>
                                      </p:cBhvr>
                                      <p:tavLst>
                                        <p:tav tm="0">
                                          <p:val>
                                            <p:strVal val="#ppt_y-.2"/>
                                          </p:val>
                                        </p:tav>
                                        <p:tav tm="100000">
                                          <p:val>
                                            <p:strVal val="#ppt_y+.1"/>
                                          </p:val>
                                        </p:tav>
                                      </p:tavLst>
                                    </p:anim>
                                    <p:anim calcmode="lin" valueType="num">
                                      <p:cBhvr>
                                        <p:cTn id="211" dur="500" accel="50000" fill="hold">
                                          <p:stCondLst>
                                            <p:cond delay="500"/>
                                          </p:stCondLst>
                                        </p:cTn>
                                        <p:tgtEl>
                                          <p:spTgt spid="88"/>
                                        </p:tgtEl>
                                        <p:attrNameLst>
                                          <p:attrName>ppt_y</p:attrName>
                                        </p:attrNameLst>
                                      </p:cBhvr>
                                      <p:tavLst>
                                        <p:tav tm="0">
                                          <p:val>
                                            <p:strVal val="#ppt_y+.1"/>
                                          </p:val>
                                        </p:tav>
                                        <p:tav tm="100000">
                                          <p:val>
                                            <p:strVal val="#ppt_y"/>
                                          </p:val>
                                        </p:tav>
                                      </p:tavLst>
                                    </p:anim>
                                    <p:animEffect transition="in" filter="fade">
                                      <p:cBhvr>
                                        <p:cTn id="212" dur="1000" decel="50000">
                                          <p:stCondLst>
                                            <p:cond delay="0"/>
                                          </p:stCondLst>
                                        </p:cTn>
                                        <p:tgtEl>
                                          <p:spTgt spid="88"/>
                                        </p:tgtEl>
                                      </p:cBhvr>
                                    </p:animEffect>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73"/>
                                        </p:tgtEl>
                                        <p:attrNameLst>
                                          <p:attrName>style.visibility</p:attrName>
                                        </p:attrNameLst>
                                      </p:cBhvr>
                                      <p:to>
                                        <p:strVal val="visible"/>
                                      </p:to>
                                    </p:set>
                                    <p:anim calcmode="lin" valueType="num">
                                      <p:cBhvr additive="base">
                                        <p:cTn id="217" dur="500" fill="hold"/>
                                        <p:tgtEl>
                                          <p:spTgt spid="73"/>
                                        </p:tgtEl>
                                        <p:attrNameLst>
                                          <p:attrName>ppt_x</p:attrName>
                                        </p:attrNameLst>
                                      </p:cBhvr>
                                      <p:tavLst>
                                        <p:tav tm="0">
                                          <p:val>
                                            <p:strVal val="#ppt_x"/>
                                          </p:val>
                                        </p:tav>
                                        <p:tav tm="100000">
                                          <p:val>
                                            <p:strVal val="#ppt_x"/>
                                          </p:val>
                                        </p:tav>
                                      </p:tavLst>
                                    </p:anim>
                                    <p:anim calcmode="lin" valueType="num">
                                      <p:cBhvr additive="base">
                                        <p:cTn id="218" dur="500" fill="hold"/>
                                        <p:tgtEl>
                                          <p:spTgt spid="73"/>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4"/>
                                        </p:tgtEl>
                                        <p:attrNameLst>
                                          <p:attrName>style.visibility</p:attrName>
                                        </p:attrNameLst>
                                      </p:cBhvr>
                                      <p:to>
                                        <p:strVal val="visible"/>
                                      </p:to>
                                    </p:set>
                                    <p:anim calcmode="lin" valueType="num">
                                      <p:cBhvr additive="base">
                                        <p:cTn id="221" dur="500" fill="hold"/>
                                        <p:tgtEl>
                                          <p:spTgt spid="74"/>
                                        </p:tgtEl>
                                        <p:attrNameLst>
                                          <p:attrName>ppt_x</p:attrName>
                                        </p:attrNameLst>
                                      </p:cBhvr>
                                      <p:tavLst>
                                        <p:tav tm="0">
                                          <p:val>
                                            <p:strVal val="#ppt_x"/>
                                          </p:val>
                                        </p:tav>
                                        <p:tav tm="100000">
                                          <p:val>
                                            <p:strVal val="#ppt_x"/>
                                          </p:val>
                                        </p:tav>
                                      </p:tavLst>
                                    </p:anim>
                                    <p:anim calcmode="lin" valueType="num">
                                      <p:cBhvr additive="base">
                                        <p:cTn id="22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75"/>
                                        </p:tgtEl>
                                        <p:attrNameLst>
                                          <p:attrName>style.visibility</p:attrName>
                                        </p:attrNameLst>
                                      </p:cBhvr>
                                      <p:to>
                                        <p:strVal val="visible"/>
                                      </p:to>
                                    </p:set>
                                    <p:anim calcmode="lin" valueType="num">
                                      <p:cBhvr additive="base">
                                        <p:cTn id="227" dur="500" fill="hold"/>
                                        <p:tgtEl>
                                          <p:spTgt spid="75"/>
                                        </p:tgtEl>
                                        <p:attrNameLst>
                                          <p:attrName>ppt_x</p:attrName>
                                        </p:attrNameLst>
                                      </p:cBhvr>
                                      <p:tavLst>
                                        <p:tav tm="0">
                                          <p:val>
                                            <p:strVal val="#ppt_x"/>
                                          </p:val>
                                        </p:tav>
                                        <p:tav tm="100000">
                                          <p:val>
                                            <p:strVal val="#ppt_x"/>
                                          </p:val>
                                        </p:tav>
                                      </p:tavLst>
                                    </p:anim>
                                    <p:anim calcmode="lin" valueType="num">
                                      <p:cBhvr additive="base">
                                        <p:cTn id="228" dur="500" fill="hold"/>
                                        <p:tgtEl>
                                          <p:spTgt spid="75"/>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76"/>
                                        </p:tgtEl>
                                        <p:attrNameLst>
                                          <p:attrName>style.visibility</p:attrName>
                                        </p:attrNameLst>
                                      </p:cBhvr>
                                      <p:to>
                                        <p:strVal val="visible"/>
                                      </p:to>
                                    </p:set>
                                    <p:anim calcmode="lin" valueType="num">
                                      <p:cBhvr additive="base">
                                        <p:cTn id="231" dur="500" fill="hold"/>
                                        <p:tgtEl>
                                          <p:spTgt spid="76"/>
                                        </p:tgtEl>
                                        <p:attrNameLst>
                                          <p:attrName>ppt_x</p:attrName>
                                        </p:attrNameLst>
                                      </p:cBhvr>
                                      <p:tavLst>
                                        <p:tav tm="0">
                                          <p:val>
                                            <p:strVal val="#ppt_x"/>
                                          </p:val>
                                        </p:tav>
                                        <p:tav tm="100000">
                                          <p:val>
                                            <p:strVal val="#ppt_x"/>
                                          </p:val>
                                        </p:tav>
                                      </p:tavLst>
                                    </p:anim>
                                    <p:anim calcmode="lin" valueType="num">
                                      <p:cBhvr additive="base">
                                        <p:cTn id="2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77"/>
                                        </p:tgtEl>
                                        <p:attrNameLst>
                                          <p:attrName>style.visibility</p:attrName>
                                        </p:attrNameLst>
                                      </p:cBhvr>
                                      <p:to>
                                        <p:strVal val="visible"/>
                                      </p:to>
                                    </p:set>
                                    <p:anim calcmode="lin" valueType="num">
                                      <p:cBhvr additive="base">
                                        <p:cTn id="237" dur="500" fill="hold"/>
                                        <p:tgtEl>
                                          <p:spTgt spid="77"/>
                                        </p:tgtEl>
                                        <p:attrNameLst>
                                          <p:attrName>ppt_x</p:attrName>
                                        </p:attrNameLst>
                                      </p:cBhvr>
                                      <p:tavLst>
                                        <p:tav tm="0">
                                          <p:val>
                                            <p:strVal val="#ppt_x"/>
                                          </p:val>
                                        </p:tav>
                                        <p:tav tm="100000">
                                          <p:val>
                                            <p:strVal val="#ppt_x"/>
                                          </p:val>
                                        </p:tav>
                                      </p:tavLst>
                                    </p:anim>
                                    <p:anim calcmode="lin" valueType="num">
                                      <p:cBhvr additive="base">
                                        <p:cTn id="238" dur="500" fill="hold"/>
                                        <p:tgtEl>
                                          <p:spTgt spid="77"/>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78"/>
                                        </p:tgtEl>
                                        <p:attrNameLst>
                                          <p:attrName>style.visibility</p:attrName>
                                        </p:attrNameLst>
                                      </p:cBhvr>
                                      <p:to>
                                        <p:strVal val="visible"/>
                                      </p:to>
                                    </p:set>
                                    <p:anim calcmode="lin" valueType="num">
                                      <p:cBhvr additive="base">
                                        <p:cTn id="241" dur="500" fill="hold"/>
                                        <p:tgtEl>
                                          <p:spTgt spid="78"/>
                                        </p:tgtEl>
                                        <p:attrNameLst>
                                          <p:attrName>ppt_x</p:attrName>
                                        </p:attrNameLst>
                                      </p:cBhvr>
                                      <p:tavLst>
                                        <p:tav tm="0">
                                          <p:val>
                                            <p:strVal val="#ppt_x"/>
                                          </p:val>
                                        </p:tav>
                                        <p:tav tm="100000">
                                          <p:val>
                                            <p:strVal val="#ppt_x"/>
                                          </p:val>
                                        </p:tav>
                                      </p:tavLst>
                                    </p:anim>
                                    <p:anim calcmode="lin" valueType="num">
                                      <p:cBhvr additive="base">
                                        <p:cTn id="24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79"/>
                                        </p:tgtEl>
                                        <p:attrNameLst>
                                          <p:attrName>style.visibility</p:attrName>
                                        </p:attrNameLst>
                                      </p:cBhvr>
                                      <p:to>
                                        <p:strVal val="visible"/>
                                      </p:to>
                                    </p:set>
                                    <p:anim calcmode="lin" valueType="num">
                                      <p:cBhvr additive="base">
                                        <p:cTn id="247" dur="500" fill="hold"/>
                                        <p:tgtEl>
                                          <p:spTgt spid="79"/>
                                        </p:tgtEl>
                                        <p:attrNameLst>
                                          <p:attrName>ppt_x</p:attrName>
                                        </p:attrNameLst>
                                      </p:cBhvr>
                                      <p:tavLst>
                                        <p:tav tm="0">
                                          <p:val>
                                            <p:strVal val="#ppt_x"/>
                                          </p:val>
                                        </p:tav>
                                        <p:tav tm="100000">
                                          <p:val>
                                            <p:strVal val="#ppt_x"/>
                                          </p:val>
                                        </p:tav>
                                      </p:tavLst>
                                    </p:anim>
                                    <p:anim calcmode="lin" valueType="num">
                                      <p:cBhvr additive="base">
                                        <p:cTn id="248" dur="500" fill="hold"/>
                                        <p:tgtEl>
                                          <p:spTgt spid="79"/>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80"/>
                                        </p:tgtEl>
                                        <p:attrNameLst>
                                          <p:attrName>style.visibility</p:attrName>
                                        </p:attrNameLst>
                                      </p:cBhvr>
                                      <p:to>
                                        <p:strVal val="visible"/>
                                      </p:to>
                                    </p:set>
                                    <p:anim calcmode="lin" valueType="num">
                                      <p:cBhvr additive="base">
                                        <p:cTn id="251" dur="500" fill="hold"/>
                                        <p:tgtEl>
                                          <p:spTgt spid="80"/>
                                        </p:tgtEl>
                                        <p:attrNameLst>
                                          <p:attrName>ppt_x</p:attrName>
                                        </p:attrNameLst>
                                      </p:cBhvr>
                                      <p:tavLst>
                                        <p:tav tm="0">
                                          <p:val>
                                            <p:strVal val="#ppt_x"/>
                                          </p:val>
                                        </p:tav>
                                        <p:tav tm="100000">
                                          <p:val>
                                            <p:strVal val="#ppt_x"/>
                                          </p:val>
                                        </p:tav>
                                      </p:tavLst>
                                    </p:anim>
                                    <p:anim calcmode="lin" valueType="num">
                                      <p:cBhvr additive="base">
                                        <p:cTn id="25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9" grpId="0" animBg="1"/>
      <p:bldP spid="51" grpId="0" animBg="1"/>
      <p:bldP spid="63" grpId="0" animBg="1"/>
      <p:bldP spid="65" grpId="0" animBg="1"/>
      <p:bldP spid="66" grpId="0" animBg="1"/>
      <p:bldP spid="71" grpId="0" animBg="1"/>
      <p:bldP spid="72"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刀客儿出品_1" descr="A close up of an animal&#10;&#10;Description automatically generated">
            <a:extLst>
              <a:ext uri="{FF2B5EF4-FFF2-40B4-BE49-F238E27FC236}">
                <a16:creationId xmlns:a16="http://schemas.microsoft.com/office/drawing/2014/main" id="{34003290-3916-400D-94DE-A40B53A96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62" y="563304"/>
            <a:ext cx="4583876" cy="3107868"/>
          </a:xfrm>
          <a:prstGeom prst="rect">
            <a:avLst/>
          </a:prstGeom>
        </p:spPr>
      </p:pic>
      <p:sp>
        <p:nvSpPr>
          <p:cNvPr id="2" name="稻壳儿_刀客儿出品_2">
            <a:extLst>
              <a:ext uri="{FF2B5EF4-FFF2-40B4-BE49-F238E27FC236}">
                <a16:creationId xmlns:a16="http://schemas.microsoft.com/office/drawing/2014/main" id="{718D7934-F65D-4A87-BD07-92F6845E1F4A}"/>
              </a:ext>
            </a:extLst>
          </p:cNvPr>
          <p:cNvSpPr txBox="1"/>
          <p:nvPr/>
        </p:nvSpPr>
        <p:spPr>
          <a:xfrm>
            <a:off x="4772561" y="4293652"/>
            <a:ext cx="2646878" cy="830997"/>
          </a:xfrm>
          <a:prstGeom prst="rect">
            <a:avLst/>
          </a:prstGeom>
          <a:noFill/>
        </p:spPr>
        <p:txBody>
          <a:bodyPr wrap="none" lIns="90000" tIns="46800" rIns="90000" bIns="46800" rtlCol="0">
            <a:spAutoFit/>
          </a:bodyPr>
          <a:lstStyle/>
          <a:p>
            <a:pPr algn="ctr"/>
            <a:r>
              <a:rPr lang="zh-CN" altLang="en-US" sz="4800" dirty="0">
                <a:solidFill>
                  <a:schemeClr val="accent1"/>
                </a:solidFill>
                <a:latin typeface="叶根友唐楷简" panose="02010601030101010101" pitchFamily="2" charset="-122"/>
                <a:ea typeface="叶根友唐楷简" panose="02010601030101010101" pitchFamily="2" charset="-122"/>
              </a:rPr>
              <a:t>添加标题</a:t>
            </a:r>
            <a:endParaRPr lang="en-US" sz="4800" dirty="0">
              <a:solidFill>
                <a:schemeClr val="accent1"/>
              </a:solidFill>
              <a:latin typeface="叶根友唐楷简" panose="02010601030101010101" pitchFamily="2" charset="-122"/>
              <a:ea typeface="叶根友唐楷简" panose="02010601030101010101" pitchFamily="2" charset="-122"/>
            </a:endParaRPr>
          </a:p>
        </p:txBody>
      </p:sp>
      <p:sp>
        <p:nvSpPr>
          <p:cNvPr id="3" name="稻壳儿_刀客儿出品_3">
            <a:extLst>
              <a:ext uri="{FF2B5EF4-FFF2-40B4-BE49-F238E27FC236}">
                <a16:creationId xmlns:a16="http://schemas.microsoft.com/office/drawing/2014/main" id="{B09AF9E8-4607-49AB-AD3D-72C129DF93C9}"/>
              </a:ext>
            </a:extLst>
          </p:cNvPr>
          <p:cNvSpPr txBox="1"/>
          <p:nvPr/>
        </p:nvSpPr>
        <p:spPr>
          <a:xfrm>
            <a:off x="5331860" y="3743960"/>
            <a:ext cx="1528280" cy="525401"/>
          </a:xfrm>
          <a:prstGeom prst="rect">
            <a:avLst/>
          </a:prstGeom>
          <a:noFill/>
        </p:spPr>
        <p:txBody>
          <a:bodyPr wrap="none" lIns="90000" tIns="46800" rIns="90000" bIns="46800" rtlCol="0">
            <a:spAutoFit/>
          </a:bodyPr>
          <a:lstStyle/>
          <a:p>
            <a:pPr algn="ctr"/>
            <a:r>
              <a:rPr lang="en-US" altLang="zh-CN" sz="2800" dirty="0">
                <a:solidFill>
                  <a:schemeClr val="tx1">
                    <a:lumMod val="85000"/>
                    <a:lumOff val="15000"/>
                  </a:schemeClr>
                </a:solidFill>
              </a:rPr>
              <a:t>PART.03</a:t>
            </a:r>
            <a:endParaRPr lang="en-US" sz="2800" dirty="0">
              <a:solidFill>
                <a:schemeClr val="tx1">
                  <a:lumMod val="85000"/>
                  <a:lumOff val="15000"/>
                </a:schemeClr>
              </a:solidFill>
            </a:endParaRPr>
          </a:p>
        </p:txBody>
      </p:sp>
      <p:sp>
        <p:nvSpPr>
          <p:cNvPr id="4" name="稻壳儿_刀客儿出品_4">
            <a:extLst>
              <a:ext uri="{FF2B5EF4-FFF2-40B4-BE49-F238E27FC236}">
                <a16:creationId xmlns:a16="http://schemas.microsoft.com/office/drawing/2014/main" id="{FA8182CA-41E6-49CF-8009-8059F0616AA6}"/>
              </a:ext>
            </a:extLst>
          </p:cNvPr>
          <p:cNvSpPr txBox="1"/>
          <p:nvPr/>
        </p:nvSpPr>
        <p:spPr>
          <a:xfrm>
            <a:off x="2874401" y="5195587"/>
            <a:ext cx="6443199" cy="73808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 </a:t>
            </a:r>
            <a:r>
              <a:rPr lang="en-US" sz="1200" dirty="0" err="1">
                <a:solidFill>
                  <a:schemeClr val="bg1">
                    <a:lumMod val="50000"/>
                  </a:schemeClr>
                </a:solidFill>
              </a:rPr>
              <a:t>Fusce</a:t>
            </a:r>
            <a:r>
              <a:rPr lang="en-US" sz="1200" dirty="0">
                <a:solidFill>
                  <a:schemeClr val="bg1">
                    <a:lumMod val="50000"/>
                  </a:schemeClr>
                </a:solidFill>
              </a:rPr>
              <a:t> </a:t>
            </a:r>
            <a:r>
              <a:rPr lang="en-US" sz="1200" dirty="0" err="1">
                <a:solidFill>
                  <a:schemeClr val="bg1">
                    <a:lumMod val="50000"/>
                  </a:schemeClr>
                </a:solidFill>
              </a:rPr>
              <a:t>posuere</a:t>
            </a:r>
            <a:r>
              <a:rPr lang="en-US" sz="1200" dirty="0">
                <a:solidFill>
                  <a:schemeClr val="bg1">
                    <a:lumMod val="50000"/>
                  </a:schemeClr>
                </a:solidFill>
              </a:rPr>
              <a:t>, magna sed pulvinar </a:t>
            </a:r>
            <a:r>
              <a:rPr lang="en-US" sz="1200" dirty="0" err="1">
                <a:solidFill>
                  <a:schemeClr val="bg1">
                    <a:lumMod val="50000"/>
                  </a:schemeClr>
                </a:solidFill>
              </a:rPr>
              <a:t>ultricies</a:t>
            </a:r>
            <a:r>
              <a:rPr lang="en-US" sz="1200" dirty="0">
                <a:solidFill>
                  <a:schemeClr val="bg1">
                    <a:lumMod val="50000"/>
                  </a:schemeClr>
                </a:solidFill>
              </a:rPr>
              <a:t>, </a:t>
            </a:r>
            <a:r>
              <a:rPr lang="en-US" sz="1200" dirty="0" err="1">
                <a:solidFill>
                  <a:schemeClr val="bg1">
                    <a:lumMod val="50000"/>
                  </a:schemeClr>
                </a:solidFill>
              </a:rPr>
              <a:t>purus</a:t>
            </a:r>
            <a:r>
              <a:rPr lang="en-US" sz="1200" dirty="0">
                <a:solidFill>
                  <a:schemeClr val="bg1">
                    <a:lumMod val="50000"/>
                  </a:schemeClr>
                </a:solidFill>
              </a:rPr>
              <a:t> </a:t>
            </a:r>
            <a:r>
              <a:rPr lang="en-US" sz="1200" dirty="0" err="1">
                <a:solidFill>
                  <a:schemeClr val="bg1">
                    <a:lumMod val="50000"/>
                  </a:schemeClr>
                </a:solidFill>
              </a:rPr>
              <a:t>lectus</a:t>
            </a:r>
            <a:r>
              <a:rPr lang="en-US" sz="1200" dirty="0">
                <a:solidFill>
                  <a:schemeClr val="bg1">
                    <a:lumMod val="50000"/>
                  </a:schemeClr>
                </a:solidFill>
              </a:rPr>
              <a:t> </a:t>
            </a:r>
            <a:r>
              <a:rPr lang="en-US" sz="1200" dirty="0" err="1">
                <a:solidFill>
                  <a:schemeClr val="bg1">
                    <a:lumMod val="50000"/>
                  </a:schemeClr>
                </a:solidFill>
              </a:rPr>
              <a:t>malesuada</a:t>
            </a:r>
            <a:r>
              <a:rPr lang="en-US" sz="1200" dirty="0">
                <a:solidFill>
                  <a:schemeClr val="bg1">
                    <a:lumMod val="50000"/>
                  </a:schemeClr>
                </a:solidFill>
              </a:rPr>
              <a:t> libero,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commodo</a:t>
            </a:r>
            <a:r>
              <a:rPr lang="en-US" sz="1200" dirty="0">
                <a:solidFill>
                  <a:schemeClr val="bg1">
                    <a:lumMod val="50000"/>
                  </a:schemeClr>
                </a:solidFill>
              </a:rPr>
              <a:t> magna </a:t>
            </a:r>
            <a:r>
              <a:rPr lang="en-US" sz="1200" dirty="0" err="1">
                <a:solidFill>
                  <a:schemeClr val="bg1">
                    <a:lumMod val="50000"/>
                  </a:schemeClr>
                </a:solidFill>
              </a:rPr>
              <a:t>eros</a:t>
            </a:r>
            <a:r>
              <a:rPr lang="en-US" sz="1200" dirty="0">
                <a:solidFill>
                  <a:schemeClr val="bg1">
                    <a:lumMod val="50000"/>
                  </a:schemeClr>
                </a:solidFill>
              </a:rPr>
              <a:t> </a:t>
            </a:r>
            <a:r>
              <a:rPr lang="en-US" sz="1200" dirty="0" err="1">
                <a:solidFill>
                  <a:schemeClr val="bg1">
                    <a:lumMod val="50000"/>
                  </a:schemeClr>
                </a:solidFill>
              </a:rPr>
              <a:t>quis</a:t>
            </a:r>
            <a:r>
              <a:rPr lang="en-US" sz="1200" dirty="0">
                <a:solidFill>
                  <a:schemeClr val="bg1">
                    <a:lumMod val="50000"/>
                  </a:schemeClr>
                </a:solidFill>
              </a:rPr>
              <a:t> </a:t>
            </a:r>
            <a:r>
              <a:rPr lang="en-US" sz="1200" dirty="0" err="1">
                <a:solidFill>
                  <a:schemeClr val="bg1">
                    <a:lumMod val="50000"/>
                  </a:schemeClr>
                </a:solidFill>
              </a:rPr>
              <a:t>urna</a:t>
            </a:r>
            <a:r>
              <a:rPr lang="en-US" sz="1200" dirty="0">
                <a:solidFill>
                  <a:schemeClr val="bg1">
                    <a:lumMod val="50000"/>
                  </a:schemeClr>
                </a:solidFill>
              </a:rPr>
              <a:t>.</a:t>
            </a:r>
          </a:p>
        </p:txBody>
      </p:sp>
    </p:spTree>
    <p:extLst>
      <p:ext uri="{BB962C8B-B14F-4D97-AF65-F5344CB8AC3E}">
        <p14:creationId xmlns:p14="http://schemas.microsoft.com/office/powerpoint/2010/main" val="13887206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_刀客儿出品_1">
            <a:extLst>
              <a:ext uri="{FF2B5EF4-FFF2-40B4-BE49-F238E27FC236}">
                <a16:creationId xmlns:a16="http://schemas.microsoft.com/office/drawing/2014/main" id="{767B9EA4-AB54-4258-9903-3572CBEFCEAF}"/>
              </a:ext>
            </a:extLst>
          </p:cNvPr>
          <p:cNvSpPr/>
          <p:nvPr/>
        </p:nvSpPr>
        <p:spPr>
          <a:xfrm>
            <a:off x="6034584" y="0"/>
            <a:ext cx="5559188" cy="6858000"/>
          </a:xfrm>
          <a:custGeom>
            <a:avLst/>
            <a:gdLst>
              <a:gd name="connsiteX0" fmla="*/ 1383681 w 5559188"/>
              <a:gd name="connsiteY0" fmla="*/ 0 h 6858000"/>
              <a:gd name="connsiteX1" fmla="*/ 5559188 w 5559188"/>
              <a:gd name="connsiteY1" fmla="*/ 0 h 6858000"/>
              <a:gd name="connsiteX2" fmla="*/ 4175507 w 5559188"/>
              <a:gd name="connsiteY2" fmla="*/ 3429000 h 6858000"/>
              <a:gd name="connsiteX3" fmla="*/ 5559188 w 5559188"/>
              <a:gd name="connsiteY3" fmla="*/ 6858000 h 6858000"/>
              <a:gd name="connsiteX4" fmla="*/ 1383681 w 5559188"/>
              <a:gd name="connsiteY4" fmla="*/ 6858000 h 6858000"/>
              <a:gd name="connsiteX5" fmla="*/ 0 w 555918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9188" h="6858000">
                <a:moveTo>
                  <a:pt x="1383681" y="0"/>
                </a:moveTo>
                <a:lnTo>
                  <a:pt x="5559188" y="0"/>
                </a:lnTo>
                <a:lnTo>
                  <a:pt x="4175507" y="3429000"/>
                </a:lnTo>
                <a:lnTo>
                  <a:pt x="5559188" y="6858000"/>
                </a:lnTo>
                <a:lnTo>
                  <a:pt x="1383681" y="6858000"/>
                </a:lnTo>
                <a:lnTo>
                  <a:pt x="0" y="3429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稻壳儿_刀客儿出品_2">
            <a:extLst>
              <a:ext uri="{FF2B5EF4-FFF2-40B4-BE49-F238E27FC236}">
                <a16:creationId xmlns:a16="http://schemas.microsoft.com/office/drawing/2014/main" id="{333BCFBF-89BA-400D-B2ED-FA32E0B4C30C}"/>
              </a:ext>
            </a:extLst>
          </p:cNvPr>
          <p:cNvSpPr txBox="1"/>
          <p:nvPr/>
        </p:nvSpPr>
        <p:spPr>
          <a:xfrm>
            <a:off x="1148809" y="1279765"/>
            <a:ext cx="4058830" cy="646331"/>
          </a:xfrm>
          <a:prstGeom prst="rect">
            <a:avLst/>
          </a:prstGeom>
          <a:noFill/>
        </p:spPr>
        <p:txBody>
          <a:bodyPr wrap="square" rtlCol="0">
            <a:spAutoFit/>
          </a:bodyPr>
          <a:lstStyle/>
          <a:p>
            <a:r>
              <a:rPr lang="zh-CN" altLang="en-US" sz="3600">
                <a:solidFill>
                  <a:schemeClr val="tx1">
                    <a:lumMod val="75000"/>
                    <a:lumOff val="25000"/>
                  </a:schemeClr>
                </a:solidFill>
                <a:latin typeface="+mj-ea"/>
                <a:ea typeface="+mj-ea"/>
                <a:cs typeface="+mn-ea"/>
                <a:sym typeface="+mn-lt"/>
              </a:rPr>
              <a:t>在这里添加标题</a:t>
            </a:r>
            <a:endParaRPr lang="en-US" sz="3600" dirty="0">
              <a:solidFill>
                <a:schemeClr val="accent1"/>
              </a:solidFill>
              <a:latin typeface="+mj-ea"/>
              <a:ea typeface="+mj-ea"/>
              <a:cs typeface="+mn-ea"/>
              <a:sym typeface="+mn-lt"/>
            </a:endParaRPr>
          </a:p>
        </p:txBody>
      </p:sp>
      <p:sp>
        <p:nvSpPr>
          <p:cNvPr id="17" name="稻壳儿_刀客儿出品_3">
            <a:extLst>
              <a:ext uri="{FF2B5EF4-FFF2-40B4-BE49-F238E27FC236}">
                <a16:creationId xmlns:a16="http://schemas.microsoft.com/office/drawing/2014/main" id="{5CCB2617-6E11-4524-9D51-0EDC5DF892AA}"/>
              </a:ext>
            </a:extLst>
          </p:cNvPr>
          <p:cNvSpPr txBox="1"/>
          <p:nvPr/>
        </p:nvSpPr>
        <p:spPr>
          <a:xfrm>
            <a:off x="1148809" y="1977369"/>
            <a:ext cx="2941831" cy="307777"/>
          </a:xfrm>
          <a:prstGeom prst="rect">
            <a:avLst/>
          </a:prstGeom>
          <a:noFill/>
        </p:spPr>
        <p:txBody>
          <a:bodyPr wrap="none" rtlCol="0">
            <a:spAutoFit/>
          </a:bodyPr>
          <a:lstStyle/>
          <a:p>
            <a:r>
              <a:rPr lang="en-US" sz="1400" spc="300" dirty="0">
                <a:solidFill>
                  <a:schemeClr val="bg1">
                    <a:lumMod val="75000"/>
                  </a:schemeClr>
                </a:solidFill>
                <a:cs typeface="+mn-ea"/>
                <a:sym typeface="+mn-lt"/>
              </a:rPr>
              <a:t>Presentation Template</a:t>
            </a:r>
          </a:p>
        </p:txBody>
      </p:sp>
      <p:sp>
        <p:nvSpPr>
          <p:cNvPr id="18" name="稻壳儿_刀客儿出品_4"/>
          <p:cNvSpPr/>
          <p:nvPr/>
        </p:nvSpPr>
        <p:spPr>
          <a:xfrm flipH="1">
            <a:off x="1148809" y="4889525"/>
            <a:ext cx="548284" cy="54828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lumMod val="85000"/>
              <a:lumOff val="15000"/>
            </a:schemeClr>
          </a:solidFill>
          <a:ln w="12700">
            <a:miter lim="400000"/>
          </a:ln>
        </p:spPr>
        <p:txBody>
          <a:bodyPr lIns="90000" tIns="46800" rIns="90000" bIns="4680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75000"/>
                  <a:lumOff val="25000"/>
                </a:schemeClr>
              </a:solidFill>
              <a:cs typeface="+mn-ea"/>
              <a:sym typeface="+mn-lt"/>
            </a:endParaRPr>
          </a:p>
        </p:txBody>
      </p:sp>
      <p:sp>
        <p:nvSpPr>
          <p:cNvPr id="19" name="稻壳儿_刀客儿出品_5"/>
          <p:cNvSpPr txBox="1"/>
          <p:nvPr/>
        </p:nvSpPr>
        <p:spPr>
          <a:xfrm>
            <a:off x="1839280" y="4763557"/>
            <a:ext cx="1977121" cy="402291"/>
          </a:xfrm>
          <a:prstGeom prst="rect">
            <a:avLst/>
          </a:prstGeom>
          <a:noFill/>
        </p:spPr>
        <p:txBody>
          <a:bodyPr wrap="none" lIns="90000" tIns="46800" rIns="90000" bIns="46800" rtlCol="0">
            <a:spAutoFit/>
          </a:bodyPr>
          <a:lstStyle/>
          <a:p>
            <a:r>
              <a:rPr lang="zh-CN" altLang="en-US" sz="2000" b="1">
                <a:solidFill>
                  <a:schemeClr val="tx1">
                    <a:lumMod val="75000"/>
                    <a:lumOff val="25000"/>
                  </a:schemeClr>
                </a:solidFill>
                <a:latin typeface="+mn-ea"/>
                <a:cs typeface="+mn-ea"/>
                <a:sym typeface="+mn-lt"/>
              </a:rPr>
              <a:t>在这里添加标题</a:t>
            </a:r>
            <a:endParaRPr lang="en-US" sz="2000" b="1" dirty="0">
              <a:solidFill>
                <a:schemeClr val="tx1">
                  <a:lumMod val="75000"/>
                  <a:lumOff val="25000"/>
                </a:schemeClr>
              </a:solidFill>
              <a:latin typeface="+mn-ea"/>
              <a:cs typeface="+mn-ea"/>
              <a:sym typeface="+mn-lt"/>
            </a:endParaRPr>
          </a:p>
        </p:txBody>
      </p:sp>
      <p:sp>
        <p:nvSpPr>
          <p:cNvPr id="20" name="稻壳儿_刀客儿出品_6"/>
          <p:cNvSpPr/>
          <p:nvPr/>
        </p:nvSpPr>
        <p:spPr>
          <a:xfrm>
            <a:off x="1839280" y="5132769"/>
            <a:ext cx="3368359" cy="888256"/>
          </a:xfrm>
          <a:prstGeom prst="rect">
            <a:avLst/>
          </a:prstGeom>
        </p:spPr>
        <p:txBody>
          <a:bodyPr wrap="square" lIns="90000" tIns="46800" rIns="90000" bIns="46800">
            <a:spAutoFit/>
          </a:bodyPr>
          <a:lstStyle/>
          <a:p>
            <a:pPr>
              <a:lnSpc>
                <a:spcPct val="150000"/>
              </a:lnSpc>
            </a:pPr>
            <a:r>
              <a:rPr lang="en-US" sz="1200" b="0" i="0" dirty="0">
                <a:solidFill>
                  <a:schemeClr val="tx1">
                    <a:lumMod val="75000"/>
                    <a:lumOff val="25000"/>
                  </a:schemeClr>
                </a:solidFill>
                <a:effectLst/>
                <a:cs typeface="+mn-ea"/>
                <a:sym typeface="+mn-lt"/>
              </a:rPr>
              <a:t>Sed ut perspiciatis unde omne</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volupta</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teaccus</a:t>
            </a:r>
            <a:r>
              <a:rPr lang="id-ID" sz="1200" b="0" i="0" dirty="0">
                <a:solidFill>
                  <a:schemeClr val="tx1">
                    <a:lumMod val="75000"/>
                    <a:lumOff val="25000"/>
                  </a:schemeClr>
                </a:solidFill>
                <a:effectLst/>
                <a:cs typeface="+mn-ea"/>
                <a:sym typeface="+mn-lt"/>
              </a:rPr>
              <a:t> </a:t>
            </a:r>
            <a:r>
              <a:rPr lang="en-US" sz="1200" b="0" i="0" dirty="0">
                <a:solidFill>
                  <a:schemeClr val="tx1">
                    <a:lumMod val="75000"/>
                    <a:lumOff val="25000"/>
                  </a:schemeClr>
                </a:solidFill>
                <a:effectLst/>
                <a:cs typeface="+mn-ea"/>
                <a:sym typeface="+mn-lt"/>
              </a:rPr>
              <a:t>antium dolorlaudantium, toaperiam</a:t>
            </a:r>
            <a:endParaRPr lang="en-US" sz="1200" dirty="0">
              <a:solidFill>
                <a:schemeClr val="tx1">
                  <a:lumMod val="75000"/>
                  <a:lumOff val="25000"/>
                </a:schemeClr>
              </a:solidFill>
              <a:cs typeface="+mn-ea"/>
              <a:sym typeface="+mn-lt"/>
            </a:endParaRPr>
          </a:p>
        </p:txBody>
      </p:sp>
      <p:sp>
        <p:nvSpPr>
          <p:cNvPr id="21" name="稻壳儿_刀客儿出品_7"/>
          <p:cNvSpPr/>
          <p:nvPr/>
        </p:nvSpPr>
        <p:spPr>
          <a:xfrm>
            <a:off x="1148810" y="2601741"/>
            <a:ext cx="4058830" cy="1719253"/>
          </a:xfrm>
          <a:prstGeom prst="rect">
            <a:avLst/>
          </a:prstGeom>
        </p:spPr>
        <p:txBody>
          <a:bodyPr wrap="square">
            <a:spAutoFit/>
          </a:bodyPr>
          <a:lstStyle/>
          <a:p>
            <a:pPr>
              <a:lnSpc>
                <a:spcPct val="150000"/>
              </a:lnSpc>
            </a:pPr>
            <a:r>
              <a:rPr lang="en-US" sz="1200" b="0" i="0" dirty="0">
                <a:solidFill>
                  <a:schemeClr val="tx1">
                    <a:lumMod val="75000"/>
                    <a:lumOff val="25000"/>
                  </a:schemeClr>
                </a:solidFill>
                <a:effectLst/>
                <a:cs typeface="+mn-ea"/>
                <a:sym typeface="+mn-lt"/>
              </a:rPr>
              <a:t>Sed </a:t>
            </a:r>
            <a:r>
              <a:rPr lang="en-US" sz="1200" b="0" i="0" dirty="0" err="1">
                <a:solidFill>
                  <a:schemeClr val="tx1">
                    <a:lumMod val="75000"/>
                    <a:lumOff val="25000"/>
                  </a:schemeClr>
                </a:solidFill>
                <a:effectLst/>
                <a:cs typeface="+mn-ea"/>
                <a:sym typeface="+mn-lt"/>
              </a:rPr>
              <a:t>ut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perspiciatis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unde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omnis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iste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natus</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esvolupt</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ateaccusantium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doloremque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laudantium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totam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aperiam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eaque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ipsa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quae</a:t>
            </a:r>
            <a:r>
              <a:rPr lang="en-US" sz="1200" b="0" i="0" dirty="0">
                <a:solidFill>
                  <a:schemeClr val="tx1">
                    <a:lumMod val="75000"/>
                    <a:lumOff val="25000"/>
                  </a:schemeClr>
                </a:solidFill>
                <a:effectLst/>
                <a:cs typeface="+mn-ea"/>
                <a:sym typeface="+mn-lt"/>
              </a:rPr>
              <a:t> ab </a:t>
            </a:r>
            <a:r>
              <a:rPr lang="en-US" sz="1200" b="0" i="0" dirty="0" err="1">
                <a:solidFill>
                  <a:schemeClr val="tx1">
                    <a:lumMod val="75000"/>
                    <a:lumOff val="25000"/>
                  </a:schemeClr>
                </a:solidFill>
                <a:effectLst/>
                <a:cs typeface="+mn-ea"/>
                <a:sym typeface="+mn-lt"/>
              </a:rPr>
              <a:t>illo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inventore</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veritatis</a:t>
            </a:r>
            <a:r>
              <a:rPr lang="en-US" sz="1200" b="0" i="0" dirty="0">
                <a:solidFill>
                  <a:schemeClr val="tx1">
                    <a:lumMod val="75000"/>
                    <a:lumOff val="25000"/>
                  </a:schemeClr>
                </a:solidFill>
                <a:effectLst/>
                <a:cs typeface="+mn-ea"/>
                <a:sym typeface="+mn-lt"/>
              </a:rPr>
              <a:t> et </a:t>
            </a:r>
            <a:r>
              <a:rPr lang="en-US" sz="1200" b="0" i="0" dirty="0" err="1">
                <a:solidFill>
                  <a:schemeClr val="tx1">
                    <a:lumMod val="75000"/>
                    <a:lumOff val="25000"/>
                  </a:schemeClr>
                </a:solidFill>
                <a:effectLst/>
                <a:cs typeface="+mn-ea"/>
                <a:sym typeface="+mn-lt"/>
              </a:rPr>
              <a:t>quasrchitecto</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beatae</a:t>
            </a:r>
            <a:r>
              <a:rPr lang="en-US" sz="1200" b="0" i="0" dirty="0">
                <a:solidFill>
                  <a:schemeClr val="tx1">
                    <a:lumMod val="75000"/>
                    <a:lumOff val="25000"/>
                  </a:schemeClr>
                </a:solidFill>
                <a:effectLst/>
                <a:cs typeface="+mn-ea"/>
                <a:sym typeface="+mn-lt"/>
              </a:rPr>
              <a:t> vitae dicta sunt </a:t>
            </a:r>
            <a:r>
              <a:rPr lang="en-US" sz="1200" b="0" i="0" dirty="0" err="1">
                <a:solidFill>
                  <a:schemeClr val="tx1">
                    <a:lumMod val="75000"/>
                    <a:lumOff val="25000"/>
                  </a:schemeClr>
                </a:solidFill>
                <a:effectLst/>
                <a:cs typeface="+mn-ea"/>
                <a:sym typeface="+mn-lt"/>
              </a:rPr>
              <a:t>explicabo</a:t>
            </a:r>
            <a:r>
              <a:rPr lang="en-US" sz="1200" b="0" i="0" dirty="0">
                <a:solidFill>
                  <a:schemeClr val="tx1">
                    <a:lumMod val="75000"/>
                    <a:lumOff val="25000"/>
                  </a:schemeClr>
                </a:solidFill>
                <a:effectLst/>
                <a:cs typeface="+mn-ea"/>
                <a:sym typeface="+mn-lt"/>
              </a:rPr>
              <a:t>. Nemo </a:t>
            </a:r>
            <a:r>
              <a:rPr lang="en-US" sz="1200" b="0" i="0" dirty="0" err="1">
                <a:solidFill>
                  <a:schemeClr val="tx1">
                    <a:lumMod val="75000"/>
                    <a:lumOff val="25000"/>
                  </a:schemeClr>
                </a:solidFill>
                <a:effectLst/>
                <a:cs typeface="+mn-ea"/>
                <a:sym typeface="+mn-lt"/>
              </a:rPr>
              <a:t>enim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ipoluptatem</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quia</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voluptas</a:t>
            </a:r>
            <a:r>
              <a:rPr lang="en-US" sz="1200" b="0" i="0" dirty="0">
                <a:solidFill>
                  <a:schemeClr val="tx1">
                    <a:lumMod val="75000"/>
                    <a:lumOff val="25000"/>
                  </a:schemeClr>
                </a:solidFill>
                <a:effectLst/>
                <a:cs typeface="+mn-ea"/>
                <a:sym typeface="+mn-lt"/>
              </a:rPr>
              <a:t> sit </a:t>
            </a:r>
            <a:r>
              <a:rPr lang="en-US" sz="1200" b="0" i="0" dirty="0" err="1">
                <a:solidFill>
                  <a:schemeClr val="tx1">
                    <a:lumMod val="75000"/>
                    <a:lumOff val="25000"/>
                  </a:schemeClr>
                </a:solidFill>
                <a:effectLst/>
                <a:cs typeface="+mn-ea"/>
                <a:sym typeface="+mn-lt"/>
              </a:rPr>
              <a:t>aspernatur</a:t>
            </a:r>
            <a:r>
              <a:rPr lang="en-US" sz="1200" b="0" i="0" dirty="0">
                <a:solidFill>
                  <a:schemeClr val="tx1">
                    <a:lumMod val="75000"/>
                    <a:lumOff val="25000"/>
                  </a:schemeClr>
                </a:solidFill>
                <a:effectLst/>
                <a:cs typeface="+mn-ea"/>
                <a:sym typeface="+mn-lt"/>
              </a:rPr>
              <a:t> </a:t>
            </a:r>
            <a:r>
              <a:rPr lang="en-US" sz="1200" b="0" i="0" dirty="0" err="1">
                <a:solidFill>
                  <a:schemeClr val="tx1">
                    <a:lumMod val="75000"/>
                    <a:lumOff val="25000"/>
                  </a:schemeClr>
                </a:solidFill>
                <a:effectLst/>
                <a:cs typeface="+mn-ea"/>
                <a:sym typeface="+mn-lt"/>
              </a:rPr>
              <a:t>aut</a:t>
            </a:r>
            <a:endParaRPr lang="en-US" sz="1200" dirty="0">
              <a:solidFill>
                <a:schemeClr val="tx1">
                  <a:lumMod val="75000"/>
                  <a:lumOff val="25000"/>
                </a:schemeClr>
              </a:solidFill>
              <a:cs typeface="+mn-ea"/>
              <a:sym typeface="+mn-lt"/>
            </a:endParaRPr>
          </a:p>
        </p:txBody>
      </p:sp>
      <p:pic>
        <p:nvPicPr>
          <p:cNvPr id="4" name="稻壳儿_刀客儿出品_8">
            <a:extLst>
              <a:ext uri="{FF2B5EF4-FFF2-40B4-BE49-F238E27FC236}">
                <a16:creationId xmlns:a16="http://schemas.microsoft.com/office/drawing/2014/main" id="{4B9B3C92-5427-40F3-930D-B20E59261B98}"/>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23694" r="23694"/>
          <a:stretch>
            <a:fillRect/>
          </a:stretch>
        </p:blipFill>
        <p:spPr/>
      </p:pic>
    </p:spTree>
    <p:extLst>
      <p:ext uri="{BB962C8B-B14F-4D97-AF65-F5344CB8AC3E}">
        <p14:creationId xmlns:p14="http://schemas.microsoft.com/office/powerpoint/2010/main" val="3530384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P spid="18" grpId="0" animBg="1"/>
      <p:bldP spid="19" grpId="0"/>
      <p:bldP spid="20" grpId="0"/>
      <p:bldP spid="21" grpId="0"/>
    </p:bldLst>
  </p:timing>
</p:sld>
</file>

<file path=ppt/theme/theme1.xml><?xml version="1.0" encoding="utf-8"?>
<a:theme xmlns:a="http://schemas.openxmlformats.org/drawingml/2006/main" name="Office Theme">
  <a:themeElements>
    <a:clrScheme name="Custom 331">
      <a:dk1>
        <a:sysClr val="windowText" lastClr="000000"/>
      </a:dk1>
      <a:lt1>
        <a:sysClr val="window" lastClr="FFFFFF"/>
      </a:lt1>
      <a:dk2>
        <a:srgbClr val="44546A"/>
      </a:dk2>
      <a:lt2>
        <a:srgbClr val="E7E6E6"/>
      </a:lt2>
      <a:accent1>
        <a:srgbClr val="121C2A"/>
      </a:accent1>
      <a:accent2>
        <a:srgbClr val="232E3B"/>
      </a:accent2>
      <a:accent3>
        <a:srgbClr val="263646"/>
      </a:accent3>
      <a:accent4>
        <a:srgbClr val="3B5668"/>
      </a:accent4>
      <a:accent5>
        <a:srgbClr val="63809A"/>
      </a:accent5>
      <a:accent6>
        <a:srgbClr val="89ABC3"/>
      </a:accent6>
      <a:hlink>
        <a:srgbClr val="0563C1"/>
      </a:hlink>
      <a:folHlink>
        <a:srgbClr val="954F72"/>
      </a:folHlink>
    </a:clrScheme>
    <a:fontScheme name="Century Gothic和方正清刻本悦宋简体">
      <a:majorFont>
        <a:latin typeface="Century Gothic"/>
        <a:ea typeface="方正清刻本悦宋简体"/>
        <a:cs typeface=""/>
      </a:majorFont>
      <a:minorFont>
        <a:latin typeface="Century Gothic"/>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1121</Words>
  <Application>Microsoft Office PowerPoint</Application>
  <PresentationFormat>宽屏</PresentationFormat>
  <Paragraphs>164</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Gill Sans</vt:lpstr>
      <vt:lpstr>Questrial</vt:lpstr>
      <vt:lpstr>方正清刻本悦宋简体</vt:lpstr>
      <vt:lpstr>微软雅黑 Light</vt:lpstr>
      <vt:lpstr>叶根友唐楷简</vt:lpstr>
      <vt:lpstr>Arial</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fsw</dc:creator>
  <cp:lastModifiedBy>Windows 用户</cp:lastModifiedBy>
  <cp:revision>58</cp:revision>
  <dcterms:created xsi:type="dcterms:W3CDTF">2019-01-16T04:52:46Z</dcterms:created>
  <dcterms:modified xsi:type="dcterms:W3CDTF">2019-07-16T07:42:25Z</dcterms:modified>
</cp:coreProperties>
</file>