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72" r:id="rId13"/>
    <p:sldId id="261" r:id="rId14"/>
    <p:sldId id="269" r:id="rId15"/>
    <p:sldId id="270" r:id="rId16"/>
    <p:sldId id="271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4FC"/>
    <a:srgbClr val="D3FAFF"/>
    <a:srgbClr val="FBCDD4"/>
    <a:srgbClr val="B1FBFF"/>
    <a:srgbClr val="9BFDFF"/>
    <a:srgbClr val="303F95"/>
    <a:srgbClr val="81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BD4F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5-42AC-B4E9-E4868DD452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AC1D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15-42AC-B4E9-E4868DD45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axId val="141923840"/>
        <c:axId val="141925376"/>
      </c:barChart>
      <c:catAx>
        <c:axId val="14192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141925376"/>
        <c:crosses val="autoZero"/>
        <c:auto val="1"/>
        <c:lblAlgn val="ctr"/>
        <c:lblOffset val="100"/>
        <c:noMultiLvlLbl val="0"/>
      </c:catAx>
      <c:valAx>
        <c:axId val="14192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4192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52C80D-C1E1-48CA-81E8-0C870E159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9FBA0-D716-4059-AB11-818D3899074F}"/>
              </a:ext>
            </a:extLst>
          </p:cNvPr>
          <p:cNvSpPr/>
          <p:nvPr/>
        </p:nvSpPr>
        <p:spPr>
          <a:xfrm>
            <a:off x="6161104" y="1633491"/>
            <a:ext cx="6030896" cy="252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2CC85A-47AB-4663-95F3-0759D14CEF6A}"/>
              </a:ext>
            </a:extLst>
          </p:cNvPr>
          <p:cNvSpPr txBox="1"/>
          <p:nvPr/>
        </p:nvSpPr>
        <p:spPr>
          <a:xfrm>
            <a:off x="6544093" y="2437237"/>
            <a:ext cx="33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诗和远方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D978784F-7A3C-4927-ABFE-A9424036E8E0}"/>
              </a:ext>
            </a:extLst>
          </p:cNvPr>
          <p:cNvSpPr txBox="1"/>
          <p:nvPr/>
        </p:nvSpPr>
        <p:spPr>
          <a:xfrm>
            <a:off x="6544093" y="3329620"/>
            <a:ext cx="5351523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316DD7-D576-41B4-A038-90FD4919448B}"/>
              </a:ext>
            </a:extLst>
          </p:cNvPr>
          <p:cNvSpPr/>
          <p:nvPr/>
        </p:nvSpPr>
        <p:spPr>
          <a:xfrm>
            <a:off x="6544093" y="2001005"/>
            <a:ext cx="1832706" cy="431943"/>
          </a:xfrm>
          <a:prstGeom prst="roundRect">
            <a:avLst/>
          </a:prstGeom>
          <a:solidFill>
            <a:srgbClr val="49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4A4C9-9159-4FEA-BBDB-A34AD3091FEF}"/>
              </a:ext>
            </a:extLst>
          </p:cNvPr>
          <p:cNvSpPr txBox="1"/>
          <p:nvPr/>
        </p:nvSpPr>
        <p:spPr>
          <a:xfrm>
            <a:off x="6544093" y="2032310"/>
            <a:ext cx="183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69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010B2E-BD1A-4037-BDDF-5775A999B01A}"/>
              </a:ext>
            </a:extLst>
          </p:cNvPr>
          <p:cNvSpPr/>
          <p:nvPr/>
        </p:nvSpPr>
        <p:spPr>
          <a:xfrm>
            <a:off x="4687410" y="1058663"/>
            <a:ext cx="2948333" cy="4740675"/>
          </a:xfrm>
          <a:prstGeom prst="rect">
            <a:avLst/>
          </a:prstGeom>
          <a:solidFill>
            <a:srgbClr val="D3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399D02A1-B31D-45CD-BD04-EAD41DDD4FDE}"/>
              </a:ext>
            </a:extLst>
          </p:cNvPr>
          <p:cNvSpPr txBox="1"/>
          <p:nvPr/>
        </p:nvSpPr>
        <p:spPr>
          <a:xfrm>
            <a:off x="5498552" y="3183264"/>
            <a:ext cx="5735422" cy="1410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And I've waited longer for you than I've waited forany woman. </a:t>
            </a:r>
            <a:endParaRPr lang="en-US" altLang="zh-CN" sz="900" dirty="0">
              <a:latin typeface="+mn-ea"/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endParaRPr lang="zh-CN" altLang="en-US" sz="9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27">
            <a:extLst>
              <a:ext uri="{FF2B5EF4-FFF2-40B4-BE49-F238E27FC236}">
                <a16:creationId xmlns:a16="http://schemas.microsoft.com/office/drawing/2014/main" id="{692B917B-D8BC-4D5F-B15F-DD83E8D5C9C9}"/>
              </a:ext>
            </a:extLst>
          </p:cNvPr>
          <p:cNvSpPr txBox="1"/>
          <p:nvPr/>
        </p:nvSpPr>
        <p:spPr>
          <a:xfrm>
            <a:off x="5516308" y="1717006"/>
            <a:ext cx="284385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5" name="文本框 28">
            <a:extLst>
              <a:ext uri="{FF2B5EF4-FFF2-40B4-BE49-F238E27FC236}">
                <a16:creationId xmlns:a16="http://schemas.microsoft.com/office/drawing/2014/main" id="{DC19EAB2-93F4-4D1A-8840-A04EC17BF5DD}"/>
              </a:ext>
            </a:extLst>
          </p:cNvPr>
          <p:cNvSpPr txBox="1"/>
          <p:nvPr/>
        </p:nvSpPr>
        <p:spPr>
          <a:xfrm>
            <a:off x="5522411" y="4482413"/>
            <a:ext cx="573542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</a:t>
            </a:r>
            <a:endParaRPr lang="en-US" altLang="zh-CN" sz="900" dirty="0">
              <a:latin typeface="+mn-ea"/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endParaRPr lang="zh-CN" altLang="en-US" sz="9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29">
            <a:extLst>
              <a:ext uri="{FF2B5EF4-FFF2-40B4-BE49-F238E27FC236}">
                <a16:creationId xmlns:a16="http://schemas.microsoft.com/office/drawing/2014/main" id="{6B89DB51-3047-425F-9C72-190757F30259}"/>
              </a:ext>
            </a:extLst>
          </p:cNvPr>
          <p:cNvSpPr txBox="1"/>
          <p:nvPr/>
        </p:nvSpPr>
        <p:spPr>
          <a:xfrm>
            <a:off x="5522411" y="2296089"/>
            <a:ext cx="573542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</a:t>
            </a:r>
            <a:endParaRPr lang="en-US" altLang="zh-CN" sz="900" dirty="0">
              <a:latin typeface="+mn-ea"/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endParaRPr lang="zh-CN" altLang="en-US" sz="900" dirty="0">
              <a:latin typeface="+mn-ea"/>
              <a:cs typeface="+mn-ea"/>
              <a:sym typeface="+mn-lt"/>
            </a:endParaRPr>
          </a:p>
        </p:txBody>
      </p:sp>
      <p:pic>
        <p:nvPicPr>
          <p:cNvPr id="8" name="Picture 2" descr="https://hbimg.b0.upaiyun.com/38092a05696fd2040e84f02dd697a65d138eec0c57d12-iOwAMM_fw658">
            <a:extLst>
              <a:ext uri="{FF2B5EF4-FFF2-40B4-BE49-F238E27FC236}">
                <a16:creationId xmlns:a16="http://schemas.microsoft.com/office/drawing/2014/main" id="{3737AEA2-D456-4A0A-9210-6589ECFB3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4" t="-88" b="1701"/>
          <a:stretch/>
        </p:blipFill>
        <p:spPr bwMode="auto">
          <a:xfrm>
            <a:off x="1147981" y="1444938"/>
            <a:ext cx="3953878" cy="41014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D6893CC-E424-4839-BBB5-C2B776AC09B1}"/>
              </a:ext>
            </a:extLst>
          </p:cNvPr>
          <p:cNvSpPr/>
          <p:nvPr/>
        </p:nvSpPr>
        <p:spPr>
          <a:xfrm>
            <a:off x="2534619" y="1535806"/>
            <a:ext cx="1211865" cy="1211865"/>
          </a:xfrm>
          <a:prstGeom prst="ellipse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FB5FFCB-B8F2-44F7-945C-D99FC4884DCF}"/>
              </a:ext>
            </a:extLst>
          </p:cNvPr>
          <p:cNvSpPr/>
          <p:nvPr/>
        </p:nvSpPr>
        <p:spPr>
          <a:xfrm>
            <a:off x="5490067" y="1535806"/>
            <a:ext cx="1211865" cy="1211865"/>
          </a:xfrm>
          <a:prstGeom prst="ellipse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9A704D-0605-45A9-83FE-5B0530CD7AE4}"/>
              </a:ext>
            </a:extLst>
          </p:cNvPr>
          <p:cNvSpPr/>
          <p:nvPr/>
        </p:nvSpPr>
        <p:spPr>
          <a:xfrm>
            <a:off x="8462242" y="1535806"/>
            <a:ext cx="1211865" cy="1211865"/>
          </a:xfrm>
          <a:prstGeom prst="ellipse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F08FEC3-2CE7-4DA6-AC8E-C0704ECB51D1}"/>
              </a:ext>
            </a:extLst>
          </p:cNvPr>
          <p:cNvSpPr/>
          <p:nvPr/>
        </p:nvSpPr>
        <p:spPr>
          <a:xfrm>
            <a:off x="2394548" y="1395735"/>
            <a:ext cx="1492006" cy="1492006"/>
          </a:xfrm>
          <a:prstGeom prst="ellipse">
            <a:avLst/>
          </a:prstGeom>
          <a:noFill/>
          <a:ln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811946-D8A1-489D-B57B-F2091CA44E89}"/>
              </a:ext>
            </a:extLst>
          </p:cNvPr>
          <p:cNvSpPr/>
          <p:nvPr/>
        </p:nvSpPr>
        <p:spPr>
          <a:xfrm>
            <a:off x="5349996" y="1395735"/>
            <a:ext cx="1492006" cy="1492006"/>
          </a:xfrm>
          <a:prstGeom prst="ellipse">
            <a:avLst/>
          </a:prstGeom>
          <a:noFill/>
          <a:ln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9B2B1D-70E9-4F89-9B8D-8FB803CB48A5}"/>
              </a:ext>
            </a:extLst>
          </p:cNvPr>
          <p:cNvSpPr/>
          <p:nvPr/>
        </p:nvSpPr>
        <p:spPr>
          <a:xfrm>
            <a:off x="8302470" y="1395735"/>
            <a:ext cx="1492006" cy="1492006"/>
          </a:xfrm>
          <a:prstGeom prst="ellipse">
            <a:avLst/>
          </a:prstGeom>
          <a:noFill/>
          <a:ln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" name="Group 124">
            <a:extLst>
              <a:ext uri="{FF2B5EF4-FFF2-40B4-BE49-F238E27FC236}">
                <a16:creationId xmlns:a16="http://schemas.microsoft.com/office/drawing/2014/main" id="{3626DFD8-2192-44F0-B1DC-E5FA31687B6B}"/>
              </a:ext>
            </a:extLst>
          </p:cNvPr>
          <p:cNvGrpSpPr/>
          <p:nvPr/>
        </p:nvGrpSpPr>
        <p:grpSpPr>
          <a:xfrm>
            <a:off x="8780017" y="1899320"/>
            <a:ext cx="576314" cy="484851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6" name="AutoShape 120">
              <a:extLst>
                <a:ext uri="{FF2B5EF4-FFF2-40B4-BE49-F238E27FC236}">
                  <a16:creationId xmlns:a16="http://schemas.microsoft.com/office/drawing/2014/main" id="{637564AB-A769-4D41-A472-7BD9BEBDFE2A}"/>
                </a:ext>
              </a:extLst>
            </p:cNvPr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21">
              <a:extLst>
                <a:ext uri="{FF2B5EF4-FFF2-40B4-BE49-F238E27FC236}">
                  <a16:creationId xmlns:a16="http://schemas.microsoft.com/office/drawing/2014/main" id="{69B06529-B551-4E58-9917-28608CE8B87F}"/>
                </a:ext>
              </a:extLst>
            </p:cNvPr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122">
              <a:extLst>
                <a:ext uri="{FF2B5EF4-FFF2-40B4-BE49-F238E27FC236}">
                  <a16:creationId xmlns:a16="http://schemas.microsoft.com/office/drawing/2014/main" id="{C7054ECB-C50E-4407-AE12-FEC0559EA58C}"/>
                </a:ext>
              </a:extLst>
            </p:cNvPr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B06421-E9D4-4101-A99E-B3BBC964E9AB}"/>
              </a:ext>
            </a:extLst>
          </p:cNvPr>
          <p:cNvGrpSpPr/>
          <p:nvPr/>
        </p:nvGrpSpPr>
        <p:grpSpPr>
          <a:xfrm>
            <a:off x="5806847" y="1854073"/>
            <a:ext cx="575329" cy="575331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3" name="AutoShape 123">
              <a:extLst>
                <a:ext uri="{FF2B5EF4-FFF2-40B4-BE49-F238E27FC236}">
                  <a16:creationId xmlns:a16="http://schemas.microsoft.com/office/drawing/2014/main" id="{5293A99F-C9F3-4FB2-9E88-64002F082BAB}"/>
                </a:ext>
              </a:extLst>
            </p:cNvPr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AutoShape 124">
              <a:extLst>
                <a:ext uri="{FF2B5EF4-FFF2-40B4-BE49-F238E27FC236}">
                  <a16:creationId xmlns:a16="http://schemas.microsoft.com/office/drawing/2014/main" id="{2B488A15-3711-41C3-AC1D-9C5824381FF4}"/>
                </a:ext>
              </a:extLst>
            </p:cNvPr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AutoShape 125">
              <a:extLst>
                <a:ext uri="{FF2B5EF4-FFF2-40B4-BE49-F238E27FC236}">
                  <a16:creationId xmlns:a16="http://schemas.microsoft.com/office/drawing/2014/main" id="{C12EF487-A4D8-4327-8532-5C649E90C5FC}"/>
                </a:ext>
              </a:extLst>
            </p:cNvPr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6A7AF6-5CEE-4CC0-8FB3-0946F94D8189}"/>
              </a:ext>
            </a:extLst>
          </p:cNvPr>
          <p:cNvGrpSpPr/>
          <p:nvPr/>
        </p:nvGrpSpPr>
        <p:grpSpPr>
          <a:xfrm>
            <a:off x="2869944" y="1854073"/>
            <a:ext cx="575332" cy="575330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11" name="AutoShape 126">
              <a:extLst>
                <a:ext uri="{FF2B5EF4-FFF2-40B4-BE49-F238E27FC236}">
                  <a16:creationId xmlns:a16="http://schemas.microsoft.com/office/drawing/2014/main" id="{DFB32964-1652-40EC-B0F1-3867DAC28EF9}"/>
                </a:ext>
              </a:extLst>
            </p:cNvPr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AutoShape 127">
              <a:extLst>
                <a:ext uri="{FF2B5EF4-FFF2-40B4-BE49-F238E27FC236}">
                  <a16:creationId xmlns:a16="http://schemas.microsoft.com/office/drawing/2014/main" id="{A7034A4E-0EC7-4982-BB7B-4A263FEF749D}"/>
                </a:ext>
              </a:extLst>
            </p:cNvPr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9" name="文本框 26">
            <a:extLst>
              <a:ext uri="{FF2B5EF4-FFF2-40B4-BE49-F238E27FC236}">
                <a16:creationId xmlns:a16="http://schemas.microsoft.com/office/drawing/2014/main" id="{0ACBE92E-03F0-482A-8C1B-F968414A1A49}"/>
              </a:ext>
            </a:extLst>
          </p:cNvPr>
          <p:cNvSpPr txBox="1"/>
          <p:nvPr/>
        </p:nvSpPr>
        <p:spPr>
          <a:xfrm>
            <a:off x="1086073" y="4439965"/>
            <a:ext cx="10269625" cy="176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And I've waited longer for you than I've waited forany woman. I love you more than I've ever loved any woman. And I've waited longer for you than I've waited for any woman. I love you more than I've ever loved any woman.  And I've waited longer for you than I've waited forany woman. </a:t>
            </a:r>
            <a:endParaRPr lang="en-US" altLang="zh-CN" sz="9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endParaRPr lang="en-US" altLang="zh-CN" sz="9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endParaRPr lang="zh-CN" altLang="en-US" sz="900" dirty="0"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27">
            <a:extLst>
              <a:ext uri="{FF2B5EF4-FFF2-40B4-BE49-F238E27FC236}">
                <a16:creationId xmlns:a16="http://schemas.microsoft.com/office/drawing/2014/main" id="{5EE7BA84-A634-458F-AD2A-6E6C2A81066D}"/>
              </a:ext>
            </a:extLst>
          </p:cNvPr>
          <p:cNvSpPr txBox="1"/>
          <p:nvPr/>
        </p:nvSpPr>
        <p:spPr>
          <a:xfrm>
            <a:off x="4798960" y="3747069"/>
            <a:ext cx="28438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EF435FD2-3026-420C-8808-26C1B0E82C52}"/>
              </a:ext>
            </a:extLst>
          </p:cNvPr>
          <p:cNvSpPr txBox="1"/>
          <p:nvPr/>
        </p:nvSpPr>
        <p:spPr>
          <a:xfrm>
            <a:off x="2364520" y="2977235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8E020B6C-A6E5-4D42-80E7-788158C224A7}"/>
              </a:ext>
            </a:extLst>
          </p:cNvPr>
          <p:cNvSpPr txBox="1"/>
          <p:nvPr/>
        </p:nvSpPr>
        <p:spPr>
          <a:xfrm>
            <a:off x="5301421" y="2971680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24" name="文本框 6">
            <a:extLst>
              <a:ext uri="{FF2B5EF4-FFF2-40B4-BE49-F238E27FC236}">
                <a16:creationId xmlns:a16="http://schemas.microsoft.com/office/drawing/2014/main" id="{4F5D447F-BAF5-4CF8-9AD2-C0BC909D9E58}"/>
              </a:ext>
            </a:extLst>
          </p:cNvPr>
          <p:cNvSpPr txBox="1"/>
          <p:nvPr/>
        </p:nvSpPr>
        <p:spPr>
          <a:xfrm>
            <a:off x="8302470" y="2981659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166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9" grpId="0"/>
      <p:bldP spid="20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5">
            <a:extLst>
              <a:ext uri="{FF2B5EF4-FFF2-40B4-BE49-F238E27FC236}">
                <a16:creationId xmlns:a16="http://schemas.microsoft.com/office/drawing/2014/main" id="{9512A4D2-3428-4CE2-916E-AB181F320E00}"/>
              </a:ext>
            </a:extLst>
          </p:cNvPr>
          <p:cNvSpPr txBox="1"/>
          <p:nvPr/>
        </p:nvSpPr>
        <p:spPr>
          <a:xfrm>
            <a:off x="958525" y="4476127"/>
            <a:ext cx="4937992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0A64C99C-C43B-4E2F-A763-AA2355C8FFBB}"/>
              </a:ext>
            </a:extLst>
          </p:cNvPr>
          <p:cNvSpPr txBox="1"/>
          <p:nvPr/>
        </p:nvSpPr>
        <p:spPr>
          <a:xfrm>
            <a:off x="958525" y="3957441"/>
            <a:ext cx="33567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YOUR TITLE HERE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9880906-BAF6-49A0-8B8F-8B6ACA0B7B81}"/>
              </a:ext>
            </a:extLst>
          </p:cNvPr>
          <p:cNvSpPr txBox="1"/>
          <p:nvPr/>
        </p:nvSpPr>
        <p:spPr>
          <a:xfrm>
            <a:off x="6295484" y="4476127"/>
            <a:ext cx="4937992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0DC58D88-D9BA-4C19-B80E-C1ACDAC52D2B}"/>
              </a:ext>
            </a:extLst>
          </p:cNvPr>
          <p:cNvSpPr txBox="1"/>
          <p:nvPr/>
        </p:nvSpPr>
        <p:spPr>
          <a:xfrm>
            <a:off x="6295484" y="3957441"/>
            <a:ext cx="33567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YOUR TITLE HERE</a:t>
            </a:r>
          </a:p>
        </p:txBody>
      </p:sp>
      <p:pic>
        <p:nvPicPr>
          <p:cNvPr id="12" name="Picture 2" descr="https://hbimg.b0.upaiyun.com/38092a05696fd2040e84f02dd697a65d138eec0c57d12-iOwAMM_fw658">
            <a:extLst>
              <a:ext uri="{FF2B5EF4-FFF2-40B4-BE49-F238E27FC236}">
                <a16:creationId xmlns:a16="http://schemas.microsoft.com/office/drawing/2014/main" id="{C8CD10C6-3377-4488-8AD7-129CDD8F1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5" b="18122"/>
          <a:stretch>
            <a:fillRect/>
          </a:stretch>
        </p:blipFill>
        <p:spPr bwMode="auto">
          <a:xfrm>
            <a:off x="1029708" y="1378137"/>
            <a:ext cx="4571101" cy="23614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hbimg.b0.upaiyun.com/0a389be0aee02a074fe303fbce703d70d9a26e26ac3e2-jjSWpP_fw658">
            <a:extLst>
              <a:ext uri="{FF2B5EF4-FFF2-40B4-BE49-F238E27FC236}">
                <a16:creationId xmlns:a16="http://schemas.microsoft.com/office/drawing/2014/main" id="{36DBAA5F-7DD7-4127-AEB3-F07E140B2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7"/>
          <a:stretch>
            <a:fillRect/>
          </a:stretch>
        </p:blipFill>
        <p:spPr bwMode="auto">
          <a:xfrm>
            <a:off x="6390129" y="1378137"/>
            <a:ext cx="4571101" cy="23614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8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7385C4-E97C-4797-A8E0-E7DD14BC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D87F717-878C-43AA-98B3-4F41F4A0B035}"/>
              </a:ext>
            </a:extLst>
          </p:cNvPr>
          <p:cNvSpPr/>
          <p:nvPr/>
        </p:nvSpPr>
        <p:spPr>
          <a:xfrm>
            <a:off x="6161104" y="1633491"/>
            <a:ext cx="6030896" cy="252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5579F1C-798C-47FB-88AA-0DF7B9A8E822}"/>
              </a:ext>
            </a:extLst>
          </p:cNvPr>
          <p:cNvSpPr txBox="1"/>
          <p:nvPr/>
        </p:nvSpPr>
        <p:spPr>
          <a:xfrm>
            <a:off x="7726468" y="2066286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4" name="1">
            <a:extLst>
              <a:ext uri="{FF2B5EF4-FFF2-40B4-BE49-F238E27FC236}">
                <a16:creationId xmlns:a16="http://schemas.microsoft.com/office/drawing/2014/main" id="{D677ADBB-E80B-4F38-A2F4-2409E174C4D2}"/>
              </a:ext>
            </a:extLst>
          </p:cNvPr>
          <p:cNvGrpSpPr/>
          <p:nvPr/>
        </p:nvGrpSpPr>
        <p:grpSpPr>
          <a:xfrm>
            <a:off x="6772075" y="2699073"/>
            <a:ext cx="685011" cy="584775"/>
            <a:chOff x="4164320" y="633441"/>
            <a:chExt cx="685011" cy="584775"/>
          </a:xfrm>
        </p:grpSpPr>
        <p:sp>
          <p:nvSpPr>
            <p:cNvPr id="6" name="PA_文本框 16">
              <a:extLst>
                <a:ext uri="{FF2B5EF4-FFF2-40B4-BE49-F238E27FC236}">
                  <a16:creationId xmlns:a16="http://schemas.microsoft.com/office/drawing/2014/main" id="{3D789BB5-216E-45BF-BD3C-5EAE55FBB7F1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PA_淘宝店chenying0907 39">
              <a:extLst>
                <a:ext uri="{FF2B5EF4-FFF2-40B4-BE49-F238E27FC236}">
                  <a16:creationId xmlns:a16="http://schemas.microsoft.com/office/drawing/2014/main" id="{90CB8F13-A983-446D-B976-B884AE757AB8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2D63E85F-9E02-4628-B816-2715F7675F3F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3CAE9C7-CD97-44B2-8630-56B68EB2E164}"/>
                  </a:ext>
                </a:extLst>
              </p:cNvPr>
              <p:cNvCxnSpPr>
                <a:stCxn id="8" idx="4"/>
                <a:endCxn id="8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29">
            <a:extLst>
              <a:ext uri="{FF2B5EF4-FFF2-40B4-BE49-F238E27FC236}">
                <a16:creationId xmlns:a16="http://schemas.microsoft.com/office/drawing/2014/main" id="{819749ED-5B40-4BC8-9F4B-564E6DFB67D6}"/>
              </a:ext>
            </a:extLst>
          </p:cNvPr>
          <p:cNvSpPr txBox="1"/>
          <p:nvPr/>
        </p:nvSpPr>
        <p:spPr>
          <a:xfrm>
            <a:off x="7789853" y="2922719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58343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稻壳儿搜索【幻雨工作室】_8">
            <a:extLst>
              <a:ext uri="{FF2B5EF4-FFF2-40B4-BE49-F238E27FC236}">
                <a16:creationId xmlns:a16="http://schemas.microsoft.com/office/drawing/2014/main" id="{CD11DD7F-1045-43A3-81A8-D5984A053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763066"/>
              </p:ext>
            </p:extLst>
          </p:nvPr>
        </p:nvGraphicFramePr>
        <p:xfrm>
          <a:off x="501376" y="1399693"/>
          <a:ext cx="5624718" cy="4137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5">
            <a:extLst>
              <a:ext uri="{FF2B5EF4-FFF2-40B4-BE49-F238E27FC236}">
                <a16:creationId xmlns:a16="http://schemas.microsoft.com/office/drawing/2014/main" id="{42C5135A-3081-4995-A9EC-A87468E1EBAE}"/>
              </a:ext>
            </a:extLst>
          </p:cNvPr>
          <p:cNvSpPr txBox="1"/>
          <p:nvPr/>
        </p:nvSpPr>
        <p:spPr>
          <a:xfrm>
            <a:off x="7419819" y="1438388"/>
            <a:ext cx="427080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7D8A8093-5D9D-4BAA-842D-ECAAEED54031}"/>
              </a:ext>
            </a:extLst>
          </p:cNvPr>
          <p:cNvSpPr txBox="1"/>
          <p:nvPr/>
        </p:nvSpPr>
        <p:spPr>
          <a:xfrm>
            <a:off x="7419819" y="1081376"/>
            <a:ext cx="170515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F59BB415-DE6E-4708-AB64-3362458D4EF5}"/>
              </a:ext>
            </a:extLst>
          </p:cNvPr>
          <p:cNvSpPr txBox="1"/>
          <p:nvPr/>
        </p:nvSpPr>
        <p:spPr>
          <a:xfrm>
            <a:off x="6621473" y="1115222"/>
            <a:ext cx="665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08422-7819-4571-9670-3FD9CFD6F99E}"/>
              </a:ext>
            </a:extLst>
          </p:cNvPr>
          <p:cNvSpPr txBox="1"/>
          <p:nvPr/>
        </p:nvSpPr>
        <p:spPr>
          <a:xfrm>
            <a:off x="7419819" y="3092994"/>
            <a:ext cx="427080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1C8E2-B4D9-4C65-B683-A4B09B4DE985}"/>
              </a:ext>
            </a:extLst>
          </p:cNvPr>
          <p:cNvSpPr txBox="1"/>
          <p:nvPr/>
        </p:nvSpPr>
        <p:spPr>
          <a:xfrm>
            <a:off x="7419819" y="2735982"/>
            <a:ext cx="170515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8" name="文本框 34">
            <a:extLst>
              <a:ext uri="{FF2B5EF4-FFF2-40B4-BE49-F238E27FC236}">
                <a16:creationId xmlns:a16="http://schemas.microsoft.com/office/drawing/2014/main" id="{4BA92FAF-7F84-4841-B097-454C1B00D7D3}"/>
              </a:ext>
            </a:extLst>
          </p:cNvPr>
          <p:cNvSpPr txBox="1"/>
          <p:nvPr/>
        </p:nvSpPr>
        <p:spPr>
          <a:xfrm>
            <a:off x="6621473" y="2769828"/>
            <a:ext cx="665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D0C1411-B5C0-4ADD-9DD8-48A81C0D07E8}"/>
              </a:ext>
            </a:extLst>
          </p:cNvPr>
          <p:cNvSpPr txBox="1"/>
          <p:nvPr/>
        </p:nvSpPr>
        <p:spPr>
          <a:xfrm>
            <a:off x="7419819" y="4816295"/>
            <a:ext cx="427080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130E7D4C-8D4D-42E5-A56D-3428E4196F8E}"/>
              </a:ext>
            </a:extLst>
          </p:cNvPr>
          <p:cNvSpPr txBox="1"/>
          <p:nvPr/>
        </p:nvSpPr>
        <p:spPr>
          <a:xfrm>
            <a:off x="7419819" y="4459283"/>
            <a:ext cx="170515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1" name="文本框 37">
            <a:extLst>
              <a:ext uri="{FF2B5EF4-FFF2-40B4-BE49-F238E27FC236}">
                <a16:creationId xmlns:a16="http://schemas.microsoft.com/office/drawing/2014/main" id="{959AA601-BBE7-41C0-A986-B8F11FA2D687}"/>
              </a:ext>
            </a:extLst>
          </p:cNvPr>
          <p:cNvSpPr txBox="1"/>
          <p:nvPr/>
        </p:nvSpPr>
        <p:spPr>
          <a:xfrm>
            <a:off x="6621473" y="4493129"/>
            <a:ext cx="665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3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1926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77924BA3-88B4-4678-B149-B7B048E1A555}"/>
              </a:ext>
            </a:extLst>
          </p:cNvPr>
          <p:cNvSpPr txBox="1"/>
          <p:nvPr/>
        </p:nvSpPr>
        <p:spPr>
          <a:xfrm>
            <a:off x="1472184" y="2104555"/>
            <a:ext cx="4937992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3944CF3A-613D-43D4-8D28-5242240B8B0C}"/>
              </a:ext>
            </a:extLst>
          </p:cNvPr>
          <p:cNvSpPr txBox="1"/>
          <p:nvPr/>
        </p:nvSpPr>
        <p:spPr>
          <a:xfrm>
            <a:off x="1472184" y="1635372"/>
            <a:ext cx="33567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YOUR TITLE HERE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AB69569F-1933-4268-B8CC-6CC451BCA373}"/>
              </a:ext>
            </a:extLst>
          </p:cNvPr>
          <p:cNvSpPr txBox="1"/>
          <p:nvPr/>
        </p:nvSpPr>
        <p:spPr>
          <a:xfrm>
            <a:off x="1472184" y="4038419"/>
            <a:ext cx="4937992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7867378F-983B-4EE0-84BF-758AB3FF403C}"/>
              </a:ext>
            </a:extLst>
          </p:cNvPr>
          <p:cNvSpPr txBox="1"/>
          <p:nvPr/>
        </p:nvSpPr>
        <p:spPr>
          <a:xfrm>
            <a:off x="1472184" y="3569236"/>
            <a:ext cx="33567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YOUR TITLE HERE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F89936-FC2A-4145-B0DE-307CAD10BA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t="-194" r="6003" b="194"/>
          <a:stretch>
            <a:fillRect/>
          </a:stretch>
        </p:blipFill>
        <p:spPr>
          <a:xfrm>
            <a:off x="6685384" y="1136576"/>
            <a:ext cx="4034433" cy="45848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70F922-A3AE-427F-BDE5-784344242ABC}"/>
              </a:ext>
            </a:extLst>
          </p:cNvPr>
          <p:cNvSpPr txBox="1"/>
          <p:nvPr/>
        </p:nvSpPr>
        <p:spPr>
          <a:xfrm>
            <a:off x="7766965" y="3123271"/>
            <a:ext cx="2213056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24048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751FF-931D-4FAE-9900-65E2501E243B}"/>
              </a:ext>
            </a:extLst>
          </p:cNvPr>
          <p:cNvSpPr/>
          <p:nvPr/>
        </p:nvSpPr>
        <p:spPr>
          <a:xfrm>
            <a:off x="5490814" y="1095991"/>
            <a:ext cx="6280183" cy="4172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977E93-AF0B-4552-B879-7269F97931A6}"/>
              </a:ext>
            </a:extLst>
          </p:cNvPr>
          <p:cNvSpPr/>
          <p:nvPr/>
        </p:nvSpPr>
        <p:spPr>
          <a:xfrm>
            <a:off x="11784458" y="1181752"/>
            <a:ext cx="413982" cy="4172755"/>
          </a:xfrm>
          <a:prstGeom prst="rect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EADDF8-7247-43AA-80BF-163FB103F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672" y="2183997"/>
            <a:ext cx="4401318" cy="23057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 love you more than I've ever loved any woman. And I've waited longer for you than I've waited for</a:t>
            </a: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I've ever loved any woman. And I've waited longer for you than I've waited for any woman. </a:t>
            </a: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zh-CN" altLang="en-US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zh-CN" altLang="en-US" sz="1050" dirty="0">
              <a:latin typeface="+mn-ea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5E5071-3FAC-40BC-88AC-A89CD284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672" y="3694681"/>
            <a:ext cx="4401318" cy="23057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 love you more than I've ever loved any woman. And I've waited longer for you than I've waited for</a:t>
            </a: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I've ever loved any woman. And I've waited longer for you than I've waited for any woman. </a:t>
            </a: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en-US" altLang="zh-CN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zh-CN" altLang="en-US" sz="105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endParaRPr lang="zh-CN" altLang="en-US" sz="1050" dirty="0">
              <a:latin typeface="+mn-ea"/>
              <a:sym typeface="+mn-ea"/>
            </a:endParaRPr>
          </a:p>
        </p:txBody>
      </p:sp>
      <p:sp>
        <p:nvSpPr>
          <p:cNvPr id="6" name="文本框 12">
            <a:extLst>
              <a:ext uri="{FF2B5EF4-FFF2-40B4-BE49-F238E27FC236}">
                <a16:creationId xmlns:a16="http://schemas.microsoft.com/office/drawing/2014/main" id="{185D20A9-B0A3-4E52-819B-89B916678489}"/>
              </a:ext>
            </a:extLst>
          </p:cNvPr>
          <p:cNvSpPr txBox="1"/>
          <p:nvPr/>
        </p:nvSpPr>
        <p:spPr>
          <a:xfrm>
            <a:off x="6753405" y="1589254"/>
            <a:ext cx="28438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pic>
        <p:nvPicPr>
          <p:cNvPr id="8" name="Picture 4" descr="https://hbimg.b0.upaiyun.com/0a389be0aee02a074fe303fbce703d70d9a26e26ac3e2-jjSWpP_fw658">
            <a:extLst>
              <a:ext uri="{FF2B5EF4-FFF2-40B4-BE49-F238E27FC236}">
                <a16:creationId xmlns:a16="http://schemas.microsoft.com/office/drawing/2014/main" id="{C5A898D1-A884-4CAF-85E8-9756EEF70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449" r="12802" b="-1"/>
          <a:stretch/>
        </p:blipFill>
        <p:spPr bwMode="auto">
          <a:xfrm>
            <a:off x="0" y="834502"/>
            <a:ext cx="4886459" cy="498293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5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52C80D-C1E1-48CA-81E8-0C870E159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9FBA0-D716-4059-AB11-818D3899074F}"/>
              </a:ext>
            </a:extLst>
          </p:cNvPr>
          <p:cNvSpPr/>
          <p:nvPr/>
        </p:nvSpPr>
        <p:spPr>
          <a:xfrm>
            <a:off x="6161104" y="1633491"/>
            <a:ext cx="6030896" cy="252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2CC85A-47AB-4663-95F3-0759D14CEF6A}"/>
              </a:ext>
            </a:extLst>
          </p:cNvPr>
          <p:cNvSpPr txBox="1"/>
          <p:nvPr/>
        </p:nvSpPr>
        <p:spPr>
          <a:xfrm>
            <a:off x="6544093" y="2437237"/>
            <a:ext cx="33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谢谢欣赏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D978784F-7A3C-4927-ABFE-A9424036E8E0}"/>
              </a:ext>
            </a:extLst>
          </p:cNvPr>
          <p:cNvSpPr txBox="1"/>
          <p:nvPr/>
        </p:nvSpPr>
        <p:spPr>
          <a:xfrm>
            <a:off x="6544093" y="3329620"/>
            <a:ext cx="5351523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316DD7-D576-41B4-A038-90FD4919448B}"/>
              </a:ext>
            </a:extLst>
          </p:cNvPr>
          <p:cNvSpPr/>
          <p:nvPr/>
        </p:nvSpPr>
        <p:spPr>
          <a:xfrm>
            <a:off x="6544093" y="2001005"/>
            <a:ext cx="1832706" cy="431943"/>
          </a:xfrm>
          <a:prstGeom prst="roundRect">
            <a:avLst/>
          </a:prstGeom>
          <a:solidFill>
            <a:srgbClr val="49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4A4C9-9159-4FEA-BBDB-A34AD3091FEF}"/>
              </a:ext>
            </a:extLst>
          </p:cNvPr>
          <p:cNvSpPr txBox="1"/>
          <p:nvPr/>
        </p:nvSpPr>
        <p:spPr>
          <a:xfrm>
            <a:off x="6544093" y="2032310"/>
            <a:ext cx="183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02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206562F0-E985-48CF-BD25-9BC500797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42E5741-14F5-418B-A98C-819E2311037E}"/>
              </a:ext>
            </a:extLst>
          </p:cNvPr>
          <p:cNvSpPr/>
          <p:nvPr/>
        </p:nvSpPr>
        <p:spPr>
          <a:xfrm>
            <a:off x="0" y="1095282"/>
            <a:ext cx="12192000" cy="46674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PA_文本框 11">
            <a:extLst>
              <a:ext uri="{FF2B5EF4-FFF2-40B4-BE49-F238E27FC236}">
                <a16:creationId xmlns:a16="http://schemas.microsoft.com/office/drawing/2014/main" id="{36F4469B-F1A2-43C9-9959-AA6FA8BE673A}"/>
              </a:ext>
            </a:extLst>
          </p:cNvPr>
          <p:cNvSpPr txBox="1"/>
          <p:nvPr/>
        </p:nvSpPr>
        <p:spPr>
          <a:xfrm>
            <a:off x="2900983" y="1923190"/>
            <a:ext cx="838100" cy="21236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dirty="0">
                <a:ln w="6350">
                  <a:noFill/>
                </a:ln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4" name="1">
            <a:extLst>
              <a:ext uri="{FF2B5EF4-FFF2-40B4-BE49-F238E27FC236}">
                <a16:creationId xmlns:a16="http://schemas.microsoft.com/office/drawing/2014/main" id="{05091A5A-B167-4A5E-B3A1-F5AFA3E214AF}"/>
              </a:ext>
            </a:extLst>
          </p:cNvPr>
          <p:cNvGrpSpPr/>
          <p:nvPr/>
        </p:nvGrpSpPr>
        <p:grpSpPr>
          <a:xfrm>
            <a:off x="4249570" y="2215580"/>
            <a:ext cx="608196" cy="523220"/>
            <a:chOff x="4241135" y="664220"/>
            <a:chExt cx="608196" cy="523220"/>
          </a:xfrm>
        </p:grpSpPr>
        <p:sp>
          <p:nvSpPr>
            <p:cNvPr id="21" name="PA_文本框 16">
              <a:extLst>
                <a:ext uri="{FF2B5EF4-FFF2-40B4-BE49-F238E27FC236}">
                  <a16:creationId xmlns:a16="http://schemas.microsoft.com/office/drawing/2014/main" id="{7A364BE8-A0C1-40BC-97CC-2C6F99827A14}"/>
                </a:ext>
              </a:extLst>
            </p:cNvPr>
            <p:cNvSpPr txBox="1"/>
            <p:nvPr/>
          </p:nvSpPr>
          <p:spPr>
            <a:xfrm>
              <a:off x="4241135" y="66422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2" name="PA_淘宝店chenying0907 39">
              <a:extLst>
                <a:ext uri="{FF2B5EF4-FFF2-40B4-BE49-F238E27FC236}">
                  <a16:creationId xmlns:a16="http://schemas.microsoft.com/office/drawing/2014/main" id="{20FBC69C-F09C-4C58-AD81-1DE9AADEB547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23" name="直角三角形 22">
                <a:extLst>
                  <a:ext uri="{FF2B5EF4-FFF2-40B4-BE49-F238E27FC236}">
                    <a16:creationId xmlns:a16="http://schemas.microsoft.com/office/drawing/2014/main" id="{3D485A61-0EE8-43B2-8F67-37A3136665AD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1A6441B-CB97-4A77-A8C9-2A26F313C9FD}"/>
                  </a:ext>
                </a:extLst>
              </p:cNvPr>
              <p:cNvCxnSpPr>
                <a:stCxn id="23" idx="4"/>
                <a:endCxn id="23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1">
            <a:extLst>
              <a:ext uri="{FF2B5EF4-FFF2-40B4-BE49-F238E27FC236}">
                <a16:creationId xmlns:a16="http://schemas.microsoft.com/office/drawing/2014/main" id="{1704E31B-8A8F-44B0-BAE3-2CCD7649A9E6}"/>
              </a:ext>
            </a:extLst>
          </p:cNvPr>
          <p:cNvGrpSpPr/>
          <p:nvPr/>
        </p:nvGrpSpPr>
        <p:grpSpPr>
          <a:xfrm>
            <a:off x="4250564" y="3455521"/>
            <a:ext cx="608198" cy="523220"/>
            <a:chOff x="4241135" y="1479560"/>
            <a:chExt cx="608198" cy="523220"/>
          </a:xfrm>
        </p:grpSpPr>
        <p:sp>
          <p:nvSpPr>
            <p:cNvPr id="17" name="PA_文本框 21">
              <a:extLst>
                <a:ext uri="{FF2B5EF4-FFF2-40B4-BE49-F238E27FC236}">
                  <a16:creationId xmlns:a16="http://schemas.microsoft.com/office/drawing/2014/main" id="{88F0D9BB-0BCE-40F9-9254-322F69B78536}"/>
                </a:ext>
              </a:extLst>
            </p:cNvPr>
            <p:cNvSpPr txBox="1"/>
            <p:nvPr/>
          </p:nvSpPr>
          <p:spPr>
            <a:xfrm>
              <a:off x="4241135" y="147956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PA_淘宝店chenying0907 40">
              <a:extLst>
                <a:ext uri="{FF2B5EF4-FFF2-40B4-BE49-F238E27FC236}">
                  <a16:creationId xmlns:a16="http://schemas.microsoft.com/office/drawing/2014/main" id="{0E93DFD4-D308-446F-94D4-EDED223AE406}"/>
                </a:ext>
              </a:extLst>
            </p:cNvPr>
            <p:cNvGrpSpPr/>
            <p:nvPr/>
          </p:nvGrpSpPr>
          <p:grpSpPr>
            <a:xfrm>
              <a:off x="4542184" y="1534519"/>
              <a:ext cx="307149" cy="413301"/>
              <a:chOff x="4211960" y="594800"/>
              <a:chExt cx="374475" cy="662059"/>
            </a:xfrm>
          </p:grpSpPr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8C14BA9-C62B-447A-B824-9F3C1E6885EE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4765178-F331-4E5E-93FD-4FC8D8C8A0D3}"/>
                  </a:ext>
                </a:extLst>
              </p:cNvPr>
              <p:cNvCxnSpPr>
                <a:stCxn id="19" idx="4"/>
                <a:endCxn id="19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1">
            <a:extLst>
              <a:ext uri="{FF2B5EF4-FFF2-40B4-BE49-F238E27FC236}">
                <a16:creationId xmlns:a16="http://schemas.microsoft.com/office/drawing/2014/main" id="{E0BEF845-F3F5-4085-B415-2454212C4567}"/>
              </a:ext>
            </a:extLst>
          </p:cNvPr>
          <p:cNvGrpSpPr/>
          <p:nvPr/>
        </p:nvGrpSpPr>
        <p:grpSpPr>
          <a:xfrm>
            <a:off x="4249570" y="4829951"/>
            <a:ext cx="608198" cy="523220"/>
            <a:chOff x="4241135" y="2310140"/>
            <a:chExt cx="608198" cy="523220"/>
          </a:xfrm>
        </p:grpSpPr>
        <p:sp>
          <p:nvSpPr>
            <p:cNvPr id="13" name="PA_文本框 24">
              <a:extLst>
                <a:ext uri="{FF2B5EF4-FFF2-40B4-BE49-F238E27FC236}">
                  <a16:creationId xmlns:a16="http://schemas.microsoft.com/office/drawing/2014/main" id="{F792FE06-4B7B-4F5D-86BB-E88187102921}"/>
                </a:ext>
              </a:extLst>
            </p:cNvPr>
            <p:cNvSpPr txBox="1"/>
            <p:nvPr/>
          </p:nvSpPr>
          <p:spPr>
            <a:xfrm>
              <a:off x="4241135" y="231014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" name="PA_淘宝店chenying0907 43">
              <a:extLst>
                <a:ext uri="{FF2B5EF4-FFF2-40B4-BE49-F238E27FC236}">
                  <a16:creationId xmlns:a16="http://schemas.microsoft.com/office/drawing/2014/main" id="{66805A9B-0EAE-4350-B18F-E7F31470FC48}"/>
                </a:ext>
              </a:extLst>
            </p:cNvPr>
            <p:cNvGrpSpPr/>
            <p:nvPr/>
          </p:nvGrpSpPr>
          <p:grpSpPr>
            <a:xfrm>
              <a:off x="4542184" y="2365099"/>
              <a:ext cx="307149" cy="413301"/>
              <a:chOff x="4211960" y="594800"/>
              <a:chExt cx="374475" cy="662059"/>
            </a:xfrm>
          </p:grpSpPr>
          <p:sp>
            <p:nvSpPr>
              <p:cNvPr id="15" name="直角三角形 14">
                <a:extLst>
                  <a:ext uri="{FF2B5EF4-FFF2-40B4-BE49-F238E27FC236}">
                    <a16:creationId xmlns:a16="http://schemas.microsoft.com/office/drawing/2014/main" id="{6EA8AB46-2A67-4CA9-88DC-70566AA94EE6}"/>
                  </a:ext>
                </a:extLst>
              </p:cNvPr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D4D5BBA9-7E35-4E83-9A40-BEAB3FA4325D}"/>
                  </a:ext>
                </a:extLst>
              </p:cNvPr>
              <p:cNvCxnSpPr>
                <a:stCxn id="15" idx="4"/>
                <a:endCxn id="1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195F396-42F1-411C-A266-1FF3D92E5C20}"/>
              </a:ext>
            </a:extLst>
          </p:cNvPr>
          <p:cNvSpPr txBox="1"/>
          <p:nvPr/>
        </p:nvSpPr>
        <p:spPr>
          <a:xfrm>
            <a:off x="5110671" y="1504829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16991A7-C9D7-41C1-935C-96C6FCED0097}"/>
              </a:ext>
            </a:extLst>
          </p:cNvPr>
          <p:cNvSpPr txBox="1"/>
          <p:nvPr/>
        </p:nvSpPr>
        <p:spPr>
          <a:xfrm>
            <a:off x="5156732" y="2708827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3EE739-7705-46F9-BDF1-277D5D850F8F}"/>
              </a:ext>
            </a:extLst>
          </p:cNvPr>
          <p:cNvSpPr txBox="1"/>
          <p:nvPr/>
        </p:nvSpPr>
        <p:spPr>
          <a:xfrm>
            <a:off x="5156732" y="4046848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F26DC105-4271-422E-8295-2ACA7E9FCEF2}"/>
              </a:ext>
            </a:extLst>
          </p:cNvPr>
          <p:cNvSpPr txBox="1"/>
          <p:nvPr/>
        </p:nvSpPr>
        <p:spPr>
          <a:xfrm>
            <a:off x="5149069" y="2290702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0D7567F8-FB30-4B15-931B-0691CC043FFD}"/>
              </a:ext>
            </a:extLst>
          </p:cNvPr>
          <p:cNvSpPr txBox="1"/>
          <p:nvPr/>
        </p:nvSpPr>
        <p:spPr>
          <a:xfrm>
            <a:off x="5156266" y="3531483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CD78C2D9-FBDE-4631-8946-D1C446B926F3}"/>
              </a:ext>
            </a:extLst>
          </p:cNvPr>
          <p:cNvSpPr txBox="1"/>
          <p:nvPr/>
        </p:nvSpPr>
        <p:spPr>
          <a:xfrm>
            <a:off x="5196553" y="4866205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92091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7385C4-E97C-4797-A8E0-E7DD14BC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D87F717-878C-43AA-98B3-4F41F4A0B035}"/>
              </a:ext>
            </a:extLst>
          </p:cNvPr>
          <p:cNvSpPr/>
          <p:nvPr/>
        </p:nvSpPr>
        <p:spPr>
          <a:xfrm>
            <a:off x="6161104" y="1633491"/>
            <a:ext cx="6030896" cy="252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5579F1C-798C-47FB-88AA-0DF7B9A8E822}"/>
              </a:ext>
            </a:extLst>
          </p:cNvPr>
          <p:cNvSpPr txBox="1"/>
          <p:nvPr/>
        </p:nvSpPr>
        <p:spPr>
          <a:xfrm>
            <a:off x="7726468" y="2066286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4" name="1">
            <a:extLst>
              <a:ext uri="{FF2B5EF4-FFF2-40B4-BE49-F238E27FC236}">
                <a16:creationId xmlns:a16="http://schemas.microsoft.com/office/drawing/2014/main" id="{D677ADBB-E80B-4F38-A2F4-2409E174C4D2}"/>
              </a:ext>
            </a:extLst>
          </p:cNvPr>
          <p:cNvGrpSpPr/>
          <p:nvPr/>
        </p:nvGrpSpPr>
        <p:grpSpPr>
          <a:xfrm>
            <a:off x="6772075" y="2699073"/>
            <a:ext cx="685011" cy="584775"/>
            <a:chOff x="4164320" y="633441"/>
            <a:chExt cx="685011" cy="584775"/>
          </a:xfrm>
        </p:grpSpPr>
        <p:sp>
          <p:nvSpPr>
            <p:cNvPr id="6" name="PA_文本框 16">
              <a:extLst>
                <a:ext uri="{FF2B5EF4-FFF2-40B4-BE49-F238E27FC236}">
                  <a16:creationId xmlns:a16="http://schemas.microsoft.com/office/drawing/2014/main" id="{3D789BB5-216E-45BF-BD3C-5EAE55FBB7F1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PA_淘宝店chenying0907 39">
              <a:extLst>
                <a:ext uri="{FF2B5EF4-FFF2-40B4-BE49-F238E27FC236}">
                  <a16:creationId xmlns:a16="http://schemas.microsoft.com/office/drawing/2014/main" id="{90CB8F13-A983-446D-B976-B884AE757AB8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2D63E85F-9E02-4628-B816-2715F7675F3F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3CAE9C7-CD97-44B2-8630-56B68EB2E164}"/>
                  </a:ext>
                </a:extLst>
              </p:cNvPr>
              <p:cNvCxnSpPr>
                <a:stCxn id="8" idx="4"/>
                <a:endCxn id="8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29">
            <a:extLst>
              <a:ext uri="{FF2B5EF4-FFF2-40B4-BE49-F238E27FC236}">
                <a16:creationId xmlns:a16="http://schemas.microsoft.com/office/drawing/2014/main" id="{819749ED-5B40-4BC8-9F4B-564E6DFB67D6}"/>
              </a:ext>
            </a:extLst>
          </p:cNvPr>
          <p:cNvSpPr txBox="1"/>
          <p:nvPr/>
        </p:nvSpPr>
        <p:spPr>
          <a:xfrm>
            <a:off x="7789853" y="2922719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42164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F020F88A-452D-4E0F-8FB7-3A41A6725976}"/>
              </a:ext>
            </a:extLst>
          </p:cNvPr>
          <p:cNvCxnSpPr>
            <a:stCxn id="31" idx="6"/>
            <a:endCxn id="9" idx="2"/>
          </p:cNvCxnSpPr>
          <p:nvPr/>
        </p:nvCxnSpPr>
        <p:spPr>
          <a:xfrm flipV="1">
            <a:off x="1989228" y="3456723"/>
            <a:ext cx="7871720" cy="285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81">
            <a:extLst>
              <a:ext uri="{FF2B5EF4-FFF2-40B4-BE49-F238E27FC236}">
                <a16:creationId xmlns:a16="http://schemas.microsoft.com/office/drawing/2014/main" id="{66044E8B-AE7E-4B87-B954-34F18A146DCE}"/>
              </a:ext>
            </a:extLst>
          </p:cNvPr>
          <p:cNvGrpSpPr/>
          <p:nvPr/>
        </p:nvGrpSpPr>
        <p:grpSpPr>
          <a:xfrm>
            <a:off x="1332743" y="3315564"/>
            <a:ext cx="1024939" cy="798683"/>
            <a:chOff x="2610212" y="3799180"/>
            <a:chExt cx="1024939" cy="798683"/>
          </a:xfrm>
        </p:grpSpPr>
        <p:grpSp>
          <p:nvGrpSpPr>
            <p:cNvPr id="28" name="Group 6">
              <a:extLst>
                <a:ext uri="{FF2B5EF4-FFF2-40B4-BE49-F238E27FC236}">
                  <a16:creationId xmlns:a16="http://schemas.microsoft.com/office/drawing/2014/main" id="{8168238B-D156-4358-AEBE-B09F75D819CB}"/>
                </a:ext>
              </a:extLst>
            </p:cNvPr>
            <p:cNvGrpSpPr/>
            <p:nvPr/>
          </p:nvGrpSpPr>
          <p:grpSpPr>
            <a:xfrm>
              <a:off x="2978665" y="3799180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6BB30F42-CE26-44F8-A484-B95B781B2AB7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BE17B290-F709-4CBA-A497-A36240E555F6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 Placeholder 17">
              <a:extLst>
                <a:ext uri="{FF2B5EF4-FFF2-40B4-BE49-F238E27FC236}">
                  <a16:creationId xmlns:a16="http://schemas.microsoft.com/office/drawing/2014/main" id="{2CF0B9EB-8608-45F0-B904-E5B83287E14C}"/>
                </a:ext>
              </a:extLst>
            </p:cNvPr>
            <p:cNvSpPr txBox="1"/>
            <p:nvPr/>
          </p:nvSpPr>
          <p:spPr>
            <a:xfrm>
              <a:off x="2610212" y="4237823"/>
              <a:ext cx="1024939" cy="360040"/>
            </a:xfrm>
            <a:prstGeom prst="rect">
              <a:avLst/>
            </a:prstGeom>
            <a:solidFill>
              <a:srgbClr val="4BD4FC"/>
            </a:solidFill>
            <a:ln w="6350">
              <a:solidFill>
                <a:srgbClr val="4BD4FC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2015</a:t>
              </a:r>
            </a:p>
          </p:txBody>
        </p:sp>
      </p:grpSp>
      <p:grpSp>
        <p:nvGrpSpPr>
          <p:cNvPr id="4" name="그룹 287">
            <a:extLst>
              <a:ext uri="{FF2B5EF4-FFF2-40B4-BE49-F238E27FC236}">
                <a16:creationId xmlns:a16="http://schemas.microsoft.com/office/drawing/2014/main" id="{16FC90E4-84DA-4887-8B88-050C24BB2D41}"/>
              </a:ext>
            </a:extLst>
          </p:cNvPr>
          <p:cNvGrpSpPr/>
          <p:nvPr/>
        </p:nvGrpSpPr>
        <p:grpSpPr>
          <a:xfrm>
            <a:off x="5583531" y="3304411"/>
            <a:ext cx="1024939" cy="809876"/>
            <a:chOff x="5422486" y="3788027"/>
            <a:chExt cx="1024939" cy="809876"/>
          </a:xfrm>
        </p:grpSpPr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2E9CF1EC-266E-44BE-A199-9FBE798650E1}"/>
                </a:ext>
              </a:extLst>
            </p:cNvPr>
            <p:cNvGrpSpPr/>
            <p:nvPr/>
          </p:nvGrpSpPr>
          <p:grpSpPr>
            <a:xfrm>
              <a:off x="5790939" y="3788027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7EC20F3A-B01F-4E09-8E38-ECA80DA733E0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14">
                <a:extLst>
                  <a:ext uri="{FF2B5EF4-FFF2-40B4-BE49-F238E27FC236}">
                    <a16:creationId xmlns:a16="http://schemas.microsoft.com/office/drawing/2014/main" id="{628376AD-4C57-4974-97D0-0CD333F2C81F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8B8A6E18-4622-4BFC-8A6D-E3C709694659}"/>
                </a:ext>
              </a:extLst>
            </p:cNvPr>
            <p:cNvSpPr txBox="1"/>
            <p:nvPr/>
          </p:nvSpPr>
          <p:spPr>
            <a:xfrm>
              <a:off x="5422486" y="4237863"/>
              <a:ext cx="1024939" cy="360040"/>
            </a:xfrm>
            <a:prstGeom prst="rect">
              <a:avLst/>
            </a:prstGeom>
            <a:solidFill>
              <a:srgbClr val="4BD4FC"/>
            </a:solidFill>
            <a:ln w="6350">
              <a:solidFill>
                <a:srgbClr val="4BD4FC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2017</a:t>
              </a:r>
            </a:p>
          </p:txBody>
        </p:sp>
      </p:grpSp>
      <p:grpSp>
        <p:nvGrpSpPr>
          <p:cNvPr id="5" name="그룹 293">
            <a:extLst>
              <a:ext uri="{FF2B5EF4-FFF2-40B4-BE49-F238E27FC236}">
                <a16:creationId xmlns:a16="http://schemas.microsoft.com/office/drawing/2014/main" id="{B6EEF7DE-3854-4EEB-BA24-D3338F2A956C}"/>
              </a:ext>
            </a:extLst>
          </p:cNvPr>
          <p:cNvGrpSpPr/>
          <p:nvPr/>
        </p:nvGrpSpPr>
        <p:grpSpPr>
          <a:xfrm>
            <a:off x="7708925" y="2734609"/>
            <a:ext cx="1024939" cy="857834"/>
            <a:chOff x="6828622" y="3218225"/>
            <a:chExt cx="1024939" cy="857834"/>
          </a:xfrm>
        </p:grpSpPr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84E38073-D376-4998-A4EE-C5771BA5A9CB}"/>
                </a:ext>
              </a:extLst>
            </p:cNvPr>
            <p:cNvGrpSpPr/>
            <p:nvPr/>
          </p:nvGrpSpPr>
          <p:grpSpPr>
            <a:xfrm>
              <a:off x="7197075" y="3788027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21" name="Oval 16">
                <a:extLst>
                  <a:ext uri="{FF2B5EF4-FFF2-40B4-BE49-F238E27FC236}">
                    <a16:creationId xmlns:a16="http://schemas.microsoft.com/office/drawing/2014/main" id="{FEDF09A0-71A1-4255-B59C-B8764234065F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17">
                <a:extLst>
                  <a:ext uri="{FF2B5EF4-FFF2-40B4-BE49-F238E27FC236}">
                    <a16:creationId xmlns:a16="http://schemas.microsoft.com/office/drawing/2014/main" id="{6B60BD13-9437-4A8A-98D5-2189D88EA66C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C1AE5696-8C72-4A37-8C88-F6FD18FF1535}"/>
                </a:ext>
              </a:extLst>
            </p:cNvPr>
            <p:cNvSpPr txBox="1"/>
            <p:nvPr/>
          </p:nvSpPr>
          <p:spPr>
            <a:xfrm>
              <a:off x="6828622" y="3218225"/>
              <a:ext cx="1024939" cy="360040"/>
            </a:xfrm>
            <a:prstGeom prst="rect">
              <a:avLst/>
            </a:prstGeom>
            <a:solidFill>
              <a:srgbClr val="4BD4FC"/>
            </a:solidFill>
            <a:ln w="6350">
              <a:solidFill>
                <a:srgbClr val="4BD4FC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2018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2F2B68-474A-42E2-B41C-84B7718FEBA0}"/>
              </a:ext>
            </a:extLst>
          </p:cNvPr>
          <p:cNvGrpSpPr/>
          <p:nvPr/>
        </p:nvGrpSpPr>
        <p:grpSpPr>
          <a:xfrm>
            <a:off x="9860948" y="2970883"/>
            <a:ext cx="971680" cy="971680"/>
            <a:chOff x="9862279" y="3576425"/>
            <a:chExt cx="971680" cy="971680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83E1E9C-434D-4E53-B6E0-F04A35A06DA1}"/>
                </a:ext>
              </a:extLst>
            </p:cNvPr>
            <p:cNvSpPr/>
            <p:nvPr/>
          </p:nvSpPr>
          <p:spPr>
            <a:xfrm>
              <a:off x="9862279" y="3576425"/>
              <a:ext cx="971680" cy="9716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E4295BD-D0A3-4142-9206-8B166BEDD945}"/>
                </a:ext>
              </a:extLst>
            </p:cNvPr>
            <p:cNvSpPr/>
            <p:nvPr/>
          </p:nvSpPr>
          <p:spPr>
            <a:xfrm>
              <a:off x="9978009" y="3692155"/>
              <a:ext cx="752872" cy="752872"/>
            </a:xfrm>
            <a:prstGeom prst="ellipse">
              <a:avLst/>
            </a:prstGeom>
            <a:solidFill>
              <a:srgbClr val="4BD4FC"/>
            </a:solidFill>
            <a:ln>
              <a:solidFill>
                <a:srgbClr val="4BD4FC"/>
              </a:solidFill>
            </a:ln>
            <a:effectLst>
              <a:innerShdw blurRad="63500">
                <a:schemeClr val="accent5">
                  <a:lumMod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51">
              <a:extLst>
                <a:ext uri="{FF2B5EF4-FFF2-40B4-BE49-F238E27FC236}">
                  <a16:creationId xmlns:a16="http://schemas.microsoft.com/office/drawing/2014/main" id="{34AEDB16-35E9-4454-A346-3C66A43A6C86}"/>
                </a:ext>
              </a:extLst>
            </p:cNvPr>
            <p:cNvSpPr/>
            <p:nvPr/>
          </p:nvSpPr>
          <p:spPr>
            <a:xfrm rot="16200000" flipH="1">
              <a:off x="10138855" y="3848009"/>
              <a:ext cx="473866" cy="446269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293">
            <a:extLst>
              <a:ext uri="{FF2B5EF4-FFF2-40B4-BE49-F238E27FC236}">
                <a16:creationId xmlns:a16="http://schemas.microsoft.com/office/drawing/2014/main" id="{BAC7A854-455F-43FE-BBD6-397D36C4E070}"/>
              </a:ext>
            </a:extLst>
          </p:cNvPr>
          <p:cNvGrpSpPr/>
          <p:nvPr/>
        </p:nvGrpSpPr>
        <p:grpSpPr>
          <a:xfrm>
            <a:off x="3372814" y="2745762"/>
            <a:ext cx="1024939" cy="857834"/>
            <a:chOff x="6828622" y="3218225"/>
            <a:chExt cx="1024939" cy="857834"/>
          </a:xfrm>
        </p:grpSpPr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C5F7DBD3-D5F9-4E56-99B2-47C87F5B4665}"/>
                </a:ext>
              </a:extLst>
            </p:cNvPr>
            <p:cNvGrpSpPr/>
            <p:nvPr/>
          </p:nvGrpSpPr>
          <p:grpSpPr>
            <a:xfrm>
              <a:off x="7197075" y="3788027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38" name="Oval 16">
                <a:extLst>
                  <a:ext uri="{FF2B5EF4-FFF2-40B4-BE49-F238E27FC236}">
                    <a16:creationId xmlns:a16="http://schemas.microsoft.com/office/drawing/2014/main" id="{193B085D-9356-445B-88E1-014401EFAA92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B00357B0-93E2-48E0-96A3-C20B2BA3F8F5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 Placeholder 17">
              <a:extLst>
                <a:ext uri="{FF2B5EF4-FFF2-40B4-BE49-F238E27FC236}">
                  <a16:creationId xmlns:a16="http://schemas.microsoft.com/office/drawing/2014/main" id="{EEA733D0-5918-4999-9115-27F3413D4355}"/>
                </a:ext>
              </a:extLst>
            </p:cNvPr>
            <p:cNvSpPr txBox="1"/>
            <p:nvPr/>
          </p:nvSpPr>
          <p:spPr>
            <a:xfrm>
              <a:off x="6828622" y="3218225"/>
              <a:ext cx="1024939" cy="360040"/>
            </a:xfrm>
            <a:prstGeom prst="rect">
              <a:avLst/>
            </a:prstGeom>
            <a:solidFill>
              <a:srgbClr val="4BD4FC"/>
            </a:solidFill>
            <a:ln w="6350">
              <a:solidFill>
                <a:srgbClr val="4BD4FC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cs typeface="Arial" panose="020B0604020202020204" pitchFamily="34" charset="0"/>
                </a:rPr>
                <a:t>2016</a:t>
              </a:r>
            </a:p>
          </p:txBody>
        </p:sp>
      </p:grpSp>
      <p:sp>
        <p:nvSpPr>
          <p:cNvPr id="40" name="文本框 5">
            <a:extLst>
              <a:ext uri="{FF2B5EF4-FFF2-40B4-BE49-F238E27FC236}">
                <a16:creationId xmlns:a16="http://schemas.microsoft.com/office/drawing/2014/main" id="{E3E5C4F3-4FE5-4B03-9B01-62111003A181}"/>
              </a:ext>
            </a:extLst>
          </p:cNvPr>
          <p:cNvSpPr txBox="1"/>
          <p:nvPr/>
        </p:nvSpPr>
        <p:spPr>
          <a:xfrm>
            <a:off x="1230016" y="4408874"/>
            <a:ext cx="2727275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41" name="文本框 6">
            <a:extLst>
              <a:ext uri="{FF2B5EF4-FFF2-40B4-BE49-F238E27FC236}">
                <a16:creationId xmlns:a16="http://schemas.microsoft.com/office/drawing/2014/main" id="{F3F83CAF-7F81-437E-AC8B-6A7440322F83}"/>
              </a:ext>
            </a:extLst>
          </p:cNvPr>
          <p:cNvSpPr txBox="1"/>
          <p:nvPr/>
        </p:nvSpPr>
        <p:spPr>
          <a:xfrm>
            <a:off x="1086000" y="2604750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ACB9371A-F106-45B7-8613-C86DE531D425}"/>
              </a:ext>
            </a:extLst>
          </p:cNvPr>
          <p:cNvSpPr txBox="1"/>
          <p:nvPr/>
        </p:nvSpPr>
        <p:spPr>
          <a:xfrm>
            <a:off x="5422111" y="4406070"/>
            <a:ext cx="2727275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38F472B2-60BE-4FB7-AC1A-D80E05B44FE5}"/>
              </a:ext>
            </a:extLst>
          </p:cNvPr>
          <p:cNvSpPr txBox="1"/>
          <p:nvPr/>
        </p:nvSpPr>
        <p:spPr>
          <a:xfrm>
            <a:off x="5278095" y="2601946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44" name="文本框 6">
            <a:extLst>
              <a:ext uri="{FF2B5EF4-FFF2-40B4-BE49-F238E27FC236}">
                <a16:creationId xmlns:a16="http://schemas.microsoft.com/office/drawing/2014/main" id="{1070C89E-E7DA-4326-8362-F52D8612319E}"/>
              </a:ext>
            </a:extLst>
          </p:cNvPr>
          <p:cNvSpPr txBox="1"/>
          <p:nvPr/>
        </p:nvSpPr>
        <p:spPr>
          <a:xfrm>
            <a:off x="3140729" y="3641577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45" name="文本框 5">
            <a:extLst>
              <a:ext uri="{FF2B5EF4-FFF2-40B4-BE49-F238E27FC236}">
                <a16:creationId xmlns:a16="http://schemas.microsoft.com/office/drawing/2014/main" id="{407302FA-1FDD-4705-9E7B-287D41DE3937}"/>
              </a:ext>
            </a:extLst>
          </p:cNvPr>
          <p:cNvSpPr txBox="1"/>
          <p:nvPr/>
        </p:nvSpPr>
        <p:spPr>
          <a:xfrm>
            <a:off x="3140729" y="1335313"/>
            <a:ext cx="2727275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46" name="文本框 6">
            <a:extLst>
              <a:ext uri="{FF2B5EF4-FFF2-40B4-BE49-F238E27FC236}">
                <a16:creationId xmlns:a16="http://schemas.microsoft.com/office/drawing/2014/main" id="{31A3C365-EA34-4F2C-A25C-2876B13F575C}"/>
              </a:ext>
            </a:extLst>
          </p:cNvPr>
          <p:cNvSpPr txBox="1"/>
          <p:nvPr/>
        </p:nvSpPr>
        <p:spPr>
          <a:xfrm>
            <a:off x="7534303" y="3641577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47" name="文本框 5">
            <a:extLst>
              <a:ext uri="{FF2B5EF4-FFF2-40B4-BE49-F238E27FC236}">
                <a16:creationId xmlns:a16="http://schemas.microsoft.com/office/drawing/2014/main" id="{38A56781-CEBD-458C-BEFE-52DD70DD9D6D}"/>
              </a:ext>
            </a:extLst>
          </p:cNvPr>
          <p:cNvSpPr txBox="1"/>
          <p:nvPr/>
        </p:nvSpPr>
        <p:spPr>
          <a:xfrm>
            <a:off x="7534303" y="1335313"/>
            <a:ext cx="2727275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</p:spTree>
    <p:extLst>
      <p:ext uri="{BB962C8B-B14F-4D97-AF65-F5344CB8AC3E}">
        <p14:creationId xmlns:p14="http://schemas.microsoft.com/office/powerpoint/2010/main" val="167970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虚尾箭头 2">
            <a:extLst>
              <a:ext uri="{FF2B5EF4-FFF2-40B4-BE49-F238E27FC236}">
                <a16:creationId xmlns:a16="http://schemas.microsoft.com/office/drawing/2014/main" id="{27E55187-A012-4278-966E-D636897CAB06}"/>
              </a:ext>
            </a:extLst>
          </p:cNvPr>
          <p:cNvSpPr/>
          <p:nvPr/>
        </p:nvSpPr>
        <p:spPr bwMode="auto">
          <a:xfrm>
            <a:off x="1659031" y="1633662"/>
            <a:ext cx="4168775" cy="1584325"/>
          </a:xfrm>
          <a:prstGeom prst="stripedRightArrow">
            <a:avLst/>
          </a:prstGeom>
          <a:solidFill>
            <a:srgbClr val="4BD4FC"/>
          </a:solidFill>
          <a:ln>
            <a:noFill/>
          </a:ln>
        </p:spPr>
        <p:txBody>
          <a:bodyPr rtlCol="0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 fontAlgn="base">
              <a:defRPr/>
            </a:pPr>
            <a:endParaRPr lang="zh-CN" altLang="en-US" sz="1400" strike="noStrike" noProof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C7F4D22A-E41D-4C28-8132-95D858DB1F96}"/>
              </a:ext>
            </a:extLst>
          </p:cNvPr>
          <p:cNvSpPr txBox="1"/>
          <p:nvPr/>
        </p:nvSpPr>
        <p:spPr>
          <a:xfrm>
            <a:off x="6556139" y="1747869"/>
            <a:ext cx="28438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2B4A0F-2DA8-4D5D-8A09-AEC95449CD58}"/>
              </a:ext>
            </a:extLst>
          </p:cNvPr>
          <p:cNvSpPr/>
          <p:nvPr/>
        </p:nvSpPr>
        <p:spPr>
          <a:xfrm>
            <a:off x="1784412" y="3640014"/>
            <a:ext cx="257283" cy="257283"/>
          </a:xfrm>
          <a:prstGeom prst="ellipse">
            <a:avLst/>
          </a:prstGeom>
          <a:solidFill>
            <a:srgbClr val="4BD4FC"/>
          </a:solidFill>
          <a:ln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CE19FD-5892-4985-93F8-040E39EA81FB}"/>
              </a:ext>
            </a:extLst>
          </p:cNvPr>
          <p:cNvSpPr/>
          <p:nvPr/>
        </p:nvSpPr>
        <p:spPr>
          <a:xfrm>
            <a:off x="1784412" y="4786713"/>
            <a:ext cx="257283" cy="257283"/>
          </a:xfrm>
          <a:prstGeom prst="ellipse">
            <a:avLst/>
          </a:prstGeom>
          <a:solidFill>
            <a:srgbClr val="4BD4FC"/>
          </a:solidFill>
          <a:ln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0E59FF45-9145-4709-B619-2C21EF976F47}"/>
              </a:ext>
            </a:extLst>
          </p:cNvPr>
          <p:cNvSpPr txBox="1"/>
          <p:nvPr/>
        </p:nvSpPr>
        <p:spPr>
          <a:xfrm>
            <a:off x="6556828" y="2206777"/>
            <a:ext cx="4461049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96E2DAE-952A-4B53-A800-F385E1224BD6}"/>
              </a:ext>
            </a:extLst>
          </p:cNvPr>
          <p:cNvSpPr txBox="1"/>
          <p:nvPr/>
        </p:nvSpPr>
        <p:spPr>
          <a:xfrm>
            <a:off x="2323659" y="3500482"/>
            <a:ext cx="8694218" cy="68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I love you more than I've ever loved any woman. And I've waited longer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E87CD12-8EFC-4723-88C3-0E560A8B8221}"/>
              </a:ext>
            </a:extLst>
          </p:cNvPr>
          <p:cNvSpPr txBox="1"/>
          <p:nvPr/>
        </p:nvSpPr>
        <p:spPr>
          <a:xfrm>
            <a:off x="2323659" y="4543767"/>
            <a:ext cx="8694218" cy="68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I love you more than 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122923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D21F79-54C9-490E-9B5D-77BB0134B40C}"/>
              </a:ext>
            </a:extLst>
          </p:cNvPr>
          <p:cNvSpPr/>
          <p:nvPr/>
        </p:nvSpPr>
        <p:spPr>
          <a:xfrm rot="18900000">
            <a:off x="4689846" y="2865468"/>
            <a:ext cx="1122431" cy="1122433"/>
          </a:xfrm>
          <a:prstGeom prst="rect">
            <a:avLst/>
          </a:prstGeom>
          <a:solidFill>
            <a:srgbClr val="FBC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9CC16E-6BBA-40D7-B192-322242984D41}"/>
              </a:ext>
            </a:extLst>
          </p:cNvPr>
          <p:cNvSpPr/>
          <p:nvPr/>
        </p:nvSpPr>
        <p:spPr>
          <a:xfrm rot="18900000">
            <a:off x="5537100" y="3712722"/>
            <a:ext cx="1122431" cy="1122433"/>
          </a:xfrm>
          <a:prstGeom prst="rect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3D9C0C-B620-4834-A78A-447A60F0185C}"/>
              </a:ext>
            </a:extLst>
          </p:cNvPr>
          <p:cNvSpPr/>
          <p:nvPr/>
        </p:nvSpPr>
        <p:spPr>
          <a:xfrm rot="18900000">
            <a:off x="5532469" y="2022846"/>
            <a:ext cx="1122431" cy="1122433"/>
          </a:xfrm>
          <a:prstGeom prst="rect">
            <a:avLst/>
          </a:prstGeom>
          <a:solidFill>
            <a:srgbClr val="4B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9336D4-B592-419B-A715-B68D9904E053}"/>
              </a:ext>
            </a:extLst>
          </p:cNvPr>
          <p:cNvSpPr/>
          <p:nvPr/>
        </p:nvSpPr>
        <p:spPr>
          <a:xfrm rot="18900000">
            <a:off x="6379722" y="2870099"/>
            <a:ext cx="1122431" cy="1122433"/>
          </a:xfrm>
          <a:prstGeom prst="rect">
            <a:avLst/>
          </a:prstGeom>
          <a:solidFill>
            <a:srgbClr val="FBC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62F30AF9-7F86-47E4-9CFB-61D6934FD2A9}"/>
              </a:ext>
            </a:extLst>
          </p:cNvPr>
          <p:cNvSpPr/>
          <p:nvPr/>
        </p:nvSpPr>
        <p:spPr>
          <a:xfrm>
            <a:off x="5300435" y="2633435"/>
            <a:ext cx="1591128" cy="1591128"/>
          </a:xfrm>
          <a:prstGeom prst="diamond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B206898-F57C-4EA7-9E6A-17D60787A524}"/>
              </a:ext>
            </a:extLst>
          </p:cNvPr>
          <p:cNvSpPr/>
          <p:nvPr/>
        </p:nvSpPr>
        <p:spPr>
          <a:xfrm>
            <a:off x="2845183" y="1736589"/>
            <a:ext cx="1460977" cy="338554"/>
          </a:xfrm>
          <a:prstGeom prst="rect">
            <a:avLst/>
          </a:prstGeom>
          <a:solidFill>
            <a:srgbClr val="F3C6C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/>
              <a:t>SUBTITLE HERE</a:t>
            </a: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9520699A-B53E-468F-8450-C2D779CB78AC}"/>
              </a:ext>
            </a:extLst>
          </p:cNvPr>
          <p:cNvSpPr/>
          <p:nvPr/>
        </p:nvSpPr>
        <p:spPr>
          <a:xfrm>
            <a:off x="2828897" y="4015436"/>
            <a:ext cx="1460977" cy="338554"/>
          </a:xfrm>
          <a:prstGeom prst="rect">
            <a:avLst/>
          </a:prstGeom>
          <a:solidFill>
            <a:srgbClr val="F3C6C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/>
              <a:t>SUBTITLE HERE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F09E682-22B9-4FC3-AED6-DB798E8DBA7A}"/>
              </a:ext>
            </a:extLst>
          </p:cNvPr>
          <p:cNvSpPr txBox="1"/>
          <p:nvPr/>
        </p:nvSpPr>
        <p:spPr>
          <a:xfrm>
            <a:off x="909926" y="2239628"/>
            <a:ext cx="3396233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I’ve ever loved any woman. 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288D5164-0EB4-4F4A-A682-B9173121D4A9}"/>
              </a:ext>
            </a:extLst>
          </p:cNvPr>
          <p:cNvSpPr txBox="1"/>
          <p:nvPr/>
        </p:nvSpPr>
        <p:spPr>
          <a:xfrm>
            <a:off x="958632" y="4481245"/>
            <a:ext cx="3396233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I’ve ever loved any woman. 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EDECD200-3E90-4525-A9A2-73468F8620F3}"/>
              </a:ext>
            </a:extLst>
          </p:cNvPr>
          <p:cNvSpPr/>
          <p:nvPr/>
        </p:nvSpPr>
        <p:spPr>
          <a:xfrm>
            <a:off x="7977922" y="1736589"/>
            <a:ext cx="1460977" cy="338554"/>
          </a:xfrm>
          <a:prstGeom prst="rect">
            <a:avLst/>
          </a:prstGeom>
          <a:solidFill>
            <a:srgbClr val="F3C6C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SUBTITLE HERE</a:t>
            </a:r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62BAFAEE-F4CA-463D-9159-2A3DF1CB24C2}"/>
              </a:ext>
            </a:extLst>
          </p:cNvPr>
          <p:cNvSpPr/>
          <p:nvPr/>
        </p:nvSpPr>
        <p:spPr>
          <a:xfrm>
            <a:off x="7977922" y="4015436"/>
            <a:ext cx="1460977" cy="338554"/>
          </a:xfrm>
          <a:prstGeom prst="rect">
            <a:avLst/>
          </a:prstGeom>
          <a:solidFill>
            <a:srgbClr val="F3C6C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SUBTITLE HERE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C0EAAD55-AC14-483B-B3B2-40D6E5595DB7}"/>
              </a:ext>
            </a:extLst>
          </p:cNvPr>
          <p:cNvSpPr txBox="1"/>
          <p:nvPr/>
        </p:nvSpPr>
        <p:spPr>
          <a:xfrm>
            <a:off x="7961758" y="2239628"/>
            <a:ext cx="3396233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I’ve ever loved any woman. 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B2B12FF6-C5C4-49A9-A293-BAB29607DCC4}"/>
              </a:ext>
            </a:extLst>
          </p:cNvPr>
          <p:cNvSpPr txBox="1"/>
          <p:nvPr/>
        </p:nvSpPr>
        <p:spPr>
          <a:xfrm>
            <a:off x="7961758" y="4414952"/>
            <a:ext cx="3396233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I’ve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31301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F38062F1-B30F-4695-8718-A4B7D3B8781D}"/>
              </a:ext>
            </a:extLst>
          </p:cNvPr>
          <p:cNvSpPr txBox="1"/>
          <p:nvPr/>
        </p:nvSpPr>
        <p:spPr>
          <a:xfrm>
            <a:off x="4437856" y="1931147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i="1" spc="-15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spc="-15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205FD0-972B-4528-BF28-F3A7694220A0}"/>
              </a:ext>
            </a:extLst>
          </p:cNvPr>
          <p:cNvCxnSpPr/>
          <p:nvPr/>
        </p:nvCxnSpPr>
        <p:spPr>
          <a:xfrm>
            <a:off x="5591175" y="1933448"/>
            <a:ext cx="0" cy="76445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61FF3EC2-E3CD-4713-905D-84F3ADE7603D}"/>
              </a:ext>
            </a:extLst>
          </p:cNvPr>
          <p:cNvSpPr/>
          <p:nvPr/>
        </p:nvSpPr>
        <p:spPr>
          <a:xfrm>
            <a:off x="5555175" y="23070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775E5CC1-BDAB-43A1-81AD-810A8A247649}"/>
              </a:ext>
            </a:extLst>
          </p:cNvPr>
          <p:cNvSpPr txBox="1"/>
          <p:nvPr/>
        </p:nvSpPr>
        <p:spPr>
          <a:xfrm>
            <a:off x="4437856" y="4366769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i="1" spc="-15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spc="-15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F8689A-3D47-4723-9FAE-47BBA09F5208}"/>
              </a:ext>
            </a:extLst>
          </p:cNvPr>
          <p:cNvCxnSpPr/>
          <p:nvPr/>
        </p:nvCxnSpPr>
        <p:spPr>
          <a:xfrm>
            <a:off x="5591175" y="4369070"/>
            <a:ext cx="0" cy="76445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E2693218-2E91-4B39-8872-052242EEC7EA}"/>
              </a:ext>
            </a:extLst>
          </p:cNvPr>
          <p:cNvSpPr/>
          <p:nvPr/>
        </p:nvSpPr>
        <p:spPr>
          <a:xfrm>
            <a:off x="5555175" y="4742644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EE2A6870-5E81-4718-8464-B9E7D8739F52}"/>
              </a:ext>
            </a:extLst>
          </p:cNvPr>
          <p:cNvSpPr txBox="1"/>
          <p:nvPr/>
        </p:nvSpPr>
        <p:spPr>
          <a:xfrm>
            <a:off x="4437856" y="3141902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i="1" spc="-15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spc="-15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1CACB6-E813-40E2-99A4-63E78548FE87}"/>
              </a:ext>
            </a:extLst>
          </p:cNvPr>
          <p:cNvCxnSpPr/>
          <p:nvPr/>
        </p:nvCxnSpPr>
        <p:spPr>
          <a:xfrm>
            <a:off x="5591175" y="3144203"/>
            <a:ext cx="0" cy="76445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35A1C73-351D-4598-B5B0-A5C09239E95C}"/>
              </a:ext>
            </a:extLst>
          </p:cNvPr>
          <p:cNvSpPr/>
          <p:nvPr/>
        </p:nvSpPr>
        <p:spPr>
          <a:xfrm>
            <a:off x="5555175" y="3517777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E42D68C6-A301-4D07-B8A0-8558089C50D1}"/>
              </a:ext>
            </a:extLst>
          </p:cNvPr>
          <p:cNvSpPr txBox="1"/>
          <p:nvPr/>
        </p:nvSpPr>
        <p:spPr>
          <a:xfrm>
            <a:off x="5876455" y="1940853"/>
            <a:ext cx="5324921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I love you more than I've ever loved any woman. 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B1721C23-9D48-4999-9F02-CA9B1D82EBB9}"/>
              </a:ext>
            </a:extLst>
          </p:cNvPr>
          <p:cNvSpPr txBox="1"/>
          <p:nvPr/>
        </p:nvSpPr>
        <p:spPr>
          <a:xfrm>
            <a:off x="5876452" y="3095690"/>
            <a:ext cx="5324921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I love you more than I've ever loved any woman. 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05C20CFE-42CC-4144-9BF4-2495A3D025A4}"/>
              </a:ext>
            </a:extLst>
          </p:cNvPr>
          <p:cNvSpPr txBox="1"/>
          <p:nvPr/>
        </p:nvSpPr>
        <p:spPr>
          <a:xfrm>
            <a:off x="5876453" y="4250527"/>
            <a:ext cx="5324921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I love you more than I've ever loved any woman. I love you more than I've ever loved any woman.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3FD2E89-5F40-4F0B-BC13-9DD922AE5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r="34976"/>
          <a:stretch/>
        </p:blipFill>
        <p:spPr>
          <a:xfrm>
            <a:off x="369358" y="1529883"/>
            <a:ext cx="3819218" cy="39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7" grpId="0" animBg="1"/>
      <p:bldP spid="8" grpId="0"/>
      <p:bldP spid="10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7385C4-E97C-4797-A8E0-E7DD14BC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D87F717-878C-43AA-98B3-4F41F4A0B035}"/>
              </a:ext>
            </a:extLst>
          </p:cNvPr>
          <p:cNvSpPr/>
          <p:nvPr/>
        </p:nvSpPr>
        <p:spPr>
          <a:xfrm>
            <a:off x="6161104" y="1633491"/>
            <a:ext cx="6030896" cy="2528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5579F1C-798C-47FB-88AA-0DF7B9A8E822}"/>
              </a:ext>
            </a:extLst>
          </p:cNvPr>
          <p:cNvSpPr txBox="1"/>
          <p:nvPr/>
        </p:nvSpPr>
        <p:spPr>
          <a:xfrm>
            <a:off x="7726468" y="2066286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4" name="1">
            <a:extLst>
              <a:ext uri="{FF2B5EF4-FFF2-40B4-BE49-F238E27FC236}">
                <a16:creationId xmlns:a16="http://schemas.microsoft.com/office/drawing/2014/main" id="{D677ADBB-E80B-4F38-A2F4-2409E174C4D2}"/>
              </a:ext>
            </a:extLst>
          </p:cNvPr>
          <p:cNvGrpSpPr/>
          <p:nvPr/>
        </p:nvGrpSpPr>
        <p:grpSpPr>
          <a:xfrm>
            <a:off x="6772075" y="2699073"/>
            <a:ext cx="685011" cy="584775"/>
            <a:chOff x="4164320" y="633441"/>
            <a:chExt cx="685011" cy="584775"/>
          </a:xfrm>
        </p:grpSpPr>
        <p:sp>
          <p:nvSpPr>
            <p:cNvPr id="6" name="PA_文本框 16">
              <a:extLst>
                <a:ext uri="{FF2B5EF4-FFF2-40B4-BE49-F238E27FC236}">
                  <a16:creationId xmlns:a16="http://schemas.microsoft.com/office/drawing/2014/main" id="{3D789BB5-216E-45BF-BD3C-5EAE55FBB7F1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PA_淘宝店chenying0907 39">
              <a:extLst>
                <a:ext uri="{FF2B5EF4-FFF2-40B4-BE49-F238E27FC236}">
                  <a16:creationId xmlns:a16="http://schemas.microsoft.com/office/drawing/2014/main" id="{90CB8F13-A983-446D-B976-B884AE757AB8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2D63E85F-9E02-4628-B816-2715F7675F3F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3CAE9C7-CD97-44B2-8630-56B68EB2E164}"/>
                  </a:ext>
                </a:extLst>
              </p:cNvPr>
              <p:cNvCxnSpPr>
                <a:stCxn id="8" idx="4"/>
                <a:endCxn id="8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29">
            <a:extLst>
              <a:ext uri="{FF2B5EF4-FFF2-40B4-BE49-F238E27FC236}">
                <a16:creationId xmlns:a16="http://schemas.microsoft.com/office/drawing/2014/main" id="{819749ED-5B40-4BC8-9F4B-564E6DFB67D6}"/>
              </a:ext>
            </a:extLst>
          </p:cNvPr>
          <p:cNvSpPr txBox="1"/>
          <p:nvPr/>
        </p:nvSpPr>
        <p:spPr>
          <a:xfrm>
            <a:off x="7789853" y="2922719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154828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2">
            <a:extLst>
              <a:ext uri="{FF2B5EF4-FFF2-40B4-BE49-F238E27FC236}">
                <a16:creationId xmlns:a16="http://schemas.microsoft.com/office/drawing/2014/main" id="{95AFD2CA-183C-4E5A-B1CD-8E72E2372FC2}"/>
              </a:ext>
            </a:extLst>
          </p:cNvPr>
          <p:cNvSpPr/>
          <p:nvPr/>
        </p:nvSpPr>
        <p:spPr>
          <a:xfrm>
            <a:off x="9072297" y="2328356"/>
            <a:ext cx="2524738" cy="2669499"/>
          </a:xfrm>
          <a:prstGeom prst="roundRect">
            <a:avLst>
              <a:gd name="adj" fmla="val 6660"/>
            </a:avLst>
          </a:prstGeom>
          <a:noFill/>
          <a:ln w="38100"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9C00526C-AE81-47FB-868D-AC80F9743077}"/>
              </a:ext>
            </a:extLst>
          </p:cNvPr>
          <p:cNvSpPr/>
          <p:nvPr/>
        </p:nvSpPr>
        <p:spPr>
          <a:xfrm>
            <a:off x="9923179" y="1860145"/>
            <a:ext cx="822972" cy="822972"/>
          </a:xfrm>
          <a:prstGeom prst="ellipse">
            <a:avLst/>
          </a:prstGeom>
          <a:solidFill>
            <a:srgbClr val="4BD4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Shape 5306">
            <a:extLst>
              <a:ext uri="{FF2B5EF4-FFF2-40B4-BE49-F238E27FC236}">
                <a16:creationId xmlns:a16="http://schemas.microsoft.com/office/drawing/2014/main" id="{5392A529-E9D4-4A3E-9D16-440EC351E864}"/>
              </a:ext>
            </a:extLst>
          </p:cNvPr>
          <p:cNvSpPr/>
          <p:nvPr/>
        </p:nvSpPr>
        <p:spPr>
          <a:xfrm>
            <a:off x="10155581" y="2105948"/>
            <a:ext cx="358168" cy="33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4" y="12000"/>
                </a:moveTo>
                <a:cubicBezTo>
                  <a:pt x="14294" y="12000"/>
                  <a:pt x="14294" y="12343"/>
                  <a:pt x="14294" y="12343"/>
                </a:cubicBezTo>
                <a:cubicBezTo>
                  <a:pt x="12388" y="12343"/>
                  <a:pt x="12388" y="12343"/>
                  <a:pt x="12388" y="12343"/>
                </a:cubicBezTo>
                <a:cubicBezTo>
                  <a:pt x="12388" y="12686"/>
                  <a:pt x="12071" y="13029"/>
                  <a:pt x="12071" y="13371"/>
                </a:cubicBezTo>
                <a:cubicBezTo>
                  <a:pt x="12388" y="14057"/>
                  <a:pt x="12706" y="14400"/>
                  <a:pt x="13024" y="14743"/>
                </a:cubicBezTo>
                <a:cubicBezTo>
                  <a:pt x="13024" y="14743"/>
                  <a:pt x="13024" y="15086"/>
                  <a:pt x="13024" y="15086"/>
                </a:cubicBezTo>
                <a:cubicBezTo>
                  <a:pt x="13024" y="15086"/>
                  <a:pt x="13024" y="15086"/>
                  <a:pt x="13024" y="15429"/>
                </a:cubicBezTo>
                <a:cubicBezTo>
                  <a:pt x="12706" y="15771"/>
                  <a:pt x="11435" y="17143"/>
                  <a:pt x="11118" y="17143"/>
                </a:cubicBezTo>
                <a:cubicBezTo>
                  <a:pt x="11118" y="17143"/>
                  <a:pt x="11118" y="17143"/>
                  <a:pt x="11118" y="17143"/>
                </a:cubicBezTo>
                <a:cubicBezTo>
                  <a:pt x="9847" y="16114"/>
                  <a:pt x="9847" y="16114"/>
                  <a:pt x="9847" y="16114"/>
                </a:cubicBezTo>
                <a:cubicBezTo>
                  <a:pt x="9529" y="16114"/>
                  <a:pt x="9212" y="16114"/>
                  <a:pt x="8894" y="16457"/>
                </a:cubicBezTo>
                <a:cubicBezTo>
                  <a:pt x="8894" y="16800"/>
                  <a:pt x="8576" y="17486"/>
                  <a:pt x="8576" y="18171"/>
                </a:cubicBezTo>
                <a:cubicBezTo>
                  <a:pt x="8576" y="18514"/>
                  <a:pt x="8259" y="18514"/>
                  <a:pt x="8259" y="18514"/>
                </a:cubicBezTo>
                <a:cubicBezTo>
                  <a:pt x="6035" y="18514"/>
                  <a:pt x="6035" y="18514"/>
                  <a:pt x="6035" y="18514"/>
                </a:cubicBezTo>
                <a:cubicBezTo>
                  <a:pt x="6035" y="18514"/>
                  <a:pt x="5718" y="18514"/>
                  <a:pt x="5718" y="18171"/>
                </a:cubicBezTo>
                <a:cubicBezTo>
                  <a:pt x="5400" y="16457"/>
                  <a:pt x="5400" y="16457"/>
                  <a:pt x="5400" y="16457"/>
                </a:cubicBezTo>
                <a:cubicBezTo>
                  <a:pt x="5082" y="16114"/>
                  <a:pt x="5082" y="16114"/>
                  <a:pt x="4765" y="16114"/>
                </a:cubicBezTo>
                <a:cubicBezTo>
                  <a:pt x="3494" y="17143"/>
                  <a:pt x="3494" y="17143"/>
                  <a:pt x="3494" y="17143"/>
                </a:cubicBezTo>
                <a:cubicBezTo>
                  <a:pt x="3176" y="17143"/>
                  <a:pt x="3176" y="17143"/>
                  <a:pt x="3176" y="17143"/>
                </a:cubicBezTo>
                <a:cubicBezTo>
                  <a:pt x="3176" y="17143"/>
                  <a:pt x="2859" y="17143"/>
                  <a:pt x="2859" y="17143"/>
                </a:cubicBezTo>
                <a:cubicBezTo>
                  <a:pt x="2541" y="16800"/>
                  <a:pt x="1271" y="15429"/>
                  <a:pt x="1271" y="15086"/>
                </a:cubicBezTo>
                <a:cubicBezTo>
                  <a:pt x="1271" y="15086"/>
                  <a:pt x="1271" y="15086"/>
                  <a:pt x="1271" y="14743"/>
                </a:cubicBezTo>
                <a:cubicBezTo>
                  <a:pt x="1588" y="14400"/>
                  <a:pt x="1906" y="14057"/>
                  <a:pt x="2224" y="13371"/>
                </a:cubicBezTo>
                <a:cubicBezTo>
                  <a:pt x="2224" y="13029"/>
                  <a:pt x="1906" y="12686"/>
                  <a:pt x="1906" y="12343"/>
                </a:cubicBezTo>
                <a:cubicBezTo>
                  <a:pt x="318" y="12000"/>
                  <a:pt x="318" y="12000"/>
                  <a:pt x="318" y="12000"/>
                </a:cubicBezTo>
                <a:cubicBezTo>
                  <a:pt x="0" y="12000"/>
                  <a:pt x="0" y="12000"/>
                  <a:pt x="0" y="11657"/>
                </a:cubicBezTo>
                <a:cubicBezTo>
                  <a:pt x="0" y="9600"/>
                  <a:pt x="0" y="9600"/>
                  <a:pt x="0" y="9600"/>
                </a:cubicBezTo>
                <a:cubicBezTo>
                  <a:pt x="0" y="9257"/>
                  <a:pt x="0" y="9257"/>
                  <a:pt x="318" y="9257"/>
                </a:cubicBezTo>
                <a:cubicBezTo>
                  <a:pt x="1906" y="8914"/>
                  <a:pt x="1906" y="8914"/>
                  <a:pt x="1906" y="8914"/>
                </a:cubicBezTo>
                <a:cubicBezTo>
                  <a:pt x="1906" y="8571"/>
                  <a:pt x="2224" y="8229"/>
                  <a:pt x="2224" y="7886"/>
                </a:cubicBezTo>
                <a:cubicBezTo>
                  <a:pt x="1906" y="7543"/>
                  <a:pt x="1588" y="6857"/>
                  <a:pt x="1271" y="6514"/>
                </a:cubicBezTo>
                <a:cubicBezTo>
                  <a:pt x="1271" y="6514"/>
                  <a:pt x="1271" y="6514"/>
                  <a:pt x="1271" y="6171"/>
                </a:cubicBezTo>
                <a:cubicBezTo>
                  <a:pt x="1271" y="6171"/>
                  <a:pt x="1271" y="6171"/>
                  <a:pt x="1271" y="6171"/>
                </a:cubicBezTo>
                <a:cubicBezTo>
                  <a:pt x="1588" y="5829"/>
                  <a:pt x="2859" y="4114"/>
                  <a:pt x="3176" y="4114"/>
                </a:cubicBezTo>
                <a:cubicBezTo>
                  <a:pt x="3176" y="4114"/>
                  <a:pt x="3176" y="4114"/>
                  <a:pt x="3494" y="4457"/>
                </a:cubicBezTo>
                <a:cubicBezTo>
                  <a:pt x="4765" y="5486"/>
                  <a:pt x="4765" y="5486"/>
                  <a:pt x="4765" y="5486"/>
                </a:cubicBezTo>
                <a:cubicBezTo>
                  <a:pt x="5082" y="5143"/>
                  <a:pt x="5082" y="5143"/>
                  <a:pt x="5400" y="5143"/>
                </a:cubicBezTo>
                <a:cubicBezTo>
                  <a:pt x="5718" y="4457"/>
                  <a:pt x="5718" y="3771"/>
                  <a:pt x="5718" y="3086"/>
                </a:cubicBezTo>
                <a:cubicBezTo>
                  <a:pt x="5718" y="3086"/>
                  <a:pt x="6035" y="2743"/>
                  <a:pt x="6035" y="2743"/>
                </a:cubicBezTo>
                <a:cubicBezTo>
                  <a:pt x="8259" y="2743"/>
                  <a:pt x="8259" y="2743"/>
                  <a:pt x="8259" y="2743"/>
                </a:cubicBezTo>
                <a:cubicBezTo>
                  <a:pt x="8259" y="2743"/>
                  <a:pt x="8576" y="3086"/>
                  <a:pt x="8576" y="3086"/>
                </a:cubicBezTo>
                <a:cubicBezTo>
                  <a:pt x="8894" y="5143"/>
                  <a:pt x="8894" y="5143"/>
                  <a:pt x="8894" y="5143"/>
                </a:cubicBezTo>
                <a:cubicBezTo>
                  <a:pt x="9212" y="5143"/>
                  <a:pt x="9529" y="5143"/>
                  <a:pt x="9847" y="5486"/>
                </a:cubicBezTo>
                <a:cubicBezTo>
                  <a:pt x="11118" y="4457"/>
                  <a:pt x="11118" y="4457"/>
                  <a:pt x="11118" y="4457"/>
                </a:cubicBezTo>
                <a:cubicBezTo>
                  <a:pt x="11118" y="4114"/>
                  <a:pt x="11118" y="4114"/>
                  <a:pt x="11118" y="4114"/>
                </a:cubicBezTo>
                <a:cubicBezTo>
                  <a:pt x="11435" y="4114"/>
                  <a:pt x="11435" y="4114"/>
                  <a:pt x="11435" y="4457"/>
                </a:cubicBezTo>
                <a:cubicBezTo>
                  <a:pt x="11753" y="4457"/>
                  <a:pt x="13024" y="5829"/>
                  <a:pt x="13024" y="6171"/>
                </a:cubicBezTo>
                <a:cubicBezTo>
                  <a:pt x="13024" y="6514"/>
                  <a:pt x="13024" y="6514"/>
                  <a:pt x="13024" y="6514"/>
                </a:cubicBezTo>
                <a:cubicBezTo>
                  <a:pt x="12706" y="6857"/>
                  <a:pt x="12388" y="7543"/>
                  <a:pt x="12071" y="7886"/>
                </a:cubicBezTo>
                <a:cubicBezTo>
                  <a:pt x="12071" y="8229"/>
                  <a:pt x="12388" y="8571"/>
                  <a:pt x="12388" y="8914"/>
                </a:cubicBezTo>
                <a:cubicBezTo>
                  <a:pt x="14294" y="9257"/>
                  <a:pt x="14294" y="9257"/>
                  <a:pt x="14294" y="9257"/>
                </a:cubicBezTo>
                <a:cubicBezTo>
                  <a:pt x="14294" y="9257"/>
                  <a:pt x="14294" y="9257"/>
                  <a:pt x="14294" y="9600"/>
                </a:cubicBezTo>
                <a:lnTo>
                  <a:pt x="14294" y="12000"/>
                </a:lnTo>
                <a:close/>
                <a:moveTo>
                  <a:pt x="7306" y="7543"/>
                </a:moveTo>
                <a:cubicBezTo>
                  <a:pt x="5718" y="7543"/>
                  <a:pt x="4129" y="8914"/>
                  <a:pt x="4129" y="10629"/>
                </a:cubicBezTo>
                <a:cubicBezTo>
                  <a:pt x="4129" y="12343"/>
                  <a:pt x="5718" y="13714"/>
                  <a:pt x="7306" y="13714"/>
                </a:cubicBezTo>
                <a:cubicBezTo>
                  <a:pt x="8894" y="13714"/>
                  <a:pt x="10165" y="12343"/>
                  <a:pt x="10165" y="10629"/>
                </a:cubicBezTo>
                <a:cubicBezTo>
                  <a:pt x="10165" y="8914"/>
                  <a:pt x="8894" y="7543"/>
                  <a:pt x="7306" y="7543"/>
                </a:cubicBezTo>
                <a:close/>
                <a:moveTo>
                  <a:pt x="21600" y="5143"/>
                </a:moveTo>
                <a:cubicBezTo>
                  <a:pt x="21600" y="5486"/>
                  <a:pt x="20329" y="5486"/>
                  <a:pt x="20012" y="5486"/>
                </a:cubicBezTo>
                <a:cubicBezTo>
                  <a:pt x="20012" y="5829"/>
                  <a:pt x="19694" y="6171"/>
                  <a:pt x="19694" y="6171"/>
                </a:cubicBezTo>
                <a:cubicBezTo>
                  <a:pt x="19694" y="6514"/>
                  <a:pt x="20329" y="7886"/>
                  <a:pt x="20329" y="7886"/>
                </a:cubicBezTo>
                <a:cubicBezTo>
                  <a:pt x="20329" y="7886"/>
                  <a:pt x="20329" y="7886"/>
                  <a:pt x="20329" y="8229"/>
                </a:cubicBezTo>
                <a:cubicBezTo>
                  <a:pt x="20012" y="8229"/>
                  <a:pt x="18741" y="8914"/>
                  <a:pt x="18741" y="8914"/>
                </a:cubicBezTo>
                <a:cubicBezTo>
                  <a:pt x="18741" y="8914"/>
                  <a:pt x="17788" y="7543"/>
                  <a:pt x="17788" y="7543"/>
                </a:cubicBezTo>
                <a:cubicBezTo>
                  <a:pt x="17471" y="7543"/>
                  <a:pt x="17471" y="7543"/>
                  <a:pt x="17471" y="7543"/>
                </a:cubicBezTo>
                <a:cubicBezTo>
                  <a:pt x="17153" y="7543"/>
                  <a:pt x="17153" y="7543"/>
                  <a:pt x="17153" y="7543"/>
                </a:cubicBezTo>
                <a:cubicBezTo>
                  <a:pt x="16835" y="7543"/>
                  <a:pt x="15882" y="8914"/>
                  <a:pt x="15882" y="8914"/>
                </a:cubicBezTo>
                <a:cubicBezTo>
                  <a:pt x="15882" y="8914"/>
                  <a:pt x="14612" y="8229"/>
                  <a:pt x="14612" y="8229"/>
                </a:cubicBezTo>
                <a:cubicBezTo>
                  <a:pt x="14294" y="7886"/>
                  <a:pt x="14294" y="7886"/>
                  <a:pt x="14294" y="7886"/>
                </a:cubicBezTo>
                <a:cubicBezTo>
                  <a:pt x="14294" y="7886"/>
                  <a:pt x="14929" y="6514"/>
                  <a:pt x="14929" y="6171"/>
                </a:cubicBezTo>
                <a:cubicBezTo>
                  <a:pt x="14929" y="6171"/>
                  <a:pt x="14612" y="5829"/>
                  <a:pt x="14612" y="5486"/>
                </a:cubicBezTo>
                <a:cubicBezTo>
                  <a:pt x="14294" y="5486"/>
                  <a:pt x="13024" y="5486"/>
                  <a:pt x="13024" y="5143"/>
                </a:cubicBezTo>
                <a:cubicBezTo>
                  <a:pt x="13024" y="3429"/>
                  <a:pt x="13024" y="3429"/>
                  <a:pt x="13024" y="3429"/>
                </a:cubicBezTo>
                <a:cubicBezTo>
                  <a:pt x="13024" y="3429"/>
                  <a:pt x="14294" y="3086"/>
                  <a:pt x="14612" y="3086"/>
                </a:cubicBezTo>
                <a:cubicBezTo>
                  <a:pt x="14612" y="3086"/>
                  <a:pt x="14929" y="2743"/>
                  <a:pt x="14929" y="2400"/>
                </a:cubicBezTo>
                <a:cubicBezTo>
                  <a:pt x="14929" y="2400"/>
                  <a:pt x="14294" y="1029"/>
                  <a:pt x="14294" y="686"/>
                </a:cubicBezTo>
                <a:cubicBezTo>
                  <a:pt x="14294" y="686"/>
                  <a:pt x="14294" y="686"/>
                  <a:pt x="14612" y="686"/>
                </a:cubicBezTo>
                <a:cubicBezTo>
                  <a:pt x="14612" y="686"/>
                  <a:pt x="15882" y="0"/>
                  <a:pt x="15882" y="0"/>
                </a:cubicBezTo>
                <a:cubicBezTo>
                  <a:pt x="15882" y="0"/>
                  <a:pt x="16835" y="1029"/>
                  <a:pt x="17153" y="1371"/>
                </a:cubicBezTo>
                <a:cubicBezTo>
                  <a:pt x="17153" y="1371"/>
                  <a:pt x="17153" y="1371"/>
                  <a:pt x="17471" y="1371"/>
                </a:cubicBezTo>
                <a:cubicBezTo>
                  <a:pt x="17471" y="1371"/>
                  <a:pt x="17471" y="1371"/>
                  <a:pt x="17788" y="1371"/>
                </a:cubicBezTo>
                <a:cubicBezTo>
                  <a:pt x="18106" y="686"/>
                  <a:pt x="18424" y="343"/>
                  <a:pt x="18741" y="0"/>
                </a:cubicBezTo>
                <a:cubicBezTo>
                  <a:pt x="18741" y="0"/>
                  <a:pt x="18741" y="0"/>
                  <a:pt x="18741" y="0"/>
                </a:cubicBezTo>
                <a:cubicBezTo>
                  <a:pt x="18741" y="0"/>
                  <a:pt x="20012" y="686"/>
                  <a:pt x="20329" y="686"/>
                </a:cubicBezTo>
                <a:cubicBezTo>
                  <a:pt x="20329" y="686"/>
                  <a:pt x="20329" y="686"/>
                  <a:pt x="20329" y="686"/>
                </a:cubicBezTo>
                <a:cubicBezTo>
                  <a:pt x="20329" y="1029"/>
                  <a:pt x="19694" y="2400"/>
                  <a:pt x="19694" y="2400"/>
                </a:cubicBezTo>
                <a:cubicBezTo>
                  <a:pt x="19694" y="2743"/>
                  <a:pt x="20012" y="3086"/>
                  <a:pt x="20012" y="3086"/>
                </a:cubicBezTo>
                <a:cubicBezTo>
                  <a:pt x="20329" y="3086"/>
                  <a:pt x="21600" y="3429"/>
                  <a:pt x="21600" y="3429"/>
                </a:cubicBezTo>
                <a:lnTo>
                  <a:pt x="21600" y="5143"/>
                </a:lnTo>
                <a:close/>
                <a:moveTo>
                  <a:pt x="21600" y="17829"/>
                </a:moveTo>
                <a:cubicBezTo>
                  <a:pt x="21600" y="17829"/>
                  <a:pt x="20329" y="18171"/>
                  <a:pt x="20012" y="18171"/>
                </a:cubicBezTo>
                <a:cubicBezTo>
                  <a:pt x="20012" y="18514"/>
                  <a:pt x="19694" y="18514"/>
                  <a:pt x="19694" y="18857"/>
                </a:cubicBezTo>
                <a:cubicBezTo>
                  <a:pt x="19694" y="19200"/>
                  <a:pt x="20329" y="20229"/>
                  <a:pt x="20329" y="20571"/>
                </a:cubicBezTo>
                <a:cubicBezTo>
                  <a:pt x="20329" y="20571"/>
                  <a:pt x="20329" y="20571"/>
                  <a:pt x="20329" y="20571"/>
                </a:cubicBezTo>
                <a:cubicBezTo>
                  <a:pt x="20012" y="20571"/>
                  <a:pt x="18741" y="21600"/>
                  <a:pt x="18741" y="21600"/>
                </a:cubicBezTo>
                <a:cubicBezTo>
                  <a:pt x="18741" y="21600"/>
                  <a:pt x="17788" y="20229"/>
                  <a:pt x="17788" y="20229"/>
                </a:cubicBezTo>
                <a:cubicBezTo>
                  <a:pt x="17471" y="20229"/>
                  <a:pt x="17471" y="20229"/>
                  <a:pt x="17471" y="20229"/>
                </a:cubicBezTo>
                <a:cubicBezTo>
                  <a:pt x="17153" y="20229"/>
                  <a:pt x="17153" y="20229"/>
                  <a:pt x="17153" y="20229"/>
                </a:cubicBezTo>
                <a:cubicBezTo>
                  <a:pt x="16835" y="20229"/>
                  <a:pt x="15882" y="21600"/>
                  <a:pt x="15882" y="21600"/>
                </a:cubicBezTo>
                <a:cubicBezTo>
                  <a:pt x="15882" y="21600"/>
                  <a:pt x="14612" y="20571"/>
                  <a:pt x="14612" y="20571"/>
                </a:cubicBezTo>
                <a:cubicBezTo>
                  <a:pt x="14294" y="20571"/>
                  <a:pt x="14294" y="20571"/>
                  <a:pt x="14294" y="20571"/>
                </a:cubicBezTo>
                <a:cubicBezTo>
                  <a:pt x="14294" y="20229"/>
                  <a:pt x="14929" y="19200"/>
                  <a:pt x="14929" y="18857"/>
                </a:cubicBezTo>
                <a:cubicBezTo>
                  <a:pt x="14929" y="18514"/>
                  <a:pt x="14612" y="18514"/>
                  <a:pt x="14612" y="18171"/>
                </a:cubicBezTo>
                <a:cubicBezTo>
                  <a:pt x="14294" y="18171"/>
                  <a:pt x="13024" y="17829"/>
                  <a:pt x="13024" y="17829"/>
                </a:cubicBezTo>
                <a:cubicBezTo>
                  <a:pt x="13024" y="16114"/>
                  <a:pt x="13024" y="16114"/>
                  <a:pt x="13024" y="16114"/>
                </a:cubicBezTo>
                <a:cubicBezTo>
                  <a:pt x="13024" y="15771"/>
                  <a:pt x="14294" y="15771"/>
                  <a:pt x="14612" y="15771"/>
                </a:cubicBezTo>
                <a:cubicBezTo>
                  <a:pt x="14612" y="15429"/>
                  <a:pt x="14929" y="15429"/>
                  <a:pt x="14929" y="15086"/>
                </a:cubicBezTo>
                <a:cubicBezTo>
                  <a:pt x="14929" y="14743"/>
                  <a:pt x="14294" y="13714"/>
                  <a:pt x="14294" y="13371"/>
                </a:cubicBezTo>
                <a:cubicBezTo>
                  <a:pt x="14294" y="13371"/>
                  <a:pt x="14294" y="13371"/>
                  <a:pt x="14612" y="13371"/>
                </a:cubicBezTo>
                <a:cubicBezTo>
                  <a:pt x="14612" y="13371"/>
                  <a:pt x="15882" y="12343"/>
                  <a:pt x="15882" y="12343"/>
                </a:cubicBezTo>
                <a:cubicBezTo>
                  <a:pt x="15882" y="12343"/>
                  <a:pt x="16835" y="13714"/>
                  <a:pt x="17153" y="13714"/>
                </a:cubicBezTo>
                <a:cubicBezTo>
                  <a:pt x="17153" y="13714"/>
                  <a:pt x="17153" y="13714"/>
                  <a:pt x="17471" y="13714"/>
                </a:cubicBezTo>
                <a:cubicBezTo>
                  <a:pt x="17471" y="13714"/>
                  <a:pt x="17471" y="13714"/>
                  <a:pt x="17788" y="13714"/>
                </a:cubicBezTo>
                <a:cubicBezTo>
                  <a:pt x="18106" y="13371"/>
                  <a:pt x="18424" y="13029"/>
                  <a:pt x="18741" y="12343"/>
                </a:cubicBezTo>
                <a:cubicBezTo>
                  <a:pt x="18741" y="12343"/>
                  <a:pt x="18741" y="12343"/>
                  <a:pt x="18741" y="12343"/>
                </a:cubicBezTo>
                <a:cubicBezTo>
                  <a:pt x="18741" y="12343"/>
                  <a:pt x="20012" y="13371"/>
                  <a:pt x="20329" y="13371"/>
                </a:cubicBezTo>
                <a:cubicBezTo>
                  <a:pt x="20329" y="13371"/>
                  <a:pt x="20329" y="13371"/>
                  <a:pt x="20329" y="13371"/>
                </a:cubicBezTo>
                <a:cubicBezTo>
                  <a:pt x="20329" y="13714"/>
                  <a:pt x="19694" y="14743"/>
                  <a:pt x="19694" y="15086"/>
                </a:cubicBezTo>
                <a:cubicBezTo>
                  <a:pt x="19694" y="15429"/>
                  <a:pt x="20012" y="15429"/>
                  <a:pt x="20012" y="15771"/>
                </a:cubicBezTo>
                <a:cubicBezTo>
                  <a:pt x="20329" y="15771"/>
                  <a:pt x="21600" y="15771"/>
                  <a:pt x="21600" y="16114"/>
                </a:cubicBezTo>
                <a:lnTo>
                  <a:pt x="21600" y="17829"/>
                </a:lnTo>
                <a:close/>
                <a:moveTo>
                  <a:pt x="17471" y="2743"/>
                </a:moveTo>
                <a:cubicBezTo>
                  <a:pt x="16518" y="2743"/>
                  <a:pt x="15882" y="3429"/>
                  <a:pt x="15882" y="4457"/>
                </a:cubicBezTo>
                <a:cubicBezTo>
                  <a:pt x="15882" y="5143"/>
                  <a:pt x="16518" y="5829"/>
                  <a:pt x="17471" y="5829"/>
                </a:cubicBezTo>
                <a:cubicBezTo>
                  <a:pt x="18106" y="5829"/>
                  <a:pt x="18741" y="5143"/>
                  <a:pt x="18741" y="4457"/>
                </a:cubicBezTo>
                <a:cubicBezTo>
                  <a:pt x="18741" y="3429"/>
                  <a:pt x="18106" y="2743"/>
                  <a:pt x="17471" y="2743"/>
                </a:cubicBezTo>
                <a:close/>
                <a:moveTo>
                  <a:pt x="17471" y="15429"/>
                </a:moveTo>
                <a:cubicBezTo>
                  <a:pt x="16518" y="15429"/>
                  <a:pt x="15882" y="16114"/>
                  <a:pt x="15882" y="16800"/>
                </a:cubicBezTo>
                <a:cubicBezTo>
                  <a:pt x="15882" y="17829"/>
                  <a:pt x="16518" y="18514"/>
                  <a:pt x="17471" y="18514"/>
                </a:cubicBezTo>
                <a:cubicBezTo>
                  <a:pt x="18106" y="18514"/>
                  <a:pt x="18741" y="17829"/>
                  <a:pt x="18741" y="16800"/>
                </a:cubicBezTo>
                <a:cubicBezTo>
                  <a:pt x="18741" y="16114"/>
                  <a:pt x="18106" y="15429"/>
                  <a:pt x="17471" y="1542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31" tIns="45731" rIns="45731" bIns="45731" numCol="1" anchor="t">
            <a:no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4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8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>
              <a:gradFill>
                <a:gsLst>
                  <a:gs pos="2000">
                    <a:srgbClr val="2E3252"/>
                  </a:gs>
                  <a:gs pos="100000">
                    <a:srgbClr val="161828"/>
                  </a:gs>
                </a:gsLst>
                <a:path path="circle">
                  <a:fillToRect l="50000" t="-80000" r="50000" b="180000"/>
                </a:path>
              </a:gradFill>
            </a:endParaRPr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DC396723-2607-4C71-BF53-F78E2A9950F8}"/>
              </a:ext>
            </a:extLst>
          </p:cNvPr>
          <p:cNvSpPr/>
          <p:nvPr/>
        </p:nvSpPr>
        <p:spPr>
          <a:xfrm>
            <a:off x="6246520" y="2328356"/>
            <a:ext cx="2524738" cy="2669499"/>
          </a:xfrm>
          <a:prstGeom prst="roundRect">
            <a:avLst>
              <a:gd name="adj" fmla="val 6660"/>
            </a:avLst>
          </a:prstGeom>
          <a:noFill/>
          <a:ln w="38100"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88757ED-6DB5-4398-A034-1DAF1791119F}"/>
              </a:ext>
            </a:extLst>
          </p:cNvPr>
          <p:cNvSpPr/>
          <p:nvPr/>
        </p:nvSpPr>
        <p:spPr>
          <a:xfrm>
            <a:off x="7097402" y="1860145"/>
            <a:ext cx="822972" cy="822972"/>
          </a:xfrm>
          <a:prstGeom prst="ellipse">
            <a:avLst/>
          </a:prstGeom>
          <a:solidFill>
            <a:srgbClr val="4BD4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hape 5347">
            <a:extLst>
              <a:ext uri="{FF2B5EF4-FFF2-40B4-BE49-F238E27FC236}">
                <a16:creationId xmlns:a16="http://schemas.microsoft.com/office/drawing/2014/main" id="{B8B45636-D830-4E36-B8CB-56F0DBE1CB2A}"/>
              </a:ext>
            </a:extLst>
          </p:cNvPr>
          <p:cNvSpPr/>
          <p:nvPr/>
        </p:nvSpPr>
        <p:spPr>
          <a:xfrm>
            <a:off x="7323543" y="2097222"/>
            <a:ext cx="370690" cy="348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extrusionOk="0">
                <a:moveTo>
                  <a:pt x="18305" y="17673"/>
                </a:moveTo>
                <a:cubicBezTo>
                  <a:pt x="18305" y="20029"/>
                  <a:pt x="16475" y="21600"/>
                  <a:pt x="14644" y="21600"/>
                </a:cubicBezTo>
                <a:cubicBezTo>
                  <a:pt x="3661" y="21600"/>
                  <a:pt x="3661" y="21600"/>
                  <a:pt x="3661" y="21600"/>
                </a:cubicBezTo>
                <a:cubicBezTo>
                  <a:pt x="1464" y="21600"/>
                  <a:pt x="0" y="20029"/>
                  <a:pt x="0" y="17673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0" y="3927"/>
                  <a:pt x="1464" y="1964"/>
                  <a:pt x="3661" y="1964"/>
                </a:cubicBezTo>
                <a:cubicBezTo>
                  <a:pt x="6956" y="1964"/>
                  <a:pt x="6956" y="1964"/>
                  <a:pt x="6956" y="1964"/>
                </a:cubicBezTo>
                <a:cubicBezTo>
                  <a:pt x="7322" y="1964"/>
                  <a:pt x="7322" y="1964"/>
                  <a:pt x="7322" y="2356"/>
                </a:cubicBezTo>
                <a:cubicBezTo>
                  <a:pt x="7322" y="2749"/>
                  <a:pt x="7322" y="2749"/>
                  <a:pt x="6956" y="2749"/>
                </a:cubicBezTo>
                <a:cubicBezTo>
                  <a:pt x="6590" y="3142"/>
                  <a:pt x="5858" y="3535"/>
                  <a:pt x="5492" y="3535"/>
                </a:cubicBezTo>
                <a:cubicBezTo>
                  <a:pt x="5125" y="3535"/>
                  <a:pt x="5125" y="3535"/>
                  <a:pt x="5125" y="3535"/>
                </a:cubicBezTo>
                <a:cubicBezTo>
                  <a:pt x="3661" y="3535"/>
                  <a:pt x="3661" y="3535"/>
                  <a:pt x="3661" y="3535"/>
                </a:cubicBezTo>
                <a:cubicBezTo>
                  <a:pt x="2563" y="3535"/>
                  <a:pt x="1464" y="4713"/>
                  <a:pt x="1464" y="5891"/>
                </a:cubicBezTo>
                <a:cubicBezTo>
                  <a:pt x="1464" y="17673"/>
                  <a:pt x="1464" y="17673"/>
                  <a:pt x="1464" y="17673"/>
                </a:cubicBezTo>
                <a:cubicBezTo>
                  <a:pt x="1464" y="18851"/>
                  <a:pt x="2563" y="20029"/>
                  <a:pt x="3661" y="20029"/>
                </a:cubicBezTo>
                <a:cubicBezTo>
                  <a:pt x="14644" y="20029"/>
                  <a:pt x="14644" y="20029"/>
                  <a:pt x="14644" y="20029"/>
                </a:cubicBezTo>
                <a:cubicBezTo>
                  <a:pt x="15742" y="20029"/>
                  <a:pt x="16475" y="18851"/>
                  <a:pt x="16475" y="17673"/>
                </a:cubicBezTo>
                <a:cubicBezTo>
                  <a:pt x="16475" y="14531"/>
                  <a:pt x="16475" y="14531"/>
                  <a:pt x="16475" y="14531"/>
                </a:cubicBezTo>
                <a:cubicBezTo>
                  <a:pt x="16475" y="14531"/>
                  <a:pt x="16841" y="14138"/>
                  <a:pt x="16841" y="14138"/>
                </a:cubicBezTo>
                <a:cubicBezTo>
                  <a:pt x="17207" y="14138"/>
                  <a:pt x="17207" y="13745"/>
                  <a:pt x="17573" y="13745"/>
                </a:cubicBezTo>
                <a:cubicBezTo>
                  <a:pt x="17573" y="13745"/>
                  <a:pt x="17939" y="13353"/>
                  <a:pt x="17939" y="13745"/>
                </a:cubicBezTo>
                <a:cubicBezTo>
                  <a:pt x="18305" y="13745"/>
                  <a:pt x="18305" y="13745"/>
                  <a:pt x="18305" y="14138"/>
                </a:cubicBezTo>
                <a:lnTo>
                  <a:pt x="18305" y="17673"/>
                </a:lnTo>
                <a:close/>
                <a:moveTo>
                  <a:pt x="16475" y="12567"/>
                </a:moveTo>
                <a:cubicBezTo>
                  <a:pt x="16108" y="12567"/>
                  <a:pt x="16108" y="12567"/>
                  <a:pt x="15742" y="12567"/>
                </a:cubicBezTo>
                <a:cubicBezTo>
                  <a:pt x="15742" y="12567"/>
                  <a:pt x="15742" y="12567"/>
                  <a:pt x="15376" y="12567"/>
                </a:cubicBezTo>
                <a:cubicBezTo>
                  <a:pt x="15010" y="12567"/>
                  <a:pt x="15010" y="12175"/>
                  <a:pt x="15010" y="11782"/>
                </a:cubicBezTo>
                <a:cubicBezTo>
                  <a:pt x="15010" y="9033"/>
                  <a:pt x="15010" y="9033"/>
                  <a:pt x="15010" y="9033"/>
                </a:cubicBezTo>
                <a:cubicBezTo>
                  <a:pt x="12814" y="9033"/>
                  <a:pt x="12814" y="9033"/>
                  <a:pt x="12814" y="9033"/>
                </a:cubicBezTo>
                <a:cubicBezTo>
                  <a:pt x="9885" y="9033"/>
                  <a:pt x="8054" y="9818"/>
                  <a:pt x="7322" y="10996"/>
                </a:cubicBezTo>
                <a:cubicBezTo>
                  <a:pt x="6224" y="12175"/>
                  <a:pt x="5858" y="14531"/>
                  <a:pt x="6224" y="17673"/>
                </a:cubicBezTo>
                <a:cubicBezTo>
                  <a:pt x="6224" y="17673"/>
                  <a:pt x="6224" y="18065"/>
                  <a:pt x="5858" y="18065"/>
                </a:cubicBezTo>
                <a:cubicBezTo>
                  <a:pt x="5858" y="18065"/>
                  <a:pt x="5858" y="18065"/>
                  <a:pt x="5858" y="18065"/>
                </a:cubicBezTo>
                <a:cubicBezTo>
                  <a:pt x="5492" y="18065"/>
                  <a:pt x="5492" y="18065"/>
                  <a:pt x="5492" y="18065"/>
                </a:cubicBezTo>
                <a:cubicBezTo>
                  <a:pt x="5492" y="17673"/>
                  <a:pt x="3295" y="14531"/>
                  <a:pt x="3295" y="11782"/>
                </a:cubicBezTo>
                <a:cubicBezTo>
                  <a:pt x="3295" y="7855"/>
                  <a:pt x="4393" y="3535"/>
                  <a:pt x="12814" y="3535"/>
                </a:cubicBezTo>
                <a:cubicBezTo>
                  <a:pt x="15010" y="3535"/>
                  <a:pt x="15010" y="3535"/>
                  <a:pt x="15010" y="3535"/>
                </a:cubicBezTo>
                <a:cubicBezTo>
                  <a:pt x="15010" y="1178"/>
                  <a:pt x="15010" y="1178"/>
                  <a:pt x="15010" y="1178"/>
                </a:cubicBezTo>
                <a:cubicBezTo>
                  <a:pt x="15010" y="785"/>
                  <a:pt x="15010" y="393"/>
                  <a:pt x="15376" y="393"/>
                </a:cubicBezTo>
                <a:cubicBezTo>
                  <a:pt x="15742" y="0"/>
                  <a:pt x="15742" y="0"/>
                  <a:pt x="15742" y="0"/>
                </a:cubicBezTo>
                <a:cubicBezTo>
                  <a:pt x="16108" y="0"/>
                  <a:pt x="16108" y="393"/>
                  <a:pt x="16475" y="393"/>
                </a:cubicBezTo>
                <a:cubicBezTo>
                  <a:pt x="21234" y="5891"/>
                  <a:pt x="21234" y="5891"/>
                  <a:pt x="21234" y="5891"/>
                </a:cubicBezTo>
                <a:cubicBezTo>
                  <a:pt x="21600" y="6284"/>
                  <a:pt x="21600" y="6676"/>
                  <a:pt x="21234" y="7069"/>
                </a:cubicBezTo>
                <a:lnTo>
                  <a:pt x="16475" y="12567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31" tIns="45731" rIns="45731" bIns="45731" numCol="1" anchor="t">
            <a:no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4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8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068908AE-C0FB-4EFA-B55A-F14D1B49C6FC}"/>
              </a:ext>
            </a:extLst>
          </p:cNvPr>
          <p:cNvSpPr/>
          <p:nvPr/>
        </p:nvSpPr>
        <p:spPr>
          <a:xfrm>
            <a:off x="3420743" y="2328356"/>
            <a:ext cx="2524738" cy="2669499"/>
          </a:xfrm>
          <a:prstGeom prst="roundRect">
            <a:avLst>
              <a:gd name="adj" fmla="val 6660"/>
            </a:avLst>
          </a:prstGeom>
          <a:noFill/>
          <a:ln w="38100"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A95596D-4DA1-4740-9FD1-085C9B8151CE}"/>
              </a:ext>
            </a:extLst>
          </p:cNvPr>
          <p:cNvSpPr/>
          <p:nvPr/>
        </p:nvSpPr>
        <p:spPr>
          <a:xfrm>
            <a:off x="4271625" y="1860145"/>
            <a:ext cx="822972" cy="822972"/>
          </a:xfrm>
          <a:prstGeom prst="ellipse">
            <a:avLst/>
          </a:prstGeom>
          <a:solidFill>
            <a:srgbClr val="4BD4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Shape 5275">
            <a:extLst>
              <a:ext uri="{FF2B5EF4-FFF2-40B4-BE49-F238E27FC236}">
                <a16:creationId xmlns:a16="http://schemas.microsoft.com/office/drawing/2014/main" id="{C1C606EA-1248-46AA-88E3-CB5A0E501323}"/>
              </a:ext>
            </a:extLst>
          </p:cNvPr>
          <p:cNvSpPr/>
          <p:nvPr/>
        </p:nvSpPr>
        <p:spPr>
          <a:xfrm>
            <a:off x="4528392" y="2126658"/>
            <a:ext cx="309439" cy="289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029"/>
                </a:moveTo>
                <a:cubicBezTo>
                  <a:pt x="21600" y="20815"/>
                  <a:pt x="21234" y="21600"/>
                  <a:pt x="20502" y="21600"/>
                </a:cubicBezTo>
                <a:cubicBezTo>
                  <a:pt x="1098" y="21600"/>
                  <a:pt x="1098" y="21600"/>
                  <a:pt x="1098" y="21600"/>
                </a:cubicBezTo>
                <a:cubicBezTo>
                  <a:pt x="366" y="21600"/>
                  <a:pt x="0" y="20815"/>
                  <a:pt x="0" y="20029"/>
                </a:cubicBezTo>
                <a:cubicBezTo>
                  <a:pt x="0" y="15709"/>
                  <a:pt x="0" y="15709"/>
                  <a:pt x="0" y="15709"/>
                </a:cubicBezTo>
                <a:cubicBezTo>
                  <a:pt x="0" y="14924"/>
                  <a:pt x="366" y="14531"/>
                  <a:pt x="1098" y="14531"/>
                </a:cubicBezTo>
                <a:cubicBezTo>
                  <a:pt x="7322" y="14531"/>
                  <a:pt x="7322" y="14531"/>
                  <a:pt x="7322" y="14531"/>
                </a:cubicBezTo>
                <a:cubicBezTo>
                  <a:pt x="9153" y="16102"/>
                  <a:pt x="9153" y="16102"/>
                  <a:pt x="9153" y="16102"/>
                </a:cubicBezTo>
                <a:cubicBezTo>
                  <a:pt x="9519" y="16887"/>
                  <a:pt x="10251" y="16887"/>
                  <a:pt x="10617" y="16887"/>
                </a:cubicBezTo>
                <a:cubicBezTo>
                  <a:pt x="11349" y="16887"/>
                  <a:pt x="12081" y="16887"/>
                  <a:pt x="12447" y="16102"/>
                </a:cubicBezTo>
                <a:cubicBezTo>
                  <a:pt x="14278" y="14531"/>
                  <a:pt x="14278" y="14531"/>
                  <a:pt x="14278" y="14531"/>
                </a:cubicBezTo>
                <a:cubicBezTo>
                  <a:pt x="20502" y="14531"/>
                  <a:pt x="20502" y="14531"/>
                  <a:pt x="20502" y="14531"/>
                </a:cubicBezTo>
                <a:cubicBezTo>
                  <a:pt x="21234" y="14531"/>
                  <a:pt x="21600" y="14924"/>
                  <a:pt x="21600" y="15709"/>
                </a:cubicBezTo>
                <a:lnTo>
                  <a:pt x="21600" y="20029"/>
                </a:lnTo>
                <a:close/>
                <a:moveTo>
                  <a:pt x="17207" y="8640"/>
                </a:moveTo>
                <a:cubicBezTo>
                  <a:pt x="11349" y="14924"/>
                  <a:pt x="11349" y="14924"/>
                  <a:pt x="11349" y="14924"/>
                </a:cubicBezTo>
                <a:cubicBezTo>
                  <a:pt x="11349" y="15316"/>
                  <a:pt x="10983" y="15316"/>
                  <a:pt x="10617" y="15316"/>
                </a:cubicBezTo>
                <a:cubicBezTo>
                  <a:pt x="10617" y="15316"/>
                  <a:pt x="10251" y="15316"/>
                  <a:pt x="10251" y="14924"/>
                </a:cubicBezTo>
                <a:cubicBezTo>
                  <a:pt x="4393" y="8640"/>
                  <a:pt x="4393" y="8640"/>
                  <a:pt x="4393" y="8640"/>
                </a:cubicBezTo>
                <a:cubicBezTo>
                  <a:pt x="4027" y="8247"/>
                  <a:pt x="4027" y="7855"/>
                  <a:pt x="4027" y="7855"/>
                </a:cubicBezTo>
                <a:cubicBezTo>
                  <a:pt x="4393" y="7462"/>
                  <a:pt x="4759" y="7069"/>
                  <a:pt x="4759" y="7069"/>
                </a:cubicBezTo>
                <a:cubicBezTo>
                  <a:pt x="8420" y="7069"/>
                  <a:pt x="8420" y="7069"/>
                  <a:pt x="8420" y="7069"/>
                </a:cubicBezTo>
                <a:cubicBezTo>
                  <a:pt x="8420" y="785"/>
                  <a:pt x="8420" y="785"/>
                  <a:pt x="8420" y="785"/>
                </a:cubicBezTo>
                <a:cubicBezTo>
                  <a:pt x="8420" y="393"/>
                  <a:pt x="8786" y="0"/>
                  <a:pt x="9153" y="0"/>
                </a:cubicBezTo>
                <a:cubicBezTo>
                  <a:pt x="12447" y="0"/>
                  <a:pt x="12447" y="0"/>
                  <a:pt x="12447" y="0"/>
                </a:cubicBezTo>
                <a:cubicBezTo>
                  <a:pt x="12814" y="0"/>
                  <a:pt x="13180" y="393"/>
                  <a:pt x="13180" y="785"/>
                </a:cubicBezTo>
                <a:cubicBezTo>
                  <a:pt x="13180" y="7069"/>
                  <a:pt x="13180" y="7069"/>
                  <a:pt x="13180" y="7069"/>
                </a:cubicBezTo>
                <a:cubicBezTo>
                  <a:pt x="16475" y="7069"/>
                  <a:pt x="16475" y="7069"/>
                  <a:pt x="16475" y="7069"/>
                </a:cubicBezTo>
                <a:cubicBezTo>
                  <a:pt x="16841" y="7069"/>
                  <a:pt x="17207" y="7462"/>
                  <a:pt x="17573" y="7855"/>
                </a:cubicBezTo>
                <a:cubicBezTo>
                  <a:pt x="17573" y="7855"/>
                  <a:pt x="17573" y="8247"/>
                  <a:pt x="17207" y="8640"/>
                </a:cubicBezTo>
                <a:close/>
                <a:moveTo>
                  <a:pt x="15742" y="18065"/>
                </a:moveTo>
                <a:cubicBezTo>
                  <a:pt x="15376" y="18065"/>
                  <a:pt x="15010" y="18458"/>
                  <a:pt x="15010" y="18851"/>
                </a:cubicBezTo>
                <a:cubicBezTo>
                  <a:pt x="15010" y="19244"/>
                  <a:pt x="15376" y="19636"/>
                  <a:pt x="15742" y="19636"/>
                </a:cubicBezTo>
                <a:cubicBezTo>
                  <a:pt x="16108" y="19636"/>
                  <a:pt x="16475" y="19244"/>
                  <a:pt x="16475" y="18851"/>
                </a:cubicBezTo>
                <a:cubicBezTo>
                  <a:pt x="16475" y="18458"/>
                  <a:pt x="16108" y="18065"/>
                  <a:pt x="15742" y="18065"/>
                </a:cubicBezTo>
                <a:close/>
                <a:moveTo>
                  <a:pt x="19037" y="18065"/>
                </a:moveTo>
                <a:cubicBezTo>
                  <a:pt x="18671" y="18065"/>
                  <a:pt x="18305" y="18458"/>
                  <a:pt x="18305" y="18851"/>
                </a:cubicBezTo>
                <a:cubicBezTo>
                  <a:pt x="18305" y="19244"/>
                  <a:pt x="18671" y="19636"/>
                  <a:pt x="19037" y="19636"/>
                </a:cubicBezTo>
                <a:cubicBezTo>
                  <a:pt x="19769" y="19636"/>
                  <a:pt x="20136" y="19244"/>
                  <a:pt x="20136" y="18851"/>
                </a:cubicBezTo>
                <a:cubicBezTo>
                  <a:pt x="20136" y="18458"/>
                  <a:pt x="19769" y="18065"/>
                  <a:pt x="19037" y="180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31" tIns="45731" rIns="45731" bIns="45731" numCol="1" anchor="t">
            <a:no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4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8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>
              <a:gradFill>
                <a:gsLst>
                  <a:gs pos="2000">
                    <a:srgbClr val="2E3252"/>
                  </a:gs>
                  <a:gs pos="100000">
                    <a:srgbClr val="161828"/>
                  </a:gs>
                </a:gsLst>
                <a:path path="circle">
                  <a:fillToRect l="50000" t="-80000" r="50000" b="180000"/>
                </a:path>
              </a:gradFill>
            </a:endParaRPr>
          </a:p>
        </p:txBody>
      </p:sp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8F77624F-A214-4B74-9B73-7A2DFFED43AE}"/>
              </a:ext>
            </a:extLst>
          </p:cNvPr>
          <p:cNvSpPr/>
          <p:nvPr/>
        </p:nvSpPr>
        <p:spPr>
          <a:xfrm>
            <a:off x="594966" y="2279267"/>
            <a:ext cx="2524738" cy="2669499"/>
          </a:xfrm>
          <a:prstGeom prst="roundRect">
            <a:avLst>
              <a:gd name="adj" fmla="val 6660"/>
            </a:avLst>
          </a:prstGeom>
          <a:noFill/>
          <a:ln w="38100">
            <a:solidFill>
              <a:srgbClr val="4BD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4CAF47A6-4A84-4847-870E-456D5BE37E49}"/>
              </a:ext>
            </a:extLst>
          </p:cNvPr>
          <p:cNvSpPr/>
          <p:nvPr/>
        </p:nvSpPr>
        <p:spPr>
          <a:xfrm>
            <a:off x="1445848" y="1860145"/>
            <a:ext cx="822972" cy="822972"/>
          </a:xfrm>
          <a:prstGeom prst="ellipse">
            <a:avLst/>
          </a:prstGeom>
          <a:solidFill>
            <a:srgbClr val="4BD4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286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64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50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436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722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835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30070" algn="l" defTabSz="457200" rtl="0" eaLnBrk="1" latinLnBrk="0" hangingPunct="1"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Shape 5269">
            <a:extLst>
              <a:ext uri="{FF2B5EF4-FFF2-40B4-BE49-F238E27FC236}">
                <a16:creationId xmlns:a16="http://schemas.microsoft.com/office/drawing/2014/main" id="{787E38D4-D1D6-4A98-A181-4532E5C35510}"/>
              </a:ext>
            </a:extLst>
          </p:cNvPr>
          <p:cNvSpPr/>
          <p:nvPr/>
        </p:nvSpPr>
        <p:spPr>
          <a:xfrm>
            <a:off x="1653884" y="2102293"/>
            <a:ext cx="406900" cy="338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212"/>
                </a:moveTo>
                <a:cubicBezTo>
                  <a:pt x="21600" y="17887"/>
                  <a:pt x="21319" y="18562"/>
                  <a:pt x="21039" y="18562"/>
                </a:cubicBezTo>
                <a:cubicBezTo>
                  <a:pt x="16551" y="21262"/>
                  <a:pt x="16551" y="21262"/>
                  <a:pt x="16551" y="21262"/>
                </a:cubicBezTo>
                <a:cubicBezTo>
                  <a:pt x="16270" y="21600"/>
                  <a:pt x="16270" y="21600"/>
                  <a:pt x="15990" y="21600"/>
                </a:cubicBezTo>
                <a:cubicBezTo>
                  <a:pt x="15709" y="21600"/>
                  <a:pt x="15429" y="21600"/>
                  <a:pt x="15429" y="21262"/>
                </a:cubicBezTo>
                <a:cubicBezTo>
                  <a:pt x="10940" y="18562"/>
                  <a:pt x="10940" y="18562"/>
                  <a:pt x="10940" y="18562"/>
                </a:cubicBezTo>
                <a:cubicBezTo>
                  <a:pt x="10940" y="18562"/>
                  <a:pt x="10940" y="18562"/>
                  <a:pt x="10940" y="18562"/>
                </a:cubicBezTo>
                <a:cubicBezTo>
                  <a:pt x="10940" y="18562"/>
                  <a:pt x="10660" y="18562"/>
                  <a:pt x="10660" y="18562"/>
                </a:cubicBezTo>
                <a:cubicBezTo>
                  <a:pt x="6171" y="21262"/>
                  <a:pt x="6171" y="21262"/>
                  <a:pt x="6171" y="21262"/>
                </a:cubicBezTo>
                <a:cubicBezTo>
                  <a:pt x="6171" y="21600"/>
                  <a:pt x="5891" y="21600"/>
                  <a:pt x="5610" y="21600"/>
                </a:cubicBezTo>
                <a:cubicBezTo>
                  <a:pt x="5610" y="21600"/>
                  <a:pt x="5330" y="21600"/>
                  <a:pt x="5049" y="21262"/>
                </a:cubicBezTo>
                <a:cubicBezTo>
                  <a:pt x="561" y="18562"/>
                  <a:pt x="561" y="18562"/>
                  <a:pt x="561" y="18562"/>
                </a:cubicBezTo>
                <a:cubicBezTo>
                  <a:pt x="281" y="18562"/>
                  <a:pt x="0" y="17887"/>
                  <a:pt x="0" y="17212"/>
                </a:cubicBezTo>
                <a:cubicBezTo>
                  <a:pt x="0" y="12487"/>
                  <a:pt x="0" y="12487"/>
                  <a:pt x="0" y="12487"/>
                </a:cubicBezTo>
                <a:cubicBezTo>
                  <a:pt x="0" y="11812"/>
                  <a:pt x="281" y="11137"/>
                  <a:pt x="842" y="10800"/>
                </a:cubicBezTo>
                <a:cubicBezTo>
                  <a:pt x="5049" y="8775"/>
                  <a:pt x="5049" y="8775"/>
                  <a:pt x="5049" y="8775"/>
                </a:cubicBezTo>
                <a:cubicBezTo>
                  <a:pt x="5049" y="3713"/>
                  <a:pt x="5049" y="3713"/>
                  <a:pt x="5049" y="3713"/>
                </a:cubicBezTo>
                <a:cubicBezTo>
                  <a:pt x="5049" y="3375"/>
                  <a:pt x="5330" y="2700"/>
                  <a:pt x="5891" y="2363"/>
                </a:cubicBezTo>
                <a:cubicBezTo>
                  <a:pt x="10379" y="0"/>
                  <a:pt x="10379" y="0"/>
                  <a:pt x="10379" y="0"/>
                </a:cubicBezTo>
                <a:cubicBezTo>
                  <a:pt x="10379" y="0"/>
                  <a:pt x="10660" y="0"/>
                  <a:pt x="10940" y="0"/>
                </a:cubicBezTo>
                <a:cubicBezTo>
                  <a:pt x="10940" y="0"/>
                  <a:pt x="11221" y="0"/>
                  <a:pt x="11221" y="0"/>
                </a:cubicBezTo>
                <a:cubicBezTo>
                  <a:pt x="15709" y="2363"/>
                  <a:pt x="15709" y="2363"/>
                  <a:pt x="15709" y="2363"/>
                </a:cubicBezTo>
                <a:cubicBezTo>
                  <a:pt x="16270" y="2700"/>
                  <a:pt x="16551" y="3375"/>
                  <a:pt x="16551" y="3713"/>
                </a:cubicBezTo>
                <a:cubicBezTo>
                  <a:pt x="16551" y="8775"/>
                  <a:pt x="16551" y="8775"/>
                  <a:pt x="16551" y="8775"/>
                </a:cubicBezTo>
                <a:cubicBezTo>
                  <a:pt x="21039" y="10800"/>
                  <a:pt x="21039" y="10800"/>
                  <a:pt x="21039" y="10800"/>
                </a:cubicBezTo>
                <a:cubicBezTo>
                  <a:pt x="21319" y="11137"/>
                  <a:pt x="21600" y="11812"/>
                  <a:pt x="21600" y="12487"/>
                </a:cubicBezTo>
                <a:lnTo>
                  <a:pt x="21600" y="17212"/>
                </a:lnTo>
                <a:close/>
                <a:moveTo>
                  <a:pt x="9818" y="12150"/>
                </a:moveTo>
                <a:cubicBezTo>
                  <a:pt x="5610" y="10125"/>
                  <a:pt x="5610" y="10125"/>
                  <a:pt x="5610" y="10125"/>
                </a:cubicBezTo>
                <a:cubicBezTo>
                  <a:pt x="1683" y="12150"/>
                  <a:pt x="1683" y="12150"/>
                  <a:pt x="1683" y="12150"/>
                </a:cubicBezTo>
                <a:cubicBezTo>
                  <a:pt x="5610" y="14175"/>
                  <a:pt x="5610" y="14175"/>
                  <a:pt x="5610" y="14175"/>
                </a:cubicBezTo>
                <a:lnTo>
                  <a:pt x="9818" y="12150"/>
                </a:lnTo>
                <a:close/>
                <a:moveTo>
                  <a:pt x="10099" y="17212"/>
                </a:moveTo>
                <a:cubicBezTo>
                  <a:pt x="10099" y="13500"/>
                  <a:pt x="10099" y="13500"/>
                  <a:pt x="10099" y="13500"/>
                </a:cubicBezTo>
                <a:cubicBezTo>
                  <a:pt x="6452" y="15525"/>
                  <a:pt x="6452" y="15525"/>
                  <a:pt x="6452" y="15525"/>
                </a:cubicBezTo>
                <a:cubicBezTo>
                  <a:pt x="6452" y="19575"/>
                  <a:pt x="6452" y="19575"/>
                  <a:pt x="6452" y="19575"/>
                </a:cubicBezTo>
                <a:lnTo>
                  <a:pt x="10099" y="17212"/>
                </a:lnTo>
                <a:close/>
                <a:moveTo>
                  <a:pt x="15148" y="3713"/>
                </a:moveTo>
                <a:cubicBezTo>
                  <a:pt x="10940" y="1688"/>
                  <a:pt x="10940" y="1688"/>
                  <a:pt x="10940" y="1688"/>
                </a:cubicBezTo>
                <a:cubicBezTo>
                  <a:pt x="6452" y="3713"/>
                  <a:pt x="6452" y="3713"/>
                  <a:pt x="6452" y="3713"/>
                </a:cubicBezTo>
                <a:cubicBezTo>
                  <a:pt x="10940" y="6075"/>
                  <a:pt x="10940" y="6075"/>
                  <a:pt x="10940" y="6075"/>
                </a:cubicBezTo>
                <a:lnTo>
                  <a:pt x="15148" y="3713"/>
                </a:lnTo>
                <a:close/>
                <a:moveTo>
                  <a:pt x="15429" y="8775"/>
                </a:moveTo>
                <a:cubicBezTo>
                  <a:pt x="15429" y="5400"/>
                  <a:pt x="15429" y="5400"/>
                  <a:pt x="15429" y="5400"/>
                </a:cubicBezTo>
                <a:cubicBezTo>
                  <a:pt x="11501" y="7425"/>
                  <a:pt x="11501" y="7425"/>
                  <a:pt x="11501" y="7425"/>
                </a:cubicBezTo>
                <a:cubicBezTo>
                  <a:pt x="11501" y="10800"/>
                  <a:pt x="11501" y="10800"/>
                  <a:pt x="11501" y="10800"/>
                </a:cubicBezTo>
                <a:lnTo>
                  <a:pt x="15429" y="8775"/>
                </a:lnTo>
                <a:close/>
                <a:moveTo>
                  <a:pt x="19917" y="12150"/>
                </a:moveTo>
                <a:cubicBezTo>
                  <a:pt x="15990" y="10125"/>
                  <a:pt x="15990" y="10125"/>
                  <a:pt x="15990" y="10125"/>
                </a:cubicBezTo>
                <a:cubicBezTo>
                  <a:pt x="11782" y="12150"/>
                  <a:pt x="11782" y="12150"/>
                  <a:pt x="11782" y="12150"/>
                </a:cubicBezTo>
                <a:cubicBezTo>
                  <a:pt x="15990" y="14175"/>
                  <a:pt x="15990" y="14175"/>
                  <a:pt x="15990" y="14175"/>
                </a:cubicBezTo>
                <a:lnTo>
                  <a:pt x="19917" y="12150"/>
                </a:lnTo>
                <a:close/>
                <a:moveTo>
                  <a:pt x="20478" y="17212"/>
                </a:moveTo>
                <a:cubicBezTo>
                  <a:pt x="20478" y="13500"/>
                  <a:pt x="20478" y="13500"/>
                  <a:pt x="20478" y="13500"/>
                </a:cubicBezTo>
                <a:cubicBezTo>
                  <a:pt x="16551" y="15525"/>
                  <a:pt x="16551" y="15525"/>
                  <a:pt x="16551" y="15525"/>
                </a:cubicBezTo>
                <a:cubicBezTo>
                  <a:pt x="16551" y="19575"/>
                  <a:pt x="16551" y="19575"/>
                  <a:pt x="16551" y="19575"/>
                </a:cubicBezTo>
                <a:lnTo>
                  <a:pt x="20478" y="17212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31" tIns="45731" rIns="45731" bIns="45731" numCol="1" anchor="t">
            <a:no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14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83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>
              <a:gradFill>
                <a:gsLst>
                  <a:gs pos="2000">
                    <a:srgbClr val="2E3252"/>
                  </a:gs>
                  <a:gs pos="100000">
                    <a:srgbClr val="161828"/>
                  </a:gs>
                </a:gsLst>
                <a:path path="circle">
                  <a:fillToRect l="50000" t="-80000" r="50000" b="180000"/>
                </a:path>
              </a:gradFill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AF752E2C-ADBB-4A3F-B61C-6256B070D377}"/>
              </a:ext>
            </a:extLst>
          </p:cNvPr>
          <p:cNvSpPr txBox="1"/>
          <p:nvPr/>
        </p:nvSpPr>
        <p:spPr>
          <a:xfrm>
            <a:off x="745636" y="3450873"/>
            <a:ext cx="2223396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24" name="文本框 6">
            <a:extLst>
              <a:ext uri="{FF2B5EF4-FFF2-40B4-BE49-F238E27FC236}">
                <a16:creationId xmlns:a16="http://schemas.microsoft.com/office/drawing/2014/main" id="{B647E6F5-7B42-4EE7-AA29-A5EB840F9BE8}"/>
              </a:ext>
            </a:extLst>
          </p:cNvPr>
          <p:cNvSpPr txBox="1"/>
          <p:nvPr/>
        </p:nvSpPr>
        <p:spPr>
          <a:xfrm>
            <a:off x="1064244" y="2925265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1CEA87B6-6FDA-411F-830F-BDDF10224C43}"/>
              </a:ext>
            </a:extLst>
          </p:cNvPr>
          <p:cNvSpPr txBox="1"/>
          <p:nvPr/>
        </p:nvSpPr>
        <p:spPr>
          <a:xfrm>
            <a:off x="3598425" y="3450873"/>
            <a:ext cx="2223396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26" name="文本框 6">
            <a:extLst>
              <a:ext uri="{FF2B5EF4-FFF2-40B4-BE49-F238E27FC236}">
                <a16:creationId xmlns:a16="http://schemas.microsoft.com/office/drawing/2014/main" id="{7757E52E-6710-4C8B-81DE-DDAC7010F35D}"/>
              </a:ext>
            </a:extLst>
          </p:cNvPr>
          <p:cNvSpPr txBox="1"/>
          <p:nvPr/>
        </p:nvSpPr>
        <p:spPr>
          <a:xfrm>
            <a:off x="3917033" y="2925265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27" name="文本框 5">
            <a:extLst>
              <a:ext uri="{FF2B5EF4-FFF2-40B4-BE49-F238E27FC236}">
                <a16:creationId xmlns:a16="http://schemas.microsoft.com/office/drawing/2014/main" id="{9ED84B29-7E2D-480A-8A8F-72B00C0CA708}"/>
              </a:ext>
            </a:extLst>
          </p:cNvPr>
          <p:cNvSpPr txBox="1"/>
          <p:nvPr/>
        </p:nvSpPr>
        <p:spPr>
          <a:xfrm>
            <a:off x="6432893" y="3450873"/>
            <a:ext cx="2223396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3B828CD0-B8D8-4212-BD2C-A1DAAFF0533E}"/>
              </a:ext>
            </a:extLst>
          </p:cNvPr>
          <p:cNvSpPr txBox="1"/>
          <p:nvPr/>
        </p:nvSpPr>
        <p:spPr>
          <a:xfrm>
            <a:off x="6751501" y="2925265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68265A35-9E53-445E-836E-026141688466}"/>
              </a:ext>
            </a:extLst>
          </p:cNvPr>
          <p:cNvSpPr txBox="1"/>
          <p:nvPr/>
        </p:nvSpPr>
        <p:spPr>
          <a:xfrm>
            <a:off x="9263432" y="3450873"/>
            <a:ext cx="2223396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7B19B53C-3C86-44AE-8B51-F230A2218CEF}"/>
              </a:ext>
            </a:extLst>
          </p:cNvPr>
          <p:cNvSpPr txBox="1"/>
          <p:nvPr/>
        </p:nvSpPr>
        <p:spPr>
          <a:xfrm>
            <a:off x="9582040" y="2925265"/>
            <a:ext cx="158617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229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1542</Words>
  <Application>Microsoft Office PowerPoint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Gill Sans</vt:lpstr>
      <vt:lpstr>맑은 고딕</vt:lpstr>
      <vt:lpstr>华文新魏</vt:lpstr>
      <vt:lpstr>楷体</vt:lpstr>
      <vt:lpstr>全字库正楷体</vt:lpstr>
      <vt:lpstr>宋体</vt:lpstr>
      <vt:lpstr>微软雅黑</vt:lpstr>
      <vt:lpstr>文悦古典明朝体 (非商业使用) W5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8</cp:revision>
  <dcterms:created xsi:type="dcterms:W3CDTF">2019-05-14T03:07:08Z</dcterms:created>
  <dcterms:modified xsi:type="dcterms:W3CDTF">2019-07-16T07:55:20Z</dcterms:modified>
</cp:coreProperties>
</file>