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5" r:id="rId6"/>
    <p:sldId id="264" r:id="rId7"/>
    <p:sldId id="260" r:id="rId8"/>
    <p:sldId id="266" r:id="rId9"/>
    <p:sldId id="268" r:id="rId10"/>
    <p:sldId id="267" r:id="rId11"/>
    <p:sldId id="261" r:id="rId12"/>
    <p:sldId id="269" r:id="rId13"/>
    <p:sldId id="270" r:id="rId14"/>
    <p:sldId id="262" r:id="rId15"/>
    <p:sldId id="271" r:id="rId16"/>
    <p:sldId id="272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E3F7"/>
    <a:srgbClr val="FFBFD7"/>
    <a:srgbClr val="FCD8E5"/>
    <a:srgbClr val="1AB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790774122976202"/>
          <c:y val="5.9328361182489298E-2"/>
          <c:w val="0.61548147025896505"/>
          <c:h val="0.9232221208226609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B4E3F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D3-4A33-910C-E563B9E70D75}"/>
              </c:ext>
            </c:extLst>
          </c:dPt>
          <c:dPt>
            <c:idx val="1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D3-4A33-910C-E563B9E70D75}"/>
              </c:ext>
            </c:extLst>
          </c:dPt>
          <c:dPt>
            <c:idx val="2"/>
            <c:bubble3D val="0"/>
            <c:spPr>
              <a:solidFill>
                <a:srgbClr val="FFBFD7">
                  <a:alpha val="50196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ED3-4A33-910C-E563B9E70D75}"/>
              </c:ext>
            </c:extLst>
          </c:dPt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D3-4A33-910C-E563B9E70D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2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386FA6-3B40-4166-85BA-CF2F5AA22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AA7BC0-0E97-4129-90ED-57CB2B008DEC}"/>
              </a:ext>
            </a:extLst>
          </p:cNvPr>
          <p:cNvSpPr txBox="1"/>
          <p:nvPr/>
        </p:nvSpPr>
        <p:spPr>
          <a:xfrm>
            <a:off x="2603117" y="1629266"/>
            <a:ext cx="1292662" cy="30845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小夏天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A07DA-7486-4AEF-A0E4-67A37BB652C5}"/>
              </a:ext>
            </a:extLst>
          </p:cNvPr>
          <p:cNvSpPr/>
          <p:nvPr/>
        </p:nvSpPr>
        <p:spPr>
          <a:xfrm rot="5400000">
            <a:off x="3243009" y="345079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cs typeface="+mn-ea"/>
                <a:sym typeface="+mn-lt"/>
              </a:rPr>
              <a:t>Xiao Qing Xing ppt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948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39A017-E118-44AA-80FF-EE93888E5101}"/>
              </a:ext>
            </a:extLst>
          </p:cNvPr>
          <p:cNvSpPr/>
          <p:nvPr/>
        </p:nvSpPr>
        <p:spPr>
          <a:xfrm>
            <a:off x="5468801" y="1942200"/>
            <a:ext cx="622920" cy="622920"/>
          </a:xfrm>
          <a:prstGeom prst="rect">
            <a:avLst/>
          </a:prstGeom>
          <a:solidFill>
            <a:srgbClr val="FFBF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EBC440-372F-49C0-81AF-907D13355752}"/>
              </a:ext>
            </a:extLst>
          </p:cNvPr>
          <p:cNvSpPr/>
          <p:nvPr/>
        </p:nvSpPr>
        <p:spPr>
          <a:xfrm>
            <a:off x="5468801" y="3179736"/>
            <a:ext cx="622920" cy="622920"/>
          </a:xfrm>
          <a:prstGeom prst="rect">
            <a:avLst/>
          </a:prstGeom>
          <a:solidFill>
            <a:srgbClr val="B4E3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500C2B-AC93-40EC-B545-2444EE7AE1C5}"/>
              </a:ext>
            </a:extLst>
          </p:cNvPr>
          <p:cNvSpPr/>
          <p:nvPr/>
        </p:nvSpPr>
        <p:spPr>
          <a:xfrm>
            <a:off x="5468801" y="4412623"/>
            <a:ext cx="622920" cy="6229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endParaRPr lang="zh-CN" altLang="en-US" sz="28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5" name="图表 4">
            <a:extLst>
              <a:ext uri="{FF2B5EF4-FFF2-40B4-BE49-F238E27FC236}">
                <a16:creationId xmlns:a16="http://schemas.microsoft.com/office/drawing/2014/main" id="{4BCAFBAF-64F4-42FD-B842-EC05EE115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1692277"/>
              </p:ext>
            </p:extLst>
          </p:nvPr>
        </p:nvGraphicFramePr>
        <p:xfrm>
          <a:off x="489508" y="1676352"/>
          <a:ext cx="4697679" cy="335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13">
            <a:extLst>
              <a:ext uri="{FF2B5EF4-FFF2-40B4-BE49-F238E27FC236}">
                <a16:creationId xmlns:a16="http://schemas.microsoft.com/office/drawing/2014/main" id="{79B579D3-DD75-4111-B710-1D8E4BF68E5A}"/>
              </a:ext>
            </a:extLst>
          </p:cNvPr>
          <p:cNvSpPr txBox="1"/>
          <p:nvPr/>
        </p:nvSpPr>
        <p:spPr>
          <a:xfrm>
            <a:off x="6373335" y="1716482"/>
            <a:ext cx="22176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7" name="文本框 16">
            <a:extLst>
              <a:ext uri="{FF2B5EF4-FFF2-40B4-BE49-F238E27FC236}">
                <a16:creationId xmlns:a16="http://schemas.microsoft.com/office/drawing/2014/main" id="{6A77F67C-DB4C-4D41-BA04-A99E7E1F4368}"/>
              </a:ext>
            </a:extLst>
          </p:cNvPr>
          <p:cNvSpPr txBox="1"/>
          <p:nvPr/>
        </p:nvSpPr>
        <p:spPr>
          <a:xfrm>
            <a:off x="6416784" y="2120439"/>
            <a:ext cx="5242257" cy="60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kern="2000" dirty="0">
                <a:latin typeface="+mn-ea"/>
                <a:cs typeface="+mn-ea"/>
                <a:sym typeface="+mn-lt"/>
              </a:rPr>
              <a:t>I love you more than I've ever loved any wom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v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an. And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I've waited longer for you than I've waited for any woman. I love you more than I've ever loved any woman. </a:t>
            </a: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4DB4A6DA-292A-4930-8F7A-ACEA7FDCE5EF}"/>
              </a:ext>
            </a:extLst>
          </p:cNvPr>
          <p:cNvSpPr txBox="1"/>
          <p:nvPr/>
        </p:nvSpPr>
        <p:spPr>
          <a:xfrm>
            <a:off x="6416785" y="2906156"/>
            <a:ext cx="22176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8BF29580-F7BE-4EB6-9B02-CD0E12FCB5A9}"/>
              </a:ext>
            </a:extLst>
          </p:cNvPr>
          <p:cNvSpPr txBox="1"/>
          <p:nvPr/>
        </p:nvSpPr>
        <p:spPr>
          <a:xfrm>
            <a:off x="6460234" y="3310113"/>
            <a:ext cx="5242257" cy="60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kern="2000" dirty="0">
                <a:latin typeface="+mn-ea"/>
                <a:cs typeface="+mn-ea"/>
                <a:sym typeface="+mn-lt"/>
              </a:rPr>
              <a:t>I love you more than I've ever loved any wom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v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an. And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I've waited longer for you than I've waited for any woman. I love you more than I've ever loved any woman. </a:t>
            </a: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1605CA1C-33B1-4E5D-AB0A-A6E1B871FB75}"/>
              </a:ext>
            </a:extLst>
          </p:cNvPr>
          <p:cNvSpPr txBox="1"/>
          <p:nvPr/>
        </p:nvSpPr>
        <p:spPr>
          <a:xfrm>
            <a:off x="6416785" y="4181116"/>
            <a:ext cx="221767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id="{9A38EDBB-E9E1-490B-84A9-74688599B0AC}"/>
              </a:ext>
            </a:extLst>
          </p:cNvPr>
          <p:cNvSpPr txBox="1"/>
          <p:nvPr/>
        </p:nvSpPr>
        <p:spPr>
          <a:xfrm>
            <a:off x="6460234" y="4585073"/>
            <a:ext cx="5242257" cy="60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kern="2000" dirty="0">
                <a:latin typeface="+mn-ea"/>
                <a:cs typeface="+mn-ea"/>
                <a:sym typeface="+mn-lt"/>
              </a:rPr>
              <a:t>I love you more than I've ever loved any wom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v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an. And</a:t>
            </a:r>
            <a:r>
              <a:rPr lang="en-US" altLang="zh-CN" sz="900" kern="2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900" kern="2000" dirty="0">
                <a:latin typeface="+mn-ea"/>
                <a:cs typeface="+mn-ea"/>
                <a:sym typeface="+mn-lt"/>
              </a:rPr>
              <a:t>I've waited longer for you than I've waited for any woman. I love you more than I've ever loved any woman. </a:t>
            </a:r>
          </a:p>
        </p:txBody>
      </p:sp>
      <p:sp>
        <p:nvSpPr>
          <p:cNvPr id="12" name="文本框 13">
            <a:extLst>
              <a:ext uri="{FF2B5EF4-FFF2-40B4-BE49-F238E27FC236}">
                <a16:creationId xmlns:a16="http://schemas.microsoft.com/office/drawing/2014/main" id="{09BAC325-A020-46F6-B683-FE497C8F98C3}"/>
              </a:ext>
            </a:extLst>
          </p:cNvPr>
          <p:cNvSpPr txBox="1"/>
          <p:nvPr/>
        </p:nvSpPr>
        <p:spPr>
          <a:xfrm>
            <a:off x="2525060" y="2988494"/>
            <a:ext cx="1415848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25011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3D7D59-1CB2-4983-B139-63AF4F742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5C2DD5-F9D0-457F-9B61-26A36518F799}"/>
              </a:ext>
            </a:extLst>
          </p:cNvPr>
          <p:cNvSpPr txBox="1"/>
          <p:nvPr/>
        </p:nvSpPr>
        <p:spPr>
          <a:xfrm>
            <a:off x="2852009" y="239850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0 1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BB03F-23EC-4C24-AFD0-375EC4A3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10" y="324974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289199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7246475F-7692-4B10-B71A-3DB8095CBA40}"/>
              </a:ext>
            </a:extLst>
          </p:cNvPr>
          <p:cNvSpPr/>
          <p:nvPr/>
        </p:nvSpPr>
        <p:spPr>
          <a:xfrm>
            <a:off x="4908849" y="1225783"/>
            <a:ext cx="2476869" cy="24591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文本框 9">
            <a:extLst>
              <a:ext uri="{FF2B5EF4-FFF2-40B4-BE49-F238E27FC236}">
                <a16:creationId xmlns:a16="http://schemas.microsoft.com/office/drawing/2014/main" id="{AFA62688-117C-46EB-8BC2-22EFF29D0300}"/>
              </a:ext>
            </a:extLst>
          </p:cNvPr>
          <p:cNvSpPr txBox="1"/>
          <p:nvPr/>
        </p:nvSpPr>
        <p:spPr>
          <a:xfrm>
            <a:off x="946951" y="4585070"/>
            <a:ext cx="10298097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100" kern="1000" dirty="0">
                <a:latin typeface="+mn-ea"/>
                <a:cs typeface="+mn-ea"/>
                <a:sym typeface="+mn-lt"/>
              </a:rPr>
              <a:t>I love you more than I've ever loved any woman. AndI've waited longer for you than I've waited for any woman. I love you more </a:t>
            </a:r>
            <a:endParaRPr lang="en-US" altLang="zh-CN" sz="1100" kern="1000" dirty="0">
              <a:latin typeface="+mn-ea"/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100" kern="1000" dirty="0">
                <a:latin typeface="+mn-ea"/>
                <a:cs typeface="+mn-ea"/>
                <a:sym typeface="+mn-lt"/>
              </a:rPr>
              <a:t>than I've ever loved any woman I love you more than I've ever loved any woman. AndI've waited longer for you than I've waited for any woman. I love you more than I've ever loved any woman </a:t>
            </a:r>
          </a:p>
        </p:txBody>
      </p:sp>
      <p:sp>
        <p:nvSpPr>
          <p:cNvPr id="4" name="文本框 30">
            <a:extLst>
              <a:ext uri="{FF2B5EF4-FFF2-40B4-BE49-F238E27FC236}">
                <a16:creationId xmlns:a16="http://schemas.microsoft.com/office/drawing/2014/main" id="{EDDFBEE4-6BE0-4CD5-90EB-58870BD7615A}"/>
              </a:ext>
            </a:extLst>
          </p:cNvPr>
          <p:cNvSpPr txBox="1"/>
          <p:nvPr/>
        </p:nvSpPr>
        <p:spPr>
          <a:xfrm>
            <a:off x="4487561" y="3941493"/>
            <a:ext cx="3317489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ADD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130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49CB9B-1DA8-4370-8AF9-C0C61E0674BB}"/>
              </a:ext>
            </a:extLst>
          </p:cNvPr>
          <p:cNvGrpSpPr/>
          <p:nvPr/>
        </p:nvGrpSpPr>
        <p:grpSpPr>
          <a:xfrm>
            <a:off x="1142560" y="1721692"/>
            <a:ext cx="1079999" cy="1242001"/>
            <a:chOff x="1632635" y="2083707"/>
            <a:chExt cx="1079999" cy="1242001"/>
          </a:xfrm>
          <a:solidFill>
            <a:srgbClr val="BEF7FD"/>
          </a:solidFill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44D47389-1AD4-4B98-B353-171452AB677A}"/>
                </a:ext>
              </a:extLst>
            </p:cNvPr>
            <p:cNvGrpSpPr/>
            <p:nvPr/>
          </p:nvGrpSpPr>
          <p:grpSpPr>
            <a:xfrm>
              <a:off x="1632635" y="2083707"/>
              <a:ext cx="1079999" cy="1242001"/>
              <a:chOff x="8331200" y="1257300"/>
              <a:chExt cx="307083" cy="340411"/>
            </a:xfrm>
            <a:grpFill/>
          </p:grpSpPr>
          <p:sp>
            <p:nvSpPr>
              <p:cNvPr id="31" name="Oval 135">
                <a:extLst>
                  <a:ext uri="{FF2B5EF4-FFF2-40B4-BE49-F238E27FC236}">
                    <a16:creationId xmlns:a16="http://schemas.microsoft.com/office/drawing/2014/main" id="{A363B0C5-F658-4F1E-B907-9725CC52F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3325" y="1346102"/>
                <a:ext cx="122833" cy="11840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136">
                <a:extLst>
                  <a:ext uri="{FF2B5EF4-FFF2-40B4-BE49-F238E27FC236}">
                    <a16:creationId xmlns:a16="http://schemas.microsoft.com/office/drawing/2014/main" id="{8D4FF94D-8E2D-4349-BD5B-F8659DC1D9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07083" cy="296009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3" name="Freeform 137">
                <a:extLst>
                  <a:ext uri="{FF2B5EF4-FFF2-40B4-BE49-F238E27FC236}">
                    <a16:creationId xmlns:a16="http://schemas.microsoft.com/office/drawing/2014/main" id="{F78C7558-7F45-467E-AD48-77EE892E7288}"/>
                  </a:ext>
                </a:extLst>
              </p:cNvPr>
              <p:cNvSpPr/>
              <p:nvPr/>
            </p:nvSpPr>
            <p:spPr bwMode="auto">
              <a:xfrm>
                <a:off x="8448311" y="1495330"/>
                <a:ext cx="72861" cy="102381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FC40168-CD07-4793-90A9-4195DFF47D95}"/>
                </a:ext>
              </a:extLst>
            </p:cNvPr>
            <p:cNvSpPr/>
            <p:nvPr/>
          </p:nvSpPr>
          <p:spPr>
            <a:xfrm>
              <a:off x="1961564" y="2384294"/>
              <a:ext cx="425116" cy="418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01</a:t>
              </a:r>
              <a:endParaRPr lang="zh-CN" altLang="en-US" sz="16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D2E20D-185A-46D5-874E-915CDB4C4616}"/>
              </a:ext>
            </a:extLst>
          </p:cNvPr>
          <p:cNvGrpSpPr/>
          <p:nvPr/>
        </p:nvGrpSpPr>
        <p:grpSpPr>
          <a:xfrm>
            <a:off x="6298788" y="1768679"/>
            <a:ext cx="1079999" cy="1242001"/>
            <a:chOff x="1632635" y="2083707"/>
            <a:chExt cx="1079999" cy="1242001"/>
          </a:xfrm>
          <a:solidFill>
            <a:srgbClr val="BEF7FD"/>
          </a:solidFill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E64A1B5B-1586-4F73-9826-17EDC0E3F8FD}"/>
                </a:ext>
              </a:extLst>
            </p:cNvPr>
            <p:cNvGrpSpPr/>
            <p:nvPr/>
          </p:nvGrpSpPr>
          <p:grpSpPr>
            <a:xfrm>
              <a:off x="1632635" y="2083707"/>
              <a:ext cx="1079999" cy="1242001"/>
              <a:chOff x="8331200" y="1257300"/>
              <a:chExt cx="307083" cy="340411"/>
            </a:xfrm>
            <a:grpFill/>
          </p:grpSpPr>
          <p:sp>
            <p:nvSpPr>
              <p:cNvPr id="26" name="Oval 135">
                <a:extLst>
                  <a:ext uri="{FF2B5EF4-FFF2-40B4-BE49-F238E27FC236}">
                    <a16:creationId xmlns:a16="http://schemas.microsoft.com/office/drawing/2014/main" id="{886DA59F-4BEB-4A2D-B988-0D92C4958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3325" y="1346102"/>
                <a:ext cx="122833" cy="11840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Freeform 136">
                <a:extLst>
                  <a:ext uri="{FF2B5EF4-FFF2-40B4-BE49-F238E27FC236}">
                    <a16:creationId xmlns:a16="http://schemas.microsoft.com/office/drawing/2014/main" id="{E1A3F033-2F27-436A-B803-7BD26E4998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07083" cy="296009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8" name="Freeform 137">
                <a:extLst>
                  <a:ext uri="{FF2B5EF4-FFF2-40B4-BE49-F238E27FC236}">
                    <a16:creationId xmlns:a16="http://schemas.microsoft.com/office/drawing/2014/main" id="{BDFBBC93-6745-402C-96E8-90F01E3664DF}"/>
                  </a:ext>
                </a:extLst>
              </p:cNvPr>
              <p:cNvSpPr/>
              <p:nvPr/>
            </p:nvSpPr>
            <p:spPr bwMode="auto">
              <a:xfrm>
                <a:off x="8448311" y="1495330"/>
                <a:ext cx="72861" cy="102381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6FD997-84BC-47C1-98CC-14FA46CDA100}"/>
                </a:ext>
              </a:extLst>
            </p:cNvPr>
            <p:cNvSpPr/>
            <p:nvPr/>
          </p:nvSpPr>
          <p:spPr>
            <a:xfrm>
              <a:off x="1961564" y="2384294"/>
              <a:ext cx="425116" cy="418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02</a:t>
              </a:r>
              <a:endParaRPr lang="zh-CN" altLang="en-US" sz="16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AA40CE0-6153-4614-A8B0-186E9B5DC495}"/>
              </a:ext>
            </a:extLst>
          </p:cNvPr>
          <p:cNvGrpSpPr/>
          <p:nvPr/>
        </p:nvGrpSpPr>
        <p:grpSpPr>
          <a:xfrm>
            <a:off x="1142560" y="3950690"/>
            <a:ext cx="1079999" cy="1242001"/>
            <a:chOff x="1632635" y="2083707"/>
            <a:chExt cx="1079999" cy="1242001"/>
          </a:xfrm>
          <a:solidFill>
            <a:srgbClr val="BEF7FD"/>
          </a:solidFill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3481987-0359-41D9-A191-4592AB52A63D}"/>
                </a:ext>
              </a:extLst>
            </p:cNvPr>
            <p:cNvGrpSpPr/>
            <p:nvPr/>
          </p:nvGrpSpPr>
          <p:grpSpPr>
            <a:xfrm>
              <a:off x="1632635" y="2083707"/>
              <a:ext cx="1079999" cy="1242001"/>
              <a:chOff x="8331200" y="1257300"/>
              <a:chExt cx="307083" cy="340411"/>
            </a:xfrm>
            <a:grpFill/>
          </p:grpSpPr>
          <p:sp>
            <p:nvSpPr>
              <p:cNvPr id="21" name="Oval 135">
                <a:extLst>
                  <a:ext uri="{FF2B5EF4-FFF2-40B4-BE49-F238E27FC236}">
                    <a16:creationId xmlns:a16="http://schemas.microsoft.com/office/drawing/2014/main" id="{3A09F970-3157-4D5B-9088-CC6BD0972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3325" y="1346102"/>
                <a:ext cx="122833" cy="11840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136">
                <a:extLst>
                  <a:ext uri="{FF2B5EF4-FFF2-40B4-BE49-F238E27FC236}">
                    <a16:creationId xmlns:a16="http://schemas.microsoft.com/office/drawing/2014/main" id="{40DA48CA-AE79-467F-AD95-866633D49F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07083" cy="296009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23" name="Freeform 137">
                <a:extLst>
                  <a:ext uri="{FF2B5EF4-FFF2-40B4-BE49-F238E27FC236}">
                    <a16:creationId xmlns:a16="http://schemas.microsoft.com/office/drawing/2014/main" id="{2DB52771-4CEB-4652-A521-005F6B7238F1}"/>
                  </a:ext>
                </a:extLst>
              </p:cNvPr>
              <p:cNvSpPr/>
              <p:nvPr/>
            </p:nvSpPr>
            <p:spPr bwMode="auto">
              <a:xfrm>
                <a:off x="8448311" y="1495330"/>
                <a:ext cx="72861" cy="102381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24F1A3-6E21-48EF-A73F-A3B873E71C42}"/>
                </a:ext>
              </a:extLst>
            </p:cNvPr>
            <p:cNvSpPr/>
            <p:nvPr/>
          </p:nvSpPr>
          <p:spPr>
            <a:xfrm>
              <a:off x="1961564" y="2384294"/>
              <a:ext cx="425116" cy="418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03</a:t>
              </a:r>
              <a:endParaRPr lang="zh-CN" altLang="en-US" sz="16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8D16C2-CFDC-4F6B-8EF2-0E7768854DF8}"/>
              </a:ext>
            </a:extLst>
          </p:cNvPr>
          <p:cNvGrpSpPr/>
          <p:nvPr/>
        </p:nvGrpSpPr>
        <p:grpSpPr>
          <a:xfrm>
            <a:off x="6298788" y="3997677"/>
            <a:ext cx="1079999" cy="1242001"/>
            <a:chOff x="1632635" y="2083707"/>
            <a:chExt cx="1079999" cy="1242001"/>
          </a:xfrm>
          <a:solidFill>
            <a:srgbClr val="BEF7FD"/>
          </a:solidFill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D2D5065-BA77-4913-ACD7-3FE85C3415C5}"/>
                </a:ext>
              </a:extLst>
            </p:cNvPr>
            <p:cNvGrpSpPr/>
            <p:nvPr/>
          </p:nvGrpSpPr>
          <p:grpSpPr>
            <a:xfrm>
              <a:off x="1632635" y="2083707"/>
              <a:ext cx="1079999" cy="1242001"/>
              <a:chOff x="8331200" y="1257300"/>
              <a:chExt cx="307083" cy="340411"/>
            </a:xfrm>
            <a:grpFill/>
          </p:grpSpPr>
          <p:sp>
            <p:nvSpPr>
              <p:cNvPr id="16" name="Oval 135">
                <a:extLst>
                  <a:ext uri="{FF2B5EF4-FFF2-40B4-BE49-F238E27FC236}">
                    <a16:creationId xmlns:a16="http://schemas.microsoft.com/office/drawing/2014/main" id="{553CE9A2-A288-40F6-A542-014C4E5D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3325" y="1346102"/>
                <a:ext cx="122833" cy="11840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36">
                <a:extLst>
                  <a:ext uri="{FF2B5EF4-FFF2-40B4-BE49-F238E27FC236}">
                    <a16:creationId xmlns:a16="http://schemas.microsoft.com/office/drawing/2014/main" id="{99116A69-EBB0-4AC7-9686-F69D419D28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31200" y="1257300"/>
                <a:ext cx="307083" cy="296009"/>
              </a:xfrm>
              <a:custGeom>
                <a:avLst/>
                <a:gdLst>
                  <a:gd name="T0" fmla="*/ 88 w 88"/>
                  <a:gd name="T1" fmla="*/ 44 h 88"/>
                  <a:gd name="T2" fmla="*/ 79 w 88"/>
                  <a:gd name="T3" fmla="*/ 35 h 88"/>
                  <a:gd name="T4" fmla="*/ 82 w 88"/>
                  <a:gd name="T5" fmla="*/ 22 h 88"/>
                  <a:gd name="T6" fmla="*/ 70 w 88"/>
                  <a:gd name="T7" fmla="*/ 19 h 88"/>
                  <a:gd name="T8" fmla="*/ 66 w 88"/>
                  <a:gd name="T9" fmla="*/ 6 h 88"/>
                  <a:gd name="T10" fmla="*/ 53 w 88"/>
                  <a:gd name="T11" fmla="*/ 9 h 88"/>
                  <a:gd name="T12" fmla="*/ 44 w 88"/>
                  <a:gd name="T13" fmla="*/ 0 h 88"/>
                  <a:gd name="T14" fmla="*/ 35 w 88"/>
                  <a:gd name="T15" fmla="*/ 9 h 88"/>
                  <a:gd name="T16" fmla="*/ 22 w 88"/>
                  <a:gd name="T17" fmla="*/ 6 h 88"/>
                  <a:gd name="T18" fmla="*/ 18 w 88"/>
                  <a:gd name="T19" fmla="*/ 19 h 88"/>
                  <a:gd name="T20" fmla="*/ 6 w 88"/>
                  <a:gd name="T21" fmla="*/ 22 h 88"/>
                  <a:gd name="T22" fmla="*/ 9 w 88"/>
                  <a:gd name="T23" fmla="*/ 35 h 88"/>
                  <a:gd name="T24" fmla="*/ 0 w 88"/>
                  <a:gd name="T25" fmla="*/ 44 h 88"/>
                  <a:gd name="T26" fmla="*/ 9 w 88"/>
                  <a:gd name="T27" fmla="*/ 54 h 88"/>
                  <a:gd name="T28" fmla="*/ 6 w 88"/>
                  <a:gd name="T29" fmla="*/ 66 h 88"/>
                  <a:gd name="T30" fmla="*/ 18 w 88"/>
                  <a:gd name="T31" fmla="*/ 70 h 88"/>
                  <a:gd name="T32" fmla="*/ 22 w 88"/>
                  <a:gd name="T33" fmla="*/ 82 h 88"/>
                  <a:gd name="T34" fmla="*/ 35 w 88"/>
                  <a:gd name="T35" fmla="*/ 79 h 88"/>
                  <a:gd name="T36" fmla="*/ 44 w 88"/>
                  <a:gd name="T37" fmla="*/ 88 h 88"/>
                  <a:gd name="T38" fmla="*/ 53 w 88"/>
                  <a:gd name="T39" fmla="*/ 79 h 88"/>
                  <a:gd name="T40" fmla="*/ 66 w 88"/>
                  <a:gd name="T41" fmla="*/ 82 h 88"/>
                  <a:gd name="T42" fmla="*/ 70 w 88"/>
                  <a:gd name="T43" fmla="*/ 70 h 88"/>
                  <a:gd name="T44" fmla="*/ 82 w 88"/>
                  <a:gd name="T45" fmla="*/ 66 h 88"/>
                  <a:gd name="T46" fmla="*/ 79 w 88"/>
                  <a:gd name="T47" fmla="*/ 54 h 88"/>
                  <a:gd name="T48" fmla="*/ 88 w 88"/>
                  <a:gd name="T49" fmla="*/ 44 h 88"/>
                  <a:gd name="T50" fmla="*/ 44 w 88"/>
                  <a:gd name="T51" fmla="*/ 69 h 88"/>
                  <a:gd name="T52" fmla="*/ 19 w 88"/>
                  <a:gd name="T53" fmla="*/ 44 h 88"/>
                  <a:gd name="T54" fmla="*/ 44 w 88"/>
                  <a:gd name="T55" fmla="*/ 20 h 88"/>
                  <a:gd name="T56" fmla="*/ 69 w 88"/>
                  <a:gd name="T57" fmla="*/ 44 h 88"/>
                  <a:gd name="T58" fmla="*/ 44 w 88"/>
                  <a:gd name="T59" fmla="*/ 69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cubicBezTo>
                      <a:pt x="79" y="35"/>
                      <a:pt x="79" y="35"/>
                      <a:pt x="79" y="35"/>
                    </a:cubicBezTo>
                    <a:cubicBezTo>
                      <a:pt x="82" y="22"/>
                      <a:pt x="82" y="22"/>
                      <a:pt x="82" y="22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53" y="9"/>
                      <a:pt x="53" y="9"/>
                      <a:pt x="53" y="9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22" y="6"/>
                      <a:pt x="22" y="6"/>
                      <a:pt x="22" y="6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6" y="66"/>
                      <a:pt x="6" y="66"/>
                      <a:pt x="6" y="66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35" y="79"/>
                      <a:pt x="35" y="79"/>
                      <a:pt x="35" y="79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53" y="79"/>
                      <a:pt x="53" y="79"/>
                      <a:pt x="53" y="79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0" y="70"/>
                      <a:pt x="70" y="70"/>
                      <a:pt x="70" y="70"/>
                    </a:cubicBezTo>
                    <a:cubicBezTo>
                      <a:pt x="82" y="66"/>
                      <a:pt x="82" y="66"/>
                      <a:pt x="82" y="66"/>
                    </a:cubicBezTo>
                    <a:cubicBezTo>
                      <a:pt x="79" y="54"/>
                      <a:pt x="79" y="54"/>
                      <a:pt x="79" y="54"/>
                    </a:cubicBezTo>
                    <a:lnTo>
                      <a:pt x="88" y="44"/>
                    </a:lnTo>
                    <a:close/>
                    <a:moveTo>
                      <a:pt x="44" y="69"/>
                    </a:moveTo>
                    <a:cubicBezTo>
                      <a:pt x="30" y="69"/>
                      <a:pt x="19" y="58"/>
                      <a:pt x="19" y="44"/>
                    </a:cubicBezTo>
                    <a:cubicBezTo>
                      <a:pt x="19" y="31"/>
                      <a:pt x="30" y="20"/>
                      <a:pt x="44" y="20"/>
                    </a:cubicBezTo>
                    <a:cubicBezTo>
                      <a:pt x="58" y="20"/>
                      <a:pt x="69" y="31"/>
                      <a:pt x="69" y="44"/>
                    </a:cubicBezTo>
                    <a:cubicBezTo>
                      <a:pt x="69" y="58"/>
                      <a:pt x="58" y="69"/>
                      <a:pt x="44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8" name="Freeform 137">
                <a:extLst>
                  <a:ext uri="{FF2B5EF4-FFF2-40B4-BE49-F238E27FC236}">
                    <a16:creationId xmlns:a16="http://schemas.microsoft.com/office/drawing/2014/main" id="{7875178B-6B7A-40EE-8D5F-78271158DB70}"/>
                  </a:ext>
                </a:extLst>
              </p:cNvPr>
              <p:cNvSpPr/>
              <p:nvPr/>
            </p:nvSpPr>
            <p:spPr bwMode="auto">
              <a:xfrm>
                <a:off x="8448311" y="1495330"/>
                <a:ext cx="72861" cy="102381"/>
              </a:xfrm>
              <a:custGeom>
                <a:avLst/>
                <a:gdLst>
                  <a:gd name="T0" fmla="*/ 52 w 71"/>
                  <a:gd name="T1" fmla="*/ 12 h 90"/>
                  <a:gd name="T2" fmla="*/ 35 w 71"/>
                  <a:gd name="T3" fmla="*/ 28 h 90"/>
                  <a:gd name="T4" fmla="*/ 19 w 71"/>
                  <a:gd name="T5" fmla="*/ 12 h 90"/>
                  <a:gd name="T6" fmla="*/ 7 w 71"/>
                  <a:gd name="T7" fmla="*/ 0 h 90"/>
                  <a:gd name="T8" fmla="*/ 0 w 71"/>
                  <a:gd name="T9" fmla="*/ 2 h 90"/>
                  <a:gd name="T10" fmla="*/ 0 w 71"/>
                  <a:gd name="T11" fmla="*/ 90 h 90"/>
                  <a:gd name="T12" fmla="*/ 35 w 71"/>
                  <a:gd name="T13" fmla="*/ 57 h 90"/>
                  <a:gd name="T14" fmla="*/ 71 w 71"/>
                  <a:gd name="T15" fmla="*/ 90 h 90"/>
                  <a:gd name="T16" fmla="*/ 71 w 71"/>
                  <a:gd name="T17" fmla="*/ 2 h 90"/>
                  <a:gd name="T18" fmla="*/ 64 w 71"/>
                  <a:gd name="T19" fmla="*/ 0 h 90"/>
                  <a:gd name="T20" fmla="*/ 52 w 71"/>
                  <a:gd name="T21" fmla="*/ 1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" h="90">
                    <a:moveTo>
                      <a:pt x="52" y="12"/>
                    </a:moveTo>
                    <a:lnTo>
                      <a:pt x="35" y="28"/>
                    </a:lnTo>
                    <a:lnTo>
                      <a:pt x="19" y="12"/>
                    </a:lnTo>
                    <a:lnTo>
                      <a:pt x="7" y="0"/>
                    </a:lnTo>
                    <a:lnTo>
                      <a:pt x="0" y="2"/>
                    </a:lnTo>
                    <a:lnTo>
                      <a:pt x="0" y="90"/>
                    </a:lnTo>
                    <a:lnTo>
                      <a:pt x="35" y="57"/>
                    </a:lnTo>
                    <a:lnTo>
                      <a:pt x="71" y="90"/>
                    </a:lnTo>
                    <a:lnTo>
                      <a:pt x="71" y="2"/>
                    </a:lnTo>
                    <a:lnTo>
                      <a:pt x="64" y="0"/>
                    </a:lnTo>
                    <a:lnTo>
                      <a:pt x="52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36B403A-8FB9-4B68-95B6-E378D0DD0885}"/>
                </a:ext>
              </a:extLst>
            </p:cNvPr>
            <p:cNvSpPr/>
            <p:nvPr/>
          </p:nvSpPr>
          <p:spPr>
            <a:xfrm>
              <a:off x="1961564" y="2384294"/>
              <a:ext cx="425116" cy="41819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冬青黑体简体中文 W3" panose="020B0300000000000000" pitchFamily="34" charset="-122"/>
                  <a:ea typeface="冬青黑体简体中文 W3" panose="020B0300000000000000" pitchFamily="34" charset="-122"/>
                </a:rPr>
                <a:t>04</a:t>
              </a:r>
              <a:endParaRPr lang="zh-CN" altLang="en-US" sz="1600" dirty="0">
                <a:latin typeface="冬青黑体简体中文 W3" panose="020B0300000000000000" pitchFamily="34" charset="-122"/>
                <a:ea typeface="冬青黑体简体中文 W3" panose="020B0300000000000000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1892DD-E5B8-4598-830D-2E75FD8C0EBA}"/>
              </a:ext>
            </a:extLst>
          </p:cNvPr>
          <p:cNvSpPr txBox="1"/>
          <p:nvPr/>
        </p:nvSpPr>
        <p:spPr>
          <a:xfrm>
            <a:off x="2462662" y="1618322"/>
            <a:ext cx="21085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B262559F-0E29-4D3D-8D59-077D58145CC9}"/>
              </a:ext>
            </a:extLst>
          </p:cNvPr>
          <p:cNvSpPr txBox="1"/>
          <p:nvPr/>
        </p:nvSpPr>
        <p:spPr>
          <a:xfrm>
            <a:off x="2462663" y="2022279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6DE31020-8AA1-495A-92B4-D17530ADEFDC}"/>
              </a:ext>
            </a:extLst>
          </p:cNvPr>
          <p:cNvSpPr txBox="1"/>
          <p:nvPr/>
        </p:nvSpPr>
        <p:spPr>
          <a:xfrm>
            <a:off x="2458495" y="3894307"/>
            <a:ext cx="21085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D33BE311-5C79-4205-A185-F1A2A092EA60}"/>
              </a:ext>
            </a:extLst>
          </p:cNvPr>
          <p:cNvSpPr txBox="1"/>
          <p:nvPr/>
        </p:nvSpPr>
        <p:spPr>
          <a:xfrm>
            <a:off x="2458496" y="4298264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35E17F6-94EE-464B-9CE5-7AC7AEBC4724}"/>
              </a:ext>
            </a:extLst>
          </p:cNvPr>
          <p:cNvSpPr txBox="1"/>
          <p:nvPr/>
        </p:nvSpPr>
        <p:spPr>
          <a:xfrm>
            <a:off x="7620833" y="1618322"/>
            <a:ext cx="21085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1" name="文本框 4">
            <a:extLst>
              <a:ext uri="{FF2B5EF4-FFF2-40B4-BE49-F238E27FC236}">
                <a16:creationId xmlns:a16="http://schemas.microsoft.com/office/drawing/2014/main" id="{EADBDD6C-D7FD-4E6E-A410-B072C0616FED}"/>
              </a:ext>
            </a:extLst>
          </p:cNvPr>
          <p:cNvSpPr txBox="1"/>
          <p:nvPr/>
        </p:nvSpPr>
        <p:spPr>
          <a:xfrm>
            <a:off x="7620834" y="2022279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C25E6693-59A8-4F47-9DCC-B19339A18C9A}"/>
              </a:ext>
            </a:extLst>
          </p:cNvPr>
          <p:cNvSpPr txBox="1"/>
          <p:nvPr/>
        </p:nvSpPr>
        <p:spPr>
          <a:xfrm>
            <a:off x="7616666" y="3894307"/>
            <a:ext cx="210850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332A55B7-8BF4-49F2-81D2-22E94BD90790}"/>
              </a:ext>
            </a:extLst>
          </p:cNvPr>
          <p:cNvSpPr txBox="1"/>
          <p:nvPr/>
        </p:nvSpPr>
        <p:spPr>
          <a:xfrm>
            <a:off x="7616667" y="4298264"/>
            <a:ext cx="3428606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9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I've ever</a:t>
            </a:r>
          </a:p>
        </p:txBody>
      </p:sp>
    </p:spTree>
    <p:extLst>
      <p:ext uri="{BB962C8B-B14F-4D97-AF65-F5344CB8AC3E}">
        <p14:creationId xmlns:p14="http://schemas.microsoft.com/office/powerpoint/2010/main" val="40537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3D7D59-1CB2-4983-B139-63AF4F742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5C2DD5-F9D0-457F-9B61-26A36518F799}"/>
              </a:ext>
            </a:extLst>
          </p:cNvPr>
          <p:cNvSpPr txBox="1"/>
          <p:nvPr/>
        </p:nvSpPr>
        <p:spPr>
          <a:xfrm>
            <a:off x="2852009" y="239850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0 4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BB03F-23EC-4C24-AFD0-375EC4A3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10" y="324974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1697184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DF35C2AD-1177-497A-A1FD-CE487FC715B6}"/>
              </a:ext>
            </a:extLst>
          </p:cNvPr>
          <p:cNvSpPr/>
          <p:nvPr/>
        </p:nvSpPr>
        <p:spPr bwMode="auto">
          <a:xfrm rot="16200000">
            <a:off x="1920398" y="1394913"/>
            <a:ext cx="2038288" cy="203828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B4E3F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633F4C66-A19D-4F6A-BCF4-A1D1CACED212}"/>
              </a:ext>
            </a:extLst>
          </p:cNvPr>
          <p:cNvSpPr/>
          <p:nvPr/>
        </p:nvSpPr>
        <p:spPr bwMode="auto">
          <a:xfrm rot="16200000">
            <a:off x="5152403" y="1394914"/>
            <a:ext cx="2038288" cy="203828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B4E3F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CED77065-7599-49D2-BBC2-5508E5CFFDDA}"/>
              </a:ext>
            </a:extLst>
          </p:cNvPr>
          <p:cNvSpPr/>
          <p:nvPr/>
        </p:nvSpPr>
        <p:spPr bwMode="auto">
          <a:xfrm rot="16200000">
            <a:off x="8384405" y="1394913"/>
            <a:ext cx="2038288" cy="2038287"/>
          </a:xfrm>
          <a:custGeom>
            <a:avLst/>
            <a:gdLst>
              <a:gd name="T0" fmla="*/ 731 w 1169"/>
              <a:gd name="T1" fmla="*/ 0 h 1169"/>
              <a:gd name="T2" fmla="*/ 0 w 1169"/>
              <a:gd name="T3" fmla="*/ 0 h 1169"/>
              <a:gd name="T4" fmla="*/ 0 w 1169"/>
              <a:gd name="T5" fmla="*/ 731 h 1169"/>
              <a:gd name="T6" fmla="*/ 439 w 1169"/>
              <a:gd name="T7" fmla="*/ 1169 h 1169"/>
              <a:gd name="T8" fmla="*/ 1169 w 1169"/>
              <a:gd name="T9" fmla="*/ 1169 h 1169"/>
              <a:gd name="T10" fmla="*/ 1169 w 1169"/>
              <a:gd name="T11" fmla="*/ 439 h 1169"/>
              <a:gd name="T12" fmla="*/ 731 w 1169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69" h="1169">
                <a:moveTo>
                  <a:pt x="7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731"/>
                  <a:pt x="0" y="731"/>
                  <a:pt x="0" y="731"/>
                </a:cubicBezTo>
                <a:cubicBezTo>
                  <a:pt x="0" y="973"/>
                  <a:pt x="196" y="1169"/>
                  <a:pt x="439" y="1169"/>
                </a:cubicBezTo>
                <a:cubicBezTo>
                  <a:pt x="1169" y="1169"/>
                  <a:pt x="1169" y="1169"/>
                  <a:pt x="1169" y="1169"/>
                </a:cubicBezTo>
                <a:cubicBezTo>
                  <a:pt x="1169" y="439"/>
                  <a:pt x="1169" y="439"/>
                  <a:pt x="1169" y="439"/>
                </a:cubicBezTo>
                <a:cubicBezTo>
                  <a:pt x="1169" y="196"/>
                  <a:pt x="973" y="0"/>
                  <a:pt x="731" y="0"/>
                </a:cubicBezTo>
                <a:close/>
              </a:path>
            </a:pathLst>
          </a:custGeom>
          <a:solidFill>
            <a:srgbClr val="B4E3F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 dirty="0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B011FEC-3CC9-43EE-B130-183C420F3616}"/>
              </a:ext>
            </a:extLst>
          </p:cNvPr>
          <p:cNvGrpSpPr/>
          <p:nvPr/>
        </p:nvGrpSpPr>
        <p:grpSpPr>
          <a:xfrm>
            <a:off x="2695204" y="2062890"/>
            <a:ext cx="488678" cy="702331"/>
            <a:chOff x="-3175" y="-3175"/>
            <a:chExt cx="341313" cy="490538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FABC136-BC85-409C-9C0C-92B0FA3FC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3175" y="-3175"/>
              <a:ext cx="341313" cy="490538"/>
            </a:xfrm>
            <a:custGeom>
              <a:avLst/>
              <a:gdLst>
                <a:gd name="T0" fmla="*/ 44 w 88"/>
                <a:gd name="T1" fmla="*/ 0 h 128"/>
                <a:gd name="T2" fmla="*/ 0 w 88"/>
                <a:gd name="T3" fmla="*/ 44 h 128"/>
                <a:gd name="T4" fmla="*/ 20 w 88"/>
                <a:gd name="T5" fmla="*/ 92 h 128"/>
                <a:gd name="T6" fmla="*/ 44 w 88"/>
                <a:gd name="T7" fmla="*/ 128 h 128"/>
                <a:gd name="T8" fmla="*/ 68 w 88"/>
                <a:gd name="T9" fmla="*/ 92 h 128"/>
                <a:gd name="T10" fmla="*/ 88 w 88"/>
                <a:gd name="T11" fmla="*/ 44 h 128"/>
                <a:gd name="T12" fmla="*/ 44 w 88"/>
                <a:gd name="T13" fmla="*/ 0 h 128"/>
                <a:gd name="T14" fmla="*/ 54 w 88"/>
                <a:gd name="T15" fmla="*/ 109 h 128"/>
                <a:gd name="T16" fmla="*/ 35 w 88"/>
                <a:gd name="T17" fmla="*/ 111 h 128"/>
                <a:gd name="T18" fmla="*/ 32 w 88"/>
                <a:gd name="T19" fmla="*/ 104 h 128"/>
                <a:gd name="T20" fmla="*/ 32 w 88"/>
                <a:gd name="T21" fmla="*/ 103 h 128"/>
                <a:gd name="T22" fmla="*/ 57 w 88"/>
                <a:gd name="T23" fmla="*/ 100 h 128"/>
                <a:gd name="T24" fmla="*/ 56 w 88"/>
                <a:gd name="T25" fmla="*/ 104 h 128"/>
                <a:gd name="T26" fmla="*/ 54 w 88"/>
                <a:gd name="T27" fmla="*/ 109 h 128"/>
                <a:gd name="T28" fmla="*/ 31 w 88"/>
                <a:gd name="T29" fmla="*/ 100 h 128"/>
                <a:gd name="T30" fmla="*/ 28 w 88"/>
                <a:gd name="T31" fmla="*/ 92 h 128"/>
                <a:gd name="T32" fmla="*/ 60 w 88"/>
                <a:gd name="T33" fmla="*/ 92 h 128"/>
                <a:gd name="T34" fmla="*/ 58 w 88"/>
                <a:gd name="T35" fmla="*/ 96 h 128"/>
                <a:gd name="T36" fmla="*/ 31 w 88"/>
                <a:gd name="T37" fmla="*/ 100 h 128"/>
                <a:gd name="T38" fmla="*/ 44 w 88"/>
                <a:gd name="T39" fmla="*/ 120 h 128"/>
                <a:gd name="T40" fmla="*/ 36 w 88"/>
                <a:gd name="T41" fmla="*/ 115 h 128"/>
                <a:gd name="T42" fmla="*/ 53 w 88"/>
                <a:gd name="T43" fmla="*/ 113 h 128"/>
                <a:gd name="T44" fmla="*/ 44 w 88"/>
                <a:gd name="T45" fmla="*/ 120 h 128"/>
                <a:gd name="T46" fmla="*/ 63 w 88"/>
                <a:gd name="T47" fmla="*/ 84 h 128"/>
                <a:gd name="T48" fmla="*/ 25 w 88"/>
                <a:gd name="T49" fmla="*/ 84 h 128"/>
                <a:gd name="T50" fmla="*/ 19 w 88"/>
                <a:gd name="T51" fmla="*/ 71 h 128"/>
                <a:gd name="T52" fmla="*/ 8 w 88"/>
                <a:gd name="T53" fmla="*/ 44 h 128"/>
                <a:gd name="T54" fmla="*/ 44 w 88"/>
                <a:gd name="T55" fmla="*/ 8 h 128"/>
                <a:gd name="T56" fmla="*/ 80 w 88"/>
                <a:gd name="T57" fmla="*/ 44 h 128"/>
                <a:gd name="T58" fmla="*/ 69 w 88"/>
                <a:gd name="T59" fmla="*/ 71 h 128"/>
                <a:gd name="T60" fmla="*/ 63 w 88"/>
                <a:gd name="T61" fmla="*/ 8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28">
                  <a:moveTo>
                    <a:pt x="44" y="0"/>
                  </a:moveTo>
                  <a:cubicBezTo>
                    <a:pt x="20" y="0"/>
                    <a:pt x="0" y="20"/>
                    <a:pt x="0" y="44"/>
                  </a:cubicBezTo>
                  <a:cubicBezTo>
                    <a:pt x="0" y="60"/>
                    <a:pt x="15" y="77"/>
                    <a:pt x="20" y="92"/>
                  </a:cubicBezTo>
                  <a:cubicBezTo>
                    <a:pt x="28" y="115"/>
                    <a:pt x="27" y="128"/>
                    <a:pt x="44" y="128"/>
                  </a:cubicBezTo>
                  <a:cubicBezTo>
                    <a:pt x="61" y="128"/>
                    <a:pt x="60" y="115"/>
                    <a:pt x="68" y="92"/>
                  </a:cubicBezTo>
                  <a:cubicBezTo>
                    <a:pt x="73" y="77"/>
                    <a:pt x="88" y="60"/>
                    <a:pt x="88" y="44"/>
                  </a:cubicBezTo>
                  <a:cubicBezTo>
                    <a:pt x="88" y="20"/>
                    <a:pt x="68" y="0"/>
                    <a:pt x="44" y="0"/>
                  </a:cubicBezTo>
                  <a:close/>
                  <a:moveTo>
                    <a:pt x="54" y="109"/>
                  </a:moveTo>
                  <a:cubicBezTo>
                    <a:pt x="35" y="111"/>
                    <a:pt x="35" y="111"/>
                    <a:pt x="35" y="111"/>
                  </a:cubicBezTo>
                  <a:cubicBezTo>
                    <a:pt x="34" y="109"/>
                    <a:pt x="33" y="107"/>
                    <a:pt x="32" y="104"/>
                  </a:cubicBezTo>
                  <a:cubicBezTo>
                    <a:pt x="32" y="104"/>
                    <a:pt x="32" y="104"/>
                    <a:pt x="32" y="103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57" y="102"/>
                    <a:pt x="56" y="103"/>
                    <a:pt x="56" y="104"/>
                  </a:cubicBezTo>
                  <a:cubicBezTo>
                    <a:pt x="55" y="106"/>
                    <a:pt x="55" y="107"/>
                    <a:pt x="54" y="109"/>
                  </a:cubicBezTo>
                  <a:close/>
                  <a:moveTo>
                    <a:pt x="31" y="100"/>
                  </a:moveTo>
                  <a:cubicBezTo>
                    <a:pt x="30" y="97"/>
                    <a:pt x="29" y="95"/>
                    <a:pt x="28" y="92"/>
                  </a:cubicBezTo>
                  <a:cubicBezTo>
                    <a:pt x="60" y="92"/>
                    <a:pt x="60" y="92"/>
                    <a:pt x="60" y="92"/>
                  </a:cubicBezTo>
                  <a:cubicBezTo>
                    <a:pt x="59" y="93"/>
                    <a:pt x="59" y="95"/>
                    <a:pt x="58" y="96"/>
                  </a:cubicBezTo>
                  <a:lnTo>
                    <a:pt x="31" y="100"/>
                  </a:lnTo>
                  <a:close/>
                  <a:moveTo>
                    <a:pt x="44" y="120"/>
                  </a:moveTo>
                  <a:cubicBezTo>
                    <a:pt x="40" y="120"/>
                    <a:pt x="38" y="120"/>
                    <a:pt x="36" y="115"/>
                  </a:cubicBezTo>
                  <a:cubicBezTo>
                    <a:pt x="53" y="113"/>
                    <a:pt x="53" y="113"/>
                    <a:pt x="53" y="113"/>
                  </a:cubicBezTo>
                  <a:cubicBezTo>
                    <a:pt x="51" y="119"/>
                    <a:pt x="49" y="120"/>
                    <a:pt x="44" y="120"/>
                  </a:cubicBezTo>
                  <a:close/>
                  <a:moveTo>
                    <a:pt x="63" y="84"/>
                  </a:moveTo>
                  <a:cubicBezTo>
                    <a:pt x="25" y="84"/>
                    <a:pt x="25" y="84"/>
                    <a:pt x="25" y="84"/>
                  </a:cubicBezTo>
                  <a:cubicBezTo>
                    <a:pt x="23" y="80"/>
                    <a:pt x="21" y="75"/>
                    <a:pt x="19" y="71"/>
                  </a:cubicBezTo>
                  <a:cubicBezTo>
                    <a:pt x="13" y="62"/>
                    <a:pt x="8" y="52"/>
                    <a:pt x="8" y="44"/>
                  </a:cubicBezTo>
                  <a:cubicBezTo>
                    <a:pt x="8" y="24"/>
                    <a:pt x="24" y="8"/>
                    <a:pt x="44" y="8"/>
                  </a:cubicBezTo>
                  <a:cubicBezTo>
                    <a:pt x="64" y="8"/>
                    <a:pt x="80" y="24"/>
                    <a:pt x="80" y="44"/>
                  </a:cubicBezTo>
                  <a:cubicBezTo>
                    <a:pt x="80" y="52"/>
                    <a:pt x="75" y="62"/>
                    <a:pt x="69" y="71"/>
                  </a:cubicBezTo>
                  <a:cubicBezTo>
                    <a:pt x="67" y="75"/>
                    <a:pt x="65" y="80"/>
                    <a:pt x="63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4A037AF-88FB-4571-B442-30151889B5BF}"/>
                </a:ext>
              </a:extLst>
            </p:cNvPr>
            <p:cNvSpPr/>
            <p:nvPr/>
          </p:nvSpPr>
          <p:spPr bwMode="auto">
            <a:xfrm>
              <a:off x="73025" y="73025"/>
              <a:ext cx="101600" cy="100013"/>
            </a:xfrm>
            <a:custGeom>
              <a:avLst/>
              <a:gdLst>
                <a:gd name="T0" fmla="*/ 24 w 26"/>
                <a:gd name="T1" fmla="*/ 0 h 26"/>
                <a:gd name="T2" fmla="*/ 0 w 26"/>
                <a:gd name="T3" fmla="*/ 24 h 26"/>
                <a:gd name="T4" fmla="*/ 2 w 26"/>
                <a:gd name="T5" fmla="*/ 26 h 26"/>
                <a:gd name="T6" fmla="*/ 4 w 26"/>
                <a:gd name="T7" fmla="*/ 24 h 26"/>
                <a:gd name="T8" fmla="*/ 24 w 26"/>
                <a:gd name="T9" fmla="*/ 4 h 26"/>
                <a:gd name="T10" fmla="*/ 26 w 26"/>
                <a:gd name="T11" fmla="*/ 2 h 26"/>
                <a:gd name="T12" fmla="*/ 24 w 26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6">
                  <a:moveTo>
                    <a:pt x="24" y="0"/>
                  </a:moveTo>
                  <a:cubicBezTo>
                    <a:pt x="11" y="0"/>
                    <a:pt x="0" y="11"/>
                    <a:pt x="0" y="24"/>
                  </a:cubicBezTo>
                  <a:cubicBezTo>
                    <a:pt x="0" y="25"/>
                    <a:pt x="1" y="26"/>
                    <a:pt x="2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13"/>
                    <a:pt x="13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grpSp>
        <p:nvGrpSpPr>
          <p:cNvPr id="6" name="Group 12">
            <a:extLst>
              <a:ext uri="{FF2B5EF4-FFF2-40B4-BE49-F238E27FC236}">
                <a16:creationId xmlns:a16="http://schemas.microsoft.com/office/drawing/2014/main" id="{BE8C45D0-6C51-483A-8056-72F8120CA9CD}"/>
              </a:ext>
            </a:extLst>
          </p:cNvPr>
          <p:cNvGrpSpPr/>
          <p:nvPr/>
        </p:nvGrpSpPr>
        <p:grpSpPr>
          <a:xfrm>
            <a:off x="5840838" y="2062889"/>
            <a:ext cx="661418" cy="702331"/>
            <a:chOff x="7938" y="4763"/>
            <a:chExt cx="461963" cy="490538"/>
          </a:xfrm>
          <a:solidFill>
            <a:schemeClr val="bg1"/>
          </a:solidFill>
        </p:grpSpPr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06A96F3-743C-45D5-80D1-C335B82C5C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8" y="4763"/>
              <a:ext cx="461963" cy="490538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7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8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8" y="8"/>
                    <a:pt x="112" y="12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15" name="Freeform 28">
              <a:extLst>
                <a:ext uri="{FF2B5EF4-FFF2-40B4-BE49-F238E27FC236}">
                  <a16:creationId xmlns:a16="http://schemas.microsoft.com/office/drawing/2014/main" id="{BF070AA8-642C-4A6F-8E57-7A9FE54966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263" y="65088"/>
              <a:ext cx="339725" cy="307975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2 w 88"/>
                <a:gd name="T47" fmla="*/ 61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7 w 88"/>
                <a:gd name="T59" fmla="*/ 60 h 80"/>
                <a:gd name="T60" fmla="*/ 68 w 88"/>
                <a:gd name="T61" fmla="*/ 48 h 80"/>
                <a:gd name="T62" fmla="*/ 84 w 88"/>
                <a:gd name="T63" fmla="*/ 66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6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6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0" y="44"/>
                    <a:pt x="69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2" y="20"/>
                    <a:pt x="21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7" y="60"/>
                    <a:pt x="57" y="60"/>
                    <a:pt x="57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6"/>
                    <a:pt x="84" y="66"/>
                    <a:pt x="84" y="66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  <p:sp>
          <p:nvSpPr>
            <p:cNvPr id="16" name="Freeform 29">
              <a:extLst>
                <a:ext uri="{FF2B5EF4-FFF2-40B4-BE49-F238E27FC236}">
                  <a16:creationId xmlns:a16="http://schemas.microsoft.com/office/drawing/2014/main" id="{47C95D0B-953E-4E15-84EC-542A7C7850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4000" y="111125"/>
              <a:ext cx="92075" cy="92075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9"/>
                    <a:pt x="5" y="24"/>
                    <a:pt x="12" y="24"/>
                  </a:cubicBezTo>
                  <a:close/>
                  <a:moveTo>
                    <a:pt x="12" y="4"/>
                  </a:moveTo>
                  <a:cubicBezTo>
                    <a:pt x="16" y="4"/>
                    <a:pt x="20" y="8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/>
            </a:p>
          </p:txBody>
        </p:sp>
      </p:grpSp>
      <p:sp>
        <p:nvSpPr>
          <p:cNvPr id="7" name="Freeform 33">
            <a:extLst>
              <a:ext uri="{FF2B5EF4-FFF2-40B4-BE49-F238E27FC236}">
                <a16:creationId xmlns:a16="http://schemas.microsoft.com/office/drawing/2014/main" id="{65962408-B9F6-44F3-8390-34DEB177364F}"/>
              </a:ext>
            </a:extLst>
          </p:cNvPr>
          <p:cNvSpPr>
            <a:spLocks noEditPoints="1"/>
          </p:cNvSpPr>
          <p:nvPr/>
        </p:nvSpPr>
        <p:spPr bwMode="auto">
          <a:xfrm>
            <a:off x="9052384" y="2195544"/>
            <a:ext cx="702331" cy="531863"/>
          </a:xfrm>
          <a:custGeom>
            <a:avLst/>
            <a:gdLst>
              <a:gd name="T0" fmla="*/ 105 w 128"/>
              <a:gd name="T1" fmla="*/ 2 h 96"/>
              <a:gd name="T2" fmla="*/ 28 w 128"/>
              <a:gd name="T3" fmla="*/ 0 h 96"/>
              <a:gd name="T4" fmla="*/ 2 w 128"/>
              <a:gd name="T5" fmla="*/ 23 h 96"/>
              <a:gd name="T6" fmla="*/ 2 w 128"/>
              <a:gd name="T7" fmla="*/ 34 h 96"/>
              <a:gd name="T8" fmla="*/ 64 w 128"/>
              <a:gd name="T9" fmla="*/ 96 h 96"/>
              <a:gd name="T10" fmla="*/ 126 w 128"/>
              <a:gd name="T11" fmla="*/ 34 h 96"/>
              <a:gd name="T12" fmla="*/ 126 w 128"/>
              <a:gd name="T13" fmla="*/ 23 h 96"/>
              <a:gd name="T14" fmla="*/ 55 w 128"/>
              <a:gd name="T15" fmla="*/ 28 h 96"/>
              <a:gd name="T16" fmla="*/ 73 w 128"/>
              <a:gd name="T17" fmla="*/ 28 h 96"/>
              <a:gd name="T18" fmla="*/ 78 w 128"/>
              <a:gd name="T19" fmla="*/ 9 h 96"/>
              <a:gd name="T20" fmla="*/ 76 w 128"/>
              <a:gd name="T21" fmla="*/ 25 h 96"/>
              <a:gd name="T22" fmla="*/ 52 w 128"/>
              <a:gd name="T23" fmla="*/ 25 h 96"/>
              <a:gd name="T24" fmla="*/ 50 w 128"/>
              <a:gd name="T25" fmla="*/ 9 h 96"/>
              <a:gd name="T26" fmla="*/ 52 w 128"/>
              <a:gd name="T27" fmla="*/ 25 h 96"/>
              <a:gd name="T28" fmla="*/ 64 w 128"/>
              <a:gd name="T29" fmla="*/ 82 h 96"/>
              <a:gd name="T30" fmla="*/ 74 w 128"/>
              <a:gd name="T31" fmla="*/ 32 h 96"/>
              <a:gd name="T32" fmla="*/ 98 w 128"/>
              <a:gd name="T33" fmla="*/ 32 h 96"/>
              <a:gd name="T34" fmla="*/ 78 w 128"/>
              <a:gd name="T35" fmla="*/ 32 h 96"/>
              <a:gd name="T36" fmla="*/ 89 w 128"/>
              <a:gd name="T37" fmla="*/ 20 h 96"/>
              <a:gd name="T38" fmla="*/ 79 w 128"/>
              <a:gd name="T39" fmla="*/ 28 h 96"/>
              <a:gd name="T40" fmla="*/ 97 w 128"/>
              <a:gd name="T41" fmla="*/ 8 h 96"/>
              <a:gd name="T42" fmla="*/ 83 w 128"/>
              <a:gd name="T43" fmla="*/ 8 h 96"/>
              <a:gd name="T44" fmla="*/ 55 w 128"/>
              <a:gd name="T45" fmla="*/ 8 h 96"/>
              <a:gd name="T46" fmla="*/ 64 w 128"/>
              <a:gd name="T47" fmla="*/ 15 h 96"/>
              <a:gd name="T48" fmla="*/ 31 w 128"/>
              <a:gd name="T49" fmla="*/ 8 h 96"/>
              <a:gd name="T50" fmla="*/ 39 w 128"/>
              <a:gd name="T51" fmla="*/ 14 h 96"/>
              <a:gd name="T52" fmla="*/ 49 w 128"/>
              <a:gd name="T53" fmla="*/ 28 h 96"/>
              <a:gd name="T54" fmla="*/ 39 w 128"/>
              <a:gd name="T55" fmla="*/ 20 h 96"/>
              <a:gd name="T56" fmla="*/ 60 w 128"/>
              <a:gd name="T57" fmla="*/ 81 h 96"/>
              <a:gd name="T58" fmla="*/ 50 w 128"/>
              <a:gd name="T59" fmla="*/ 32 h 96"/>
              <a:gd name="T60" fmla="*/ 11 w 128"/>
              <a:gd name="T61" fmla="*/ 32 h 96"/>
              <a:gd name="T62" fmla="*/ 51 w 128"/>
              <a:gd name="T63" fmla="*/ 74 h 96"/>
              <a:gd name="T64" fmla="*/ 117 w 128"/>
              <a:gd name="T65" fmla="*/ 32 h 96"/>
              <a:gd name="T66" fmla="*/ 102 w 128"/>
              <a:gd name="T67" fmla="*/ 32 h 96"/>
              <a:gd name="T68" fmla="*/ 92 w 128"/>
              <a:gd name="T69" fmla="*/ 17 h 96"/>
              <a:gd name="T70" fmla="*/ 120 w 128"/>
              <a:gd name="T71" fmla="*/ 28 h 96"/>
              <a:gd name="T72" fmla="*/ 27 w 128"/>
              <a:gd name="T73" fmla="*/ 10 h 96"/>
              <a:gd name="T74" fmla="*/ 25 w 128"/>
              <a:gd name="T75" fmla="*/ 28 h 96"/>
              <a:gd name="T76" fmla="*/ 27 w 128"/>
              <a:gd name="T77" fmla="*/ 1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8" h="96">
                <a:moveTo>
                  <a:pt x="126" y="23"/>
                </a:moveTo>
                <a:cubicBezTo>
                  <a:pt x="105" y="2"/>
                  <a:pt x="105" y="2"/>
                  <a:pt x="105" y="2"/>
                </a:cubicBezTo>
                <a:cubicBezTo>
                  <a:pt x="104" y="1"/>
                  <a:pt x="102" y="0"/>
                  <a:pt x="10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2" y="23"/>
                  <a:pt x="2" y="23"/>
                  <a:pt x="2" y="23"/>
                </a:cubicBezTo>
                <a:cubicBezTo>
                  <a:pt x="1" y="24"/>
                  <a:pt x="0" y="26"/>
                  <a:pt x="0" y="28"/>
                </a:cubicBezTo>
                <a:cubicBezTo>
                  <a:pt x="0" y="30"/>
                  <a:pt x="1" y="32"/>
                  <a:pt x="2" y="34"/>
                </a:cubicBezTo>
                <a:cubicBezTo>
                  <a:pt x="58" y="93"/>
                  <a:pt x="58" y="93"/>
                  <a:pt x="58" y="93"/>
                </a:cubicBezTo>
                <a:cubicBezTo>
                  <a:pt x="60" y="95"/>
                  <a:pt x="62" y="96"/>
                  <a:pt x="64" y="96"/>
                </a:cubicBezTo>
                <a:cubicBezTo>
                  <a:pt x="66" y="96"/>
                  <a:pt x="68" y="95"/>
                  <a:pt x="70" y="93"/>
                </a:cubicBezTo>
                <a:cubicBezTo>
                  <a:pt x="126" y="34"/>
                  <a:pt x="126" y="34"/>
                  <a:pt x="126" y="34"/>
                </a:cubicBezTo>
                <a:cubicBezTo>
                  <a:pt x="127" y="32"/>
                  <a:pt x="128" y="30"/>
                  <a:pt x="128" y="28"/>
                </a:cubicBezTo>
                <a:cubicBezTo>
                  <a:pt x="128" y="26"/>
                  <a:pt x="127" y="24"/>
                  <a:pt x="126" y="23"/>
                </a:cubicBezTo>
                <a:close/>
                <a:moveTo>
                  <a:pt x="73" y="28"/>
                </a:moveTo>
                <a:cubicBezTo>
                  <a:pt x="55" y="28"/>
                  <a:pt x="55" y="28"/>
                  <a:pt x="55" y="28"/>
                </a:cubicBezTo>
                <a:cubicBezTo>
                  <a:pt x="64" y="21"/>
                  <a:pt x="64" y="21"/>
                  <a:pt x="64" y="21"/>
                </a:cubicBezTo>
                <a:lnTo>
                  <a:pt x="73" y="28"/>
                </a:lnTo>
                <a:close/>
                <a:moveTo>
                  <a:pt x="67" y="18"/>
                </a:moveTo>
                <a:cubicBezTo>
                  <a:pt x="78" y="9"/>
                  <a:pt x="78" y="9"/>
                  <a:pt x="78" y="9"/>
                </a:cubicBezTo>
                <a:cubicBezTo>
                  <a:pt x="86" y="17"/>
                  <a:pt x="86" y="17"/>
                  <a:pt x="86" y="17"/>
                </a:cubicBezTo>
                <a:cubicBezTo>
                  <a:pt x="76" y="25"/>
                  <a:pt x="76" y="25"/>
                  <a:pt x="76" y="25"/>
                </a:cubicBezTo>
                <a:lnTo>
                  <a:pt x="67" y="18"/>
                </a:lnTo>
                <a:close/>
                <a:moveTo>
                  <a:pt x="52" y="25"/>
                </a:moveTo>
                <a:cubicBezTo>
                  <a:pt x="42" y="17"/>
                  <a:pt x="42" y="17"/>
                  <a:pt x="42" y="17"/>
                </a:cubicBezTo>
                <a:cubicBezTo>
                  <a:pt x="50" y="9"/>
                  <a:pt x="50" y="9"/>
                  <a:pt x="50" y="9"/>
                </a:cubicBezTo>
                <a:cubicBezTo>
                  <a:pt x="61" y="18"/>
                  <a:pt x="61" y="18"/>
                  <a:pt x="61" y="18"/>
                </a:cubicBezTo>
                <a:lnTo>
                  <a:pt x="52" y="25"/>
                </a:lnTo>
                <a:close/>
                <a:moveTo>
                  <a:pt x="74" y="32"/>
                </a:moveTo>
                <a:cubicBezTo>
                  <a:pt x="64" y="82"/>
                  <a:pt x="64" y="82"/>
                  <a:pt x="64" y="82"/>
                </a:cubicBezTo>
                <a:cubicBezTo>
                  <a:pt x="54" y="32"/>
                  <a:pt x="54" y="32"/>
                  <a:pt x="54" y="32"/>
                </a:cubicBezTo>
                <a:lnTo>
                  <a:pt x="74" y="32"/>
                </a:lnTo>
                <a:close/>
                <a:moveTo>
                  <a:pt x="78" y="32"/>
                </a:moveTo>
                <a:cubicBezTo>
                  <a:pt x="98" y="32"/>
                  <a:pt x="98" y="32"/>
                  <a:pt x="98" y="32"/>
                </a:cubicBezTo>
                <a:cubicBezTo>
                  <a:pt x="68" y="81"/>
                  <a:pt x="68" y="81"/>
                  <a:pt x="68" y="81"/>
                </a:cubicBezTo>
                <a:lnTo>
                  <a:pt x="78" y="32"/>
                </a:lnTo>
                <a:close/>
                <a:moveTo>
                  <a:pt x="79" y="28"/>
                </a:moveTo>
                <a:cubicBezTo>
                  <a:pt x="89" y="20"/>
                  <a:pt x="89" y="20"/>
                  <a:pt x="89" y="20"/>
                </a:cubicBezTo>
                <a:cubicBezTo>
                  <a:pt x="97" y="28"/>
                  <a:pt x="97" y="28"/>
                  <a:pt x="97" y="28"/>
                </a:cubicBezTo>
                <a:lnTo>
                  <a:pt x="79" y="28"/>
                </a:lnTo>
                <a:close/>
                <a:moveTo>
                  <a:pt x="83" y="8"/>
                </a:moveTo>
                <a:cubicBezTo>
                  <a:pt x="97" y="8"/>
                  <a:pt x="97" y="8"/>
                  <a:pt x="97" y="8"/>
                </a:cubicBezTo>
                <a:cubicBezTo>
                  <a:pt x="89" y="14"/>
                  <a:pt x="89" y="14"/>
                  <a:pt x="89" y="14"/>
                </a:cubicBezTo>
                <a:lnTo>
                  <a:pt x="83" y="8"/>
                </a:lnTo>
                <a:close/>
                <a:moveTo>
                  <a:pt x="64" y="15"/>
                </a:moveTo>
                <a:cubicBezTo>
                  <a:pt x="55" y="8"/>
                  <a:pt x="55" y="8"/>
                  <a:pt x="55" y="8"/>
                </a:cubicBezTo>
                <a:cubicBezTo>
                  <a:pt x="73" y="8"/>
                  <a:pt x="73" y="8"/>
                  <a:pt x="73" y="8"/>
                </a:cubicBezTo>
                <a:lnTo>
                  <a:pt x="64" y="15"/>
                </a:lnTo>
                <a:close/>
                <a:moveTo>
                  <a:pt x="39" y="14"/>
                </a:moveTo>
                <a:cubicBezTo>
                  <a:pt x="31" y="8"/>
                  <a:pt x="31" y="8"/>
                  <a:pt x="31" y="8"/>
                </a:cubicBezTo>
                <a:cubicBezTo>
                  <a:pt x="45" y="8"/>
                  <a:pt x="45" y="8"/>
                  <a:pt x="45" y="8"/>
                </a:cubicBezTo>
                <a:lnTo>
                  <a:pt x="39" y="14"/>
                </a:lnTo>
                <a:close/>
                <a:moveTo>
                  <a:pt x="39" y="20"/>
                </a:moveTo>
                <a:cubicBezTo>
                  <a:pt x="49" y="28"/>
                  <a:pt x="49" y="28"/>
                  <a:pt x="49" y="28"/>
                </a:cubicBezTo>
                <a:cubicBezTo>
                  <a:pt x="31" y="28"/>
                  <a:pt x="31" y="28"/>
                  <a:pt x="31" y="28"/>
                </a:cubicBezTo>
                <a:lnTo>
                  <a:pt x="39" y="20"/>
                </a:lnTo>
                <a:close/>
                <a:moveTo>
                  <a:pt x="50" y="32"/>
                </a:moveTo>
                <a:cubicBezTo>
                  <a:pt x="60" y="81"/>
                  <a:pt x="60" y="81"/>
                  <a:pt x="60" y="81"/>
                </a:cubicBezTo>
                <a:cubicBezTo>
                  <a:pt x="30" y="32"/>
                  <a:pt x="30" y="32"/>
                  <a:pt x="30" y="32"/>
                </a:cubicBezTo>
                <a:lnTo>
                  <a:pt x="50" y="32"/>
                </a:lnTo>
                <a:close/>
                <a:moveTo>
                  <a:pt x="51" y="74"/>
                </a:moveTo>
                <a:cubicBezTo>
                  <a:pt x="11" y="32"/>
                  <a:pt x="11" y="32"/>
                  <a:pt x="11" y="32"/>
                </a:cubicBezTo>
                <a:cubicBezTo>
                  <a:pt x="26" y="32"/>
                  <a:pt x="26" y="32"/>
                  <a:pt x="26" y="32"/>
                </a:cubicBezTo>
                <a:lnTo>
                  <a:pt x="51" y="74"/>
                </a:lnTo>
                <a:close/>
                <a:moveTo>
                  <a:pt x="102" y="32"/>
                </a:moveTo>
                <a:cubicBezTo>
                  <a:pt x="117" y="32"/>
                  <a:pt x="117" y="32"/>
                  <a:pt x="117" y="32"/>
                </a:cubicBezTo>
                <a:cubicBezTo>
                  <a:pt x="77" y="74"/>
                  <a:pt x="77" y="74"/>
                  <a:pt x="77" y="74"/>
                </a:cubicBezTo>
                <a:lnTo>
                  <a:pt x="102" y="32"/>
                </a:lnTo>
                <a:close/>
                <a:moveTo>
                  <a:pt x="103" y="28"/>
                </a:moveTo>
                <a:cubicBezTo>
                  <a:pt x="92" y="17"/>
                  <a:pt x="92" y="17"/>
                  <a:pt x="92" y="17"/>
                </a:cubicBezTo>
                <a:cubicBezTo>
                  <a:pt x="101" y="10"/>
                  <a:pt x="101" y="10"/>
                  <a:pt x="101" y="10"/>
                </a:cubicBezTo>
                <a:cubicBezTo>
                  <a:pt x="120" y="28"/>
                  <a:pt x="120" y="28"/>
                  <a:pt x="120" y="28"/>
                </a:cubicBezTo>
                <a:lnTo>
                  <a:pt x="103" y="28"/>
                </a:lnTo>
                <a:close/>
                <a:moveTo>
                  <a:pt x="27" y="10"/>
                </a:moveTo>
                <a:cubicBezTo>
                  <a:pt x="36" y="17"/>
                  <a:pt x="36" y="17"/>
                  <a:pt x="36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8" y="28"/>
                  <a:pt x="8" y="28"/>
                  <a:pt x="8" y="28"/>
                </a:cubicBezTo>
                <a:lnTo>
                  <a:pt x="27" y="1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d-ID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F5F11BC4-E76C-424A-A85A-4FA6253EFAB0}"/>
              </a:ext>
            </a:extLst>
          </p:cNvPr>
          <p:cNvSpPr txBox="1"/>
          <p:nvPr/>
        </p:nvSpPr>
        <p:spPr>
          <a:xfrm>
            <a:off x="1267105" y="4136185"/>
            <a:ext cx="2973079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A333D694-2EED-40DC-9DFE-2C6AF27511CC}"/>
              </a:ext>
            </a:extLst>
          </p:cNvPr>
          <p:cNvSpPr txBox="1"/>
          <p:nvPr/>
        </p:nvSpPr>
        <p:spPr>
          <a:xfrm>
            <a:off x="1908203" y="3654322"/>
            <a:ext cx="1690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65E5D07C-F499-488A-B88B-9E3CD777CCAD}"/>
              </a:ext>
            </a:extLst>
          </p:cNvPr>
          <p:cNvSpPr txBox="1"/>
          <p:nvPr/>
        </p:nvSpPr>
        <p:spPr>
          <a:xfrm>
            <a:off x="4622753" y="4136185"/>
            <a:ext cx="2973079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9FFCA1E5-C2DB-4669-8DC2-30E78BFC8315}"/>
              </a:ext>
            </a:extLst>
          </p:cNvPr>
          <p:cNvSpPr txBox="1"/>
          <p:nvPr/>
        </p:nvSpPr>
        <p:spPr>
          <a:xfrm>
            <a:off x="5263851" y="3654322"/>
            <a:ext cx="1690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54256A1E-E472-4820-A836-0F6E2594CC8A}"/>
              </a:ext>
            </a:extLst>
          </p:cNvPr>
          <p:cNvSpPr txBox="1"/>
          <p:nvPr/>
        </p:nvSpPr>
        <p:spPr>
          <a:xfrm>
            <a:off x="7951816" y="4136185"/>
            <a:ext cx="2973079" cy="1326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</a:t>
            </a: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6E6C5AAB-E1DC-4CAE-9370-AFDEFDA58980}"/>
              </a:ext>
            </a:extLst>
          </p:cNvPr>
          <p:cNvSpPr txBox="1"/>
          <p:nvPr/>
        </p:nvSpPr>
        <p:spPr>
          <a:xfrm>
            <a:off x="8592914" y="3654322"/>
            <a:ext cx="169088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92653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2DBAD266-67B9-464F-A69E-E8D6A50909AA}"/>
              </a:ext>
            </a:extLst>
          </p:cNvPr>
          <p:cNvCxnSpPr/>
          <p:nvPr/>
        </p:nvCxnSpPr>
        <p:spPr>
          <a:xfrm>
            <a:off x="5900962" y="2223396"/>
            <a:ext cx="4739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99">
            <a:extLst>
              <a:ext uri="{FF2B5EF4-FFF2-40B4-BE49-F238E27FC236}">
                <a16:creationId xmlns:a16="http://schemas.microsoft.com/office/drawing/2014/main" id="{41E3A5F2-DA6C-4092-BEC0-60D792EEC986}"/>
              </a:ext>
            </a:extLst>
          </p:cNvPr>
          <p:cNvSpPr txBox="1"/>
          <p:nvPr/>
        </p:nvSpPr>
        <p:spPr>
          <a:xfrm>
            <a:off x="6120810" y="2386693"/>
            <a:ext cx="428372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I love you more than I‘ve ever loved any woman.</a:t>
            </a:r>
          </a:p>
        </p:txBody>
      </p:sp>
      <p:sp>
        <p:nvSpPr>
          <p:cNvPr id="4" name="文本框 11">
            <a:extLst>
              <a:ext uri="{FF2B5EF4-FFF2-40B4-BE49-F238E27FC236}">
                <a16:creationId xmlns:a16="http://schemas.microsoft.com/office/drawing/2014/main" id="{58A5C4BB-BE2B-47A1-9614-58FE8849377A}"/>
              </a:ext>
            </a:extLst>
          </p:cNvPr>
          <p:cNvSpPr txBox="1"/>
          <p:nvPr/>
        </p:nvSpPr>
        <p:spPr>
          <a:xfrm>
            <a:off x="6120809" y="1585397"/>
            <a:ext cx="245501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5" name="文本框 99">
            <a:extLst>
              <a:ext uri="{FF2B5EF4-FFF2-40B4-BE49-F238E27FC236}">
                <a16:creationId xmlns:a16="http://schemas.microsoft.com/office/drawing/2014/main" id="{98646A3E-84E5-46AE-99F8-85732F35D78C}"/>
              </a:ext>
            </a:extLst>
          </p:cNvPr>
          <p:cNvSpPr txBox="1"/>
          <p:nvPr/>
        </p:nvSpPr>
        <p:spPr>
          <a:xfrm>
            <a:off x="6128649" y="3604413"/>
            <a:ext cx="4283721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I love you more than I‘ve ever loved any woman.</a:t>
            </a:r>
          </a:p>
        </p:txBody>
      </p:sp>
      <p:sp>
        <p:nvSpPr>
          <p:cNvPr id="6" name="文本框 99">
            <a:extLst>
              <a:ext uri="{FF2B5EF4-FFF2-40B4-BE49-F238E27FC236}">
                <a16:creationId xmlns:a16="http://schemas.microsoft.com/office/drawing/2014/main" id="{27EAA53E-E76E-45E1-9461-431D1530BA84}"/>
              </a:ext>
            </a:extLst>
          </p:cNvPr>
          <p:cNvSpPr txBox="1"/>
          <p:nvPr/>
        </p:nvSpPr>
        <p:spPr>
          <a:xfrm>
            <a:off x="1006234" y="5387205"/>
            <a:ext cx="10179532" cy="652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Malgun Gothic Semilight" panose="020B0502040204020203" pitchFamily="34" charset="-122"/>
                <a:sym typeface="+mn-lt"/>
              </a:rPr>
              <a:t>I love you more than I've ever loved any woman. And I've waited longer for you than I've waited for any woman I love you more than I‘ve ever loved any woman. And I've waited longer for you than I've waited for any woman I love you more than I‘ve ever loved any woman.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C681B1-BD91-453D-BEE7-8B4435F41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23" y="158301"/>
            <a:ext cx="3920970" cy="588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1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D386FA6-3B40-4166-85BA-CF2F5AA225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7AA7BC0-0E97-4129-90ED-57CB2B008DEC}"/>
              </a:ext>
            </a:extLst>
          </p:cNvPr>
          <p:cNvSpPr txBox="1"/>
          <p:nvPr/>
        </p:nvSpPr>
        <p:spPr>
          <a:xfrm>
            <a:off x="2603117" y="2157274"/>
            <a:ext cx="1292662" cy="255655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zh-CN" altLang="en-US" sz="7200" dirty="0">
                <a:latin typeface="文悦古典明朝体 (非商业使用) W5" pitchFamily="50" charset="-122"/>
                <a:ea typeface="文悦古典明朝体 (非商业使用) W5" pitchFamily="50" charset="-122"/>
              </a:rPr>
              <a:t>谢谢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9A07DA-7486-4AEF-A0E4-67A37BB652C5}"/>
              </a:ext>
            </a:extLst>
          </p:cNvPr>
          <p:cNvSpPr/>
          <p:nvPr/>
        </p:nvSpPr>
        <p:spPr>
          <a:xfrm rot="5400000">
            <a:off x="3243009" y="3450797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+mj-ea"/>
                <a:cs typeface="+mn-ea"/>
                <a:sym typeface="+mn-lt"/>
              </a:rPr>
              <a:t>Xiao Qing Xing ppt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5719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2">
            <a:extLst>
              <a:ext uri="{FF2B5EF4-FFF2-40B4-BE49-F238E27FC236}">
                <a16:creationId xmlns:a16="http://schemas.microsoft.com/office/drawing/2014/main" id="{001375F5-49F6-45E5-8F0B-C743B834AD0B}"/>
              </a:ext>
            </a:extLst>
          </p:cNvPr>
          <p:cNvSpPr txBox="1"/>
          <p:nvPr/>
        </p:nvSpPr>
        <p:spPr>
          <a:xfrm>
            <a:off x="1502603" y="266483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0 1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33" name="文本框 4">
            <a:extLst>
              <a:ext uri="{FF2B5EF4-FFF2-40B4-BE49-F238E27FC236}">
                <a16:creationId xmlns:a16="http://schemas.microsoft.com/office/drawing/2014/main" id="{274577E6-6349-44F6-80CD-82AF4D8C8F22}"/>
              </a:ext>
            </a:extLst>
          </p:cNvPr>
          <p:cNvSpPr txBox="1"/>
          <p:nvPr/>
        </p:nvSpPr>
        <p:spPr>
          <a:xfrm>
            <a:off x="3968372" y="3919761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0 2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34" name="文本框 6">
            <a:extLst>
              <a:ext uri="{FF2B5EF4-FFF2-40B4-BE49-F238E27FC236}">
                <a16:creationId xmlns:a16="http://schemas.microsoft.com/office/drawing/2014/main" id="{AC844AD2-9D51-4741-B638-0D6F88B176B9}"/>
              </a:ext>
            </a:extLst>
          </p:cNvPr>
          <p:cNvSpPr txBox="1"/>
          <p:nvPr/>
        </p:nvSpPr>
        <p:spPr>
          <a:xfrm>
            <a:off x="6817371" y="266483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0 3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35" name="文本框 8">
            <a:extLst>
              <a:ext uri="{FF2B5EF4-FFF2-40B4-BE49-F238E27FC236}">
                <a16:creationId xmlns:a16="http://schemas.microsoft.com/office/drawing/2014/main" id="{4BC8196E-033F-4DA2-9D55-ED04C55FA54B}"/>
              </a:ext>
            </a:extLst>
          </p:cNvPr>
          <p:cNvSpPr txBox="1"/>
          <p:nvPr/>
        </p:nvSpPr>
        <p:spPr>
          <a:xfrm>
            <a:off x="9342748" y="3790506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0 4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010184A-BCF6-42F4-BF9A-55940BA35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04" y="351607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9515DB-569E-4A03-B471-457F69740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015" y="4750758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5D2C82-0A4C-430D-AE29-7A8F786AF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014" y="3495829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9C0B28A-8A86-4C4D-AEF1-4C7881D4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391" y="4750758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  <p:sp>
        <p:nvSpPr>
          <p:cNvPr id="40" name="文本框 15">
            <a:extLst>
              <a:ext uri="{FF2B5EF4-FFF2-40B4-BE49-F238E27FC236}">
                <a16:creationId xmlns:a16="http://schemas.microsoft.com/office/drawing/2014/main" id="{55555EA0-0A86-4812-B903-C8EC055B9E49}"/>
              </a:ext>
            </a:extLst>
          </p:cNvPr>
          <p:cNvSpPr txBox="1"/>
          <p:nvPr/>
        </p:nvSpPr>
        <p:spPr>
          <a:xfrm>
            <a:off x="4893389" y="1233670"/>
            <a:ext cx="23246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文悦古典明朝体 (非商业使用) W5" pitchFamily="50" charset="-122"/>
                <a:ea typeface="文悦古典明朝体 (非商业使用) W5" pitchFamily="50" charset="-122"/>
              </a:rPr>
              <a:t>目 录</a:t>
            </a:r>
          </a:p>
        </p:txBody>
      </p:sp>
    </p:spTree>
    <p:extLst>
      <p:ext uri="{BB962C8B-B14F-4D97-AF65-F5344CB8AC3E}">
        <p14:creationId xmlns:p14="http://schemas.microsoft.com/office/powerpoint/2010/main" val="316799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3D7D59-1CB2-4983-B139-63AF4F742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5C2DD5-F9D0-457F-9B61-26A36518F799}"/>
              </a:ext>
            </a:extLst>
          </p:cNvPr>
          <p:cNvSpPr txBox="1"/>
          <p:nvPr/>
        </p:nvSpPr>
        <p:spPr>
          <a:xfrm>
            <a:off x="2852009" y="239850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0 1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BB03F-23EC-4C24-AFD0-375EC4A3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10" y="324974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222147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65ED5B1-7689-49D3-A6F3-31C044C2FA88}"/>
              </a:ext>
            </a:extLst>
          </p:cNvPr>
          <p:cNvGrpSpPr/>
          <p:nvPr/>
        </p:nvGrpSpPr>
        <p:grpSpPr>
          <a:xfrm>
            <a:off x="1927543" y="1581590"/>
            <a:ext cx="8336915" cy="2265680"/>
            <a:chOff x="1490028" y="1434783"/>
            <a:chExt cx="8336915" cy="2265680"/>
          </a:xfrm>
        </p:grpSpPr>
        <p:sp>
          <p:nvSpPr>
            <p:cNvPr id="5" name="Oval 33">
              <a:extLst>
                <a:ext uri="{FF2B5EF4-FFF2-40B4-BE49-F238E27FC236}">
                  <a16:creationId xmlns:a16="http://schemas.microsoft.com/office/drawing/2014/main" id="{B8DB3DEC-E436-46A3-95D4-6281E5E31B29}"/>
                </a:ext>
              </a:extLst>
            </p:cNvPr>
            <p:cNvSpPr/>
            <p:nvPr/>
          </p:nvSpPr>
          <p:spPr>
            <a:xfrm>
              <a:off x="1490028" y="1434783"/>
              <a:ext cx="2268220" cy="2265680"/>
            </a:xfrm>
            <a:prstGeom prst="ellipse">
              <a:avLst/>
            </a:prstGeom>
            <a:solidFill>
              <a:srgbClr val="B4E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Oval 33">
              <a:extLst>
                <a:ext uri="{FF2B5EF4-FFF2-40B4-BE49-F238E27FC236}">
                  <a16:creationId xmlns:a16="http://schemas.microsoft.com/office/drawing/2014/main" id="{BB2E6A61-AEE5-489D-AFBD-C253C97D7257}"/>
                </a:ext>
              </a:extLst>
            </p:cNvPr>
            <p:cNvSpPr/>
            <p:nvPr/>
          </p:nvSpPr>
          <p:spPr>
            <a:xfrm>
              <a:off x="3525838" y="1434783"/>
              <a:ext cx="2268220" cy="2265680"/>
            </a:xfrm>
            <a:prstGeom prst="ellipse">
              <a:avLst/>
            </a:prstGeom>
            <a:solidFill>
              <a:srgbClr val="F3B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Oval 33">
              <a:extLst>
                <a:ext uri="{FF2B5EF4-FFF2-40B4-BE49-F238E27FC236}">
                  <a16:creationId xmlns:a16="http://schemas.microsoft.com/office/drawing/2014/main" id="{3D27E94C-2491-452B-A667-1C831A326A81}"/>
                </a:ext>
              </a:extLst>
            </p:cNvPr>
            <p:cNvSpPr/>
            <p:nvPr/>
          </p:nvSpPr>
          <p:spPr>
            <a:xfrm>
              <a:off x="5440363" y="1434783"/>
              <a:ext cx="2268220" cy="2265680"/>
            </a:xfrm>
            <a:prstGeom prst="ellipse">
              <a:avLst/>
            </a:prstGeom>
            <a:solidFill>
              <a:srgbClr val="B4E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Oval 33">
              <a:extLst>
                <a:ext uri="{FF2B5EF4-FFF2-40B4-BE49-F238E27FC236}">
                  <a16:creationId xmlns:a16="http://schemas.microsoft.com/office/drawing/2014/main" id="{D523C40E-8ADA-4E4E-ACE3-1B85445A03FF}"/>
                </a:ext>
              </a:extLst>
            </p:cNvPr>
            <p:cNvSpPr/>
            <p:nvPr/>
          </p:nvSpPr>
          <p:spPr>
            <a:xfrm>
              <a:off x="7558723" y="1434783"/>
              <a:ext cx="2268220" cy="2265680"/>
            </a:xfrm>
            <a:prstGeom prst="ellipse">
              <a:avLst/>
            </a:prstGeom>
            <a:solidFill>
              <a:srgbClr val="F3B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AutoShape 112">
              <a:extLst>
                <a:ext uri="{FF2B5EF4-FFF2-40B4-BE49-F238E27FC236}">
                  <a16:creationId xmlns:a16="http://schemas.microsoft.com/office/drawing/2014/main" id="{04DFFFAE-C808-42FC-BCBF-81ABB35671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8837" y="1876998"/>
              <a:ext cx="555253" cy="557063"/>
            </a:xfrm>
            <a:custGeom>
              <a:avLst/>
              <a:gdLst>
                <a:gd name="T0" fmla="*/ 10510 w 21020"/>
                <a:gd name="T1" fmla="*/ 10800 h 21600"/>
                <a:gd name="T2" fmla="*/ 10510 w 21020"/>
                <a:gd name="T3" fmla="*/ 10800 h 21600"/>
                <a:gd name="T4" fmla="*/ 10510 w 21020"/>
                <a:gd name="T5" fmla="*/ 10800 h 21600"/>
                <a:gd name="T6" fmla="*/ 10510 w 2102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020" h="21600">
                  <a:moveTo>
                    <a:pt x="18846" y="7946"/>
                  </a:moveTo>
                  <a:lnTo>
                    <a:pt x="17740" y="9091"/>
                  </a:lnTo>
                  <a:cubicBezTo>
                    <a:pt x="17740" y="8939"/>
                    <a:pt x="17758" y="8792"/>
                    <a:pt x="17744" y="8636"/>
                  </a:cubicBezTo>
                  <a:cubicBezTo>
                    <a:pt x="17629" y="7331"/>
                    <a:pt x="17036" y="6068"/>
                    <a:pt x="16074" y="5080"/>
                  </a:cubicBezTo>
                  <a:cubicBezTo>
                    <a:pt x="15004" y="3980"/>
                    <a:pt x="13585" y="3348"/>
                    <a:pt x="12180" y="3345"/>
                  </a:cubicBezTo>
                  <a:lnTo>
                    <a:pt x="13268" y="2218"/>
                  </a:lnTo>
                  <a:cubicBezTo>
                    <a:pt x="13812" y="1659"/>
                    <a:pt x="14572" y="1350"/>
                    <a:pt x="15403" y="1350"/>
                  </a:cubicBezTo>
                  <a:cubicBezTo>
                    <a:pt x="16460" y="1350"/>
                    <a:pt x="17546" y="1840"/>
                    <a:pt x="18381" y="2696"/>
                  </a:cubicBezTo>
                  <a:cubicBezTo>
                    <a:pt x="19165" y="3500"/>
                    <a:pt x="19631" y="4499"/>
                    <a:pt x="19698" y="5510"/>
                  </a:cubicBezTo>
                  <a:cubicBezTo>
                    <a:pt x="19760" y="6453"/>
                    <a:pt x="19457" y="7317"/>
                    <a:pt x="18846" y="7946"/>
                  </a:cubicBezTo>
                  <a:moveTo>
                    <a:pt x="5828" y="19329"/>
                  </a:moveTo>
                  <a:cubicBezTo>
                    <a:pt x="5813" y="18424"/>
                    <a:pt x="5454" y="17481"/>
                    <a:pt x="4730" y="16739"/>
                  </a:cubicBezTo>
                  <a:cubicBezTo>
                    <a:pt x="4046" y="16034"/>
                    <a:pt x="3150" y="15628"/>
                    <a:pt x="2257" y="15592"/>
                  </a:cubicBezTo>
                  <a:lnTo>
                    <a:pt x="2911" y="13157"/>
                  </a:lnTo>
                  <a:cubicBezTo>
                    <a:pt x="2959" y="12995"/>
                    <a:pt x="3052" y="12835"/>
                    <a:pt x="3168" y="12695"/>
                  </a:cubicBezTo>
                  <a:cubicBezTo>
                    <a:pt x="4485" y="11726"/>
                    <a:pt x="6512" y="12012"/>
                    <a:pt x="7920" y="13460"/>
                  </a:cubicBezTo>
                  <a:cubicBezTo>
                    <a:pt x="9409" y="14990"/>
                    <a:pt x="9639" y="17230"/>
                    <a:pt x="8492" y="18568"/>
                  </a:cubicBezTo>
                  <a:cubicBezTo>
                    <a:pt x="8416" y="18609"/>
                    <a:pt x="8339" y="18648"/>
                    <a:pt x="8256" y="18675"/>
                  </a:cubicBezTo>
                  <a:cubicBezTo>
                    <a:pt x="8256" y="18675"/>
                    <a:pt x="5828" y="19329"/>
                    <a:pt x="5828" y="19329"/>
                  </a:cubicBezTo>
                  <a:close/>
                  <a:moveTo>
                    <a:pt x="2737" y="20164"/>
                  </a:moveTo>
                  <a:cubicBezTo>
                    <a:pt x="2665" y="20181"/>
                    <a:pt x="2443" y="20239"/>
                    <a:pt x="2291" y="20249"/>
                  </a:cubicBezTo>
                  <a:cubicBezTo>
                    <a:pt x="1751" y="20244"/>
                    <a:pt x="1313" y="19792"/>
                    <a:pt x="1313" y="19237"/>
                  </a:cubicBezTo>
                  <a:cubicBezTo>
                    <a:pt x="1321" y="19124"/>
                    <a:pt x="1365" y="18929"/>
                    <a:pt x="1380" y="18857"/>
                  </a:cubicBezTo>
                  <a:lnTo>
                    <a:pt x="2071" y="16283"/>
                  </a:lnTo>
                  <a:cubicBezTo>
                    <a:pt x="2822" y="16261"/>
                    <a:pt x="3630" y="16562"/>
                    <a:pt x="4265" y="17215"/>
                  </a:cubicBezTo>
                  <a:cubicBezTo>
                    <a:pt x="4911" y="17878"/>
                    <a:pt x="5214" y="18725"/>
                    <a:pt x="5181" y="19504"/>
                  </a:cubicBezTo>
                  <a:cubicBezTo>
                    <a:pt x="5181" y="19504"/>
                    <a:pt x="2737" y="20164"/>
                    <a:pt x="2737" y="20164"/>
                  </a:cubicBezTo>
                  <a:close/>
                  <a:moveTo>
                    <a:pt x="6888" y="11179"/>
                  </a:moveTo>
                  <a:cubicBezTo>
                    <a:pt x="6280" y="10927"/>
                    <a:pt x="5642" y="10783"/>
                    <a:pt x="5004" y="10774"/>
                  </a:cubicBezTo>
                  <a:lnTo>
                    <a:pt x="10063" y="5536"/>
                  </a:lnTo>
                  <a:cubicBezTo>
                    <a:pt x="10838" y="4759"/>
                    <a:pt x="11966" y="4536"/>
                    <a:pt x="13077" y="4819"/>
                  </a:cubicBezTo>
                  <a:cubicBezTo>
                    <a:pt x="13077" y="4819"/>
                    <a:pt x="6888" y="11179"/>
                    <a:pt x="6888" y="11179"/>
                  </a:cubicBezTo>
                  <a:close/>
                  <a:moveTo>
                    <a:pt x="9717" y="13672"/>
                  </a:moveTo>
                  <a:cubicBezTo>
                    <a:pt x="9473" y="13258"/>
                    <a:pt x="9194" y="12859"/>
                    <a:pt x="8848" y="12505"/>
                  </a:cubicBezTo>
                  <a:cubicBezTo>
                    <a:pt x="8447" y="12093"/>
                    <a:pt x="7986" y="11770"/>
                    <a:pt x="7507" y="11498"/>
                  </a:cubicBezTo>
                  <a:lnTo>
                    <a:pt x="13767" y="5064"/>
                  </a:lnTo>
                  <a:cubicBezTo>
                    <a:pt x="14259" y="5288"/>
                    <a:pt x="14729" y="5607"/>
                    <a:pt x="15145" y="6035"/>
                  </a:cubicBezTo>
                  <a:cubicBezTo>
                    <a:pt x="15500" y="6398"/>
                    <a:pt x="15775" y="6806"/>
                    <a:pt x="15987" y="7229"/>
                  </a:cubicBezTo>
                  <a:cubicBezTo>
                    <a:pt x="15987" y="7229"/>
                    <a:pt x="9717" y="13672"/>
                    <a:pt x="9717" y="13672"/>
                  </a:cubicBezTo>
                  <a:close/>
                  <a:moveTo>
                    <a:pt x="10519" y="16061"/>
                  </a:moveTo>
                  <a:cubicBezTo>
                    <a:pt x="10465" y="15452"/>
                    <a:pt x="10298" y="14854"/>
                    <a:pt x="10047" y="14288"/>
                  </a:cubicBezTo>
                  <a:lnTo>
                    <a:pt x="16257" y="7906"/>
                  </a:lnTo>
                  <a:cubicBezTo>
                    <a:pt x="16637" y="9140"/>
                    <a:pt x="16442" y="10429"/>
                    <a:pt x="15610" y="11284"/>
                  </a:cubicBezTo>
                  <a:cubicBezTo>
                    <a:pt x="15604" y="11290"/>
                    <a:pt x="15598" y="11293"/>
                    <a:pt x="15593" y="11298"/>
                  </a:cubicBezTo>
                  <a:lnTo>
                    <a:pt x="15602" y="11306"/>
                  </a:lnTo>
                  <a:lnTo>
                    <a:pt x="10525" y="16565"/>
                  </a:lnTo>
                  <a:cubicBezTo>
                    <a:pt x="10527" y="16397"/>
                    <a:pt x="10534" y="16232"/>
                    <a:pt x="10519" y="16061"/>
                  </a:cubicBezTo>
                  <a:moveTo>
                    <a:pt x="19308" y="1741"/>
                  </a:moveTo>
                  <a:cubicBezTo>
                    <a:pt x="18228" y="632"/>
                    <a:pt x="16805" y="0"/>
                    <a:pt x="15403" y="0"/>
                  </a:cubicBezTo>
                  <a:cubicBezTo>
                    <a:pt x="14220" y="0"/>
                    <a:pt x="13131" y="450"/>
                    <a:pt x="12335" y="1266"/>
                  </a:cubicBezTo>
                  <a:lnTo>
                    <a:pt x="9138" y="4577"/>
                  </a:lnTo>
                  <a:cubicBezTo>
                    <a:pt x="9129" y="4585"/>
                    <a:pt x="9118" y="4592"/>
                    <a:pt x="9108" y="4602"/>
                  </a:cubicBezTo>
                  <a:cubicBezTo>
                    <a:pt x="9103" y="4608"/>
                    <a:pt x="9100" y="4614"/>
                    <a:pt x="9095" y="4620"/>
                  </a:cubicBezTo>
                  <a:lnTo>
                    <a:pt x="9096" y="4621"/>
                  </a:lnTo>
                  <a:lnTo>
                    <a:pt x="2310" y="11647"/>
                  </a:lnTo>
                  <a:cubicBezTo>
                    <a:pt x="1998" y="11966"/>
                    <a:pt x="1771" y="12364"/>
                    <a:pt x="1645" y="12797"/>
                  </a:cubicBezTo>
                  <a:lnTo>
                    <a:pt x="102" y="18541"/>
                  </a:lnTo>
                  <a:cubicBezTo>
                    <a:pt x="100" y="18557"/>
                    <a:pt x="0" y="19008"/>
                    <a:pt x="0" y="19237"/>
                  </a:cubicBezTo>
                  <a:cubicBezTo>
                    <a:pt x="0" y="20541"/>
                    <a:pt x="1030" y="21599"/>
                    <a:pt x="2302" y="21599"/>
                  </a:cubicBezTo>
                  <a:cubicBezTo>
                    <a:pt x="2554" y="21599"/>
                    <a:pt x="3044" y="21475"/>
                    <a:pt x="3062" y="21473"/>
                  </a:cubicBezTo>
                  <a:lnTo>
                    <a:pt x="8630" y="19969"/>
                  </a:lnTo>
                  <a:cubicBezTo>
                    <a:pt x="9054" y="19839"/>
                    <a:pt x="9439" y="19604"/>
                    <a:pt x="9750" y="19283"/>
                  </a:cubicBezTo>
                  <a:lnTo>
                    <a:pt x="19776" y="8899"/>
                  </a:lnTo>
                  <a:cubicBezTo>
                    <a:pt x="21600" y="7023"/>
                    <a:pt x="21394" y="3881"/>
                    <a:pt x="19308" y="174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44269" tIns="144269" rIns="144269" bIns="144269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729105">
                <a:defRPr/>
              </a:pPr>
              <a:endParaRPr lang="en-US" sz="1136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9A00550-3CF1-4F5C-AF33-22E669219413}"/>
                </a:ext>
              </a:extLst>
            </p:cNvPr>
            <p:cNvGrpSpPr/>
            <p:nvPr/>
          </p:nvGrpSpPr>
          <p:grpSpPr>
            <a:xfrm>
              <a:off x="6204506" y="1819517"/>
              <a:ext cx="659904" cy="557063"/>
              <a:chOff x="7245011" y="1880725"/>
              <a:chExt cx="650859" cy="549427"/>
            </a:xfrm>
            <a:solidFill>
              <a:schemeClr val="bg1"/>
            </a:solidFill>
          </p:grpSpPr>
          <p:sp>
            <p:nvSpPr>
              <p:cNvPr id="29" name="AutoShape 120">
                <a:extLst>
                  <a:ext uri="{FF2B5EF4-FFF2-40B4-BE49-F238E27FC236}">
                    <a16:creationId xmlns:a16="http://schemas.microsoft.com/office/drawing/2014/main" id="{9B69FC47-F896-4301-A649-10F7DF1D712A}"/>
                  </a:ext>
                </a:extLst>
              </p:cNvPr>
              <p:cNvSpPr/>
              <p:nvPr/>
            </p:nvSpPr>
            <p:spPr bwMode="auto">
              <a:xfrm>
                <a:off x="7407725" y="2024421"/>
                <a:ext cx="323317" cy="32543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0" name="AutoShape 121">
                <a:extLst>
                  <a:ext uri="{FF2B5EF4-FFF2-40B4-BE49-F238E27FC236}">
                    <a16:creationId xmlns:a16="http://schemas.microsoft.com/office/drawing/2014/main" id="{5D4A0A30-8516-4444-916E-7EFC24327CFD}"/>
                  </a:ext>
                </a:extLst>
              </p:cNvPr>
              <p:cNvSpPr/>
              <p:nvPr/>
            </p:nvSpPr>
            <p:spPr bwMode="auto">
              <a:xfrm>
                <a:off x="7488026" y="2104722"/>
                <a:ext cx="90867" cy="9298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1" name="AutoShape 122">
                <a:extLst>
                  <a:ext uri="{FF2B5EF4-FFF2-40B4-BE49-F238E27FC236}">
                    <a16:creationId xmlns:a16="http://schemas.microsoft.com/office/drawing/2014/main" id="{27C37615-8EBF-4EAD-9AA1-C55D3A022229}"/>
                  </a:ext>
                </a:extLst>
              </p:cNvPr>
              <p:cNvSpPr/>
              <p:nvPr/>
            </p:nvSpPr>
            <p:spPr bwMode="auto">
              <a:xfrm>
                <a:off x="7245011" y="1880725"/>
                <a:ext cx="650859" cy="549427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2CF6C28-269B-4A3E-BEF0-F28553918AEB}"/>
                </a:ext>
              </a:extLst>
            </p:cNvPr>
            <p:cNvGrpSpPr/>
            <p:nvPr/>
          </p:nvGrpSpPr>
          <p:grpSpPr>
            <a:xfrm>
              <a:off x="2278586" y="1741288"/>
              <a:ext cx="623851" cy="619799"/>
              <a:chOff x="1772443" y="1539579"/>
              <a:chExt cx="724707" cy="720000"/>
            </a:xfrm>
            <a:solidFill>
              <a:schemeClr val="bg1"/>
            </a:solidFill>
          </p:grpSpPr>
          <p:sp>
            <p:nvSpPr>
              <p:cNvPr id="27" name="AutoShape 81">
                <a:extLst>
                  <a:ext uri="{FF2B5EF4-FFF2-40B4-BE49-F238E27FC236}">
                    <a16:creationId xmlns:a16="http://schemas.microsoft.com/office/drawing/2014/main" id="{4E1BF473-82D6-4990-9E7B-32C01EF604C9}"/>
                  </a:ext>
                </a:extLst>
              </p:cNvPr>
              <p:cNvSpPr/>
              <p:nvPr/>
            </p:nvSpPr>
            <p:spPr bwMode="auto">
              <a:xfrm>
                <a:off x="1772443" y="1539579"/>
                <a:ext cx="724707" cy="7200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35" y="9811"/>
                    </a:moveTo>
                    <a:cubicBezTo>
                      <a:pt x="20220" y="10144"/>
                      <a:pt x="20081" y="10800"/>
                      <a:pt x="18899" y="10800"/>
                    </a:cubicBezTo>
                    <a:lnTo>
                      <a:pt x="17549" y="10800"/>
                    </a:lnTo>
                    <a:cubicBezTo>
                      <a:pt x="17363" y="10800"/>
                      <a:pt x="17212" y="10950"/>
                      <a:pt x="17212" y="11137"/>
                    </a:cubicBezTo>
                    <a:cubicBezTo>
                      <a:pt x="17212" y="11324"/>
                      <a:pt x="17363" y="11475"/>
                      <a:pt x="17549" y="11475"/>
                    </a:cubicBezTo>
                    <a:lnTo>
                      <a:pt x="18858" y="11475"/>
                    </a:lnTo>
                    <a:cubicBezTo>
                      <a:pt x="19870" y="11475"/>
                      <a:pt x="20003" y="12314"/>
                      <a:pt x="19938" y="12719"/>
                    </a:cubicBezTo>
                    <a:cubicBezTo>
                      <a:pt x="19855" y="13223"/>
                      <a:pt x="19618" y="14175"/>
                      <a:pt x="18478" y="14175"/>
                    </a:cubicBezTo>
                    <a:lnTo>
                      <a:pt x="16874" y="14175"/>
                    </a:lnTo>
                    <a:cubicBezTo>
                      <a:pt x="16688" y="14175"/>
                      <a:pt x="16537" y="14325"/>
                      <a:pt x="16537" y="14512"/>
                    </a:cubicBezTo>
                    <a:cubicBezTo>
                      <a:pt x="16537" y="14699"/>
                      <a:pt x="16688" y="14850"/>
                      <a:pt x="16874" y="14850"/>
                    </a:cubicBezTo>
                    <a:lnTo>
                      <a:pt x="18203" y="14850"/>
                    </a:lnTo>
                    <a:cubicBezTo>
                      <a:pt x="19343" y="14850"/>
                      <a:pt x="19243" y="15718"/>
                      <a:pt x="19079" y="16237"/>
                    </a:cubicBezTo>
                    <a:cubicBezTo>
                      <a:pt x="18864" y="16918"/>
                      <a:pt x="18732" y="17549"/>
                      <a:pt x="17297" y="17549"/>
                    </a:cubicBezTo>
                    <a:lnTo>
                      <a:pt x="16196" y="17549"/>
                    </a:lnTo>
                    <a:cubicBezTo>
                      <a:pt x="16009" y="17549"/>
                      <a:pt x="15859" y="17700"/>
                      <a:pt x="15859" y="17887"/>
                    </a:cubicBezTo>
                    <a:cubicBezTo>
                      <a:pt x="15859" y="18073"/>
                      <a:pt x="16009" y="18225"/>
                      <a:pt x="16196" y="18225"/>
                    </a:cubicBezTo>
                    <a:lnTo>
                      <a:pt x="17255" y="18225"/>
                    </a:lnTo>
                    <a:cubicBezTo>
                      <a:pt x="17993" y="18225"/>
                      <a:pt x="18027" y="18923"/>
                      <a:pt x="17950" y="19174"/>
                    </a:cubicBezTo>
                    <a:cubicBezTo>
                      <a:pt x="17866" y="19448"/>
                      <a:pt x="17767" y="19651"/>
                      <a:pt x="17762" y="19660"/>
                    </a:cubicBezTo>
                    <a:cubicBezTo>
                      <a:pt x="17558" y="20028"/>
                      <a:pt x="17229" y="20249"/>
                      <a:pt x="16534" y="20249"/>
                    </a:cubicBezTo>
                    <a:lnTo>
                      <a:pt x="12844" y="20249"/>
                    </a:lnTo>
                    <a:cubicBezTo>
                      <a:pt x="10990" y="20249"/>
                      <a:pt x="9151" y="19829"/>
                      <a:pt x="9104" y="19818"/>
                    </a:cubicBezTo>
                    <a:cubicBezTo>
                      <a:pt x="6299" y="19172"/>
                      <a:pt x="6152" y="19122"/>
                      <a:pt x="5976" y="19072"/>
                    </a:cubicBezTo>
                    <a:cubicBezTo>
                      <a:pt x="5976" y="19072"/>
                      <a:pt x="5405" y="18976"/>
                      <a:pt x="5405" y="18478"/>
                    </a:cubicBezTo>
                    <a:lnTo>
                      <a:pt x="5399" y="9155"/>
                    </a:lnTo>
                    <a:cubicBezTo>
                      <a:pt x="5399" y="8839"/>
                      <a:pt x="5601" y="8552"/>
                      <a:pt x="5935" y="8452"/>
                    </a:cubicBezTo>
                    <a:cubicBezTo>
                      <a:pt x="5977" y="8435"/>
                      <a:pt x="6034" y="8419"/>
                      <a:pt x="6074" y="8401"/>
                    </a:cubicBezTo>
                    <a:cubicBezTo>
                      <a:pt x="9158" y="7125"/>
                      <a:pt x="10097" y="4324"/>
                      <a:pt x="10124" y="2025"/>
                    </a:cubicBezTo>
                    <a:cubicBezTo>
                      <a:pt x="10128" y="1702"/>
                      <a:pt x="10378" y="1350"/>
                      <a:pt x="10800" y="1350"/>
                    </a:cubicBezTo>
                    <a:cubicBezTo>
                      <a:pt x="11514" y="1350"/>
                      <a:pt x="12774" y="2782"/>
                      <a:pt x="12774" y="4554"/>
                    </a:cubicBezTo>
                    <a:cubicBezTo>
                      <a:pt x="12774" y="6155"/>
                      <a:pt x="12711" y="6432"/>
                      <a:pt x="12149" y="8100"/>
                    </a:cubicBezTo>
                    <a:cubicBezTo>
                      <a:pt x="18899" y="8100"/>
                      <a:pt x="18852" y="8196"/>
                      <a:pt x="19448" y="8353"/>
                    </a:cubicBezTo>
                    <a:cubicBezTo>
                      <a:pt x="20187" y="8564"/>
                      <a:pt x="20249" y="9175"/>
                      <a:pt x="20249" y="9386"/>
                    </a:cubicBezTo>
                    <a:cubicBezTo>
                      <a:pt x="20249" y="9618"/>
                      <a:pt x="20243" y="9584"/>
                      <a:pt x="20235" y="9811"/>
                    </a:cubicBezTo>
                    <a:moveTo>
                      <a:pt x="4724" y="19575"/>
                    </a:moveTo>
                    <a:cubicBezTo>
                      <a:pt x="4724" y="19948"/>
                      <a:pt x="4423" y="20249"/>
                      <a:pt x="4049" y="20249"/>
                    </a:cubicBezTo>
                    <a:lnTo>
                      <a:pt x="2024" y="20249"/>
                    </a:lnTo>
                    <a:cubicBezTo>
                      <a:pt x="1652" y="20249"/>
                      <a:pt x="1349" y="19948"/>
                      <a:pt x="1349" y="19575"/>
                    </a:cubicBezTo>
                    <a:lnTo>
                      <a:pt x="1349" y="8774"/>
                    </a:lnTo>
                    <a:cubicBezTo>
                      <a:pt x="1349" y="8401"/>
                      <a:pt x="1652" y="8100"/>
                      <a:pt x="2024" y="8100"/>
                    </a:cubicBezTo>
                    <a:lnTo>
                      <a:pt x="4049" y="8100"/>
                    </a:lnTo>
                    <a:cubicBezTo>
                      <a:pt x="4423" y="8100"/>
                      <a:pt x="4724" y="8401"/>
                      <a:pt x="4724" y="8774"/>
                    </a:cubicBezTo>
                    <a:cubicBezTo>
                      <a:pt x="4724" y="8774"/>
                      <a:pt x="4724" y="19575"/>
                      <a:pt x="4724" y="19575"/>
                    </a:cubicBezTo>
                    <a:close/>
                    <a:moveTo>
                      <a:pt x="19686" y="7069"/>
                    </a:moveTo>
                    <a:cubicBezTo>
                      <a:pt x="18842" y="6846"/>
                      <a:pt x="16858" y="6849"/>
                      <a:pt x="13956" y="6773"/>
                    </a:cubicBezTo>
                    <a:cubicBezTo>
                      <a:pt x="14093" y="6139"/>
                      <a:pt x="14124" y="5568"/>
                      <a:pt x="14124" y="4554"/>
                    </a:cubicBezTo>
                    <a:cubicBezTo>
                      <a:pt x="14124" y="2133"/>
                      <a:pt x="12361" y="0"/>
                      <a:pt x="10800" y="0"/>
                    </a:cubicBezTo>
                    <a:cubicBezTo>
                      <a:pt x="9698" y="0"/>
                      <a:pt x="8789" y="901"/>
                      <a:pt x="8774" y="2009"/>
                    </a:cubicBezTo>
                    <a:cubicBezTo>
                      <a:pt x="8760" y="3368"/>
                      <a:pt x="8340" y="5716"/>
                      <a:pt x="6074" y="6906"/>
                    </a:cubicBezTo>
                    <a:cubicBezTo>
                      <a:pt x="5908" y="6994"/>
                      <a:pt x="5433" y="7228"/>
                      <a:pt x="5364" y="7259"/>
                    </a:cubicBezTo>
                    <a:lnTo>
                      <a:pt x="5399" y="7289"/>
                    </a:lnTo>
                    <a:cubicBezTo>
                      <a:pt x="5045" y="6984"/>
                      <a:pt x="4554" y="6750"/>
                      <a:pt x="4049" y="6750"/>
                    </a:cubicBezTo>
                    <a:lnTo>
                      <a:pt x="2024" y="6750"/>
                    </a:lnTo>
                    <a:cubicBezTo>
                      <a:pt x="908" y="6750"/>
                      <a:pt x="0" y="7658"/>
                      <a:pt x="0" y="8774"/>
                    </a:cubicBezTo>
                    <a:lnTo>
                      <a:pt x="0" y="19575"/>
                    </a:lnTo>
                    <a:cubicBezTo>
                      <a:pt x="0" y="20691"/>
                      <a:pt x="908" y="21599"/>
                      <a:pt x="2024" y="21599"/>
                    </a:cubicBezTo>
                    <a:lnTo>
                      <a:pt x="4049" y="21599"/>
                    </a:lnTo>
                    <a:cubicBezTo>
                      <a:pt x="4853" y="21599"/>
                      <a:pt x="5525" y="21114"/>
                      <a:pt x="5850" y="20434"/>
                    </a:cubicBezTo>
                    <a:cubicBezTo>
                      <a:pt x="5859" y="20437"/>
                      <a:pt x="5873" y="20441"/>
                      <a:pt x="5882" y="20442"/>
                    </a:cubicBezTo>
                    <a:cubicBezTo>
                      <a:pt x="5927" y="20454"/>
                      <a:pt x="5979" y="20467"/>
                      <a:pt x="6044" y="20485"/>
                    </a:cubicBezTo>
                    <a:cubicBezTo>
                      <a:pt x="6056" y="20487"/>
                      <a:pt x="6062" y="20488"/>
                      <a:pt x="6074" y="20492"/>
                    </a:cubicBezTo>
                    <a:cubicBezTo>
                      <a:pt x="6464" y="20588"/>
                      <a:pt x="7212" y="20768"/>
                      <a:pt x="8812" y="21135"/>
                    </a:cubicBezTo>
                    <a:cubicBezTo>
                      <a:pt x="9155" y="21213"/>
                      <a:pt x="10966" y="21599"/>
                      <a:pt x="12844" y="21599"/>
                    </a:cubicBezTo>
                    <a:lnTo>
                      <a:pt x="16534" y="21599"/>
                    </a:lnTo>
                    <a:cubicBezTo>
                      <a:pt x="17659" y="21599"/>
                      <a:pt x="18469" y="21167"/>
                      <a:pt x="18952" y="20298"/>
                    </a:cubicBezTo>
                    <a:cubicBezTo>
                      <a:pt x="18958" y="20285"/>
                      <a:pt x="19114" y="19982"/>
                      <a:pt x="19240" y="19572"/>
                    </a:cubicBezTo>
                    <a:cubicBezTo>
                      <a:pt x="19336" y="19263"/>
                      <a:pt x="19371" y="18827"/>
                      <a:pt x="19256" y="18384"/>
                    </a:cubicBezTo>
                    <a:cubicBezTo>
                      <a:pt x="19981" y="17886"/>
                      <a:pt x="20214" y="17133"/>
                      <a:pt x="20366" y="16643"/>
                    </a:cubicBezTo>
                    <a:cubicBezTo>
                      <a:pt x="20620" y="15838"/>
                      <a:pt x="20544" y="15235"/>
                      <a:pt x="20367" y="14803"/>
                    </a:cubicBezTo>
                    <a:cubicBezTo>
                      <a:pt x="20775" y="14418"/>
                      <a:pt x="21122" y="13831"/>
                      <a:pt x="21269" y="12935"/>
                    </a:cubicBezTo>
                    <a:cubicBezTo>
                      <a:pt x="21361" y="12380"/>
                      <a:pt x="21263" y="11809"/>
                      <a:pt x="21007" y="11334"/>
                    </a:cubicBezTo>
                    <a:cubicBezTo>
                      <a:pt x="21389" y="10905"/>
                      <a:pt x="21564" y="10365"/>
                      <a:pt x="21583" y="9865"/>
                    </a:cubicBezTo>
                    <a:lnTo>
                      <a:pt x="21591" y="9724"/>
                    </a:lnTo>
                    <a:cubicBezTo>
                      <a:pt x="21596" y="9635"/>
                      <a:pt x="21600" y="9581"/>
                      <a:pt x="21600" y="9386"/>
                    </a:cubicBezTo>
                    <a:cubicBezTo>
                      <a:pt x="21600" y="8533"/>
                      <a:pt x="21010" y="7446"/>
                      <a:pt x="19686" y="706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8" name="AutoShape 82">
                <a:extLst>
                  <a:ext uri="{FF2B5EF4-FFF2-40B4-BE49-F238E27FC236}">
                    <a16:creationId xmlns:a16="http://schemas.microsoft.com/office/drawing/2014/main" id="{8EAABFC8-0805-4C19-8D07-CF07574FD3DB}"/>
                  </a:ext>
                </a:extLst>
              </p:cNvPr>
              <p:cNvSpPr/>
              <p:nvPr/>
            </p:nvSpPr>
            <p:spPr bwMode="auto">
              <a:xfrm>
                <a:off x="1840679" y="2123108"/>
                <a:ext cx="68235" cy="705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4400"/>
                    </a:moveTo>
                    <a:cubicBezTo>
                      <a:pt x="8820" y="14400"/>
                      <a:pt x="7200" y="12782"/>
                      <a:pt x="7200" y="10800"/>
                    </a:cubicBezTo>
                    <a:cubicBezTo>
                      <a:pt x="7200" y="8817"/>
                      <a:pt x="8820" y="7200"/>
                      <a:pt x="10800" y="7200"/>
                    </a:cubicBezTo>
                    <a:cubicBezTo>
                      <a:pt x="12779" y="7200"/>
                      <a:pt x="14400" y="8817"/>
                      <a:pt x="14400" y="10800"/>
                    </a:cubicBezTo>
                    <a:cubicBezTo>
                      <a:pt x="14400" y="12782"/>
                      <a:pt x="12779" y="14400"/>
                      <a:pt x="10800" y="14400"/>
                    </a:cubicBezTo>
                    <a:moveTo>
                      <a:pt x="10800" y="0"/>
                    </a:moveTo>
                    <a:cubicBezTo>
                      <a:pt x="4837" y="0"/>
                      <a:pt x="0" y="4837"/>
                      <a:pt x="0" y="10800"/>
                    </a:cubicBezTo>
                    <a:cubicBezTo>
                      <a:pt x="0" y="16762"/>
                      <a:pt x="4837" y="21599"/>
                      <a:pt x="10800" y="21599"/>
                    </a:cubicBezTo>
                    <a:cubicBezTo>
                      <a:pt x="16762" y="21599"/>
                      <a:pt x="21600" y="16762"/>
                      <a:pt x="21600" y="10800"/>
                    </a:cubicBezTo>
                    <a:cubicBezTo>
                      <a:pt x="21600" y="4837"/>
                      <a:pt x="1676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7BBD2653-9B7B-46E3-B81F-CAD7C9B02A8A}"/>
                </a:ext>
              </a:extLst>
            </p:cNvPr>
            <p:cNvGrpSpPr/>
            <p:nvPr/>
          </p:nvGrpSpPr>
          <p:grpSpPr>
            <a:xfrm>
              <a:off x="8437803" y="1788148"/>
              <a:ext cx="424603" cy="619799"/>
              <a:chOff x="4290954" y="1539579"/>
              <a:chExt cx="493247" cy="720000"/>
            </a:xfrm>
            <a:solidFill>
              <a:schemeClr val="bg1"/>
            </a:solidFill>
          </p:grpSpPr>
          <p:sp>
            <p:nvSpPr>
              <p:cNvPr id="25" name="AutoShape 113">
                <a:extLst>
                  <a:ext uri="{FF2B5EF4-FFF2-40B4-BE49-F238E27FC236}">
                    <a16:creationId xmlns:a16="http://schemas.microsoft.com/office/drawing/2014/main" id="{C6201EA0-B8DF-4C4A-BEC9-5952986E93E0}"/>
                  </a:ext>
                </a:extLst>
              </p:cNvPr>
              <p:cNvSpPr/>
              <p:nvPr/>
            </p:nvSpPr>
            <p:spPr bwMode="auto">
              <a:xfrm>
                <a:off x="4290954" y="1539579"/>
                <a:ext cx="493247" cy="7200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6" name="AutoShape 114">
                <a:extLst>
                  <a:ext uri="{FF2B5EF4-FFF2-40B4-BE49-F238E27FC236}">
                    <a16:creationId xmlns:a16="http://schemas.microsoft.com/office/drawing/2014/main" id="{2CD863DC-6710-45D4-A699-D4F2690D7B6C}"/>
                  </a:ext>
                </a:extLst>
              </p:cNvPr>
              <p:cNvSpPr/>
              <p:nvPr/>
            </p:nvSpPr>
            <p:spPr bwMode="auto">
              <a:xfrm>
                <a:off x="4400824" y="1656462"/>
                <a:ext cx="147274" cy="14493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44269" tIns="144269" rIns="144269" bIns="144269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729105">
                  <a:defRPr/>
                </a:pPr>
                <a:endParaRPr lang="en-US" sz="1136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</a:endParaRPr>
              </a:p>
            </p:txBody>
          </p:sp>
        </p:grpSp>
      </p:grpSp>
      <p:sp>
        <p:nvSpPr>
          <p:cNvPr id="34" name="文本框 100">
            <a:extLst>
              <a:ext uri="{FF2B5EF4-FFF2-40B4-BE49-F238E27FC236}">
                <a16:creationId xmlns:a16="http://schemas.microsoft.com/office/drawing/2014/main" id="{42688F4E-9F94-49B5-A806-A0FC7CF9EF4F}"/>
              </a:ext>
            </a:extLst>
          </p:cNvPr>
          <p:cNvSpPr txBox="1"/>
          <p:nvPr/>
        </p:nvSpPr>
        <p:spPr>
          <a:xfrm>
            <a:off x="2326317" y="2744403"/>
            <a:ext cx="14058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5" name="文本框 100">
            <a:extLst>
              <a:ext uri="{FF2B5EF4-FFF2-40B4-BE49-F238E27FC236}">
                <a16:creationId xmlns:a16="http://schemas.microsoft.com/office/drawing/2014/main" id="{8A22BEB2-991C-4CBD-BCA1-3602178E79D2}"/>
              </a:ext>
            </a:extLst>
          </p:cNvPr>
          <p:cNvSpPr txBox="1"/>
          <p:nvPr/>
        </p:nvSpPr>
        <p:spPr>
          <a:xfrm>
            <a:off x="4272535" y="2744403"/>
            <a:ext cx="14058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6" name="文本框 100">
            <a:extLst>
              <a:ext uri="{FF2B5EF4-FFF2-40B4-BE49-F238E27FC236}">
                <a16:creationId xmlns:a16="http://schemas.microsoft.com/office/drawing/2014/main" id="{D21B8C5F-F068-4B51-A727-C303B593306D}"/>
              </a:ext>
            </a:extLst>
          </p:cNvPr>
          <p:cNvSpPr txBox="1"/>
          <p:nvPr/>
        </p:nvSpPr>
        <p:spPr>
          <a:xfrm>
            <a:off x="6231573" y="2744403"/>
            <a:ext cx="14058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7" name="文本框 100">
            <a:extLst>
              <a:ext uri="{FF2B5EF4-FFF2-40B4-BE49-F238E27FC236}">
                <a16:creationId xmlns:a16="http://schemas.microsoft.com/office/drawing/2014/main" id="{DBFD0021-E195-4042-9D1F-A5B65F1AA14A}"/>
              </a:ext>
            </a:extLst>
          </p:cNvPr>
          <p:cNvSpPr txBox="1"/>
          <p:nvPr/>
        </p:nvSpPr>
        <p:spPr>
          <a:xfrm>
            <a:off x="8384687" y="2744402"/>
            <a:ext cx="1405863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6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38" name="文本框 6">
            <a:extLst>
              <a:ext uri="{FF2B5EF4-FFF2-40B4-BE49-F238E27FC236}">
                <a16:creationId xmlns:a16="http://schemas.microsoft.com/office/drawing/2014/main" id="{8BD27ABD-4CCF-46BB-8E5B-00BC54DAE972}"/>
              </a:ext>
            </a:extLst>
          </p:cNvPr>
          <p:cNvSpPr txBox="1"/>
          <p:nvPr/>
        </p:nvSpPr>
        <p:spPr>
          <a:xfrm>
            <a:off x="4542312" y="4010805"/>
            <a:ext cx="307408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4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39" name="文本框 5">
            <a:extLst>
              <a:ext uri="{FF2B5EF4-FFF2-40B4-BE49-F238E27FC236}">
                <a16:creationId xmlns:a16="http://schemas.microsoft.com/office/drawing/2014/main" id="{11EB0F3A-E77E-4AE7-89BE-C8879DA16C3B}"/>
              </a:ext>
            </a:extLst>
          </p:cNvPr>
          <p:cNvSpPr txBox="1"/>
          <p:nvPr/>
        </p:nvSpPr>
        <p:spPr>
          <a:xfrm>
            <a:off x="1072004" y="4647622"/>
            <a:ext cx="10047992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105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I‘ve ever loved any woman. And I’ve waited longer for you than I‘ve waited for any woman. I love you more than I‘ve ever loved any woman. for you than I‘ve waited for any woman. I love you more than I‘ve ever loved any woman. </a:t>
            </a:r>
          </a:p>
        </p:txBody>
      </p:sp>
    </p:spTree>
    <p:extLst>
      <p:ext uri="{BB962C8B-B14F-4D97-AF65-F5344CB8AC3E}">
        <p14:creationId xmlns:p14="http://schemas.microsoft.com/office/powerpoint/2010/main" val="4168771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965">
            <a:extLst>
              <a:ext uri="{FF2B5EF4-FFF2-40B4-BE49-F238E27FC236}">
                <a16:creationId xmlns:a16="http://schemas.microsoft.com/office/drawing/2014/main" id="{7E295022-2D25-4476-AF30-6FAE95D29C30}"/>
              </a:ext>
            </a:extLst>
          </p:cNvPr>
          <p:cNvSpPr/>
          <p:nvPr/>
        </p:nvSpPr>
        <p:spPr>
          <a:xfrm>
            <a:off x="3706723" y="1678709"/>
            <a:ext cx="282175" cy="29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95" y="15576"/>
                </a:moveTo>
                <a:cubicBezTo>
                  <a:pt x="12143" y="16865"/>
                  <a:pt x="9843" y="18851"/>
                  <a:pt x="8177" y="21277"/>
                </a:cubicBezTo>
                <a:cubicBezTo>
                  <a:pt x="9016" y="21487"/>
                  <a:pt x="9894" y="21600"/>
                  <a:pt x="10799" y="21600"/>
                </a:cubicBezTo>
                <a:cubicBezTo>
                  <a:pt x="12428" y="21600"/>
                  <a:pt x="13971" y="21237"/>
                  <a:pt x="15356" y="20591"/>
                </a:cubicBezTo>
                <a:cubicBezTo>
                  <a:pt x="15579" y="19502"/>
                  <a:pt x="15697" y="18376"/>
                  <a:pt x="15697" y="17223"/>
                </a:cubicBezTo>
                <a:cubicBezTo>
                  <a:pt x="15697" y="16807"/>
                  <a:pt x="15678" y="16393"/>
                  <a:pt x="15646" y="15985"/>
                </a:cubicBezTo>
                <a:cubicBezTo>
                  <a:pt x="15369" y="15896"/>
                  <a:pt x="15114" y="15759"/>
                  <a:pt x="14895" y="15576"/>
                </a:cubicBezTo>
                <a:close/>
                <a:moveTo>
                  <a:pt x="18049" y="2795"/>
                </a:moveTo>
                <a:cubicBezTo>
                  <a:pt x="16317" y="2963"/>
                  <a:pt x="14665" y="3399"/>
                  <a:pt x="13127" y="4049"/>
                </a:cubicBezTo>
                <a:cubicBezTo>
                  <a:pt x="13134" y="4126"/>
                  <a:pt x="13139" y="4202"/>
                  <a:pt x="13139" y="4280"/>
                </a:cubicBezTo>
                <a:cubicBezTo>
                  <a:pt x="13139" y="4643"/>
                  <a:pt x="13052" y="4984"/>
                  <a:pt x="12903" y="5288"/>
                </a:cubicBezTo>
                <a:cubicBezTo>
                  <a:pt x="14442" y="7095"/>
                  <a:pt x="15635" y="9197"/>
                  <a:pt x="16388" y="11500"/>
                </a:cubicBezTo>
                <a:cubicBezTo>
                  <a:pt x="17324" y="11518"/>
                  <a:pt x="18122" y="12089"/>
                  <a:pt x="18466" y="12902"/>
                </a:cubicBezTo>
                <a:cubicBezTo>
                  <a:pt x="19506" y="12797"/>
                  <a:pt x="20518" y="12597"/>
                  <a:pt x="21492" y="12311"/>
                </a:cubicBezTo>
                <a:cubicBezTo>
                  <a:pt x="21563" y="11818"/>
                  <a:pt x="21600" y="11313"/>
                  <a:pt x="21600" y="10800"/>
                </a:cubicBezTo>
                <a:cubicBezTo>
                  <a:pt x="21599" y="7626"/>
                  <a:pt x="20230" y="4770"/>
                  <a:pt x="18049" y="2795"/>
                </a:cubicBezTo>
                <a:close/>
                <a:moveTo>
                  <a:pt x="13739" y="14350"/>
                </a:moveTo>
                <a:cubicBezTo>
                  <a:pt x="11072" y="13907"/>
                  <a:pt x="8601" y="12889"/>
                  <a:pt x="6449" y="11434"/>
                </a:cubicBezTo>
                <a:cubicBezTo>
                  <a:pt x="6099" y="11648"/>
                  <a:pt x="5689" y="11773"/>
                  <a:pt x="5251" y="11773"/>
                </a:cubicBezTo>
                <a:cubicBezTo>
                  <a:pt x="5087" y="11773"/>
                  <a:pt x="4931" y="11756"/>
                  <a:pt x="4779" y="11725"/>
                </a:cubicBezTo>
                <a:cubicBezTo>
                  <a:pt x="3749" y="13676"/>
                  <a:pt x="3091" y="15853"/>
                  <a:pt x="2902" y="18163"/>
                </a:cubicBezTo>
                <a:cubicBezTo>
                  <a:pt x="3930" y="19266"/>
                  <a:pt x="5183" y="20154"/>
                  <a:pt x="6593" y="20751"/>
                </a:cubicBezTo>
                <a:cubicBezTo>
                  <a:pt x="8345" y="18059"/>
                  <a:pt x="10791" y="15834"/>
                  <a:pt x="13739" y="14350"/>
                </a:cubicBezTo>
                <a:close/>
                <a:moveTo>
                  <a:pt x="17257" y="15907"/>
                </a:moveTo>
                <a:cubicBezTo>
                  <a:pt x="17287" y="16343"/>
                  <a:pt x="17305" y="16781"/>
                  <a:pt x="17305" y="17223"/>
                </a:cubicBezTo>
                <a:cubicBezTo>
                  <a:pt x="17305" y="18003"/>
                  <a:pt x="17255" y="18771"/>
                  <a:pt x="17162" y="19525"/>
                </a:cubicBezTo>
                <a:cubicBezTo>
                  <a:pt x="18993" y="18189"/>
                  <a:pt x="20388" y="16288"/>
                  <a:pt x="21091" y="14080"/>
                </a:cubicBezTo>
                <a:cubicBezTo>
                  <a:pt x="20257" y="14282"/>
                  <a:pt x="19403" y="14426"/>
                  <a:pt x="18530" y="14508"/>
                </a:cubicBezTo>
                <a:cubicBezTo>
                  <a:pt x="18327" y="15139"/>
                  <a:pt x="17859" y="15646"/>
                  <a:pt x="17257" y="15907"/>
                </a:cubicBezTo>
                <a:close/>
                <a:moveTo>
                  <a:pt x="14276" y="12805"/>
                </a:moveTo>
                <a:cubicBezTo>
                  <a:pt x="14419" y="12507"/>
                  <a:pt x="14622" y="12243"/>
                  <a:pt x="14874" y="12035"/>
                </a:cubicBezTo>
                <a:cubicBezTo>
                  <a:pt x="14195" y="9949"/>
                  <a:pt x="13121" y="8039"/>
                  <a:pt x="11737" y="6396"/>
                </a:cubicBezTo>
                <a:cubicBezTo>
                  <a:pt x="11463" y="6514"/>
                  <a:pt x="11160" y="6577"/>
                  <a:pt x="10841" y="6577"/>
                </a:cubicBezTo>
                <a:cubicBezTo>
                  <a:pt x="10342" y="6577"/>
                  <a:pt x="9882" y="6417"/>
                  <a:pt x="9506" y="6149"/>
                </a:cubicBezTo>
                <a:cubicBezTo>
                  <a:pt x="8672" y="6781"/>
                  <a:pt x="7901" y="7491"/>
                  <a:pt x="7200" y="8265"/>
                </a:cubicBezTo>
                <a:cubicBezTo>
                  <a:pt x="7421" y="8616"/>
                  <a:pt x="7549" y="9031"/>
                  <a:pt x="7549" y="9475"/>
                </a:cubicBezTo>
                <a:cubicBezTo>
                  <a:pt x="7549" y="9714"/>
                  <a:pt x="7512" y="9945"/>
                  <a:pt x="7444" y="10163"/>
                </a:cubicBezTo>
                <a:cubicBezTo>
                  <a:pt x="9459" y="11509"/>
                  <a:pt x="11779" y="12434"/>
                  <a:pt x="14276" y="12805"/>
                </a:cubicBezTo>
                <a:close/>
                <a:moveTo>
                  <a:pt x="10842" y="1983"/>
                </a:moveTo>
                <a:cubicBezTo>
                  <a:pt x="11448" y="1983"/>
                  <a:pt x="11998" y="2218"/>
                  <a:pt x="12410" y="2604"/>
                </a:cubicBezTo>
                <a:cubicBezTo>
                  <a:pt x="13609" y="2088"/>
                  <a:pt x="14870" y="1691"/>
                  <a:pt x="16184" y="1439"/>
                </a:cubicBezTo>
                <a:cubicBezTo>
                  <a:pt x="14598" y="525"/>
                  <a:pt x="12760" y="0"/>
                  <a:pt x="10799" y="0"/>
                </a:cubicBezTo>
                <a:cubicBezTo>
                  <a:pt x="9463" y="0"/>
                  <a:pt x="8183" y="245"/>
                  <a:pt x="7001" y="690"/>
                </a:cubicBezTo>
                <a:cubicBezTo>
                  <a:pt x="7938" y="1154"/>
                  <a:pt x="8833" y="1694"/>
                  <a:pt x="9673" y="2304"/>
                </a:cubicBezTo>
                <a:cubicBezTo>
                  <a:pt x="10017" y="2100"/>
                  <a:pt x="10415" y="1983"/>
                  <a:pt x="10842" y="1983"/>
                </a:cubicBezTo>
                <a:close/>
                <a:moveTo>
                  <a:pt x="2953" y="9475"/>
                </a:moveTo>
                <a:cubicBezTo>
                  <a:pt x="2953" y="9153"/>
                  <a:pt x="3021" y="8845"/>
                  <a:pt x="3140" y="8568"/>
                </a:cubicBezTo>
                <a:cubicBezTo>
                  <a:pt x="2402" y="7756"/>
                  <a:pt x="1735" y="6882"/>
                  <a:pt x="1150" y="5952"/>
                </a:cubicBezTo>
                <a:cubicBezTo>
                  <a:pt x="417" y="7409"/>
                  <a:pt x="0" y="9057"/>
                  <a:pt x="0" y="10801"/>
                </a:cubicBezTo>
                <a:cubicBezTo>
                  <a:pt x="0" y="12819"/>
                  <a:pt x="556" y="14708"/>
                  <a:pt x="1520" y="16324"/>
                </a:cubicBezTo>
                <a:cubicBezTo>
                  <a:pt x="1865" y="14382"/>
                  <a:pt x="2519" y="12546"/>
                  <a:pt x="3421" y="10863"/>
                </a:cubicBezTo>
                <a:cubicBezTo>
                  <a:pt x="3128" y="10478"/>
                  <a:pt x="2953" y="9996"/>
                  <a:pt x="2953" y="9475"/>
                </a:cubicBezTo>
                <a:close/>
                <a:moveTo>
                  <a:pt x="5252" y="7178"/>
                </a:moveTo>
                <a:cubicBezTo>
                  <a:pt x="5486" y="7178"/>
                  <a:pt x="5714" y="7212"/>
                  <a:pt x="5928" y="7279"/>
                </a:cubicBezTo>
                <a:cubicBezTo>
                  <a:pt x="6738" y="6372"/>
                  <a:pt x="7636" y="5546"/>
                  <a:pt x="8608" y="4814"/>
                </a:cubicBezTo>
                <a:cubicBezTo>
                  <a:pt x="8567" y="4643"/>
                  <a:pt x="8545" y="4463"/>
                  <a:pt x="8545" y="4280"/>
                </a:cubicBezTo>
                <a:cubicBezTo>
                  <a:pt x="8545" y="4025"/>
                  <a:pt x="8587" y="3780"/>
                  <a:pt x="8664" y="3551"/>
                </a:cubicBezTo>
                <a:cubicBezTo>
                  <a:pt x="7574" y="2771"/>
                  <a:pt x="6390" y="2115"/>
                  <a:pt x="5130" y="1609"/>
                </a:cubicBezTo>
                <a:cubicBezTo>
                  <a:pt x="3950" y="2339"/>
                  <a:pt x="2920" y="3289"/>
                  <a:pt x="2099" y="4404"/>
                </a:cubicBezTo>
                <a:cubicBezTo>
                  <a:pt x="2708" y="5484"/>
                  <a:pt x="3432" y="6490"/>
                  <a:pt x="4256" y="7406"/>
                </a:cubicBezTo>
                <a:cubicBezTo>
                  <a:pt x="4557" y="7261"/>
                  <a:pt x="4893" y="7178"/>
                  <a:pt x="5252" y="7178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3656" tIns="43656" rIns="43656" bIns="4365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3" name="Shape 966">
            <a:extLst>
              <a:ext uri="{FF2B5EF4-FFF2-40B4-BE49-F238E27FC236}">
                <a16:creationId xmlns:a16="http://schemas.microsoft.com/office/drawing/2014/main" id="{88E719B1-F3AB-4880-83AD-870BCA07EC58}"/>
              </a:ext>
            </a:extLst>
          </p:cNvPr>
          <p:cNvSpPr/>
          <p:nvPr/>
        </p:nvSpPr>
        <p:spPr>
          <a:xfrm>
            <a:off x="3706731" y="2974587"/>
            <a:ext cx="282157" cy="29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0" h="21269" extrusionOk="0">
                <a:moveTo>
                  <a:pt x="17729" y="18905"/>
                </a:moveTo>
                <a:lnTo>
                  <a:pt x="2364" y="18905"/>
                </a:lnTo>
                <a:lnTo>
                  <a:pt x="2364" y="3541"/>
                </a:lnTo>
                <a:lnTo>
                  <a:pt x="8274" y="3541"/>
                </a:lnTo>
                <a:lnTo>
                  <a:pt x="10638" y="1177"/>
                </a:lnTo>
                <a:lnTo>
                  <a:pt x="2364" y="1177"/>
                </a:lnTo>
                <a:cubicBezTo>
                  <a:pt x="1064" y="1177"/>
                  <a:pt x="0" y="2241"/>
                  <a:pt x="0" y="3541"/>
                </a:cubicBezTo>
                <a:lnTo>
                  <a:pt x="0" y="18905"/>
                </a:lnTo>
                <a:cubicBezTo>
                  <a:pt x="0" y="20205"/>
                  <a:pt x="1064" y="21269"/>
                  <a:pt x="2364" y="21269"/>
                </a:cubicBezTo>
                <a:lnTo>
                  <a:pt x="17729" y="21269"/>
                </a:lnTo>
                <a:cubicBezTo>
                  <a:pt x="19029" y="21269"/>
                  <a:pt x="20093" y="20205"/>
                  <a:pt x="20093" y="18905"/>
                </a:cubicBezTo>
                <a:lnTo>
                  <a:pt x="20093" y="10632"/>
                </a:lnTo>
                <a:lnTo>
                  <a:pt x="17729" y="12996"/>
                </a:lnTo>
                <a:cubicBezTo>
                  <a:pt x="17729" y="12996"/>
                  <a:pt x="17729" y="18905"/>
                  <a:pt x="17729" y="18905"/>
                </a:cubicBezTo>
                <a:close/>
                <a:moveTo>
                  <a:pt x="11353" y="12529"/>
                </a:moveTo>
                <a:lnTo>
                  <a:pt x="10796" y="13085"/>
                </a:lnTo>
                <a:lnTo>
                  <a:pt x="9055" y="13675"/>
                </a:lnTo>
                <a:cubicBezTo>
                  <a:pt x="8932" y="13392"/>
                  <a:pt x="8778" y="13112"/>
                  <a:pt x="8466" y="12801"/>
                </a:cubicBezTo>
                <a:cubicBezTo>
                  <a:pt x="8154" y="12489"/>
                  <a:pt x="7875" y="12335"/>
                  <a:pt x="7592" y="12212"/>
                </a:cubicBezTo>
                <a:lnTo>
                  <a:pt x="8183" y="10471"/>
                </a:lnTo>
                <a:lnTo>
                  <a:pt x="8739" y="9916"/>
                </a:lnTo>
                <a:cubicBezTo>
                  <a:pt x="8739" y="9916"/>
                  <a:pt x="9656" y="9811"/>
                  <a:pt x="10556" y="10711"/>
                </a:cubicBezTo>
                <a:cubicBezTo>
                  <a:pt x="11457" y="11611"/>
                  <a:pt x="11353" y="12529"/>
                  <a:pt x="11353" y="12529"/>
                </a:cubicBezTo>
                <a:close/>
                <a:moveTo>
                  <a:pt x="20299" y="972"/>
                </a:moveTo>
                <a:cubicBezTo>
                  <a:pt x="18996" y="-331"/>
                  <a:pt x="17838" y="53"/>
                  <a:pt x="17838" y="53"/>
                </a:cubicBezTo>
                <a:lnTo>
                  <a:pt x="7627" y="10255"/>
                </a:lnTo>
                <a:lnTo>
                  <a:pt x="5910" y="15360"/>
                </a:lnTo>
                <a:lnTo>
                  <a:pt x="11012" y="13641"/>
                </a:lnTo>
                <a:lnTo>
                  <a:pt x="21217" y="3432"/>
                </a:lnTo>
                <a:cubicBezTo>
                  <a:pt x="21217" y="3432"/>
                  <a:pt x="21600" y="2274"/>
                  <a:pt x="20299" y="972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3656" tIns="43656" rIns="43656" bIns="4365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4" name="Shape 967">
            <a:extLst>
              <a:ext uri="{FF2B5EF4-FFF2-40B4-BE49-F238E27FC236}">
                <a16:creationId xmlns:a16="http://schemas.microsoft.com/office/drawing/2014/main" id="{F35D06CE-CD8C-4B24-85FA-4A9A6343C4F1}"/>
              </a:ext>
            </a:extLst>
          </p:cNvPr>
          <p:cNvSpPr/>
          <p:nvPr/>
        </p:nvSpPr>
        <p:spPr>
          <a:xfrm>
            <a:off x="3706726" y="4235146"/>
            <a:ext cx="282167" cy="29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7" y="13407"/>
                </a:moveTo>
                <a:lnTo>
                  <a:pt x="21138" y="9612"/>
                </a:lnTo>
                <a:cubicBezTo>
                  <a:pt x="21391" y="9539"/>
                  <a:pt x="21600" y="9265"/>
                  <a:pt x="21600" y="9000"/>
                </a:cubicBezTo>
                <a:lnTo>
                  <a:pt x="21600" y="2400"/>
                </a:lnTo>
                <a:lnTo>
                  <a:pt x="4800" y="2400"/>
                </a:lnTo>
                <a:lnTo>
                  <a:pt x="4800" y="480"/>
                </a:lnTo>
                <a:cubicBezTo>
                  <a:pt x="4800" y="216"/>
                  <a:pt x="4583" y="0"/>
                  <a:pt x="4321" y="0"/>
                </a:cubicBezTo>
                <a:lnTo>
                  <a:pt x="479" y="0"/>
                </a:lnTo>
                <a:cubicBezTo>
                  <a:pt x="216" y="0"/>
                  <a:pt x="0" y="216"/>
                  <a:pt x="0" y="480"/>
                </a:cubicBezTo>
                <a:lnTo>
                  <a:pt x="0" y="2400"/>
                </a:lnTo>
                <a:lnTo>
                  <a:pt x="2400" y="2400"/>
                </a:lnTo>
                <a:lnTo>
                  <a:pt x="4692" y="13148"/>
                </a:lnTo>
                <a:lnTo>
                  <a:pt x="4800" y="14280"/>
                </a:lnTo>
                <a:lnTo>
                  <a:pt x="4800" y="16259"/>
                </a:lnTo>
                <a:cubicBezTo>
                  <a:pt x="4800" y="16522"/>
                  <a:pt x="5016" y="16739"/>
                  <a:pt x="5280" y="16739"/>
                </a:cubicBezTo>
                <a:lnTo>
                  <a:pt x="21120" y="16739"/>
                </a:lnTo>
                <a:cubicBezTo>
                  <a:pt x="21384" y="16739"/>
                  <a:pt x="21600" y="16520"/>
                  <a:pt x="21600" y="16259"/>
                </a:cubicBezTo>
                <a:lnTo>
                  <a:pt x="21600" y="14400"/>
                </a:lnTo>
                <a:lnTo>
                  <a:pt x="8103" y="14400"/>
                </a:lnTo>
                <a:cubicBezTo>
                  <a:pt x="6722" y="14400"/>
                  <a:pt x="6694" y="13739"/>
                  <a:pt x="7857" y="13407"/>
                </a:cubicBezTo>
                <a:close/>
                <a:moveTo>
                  <a:pt x="3600" y="19200"/>
                </a:moveTo>
                <a:cubicBezTo>
                  <a:pt x="3600" y="20525"/>
                  <a:pt x="4674" y="21600"/>
                  <a:pt x="6000" y="21600"/>
                </a:cubicBezTo>
                <a:cubicBezTo>
                  <a:pt x="7324" y="21600"/>
                  <a:pt x="8400" y="20525"/>
                  <a:pt x="8400" y="19200"/>
                </a:cubicBezTo>
                <a:cubicBezTo>
                  <a:pt x="8400" y="17873"/>
                  <a:pt x="7324" y="16800"/>
                  <a:pt x="6000" y="16800"/>
                </a:cubicBezTo>
                <a:cubicBezTo>
                  <a:pt x="4674" y="16800"/>
                  <a:pt x="3600" y="17873"/>
                  <a:pt x="3600" y="19200"/>
                </a:cubicBezTo>
                <a:close/>
                <a:moveTo>
                  <a:pt x="15600" y="19200"/>
                </a:moveTo>
                <a:cubicBezTo>
                  <a:pt x="15600" y="20525"/>
                  <a:pt x="16673" y="21600"/>
                  <a:pt x="18000" y="21600"/>
                </a:cubicBezTo>
                <a:cubicBezTo>
                  <a:pt x="19325" y="21600"/>
                  <a:pt x="20400" y="20525"/>
                  <a:pt x="20400" y="19200"/>
                </a:cubicBezTo>
                <a:cubicBezTo>
                  <a:pt x="20400" y="17873"/>
                  <a:pt x="19325" y="16800"/>
                  <a:pt x="18000" y="16800"/>
                </a:cubicBezTo>
                <a:cubicBezTo>
                  <a:pt x="16673" y="16800"/>
                  <a:pt x="15600" y="17873"/>
                  <a:pt x="15600" y="1920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3656" tIns="43656" rIns="43656" bIns="4365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5" name="Shape 968">
            <a:extLst>
              <a:ext uri="{FF2B5EF4-FFF2-40B4-BE49-F238E27FC236}">
                <a16:creationId xmlns:a16="http://schemas.microsoft.com/office/drawing/2014/main" id="{AA7D1654-F5D2-4B66-99A8-91E22E3B4C6E}"/>
              </a:ext>
            </a:extLst>
          </p:cNvPr>
          <p:cNvSpPr/>
          <p:nvPr/>
        </p:nvSpPr>
        <p:spPr>
          <a:xfrm>
            <a:off x="8276364" y="1678709"/>
            <a:ext cx="282164" cy="294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95"/>
                </a:moveTo>
                <a:lnTo>
                  <a:pt x="21600" y="20405"/>
                </a:lnTo>
                <a:cubicBezTo>
                  <a:pt x="21600" y="21066"/>
                  <a:pt x="21066" y="21600"/>
                  <a:pt x="20405" y="21600"/>
                </a:cubicBezTo>
                <a:lnTo>
                  <a:pt x="14906" y="21600"/>
                </a:lnTo>
                <a:lnTo>
                  <a:pt x="14906" y="13233"/>
                </a:lnTo>
                <a:lnTo>
                  <a:pt x="17705" y="13233"/>
                </a:lnTo>
                <a:lnTo>
                  <a:pt x="18127" y="9970"/>
                </a:lnTo>
                <a:lnTo>
                  <a:pt x="14906" y="9970"/>
                </a:lnTo>
                <a:lnTo>
                  <a:pt x="14906" y="7889"/>
                </a:lnTo>
                <a:cubicBezTo>
                  <a:pt x="14906" y="6947"/>
                  <a:pt x="15159" y="6314"/>
                  <a:pt x="16523" y="6314"/>
                </a:cubicBezTo>
                <a:lnTo>
                  <a:pt x="18239" y="6300"/>
                </a:lnTo>
                <a:lnTo>
                  <a:pt x="18239" y="3389"/>
                </a:lnTo>
                <a:cubicBezTo>
                  <a:pt x="17944" y="3347"/>
                  <a:pt x="16917" y="3263"/>
                  <a:pt x="15736" y="3263"/>
                </a:cubicBezTo>
                <a:cubicBezTo>
                  <a:pt x="13247" y="3263"/>
                  <a:pt x="11531" y="4781"/>
                  <a:pt x="11531" y="7566"/>
                </a:cubicBezTo>
                <a:lnTo>
                  <a:pt x="11531" y="9970"/>
                </a:lnTo>
                <a:lnTo>
                  <a:pt x="8719" y="9970"/>
                </a:lnTo>
                <a:lnTo>
                  <a:pt x="8719" y="13233"/>
                </a:lnTo>
                <a:lnTo>
                  <a:pt x="11531" y="13233"/>
                </a:lnTo>
                <a:lnTo>
                  <a:pt x="11531" y="21600"/>
                </a:lnTo>
                <a:lnTo>
                  <a:pt x="1195" y="21600"/>
                </a:lnTo>
                <a:cubicBezTo>
                  <a:pt x="534" y="21600"/>
                  <a:pt x="0" y="21066"/>
                  <a:pt x="0" y="20405"/>
                </a:cubicBezTo>
                <a:lnTo>
                  <a:pt x="0" y="1195"/>
                </a:lnTo>
                <a:cubicBezTo>
                  <a:pt x="0" y="534"/>
                  <a:pt x="534" y="0"/>
                  <a:pt x="1195" y="0"/>
                </a:cubicBezTo>
                <a:lnTo>
                  <a:pt x="20405" y="0"/>
                </a:lnTo>
                <a:cubicBezTo>
                  <a:pt x="21066" y="0"/>
                  <a:pt x="21600" y="534"/>
                  <a:pt x="21600" y="1195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6" name="Shape 969">
            <a:extLst>
              <a:ext uri="{FF2B5EF4-FFF2-40B4-BE49-F238E27FC236}">
                <a16:creationId xmlns:a16="http://schemas.microsoft.com/office/drawing/2014/main" id="{24E12F77-3F72-49B6-9AA7-258902C9D260}"/>
              </a:ext>
            </a:extLst>
          </p:cNvPr>
          <p:cNvSpPr/>
          <p:nvPr/>
        </p:nvSpPr>
        <p:spPr>
          <a:xfrm>
            <a:off x="8279906" y="2965200"/>
            <a:ext cx="237075" cy="321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28" h="21164" extrusionOk="0">
                <a:moveTo>
                  <a:pt x="13691" y="4182"/>
                </a:moveTo>
                <a:cubicBezTo>
                  <a:pt x="12508" y="3546"/>
                  <a:pt x="11931" y="2543"/>
                  <a:pt x="12404" y="1937"/>
                </a:cubicBezTo>
                <a:cubicBezTo>
                  <a:pt x="12876" y="1334"/>
                  <a:pt x="14218" y="1362"/>
                  <a:pt x="15398" y="1998"/>
                </a:cubicBezTo>
                <a:cubicBezTo>
                  <a:pt x="16583" y="2634"/>
                  <a:pt x="17155" y="3639"/>
                  <a:pt x="16684" y="4242"/>
                </a:cubicBezTo>
                <a:cubicBezTo>
                  <a:pt x="16213" y="4845"/>
                  <a:pt x="14874" y="4818"/>
                  <a:pt x="13691" y="4182"/>
                </a:cubicBezTo>
                <a:close/>
                <a:moveTo>
                  <a:pt x="14777" y="15159"/>
                </a:moveTo>
                <a:cubicBezTo>
                  <a:pt x="14795" y="15127"/>
                  <a:pt x="14807" y="15091"/>
                  <a:pt x="14825" y="15057"/>
                </a:cubicBezTo>
                <a:cubicBezTo>
                  <a:pt x="14896" y="14928"/>
                  <a:pt x="14958" y="14799"/>
                  <a:pt x="15009" y="14664"/>
                </a:cubicBezTo>
                <a:cubicBezTo>
                  <a:pt x="15017" y="14639"/>
                  <a:pt x="15021" y="14615"/>
                  <a:pt x="15030" y="14593"/>
                </a:cubicBezTo>
                <a:cubicBezTo>
                  <a:pt x="15082" y="14443"/>
                  <a:pt x="15126" y="14295"/>
                  <a:pt x="15161" y="14143"/>
                </a:cubicBezTo>
                <a:cubicBezTo>
                  <a:pt x="15161" y="14136"/>
                  <a:pt x="15161" y="14130"/>
                  <a:pt x="15161" y="14120"/>
                </a:cubicBezTo>
                <a:cubicBezTo>
                  <a:pt x="15421" y="12832"/>
                  <a:pt x="14968" y="11394"/>
                  <a:pt x="13930" y="10096"/>
                </a:cubicBezTo>
                <a:lnTo>
                  <a:pt x="15410" y="8206"/>
                </a:lnTo>
                <a:cubicBezTo>
                  <a:pt x="17115" y="8386"/>
                  <a:pt x="18589" y="8031"/>
                  <a:pt x="19298" y="7124"/>
                </a:cubicBezTo>
                <a:cubicBezTo>
                  <a:pt x="20528" y="5555"/>
                  <a:pt x="19031" y="2944"/>
                  <a:pt x="15959" y="1289"/>
                </a:cubicBezTo>
                <a:cubicBezTo>
                  <a:pt x="12884" y="-367"/>
                  <a:pt x="9398" y="-436"/>
                  <a:pt x="8170" y="1130"/>
                </a:cubicBezTo>
                <a:cubicBezTo>
                  <a:pt x="7458" y="2039"/>
                  <a:pt x="7666" y="3299"/>
                  <a:pt x="8560" y="4518"/>
                </a:cubicBezTo>
                <a:lnTo>
                  <a:pt x="7078" y="6407"/>
                </a:lnTo>
                <a:cubicBezTo>
                  <a:pt x="5227" y="6150"/>
                  <a:pt x="3458" y="6390"/>
                  <a:pt x="2143" y="7113"/>
                </a:cubicBezTo>
                <a:cubicBezTo>
                  <a:pt x="2135" y="7115"/>
                  <a:pt x="2126" y="7117"/>
                  <a:pt x="2120" y="7122"/>
                </a:cubicBezTo>
                <a:cubicBezTo>
                  <a:pt x="1967" y="7208"/>
                  <a:pt x="1817" y="7302"/>
                  <a:pt x="1677" y="7402"/>
                </a:cubicBezTo>
                <a:cubicBezTo>
                  <a:pt x="1655" y="7417"/>
                  <a:pt x="1628" y="7431"/>
                  <a:pt x="1610" y="7447"/>
                </a:cubicBezTo>
                <a:cubicBezTo>
                  <a:pt x="1479" y="7539"/>
                  <a:pt x="1362" y="7643"/>
                  <a:pt x="1249" y="7747"/>
                </a:cubicBezTo>
                <a:cubicBezTo>
                  <a:pt x="1222" y="7773"/>
                  <a:pt x="1185" y="7796"/>
                  <a:pt x="1159" y="7824"/>
                </a:cubicBezTo>
                <a:cubicBezTo>
                  <a:pt x="1018" y="7957"/>
                  <a:pt x="887" y="8098"/>
                  <a:pt x="773" y="8248"/>
                </a:cubicBezTo>
                <a:cubicBezTo>
                  <a:pt x="-1072" y="10599"/>
                  <a:pt x="502" y="14158"/>
                  <a:pt x="4282" y="16195"/>
                </a:cubicBezTo>
                <a:cubicBezTo>
                  <a:pt x="8065" y="18232"/>
                  <a:pt x="12626" y="17974"/>
                  <a:pt x="14466" y="15623"/>
                </a:cubicBezTo>
                <a:cubicBezTo>
                  <a:pt x="14582" y="15474"/>
                  <a:pt x="14689" y="15318"/>
                  <a:pt x="14777" y="15159"/>
                </a:cubicBezTo>
                <a:close/>
                <a:moveTo>
                  <a:pt x="2898" y="16410"/>
                </a:moveTo>
                <a:lnTo>
                  <a:pt x="93" y="19992"/>
                </a:lnTo>
                <a:lnTo>
                  <a:pt x="391" y="21164"/>
                </a:lnTo>
                <a:lnTo>
                  <a:pt x="1804" y="20914"/>
                </a:lnTo>
                <a:lnTo>
                  <a:pt x="4609" y="17333"/>
                </a:lnTo>
                <a:cubicBezTo>
                  <a:pt x="4310" y="17201"/>
                  <a:pt x="4014" y="17060"/>
                  <a:pt x="3727" y="16904"/>
                </a:cubicBezTo>
                <a:cubicBezTo>
                  <a:pt x="3437" y="16748"/>
                  <a:pt x="3160" y="16582"/>
                  <a:pt x="2898" y="1641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43656" tIns="43656" rIns="43656" bIns="43656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7" name="Shape 970">
            <a:extLst>
              <a:ext uri="{FF2B5EF4-FFF2-40B4-BE49-F238E27FC236}">
                <a16:creationId xmlns:a16="http://schemas.microsoft.com/office/drawing/2014/main" id="{015A8CA6-DC41-4939-971B-84F6B4136BA9}"/>
              </a:ext>
            </a:extLst>
          </p:cNvPr>
          <p:cNvSpPr/>
          <p:nvPr/>
        </p:nvSpPr>
        <p:spPr>
          <a:xfrm>
            <a:off x="8260976" y="4244493"/>
            <a:ext cx="288207" cy="268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2" extrusionOk="0">
                <a:moveTo>
                  <a:pt x="20520" y="10845"/>
                </a:moveTo>
                <a:lnTo>
                  <a:pt x="17280" y="10845"/>
                </a:lnTo>
                <a:lnTo>
                  <a:pt x="17280" y="7836"/>
                </a:lnTo>
                <a:cubicBezTo>
                  <a:pt x="17280" y="7802"/>
                  <a:pt x="17273" y="7771"/>
                  <a:pt x="17271" y="7739"/>
                </a:cubicBezTo>
                <a:lnTo>
                  <a:pt x="19664" y="5069"/>
                </a:lnTo>
                <a:cubicBezTo>
                  <a:pt x="20085" y="4599"/>
                  <a:pt x="20085" y="3836"/>
                  <a:pt x="19664" y="3365"/>
                </a:cubicBezTo>
                <a:cubicBezTo>
                  <a:pt x="19242" y="2895"/>
                  <a:pt x="18558" y="2895"/>
                  <a:pt x="18136" y="3365"/>
                </a:cubicBezTo>
                <a:lnTo>
                  <a:pt x="15744" y="6035"/>
                </a:lnTo>
                <a:cubicBezTo>
                  <a:pt x="15714" y="6033"/>
                  <a:pt x="15687" y="6025"/>
                  <a:pt x="15657" y="6025"/>
                </a:cubicBezTo>
                <a:lnTo>
                  <a:pt x="5943" y="6025"/>
                </a:lnTo>
                <a:cubicBezTo>
                  <a:pt x="5913" y="6025"/>
                  <a:pt x="5886" y="6033"/>
                  <a:pt x="5856" y="6035"/>
                </a:cubicBezTo>
                <a:lnTo>
                  <a:pt x="3463" y="3365"/>
                </a:lnTo>
                <a:cubicBezTo>
                  <a:pt x="3042" y="2895"/>
                  <a:pt x="2358" y="2895"/>
                  <a:pt x="1936" y="3365"/>
                </a:cubicBezTo>
                <a:cubicBezTo>
                  <a:pt x="1515" y="3836"/>
                  <a:pt x="1515" y="4599"/>
                  <a:pt x="1936" y="5069"/>
                </a:cubicBezTo>
                <a:lnTo>
                  <a:pt x="4329" y="7739"/>
                </a:lnTo>
                <a:cubicBezTo>
                  <a:pt x="4327" y="7771"/>
                  <a:pt x="4320" y="7802"/>
                  <a:pt x="4320" y="7836"/>
                </a:cubicBezTo>
                <a:lnTo>
                  <a:pt x="4320" y="10845"/>
                </a:lnTo>
                <a:lnTo>
                  <a:pt x="1080" y="10845"/>
                </a:lnTo>
                <a:cubicBezTo>
                  <a:pt x="484" y="10845"/>
                  <a:pt x="0" y="11384"/>
                  <a:pt x="0" y="12050"/>
                </a:cubicBezTo>
                <a:cubicBezTo>
                  <a:pt x="0" y="12715"/>
                  <a:pt x="484" y="13255"/>
                  <a:pt x="1080" y="13255"/>
                </a:cubicBezTo>
                <a:lnTo>
                  <a:pt x="4320" y="13255"/>
                </a:lnTo>
                <a:cubicBezTo>
                  <a:pt x="4320" y="14194"/>
                  <a:pt x="4489" y="15087"/>
                  <a:pt x="4781" y="15910"/>
                </a:cubicBezTo>
                <a:cubicBezTo>
                  <a:pt x="4734" y="15948"/>
                  <a:pt x="4679" y="15970"/>
                  <a:pt x="4636" y="16017"/>
                </a:cubicBezTo>
                <a:lnTo>
                  <a:pt x="1581" y="19425"/>
                </a:lnTo>
                <a:cubicBezTo>
                  <a:pt x="1160" y="19896"/>
                  <a:pt x="1160" y="20659"/>
                  <a:pt x="1581" y="21130"/>
                </a:cubicBezTo>
                <a:cubicBezTo>
                  <a:pt x="2003" y="21600"/>
                  <a:pt x="2688" y="21600"/>
                  <a:pt x="3109" y="21130"/>
                </a:cubicBezTo>
                <a:lnTo>
                  <a:pt x="5919" y="17995"/>
                </a:lnTo>
                <a:cubicBezTo>
                  <a:pt x="6882" y="19226"/>
                  <a:pt x="8211" y="20093"/>
                  <a:pt x="9720" y="20376"/>
                </a:cubicBezTo>
                <a:lnTo>
                  <a:pt x="9720" y="8435"/>
                </a:lnTo>
                <a:lnTo>
                  <a:pt x="11880" y="8435"/>
                </a:lnTo>
                <a:lnTo>
                  <a:pt x="11880" y="20376"/>
                </a:lnTo>
                <a:cubicBezTo>
                  <a:pt x="13389" y="20093"/>
                  <a:pt x="14717" y="19226"/>
                  <a:pt x="15681" y="17995"/>
                </a:cubicBezTo>
                <a:lnTo>
                  <a:pt x="18491" y="21130"/>
                </a:lnTo>
                <a:cubicBezTo>
                  <a:pt x="18913" y="21600"/>
                  <a:pt x="19596" y="21600"/>
                  <a:pt x="20019" y="21130"/>
                </a:cubicBezTo>
                <a:cubicBezTo>
                  <a:pt x="20440" y="20659"/>
                  <a:pt x="20440" y="19896"/>
                  <a:pt x="20019" y="19425"/>
                </a:cubicBezTo>
                <a:lnTo>
                  <a:pt x="16964" y="16017"/>
                </a:lnTo>
                <a:cubicBezTo>
                  <a:pt x="16921" y="15970"/>
                  <a:pt x="16866" y="15948"/>
                  <a:pt x="16819" y="15910"/>
                </a:cubicBezTo>
                <a:cubicBezTo>
                  <a:pt x="17111" y="15087"/>
                  <a:pt x="17280" y="14194"/>
                  <a:pt x="17280" y="13255"/>
                </a:cubicBezTo>
                <a:lnTo>
                  <a:pt x="20520" y="13255"/>
                </a:lnTo>
                <a:cubicBezTo>
                  <a:pt x="21116" y="13255"/>
                  <a:pt x="21600" y="12715"/>
                  <a:pt x="21600" y="12050"/>
                </a:cubicBezTo>
                <a:cubicBezTo>
                  <a:pt x="21600" y="11384"/>
                  <a:pt x="21116" y="10845"/>
                  <a:pt x="20520" y="10845"/>
                </a:cubicBezTo>
                <a:close/>
                <a:moveTo>
                  <a:pt x="10800" y="0"/>
                </a:moveTo>
                <a:cubicBezTo>
                  <a:pt x="8414" y="0"/>
                  <a:pt x="6480" y="2158"/>
                  <a:pt x="6480" y="4820"/>
                </a:cubicBezTo>
                <a:lnTo>
                  <a:pt x="15120" y="4820"/>
                </a:lnTo>
                <a:cubicBezTo>
                  <a:pt x="15120" y="2158"/>
                  <a:pt x="13186" y="0"/>
                  <a:pt x="10800" y="0"/>
                </a:cubicBez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38100" tIns="38100" rIns="38100" bIns="3810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sz="1800"/>
          </a:p>
        </p:txBody>
      </p:sp>
      <p:sp>
        <p:nvSpPr>
          <p:cNvPr id="8" name="文本框 5">
            <a:extLst>
              <a:ext uri="{FF2B5EF4-FFF2-40B4-BE49-F238E27FC236}">
                <a16:creationId xmlns:a16="http://schemas.microsoft.com/office/drawing/2014/main" id="{A8D52CEA-DEE9-4EE6-AAA6-B6CE55183B5B}"/>
              </a:ext>
            </a:extLst>
          </p:cNvPr>
          <p:cNvSpPr txBox="1"/>
          <p:nvPr/>
        </p:nvSpPr>
        <p:spPr>
          <a:xfrm>
            <a:off x="622151" y="1973435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9" name="文本框 100">
            <a:extLst>
              <a:ext uri="{FF2B5EF4-FFF2-40B4-BE49-F238E27FC236}">
                <a16:creationId xmlns:a16="http://schemas.microsoft.com/office/drawing/2014/main" id="{A0E2E786-9ECC-42D0-9BB3-8EE5E4D908D1}"/>
              </a:ext>
            </a:extLst>
          </p:cNvPr>
          <p:cNvSpPr txBox="1"/>
          <p:nvPr/>
        </p:nvSpPr>
        <p:spPr>
          <a:xfrm>
            <a:off x="2274633" y="1625571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3BE198C8-9A2E-4DC9-A6EB-B976D7DB9A08}"/>
              </a:ext>
            </a:extLst>
          </p:cNvPr>
          <p:cNvSpPr txBox="1"/>
          <p:nvPr/>
        </p:nvSpPr>
        <p:spPr>
          <a:xfrm>
            <a:off x="638637" y="3269240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11" name="文本框 100">
            <a:extLst>
              <a:ext uri="{FF2B5EF4-FFF2-40B4-BE49-F238E27FC236}">
                <a16:creationId xmlns:a16="http://schemas.microsoft.com/office/drawing/2014/main" id="{ACC23740-F252-42B2-B864-A33CE4F7E5B8}"/>
              </a:ext>
            </a:extLst>
          </p:cNvPr>
          <p:cNvSpPr txBox="1"/>
          <p:nvPr/>
        </p:nvSpPr>
        <p:spPr>
          <a:xfrm>
            <a:off x="2291119" y="2921376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2" name="文本框 5">
            <a:extLst>
              <a:ext uri="{FF2B5EF4-FFF2-40B4-BE49-F238E27FC236}">
                <a16:creationId xmlns:a16="http://schemas.microsoft.com/office/drawing/2014/main" id="{3E8D686C-8525-494D-A9A8-49CFAFD58667}"/>
              </a:ext>
            </a:extLst>
          </p:cNvPr>
          <p:cNvSpPr txBox="1"/>
          <p:nvPr/>
        </p:nvSpPr>
        <p:spPr>
          <a:xfrm>
            <a:off x="635214" y="4508519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13" name="文本框 100">
            <a:extLst>
              <a:ext uri="{FF2B5EF4-FFF2-40B4-BE49-F238E27FC236}">
                <a16:creationId xmlns:a16="http://schemas.microsoft.com/office/drawing/2014/main" id="{DFD4FE6B-E7A3-4C7F-86A2-0BE6BC92600A}"/>
              </a:ext>
            </a:extLst>
          </p:cNvPr>
          <p:cNvSpPr txBox="1"/>
          <p:nvPr/>
        </p:nvSpPr>
        <p:spPr>
          <a:xfrm>
            <a:off x="2287696" y="4160655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4" name="文本框 5">
            <a:extLst>
              <a:ext uri="{FF2B5EF4-FFF2-40B4-BE49-F238E27FC236}">
                <a16:creationId xmlns:a16="http://schemas.microsoft.com/office/drawing/2014/main" id="{BD437BD6-A883-48A4-BEAA-5676C1B1549E}"/>
              </a:ext>
            </a:extLst>
          </p:cNvPr>
          <p:cNvSpPr txBox="1"/>
          <p:nvPr/>
        </p:nvSpPr>
        <p:spPr>
          <a:xfrm>
            <a:off x="8173616" y="1990607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15" name="文本框 100">
            <a:extLst>
              <a:ext uri="{FF2B5EF4-FFF2-40B4-BE49-F238E27FC236}">
                <a16:creationId xmlns:a16="http://schemas.microsoft.com/office/drawing/2014/main" id="{12C0F146-72F5-4456-85E2-DA9891EB6890}"/>
              </a:ext>
            </a:extLst>
          </p:cNvPr>
          <p:cNvSpPr txBox="1"/>
          <p:nvPr/>
        </p:nvSpPr>
        <p:spPr>
          <a:xfrm>
            <a:off x="8670180" y="1625571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6" name="文本框 5">
            <a:extLst>
              <a:ext uri="{FF2B5EF4-FFF2-40B4-BE49-F238E27FC236}">
                <a16:creationId xmlns:a16="http://schemas.microsoft.com/office/drawing/2014/main" id="{6B2D75F7-11A5-4BB8-8D9E-40DB9948D648}"/>
              </a:ext>
            </a:extLst>
          </p:cNvPr>
          <p:cNvSpPr txBox="1"/>
          <p:nvPr/>
        </p:nvSpPr>
        <p:spPr>
          <a:xfrm>
            <a:off x="8163506" y="3261212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17" name="文本框 100">
            <a:extLst>
              <a:ext uri="{FF2B5EF4-FFF2-40B4-BE49-F238E27FC236}">
                <a16:creationId xmlns:a16="http://schemas.microsoft.com/office/drawing/2014/main" id="{B5F4FB03-992C-4B20-8BF9-1B6FA8606A15}"/>
              </a:ext>
            </a:extLst>
          </p:cNvPr>
          <p:cNvSpPr txBox="1"/>
          <p:nvPr/>
        </p:nvSpPr>
        <p:spPr>
          <a:xfrm>
            <a:off x="8660070" y="2896176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sp>
        <p:nvSpPr>
          <p:cNvPr id="18" name="文本框 5">
            <a:extLst>
              <a:ext uri="{FF2B5EF4-FFF2-40B4-BE49-F238E27FC236}">
                <a16:creationId xmlns:a16="http://schemas.microsoft.com/office/drawing/2014/main" id="{D31613B1-7237-4509-9D0D-FCF721EBB85D}"/>
              </a:ext>
            </a:extLst>
          </p:cNvPr>
          <p:cNvSpPr txBox="1"/>
          <p:nvPr/>
        </p:nvSpPr>
        <p:spPr>
          <a:xfrm>
            <a:off x="8159190" y="4525691"/>
            <a:ext cx="3396233" cy="54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8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</a:t>
            </a:r>
          </a:p>
        </p:txBody>
      </p:sp>
      <p:sp>
        <p:nvSpPr>
          <p:cNvPr id="19" name="文本框 100">
            <a:extLst>
              <a:ext uri="{FF2B5EF4-FFF2-40B4-BE49-F238E27FC236}">
                <a16:creationId xmlns:a16="http://schemas.microsoft.com/office/drawing/2014/main" id="{2BEBDBB2-1A22-4929-AE38-40265EE42988}"/>
              </a:ext>
            </a:extLst>
          </p:cNvPr>
          <p:cNvSpPr txBox="1"/>
          <p:nvPr/>
        </p:nvSpPr>
        <p:spPr>
          <a:xfrm>
            <a:off x="8655754" y="4160655"/>
            <a:ext cx="1240811" cy="36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1400" b="1" dirty="0">
                <a:latin typeface="+mn-ea"/>
                <a:cs typeface="Malgun Gothic Semilight" panose="020B0502040204020203" pitchFamily="34" charset="-122"/>
                <a:sym typeface="+mn-lt"/>
              </a:rPr>
              <a:t>TITLE HERE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66B0738-21F5-4290-86E1-4DEE8445B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08" y="1133852"/>
            <a:ext cx="2081788" cy="459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6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>
            <a:extLst>
              <a:ext uri="{FF2B5EF4-FFF2-40B4-BE49-F238E27FC236}">
                <a16:creationId xmlns:a16="http://schemas.microsoft.com/office/drawing/2014/main" id="{F82EB1EA-6491-424B-8A56-1953672B81C4}"/>
              </a:ext>
            </a:extLst>
          </p:cNvPr>
          <p:cNvSpPr/>
          <p:nvPr/>
        </p:nvSpPr>
        <p:spPr>
          <a:xfrm>
            <a:off x="5914797" y="1917432"/>
            <a:ext cx="633273" cy="637224"/>
          </a:xfrm>
          <a:prstGeom prst="ellipse">
            <a:avLst/>
          </a:prstGeom>
          <a:solidFill>
            <a:srgbClr val="B4E3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i$ḻiḋè">
            <a:extLst>
              <a:ext uri="{FF2B5EF4-FFF2-40B4-BE49-F238E27FC236}">
                <a16:creationId xmlns:a16="http://schemas.microsoft.com/office/drawing/2014/main" id="{CB92799A-5360-49C3-96E3-0579027451EF}"/>
              </a:ext>
            </a:extLst>
          </p:cNvPr>
          <p:cNvGrpSpPr/>
          <p:nvPr/>
        </p:nvGrpSpPr>
        <p:grpSpPr>
          <a:xfrm flipH="1">
            <a:off x="919905" y="2082137"/>
            <a:ext cx="4104443" cy="3088140"/>
            <a:chOff x="3275012" y="2168525"/>
            <a:chExt cx="3154363" cy="2373313"/>
          </a:xfrm>
        </p:grpSpPr>
        <p:sp>
          <p:nvSpPr>
            <p:cNvPr id="3" name="işḷïḍè">
              <a:extLst>
                <a:ext uri="{FF2B5EF4-FFF2-40B4-BE49-F238E27FC236}">
                  <a16:creationId xmlns:a16="http://schemas.microsoft.com/office/drawing/2014/main" id="{1EF888FF-35C2-481A-A026-1C376B358DC3}"/>
                </a:ext>
              </a:extLst>
            </p:cNvPr>
            <p:cNvSpPr/>
            <p:nvPr/>
          </p:nvSpPr>
          <p:spPr bwMode="auto">
            <a:xfrm>
              <a:off x="3275012" y="2443163"/>
              <a:ext cx="3122613" cy="2098675"/>
            </a:xfrm>
            <a:custGeom>
              <a:avLst/>
              <a:gdLst/>
              <a:ahLst/>
              <a:cxnLst>
                <a:cxn ang="0">
                  <a:pos x="1380" y="721"/>
                </a:cxn>
                <a:cxn ang="0">
                  <a:pos x="1375" y="732"/>
                </a:cxn>
                <a:cxn ang="0">
                  <a:pos x="1339" y="790"/>
                </a:cxn>
                <a:cxn ang="0">
                  <a:pos x="1319" y="816"/>
                </a:cxn>
                <a:cxn ang="0">
                  <a:pos x="1303" y="834"/>
                </a:cxn>
                <a:cxn ang="0">
                  <a:pos x="1238" y="889"/>
                </a:cxn>
                <a:cxn ang="0">
                  <a:pos x="1223" y="899"/>
                </a:cxn>
                <a:cxn ang="0">
                  <a:pos x="1080" y="921"/>
                </a:cxn>
                <a:cxn ang="0">
                  <a:pos x="1044" y="916"/>
                </a:cxn>
                <a:cxn ang="0">
                  <a:pos x="786" y="819"/>
                </a:cxn>
                <a:cxn ang="0">
                  <a:pos x="416" y="587"/>
                </a:cxn>
                <a:cxn ang="0">
                  <a:pos x="269" y="477"/>
                </a:cxn>
                <a:cxn ang="0">
                  <a:pos x="219" y="437"/>
                </a:cxn>
                <a:cxn ang="0">
                  <a:pos x="203" y="425"/>
                </a:cxn>
                <a:cxn ang="0">
                  <a:pos x="203" y="426"/>
                </a:cxn>
                <a:cxn ang="0">
                  <a:pos x="106" y="540"/>
                </a:cxn>
                <a:cxn ang="0">
                  <a:pos x="0" y="0"/>
                </a:cxn>
                <a:cxn ang="0">
                  <a:pos x="563" y="0"/>
                </a:cxn>
                <a:cxn ang="0">
                  <a:pos x="489" y="89"/>
                </a:cxn>
                <a:cxn ang="0">
                  <a:pos x="465" y="117"/>
                </a:cxn>
                <a:cxn ang="0">
                  <a:pos x="480" y="130"/>
                </a:cxn>
                <a:cxn ang="0">
                  <a:pos x="638" y="280"/>
                </a:cxn>
                <a:cxn ang="0">
                  <a:pos x="1028" y="602"/>
                </a:cxn>
                <a:cxn ang="0">
                  <a:pos x="1045" y="615"/>
                </a:cxn>
                <a:cxn ang="0">
                  <a:pos x="1080" y="639"/>
                </a:cxn>
                <a:cxn ang="0">
                  <a:pos x="1195" y="708"/>
                </a:cxn>
                <a:cxn ang="0">
                  <a:pos x="1250" y="733"/>
                </a:cxn>
                <a:cxn ang="0">
                  <a:pos x="1303" y="746"/>
                </a:cxn>
                <a:cxn ang="0">
                  <a:pos x="1315" y="748"/>
                </a:cxn>
                <a:cxn ang="0">
                  <a:pos x="1342" y="746"/>
                </a:cxn>
                <a:cxn ang="0">
                  <a:pos x="1370" y="732"/>
                </a:cxn>
                <a:cxn ang="0">
                  <a:pos x="1380" y="721"/>
                </a:cxn>
              </a:cxnLst>
              <a:rect l="0" t="0" r="r" b="b"/>
              <a:pathLst>
                <a:path w="1380" h="926">
                  <a:moveTo>
                    <a:pt x="1380" y="721"/>
                  </a:moveTo>
                  <a:cubicBezTo>
                    <a:pt x="1379" y="724"/>
                    <a:pt x="1377" y="728"/>
                    <a:pt x="1375" y="732"/>
                  </a:cubicBezTo>
                  <a:cubicBezTo>
                    <a:pt x="1364" y="752"/>
                    <a:pt x="1352" y="772"/>
                    <a:pt x="1339" y="790"/>
                  </a:cubicBezTo>
                  <a:cubicBezTo>
                    <a:pt x="1333" y="799"/>
                    <a:pt x="1326" y="807"/>
                    <a:pt x="1319" y="816"/>
                  </a:cubicBezTo>
                  <a:cubicBezTo>
                    <a:pt x="1314" y="822"/>
                    <a:pt x="1308" y="828"/>
                    <a:pt x="1303" y="834"/>
                  </a:cubicBezTo>
                  <a:cubicBezTo>
                    <a:pt x="1283" y="854"/>
                    <a:pt x="1261" y="873"/>
                    <a:pt x="1238" y="889"/>
                  </a:cubicBezTo>
                  <a:cubicBezTo>
                    <a:pt x="1233" y="893"/>
                    <a:pt x="1228" y="896"/>
                    <a:pt x="1223" y="899"/>
                  </a:cubicBezTo>
                  <a:cubicBezTo>
                    <a:pt x="1185" y="919"/>
                    <a:pt x="1137" y="926"/>
                    <a:pt x="1080" y="921"/>
                  </a:cubicBezTo>
                  <a:cubicBezTo>
                    <a:pt x="1068" y="920"/>
                    <a:pt x="1056" y="918"/>
                    <a:pt x="1044" y="916"/>
                  </a:cubicBezTo>
                  <a:cubicBezTo>
                    <a:pt x="971" y="903"/>
                    <a:pt x="884" y="871"/>
                    <a:pt x="786" y="819"/>
                  </a:cubicBezTo>
                  <a:cubicBezTo>
                    <a:pt x="416" y="587"/>
                    <a:pt x="416" y="587"/>
                    <a:pt x="416" y="587"/>
                  </a:cubicBezTo>
                  <a:cubicBezTo>
                    <a:pt x="269" y="477"/>
                    <a:pt x="269" y="477"/>
                    <a:pt x="269" y="477"/>
                  </a:cubicBezTo>
                  <a:cubicBezTo>
                    <a:pt x="253" y="464"/>
                    <a:pt x="236" y="451"/>
                    <a:pt x="219" y="437"/>
                  </a:cubicBezTo>
                  <a:cubicBezTo>
                    <a:pt x="213" y="433"/>
                    <a:pt x="208" y="429"/>
                    <a:pt x="203" y="425"/>
                  </a:cubicBezTo>
                  <a:cubicBezTo>
                    <a:pt x="203" y="426"/>
                    <a:pt x="203" y="426"/>
                    <a:pt x="203" y="426"/>
                  </a:cubicBezTo>
                  <a:cubicBezTo>
                    <a:pt x="106" y="540"/>
                    <a:pt x="106" y="540"/>
                    <a:pt x="106" y="54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3" y="0"/>
                    <a:pt x="563" y="0"/>
                    <a:pt x="563" y="0"/>
                  </a:cubicBezTo>
                  <a:cubicBezTo>
                    <a:pt x="489" y="89"/>
                    <a:pt x="489" y="89"/>
                    <a:pt x="489" y="89"/>
                  </a:cubicBezTo>
                  <a:cubicBezTo>
                    <a:pt x="465" y="117"/>
                    <a:pt x="465" y="117"/>
                    <a:pt x="465" y="117"/>
                  </a:cubicBezTo>
                  <a:cubicBezTo>
                    <a:pt x="470" y="121"/>
                    <a:pt x="474" y="125"/>
                    <a:pt x="480" y="130"/>
                  </a:cubicBezTo>
                  <a:cubicBezTo>
                    <a:pt x="535" y="183"/>
                    <a:pt x="588" y="233"/>
                    <a:pt x="638" y="280"/>
                  </a:cubicBezTo>
                  <a:cubicBezTo>
                    <a:pt x="1028" y="602"/>
                    <a:pt x="1028" y="602"/>
                    <a:pt x="1028" y="602"/>
                  </a:cubicBezTo>
                  <a:cubicBezTo>
                    <a:pt x="1045" y="615"/>
                    <a:pt x="1045" y="615"/>
                    <a:pt x="1045" y="615"/>
                  </a:cubicBezTo>
                  <a:cubicBezTo>
                    <a:pt x="1057" y="623"/>
                    <a:pt x="1069" y="631"/>
                    <a:pt x="1080" y="639"/>
                  </a:cubicBezTo>
                  <a:cubicBezTo>
                    <a:pt x="1123" y="668"/>
                    <a:pt x="1161" y="691"/>
                    <a:pt x="1195" y="708"/>
                  </a:cubicBezTo>
                  <a:cubicBezTo>
                    <a:pt x="1215" y="718"/>
                    <a:pt x="1233" y="726"/>
                    <a:pt x="1250" y="733"/>
                  </a:cubicBezTo>
                  <a:cubicBezTo>
                    <a:pt x="1269" y="740"/>
                    <a:pt x="1287" y="744"/>
                    <a:pt x="1303" y="746"/>
                  </a:cubicBezTo>
                  <a:cubicBezTo>
                    <a:pt x="1307" y="747"/>
                    <a:pt x="1311" y="747"/>
                    <a:pt x="1315" y="748"/>
                  </a:cubicBezTo>
                  <a:cubicBezTo>
                    <a:pt x="1325" y="748"/>
                    <a:pt x="1334" y="747"/>
                    <a:pt x="1342" y="746"/>
                  </a:cubicBezTo>
                  <a:cubicBezTo>
                    <a:pt x="1353" y="743"/>
                    <a:pt x="1362" y="739"/>
                    <a:pt x="1370" y="732"/>
                  </a:cubicBezTo>
                  <a:cubicBezTo>
                    <a:pt x="1374" y="729"/>
                    <a:pt x="1377" y="725"/>
                    <a:pt x="1380" y="721"/>
                  </a:cubicBezTo>
                  <a:close/>
                </a:path>
              </a:pathLst>
            </a:custGeom>
            <a:solidFill>
              <a:srgbClr val="B4E3F7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/>
            </a:p>
          </p:txBody>
        </p:sp>
        <p:sp>
          <p:nvSpPr>
            <p:cNvPr id="4" name="ïŝľîdê">
              <a:extLst>
                <a:ext uri="{FF2B5EF4-FFF2-40B4-BE49-F238E27FC236}">
                  <a16:creationId xmlns:a16="http://schemas.microsoft.com/office/drawing/2014/main" id="{FBDDA3AE-3FCE-4DAA-8967-C0E013F8C433}"/>
                </a:ext>
              </a:extLst>
            </p:cNvPr>
            <p:cNvSpPr/>
            <p:nvPr/>
          </p:nvSpPr>
          <p:spPr bwMode="auto">
            <a:xfrm>
              <a:off x="4848225" y="2198688"/>
              <a:ext cx="1541463" cy="1885950"/>
            </a:xfrm>
            <a:custGeom>
              <a:avLst/>
              <a:gdLst/>
              <a:ahLst/>
              <a:cxnLst>
                <a:cxn ang="0">
                  <a:pos x="558" y="810"/>
                </a:cxn>
                <a:cxn ang="0">
                  <a:pos x="514" y="661"/>
                </a:cxn>
                <a:cxn ang="0">
                  <a:pos x="500" y="634"/>
                </a:cxn>
                <a:cxn ang="0">
                  <a:pos x="24" y="26"/>
                </a:cxn>
                <a:cxn ang="0">
                  <a:pos x="0" y="0"/>
                </a:cxn>
                <a:cxn ang="0">
                  <a:pos x="30" y="26"/>
                </a:cxn>
                <a:cxn ang="0">
                  <a:pos x="545" y="530"/>
                </a:cxn>
                <a:cxn ang="0">
                  <a:pos x="608" y="613"/>
                </a:cxn>
                <a:cxn ang="0">
                  <a:pos x="638" y="661"/>
                </a:cxn>
                <a:cxn ang="0">
                  <a:pos x="650" y="682"/>
                </a:cxn>
                <a:cxn ang="0">
                  <a:pos x="675" y="745"/>
                </a:cxn>
                <a:cxn ang="0">
                  <a:pos x="679" y="788"/>
                </a:cxn>
                <a:cxn ang="0">
                  <a:pos x="666" y="818"/>
                </a:cxn>
                <a:cxn ang="0">
                  <a:pos x="638" y="832"/>
                </a:cxn>
                <a:cxn ang="0">
                  <a:pos x="620" y="831"/>
                </a:cxn>
                <a:cxn ang="0">
                  <a:pos x="608" y="829"/>
                </a:cxn>
                <a:cxn ang="0">
                  <a:pos x="598" y="826"/>
                </a:cxn>
                <a:cxn ang="0">
                  <a:pos x="558" y="810"/>
                </a:cxn>
              </a:cxnLst>
              <a:rect l="0" t="0" r="r" b="b"/>
              <a:pathLst>
                <a:path w="681" h="832">
                  <a:moveTo>
                    <a:pt x="558" y="810"/>
                  </a:moveTo>
                  <a:cubicBezTo>
                    <a:pt x="558" y="770"/>
                    <a:pt x="543" y="721"/>
                    <a:pt x="514" y="661"/>
                  </a:cubicBezTo>
                  <a:cubicBezTo>
                    <a:pt x="510" y="652"/>
                    <a:pt x="505" y="643"/>
                    <a:pt x="500" y="634"/>
                  </a:cubicBezTo>
                  <a:cubicBezTo>
                    <a:pt x="422" y="486"/>
                    <a:pt x="263" y="284"/>
                    <a:pt x="24" y="26"/>
                  </a:cubicBezTo>
                  <a:cubicBezTo>
                    <a:pt x="16" y="17"/>
                    <a:pt x="8" y="9"/>
                    <a:pt x="0" y="0"/>
                  </a:cubicBezTo>
                  <a:cubicBezTo>
                    <a:pt x="10" y="9"/>
                    <a:pt x="20" y="17"/>
                    <a:pt x="30" y="26"/>
                  </a:cubicBezTo>
                  <a:cubicBezTo>
                    <a:pt x="266" y="231"/>
                    <a:pt x="437" y="399"/>
                    <a:pt x="545" y="530"/>
                  </a:cubicBezTo>
                  <a:cubicBezTo>
                    <a:pt x="569" y="559"/>
                    <a:pt x="590" y="587"/>
                    <a:pt x="608" y="613"/>
                  </a:cubicBezTo>
                  <a:cubicBezTo>
                    <a:pt x="619" y="630"/>
                    <a:pt x="630" y="646"/>
                    <a:pt x="638" y="661"/>
                  </a:cubicBezTo>
                  <a:cubicBezTo>
                    <a:pt x="643" y="668"/>
                    <a:pt x="646" y="675"/>
                    <a:pt x="650" y="682"/>
                  </a:cubicBezTo>
                  <a:cubicBezTo>
                    <a:pt x="662" y="705"/>
                    <a:pt x="670" y="726"/>
                    <a:pt x="675" y="745"/>
                  </a:cubicBezTo>
                  <a:cubicBezTo>
                    <a:pt x="680" y="763"/>
                    <a:pt x="681" y="777"/>
                    <a:pt x="679" y="788"/>
                  </a:cubicBezTo>
                  <a:cubicBezTo>
                    <a:pt x="676" y="799"/>
                    <a:pt x="672" y="809"/>
                    <a:pt x="666" y="818"/>
                  </a:cubicBezTo>
                  <a:cubicBezTo>
                    <a:pt x="660" y="827"/>
                    <a:pt x="651" y="832"/>
                    <a:pt x="638" y="832"/>
                  </a:cubicBezTo>
                  <a:cubicBezTo>
                    <a:pt x="632" y="832"/>
                    <a:pt x="626" y="832"/>
                    <a:pt x="620" y="831"/>
                  </a:cubicBezTo>
                  <a:cubicBezTo>
                    <a:pt x="616" y="831"/>
                    <a:pt x="612" y="830"/>
                    <a:pt x="608" y="829"/>
                  </a:cubicBezTo>
                  <a:cubicBezTo>
                    <a:pt x="604" y="828"/>
                    <a:pt x="601" y="827"/>
                    <a:pt x="598" y="826"/>
                  </a:cubicBezTo>
                  <a:cubicBezTo>
                    <a:pt x="584" y="821"/>
                    <a:pt x="571" y="816"/>
                    <a:pt x="558" y="810"/>
                  </a:cubicBezTo>
                  <a:close/>
                </a:path>
              </a:pathLst>
            </a:custGeom>
            <a:solidFill>
              <a:srgbClr val="FFBFD7"/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/>
            </a:p>
          </p:txBody>
        </p:sp>
        <p:sp>
          <p:nvSpPr>
            <p:cNvPr id="5" name="îśļíḍê">
              <a:extLst>
                <a:ext uri="{FF2B5EF4-FFF2-40B4-BE49-F238E27FC236}">
                  <a16:creationId xmlns:a16="http://schemas.microsoft.com/office/drawing/2014/main" id="{885B691F-DD74-461C-9C95-E737A11A7752}"/>
                </a:ext>
              </a:extLst>
            </p:cNvPr>
            <p:cNvSpPr/>
            <p:nvPr/>
          </p:nvSpPr>
          <p:spPr bwMode="auto">
            <a:xfrm>
              <a:off x="3275012" y="2168525"/>
              <a:ext cx="3154363" cy="1970088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19" y="106"/>
                </a:cxn>
                <a:cxn ang="0">
                  <a:pos x="547" y="106"/>
                </a:cxn>
                <a:cxn ang="0">
                  <a:pos x="563" y="121"/>
                </a:cxn>
                <a:cxn ang="0">
                  <a:pos x="0" y="121"/>
                </a:cxn>
                <a:cxn ang="0">
                  <a:pos x="1380" y="842"/>
                </a:cxn>
                <a:cxn ang="0">
                  <a:pos x="1370" y="853"/>
                </a:cxn>
                <a:cxn ang="0">
                  <a:pos x="1342" y="867"/>
                </a:cxn>
                <a:cxn ang="0">
                  <a:pos x="1315" y="869"/>
                </a:cxn>
                <a:cxn ang="0">
                  <a:pos x="1303" y="867"/>
                </a:cxn>
                <a:cxn ang="0">
                  <a:pos x="1250" y="854"/>
                </a:cxn>
                <a:cxn ang="0">
                  <a:pos x="1195" y="829"/>
                </a:cxn>
                <a:cxn ang="0">
                  <a:pos x="1080" y="760"/>
                </a:cxn>
                <a:cxn ang="0">
                  <a:pos x="1045" y="736"/>
                </a:cxn>
                <a:cxn ang="0">
                  <a:pos x="1028" y="723"/>
                </a:cxn>
                <a:cxn ang="0">
                  <a:pos x="638" y="401"/>
                </a:cxn>
                <a:cxn ang="0">
                  <a:pos x="480" y="251"/>
                </a:cxn>
                <a:cxn ang="0">
                  <a:pos x="465" y="238"/>
                </a:cxn>
                <a:cxn ang="0">
                  <a:pos x="489" y="210"/>
                </a:cxn>
                <a:cxn ang="0">
                  <a:pos x="1044" y="691"/>
                </a:cxn>
                <a:cxn ang="0">
                  <a:pos x="1119" y="745"/>
                </a:cxn>
                <a:cxn ang="0">
                  <a:pos x="1195" y="793"/>
                </a:cxn>
                <a:cxn ang="0">
                  <a:pos x="1235" y="814"/>
                </a:cxn>
                <a:cxn ang="0">
                  <a:pos x="1253" y="823"/>
                </a:cxn>
                <a:cxn ang="0">
                  <a:pos x="1293" y="839"/>
                </a:cxn>
                <a:cxn ang="0">
                  <a:pos x="1303" y="842"/>
                </a:cxn>
                <a:cxn ang="0">
                  <a:pos x="1315" y="844"/>
                </a:cxn>
                <a:cxn ang="0">
                  <a:pos x="1333" y="845"/>
                </a:cxn>
                <a:cxn ang="0">
                  <a:pos x="1361" y="831"/>
                </a:cxn>
                <a:cxn ang="0">
                  <a:pos x="1374" y="801"/>
                </a:cxn>
                <a:cxn ang="0">
                  <a:pos x="1370" y="758"/>
                </a:cxn>
                <a:cxn ang="0">
                  <a:pos x="1345" y="695"/>
                </a:cxn>
                <a:cxn ang="0">
                  <a:pos x="1333" y="674"/>
                </a:cxn>
                <a:cxn ang="0">
                  <a:pos x="1303" y="626"/>
                </a:cxn>
                <a:cxn ang="0">
                  <a:pos x="1240" y="543"/>
                </a:cxn>
                <a:cxn ang="0">
                  <a:pos x="725" y="39"/>
                </a:cxn>
                <a:cxn ang="0">
                  <a:pos x="695" y="13"/>
                </a:cxn>
                <a:cxn ang="0">
                  <a:pos x="682" y="0"/>
                </a:cxn>
                <a:cxn ang="0">
                  <a:pos x="728" y="39"/>
                </a:cxn>
                <a:cxn ang="0">
                  <a:pos x="945" y="234"/>
                </a:cxn>
                <a:cxn ang="0">
                  <a:pos x="1247" y="543"/>
                </a:cxn>
                <a:cxn ang="0">
                  <a:pos x="1303" y="613"/>
                </a:cxn>
                <a:cxn ang="0">
                  <a:pos x="1344" y="674"/>
                </a:cxn>
                <a:cxn ang="0">
                  <a:pos x="1356" y="695"/>
                </a:cxn>
                <a:cxn ang="0">
                  <a:pos x="1384" y="758"/>
                </a:cxn>
                <a:cxn ang="0">
                  <a:pos x="1392" y="793"/>
                </a:cxn>
                <a:cxn ang="0">
                  <a:pos x="1392" y="792"/>
                </a:cxn>
                <a:cxn ang="0">
                  <a:pos x="1380" y="842"/>
                </a:cxn>
              </a:cxnLst>
              <a:rect l="0" t="0" r="r" b="b"/>
              <a:pathLst>
                <a:path w="1394" h="869">
                  <a:moveTo>
                    <a:pt x="0" y="121"/>
                  </a:moveTo>
                  <a:cubicBezTo>
                    <a:pt x="19" y="106"/>
                    <a:pt x="19" y="106"/>
                    <a:pt x="19" y="106"/>
                  </a:cubicBezTo>
                  <a:cubicBezTo>
                    <a:pt x="547" y="106"/>
                    <a:pt x="547" y="106"/>
                    <a:pt x="547" y="106"/>
                  </a:cubicBezTo>
                  <a:cubicBezTo>
                    <a:pt x="563" y="121"/>
                    <a:pt x="563" y="121"/>
                    <a:pt x="563" y="121"/>
                  </a:cubicBezTo>
                  <a:lnTo>
                    <a:pt x="0" y="121"/>
                  </a:lnTo>
                  <a:close/>
                  <a:moveTo>
                    <a:pt x="1380" y="842"/>
                  </a:moveTo>
                  <a:cubicBezTo>
                    <a:pt x="1377" y="846"/>
                    <a:pt x="1374" y="850"/>
                    <a:pt x="1370" y="853"/>
                  </a:cubicBezTo>
                  <a:cubicBezTo>
                    <a:pt x="1362" y="860"/>
                    <a:pt x="1353" y="864"/>
                    <a:pt x="1342" y="867"/>
                  </a:cubicBezTo>
                  <a:cubicBezTo>
                    <a:pt x="1334" y="868"/>
                    <a:pt x="1325" y="869"/>
                    <a:pt x="1315" y="869"/>
                  </a:cubicBezTo>
                  <a:cubicBezTo>
                    <a:pt x="1311" y="868"/>
                    <a:pt x="1307" y="868"/>
                    <a:pt x="1303" y="867"/>
                  </a:cubicBezTo>
                  <a:cubicBezTo>
                    <a:pt x="1287" y="865"/>
                    <a:pt x="1269" y="861"/>
                    <a:pt x="1250" y="854"/>
                  </a:cubicBezTo>
                  <a:cubicBezTo>
                    <a:pt x="1233" y="847"/>
                    <a:pt x="1215" y="839"/>
                    <a:pt x="1195" y="829"/>
                  </a:cubicBezTo>
                  <a:cubicBezTo>
                    <a:pt x="1161" y="812"/>
                    <a:pt x="1123" y="789"/>
                    <a:pt x="1080" y="760"/>
                  </a:cubicBezTo>
                  <a:cubicBezTo>
                    <a:pt x="1069" y="752"/>
                    <a:pt x="1057" y="744"/>
                    <a:pt x="1045" y="736"/>
                  </a:cubicBezTo>
                  <a:cubicBezTo>
                    <a:pt x="1028" y="723"/>
                    <a:pt x="1028" y="723"/>
                    <a:pt x="1028" y="723"/>
                  </a:cubicBezTo>
                  <a:cubicBezTo>
                    <a:pt x="638" y="401"/>
                    <a:pt x="638" y="401"/>
                    <a:pt x="638" y="401"/>
                  </a:cubicBezTo>
                  <a:cubicBezTo>
                    <a:pt x="588" y="354"/>
                    <a:pt x="535" y="304"/>
                    <a:pt x="480" y="251"/>
                  </a:cubicBezTo>
                  <a:cubicBezTo>
                    <a:pt x="474" y="246"/>
                    <a:pt x="470" y="242"/>
                    <a:pt x="465" y="238"/>
                  </a:cubicBezTo>
                  <a:cubicBezTo>
                    <a:pt x="489" y="210"/>
                    <a:pt x="489" y="210"/>
                    <a:pt x="489" y="210"/>
                  </a:cubicBezTo>
                  <a:cubicBezTo>
                    <a:pt x="716" y="425"/>
                    <a:pt x="901" y="585"/>
                    <a:pt x="1044" y="691"/>
                  </a:cubicBezTo>
                  <a:cubicBezTo>
                    <a:pt x="1071" y="711"/>
                    <a:pt x="1095" y="729"/>
                    <a:pt x="1119" y="745"/>
                  </a:cubicBezTo>
                  <a:cubicBezTo>
                    <a:pt x="1146" y="763"/>
                    <a:pt x="1172" y="779"/>
                    <a:pt x="1195" y="793"/>
                  </a:cubicBezTo>
                  <a:cubicBezTo>
                    <a:pt x="1209" y="801"/>
                    <a:pt x="1223" y="808"/>
                    <a:pt x="1235" y="814"/>
                  </a:cubicBezTo>
                  <a:cubicBezTo>
                    <a:pt x="1241" y="817"/>
                    <a:pt x="1247" y="820"/>
                    <a:pt x="1253" y="823"/>
                  </a:cubicBezTo>
                  <a:cubicBezTo>
                    <a:pt x="1266" y="829"/>
                    <a:pt x="1279" y="834"/>
                    <a:pt x="1293" y="839"/>
                  </a:cubicBezTo>
                  <a:cubicBezTo>
                    <a:pt x="1296" y="840"/>
                    <a:pt x="1299" y="841"/>
                    <a:pt x="1303" y="842"/>
                  </a:cubicBezTo>
                  <a:cubicBezTo>
                    <a:pt x="1307" y="843"/>
                    <a:pt x="1311" y="844"/>
                    <a:pt x="1315" y="844"/>
                  </a:cubicBezTo>
                  <a:cubicBezTo>
                    <a:pt x="1321" y="845"/>
                    <a:pt x="1327" y="845"/>
                    <a:pt x="1333" y="845"/>
                  </a:cubicBezTo>
                  <a:cubicBezTo>
                    <a:pt x="1346" y="845"/>
                    <a:pt x="1355" y="840"/>
                    <a:pt x="1361" y="831"/>
                  </a:cubicBezTo>
                  <a:cubicBezTo>
                    <a:pt x="1367" y="822"/>
                    <a:pt x="1371" y="812"/>
                    <a:pt x="1374" y="801"/>
                  </a:cubicBezTo>
                  <a:cubicBezTo>
                    <a:pt x="1376" y="790"/>
                    <a:pt x="1375" y="776"/>
                    <a:pt x="1370" y="758"/>
                  </a:cubicBezTo>
                  <a:cubicBezTo>
                    <a:pt x="1365" y="739"/>
                    <a:pt x="1357" y="718"/>
                    <a:pt x="1345" y="695"/>
                  </a:cubicBezTo>
                  <a:cubicBezTo>
                    <a:pt x="1341" y="688"/>
                    <a:pt x="1338" y="681"/>
                    <a:pt x="1333" y="674"/>
                  </a:cubicBezTo>
                  <a:cubicBezTo>
                    <a:pt x="1325" y="659"/>
                    <a:pt x="1314" y="643"/>
                    <a:pt x="1303" y="626"/>
                  </a:cubicBezTo>
                  <a:cubicBezTo>
                    <a:pt x="1285" y="600"/>
                    <a:pt x="1264" y="572"/>
                    <a:pt x="1240" y="543"/>
                  </a:cubicBezTo>
                  <a:cubicBezTo>
                    <a:pt x="1132" y="412"/>
                    <a:pt x="961" y="244"/>
                    <a:pt x="725" y="39"/>
                  </a:cubicBezTo>
                  <a:cubicBezTo>
                    <a:pt x="715" y="30"/>
                    <a:pt x="705" y="22"/>
                    <a:pt x="695" y="13"/>
                  </a:cubicBezTo>
                  <a:cubicBezTo>
                    <a:pt x="691" y="9"/>
                    <a:pt x="686" y="4"/>
                    <a:pt x="682" y="0"/>
                  </a:cubicBezTo>
                  <a:cubicBezTo>
                    <a:pt x="698" y="13"/>
                    <a:pt x="713" y="26"/>
                    <a:pt x="728" y="39"/>
                  </a:cubicBezTo>
                  <a:cubicBezTo>
                    <a:pt x="808" y="108"/>
                    <a:pt x="880" y="173"/>
                    <a:pt x="945" y="234"/>
                  </a:cubicBezTo>
                  <a:cubicBezTo>
                    <a:pt x="1073" y="353"/>
                    <a:pt x="1174" y="456"/>
                    <a:pt x="1247" y="543"/>
                  </a:cubicBezTo>
                  <a:cubicBezTo>
                    <a:pt x="1268" y="568"/>
                    <a:pt x="1286" y="591"/>
                    <a:pt x="1303" y="613"/>
                  </a:cubicBezTo>
                  <a:cubicBezTo>
                    <a:pt x="1318" y="635"/>
                    <a:pt x="1332" y="655"/>
                    <a:pt x="1344" y="674"/>
                  </a:cubicBezTo>
                  <a:cubicBezTo>
                    <a:pt x="1348" y="681"/>
                    <a:pt x="1352" y="688"/>
                    <a:pt x="1356" y="695"/>
                  </a:cubicBezTo>
                  <a:cubicBezTo>
                    <a:pt x="1368" y="718"/>
                    <a:pt x="1378" y="739"/>
                    <a:pt x="1384" y="758"/>
                  </a:cubicBezTo>
                  <a:cubicBezTo>
                    <a:pt x="1388" y="772"/>
                    <a:pt x="1391" y="783"/>
                    <a:pt x="1392" y="793"/>
                  </a:cubicBezTo>
                  <a:cubicBezTo>
                    <a:pt x="1392" y="792"/>
                    <a:pt x="1392" y="792"/>
                    <a:pt x="1392" y="792"/>
                  </a:cubicBezTo>
                  <a:cubicBezTo>
                    <a:pt x="1394" y="808"/>
                    <a:pt x="1390" y="825"/>
                    <a:pt x="1380" y="84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400"/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F95F810-22A8-4341-8EDE-588EB03ACA63}"/>
              </a:ext>
            </a:extLst>
          </p:cNvPr>
          <p:cNvSpPr txBox="1"/>
          <p:nvPr/>
        </p:nvSpPr>
        <p:spPr>
          <a:xfrm>
            <a:off x="3286791" y="2968088"/>
            <a:ext cx="167152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000" b="1" dirty="0">
                <a:latin typeface="+mn-ea"/>
                <a:cs typeface="+mn-ea"/>
                <a:sym typeface="+mn-lt"/>
              </a:rPr>
              <a:t>TITLE HERE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4B2E6F-4A96-4BF1-B018-F1E1E25C9650}"/>
              </a:ext>
            </a:extLst>
          </p:cNvPr>
          <p:cNvSpPr txBox="1"/>
          <p:nvPr/>
        </p:nvSpPr>
        <p:spPr>
          <a:xfrm>
            <a:off x="6857570" y="2190696"/>
            <a:ext cx="4362884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</a:t>
            </a:r>
            <a:r>
              <a:rPr lang="en-US" altLang="zh-CN" sz="1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000" dirty="0">
                <a:latin typeface="+mn-ea"/>
                <a:cs typeface="+mn-ea"/>
                <a:sym typeface="+mn-lt"/>
              </a:rPr>
              <a:t>for any woman. I love you more than I‘ve ever loved any woman. And I’ve waited longer for you than I‘ve waited</a:t>
            </a:r>
            <a:r>
              <a:rPr lang="en-US" altLang="zh-CN" sz="1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000" dirty="0">
                <a:latin typeface="+mn-ea"/>
                <a:cs typeface="+mn-ea"/>
                <a:sym typeface="+mn-lt"/>
              </a:rPr>
              <a:t>for any woman.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F9E69F-FB1F-4AE1-B397-C393F5FD0489}"/>
              </a:ext>
            </a:extLst>
          </p:cNvPr>
          <p:cNvSpPr txBox="1"/>
          <p:nvPr/>
        </p:nvSpPr>
        <p:spPr>
          <a:xfrm>
            <a:off x="6841788" y="1775390"/>
            <a:ext cx="25590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F780696-E45F-4787-A2B1-5F57F9015589}"/>
              </a:ext>
            </a:extLst>
          </p:cNvPr>
          <p:cNvSpPr txBox="1"/>
          <p:nvPr/>
        </p:nvSpPr>
        <p:spPr>
          <a:xfrm>
            <a:off x="6857570" y="4286355"/>
            <a:ext cx="4362884" cy="127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</a:t>
            </a:r>
            <a:r>
              <a:rPr lang="en-US" altLang="zh-CN" sz="1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000" dirty="0">
                <a:latin typeface="+mn-ea"/>
                <a:cs typeface="+mn-ea"/>
                <a:sym typeface="+mn-lt"/>
              </a:rPr>
              <a:t>for any woman. I love you more than I‘ve ever loved any woman. And I’ve waited longer for you than I‘ve waited</a:t>
            </a:r>
            <a:r>
              <a:rPr lang="en-US" altLang="zh-CN" sz="1000" dirty="0">
                <a:latin typeface="+mn-ea"/>
                <a:cs typeface="+mn-ea"/>
                <a:sym typeface="+mn-lt"/>
              </a:rPr>
              <a:t> </a:t>
            </a:r>
            <a:r>
              <a:rPr lang="zh-CN" altLang="en-US" sz="1000" dirty="0">
                <a:latin typeface="+mn-ea"/>
                <a:cs typeface="+mn-ea"/>
                <a:sym typeface="+mn-lt"/>
              </a:rPr>
              <a:t>for any woman.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9584B1-90D8-4BF3-8F0F-15762C2BC341}"/>
              </a:ext>
            </a:extLst>
          </p:cNvPr>
          <p:cNvSpPr txBox="1"/>
          <p:nvPr/>
        </p:nvSpPr>
        <p:spPr>
          <a:xfrm>
            <a:off x="6841788" y="3871049"/>
            <a:ext cx="255902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06CB6F-DEF2-487B-BCF4-6F26FE4B5CCB}"/>
              </a:ext>
            </a:extLst>
          </p:cNvPr>
          <p:cNvSpPr txBox="1"/>
          <p:nvPr/>
        </p:nvSpPr>
        <p:spPr>
          <a:xfrm>
            <a:off x="5930579" y="1938999"/>
            <a:ext cx="103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01</a:t>
            </a:r>
            <a:endParaRPr lang="zh-CN" altLang="en-US" sz="3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0AF85E2-6C21-4D8D-B822-77F3F5C42A56}"/>
              </a:ext>
            </a:extLst>
          </p:cNvPr>
          <p:cNvSpPr/>
          <p:nvPr/>
        </p:nvSpPr>
        <p:spPr>
          <a:xfrm>
            <a:off x="5909343" y="3959747"/>
            <a:ext cx="633273" cy="637224"/>
          </a:xfrm>
          <a:prstGeom prst="ellipse">
            <a:avLst/>
          </a:prstGeom>
          <a:solidFill>
            <a:srgbClr val="B4E3F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574365-1EDD-4F8A-8121-3541EE21D125}"/>
              </a:ext>
            </a:extLst>
          </p:cNvPr>
          <p:cNvSpPr txBox="1"/>
          <p:nvPr/>
        </p:nvSpPr>
        <p:spPr>
          <a:xfrm>
            <a:off x="5925125" y="3981314"/>
            <a:ext cx="103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02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5008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/>
      <p:bldP spid="9" grpId="0"/>
      <p:bldP spid="10" grpId="0"/>
      <p:bldP spid="11" grpId="0"/>
      <p:bldP spid="12" grpId="0"/>
      <p:bldP spid="13" grpId="0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B3D7D59-1CB2-4983-B139-63AF4F742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45C2DD5-F9D0-457F-9B61-26A36518F799}"/>
              </a:ext>
            </a:extLst>
          </p:cNvPr>
          <p:cNvSpPr txBox="1"/>
          <p:nvPr/>
        </p:nvSpPr>
        <p:spPr>
          <a:xfrm>
            <a:off x="2852009" y="2398502"/>
            <a:ext cx="1266092" cy="830997"/>
          </a:xfrm>
          <a:prstGeom prst="rect">
            <a:avLst/>
          </a:prstGeom>
          <a:noFill/>
          <a:effectLst>
            <a:outerShdw blurRad="50800" dist="25400" dir="5400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b="1" dirty="0">
                <a:cs typeface="+mn-ea"/>
                <a:sym typeface="+mn-lt"/>
              </a:rPr>
              <a:t>0 2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DBB03F-23EC-4C24-AFD0-375EC4A3C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210" y="3249741"/>
            <a:ext cx="3050805" cy="8735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zh-CN" altLang="en-US" sz="900" dirty="0">
                <a:latin typeface="+mn-ea"/>
                <a:sym typeface="+mn-ea"/>
              </a:rPr>
              <a:t>I love you more than I've ever loved any woman. And I've waited longer for you than I've waited for any woman. </a:t>
            </a:r>
          </a:p>
        </p:txBody>
      </p:sp>
    </p:spTree>
    <p:extLst>
      <p:ext uri="{BB962C8B-B14F-4D97-AF65-F5344CB8AC3E}">
        <p14:creationId xmlns:p14="http://schemas.microsoft.com/office/powerpoint/2010/main" val="3863758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>
            <a:extLst>
              <a:ext uri="{FF2B5EF4-FFF2-40B4-BE49-F238E27FC236}">
                <a16:creationId xmlns:a16="http://schemas.microsoft.com/office/drawing/2014/main" id="{1BC6D5FA-08D9-49A7-BA87-3E4AE71B9AF8}"/>
              </a:ext>
            </a:extLst>
          </p:cNvPr>
          <p:cNvGrpSpPr/>
          <p:nvPr/>
        </p:nvGrpSpPr>
        <p:grpSpPr>
          <a:xfrm>
            <a:off x="2443102" y="874575"/>
            <a:ext cx="3090190" cy="5108849"/>
            <a:chOff x="7118737" y="1698171"/>
            <a:chExt cx="2801257" cy="4746172"/>
          </a:xfrm>
        </p:grpSpPr>
        <p:cxnSp>
          <p:nvCxnSpPr>
            <p:cNvPr id="21" name="Straight Connector 5">
              <a:extLst>
                <a:ext uri="{FF2B5EF4-FFF2-40B4-BE49-F238E27FC236}">
                  <a16:creationId xmlns:a16="http://schemas.microsoft.com/office/drawing/2014/main" id="{408F5EF0-EE0A-497B-A1CA-1D109A491A2D}"/>
                </a:ext>
              </a:extLst>
            </p:cNvPr>
            <p:cNvCxnSpPr/>
            <p:nvPr/>
          </p:nvCxnSpPr>
          <p:spPr>
            <a:xfrm>
              <a:off x="7118737" y="1698171"/>
              <a:ext cx="0" cy="4746172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7">
              <a:extLst>
                <a:ext uri="{FF2B5EF4-FFF2-40B4-BE49-F238E27FC236}">
                  <a16:creationId xmlns:a16="http://schemas.microsoft.com/office/drawing/2014/main" id="{DF153ECC-2FE5-4AD4-AD93-B92127AC4ECF}"/>
                </a:ext>
              </a:extLst>
            </p:cNvPr>
            <p:cNvCxnSpPr/>
            <p:nvPr/>
          </p:nvCxnSpPr>
          <p:spPr>
            <a:xfrm>
              <a:off x="7118737" y="1698171"/>
              <a:ext cx="2794520" cy="0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48">
              <a:extLst>
                <a:ext uri="{FF2B5EF4-FFF2-40B4-BE49-F238E27FC236}">
                  <a16:creationId xmlns:a16="http://schemas.microsoft.com/office/drawing/2014/main" id="{43F13870-377A-458A-BA6B-42AB55B7FFAA}"/>
                </a:ext>
              </a:extLst>
            </p:cNvPr>
            <p:cNvCxnSpPr/>
            <p:nvPr/>
          </p:nvCxnSpPr>
          <p:spPr>
            <a:xfrm>
              <a:off x="9919994" y="1698171"/>
              <a:ext cx="0" cy="443102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9">
              <a:extLst>
                <a:ext uri="{FF2B5EF4-FFF2-40B4-BE49-F238E27FC236}">
                  <a16:creationId xmlns:a16="http://schemas.microsoft.com/office/drawing/2014/main" id="{E4EDC3C9-0819-420A-8DB5-E44C98E356F1}"/>
                </a:ext>
              </a:extLst>
            </p:cNvPr>
            <p:cNvCxnSpPr/>
            <p:nvPr/>
          </p:nvCxnSpPr>
          <p:spPr>
            <a:xfrm>
              <a:off x="9919994" y="2985702"/>
              <a:ext cx="0" cy="719601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0">
              <a:extLst>
                <a:ext uri="{FF2B5EF4-FFF2-40B4-BE49-F238E27FC236}">
                  <a16:creationId xmlns:a16="http://schemas.microsoft.com/office/drawing/2014/main" id="{78442E17-8B2E-42BF-8B18-BA4F573E8F5D}"/>
                </a:ext>
              </a:extLst>
            </p:cNvPr>
            <p:cNvCxnSpPr/>
            <p:nvPr/>
          </p:nvCxnSpPr>
          <p:spPr>
            <a:xfrm>
              <a:off x="9919994" y="4565630"/>
              <a:ext cx="0" cy="719601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4">
              <a:extLst>
                <a:ext uri="{FF2B5EF4-FFF2-40B4-BE49-F238E27FC236}">
                  <a16:creationId xmlns:a16="http://schemas.microsoft.com/office/drawing/2014/main" id="{0C78B0A0-7EE3-4C2A-9CB7-D1295AE04C1C}"/>
                </a:ext>
              </a:extLst>
            </p:cNvPr>
            <p:cNvCxnSpPr/>
            <p:nvPr/>
          </p:nvCxnSpPr>
          <p:spPr>
            <a:xfrm flipH="1">
              <a:off x="9913257" y="6106678"/>
              <a:ext cx="6737" cy="337665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55">
              <a:extLst>
                <a:ext uri="{FF2B5EF4-FFF2-40B4-BE49-F238E27FC236}">
                  <a16:creationId xmlns:a16="http://schemas.microsoft.com/office/drawing/2014/main" id="{E610BA84-146C-404D-B869-AE55111F54A0}"/>
                </a:ext>
              </a:extLst>
            </p:cNvPr>
            <p:cNvCxnSpPr/>
            <p:nvPr/>
          </p:nvCxnSpPr>
          <p:spPr>
            <a:xfrm>
              <a:off x="7118737" y="6444343"/>
              <a:ext cx="2794520" cy="0"/>
            </a:xfrm>
            <a:prstGeom prst="line">
              <a:avLst/>
            </a:prstGeom>
            <a:ln>
              <a:solidFill>
                <a:srgbClr val="1ABB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0">
            <a:extLst>
              <a:ext uri="{FF2B5EF4-FFF2-40B4-BE49-F238E27FC236}">
                <a16:creationId xmlns:a16="http://schemas.microsoft.com/office/drawing/2014/main" id="{8394C850-2A13-4434-A00F-E1B086754929}"/>
              </a:ext>
            </a:extLst>
          </p:cNvPr>
          <p:cNvGrpSpPr/>
          <p:nvPr/>
        </p:nvGrpSpPr>
        <p:grpSpPr>
          <a:xfrm>
            <a:off x="2019939" y="3043680"/>
            <a:ext cx="794655" cy="794655"/>
            <a:chOff x="6122494" y="2988536"/>
            <a:chExt cx="604911" cy="604911"/>
          </a:xfrm>
        </p:grpSpPr>
        <p:sp>
          <p:nvSpPr>
            <p:cNvPr id="19" name="Oval 39">
              <a:extLst>
                <a:ext uri="{FF2B5EF4-FFF2-40B4-BE49-F238E27FC236}">
                  <a16:creationId xmlns:a16="http://schemas.microsoft.com/office/drawing/2014/main" id="{B16DC8F0-22C7-4C68-BC28-4466EA45D4AA}"/>
                </a:ext>
              </a:extLst>
            </p:cNvPr>
            <p:cNvSpPr/>
            <p:nvPr/>
          </p:nvSpPr>
          <p:spPr>
            <a:xfrm>
              <a:off x="6122494" y="2988536"/>
              <a:ext cx="604911" cy="604911"/>
            </a:xfrm>
            <a:prstGeom prst="ellipse">
              <a:avLst/>
            </a:prstGeom>
            <a:solidFill>
              <a:srgbClr val="B4E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1355">
                <a:latin typeface="Raleway" panose="020B0503030101060003" charset="0"/>
                <a:cs typeface="Raleway" panose="020B0503030101060003" charset="0"/>
              </a:endParaRPr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582D0B32-0D3D-4430-A5EF-2FE43489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543" y="3112311"/>
              <a:ext cx="296113" cy="300419"/>
            </a:xfrm>
            <a:custGeom>
              <a:avLst/>
              <a:gdLst>
                <a:gd name="T0" fmla="*/ 502365 w 462"/>
                <a:gd name="T1" fmla="*/ 417297 h 470"/>
                <a:gd name="T2" fmla="*/ 502365 w 462"/>
                <a:gd name="T3" fmla="*/ 417297 h 470"/>
                <a:gd name="T4" fmla="*/ 502365 w 462"/>
                <a:gd name="T5" fmla="*/ 344211 h 470"/>
                <a:gd name="T6" fmla="*/ 408984 w 462"/>
                <a:gd name="T7" fmla="*/ 249907 h 470"/>
                <a:gd name="T8" fmla="*/ 346336 w 462"/>
                <a:gd name="T9" fmla="*/ 249907 h 470"/>
                <a:gd name="T10" fmla="*/ 303783 w 462"/>
                <a:gd name="T11" fmla="*/ 218079 h 470"/>
                <a:gd name="T12" fmla="*/ 303783 w 462"/>
                <a:gd name="T13" fmla="*/ 134384 h 470"/>
                <a:gd name="T14" fmla="*/ 346336 w 462"/>
                <a:gd name="T15" fmla="*/ 71907 h 470"/>
                <a:gd name="T16" fmla="*/ 273050 w 462"/>
                <a:gd name="T17" fmla="*/ 0 h 470"/>
                <a:gd name="T18" fmla="*/ 199764 w 462"/>
                <a:gd name="T19" fmla="*/ 71907 h 470"/>
                <a:gd name="T20" fmla="*/ 241135 w 462"/>
                <a:gd name="T21" fmla="*/ 134384 h 470"/>
                <a:gd name="T22" fmla="*/ 241135 w 462"/>
                <a:gd name="T23" fmla="*/ 218079 h 470"/>
                <a:gd name="T24" fmla="*/ 199764 w 462"/>
                <a:gd name="T25" fmla="*/ 249907 h 470"/>
                <a:gd name="T26" fmla="*/ 135934 w 462"/>
                <a:gd name="T27" fmla="*/ 249907 h 470"/>
                <a:gd name="T28" fmla="*/ 42553 w 462"/>
                <a:gd name="T29" fmla="*/ 344211 h 470"/>
                <a:gd name="T30" fmla="*/ 42553 w 462"/>
                <a:gd name="T31" fmla="*/ 417297 h 470"/>
                <a:gd name="T32" fmla="*/ 0 w 462"/>
                <a:gd name="T33" fmla="*/ 479773 h 470"/>
                <a:gd name="T34" fmla="*/ 62648 w 462"/>
                <a:gd name="T35" fmla="*/ 552859 h 470"/>
                <a:gd name="T36" fmla="*/ 135934 w 462"/>
                <a:gd name="T37" fmla="*/ 479773 h 470"/>
                <a:gd name="T38" fmla="*/ 94563 w 462"/>
                <a:gd name="T39" fmla="*/ 417297 h 470"/>
                <a:gd name="T40" fmla="*/ 94563 w 462"/>
                <a:gd name="T41" fmla="*/ 344211 h 470"/>
                <a:gd name="T42" fmla="*/ 135934 w 462"/>
                <a:gd name="T43" fmla="*/ 302953 h 470"/>
                <a:gd name="T44" fmla="*/ 199764 w 462"/>
                <a:gd name="T45" fmla="*/ 302953 h 470"/>
                <a:gd name="T46" fmla="*/ 241135 w 462"/>
                <a:gd name="T47" fmla="*/ 292343 h 470"/>
                <a:gd name="T48" fmla="*/ 241135 w 462"/>
                <a:gd name="T49" fmla="*/ 417297 h 470"/>
                <a:gd name="T50" fmla="*/ 199764 w 462"/>
                <a:gd name="T51" fmla="*/ 479773 h 470"/>
                <a:gd name="T52" fmla="*/ 273050 w 462"/>
                <a:gd name="T53" fmla="*/ 552859 h 470"/>
                <a:gd name="T54" fmla="*/ 346336 w 462"/>
                <a:gd name="T55" fmla="*/ 479773 h 470"/>
                <a:gd name="T56" fmla="*/ 303783 w 462"/>
                <a:gd name="T57" fmla="*/ 417297 h 470"/>
                <a:gd name="T58" fmla="*/ 303783 w 462"/>
                <a:gd name="T59" fmla="*/ 292343 h 470"/>
                <a:gd name="T60" fmla="*/ 346336 w 462"/>
                <a:gd name="T61" fmla="*/ 302953 h 470"/>
                <a:gd name="T62" fmla="*/ 408984 w 462"/>
                <a:gd name="T63" fmla="*/ 302953 h 470"/>
                <a:gd name="T64" fmla="*/ 450355 w 462"/>
                <a:gd name="T65" fmla="*/ 344211 h 470"/>
                <a:gd name="T66" fmla="*/ 450355 w 462"/>
                <a:gd name="T67" fmla="*/ 417297 h 470"/>
                <a:gd name="T68" fmla="*/ 408984 w 462"/>
                <a:gd name="T69" fmla="*/ 479773 h 470"/>
                <a:gd name="T70" fmla="*/ 482270 w 462"/>
                <a:gd name="T71" fmla="*/ 552859 h 470"/>
                <a:gd name="T72" fmla="*/ 544918 w 462"/>
                <a:gd name="T73" fmla="*/ 479773 h 470"/>
                <a:gd name="T74" fmla="*/ 502365 w 462"/>
                <a:gd name="T75" fmla="*/ 417297 h 470"/>
                <a:gd name="T76" fmla="*/ 105201 w 462"/>
                <a:gd name="T77" fmla="*/ 479773 h 470"/>
                <a:gd name="T78" fmla="*/ 105201 w 462"/>
                <a:gd name="T79" fmla="*/ 479773 h 470"/>
                <a:gd name="T80" fmla="*/ 62648 w 462"/>
                <a:gd name="T81" fmla="*/ 521031 h 470"/>
                <a:gd name="T82" fmla="*/ 21277 w 462"/>
                <a:gd name="T83" fmla="*/ 479773 h 470"/>
                <a:gd name="T84" fmla="*/ 62648 w 462"/>
                <a:gd name="T85" fmla="*/ 438515 h 470"/>
                <a:gd name="T86" fmla="*/ 105201 w 462"/>
                <a:gd name="T87" fmla="*/ 479773 h 470"/>
                <a:gd name="T88" fmla="*/ 231679 w 462"/>
                <a:gd name="T89" fmla="*/ 71907 h 470"/>
                <a:gd name="T90" fmla="*/ 231679 w 462"/>
                <a:gd name="T91" fmla="*/ 71907 h 470"/>
                <a:gd name="T92" fmla="*/ 273050 w 462"/>
                <a:gd name="T93" fmla="*/ 30649 h 470"/>
                <a:gd name="T94" fmla="*/ 314421 w 462"/>
                <a:gd name="T95" fmla="*/ 71907 h 470"/>
                <a:gd name="T96" fmla="*/ 273050 w 462"/>
                <a:gd name="T97" fmla="*/ 114344 h 470"/>
                <a:gd name="T98" fmla="*/ 231679 w 462"/>
                <a:gd name="T99" fmla="*/ 71907 h 470"/>
                <a:gd name="T100" fmla="*/ 314421 w 462"/>
                <a:gd name="T101" fmla="*/ 479773 h 470"/>
                <a:gd name="T102" fmla="*/ 314421 w 462"/>
                <a:gd name="T103" fmla="*/ 479773 h 470"/>
                <a:gd name="T104" fmla="*/ 273050 w 462"/>
                <a:gd name="T105" fmla="*/ 521031 h 470"/>
                <a:gd name="T106" fmla="*/ 231679 w 462"/>
                <a:gd name="T107" fmla="*/ 479773 h 470"/>
                <a:gd name="T108" fmla="*/ 273050 w 462"/>
                <a:gd name="T109" fmla="*/ 438515 h 470"/>
                <a:gd name="T110" fmla="*/ 314421 w 462"/>
                <a:gd name="T111" fmla="*/ 479773 h 470"/>
                <a:gd name="T112" fmla="*/ 482270 w 462"/>
                <a:gd name="T113" fmla="*/ 521031 h 470"/>
                <a:gd name="T114" fmla="*/ 482270 w 462"/>
                <a:gd name="T115" fmla="*/ 521031 h 470"/>
                <a:gd name="T116" fmla="*/ 439717 w 462"/>
                <a:gd name="T117" fmla="*/ 479773 h 470"/>
                <a:gd name="T118" fmla="*/ 482270 w 462"/>
                <a:gd name="T119" fmla="*/ 438515 h 470"/>
                <a:gd name="T120" fmla="*/ 513003 w 462"/>
                <a:gd name="T121" fmla="*/ 479773 h 470"/>
                <a:gd name="T122" fmla="*/ 482270 w 462"/>
                <a:gd name="T123" fmla="*/ 521031 h 47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462" h="470">
                  <a:moveTo>
                    <a:pt x="425" y="354"/>
                  </a:moveTo>
                  <a:lnTo>
                    <a:pt x="425" y="354"/>
                  </a:lnTo>
                  <a:cubicBezTo>
                    <a:pt x="425" y="292"/>
                    <a:pt x="425" y="292"/>
                    <a:pt x="425" y="292"/>
                  </a:cubicBezTo>
                  <a:cubicBezTo>
                    <a:pt x="425" y="257"/>
                    <a:pt x="408" y="212"/>
                    <a:pt x="346" y="212"/>
                  </a:cubicBezTo>
                  <a:cubicBezTo>
                    <a:pt x="293" y="212"/>
                    <a:pt x="293" y="212"/>
                    <a:pt x="293" y="212"/>
                  </a:cubicBezTo>
                  <a:cubicBezTo>
                    <a:pt x="257" y="212"/>
                    <a:pt x="257" y="195"/>
                    <a:pt x="257" y="185"/>
                  </a:cubicBezTo>
                  <a:cubicBezTo>
                    <a:pt x="257" y="114"/>
                    <a:pt x="257" y="114"/>
                    <a:pt x="257" y="114"/>
                  </a:cubicBezTo>
                  <a:cubicBezTo>
                    <a:pt x="275" y="106"/>
                    <a:pt x="293" y="88"/>
                    <a:pt x="293" y="61"/>
                  </a:cubicBezTo>
                  <a:cubicBezTo>
                    <a:pt x="293" y="26"/>
                    <a:pt x="266" y="0"/>
                    <a:pt x="231" y="0"/>
                  </a:cubicBezTo>
                  <a:cubicBezTo>
                    <a:pt x="196" y="0"/>
                    <a:pt x="169" y="26"/>
                    <a:pt x="169" y="61"/>
                  </a:cubicBezTo>
                  <a:cubicBezTo>
                    <a:pt x="169" y="88"/>
                    <a:pt x="186" y="106"/>
                    <a:pt x="204" y="114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4" y="185"/>
                    <a:pt x="204" y="212"/>
                    <a:pt x="169" y="212"/>
                  </a:cubicBezTo>
                  <a:cubicBezTo>
                    <a:pt x="115" y="212"/>
                    <a:pt x="115" y="212"/>
                    <a:pt x="115" y="212"/>
                  </a:cubicBezTo>
                  <a:cubicBezTo>
                    <a:pt x="53" y="212"/>
                    <a:pt x="36" y="257"/>
                    <a:pt x="36" y="292"/>
                  </a:cubicBezTo>
                  <a:cubicBezTo>
                    <a:pt x="36" y="354"/>
                    <a:pt x="36" y="354"/>
                    <a:pt x="36" y="354"/>
                  </a:cubicBezTo>
                  <a:cubicBezTo>
                    <a:pt x="9" y="363"/>
                    <a:pt x="0" y="380"/>
                    <a:pt x="0" y="407"/>
                  </a:cubicBezTo>
                  <a:cubicBezTo>
                    <a:pt x="0" y="442"/>
                    <a:pt x="27" y="469"/>
                    <a:pt x="53" y="469"/>
                  </a:cubicBezTo>
                  <a:cubicBezTo>
                    <a:pt x="89" y="469"/>
                    <a:pt x="115" y="442"/>
                    <a:pt x="115" y="407"/>
                  </a:cubicBezTo>
                  <a:cubicBezTo>
                    <a:pt x="115" y="380"/>
                    <a:pt x="98" y="363"/>
                    <a:pt x="80" y="354"/>
                  </a:cubicBezTo>
                  <a:cubicBezTo>
                    <a:pt x="80" y="292"/>
                    <a:pt x="80" y="292"/>
                    <a:pt x="80" y="292"/>
                  </a:cubicBezTo>
                  <a:cubicBezTo>
                    <a:pt x="80" y="292"/>
                    <a:pt x="80" y="257"/>
                    <a:pt x="115" y="257"/>
                  </a:cubicBezTo>
                  <a:cubicBezTo>
                    <a:pt x="169" y="257"/>
                    <a:pt x="169" y="257"/>
                    <a:pt x="169" y="257"/>
                  </a:cubicBezTo>
                  <a:cubicBezTo>
                    <a:pt x="186" y="257"/>
                    <a:pt x="196" y="257"/>
                    <a:pt x="204" y="248"/>
                  </a:cubicBezTo>
                  <a:cubicBezTo>
                    <a:pt x="204" y="354"/>
                    <a:pt x="204" y="354"/>
                    <a:pt x="204" y="354"/>
                  </a:cubicBezTo>
                  <a:cubicBezTo>
                    <a:pt x="186" y="363"/>
                    <a:pt x="169" y="380"/>
                    <a:pt x="169" y="407"/>
                  </a:cubicBezTo>
                  <a:cubicBezTo>
                    <a:pt x="169" y="442"/>
                    <a:pt x="196" y="469"/>
                    <a:pt x="231" y="469"/>
                  </a:cubicBezTo>
                  <a:cubicBezTo>
                    <a:pt x="266" y="469"/>
                    <a:pt x="293" y="442"/>
                    <a:pt x="293" y="407"/>
                  </a:cubicBezTo>
                  <a:cubicBezTo>
                    <a:pt x="293" y="380"/>
                    <a:pt x="275" y="363"/>
                    <a:pt x="257" y="354"/>
                  </a:cubicBezTo>
                  <a:cubicBezTo>
                    <a:pt x="257" y="248"/>
                    <a:pt x="257" y="248"/>
                    <a:pt x="257" y="248"/>
                  </a:cubicBezTo>
                  <a:cubicBezTo>
                    <a:pt x="266" y="257"/>
                    <a:pt x="275" y="257"/>
                    <a:pt x="293" y="257"/>
                  </a:cubicBezTo>
                  <a:cubicBezTo>
                    <a:pt x="346" y="257"/>
                    <a:pt x="346" y="257"/>
                    <a:pt x="346" y="257"/>
                  </a:cubicBezTo>
                  <a:cubicBezTo>
                    <a:pt x="381" y="257"/>
                    <a:pt x="381" y="283"/>
                    <a:pt x="381" y="292"/>
                  </a:cubicBezTo>
                  <a:cubicBezTo>
                    <a:pt x="381" y="354"/>
                    <a:pt x="381" y="354"/>
                    <a:pt x="381" y="354"/>
                  </a:cubicBezTo>
                  <a:cubicBezTo>
                    <a:pt x="363" y="363"/>
                    <a:pt x="346" y="380"/>
                    <a:pt x="346" y="407"/>
                  </a:cubicBezTo>
                  <a:cubicBezTo>
                    <a:pt x="346" y="442"/>
                    <a:pt x="372" y="469"/>
                    <a:pt x="408" y="469"/>
                  </a:cubicBezTo>
                  <a:cubicBezTo>
                    <a:pt x="434" y="469"/>
                    <a:pt x="461" y="442"/>
                    <a:pt x="461" y="407"/>
                  </a:cubicBezTo>
                  <a:cubicBezTo>
                    <a:pt x="461" y="380"/>
                    <a:pt x="453" y="363"/>
                    <a:pt x="425" y="354"/>
                  </a:cubicBezTo>
                  <a:close/>
                  <a:moveTo>
                    <a:pt x="89" y="407"/>
                  </a:moveTo>
                  <a:lnTo>
                    <a:pt x="89" y="407"/>
                  </a:lnTo>
                  <a:cubicBezTo>
                    <a:pt x="89" y="425"/>
                    <a:pt x="71" y="442"/>
                    <a:pt x="53" y="442"/>
                  </a:cubicBezTo>
                  <a:cubicBezTo>
                    <a:pt x="36" y="442"/>
                    <a:pt x="18" y="425"/>
                    <a:pt x="18" y="407"/>
                  </a:cubicBezTo>
                  <a:cubicBezTo>
                    <a:pt x="18" y="389"/>
                    <a:pt x="36" y="372"/>
                    <a:pt x="53" y="372"/>
                  </a:cubicBezTo>
                  <a:cubicBezTo>
                    <a:pt x="71" y="372"/>
                    <a:pt x="89" y="389"/>
                    <a:pt x="89" y="407"/>
                  </a:cubicBezTo>
                  <a:close/>
                  <a:moveTo>
                    <a:pt x="196" y="61"/>
                  </a:moveTo>
                  <a:lnTo>
                    <a:pt x="196" y="61"/>
                  </a:lnTo>
                  <a:cubicBezTo>
                    <a:pt x="196" y="44"/>
                    <a:pt x="213" y="26"/>
                    <a:pt x="231" y="26"/>
                  </a:cubicBezTo>
                  <a:cubicBezTo>
                    <a:pt x="249" y="26"/>
                    <a:pt x="266" y="44"/>
                    <a:pt x="266" y="61"/>
                  </a:cubicBezTo>
                  <a:cubicBezTo>
                    <a:pt x="266" y="79"/>
                    <a:pt x="249" y="97"/>
                    <a:pt x="231" y="97"/>
                  </a:cubicBezTo>
                  <a:cubicBezTo>
                    <a:pt x="213" y="97"/>
                    <a:pt x="196" y="79"/>
                    <a:pt x="196" y="61"/>
                  </a:cubicBezTo>
                  <a:close/>
                  <a:moveTo>
                    <a:pt x="266" y="407"/>
                  </a:moveTo>
                  <a:lnTo>
                    <a:pt x="266" y="407"/>
                  </a:lnTo>
                  <a:cubicBezTo>
                    <a:pt x="266" y="425"/>
                    <a:pt x="249" y="442"/>
                    <a:pt x="231" y="442"/>
                  </a:cubicBezTo>
                  <a:cubicBezTo>
                    <a:pt x="213" y="442"/>
                    <a:pt x="196" y="425"/>
                    <a:pt x="196" y="407"/>
                  </a:cubicBezTo>
                  <a:cubicBezTo>
                    <a:pt x="196" y="389"/>
                    <a:pt x="213" y="372"/>
                    <a:pt x="231" y="372"/>
                  </a:cubicBezTo>
                  <a:cubicBezTo>
                    <a:pt x="249" y="372"/>
                    <a:pt x="266" y="389"/>
                    <a:pt x="266" y="407"/>
                  </a:cubicBezTo>
                  <a:close/>
                  <a:moveTo>
                    <a:pt x="408" y="442"/>
                  </a:moveTo>
                  <a:lnTo>
                    <a:pt x="408" y="442"/>
                  </a:lnTo>
                  <a:cubicBezTo>
                    <a:pt x="381" y="442"/>
                    <a:pt x="372" y="425"/>
                    <a:pt x="372" y="407"/>
                  </a:cubicBezTo>
                  <a:cubicBezTo>
                    <a:pt x="372" y="389"/>
                    <a:pt x="381" y="372"/>
                    <a:pt x="408" y="372"/>
                  </a:cubicBezTo>
                  <a:cubicBezTo>
                    <a:pt x="425" y="372"/>
                    <a:pt x="434" y="389"/>
                    <a:pt x="434" y="407"/>
                  </a:cubicBezTo>
                  <a:cubicBezTo>
                    <a:pt x="434" y="425"/>
                    <a:pt x="425" y="442"/>
                    <a:pt x="408" y="44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wrap="none" lIns="121898" tIns="60949" rIns="121898" bIns="60949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400">
                <a:latin typeface="Raleway" panose="020B0503030101060003" charset="0"/>
                <a:cs typeface="Raleway" panose="020B0503030101060003" charset="0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445BD364-F6C4-4F15-8BB0-56D26EE66F31}"/>
              </a:ext>
            </a:extLst>
          </p:cNvPr>
          <p:cNvGrpSpPr/>
          <p:nvPr/>
        </p:nvGrpSpPr>
        <p:grpSpPr>
          <a:xfrm>
            <a:off x="2045774" y="4662793"/>
            <a:ext cx="742984" cy="742983"/>
            <a:chOff x="6174364" y="4265363"/>
            <a:chExt cx="604911" cy="604911"/>
          </a:xfrm>
        </p:grpSpPr>
        <p:sp>
          <p:nvSpPr>
            <p:cNvPr id="14" name="Oval 23">
              <a:extLst>
                <a:ext uri="{FF2B5EF4-FFF2-40B4-BE49-F238E27FC236}">
                  <a16:creationId xmlns:a16="http://schemas.microsoft.com/office/drawing/2014/main" id="{F150AFE7-41FC-4A66-9E75-CBC9FCF37E66}"/>
                </a:ext>
              </a:extLst>
            </p:cNvPr>
            <p:cNvSpPr/>
            <p:nvPr/>
          </p:nvSpPr>
          <p:spPr>
            <a:xfrm>
              <a:off x="6174364" y="4265363"/>
              <a:ext cx="604911" cy="604911"/>
            </a:xfrm>
            <a:prstGeom prst="ellipse">
              <a:avLst/>
            </a:prstGeom>
            <a:solidFill>
              <a:srgbClr val="B4E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1355" dirty="0">
                <a:latin typeface="Raleway" panose="020B0503030101060003" charset="0"/>
                <a:cs typeface="Raleway" panose="020B0503030101060003" charset="0"/>
              </a:endParaRPr>
            </a:p>
          </p:txBody>
        </p:sp>
        <p:grpSp>
          <p:nvGrpSpPr>
            <p:cNvPr id="15" name="Group 15">
              <a:extLst>
                <a:ext uri="{FF2B5EF4-FFF2-40B4-BE49-F238E27FC236}">
                  <a16:creationId xmlns:a16="http://schemas.microsoft.com/office/drawing/2014/main" id="{64A1B120-A056-487E-85E0-D4A782E06F6F}"/>
                </a:ext>
              </a:extLst>
            </p:cNvPr>
            <p:cNvGrpSpPr/>
            <p:nvPr/>
          </p:nvGrpSpPr>
          <p:grpSpPr>
            <a:xfrm>
              <a:off x="6319603" y="4423357"/>
              <a:ext cx="292101" cy="304800"/>
              <a:chOff x="918996" y="3467020"/>
              <a:chExt cx="292101" cy="304800"/>
            </a:xfrm>
            <a:solidFill>
              <a:schemeClr val="bg1"/>
            </a:solidFill>
          </p:grpSpPr>
          <p:sp>
            <p:nvSpPr>
              <p:cNvPr id="16" name="Freeform 619">
                <a:extLst>
                  <a:ext uri="{FF2B5EF4-FFF2-40B4-BE49-F238E27FC236}">
                    <a16:creationId xmlns:a16="http://schemas.microsoft.com/office/drawing/2014/main" id="{3E54C7BF-356F-40BD-AF4B-D5F75D9024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2809" y="3467020"/>
                <a:ext cx="268288" cy="203200"/>
              </a:xfrm>
              <a:custGeom>
                <a:avLst/>
                <a:gdLst>
                  <a:gd name="T0" fmla="*/ 123 w 128"/>
                  <a:gd name="T1" fmla="*/ 68 h 97"/>
                  <a:gd name="T2" fmla="*/ 59 w 128"/>
                  <a:gd name="T3" fmla="*/ 4 h 97"/>
                  <a:gd name="T4" fmla="*/ 50 w 128"/>
                  <a:gd name="T5" fmla="*/ 0 h 97"/>
                  <a:gd name="T6" fmla="*/ 41 w 128"/>
                  <a:gd name="T7" fmla="*/ 4 h 97"/>
                  <a:gd name="T8" fmla="*/ 5 w 128"/>
                  <a:gd name="T9" fmla="*/ 39 h 97"/>
                  <a:gd name="T10" fmla="*/ 5 w 128"/>
                  <a:gd name="T11" fmla="*/ 57 h 97"/>
                  <a:gd name="T12" fmla="*/ 11 w 128"/>
                  <a:gd name="T13" fmla="*/ 63 h 97"/>
                  <a:gd name="T14" fmla="*/ 25 w 128"/>
                  <a:gd name="T15" fmla="*/ 63 h 97"/>
                  <a:gd name="T16" fmla="*/ 12 w 128"/>
                  <a:gd name="T17" fmla="*/ 51 h 97"/>
                  <a:gd name="T18" fmla="*/ 11 w 128"/>
                  <a:gd name="T19" fmla="*/ 48 h 97"/>
                  <a:gd name="T20" fmla="*/ 12 w 128"/>
                  <a:gd name="T21" fmla="*/ 46 h 97"/>
                  <a:gd name="T22" fmla="*/ 17 w 128"/>
                  <a:gd name="T23" fmla="*/ 41 h 97"/>
                  <a:gd name="T24" fmla="*/ 39 w 128"/>
                  <a:gd name="T25" fmla="*/ 63 h 97"/>
                  <a:gd name="T26" fmla="*/ 60 w 128"/>
                  <a:gd name="T27" fmla="*/ 63 h 97"/>
                  <a:gd name="T28" fmla="*/ 27 w 128"/>
                  <a:gd name="T29" fmla="*/ 30 h 97"/>
                  <a:gd name="T30" fmla="*/ 47 w 128"/>
                  <a:gd name="T31" fmla="*/ 10 h 97"/>
                  <a:gd name="T32" fmla="*/ 50 w 128"/>
                  <a:gd name="T33" fmla="*/ 9 h 97"/>
                  <a:gd name="T34" fmla="*/ 52 w 128"/>
                  <a:gd name="T35" fmla="*/ 10 h 97"/>
                  <a:gd name="T36" fmla="*/ 117 w 128"/>
                  <a:gd name="T37" fmla="*/ 75 h 97"/>
                  <a:gd name="T38" fmla="*/ 118 w 128"/>
                  <a:gd name="T39" fmla="*/ 77 h 97"/>
                  <a:gd name="T40" fmla="*/ 117 w 128"/>
                  <a:gd name="T41" fmla="*/ 80 h 97"/>
                  <a:gd name="T42" fmla="*/ 113 w 128"/>
                  <a:gd name="T43" fmla="*/ 83 h 97"/>
                  <a:gd name="T44" fmla="*/ 113 w 128"/>
                  <a:gd name="T45" fmla="*/ 97 h 97"/>
                  <a:gd name="T46" fmla="*/ 123 w 128"/>
                  <a:gd name="T47" fmla="*/ 86 h 97"/>
                  <a:gd name="T48" fmla="*/ 123 w 128"/>
                  <a:gd name="T49" fmla="*/ 68 h 97"/>
                  <a:gd name="T50" fmla="*/ 123 w 128"/>
                  <a:gd name="T51" fmla="*/ 68 h 97"/>
                  <a:gd name="T52" fmla="*/ 123 w 128"/>
                  <a:gd name="T53" fmla="*/ 68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28" h="97">
                    <a:moveTo>
                      <a:pt x="123" y="68"/>
                    </a:moveTo>
                    <a:cubicBezTo>
                      <a:pt x="59" y="4"/>
                      <a:pt x="59" y="4"/>
                      <a:pt x="59" y="4"/>
                    </a:cubicBezTo>
                    <a:cubicBezTo>
                      <a:pt x="56" y="1"/>
                      <a:pt x="53" y="0"/>
                      <a:pt x="50" y="0"/>
                    </a:cubicBezTo>
                    <a:cubicBezTo>
                      <a:pt x="46" y="0"/>
                      <a:pt x="43" y="1"/>
                      <a:pt x="41" y="4"/>
                    </a:cubicBezTo>
                    <a:cubicBezTo>
                      <a:pt x="5" y="39"/>
                      <a:pt x="5" y="39"/>
                      <a:pt x="5" y="39"/>
                    </a:cubicBezTo>
                    <a:cubicBezTo>
                      <a:pt x="0" y="44"/>
                      <a:pt x="0" y="52"/>
                      <a:pt x="5" y="57"/>
                    </a:cubicBezTo>
                    <a:cubicBezTo>
                      <a:pt x="11" y="63"/>
                      <a:pt x="11" y="63"/>
                      <a:pt x="11" y="63"/>
                    </a:cubicBezTo>
                    <a:cubicBezTo>
                      <a:pt x="25" y="63"/>
                      <a:pt x="25" y="63"/>
                      <a:pt x="25" y="63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1" y="50"/>
                      <a:pt x="11" y="49"/>
                      <a:pt x="11" y="48"/>
                    </a:cubicBezTo>
                    <a:cubicBezTo>
                      <a:pt x="11" y="48"/>
                      <a:pt x="11" y="46"/>
                      <a:pt x="12" y="46"/>
                    </a:cubicBezTo>
                    <a:cubicBezTo>
                      <a:pt x="17" y="41"/>
                      <a:pt x="17" y="41"/>
                      <a:pt x="17" y="41"/>
                    </a:cubicBezTo>
                    <a:cubicBezTo>
                      <a:pt x="39" y="63"/>
                      <a:pt x="39" y="63"/>
                      <a:pt x="39" y="63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9"/>
                      <a:pt x="49" y="9"/>
                      <a:pt x="50" y="9"/>
                    </a:cubicBezTo>
                    <a:cubicBezTo>
                      <a:pt x="50" y="9"/>
                      <a:pt x="51" y="9"/>
                      <a:pt x="52" y="10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6"/>
                      <a:pt x="118" y="77"/>
                      <a:pt x="118" y="77"/>
                    </a:cubicBezTo>
                    <a:cubicBezTo>
                      <a:pt x="118" y="78"/>
                      <a:pt x="117" y="79"/>
                      <a:pt x="117" y="80"/>
                    </a:cubicBezTo>
                    <a:cubicBezTo>
                      <a:pt x="113" y="83"/>
                      <a:pt x="113" y="83"/>
                      <a:pt x="113" y="83"/>
                    </a:cubicBezTo>
                    <a:cubicBezTo>
                      <a:pt x="113" y="97"/>
                      <a:pt x="113" y="97"/>
                      <a:pt x="113" y="97"/>
                    </a:cubicBezTo>
                    <a:cubicBezTo>
                      <a:pt x="123" y="86"/>
                      <a:pt x="123" y="86"/>
                      <a:pt x="123" y="86"/>
                    </a:cubicBezTo>
                    <a:cubicBezTo>
                      <a:pt x="128" y="81"/>
                      <a:pt x="128" y="73"/>
                      <a:pt x="123" y="68"/>
                    </a:cubicBezTo>
                    <a:close/>
                    <a:moveTo>
                      <a:pt x="123" y="68"/>
                    </a:moveTo>
                    <a:cubicBezTo>
                      <a:pt x="123" y="68"/>
                      <a:pt x="123" y="68"/>
                      <a:pt x="123" y="68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5">
                  <a:latin typeface="Raleway" panose="020B0503030101060003" charset="0"/>
                  <a:cs typeface="Raleway" panose="020B0503030101060003" charset="0"/>
                </a:endParaRPr>
              </a:p>
            </p:txBody>
          </p:sp>
          <p:sp>
            <p:nvSpPr>
              <p:cNvPr id="17" name="Freeform 620">
                <a:extLst>
                  <a:ext uri="{FF2B5EF4-FFF2-40B4-BE49-F238E27FC236}">
                    <a16:creationId xmlns:a16="http://schemas.microsoft.com/office/drawing/2014/main" id="{353EBCB9-29D8-46D7-A746-2E60A3FED2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8996" y="3611482"/>
                <a:ext cx="246063" cy="101600"/>
              </a:xfrm>
              <a:custGeom>
                <a:avLst/>
                <a:gdLst>
                  <a:gd name="T0" fmla="*/ 104 w 117"/>
                  <a:gd name="T1" fmla="*/ 0 h 48"/>
                  <a:gd name="T2" fmla="*/ 13 w 117"/>
                  <a:gd name="T3" fmla="*/ 0 h 48"/>
                  <a:gd name="T4" fmla="*/ 0 w 117"/>
                  <a:gd name="T5" fmla="*/ 13 h 48"/>
                  <a:gd name="T6" fmla="*/ 0 w 117"/>
                  <a:gd name="T7" fmla="*/ 48 h 48"/>
                  <a:gd name="T8" fmla="*/ 117 w 117"/>
                  <a:gd name="T9" fmla="*/ 48 h 48"/>
                  <a:gd name="T10" fmla="*/ 117 w 117"/>
                  <a:gd name="T11" fmla="*/ 13 h 48"/>
                  <a:gd name="T12" fmla="*/ 104 w 117"/>
                  <a:gd name="T13" fmla="*/ 0 h 48"/>
                  <a:gd name="T14" fmla="*/ 32 w 117"/>
                  <a:gd name="T15" fmla="*/ 36 h 48"/>
                  <a:gd name="T16" fmla="*/ 25 w 117"/>
                  <a:gd name="T17" fmla="*/ 33 h 48"/>
                  <a:gd name="T18" fmla="*/ 18 w 117"/>
                  <a:gd name="T19" fmla="*/ 36 h 48"/>
                  <a:gd name="T20" fmla="*/ 9 w 117"/>
                  <a:gd name="T21" fmla="*/ 27 h 48"/>
                  <a:gd name="T22" fmla="*/ 18 w 117"/>
                  <a:gd name="T23" fmla="*/ 17 h 48"/>
                  <a:gd name="T24" fmla="*/ 25 w 117"/>
                  <a:gd name="T25" fmla="*/ 20 h 48"/>
                  <a:gd name="T26" fmla="*/ 32 w 117"/>
                  <a:gd name="T27" fmla="*/ 17 h 48"/>
                  <a:gd name="T28" fmla="*/ 41 w 117"/>
                  <a:gd name="T29" fmla="*/ 27 h 48"/>
                  <a:gd name="T30" fmla="*/ 32 w 117"/>
                  <a:gd name="T31" fmla="*/ 36 h 48"/>
                  <a:gd name="T32" fmla="*/ 32 w 117"/>
                  <a:gd name="T33" fmla="*/ 36 h 48"/>
                  <a:gd name="T34" fmla="*/ 32 w 117"/>
                  <a:gd name="T35" fmla="*/ 3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17" h="48">
                    <a:moveTo>
                      <a:pt x="10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117" y="48"/>
                      <a:pt x="117" y="48"/>
                      <a:pt x="117" y="48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6"/>
                      <a:pt x="111" y="0"/>
                      <a:pt x="104" y="0"/>
                    </a:cubicBezTo>
                    <a:close/>
                    <a:moveTo>
                      <a:pt x="32" y="36"/>
                    </a:moveTo>
                    <a:cubicBezTo>
                      <a:pt x="29" y="36"/>
                      <a:pt x="27" y="35"/>
                      <a:pt x="25" y="33"/>
                    </a:cubicBezTo>
                    <a:cubicBezTo>
                      <a:pt x="23" y="35"/>
                      <a:pt x="21" y="36"/>
                      <a:pt x="18" y="36"/>
                    </a:cubicBezTo>
                    <a:cubicBezTo>
                      <a:pt x="13" y="36"/>
                      <a:pt x="9" y="32"/>
                      <a:pt x="9" y="27"/>
                    </a:cubicBezTo>
                    <a:cubicBezTo>
                      <a:pt x="9" y="21"/>
                      <a:pt x="13" y="17"/>
                      <a:pt x="18" y="17"/>
                    </a:cubicBezTo>
                    <a:cubicBezTo>
                      <a:pt x="21" y="17"/>
                      <a:pt x="23" y="18"/>
                      <a:pt x="25" y="20"/>
                    </a:cubicBezTo>
                    <a:cubicBezTo>
                      <a:pt x="27" y="18"/>
                      <a:pt x="29" y="17"/>
                      <a:pt x="32" y="17"/>
                    </a:cubicBezTo>
                    <a:cubicBezTo>
                      <a:pt x="37" y="17"/>
                      <a:pt x="41" y="21"/>
                      <a:pt x="41" y="27"/>
                    </a:cubicBezTo>
                    <a:cubicBezTo>
                      <a:pt x="41" y="32"/>
                      <a:pt x="37" y="36"/>
                      <a:pt x="32" y="36"/>
                    </a:cubicBezTo>
                    <a:close/>
                    <a:moveTo>
                      <a:pt x="32" y="36"/>
                    </a:moveTo>
                    <a:cubicBezTo>
                      <a:pt x="32" y="36"/>
                      <a:pt x="32" y="36"/>
                      <a:pt x="32" y="36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5">
                  <a:latin typeface="Raleway" panose="020B0503030101060003" charset="0"/>
                  <a:cs typeface="Raleway" panose="020B0503030101060003" charset="0"/>
                </a:endParaRPr>
              </a:p>
            </p:txBody>
          </p:sp>
          <p:sp>
            <p:nvSpPr>
              <p:cNvPr id="18" name="Freeform 621">
                <a:extLst>
                  <a:ext uri="{FF2B5EF4-FFF2-40B4-BE49-F238E27FC236}">
                    <a16:creationId xmlns:a16="http://schemas.microsoft.com/office/drawing/2014/main" id="{2591CDAB-3D2E-4B0F-988A-A946BDC98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8996" y="3741657"/>
                <a:ext cx="246063" cy="30163"/>
              </a:xfrm>
              <a:custGeom>
                <a:avLst/>
                <a:gdLst>
                  <a:gd name="T0" fmla="*/ 0 w 117"/>
                  <a:gd name="T1" fmla="*/ 1 h 14"/>
                  <a:gd name="T2" fmla="*/ 13 w 117"/>
                  <a:gd name="T3" fmla="*/ 14 h 14"/>
                  <a:gd name="T4" fmla="*/ 104 w 117"/>
                  <a:gd name="T5" fmla="*/ 14 h 14"/>
                  <a:gd name="T6" fmla="*/ 117 w 117"/>
                  <a:gd name="T7" fmla="*/ 1 h 14"/>
                  <a:gd name="T8" fmla="*/ 117 w 117"/>
                  <a:gd name="T9" fmla="*/ 0 h 14"/>
                  <a:gd name="T10" fmla="*/ 0 w 117"/>
                  <a:gd name="T11" fmla="*/ 0 h 14"/>
                  <a:gd name="T12" fmla="*/ 0 w 117"/>
                  <a:gd name="T13" fmla="*/ 1 h 14"/>
                  <a:gd name="T14" fmla="*/ 0 w 117"/>
                  <a:gd name="T15" fmla="*/ 1 h 14"/>
                  <a:gd name="T16" fmla="*/ 0 w 117"/>
                  <a:gd name="T1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" h="14">
                    <a:moveTo>
                      <a:pt x="0" y="1"/>
                    </a:moveTo>
                    <a:cubicBezTo>
                      <a:pt x="0" y="8"/>
                      <a:pt x="6" y="14"/>
                      <a:pt x="13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11" y="14"/>
                      <a:pt x="117" y="8"/>
                      <a:pt x="117" y="1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355">
                  <a:latin typeface="Raleway" panose="020B0503030101060003" charset="0"/>
                  <a:cs typeface="Raleway" panose="020B0503030101060003" charset="0"/>
                </a:endParaRPr>
              </a:p>
            </p:txBody>
          </p:sp>
        </p:grpSp>
      </p:grpSp>
      <p:grpSp>
        <p:nvGrpSpPr>
          <p:cNvPr id="5" name="Group 35">
            <a:extLst>
              <a:ext uri="{FF2B5EF4-FFF2-40B4-BE49-F238E27FC236}">
                <a16:creationId xmlns:a16="http://schemas.microsoft.com/office/drawing/2014/main" id="{C430564C-6DD7-420B-BBAB-8618208C9E79}"/>
              </a:ext>
            </a:extLst>
          </p:cNvPr>
          <p:cNvGrpSpPr/>
          <p:nvPr/>
        </p:nvGrpSpPr>
        <p:grpSpPr>
          <a:xfrm>
            <a:off x="2035481" y="1399752"/>
            <a:ext cx="815242" cy="815242"/>
            <a:chOff x="6174364" y="2292583"/>
            <a:chExt cx="604911" cy="604911"/>
          </a:xfrm>
        </p:grpSpPr>
        <p:sp>
          <p:nvSpPr>
            <p:cNvPr id="12" name="Oval 21">
              <a:extLst>
                <a:ext uri="{FF2B5EF4-FFF2-40B4-BE49-F238E27FC236}">
                  <a16:creationId xmlns:a16="http://schemas.microsoft.com/office/drawing/2014/main" id="{092535F2-47A0-4CAA-8C37-D0D432251027}"/>
                </a:ext>
              </a:extLst>
            </p:cNvPr>
            <p:cNvSpPr/>
            <p:nvPr/>
          </p:nvSpPr>
          <p:spPr>
            <a:xfrm>
              <a:off x="6174364" y="2292583"/>
              <a:ext cx="604911" cy="604911"/>
            </a:xfrm>
            <a:prstGeom prst="ellipse">
              <a:avLst/>
            </a:prstGeom>
            <a:solidFill>
              <a:srgbClr val="B4E3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id-ID" sz="1355">
                <a:latin typeface="Raleway" panose="020B0503030101060003" charset="0"/>
                <a:cs typeface="Raleway" panose="020B0503030101060003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27023D3-0554-4593-A18C-2AA4A91838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9603" y="2422140"/>
              <a:ext cx="307912" cy="312007"/>
            </a:xfrm>
            <a:custGeom>
              <a:avLst/>
              <a:gdLst>
                <a:gd name="T0" fmla="*/ 563272 w 497"/>
                <a:gd name="T1" fmla="*/ 9582 h 505"/>
                <a:gd name="T2" fmla="*/ 563272 w 497"/>
                <a:gd name="T3" fmla="*/ 9582 h 505"/>
                <a:gd name="T4" fmla="*/ 542855 w 497"/>
                <a:gd name="T5" fmla="*/ 0 h 505"/>
                <a:gd name="T6" fmla="*/ 532046 w 497"/>
                <a:gd name="T7" fmla="*/ 20361 h 505"/>
                <a:gd name="T8" fmla="*/ 457583 w 497"/>
                <a:gd name="T9" fmla="*/ 201213 h 505"/>
                <a:gd name="T10" fmla="*/ 446774 w 497"/>
                <a:gd name="T11" fmla="*/ 168876 h 505"/>
                <a:gd name="T12" fmla="*/ 415548 w 497"/>
                <a:gd name="T13" fmla="*/ 158096 h 505"/>
                <a:gd name="T14" fmla="*/ 318267 w 497"/>
                <a:gd name="T15" fmla="*/ 158096 h 505"/>
                <a:gd name="T16" fmla="*/ 288241 w 497"/>
                <a:gd name="T17" fmla="*/ 168876 h 505"/>
                <a:gd name="T18" fmla="*/ 10809 w 497"/>
                <a:gd name="T19" fmla="*/ 359310 h 505"/>
                <a:gd name="T20" fmla="*/ 10809 w 497"/>
                <a:gd name="T21" fmla="*/ 402427 h 505"/>
                <a:gd name="T22" fmla="*/ 127307 w 497"/>
                <a:gd name="T23" fmla="*/ 582082 h 505"/>
                <a:gd name="T24" fmla="*/ 170543 w 497"/>
                <a:gd name="T25" fmla="*/ 592861 h 505"/>
                <a:gd name="T26" fmla="*/ 446774 w 497"/>
                <a:gd name="T27" fmla="*/ 391648 h 505"/>
                <a:gd name="T28" fmla="*/ 468392 w 497"/>
                <a:gd name="T29" fmla="*/ 370089 h 505"/>
                <a:gd name="T30" fmla="*/ 499619 w 497"/>
                <a:gd name="T31" fmla="*/ 274273 h 505"/>
                <a:gd name="T32" fmla="*/ 490010 w 497"/>
                <a:gd name="T33" fmla="*/ 243133 h 505"/>
                <a:gd name="T34" fmla="*/ 479201 w 497"/>
                <a:gd name="T35" fmla="*/ 221574 h 505"/>
                <a:gd name="T36" fmla="*/ 563272 w 497"/>
                <a:gd name="T37" fmla="*/ 9582 h 505"/>
                <a:gd name="T38" fmla="*/ 435965 w 497"/>
                <a:gd name="T39" fmla="*/ 295832 h 505"/>
                <a:gd name="T40" fmla="*/ 435965 w 497"/>
                <a:gd name="T41" fmla="*/ 295832 h 505"/>
                <a:gd name="T42" fmla="*/ 372312 w 497"/>
                <a:gd name="T43" fmla="*/ 274273 h 505"/>
                <a:gd name="T44" fmla="*/ 383121 w 497"/>
                <a:gd name="T45" fmla="*/ 210795 h 505"/>
                <a:gd name="T46" fmla="*/ 435965 w 497"/>
                <a:gd name="T47" fmla="*/ 210795 h 505"/>
                <a:gd name="T48" fmla="*/ 426357 w 497"/>
                <a:gd name="T49" fmla="*/ 221574 h 505"/>
                <a:gd name="T50" fmla="*/ 415548 w 497"/>
                <a:gd name="T51" fmla="*/ 243133 h 505"/>
                <a:gd name="T52" fmla="*/ 426357 w 497"/>
                <a:gd name="T53" fmla="*/ 253912 h 505"/>
                <a:gd name="T54" fmla="*/ 435965 w 497"/>
                <a:gd name="T55" fmla="*/ 253912 h 505"/>
                <a:gd name="T56" fmla="*/ 457583 w 497"/>
                <a:gd name="T57" fmla="*/ 243133 h 505"/>
                <a:gd name="T58" fmla="*/ 435965 w 497"/>
                <a:gd name="T59" fmla="*/ 295832 h 505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505">
                  <a:moveTo>
                    <a:pt x="469" y="8"/>
                  </a:moveTo>
                  <a:lnTo>
                    <a:pt x="469" y="8"/>
                  </a:lnTo>
                  <a:cubicBezTo>
                    <a:pt x="469" y="8"/>
                    <a:pt x="461" y="0"/>
                    <a:pt x="452" y="0"/>
                  </a:cubicBezTo>
                  <a:cubicBezTo>
                    <a:pt x="443" y="8"/>
                    <a:pt x="443" y="17"/>
                    <a:pt x="443" y="17"/>
                  </a:cubicBezTo>
                  <a:cubicBezTo>
                    <a:pt x="461" y="88"/>
                    <a:pt x="416" y="141"/>
                    <a:pt x="381" y="168"/>
                  </a:cubicBezTo>
                  <a:cubicBezTo>
                    <a:pt x="372" y="141"/>
                    <a:pt x="372" y="141"/>
                    <a:pt x="372" y="141"/>
                  </a:cubicBezTo>
                  <a:cubicBezTo>
                    <a:pt x="363" y="141"/>
                    <a:pt x="355" y="132"/>
                    <a:pt x="346" y="132"/>
                  </a:cubicBezTo>
                  <a:cubicBezTo>
                    <a:pt x="265" y="132"/>
                    <a:pt x="265" y="132"/>
                    <a:pt x="265" y="132"/>
                  </a:cubicBezTo>
                  <a:cubicBezTo>
                    <a:pt x="257" y="132"/>
                    <a:pt x="248" y="132"/>
                    <a:pt x="240" y="141"/>
                  </a:cubicBezTo>
                  <a:cubicBezTo>
                    <a:pt x="9" y="300"/>
                    <a:pt x="9" y="300"/>
                    <a:pt x="9" y="300"/>
                  </a:cubicBezTo>
                  <a:cubicBezTo>
                    <a:pt x="0" y="309"/>
                    <a:pt x="0" y="327"/>
                    <a:pt x="9" y="336"/>
                  </a:cubicBezTo>
                  <a:cubicBezTo>
                    <a:pt x="106" y="486"/>
                    <a:pt x="106" y="486"/>
                    <a:pt x="106" y="486"/>
                  </a:cubicBezTo>
                  <a:cubicBezTo>
                    <a:pt x="115" y="504"/>
                    <a:pt x="133" y="495"/>
                    <a:pt x="142" y="495"/>
                  </a:cubicBezTo>
                  <a:cubicBezTo>
                    <a:pt x="372" y="327"/>
                    <a:pt x="372" y="327"/>
                    <a:pt x="372" y="327"/>
                  </a:cubicBezTo>
                  <a:cubicBezTo>
                    <a:pt x="381" y="327"/>
                    <a:pt x="390" y="309"/>
                    <a:pt x="390" y="309"/>
                  </a:cubicBezTo>
                  <a:cubicBezTo>
                    <a:pt x="416" y="229"/>
                    <a:pt x="416" y="229"/>
                    <a:pt x="416" y="229"/>
                  </a:cubicBezTo>
                  <a:cubicBezTo>
                    <a:pt x="416" y="221"/>
                    <a:pt x="416" y="212"/>
                    <a:pt x="408" y="203"/>
                  </a:cubicBezTo>
                  <a:cubicBezTo>
                    <a:pt x="399" y="185"/>
                    <a:pt x="399" y="185"/>
                    <a:pt x="399" y="185"/>
                  </a:cubicBezTo>
                  <a:cubicBezTo>
                    <a:pt x="452" y="150"/>
                    <a:pt x="496" y="88"/>
                    <a:pt x="469" y="8"/>
                  </a:cubicBezTo>
                  <a:close/>
                  <a:moveTo>
                    <a:pt x="363" y="247"/>
                  </a:moveTo>
                  <a:lnTo>
                    <a:pt x="363" y="247"/>
                  </a:lnTo>
                  <a:cubicBezTo>
                    <a:pt x="346" y="256"/>
                    <a:pt x="319" y="256"/>
                    <a:pt x="310" y="229"/>
                  </a:cubicBezTo>
                  <a:cubicBezTo>
                    <a:pt x="293" y="212"/>
                    <a:pt x="301" y="194"/>
                    <a:pt x="319" y="176"/>
                  </a:cubicBezTo>
                  <a:cubicBezTo>
                    <a:pt x="328" y="168"/>
                    <a:pt x="346" y="168"/>
                    <a:pt x="363" y="176"/>
                  </a:cubicBezTo>
                  <a:cubicBezTo>
                    <a:pt x="355" y="185"/>
                    <a:pt x="355" y="185"/>
                    <a:pt x="355" y="185"/>
                  </a:cubicBezTo>
                  <a:cubicBezTo>
                    <a:pt x="346" y="185"/>
                    <a:pt x="337" y="194"/>
                    <a:pt x="346" y="203"/>
                  </a:cubicBezTo>
                  <a:cubicBezTo>
                    <a:pt x="346" y="212"/>
                    <a:pt x="355" y="212"/>
                    <a:pt x="355" y="212"/>
                  </a:cubicBezTo>
                  <a:cubicBezTo>
                    <a:pt x="363" y="212"/>
                    <a:pt x="363" y="212"/>
                    <a:pt x="363" y="212"/>
                  </a:cubicBezTo>
                  <a:cubicBezTo>
                    <a:pt x="372" y="212"/>
                    <a:pt x="372" y="212"/>
                    <a:pt x="381" y="203"/>
                  </a:cubicBezTo>
                  <a:cubicBezTo>
                    <a:pt x="381" y="221"/>
                    <a:pt x="372" y="238"/>
                    <a:pt x="363" y="2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wrap="none" lIns="121898" tIns="60949" rIns="121898" bIns="60949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id-ID" sz="2400" dirty="0">
                <a:latin typeface="Raleway" panose="020B0503030101060003" charset="0"/>
                <a:cs typeface="Raleway" panose="020B0503030101060003" charset="0"/>
              </a:endParaRP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6B3B219-9B36-432D-AECF-906BEFB56544}"/>
              </a:ext>
            </a:extLst>
          </p:cNvPr>
          <p:cNvSpPr/>
          <p:nvPr/>
        </p:nvSpPr>
        <p:spPr>
          <a:xfrm>
            <a:off x="3719744" y="1246669"/>
            <a:ext cx="7448364" cy="1154095"/>
          </a:xfrm>
          <a:prstGeom prst="rect">
            <a:avLst/>
          </a:prstGeom>
          <a:solidFill>
            <a:srgbClr val="FC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7452984-D832-41B8-8D30-781E7E3F3837}"/>
              </a:ext>
            </a:extLst>
          </p:cNvPr>
          <p:cNvSpPr/>
          <p:nvPr/>
        </p:nvSpPr>
        <p:spPr>
          <a:xfrm>
            <a:off x="3719744" y="2863959"/>
            <a:ext cx="7448364" cy="1154095"/>
          </a:xfrm>
          <a:prstGeom prst="rect">
            <a:avLst/>
          </a:prstGeom>
          <a:solidFill>
            <a:srgbClr val="FC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90E45D-C4A3-4B3D-80B3-47533FFFD269}"/>
              </a:ext>
            </a:extLst>
          </p:cNvPr>
          <p:cNvSpPr/>
          <p:nvPr/>
        </p:nvSpPr>
        <p:spPr>
          <a:xfrm>
            <a:off x="3719744" y="4457236"/>
            <a:ext cx="7448364" cy="1154095"/>
          </a:xfrm>
          <a:prstGeom prst="rect">
            <a:avLst/>
          </a:prstGeom>
          <a:solidFill>
            <a:srgbClr val="FCD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7">
            <a:extLst>
              <a:ext uri="{FF2B5EF4-FFF2-40B4-BE49-F238E27FC236}">
                <a16:creationId xmlns:a16="http://schemas.microsoft.com/office/drawing/2014/main" id="{08F67C89-4581-41DF-A7A0-694643BBAF29}"/>
              </a:ext>
            </a:extLst>
          </p:cNvPr>
          <p:cNvSpPr txBox="1"/>
          <p:nvPr/>
        </p:nvSpPr>
        <p:spPr>
          <a:xfrm>
            <a:off x="4026234" y="1399752"/>
            <a:ext cx="560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Lato" panose="020F0502020204030203" pitchFamily="34" charset="0"/>
              </a:rPr>
              <a:t>1</a:t>
            </a:r>
            <a:endParaRPr lang="zh-CN" altLang="en-US" sz="4400" dirty="0">
              <a:latin typeface="Lato" panose="020F0502020204030203" pitchFamily="34" charset="0"/>
            </a:endParaRPr>
          </a:p>
        </p:txBody>
      </p:sp>
      <p:sp>
        <p:nvSpPr>
          <p:cNvPr id="33" name="文本框 30">
            <a:extLst>
              <a:ext uri="{FF2B5EF4-FFF2-40B4-BE49-F238E27FC236}">
                <a16:creationId xmlns:a16="http://schemas.microsoft.com/office/drawing/2014/main" id="{4566C6ED-5022-439F-BE50-F2527A145FE6}"/>
              </a:ext>
            </a:extLst>
          </p:cNvPr>
          <p:cNvSpPr txBox="1"/>
          <p:nvPr/>
        </p:nvSpPr>
        <p:spPr>
          <a:xfrm>
            <a:off x="4714284" y="1414719"/>
            <a:ext cx="6178618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7">
            <a:extLst>
              <a:ext uri="{FF2B5EF4-FFF2-40B4-BE49-F238E27FC236}">
                <a16:creationId xmlns:a16="http://schemas.microsoft.com/office/drawing/2014/main" id="{360052C3-8975-4B93-8DDF-FACC69976017}"/>
              </a:ext>
            </a:extLst>
          </p:cNvPr>
          <p:cNvSpPr txBox="1"/>
          <p:nvPr/>
        </p:nvSpPr>
        <p:spPr>
          <a:xfrm>
            <a:off x="4091235" y="3065725"/>
            <a:ext cx="560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Lato" panose="020F0502020204030203" pitchFamily="34" charset="0"/>
              </a:rPr>
              <a:t>2</a:t>
            </a:r>
            <a:endParaRPr lang="zh-CN" altLang="en-US" sz="4400" dirty="0">
              <a:latin typeface="Lato" panose="020F0502020204030203" pitchFamily="34" charset="0"/>
            </a:endParaRPr>
          </a:p>
        </p:txBody>
      </p:sp>
      <p:sp>
        <p:nvSpPr>
          <p:cNvPr id="35" name="文本框 30">
            <a:extLst>
              <a:ext uri="{FF2B5EF4-FFF2-40B4-BE49-F238E27FC236}">
                <a16:creationId xmlns:a16="http://schemas.microsoft.com/office/drawing/2014/main" id="{8D2F3118-96B3-4A80-AE58-EBDC7B33E20E}"/>
              </a:ext>
            </a:extLst>
          </p:cNvPr>
          <p:cNvSpPr txBox="1"/>
          <p:nvPr/>
        </p:nvSpPr>
        <p:spPr>
          <a:xfrm>
            <a:off x="4779285" y="3080692"/>
            <a:ext cx="6178618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</p:txBody>
      </p:sp>
      <p:sp>
        <p:nvSpPr>
          <p:cNvPr id="36" name="文本框 7">
            <a:extLst>
              <a:ext uri="{FF2B5EF4-FFF2-40B4-BE49-F238E27FC236}">
                <a16:creationId xmlns:a16="http://schemas.microsoft.com/office/drawing/2014/main" id="{557A3318-F5CE-4B30-95D2-1FDF2652E6DC}"/>
              </a:ext>
            </a:extLst>
          </p:cNvPr>
          <p:cNvSpPr txBox="1"/>
          <p:nvPr/>
        </p:nvSpPr>
        <p:spPr>
          <a:xfrm>
            <a:off x="4087841" y="4628039"/>
            <a:ext cx="560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80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835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400" dirty="0">
                <a:latin typeface="Lato" panose="020F0502020204030203" pitchFamily="34" charset="0"/>
              </a:rPr>
              <a:t>3</a:t>
            </a:r>
            <a:endParaRPr lang="zh-CN" altLang="en-US" sz="4400" dirty="0">
              <a:latin typeface="Lato" panose="020F0502020204030203" pitchFamily="34" charset="0"/>
            </a:endParaRPr>
          </a:p>
        </p:txBody>
      </p:sp>
      <p:sp>
        <p:nvSpPr>
          <p:cNvPr id="37" name="文本框 30">
            <a:extLst>
              <a:ext uri="{FF2B5EF4-FFF2-40B4-BE49-F238E27FC236}">
                <a16:creationId xmlns:a16="http://schemas.microsoft.com/office/drawing/2014/main" id="{336509C5-95A6-4FD4-832D-806C6F54930A}"/>
              </a:ext>
            </a:extLst>
          </p:cNvPr>
          <p:cNvSpPr txBox="1"/>
          <p:nvPr/>
        </p:nvSpPr>
        <p:spPr>
          <a:xfrm>
            <a:off x="4775891" y="4643006"/>
            <a:ext cx="6178618" cy="757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000" dirty="0">
                <a:latin typeface="+mn-ea"/>
                <a:cs typeface="+mn-ea"/>
                <a:sym typeface="+mn-lt"/>
              </a:rPr>
              <a:t>I love you more than I've ever loved any woman. And I've waited longer for you than I've waited for any woman. I love you more than I've ever loved any woman. And I've waited longer for you than I've waited for any woman. </a:t>
            </a:r>
            <a:endParaRPr lang="en-US" altLang="zh-CN" sz="10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4652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43F0E80-5532-4766-A49D-83A2EDA3808E}"/>
              </a:ext>
            </a:extLst>
          </p:cNvPr>
          <p:cNvGrpSpPr/>
          <p:nvPr/>
        </p:nvGrpSpPr>
        <p:grpSpPr>
          <a:xfrm>
            <a:off x="1072004" y="1720085"/>
            <a:ext cx="4176184" cy="1659064"/>
            <a:chOff x="643367" y="1416293"/>
            <a:chExt cx="3132911" cy="1244605"/>
          </a:xfrm>
        </p:grpSpPr>
        <p:grpSp>
          <p:nvGrpSpPr>
            <p:cNvPr id="7" name="Group 38">
              <a:extLst>
                <a:ext uri="{FF2B5EF4-FFF2-40B4-BE49-F238E27FC236}">
                  <a16:creationId xmlns:a16="http://schemas.microsoft.com/office/drawing/2014/main" id="{687FF4FE-1193-4FF5-9D02-4E5770024C1B}"/>
                </a:ext>
              </a:extLst>
            </p:cNvPr>
            <p:cNvGrpSpPr/>
            <p:nvPr/>
          </p:nvGrpSpPr>
          <p:grpSpPr>
            <a:xfrm>
              <a:off x="643367" y="1416293"/>
              <a:ext cx="3132911" cy="1244605"/>
              <a:chOff x="914399" y="1841591"/>
              <a:chExt cx="4132096" cy="1641549"/>
            </a:xfrm>
            <a:effectLst/>
          </p:grpSpPr>
          <p:sp>
            <p:nvSpPr>
              <p:cNvPr id="11" name="Arrow: Right 39">
                <a:extLst>
                  <a:ext uri="{FF2B5EF4-FFF2-40B4-BE49-F238E27FC236}">
                    <a16:creationId xmlns:a16="http://schemas.microsoft.com/office/drawing/2014/main" id="{292D0027-F9CE-42CE-8447-D9BA9D629DB7}"/>
                  </a:ext>
                </a:extLst>
              </p:cNvPr>
              <p:cNvSpPr/>
              <p:nvPr/>
            </p:nvSpPr>
            <p:spPr>
              <a:xfrm rot="10800000">
                <a:off x="914399" y="1841591"/>
                <a:ext cx="3705726" cy="1641549"/>
              </a:xfrm>
              <a:prstGeom prst="rightArrow">
                <a:avLst/>
              </a:prstGeom>
              <a:solidFill>
                <a:srgbClr val="FCD8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12" name="Oval 40">
                <a:extLst>
                  <a:ext uri="{FF2B5EF4-FFF2-40B4-BE49-F238E27FC236}">
                    <a16:creationId xmlns:a16="http://schemas.microsoft.com/office/drawing/2014/main" id="{C8A3FA08-993C-4804-A2C1-12CA24352E05}"/>
                  </a:ext>
                </a:extLst>
              </p:cNvPr>
              <p:cNvSpPr/>
              <p:nvPr/>
            </p:nvSpPr>
            <p:spPr>
              <a:xfrm>
                <a:off x="4228107" y="2250566"/>
                <a:ext cx="818388" cy="818388"/>
              </a:xfrm>
              <a:prstGeom prst="ellipse">
                <a:avLst/>
              </a:prstGeom>
              <a:solidFill>
                <a:srgbClr val="B4E3F7"/>
              </a:solidFill>
              <a:ln w="412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3200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45">
              <a:extLst>
                <a:ext uri="{FF2B5EF4-FFF2-40B4-BE49-F238E27FC236}">
                  <a16:creationId xmlns:a16="http://schemas.microsoft.com/office/drawing/2014/main" id="{144E1A9E-A357-4CCB-B952-C39539209F6B}"/>
                </a:ext>
              </a:extLst>
            </p:cNvPr>
            <p:cNvGrpSpPr/>
            <p:nvPr/>
          </p:nvGrpSpPr>
          <p:grpSpPr bwMode="auto">
            <a:xfrm>
              <a:off x="3315225" y="1852063"/>
              <a:ext cx="342446" cy="342446"/>
              <a:chOff x="3833" y="6"/>
              <a:chExt cx="575" cy="575"/>
            </a:xfrm>
            <a:solidFill>
              <a:srgbClr val="FFFFFF"/>
            </a:solidFill>
            <a:effectLst/>
          </p:grpSpPr>
          <p:sp>
            <p:nvSpPr>
              <p:cNvPr id="9" name="Freeform: Shape 46">
                <a:extLst>
                  <a:ext uri="{FF2B5EF4-FFF2-40B4-BE49-F238E27FC236}">
                    <a16:creationId xmlns:a16="http://schemas.microsoft.com/office/drawing/2014/main" id="{3C5367C4-0A40-464A-A03D-5B9C533CD0CC}"/>
                  </a:ext>
                </a:extLst>
              </p:cNvPr>
              <p:cNvSpPr/>
              <p:nvPr/>
            </p:nvSpPr>
            <p:spPr bwMode="auto">
              <a:xfrm>
                <a:off x="4193" y="6"/>
                <a:ext cx="215" cy="2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1" y="8861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59" y="7682"/>
                    </a:cubicBezTo>
                    <a:lnTo>
                      <a:pt x="19409" y="4939"/>
                    </a:lnTo>
                    <a:cubicBezTo>
                      <a:pt x="19588" y="4676"/>
                      <a:pt x="19549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2"/>
                      <a:pt x="16924" y="2013"/>
                      <a:pt x="16661" y="2191"/>
                    </a:cubicBezTo>
                    <a:lnTo>
                      <a:pt x="13918" y="4042"/>
                    </a:lnTo>
                    <a:cubicBezTo>
                      <a:pt x="13654" y="4220"/>
                      <a:pt x="13391" y="4109"/>
                      <a:pt x="13333" y="3796"/>
                    </a:cubicBezTo>
                    <a:lnTo>
                      <a:pt x="12739" y="569"/>
                    </a:lnTo>
                    <a:cubicBezTo>
                      <a:pt x="12681" y="255"/>
                      <a:pt x="12374" y="0"/>
                      <a:pt x="12056" y="0"/>
                    </a:cubicBezTo>
                    <a:lnTo>
                      <a:pt x="9545" y="0"/>
                    </a:lnTo>
                    <a:cubicBezTo>
                      <a:pt x="9227" y="0"/>
                      <a:pt x="8919" y="255"/>
                      <a:pt x="8861" y="569"/>
                    </a:cubicBezTo>
                    <a:lnTo>
                      <a:pt x="8267" y="3796"/>
                    </a:lnTo>
                    <a:cubicBezTo>
                      <a:pt x="8210" y="4109"/>
                      <a:pt x="7947" y="4219"/>
                      <a:pt x="7682" y="4041"/>
                    </a:cubicBezTo>
                    <a:lnTo>
                      <a:pt x="4939" y="2191"/>
                    </a:lnTo>
                    <a:cubicBezTo>
                      <a:pt x="4676" y="2013"/>
                      <a:pt x="4276" y="2052"/>
                      <a:pt x="4051" y="2276"/>
                    </a:cubicBezTo>
                    <a:lnTo>
                      <a:pt x="2276" y="4051"/>
                    </a:lnTo>
                    <a:cubicBezTo>
                      <a:pt x="2051" y="4277"/>
                      <a:pt x="2012" y="4677"/>
                      <a:pt x="2191" y="4939"/>
                    </a:cubicBezTo>
                    <a:lnTo>
                      <a:pt x="4041" y="7682"/>
                    </a:lnTo>
                    <a:cubicBezTo>
                      <a:pt x="4220" y="7946"/>
                      <a:pt x="4108" y="8209"/>
                      <a:pt x="3796" y="8267"/>
                    </a:cubicBezTo>
                    <a:lnTo>
                      <a:pt x="569" y="8861"/>
                    </a:lnTo>
                    <a:cubicBezTo>
                      <a:pt x="255" y="8919"/>
                      <a:pt x="0" y="9226"/>
                      <a:pt x="0" y="9545"/>
                    </a:cubicBezTo>
                    <a:lnTo>
                      <a:pt x="0" y="12055"/>
                    </a:lnTo>
                    <a:cubicBezTo>
                      <a:pt x="0" y="12373"/>
                      <a:pt x="255" y="12681"/>
                      <a:pt x="569" y="12739"/>
                    </a:cubicBezTo>
                    <a:lnTo>
                      <a:pt x="3796" y="13333"/>
                    </a:lnTo>
                    <a:cubicBezTo>
                      <a:pt x="4110" y="13390"/>
                      <a:pt x="4219" y="13653"/>
                      <a:pt x="4042" y="13917"/>
                    </a:cubicBezTo>
                    <a:lnTo>
                      <a:pt x="2191" y="16661"/>
                    </a:lnTo>
                    <a:cubicBezTo>
                      <a:pt x="2012" y="16925"/>
                      <a:pt x="2051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9"/>
                      <a:pt x="4939" y="19410"/>
                    </a:cubicBezTo>
                    <a:lnTo>
                      <a:pt x="7682" y="17559"/>
                    </a:lnTo>
                    <a:cubicBezTo>
                      <a:pt x="7946" y="17381"/>
                      <a:pt x="8209" y="17492"/>
                      <a:pt x="8267" y="17804"/>
                    </a:cubicBezTo>
                    <a:lnTo>
                      <a:pt x="8861" y="21031"/>
                    </a:lnTo>
                    <a:cubicBezTo>
                      <a:pt x="8919" y="21345"/>
                      <a:pt x="9226" y="21600"/>
                      <a:pt x="9545" y="21600"/>
                    </a:cubicBezTo>
                    <a:lnTo>
                      <a:pt x="12056" y="21600"/>
                    </a:lnTo>
                    <a:cubicBezTo>
                      <a:pt x="12374" y="21600"/>
                      <a:pt x="12681" y="21345"/>
                      <a:pt x="12739" y="21031"/>
                    </a:cubicBezTo>
                    <a:lnTo>
                      <a:pt x="13333" y="17804"/>
                    </a:lnTo>
                    <a:cubicBezTo>
                      <a:pt x="13390" y="17492"/>
                      <a:pt x="13653" y="17382"/>
                      <a:pt x="13918" y="17559"/>
                    </a:cubicBezTo>
                    <a:lnTo>
                      <a:pt x="16661" y="19410"/>
                    </a:lnTo>
                    <a:cubicBezTo>
                      <a:pt x="16924" y="19589"/>
                      <a:pt x="17324" y="19549"/>
                      <a:pt x="17549" y="19324"/>
                    </a:cubicBezTo>
                    <a:lnTo>
                      <a:pt x="19324" y="17551"/>
                    </a:lnTo>
                    <a:cubicBezTo>
                      <a:pt x="19549" y="17324"/>
                      <a:pt x="19588" y="16925"/>
                      <a:pt x="19409" y="16661"/>
                    </a:cubicBezTo>
                    <a:lnTo>
                      <a:pt x="17559" y="13917"/>
                    </a:lnTo>
                    <a:cubicBezTo>
                      <a:pt x="17380" y="13654"/>
                      <a:pt x="17491" y="13391"/>
                      <a:pt x="17804" y="13333"/>
                    </a:cubicBezTo>
                    <a:lnTo>
                      <a:pt x="21031" y="12739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19"/>
                      <a:pt x="21031" y="8861"/>
                    </a:cubicBezTo>
                    <a:close/>
                    <a:moveTo>
                      <a:pt x="10826" y="14160"/>
                    </a:moveTo>
                    <a:cubicBezTo>
                      <a:pt x="8974" y="14160"/>
                      <a:pt x="7473" y="12659"/>
                      <a:pt x="7473" y="10807"/>
                    </a:cubicBezTo>
                    <a:cubicBezTo>
                      <a:pt x="7473" y="8956"/>
                      <a:pt x="8974" y="7456"/>
                      <a:pt x="10826" y="7456"/>
                    </a:cubicBezTo>
                    <a:cubicBezTo>
                      <a:pt x="12677" y="7456"/>
                      <a:pt x="14178" y="8956"/>
                      <a:pt x="14178" y="10807"/>
                    </a:cubicBezTo>
                    <a:cubicBezTo>
                      <a:pt x="14178" y="12659"/>
                      <a:pt x="12677" y="14160"/>
                      <a:pt x="10826" y="14160"/>
                    </a:cubicBezTo>
                    <a:close/>
                    <a:moveTo>
                      <a:pt x="10826" y="14160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  <p:sp>
            <p:nvSpPr>
              <p:cNvPr id="10" name="Freeform: Shape 47">
                <a:extLst>
                  <a:ext uri="{FF2B5EF4-FFF2-40B4-BE49-F238E27FC236}">
                    <a16:creationId xmlns:a16="http://schemas.microsoft.com/office/drawing/2014/main" id="{FC0D4346-0614-462A-93C7-5FB7755803D8}"/>
                  </a:ext>
                </a:extLst>
              </p:cNvPr>
              <p:cNvSpPr/>
              <p:nvPr/>
            </p:nvSpPr>
            <p:spPr bwMode="auto">
              <a:xfrm>
                <a:off x="3833" y="149"/>
                <a:ext cx="431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w 21600"/>
                  <a:gd name="T19" fmla="*/ 0 h 21600"/>
                  <a:gd name="T20" fmla="*/ 0 w 21600"/>
                  <a:gd name="T21" fmla="*/ 0 h 21600"/>
                  <a:gd name="T22" fmla="*/ 0 w 21600"/>
                  <a:gd name="T23" fmla="*/ 0 h 21600"/>
                  <a:gd name="T24" fmla="*/ 0 w 21600"/>
                  <a:gd name="T25" fmla="*/ 0 h 21600"/>
                  <a:gd name="T26" fmla="*/ 0 w 21600"/>
                  <a:gd name="T27" fmla="*/ 0 h 21600"/>
                  <a:gd name="T28" fmla="*/ 0 w 21600"/>
                  <a:gd name="T29" fmla="*/ 0 h 21600"/>
                  <a:gd name="T30" fmla="*/ 0 w 21600"/>
                  <a:gd name="T31" fmla="*/ 0 h 21600"/>
                  <a:gd name="T32" fmla="*/ 0 w 21600"/>
                  <a:gd name="T33" fmla="*/ 0 h 21600"/>
                  <a:gd name="T34" fmla="*/ 0 w 21600"/>
                  <a:gd name="T35" fmla="*/ 0 h 21600"/>
                  <a:gd name="T36" fmla="*/ 0 w 21600"/>
                  <a:gd name="T37" fmla="*/ 0 h 21600"/>
                  <a:gd name="T38" fmla="*/ 0 w 21600"/>
                  <a:gd name="T39" fmla="*/ 0 h 21600"/>
                  <a:gd name="T40" fmla="*/ 0 w 21600"/>
                  <a:gd name="T41" fmla="*/ 0 h 21600"/>
                  <a:gd name="T42" fmla="*/ 0 w 21600"/>
                  <a:gd name="T43" fmla="*/ 0 h 21600"/>
                  <a:gd name="T44" fmla="*/ 0 w 21600"/>
                  <a:gd name="T45" fmla="*/ 0 h 21600"/>
                  <a:gd name="T46" fmla="*/ 0 w 21600"/>
                  <a:gd name="T47" fmla="*/ 0 h 21600"/>
                  <a:gd name="T48" fmla="*/ 0 w 21600"/>
                  <a:gd name="T49" fmla="*/ 0 h 21600"/>
                  <a:gd name="T50" fmla="*/ 0 w 21600"/>
                  <a:gd name="T51" fmla="*/ 0 h 21600"/>
                  <a:gd name="T52" fmla="*/ 0 w 21600"/>
                  <a:gd name="T53" fmla="*/ 0 h 21600"/>
                  <a:gd name="T54" fmla="*/ 0 w 21600"/>
                  <a:gd name="T55" fmla="*/ 0 h 21600"/>
                  <a:gd name="T56" fmla="*/ 0 w 21600"/>
                  <a:gd name="T57" fmla="*/ 0 h 21600"/>
                  <a:gd name="T58" fmla="*/ 0 w 21600"/>
                  <a:gd name="T59" fmla="*/ 0 h 21600"/>
                  <a:gd name="T60" fmla="*/ 0 w 21600"/>
                  <a:gd name="T61" fmla="*/ 0 h 21600"/>
                  <a:gd name="T62" fmla="*/ 0 w 21600"/>
                  <a:gd name="T63" fmla="*/ 0 h 21600"/>
                  <a:gd name="T64" fmla="*/ 0 w 21600"/>
                  <a:gd name="T65" fmla="*/ 0 h 21600"/>
                  <a:gd name="T66" fmla="*/ 0 w 21600"/>
                  <a:gd name="T67" fmla="*/ 0 h 21600"/>
                  <a:gd name="T68" fmla="*/ 0 w 21600"/>
                  <a:gd name="T69" fmla="*/ 0 h 21600"/>
                  <a:gd name="T70" fmla="*/ 0 w 21600"/>
                  <a:gd name="T71" fmla="*/ 0 h 21600"/>
                  <a:gd name="T72" fmla="*/ 0 w 21600"/>
                  <a:gd name="T73" fmla="*/ 0 h 21600"/>
                  <a:gd name="T74" fmla="*/ 0 w 21600"/>
                  <a:gd name="T75" fmla="*/ 0 h 21600"/>
                  <a:gd name="T76" fmla="*/ 0 w 21600"/>
                  <a:gd name="T77" fmla="*/ 0 h 21600"/>
                  <a:gd name="T78" fmla="*/ 0 w 21600"/>
                  <a:gd name="T79" fmla="*/ 0 h 21600"/>
                  <a:gd name="T80" fmla="*/ 0 w 21600"/>
                  <a:gd name="T81" fmla="*/ 0 h 21600"/>
                  <a:gd name="T82" fmla="*/ 0 w 21600"/>
                  <a:gd name="T83" fmla="*/ 0 h 21600"/>
                  <a:gd name="T84" fmla="*/ 0 w 21600"/>
                  <a:gd name="T85" fmla="*/ 0 h 21600"/>
                  <a:gd name="T86" fmla="*/ 0 w 21600"/>
                  <a:gd name="T87" fmla="*/ 0 h 21600"/>
                  <a:gd name="T88" fmla="*/ 0 w 21600"/>
                  <a:gd name="T89" fmla="*/ 0 h 21600"/>
                  <a:gd name="T90" fmla="*/ 0 w 21600"/>
                  <a:gd name="T91" fmla="*/ 0 h 21600"/>
                  <a:gd name="T92" fmla="*/ 0 w 21600"/>
                  <a:gd name="T93" fmla="*/ 0 h 21600"/>
                  <a:gd name="T94" fmla="*/ 0 w 21600"/>
                  <a:gd name="T95" fmla="*/ 0 h 21600"/>
                  <a:gd name="T96" fmla="*/ 0 w 21600"/>
                  <a:gd name="T97" fmla="*/ 0 h 21600"/>
                  <a:gd name="T98" fmla="*/ 0 w 21600"/>
                  <a:gd name="T99" fmla="*/ 0 h 21600"/>
                  <a:gd name="T100" fmla="*/ 0 w 21600"/>
                  <a:gd name="T101" fmla="*/ 0 h 21600"/>
                  <a:gd name="T102" fmla="*/ 0 w 21600"/>
                  <a:gd name="T103" fmla="*/ 0 h 21600"/>
                  <a:gd name="T104" fmla="*/ 0 w 21600"/>
                  <a:gd name="T105" fmla="*/ 0 h 21600"/>
                  <a:gd name="T106" fmla="*/ 0 w 21600"/>
                  <a:gd name="T107" fmla="*/ 0 h 21600"/>
                  <a:gd name="T108" fmla="*/ 0 w 21600"/>
                  <a:gd name="T109" fmla="*/ 0 h 21600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21600" h="21600">
                    <a:moveTo>
                      <a:pt x="21032" y="8862"/>
                    </a:moveTo>
                    <a:lnTo>
                      <a:pt x="17805" y="8267"/>
                    </a:lnTo>
                    <a:cubicBezTo>
                      <a:pt x="17492" y="8210"/>
                      <a:pt x="17382" y="7947"/>
                      <a:pt x="17560" y="7684"/>
                    </a:cubicBezTo>
                    <a:lnTo>
                      <a:pt x="19410" y="4940"/>
                    </a:lnTo>
                    <a:cubicBezTo>
                      <a:pt x="19588" y="4676"/>
                      <a:pt x="19550" y="4276"/>
                      <a:pt x="19324" y="4051"/>
                    </a:cubicBezTo>
                    <a:lnTo>
                      <a:pt x="17549" y="2276"/>
                    </a:lnTo>
                    <a:cubicBezTo>
                      <a:pt x="17324" y="2051"/>
                      <a:pt x="16924" y="2013"/>
                      <a:pt x="16661" y="2191"/>
                    </a:cubicBezTo>
                    <a:lnTo>
                      <a:pt x="13917" y="4041"/>
                    </a:lnTo>
                    <a:cubicBezTo>
                      <a:pt x="13653" y="4219"/>
                      <a:pt x="13390" y="4108"/>
                      <a:pt x="13332" y="3796"/>
                    </a:cubicBezTo>
                    <a:lnTo>
                      <a:pt x="12739" y="569"/>
                    </a:lnTo>
                    <a:cubicBezTo>
                      <a:pt x="12681" y="256"/>
                      <a:pt x="12374" y="0"/>
                      <a:pt x="12055" y="0"/>
                    </a:cubicBezTo>
                    <a:lnTo>
                      <a:pt x="9545" y="0"/>
                    </a:lnTo>
                    <a:cubicBezTo>
                      <a:pt x="9226" y="0"/>
                      <a:pt x="8919" y="256"/>
                      <a:pt x="8861" y="569"/>
                    </a:cubicBezTo>
                    <a:lnTo>
                      <a:pt x="8268" y="3796"/>
                    </a:lnTo>
                    <a:cubicBezTo>
                      <a:pt x="8210" y="4108"/>
                      <a:pt x="7947" y="4219"/>
                      <a:pt x="7683" y="4041"/>
                    </a:cubicBezTo>
                    <a:lnTo>
                      <a:pt x="4940" y="2191"/>
                    </a:lnTo>
                    <a:cubicBezTo>
                      <a:pt x="4676" y="2013"/>
                      <a:pt x="4276" y="2051"/>
                      <a:pt x="4051" y="2276"/>
                    </a:cubicBezTo>
                    <a:lnTo>
                      <a:pt x="2276" y="4051"/>
                    </a:lnTo>
                    <a:cubicBezTo>
                      <a:pt x="2051" y="4276"/>
                      <a:pt x="2012" y="4677"/>
                      <a:pt x="2190" y="4940"/>
                    </a:cubicBezTo>
                    <a:lnTo>
                      <a:pt x="4040" y="7684"/>
                    </a:lnTo>
                    <a:cubicBezTo>
                      <a:pt x="4218" y="7947"/>
                      <a:pt x="4108" y="8210"/>
                      <a:pt x="3795" y="8267"/>
                    </a:cubicBezTo>
                    <a:lnTo>
                      <a:pt x="568" y="8862"/>
                    </a:lnTo>
                    <a:cubicBezTo>
                      <a:pt x="256" y="8920"/>
                      <a:pt x="0" y="9227"/>
                      <a:pt x="0" y="9545"/>
                    </a:cubicBezTo>
                    <a:lnTo>
                      <a:pt x="0" y="12055"/>
                    </a:lnTo>
                    <a:cubicBezTo>
                      <a:pt x="0" y="12374"/>
                      <a:pt x="256" y="12681"/>
                      <a:pt x="568" y="12738"/>
                    </a:cubicBezTo>
                    <a:lnTo>
                      <a:pt x="3796" y="13333"/>
                    </a:lnTo>
                    <a:cubicBezTo>
                      <a:pt x="4108" y="13391"/>
                      <a:pt x="4219" y="13654"/>
                      <a:pt x="4041" y="13917"/>
                    </a:cubicBezTo>
                    <a:lnTo>
                      <a:pt x="2190" y="16661"/>
                    </a:lnTo>
                    <a:cubicBezTo>
                      <a:pt x="2012" y="16924"/>
                      <a:pt x="2050" y="17324"/>
                      <a:pt x="2276" y="17549"/>
                    </a:cubicBezTo>
                    <a:lnTo>
                      <a:pt x="4051" y="19324"/>
                    </a:lnTo>
                    <a:cubicBezTo>
                      <a:pt x="4276" y="19549"/>
                      <a:pt x="4676" y="19588"/>
                      <a:pt x="4940" y="19410"/>
                    </a:cubicBezTo>
                    <a:lnTo>
                      <a:pt x="7683" y="17560"/>
                    </a:lnTo>
                    <a:cubicBezTo>
                      <a:pt x="7947" y="17382"/>
                      <a:pt x="8210" y="17493"/>
                      <a:pt x="8268" y="17805"/>
                    </a:cubicBezTo>
                    <a:lnTo>
                      <a:pt x="8861" y="21031"/>
                    </a:lnTo>
                    <a:cubicBezTo>
                      <a:pt x="8919" y="21344"/>
                      <a:pt x="9226" y="21600"/>
                      <a:pt x="9545" y="21600"/>
                    </a:cubicBezTo>
                    <a:lnTo>
                      <a:pt x="12055" y="21600"/>
                    </a:lnTo>
                    <a:cubicBezTo>
                      <a:pt x="12374" y="21600"/>
                      <a:pt x="12681" y="21344"/>
                      <a:pt x="12739" y="21031"/>
                    </a:cubicBezTo>
                    <a:lnTo>
                      <a:pt x="13332" y="17805"/>
                    </a:lnTo>
                    <a:cubicBezTo>
                      <a:pt x="13390" y="17492"/>
                      <a:pt x="13653" y="17381"/>
                      <a:pt x="13917" y="17560"/>
                    </a:cubicBezTo>
                    <a:lnTo>
                      <a:pt x="16661" y="19410"/>
                    </a:lnTo>
                    <a:cubicBezTo>
                      <a:pt x="16924" y="19588"/>
                      <a:pt x="17324" y="19550"/>
                      <a:pt x="17549" y="19324"/>
                    </a:cubicBezTo>
                    <a:lnTo>
                      <a:pt x="19324" y="17550"/>
                    </a:lnTo>
                    <a:cubicBezTo>
                      <a:pt x="19549" y="17324"/>
                      <a:pt x="19588" y="16924"/>
                      <a:pt x="19410" y="16661"/>
                    </a:cubicBezTo>
                    <a:lnTo>
                      <a:pt x="17559" y="13917"/>
                    </a:lnTo>
                    <a:cubicBezTo>
                      <a:pt x="17381" y="13654"/>
                      <a:pt x="17492" y="13391"/>
                      <a:pt x="17804" y="13333"/>
                    </a:cubicBezTo>
                    <a:lnTo>
                      <a:pt x="21032" y="12738"/>
                    </a:lnTo>
                    <a:cubicBezTo>
                      <a:pt x="21344" y="12681"/>
                      <a:pt x="21600" y="12374"/>
                      <a:pt x="21600" y="12055"/>
                    </a:cubicBezTo>
                    <a:lnTo>
                      <a:pt x="21600" y="9545"/>
                    </a:lnTo>
                    <a:cubicBezTo>
                      <a:pt x="21600" y="9227"/>
                      <a:pt x="21344" y="8920"/>
                      <a:pt x="21032" y="8862"/>
                    </a:cubicBezTo>
                    <a:close/>
                    <a:moveTo>
                      <a:pt x="10799" y="14712"/>
                    </a:moveTo>
                    <a:cubicBezTo>
                      <a:pt x="8643" y="14712"/>
                      <a:pt x="6896" y="12964"/>
                      <a:pt x="6896" y="10809"/>
                    </a:cubicBezTo>
                    <a:cubicBezTo>
                      <a:pt x="6896" y="8654"/>
                      <a:pt x="8643" y="6907"/>
                      <a:pt x="10799" y="6907"/>
                    </a:cubicBezTo>
                    <a:cubicBezTo>
                      <a:pt x="12954" y="6907"/>
                      <a:pt x="14701" y="8654"/>
                      <a:pt x="14701" y="10809"/>
                    </a:cubicBezTo>
                    <a:cubicBezTo>
                      <a:pt x="14701" y="12964"/>
                      <a:pt x="12954" y="14712"/>
                      <a:pt x="10799" y="14712"/>
                    </a:cubicBezTo>
                    <a:close/>
                    <a:moveTo>
                      <a:pt x="10799" y="14712"/>
                    </a:moveTo>
                  </a:path>
                </a:pathLst>
              </a:custGeom>
              <a:grpFill/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2400"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11">
            <a:extLst>
              <a:ext uri="{FF2B5EF4-FFF2-40B4-BE49-F238E27FC236}">
                <a16:creationId xmlns:a16="http://schemas.microsoft.com/office/drawing/2014/main" id="{902AD7C0-6696-4C82-962A-61954429ADF6}"/>
              </a:ext>
            </a:extLst>
          </p:cNvPr>
          <p:cNvSpPr txBox="1"/>
          <p:nvPr/>
        </p:nvSpPr>
        <p:spPr>
          <a:xfrm>
            <a:off x="2121557" y="2085319"/>
            <a:ext cx="1993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5400" dirty="0"/>
              <a:t>HELLO</a:t>
            </a:r>
            <a:endParaRPr lang="zh-CN" altLang="en-US" sz="5400" dirty="0"/>
          </a:p>
        </p:txBody>
      </p:sp>
      <p:sp>
        <p:nvSpPr>
          <p:cNvPr id="4" name="文本框 6">
            <a:extLst>
              <a:ext uri="{FF2B5EF4-FFF2-40B4-BE49-F238E27FC236}">
                <a16:creationId xmlns:a16="http://schemas.microsoft.com/office/drawing/2014/main" id="{D33F4834-2C64-415B-AAEB-0D086BF2DB21}"/>
              </a:ext>
            </a:extLst>
          </p:cNvPr>
          <p:cNvSpPr txBox="1"/>
          <p:nvPr/>
        </p:nvSpPr>
        <p:spPr>
          <a:xfrm>
            <a:off x="2074575" y="3373883"/>
            <a:ext cx="317361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 defTabSz="694690">
              <a:lnSpc>
                <a:spcPct val="150000"/>
              </a:lnSpc>
            </a:pPr>
            <a:r>
              <a:rPr lang="en-US" altLang="zh-CN" sz="2400" b="1" dirty="0">
                <a:latin typeface="+mn-ea"/>
                <a:cs typeface="+mn-ea"/>
                <a:sym typeface="+mn-lt"/>
              </a:rPr>
              <a:t>YOUR TITLE HERE</a:t>
            </a:r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7F08698B-52A1-4674-8F83-19E3ABED71B4}"/>
              </a:ext>
            </a:extLst>
          </p:cNvPr>
          <p:cNvSpPr txBox="1"/>
          <p:nvPr/>
        </p:nvSpPr>
        <p:spPr>
          <a:xfrm>
            <a:off x="1072004" y="4090769"/>
            <a:ext cx="10047992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I‘ve ever loved any woman. And I’ve waited longer for you than I‘ve waited for any woman. I love you more than I‘ve ever loved any woman. for you than I‘ve waited for any woman. I love you more than I‘ve ever loved any woman.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7F1457-C28D-47FB-8125-0046FEE5EED4}"/>
              </a:ext>
            </a:extLst>
          </p:cNvPr>
          <p:cNvSpPr txBox="1"/>
          <p:nvPr/>
        </p:nvSpPr>
        <p:spPr>
          <a:xfrm>
            <a:off x="5680561" y="1961503"/>
            <a:ext cx="5439435" cy="1047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100" dirty="0">
                <a:latin typeface="+mn-ea"/>
                <a:cs typeface="+mn-ea"/>
                <a:sym typeface="+mn-lt"/>
              </a:rPr>
              <a:t>I love you more than I‘ve ever loved any woman. And I’ve waited longer for you than I‘ve waited for any woman. I love you more than I‘ve ever loved any woman. And I’ve waited longer</a:t>
            </a:r>
          </a:p>
        </p:txBody>
      </p:sp>
    </p:spTree>
    <p:extLst>
      <p:ext uri="{BB962C8B-B14F-4D97-AF65-F5344CB8AC3E}">
        <p14:creationId xmlns:p14="http://schemas.microsoft.com/office/powerpoint/2010/main" val="2741862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1684</Words>
  <Application>Microsoft Office PowerPoint</Application>
  <PresentationFormat>宽屏</PresentationFormat>
  <Paragraphs>91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Helvetica Light</vt:lpstr>
      <vt:lpstr>Lato</vt:lpstr>
      <vt:lpstr>Malgun Gothic Semilight</vt:lpstr>
      <vt:lpstr>Raleway</vt:lpstr>
      <vt:lpstr>冬青黑体简体中文 W3</vt:lpstr>
      <vt:lpstr>楷体</vt:lpstr>
      <vt:lpstr>微软雅黑</vt:lpstr>
      <vt:lpstr>文悦古典明朝体 (非商业使用) W5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Windows 用户</cp:lastModifiedBy>
  <cp:revision>11</cp:revision>
  <dcterms:created xsi:type="dcterms:W3CDTF">2019-05-27T07:19:27Z</dcterms:created>
  <dcterms:modified xsi:type="dcterms:W3CDTF">2019-07-16T08:03:43Z</dcterms:modified>
</cp:coreProperties>
</file>