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61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5205274" y="2201128"/>
            <a:ext cx="6986726" cy="3023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94CDBFFF-01A9-4773-8CFC-E6BC953B2A35}"/>
              </a:ext>
            </a:extLst>
          </p:cNvPr>
          <p:cNvSpPr txBox="1"/>
          <p:nvPr/>
        </p:nvSpPr>
        <p:spPr>
          <a:xfrm>
            <a:off x="6064700" y="3251421"/>
            <a:ext cx="2360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见鲸</a:t>
            </a:r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339854DF-0211-43F6-B960-030F78143C8B}"/>
              </a:ext>
            </a:extLst>
          </p:cNvPr>
          <p:cNvSpPr txBox="1"/>
          <p:nvPr/>
        </p:nvSpPr>
        <p:spPr>
          <a:xfrm>
            <a:off x="6064699" y="4143804"/>
            <a:ext cx="5351523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0DEB522-495A-4B24-94B2-EBC097AD83D6}"/>
              </a:ext>
            </a:extLst>
          </p:cNvPr>
          <p:cNvSpPr/>
          <p:nvPr/>
        </p:nvSpPr>
        <p:spPr>
          <a:xfrm>
            <a:off x="6174651" y="2608201"/>
            <a:ext cx="1832706" cy="431943"/>
          </a:xfrm>
          <a:prstGeom prst="round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534A8FD6-02CF-45D0-8502-2758FABF17E7}"/>
              </a:ext>
            </a:extLst>
          </p:cNvPr>
          <p:cNvSpPr txBox="1"/>
          <p:nvPr/>
        </p:nvSpPr>
        <p:spPr>
          <a:xfrm>
            <a:off x="6174651" y="2639506"/>
            <a:ext cx="183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2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92B25F-383B-4551-AC45-F9217392FFEB}"/>
              </a:ext>
            </a:extLst>
          </p:cNvPr>
          <p:cNvGrpSpPr/>
          <p:nvPr/>
        </p:nvGrpSpPr>
        <p:grpSpPr>
          <a:xfrm>
            <a:off x="5572217" y="1497520"/>
            <a:ext cx="1675277" cy="1675277"/>
            <a:chOff x="5971214" y="1975347"/>
            <a:chExt cx="1675277" cy="1675277"/>
          </a:xfrm>
          <a:solidFill>
            <a:schemeClr val="accent1">
              <a:lumMod val="50000"/>
            </a:schemeClr>
          </a:solidFill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29C34D3-CB22-47DA-B85A-455925A38BAE}"/>
                </a:ext>
              </a:extLst>
            </p:cNvPr>
            <p:cNvSpPr/>
            <p:nvPr/>
          </p:nvSpPr>
          <p:spPr bwMode="auto">
            <a:xfrm rot="18900000">
              <a:off x="5971214" y="1975347"/>
              <a:ext cx="1675277" cy="1675277"/>
            </a:xfrm>
            <a:custGeom>
              <a:avLst/>
              <a:gdLst>
                <a:gd name="T0" fmla="*/ 720 w 720"/>
                <a:gd name="T1" fmla="*/ 275 h 720"/>
                <a:gd name="T2" fmla="*/ 643 w 720"/>
                <a:gd name="T3" fmla="*/ 352 h 720"/>
                <a:gd name="T4" fmla="*/ 643 w 720"/>
                <a:gd name="T5" fmla="*/ 352 h 720"/>
                <a:gd name="T6" fmla="*/ 603 w 720"/>
                <a:gd name="T7" fmla="*/ 336 h 720"/>
                <a:gd name="T8" fmla="*/ 569 w 720"/>
                <a:gd name="T9" fmla="*/ 313 h 720"/>
                <a:gd name="T10" fmla="*/ 543 w 720"/>
                <a:gd name="T11" fmla="*/ 356 h 720"/>
                <a:gd name="T12" fmla="*/ 542 w 720"/>
                <a:gd name="T13" fmla="*/ 365 h 720"/>
                <a:gd name="T14" fmla="*/ 542 w 720"/>
                <a:gd name="T15" fmla="*/ 542 h 720"/>
                <a:gd name="T16" fmla="*/ 542 w 720"/>
                <a:gd name="T17" fmla="*/ 542 h 720"/>
                <a:gd name="T18" fmla="*/ 356 w 720"/>
                <a:gd name="T19" fmla="*/ 542 h 720"/>
                <a:gd name="T20" fmla="*/ 345 w 720"/>
                <a:gd name="T21" fmla="*/ 543 h 720"/>
                <a:gd name="T22" fmla="*/ 296 w 720"/>
                <a:gd name="T23" fmla="*/ 572 h 720"/>
                <a:gd name="T24" fmla="*/ 314 w 720"/>
                <a:gd name="T25" fmla="*/ 610 h 720"/>
                <a:gd name="T26" fmla="*/ 320 w 720"/>
                <a:gd name="T27" fmla="*/ 617 h 720"/>
                <a:gd name="T28" fmla="*/ 335 w 720"/>
                <a:gd name="T29" fmla="*/ 652 h 720"/>
                <a:gd name="T30" fmla="*/ 266 w 720"/>
                <a:gd name="T31" fmla="*/ 720 h 720"/>
                <a:gd name="T32" fmla="*/ 198 w 720"/>
                <a:gd name="T33" fmla="*/ 652 h 720"/>
                <a:gd name="T34" fmla="*/ 198 w 720"/>
                <a:gd name="T35" fmla="*/ 652 h 720"/>
                <a:gd name="T36" fmla="*/ 212 w 720"/>
                <a:gd name="T37" fmla="*/ 617 h 720"/>
                <a:gd name="T38" fmla="*/ 219 w 720"/>
                <a:gd name="T39" fmla="*/ 610 h 720"/>
                <a:gd name="T40" fmla="*/ 237 w 720"/>
                <a:gd name="T41" fmla="*/ 572 h 720"/>
                <a:gd name="T42" fmla="*/ 187 w 720"/>
                <a:gd name="T43" fmla="*/ 543 h 720"/>
                <a:gd name="T44" fmla="*/ 177 w 720"/>
                <a:gd name="T45" fmla="*/ 542 h 720"/>
                <a:gd name="T46" fmla="*/ 0 w 720"/>
                <a:gd name="T47" fmla="*/ 542 h 720"/>
                <a:gd name="T48" fmla="*/ 0 w 720"/>
                <a:gd name="T49" fmla="*/ 365 h 720"/>
                <a:gd name="T50" fmla="*/ 1 w 720"/>
                <a:gd name="T51" fmla="*/ 358 h 720"/>
                <a:gd name="T52" fmla="*/ 19 w 720"/>
                <a:gd name="T53" fmla="*/ 321 h 720"/>
                <a:gd name="T54" fmla="*/ 40 w 720"/>
                <a:gd name="T55" fmla="*/ 335 h 720"/>
                <a:gd name="T56" fmla="*/ 47 w 720"/>
                <a:gd name="T57" fmla="*/ 342 h 720"/>
                <a:gd name="T58" fmla="*/ 92 w 720"/>
                <a:gd name="T59" fmla="*/ 360 h 720"/>
                <a:gd name="T60" fmla="*/ 93 w 720"/>
                <a:gd name="T61" fmla="*/ 360 h 720"/>
                <a:gd name="T62" fmla="*/ 178 w 720"/>
                <a:gd name="T63" fmla="*/ 275 h 720"/>
                <a:gd name="T64" fmla="*/ 93 w 720"/>
                <a:gd name="T65" fmla="*/ 190 h 720"/>
                <a:gd name="T66" fmla="*/ 92 w 720"/>
                <a:gd name="T67" fmla="*/ 190 h 720"/>
                <a:gd name="T68" fmla="*/ 47 w 720"/>
                <a:gd name="T69" fmla="*/ 209 h 720"/>
                <a:gd name="T70" fmla="*/ 40 w 720"/>
                <a:gd name="T71" fmla="*/ 215 h 720"/>
                <a:gd name="T72" fmla="*/ 19 w 720"/>
                <a:gd name="T73" fmla="*/ 230 h 720"/>
                <a:gd name="T74" fmla="*/ 1 w 720"/>
                <a:gd name="T75" fmla="*/ 193 h 720"/>
                <a:gd name="T76" fmla="*/ 0 w 720"/>
                <a:gd name="T77" fmla="*/ 186 h 720"/>
                <a:gd name="T78" fmla="*/ 0 w 720"/>
                <a:gd name="T79" fmla="*/ 0 h 720"/>
                <a:gd name="T80" fmla="*/ 177 w 720"/>
                <a:gd name="T81" fmla="*/ 0 h 720"/>
                <a:gd name="T82" fmla="*/ 186 w 720"/>
                <a:gd name="T83" fmla="*/ 1 h 720"/>
                <a:gd name="T84" fmla="*/ 206 w 720"/>
                <a:gd name="T85" fmla="*/ 61 h 720"/>
                <a:gd name="T86" fmla="*/ 190 w 720"/>
                <a:gd name="T87" fmla="*/ 102 h 720"/>
                <a:gd name="T88" fmla="*/ 266 w 720"/>
                <a:gd name="T89" fmla="*/ 179 h 720"/>
                <a:gd name="T90" fmla="*/ 343 w 720"/>
                <a:gd name="T91" fmla="*/ 102 h 720"/>
                <a:gd name="T92" fmla="*/ 327 w 720"/>
                <a:gd name="T93" fmla="*/ 61 h 720"/>
                <a:gd name="T94" fmla="*/ 347 w 720"/>
                <a:gd name="T95" fmla="*/ 1 h 720"/>
                <a:gd name="T96" fmla="*/ 356 w 720"/>
                <a:gd name="T97" fmla="*/ 0 h 720"/>
                <a:gd name="T98" fmla="*/ 542 w 720"/>
                <a:gd name="T99" fmla="*/ 0 h 720"/>
                <a:gd name="T100" fmla="*/ 542 w 720"/>
                <a:gd name="T101" fmla="*/ 186 h 720"/>
                <a:gd name="T102" fmla="*/ 543 w 720"/>
                <a:gd name="T103" fmla="*/ 194 h 720"/>
                <a:gd name="T104" fmla="*/ 569 w 720"/>
                <a:gd name="T105" fmla="*/ 238 h 720"/>
                <a:gd name="T106" fmla="*/ 603 w 720"/>
                <a:gd name="T107" fmla="*/ 215 h 720"/>
                <a:gd name="T108" fmla="*/ 642 w 720"/>
                <a:gd name="T109" fmla="*/ 199 h 720"/>
                <a:gd name="T110" fmla="*/ 643 w 720"/>
                <a:gd name="T111" fmla="*/ 199 h 720"/>
                <a:gd name="T112" fmla="*/ 720 w 720"/>
                <a:gd name="T113" fmla="*/ 2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0" h="720">
                  <a:moveTo>
                    <a:pt x="720" y="275"/>
                  </a:moveTo>
                  <a:cubicBezTo>
                    <a:pt x="720" y="318"/>
                    <a:pt x="686" y="352"/>
                    <a:pt x="643" y="352"/>
                  </a:cubicBezTo>
                  <a:cubicBezTo>
                    <a:pt x="643" y="352"/>
                    <a:pt x="643" y="352"/>
                    <a:pt x="643" y="352"/>
                  </a:cubicBezTo>
                  <a:cubicBezTo>
                    <a:pt x="639" y="352"/>
                    <a:pt x="621" y="351"/>
                    <a:pt x="603" y="336"/>
                  </a:cubicBezTo>
                  <a:cubicBezTo>
                    <a:pt x="592" y="327"/>
                    <a:pt x="580" y="313"/>
                    <a:pt x="569" y="313"/>
                  </a:cubicBezTo>
                  <a:cubicBezTo>
                    <a:pt x="559" y="313"/>
                    <a:pt x="550" y="323"/>
                    <a:pt x="543" y="356"/>
                  </a:cubicBezTo>
                  <a:cubicBezTo>
                    <a:pt x="542" y="359"/>
                    <a:pt x="542" y="362"/>
                    <a:pt x="542" y="365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356" y="542"/>
                    <a:pt x="356" y="542"/>
                    <a:pt x="356" y="542"/>
                  </a:cubicBezTo>
                  <a:cubicBezTo>
                    <a:pt x="352" y="542"/>
                    <a:pt x="349" y="543"/>
                    <a:pt x="345" y="543"/>
                  </a:cubicBezTo>
                  <a:cubicBezTo>
                    <a:pt x="315" y="550"/>
                    <a:pt x="300" y="559"/>
                    <a:pt x="296" y="572"/>
                  </a:cubicBezTo>
                  <a:cubicBezTo>
                    <a:pt x="292" y="586"/>
                    <a:pt x="304" y="599"/>
                    <a:pt x="314" y="610"/>
                  </a:cubicBezTo>
                  <a:cubicBezTo>
                    <a:pt x="316" y="613"/>
                    <a:pt x="318" y="615"/>
                    <a:pt x="320" y="617"/>
                  </a:cubicBezTo>
                  <a:cubicBezTo>
                    <a:pt x="335" y="634"/>
                    <a:pt x="335" y="651"/>
                    <a:pt x="335" y="652"/>
                  </a:cubicBezTo>
                  <a:cubicBezTo>
                    <a:pt x="335" y="690"/>
                    <a:pt x="304" y="720"/>
                    <a:pt x="266" y="720"/>
                  </a:cubicBezTo>
                  <a:cubicBezTo>
                    <a:pt x="229" y="720"/>
                    <a:pt x="198" y="690"/>
                    <a:pt x="198" y="652"/>
                  </a:cubicBezTo>
                  <a:cubicBezTo>
                    <a:pt x="198" y="652"/>
                    <a:pt x="198" y="652"/>
                    <a:pt x="198" y="652"/>
                  </a:cubicBezTo>
                  <a:cubicBezTo>
                    <a:pt x="198" y="651"/>
                    <a:pt x="197" y="634"/>
                    <a:pt x="212" y="617"/>
                  </a:cubicBezTo>
                  <a:cubicBezTo>
                    <a:pt x="214" y="615"/>
                    <a:pt x="216" y="613"/>
                    <a:pt x="219" y="610"/>
                  </a:cubicBezTo>
                  <a:cubicBezTo>
                    <a:pt x="229" y="599"/>
                    <a:pt x="241" y="586"/>
                    <a:pt x="237" y="572"/>
                  </a:cubicBezTo>
                  <a:cubicBezTo>
                    <a:pt x="233" y="559"/>
                    <a:pt x="217" y="550"/>
                    <a:pt x="187" y="543"/>
                  </a:cubicBezTo>
                  <a:cubicBezTo>
                    <a:pt x="184" y="543"/>
                    <a:pt x="180" y="542"/>
                    <a:pt x="177" y="542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3"/>
                    <a:pt x="0" y="360"/>
                    <a:pt x="1" y="358"/>
                  </a:cubicBezTo>
                  <a:cubicBezTo>
                    <a:pt x="8" y="324"/>
                    <a:pt x="17" y="321"/>
                    <a:pt x="19" y="321"/>
                  </a:cubicBezTo>
                  <a:cubicBezTo>
                    <a:pt x="24" y="321"/>
                    <a:pt x="33" y="329"/>
                    <a:pt x="40" y="335"/>
                  </a:cubicBezTo>
                  <a:cubicBezTo>
                    <a:pt x="42" y="338"/>
                    <a:pt x="45" y="340"/>
                    <a:pt x="47" y="342"/>
                  </a:cubicBezTo>
                  <a:cubicBezTo>
                    <a:pt x="67" y="359"/>
                    <a:pt x="87" y="360"/>
                    <a:pt x="92" y="360"/>
                  </a:cubicBezTo>
                  <a:cubicBezTo>
                    <a:pt x="93" y="360"/>
                    <a:pt x="93" y="360"/>
                    <a:pt x="93" y="360"/>
                  </a:cubicBezTo>
                  <a:cubicBezTo>
                    <a:pt x="140" y="360"/>
                    <a:pt x="178" y="322"/>
                    <a:pt x="178" y="275"/>
                  </a:cubicBezTo>
                  <a:cubicBezTo>
                    <a:pt x="178" y="229"/>
                    <a:pt x="140" y="190"/>
                    <a:pt x="93" y="190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7" y="190"/>
                    <a:pt x="67" y="192"/>
                    <a:pt x="47" y="209"/>
                  </a:cubicBezTo>
                  <a:cubicBezTo>
                    <a:pt x="45" y="211"/>
                    <a:pt x="42" y="213"/>
                    <a:pt x="40" y="215"/>
                  </a:cubicBezTo>
                  <a:cubicBezTo>
                    <a:pt x="33" y="222"/>
                    <a:pt x="24" y="230"/>
                    <a:pt x="19" y="230"/>
                  </a:cubicBezTo>
                  <a:cubicBezTo>
                    <a:pt x="17" y="230"/>
                    <a:pt x="8" y="227"/>
                    <a:pt x="1" y="193"/>
                  </a:cubicBezTo>
                  <a:cubicBezTo>
                    <a:pt x="0" y="190"/>
                    <a:pt x="0" y="188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0" y="0"/>
                    <a:pt x="183" y="1"/>
                    <a:pt x="186" y="1"/>
                  </a:cubicBezTo>
                  <a:cubicBezTo>
                    <a:pt x="257" y="18"/>
                    <a:pt x="223" y="42"/>
                    <a:pt x="206" y="61"/>
                  </a:cubicBezTo>
                  <a:cubicBezTo>
                    <a:pt x="189" y="82"/>
                    <a:pt x="190" y="102"/>
                    <a:pt x="190" y="102"/>
                  </a:cubicBezTo>
                  <a:cubicBezTo>
                    <a:pt x="190" y="144"/>
                    <a:pt x="224" y="179"/>
                    <a:pt x="266" y="179"/>
                  </a:cubicBezTo>
                  <a:cubicBezTo>
                    <a:pt x="309" y="179"/>
                    <a:pt x="343" y="144"/>
                    <a:pt x="343" y="102"/>
                  </a:cubicBezTo>
                  <a:cubicBezTo>
                    <a:pt x="343" y="102"/>
                    <a:pt x="344" y="82"/>
                    <a:pt x="327" y="61"/>
                  </a:cubicBezTo>
                  <a:cubicBezTo>
                    <a:pt x="310" y="42"/>
                    <a:pt x="276" y="18"/>
                    <a:pt x="347" y="1"/>
                  </a:cubicBezTo>
                  <a:cubicBezTo>
                    <a:pt x="350" y="1"/>
                    <a:pt x="353" y="0"/>
                    <a:pt x="356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42" y="186"/>
                    <a:pt x="542" y="186"/>
                    <a:pt x="542" y="186"/>
                  </a:cubicBezTo>
                  <a:cubicBezTo>
                    <a:pt x="542" y="189"/>
                    <a:pt x="542" y="192"/>
                    <a:pt x="543" y="194"/>
                  </a:cubicBezTo>
                  <a:cubicBezTo>
                    <a:pt x="550" y="228"/>
                    <a:pt x="559" y="238"/>
                    <a:pt x="569" y="238"/>
                  </a:cubicBezTo>
                  <a:cubicBezTo>
                    <a:pt x="580" y="238"/>
                    <a:pt x="592" y="224"/>
                    <a:pt x="603" y="215"/>
                  </a:cubicBezTo>
                  <a:cubicBezTo>
                    <a:pt x="620" y="200"/>
                    <a:pt x="638" y="199"/>
                    <a:pt x="642" y="199"/>
                  </a:cubicBezTo>
                  <a:cubicBezTo>
                    <a:pt x="643" y="199"/>
                    <a:pt x="643" y="199"/>
                    <a:pt x="643" y="199"/>
                  </a:cubicBezTo>
                  <a:cubicBezTo>
                    <a:pt x="686" y="199"/>
                    <a:pt x="720" y="233"/>
                    <a:pt x="720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Open Sans Light" panose="020B0306030504020204" pitchFamily="34" charset="0"/>
              </a:endParaRPr>
            </a:p>
          </p:txBody>
        </p:sp>
        <p:grpSp>
          <p:nvGrpSpPr>
            <p:cNvPr id="23" name="Group 506">
              <a:extLst>
                <a:ext uri="{FF2B5EF4-FFF2-40B4-BE49-F238E27FC236}">
                  <a16:creationId xmlns:a16="http://schemas.microsoft.com/office/drawing/2014/main" id="{83AAB0EF-B6B7-4A31-AB80-47AAB1A27754}"/>
                </a:ext>
              </a:extLst>
            </p:cNvPr>
            <p:cNvGrpSpPr/>
            <p:nvPr/>
          </p:nvGrpSpPr>
          <p:grpSpPr bwMode="auto">
            <a:xfrm>
              <a:off x="6635772" y="2715540"/>
              <a:ext cx="296723" cy="345749"/>
              <a:chOff x="0" y="0"/>
              <a:chExt cx="495" cy="574"/>
            </a:xfrm>
            <a:grpFill/>
          </p:grpSpPr>
          <p:sp>
            <p:nvSpPr>
              <p:cNvPr id="24" name="AutoShape 504">
                <a:extLst>
                  <a:ext uri="{FF2B5EF4-FFF2-40B4-BE49-F238E27FC236}">
                    <a16:creationId xmlns:a16="http://schemas.microsoft.com/office/drawing/2014/main" id="{9AC4C4D7-9B28-4D0E-A249-78C320DBFDB4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9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00" h="21600">
                    <a:moveTo>
                      <a:pt x="19055" y="2989"/>
                    </a:moveTo>
                    <a:lnTo>
                      <a:pt x="19055" y="1827"/>
                    </a:lnTo>
                    <a:cubicBezTo>
                      <a:pt x="19055" y="683"/>
                      <a:pt x="18218" y="0"/>
                      <a:pt x="16814" y="0"/>
                    </a:cubicBezTo>
                    <a:cubicBezTo>
                      <a:pt x="15411" y="0"/>
                      <a:pt x="14573" y="683"/>
                      <a:pt x="14573" y="1827"/>
                    </a:cubicBezTo>
                    <a:lnTo>
                      <a:pt x="14573" y="2989"/>
                    </a:lnTo>
                    <a:lnTo>
                      <a:pt x="13055" y="2989"/>
                    </a:lnTo>
                    <a:lnTo>
                      <a:pt x="13055" y="1827"/>
                    </a:lnTo>
                    <a:cubicBezTo>
                      <a:pt x="13055" y="683"/>
                      <a:pt x="12217" y="0"/>
                      <a:pt x="10814" y="0"/>
                    </a:cubicBezTo>
                    <a:cubicBezTo>
                      <a:pt x="9411" y="0"/>
                      <a:pt x="8573" y="683"/>
                      <a:pt x="8573" y="1827"/>
                    </a:cubicBezTo>
                    <a:lnTo>
                      <a:pt x="8573" y="2989"/>
                    </a:lnTo>
                    <a:lnTo>
                      <a:pt x="7055" y="2989"/>
                    </a:lnTo>
                    <a:lnTo>
                      <a:pt x="7055" y="1827"/>
                    </a:lnTo>
                    <a:cubicBezTo>
                      <a:pt x="7055" y="683"/>
                      <a:pt x="6217" y="0"/>
                      <a:pt x="4814" y="0"/>
                    </a:cubicBezTo>
                    <a:cubicBezTo>
                      <a:pt x="3410" y="0"/>
                      <a:pt x="2573" y="683"/>
                      <a:pt x="2573" y="1827"/>
                    </a:cubicBezTo>
                    <a:lnTo>
                      <a:pt x="2573" y="2989"/>
                    </a:lnTo>
                    <a:lnTo>
                      <a:pt x="0" y="2989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989"/>
                    </a:lnTo>
                    <a:lnTo>
                      <a:pt x="19055" y="2989"/>
                    </a:lnTo>
                    <a:close/>
                    <a:moveTo>
                      <a:pt x="15773" y="1827"/>
                    </a:moveTo>
                    <a:cubicBezTo>
                      <a:pt x="15773" y="1263"/>
                      <a:pt x="16074" y="1034"/>
                      <a:pt x="16814" y="1034"/>
                    </a:cubicBezTo>
                    <a:cubicBezTo>
                      <a:pt x="17555" y="1034"/>
                      <a:pt x="17855" y="1263"/>
                      <a:pt x="17855" y="1827"/>
                    </a:cubicBezTo>
                    <a:lnTo>
                      <a:pt x="17855" y="4935"/>
                    </a:lnTo>
                    <a:cubicBezTo>
                      <a:pt x="17855" y="5499"/>
                      <a:pt x="17555" y="5728"/>
                      <a:pt x="16814" y="5728"/>
                    </a:cubicBezTo>
                    <a:cubicBezTo>
                      <a:pt x="16074" y="5728"/>
                      <a:pt x="15773" y="5499"/>
                      <a:pt x="15773" y="4935"/>
                    </a:cubicBezTo>
                    <a:lnTo>
                      <a:pt x="15773" y="1827"/>
                    </a:lnTo>
                    <a:close/>
                    <a:moveTo>
                      <a:pt x="9774" y="1827"/>
                    </a:moveTo>
                    <a:cubicBezTo>
                      <a:pt x="9774" y="1263"/>
                      <a:pt x="10074" y="1034"/>
                      <a:pt x="10814" y="1034"/>
                    </a:cubicBezTo>
                    <a:cubicBezTo>
                      <a:pt x="11555" y="1034"/>
                      <a:pt x="11855" y="1263"/>
                      <a:pt x="11855" y="1827"/>
                    </a:cubicBezTo>
                    <a:lnTo>
                      <a:pt x="11855" y="4935"/>
                    </a:lnTo>
                    <a:cubicBezTo>
                      <a:pt x="11855" y="5499"/>
                      <a:pt x="11555" y="5728"/>
                      <a:pt x="10814" y="5728"/>
                    </a:cubicBezTo>
                    <a:cubicBezTo>
                      <a:pt x="10074" y="5728"/>
                      <a:pt x="9774" y="5499"/>
                      <a:pt x="9774" y="4935"/>
                    </a:cubicBezTo>
                    <a:lnTo>
                      <a:pt x="9774" y="1827"/>
                    </a:lnTo>
                    <a:close/>
                    <a:moveTo>
                      <a:pt x="3774" y="1827"/>
                    </a:moveTo>
                    <a:cubicBezTo>
                      <a:pt x="3774" y="1263"/>
                      <a:pt x="4074" y="1034"/>
                      <a:pt x="4814" y="1034"/>
                    </a:cubicBezTo>
                    <a:cubicBezTo>
                      <a:pt x="5555" y="1034"/>
                      <a:pt x="5855" y="1263"/>
                      <a:pt x="5855" y="1827"/>
                    </a:cubicBezTo>
                    <a:lnTo>
                      <a:pt x="5855" y="4935"/>
                    </a:lnTo>
                    <a:cubicBezTo>
                      <a:pt x="5855" y="5499"/>
                      <a:pt x="5555" y="5728"/>
                      <a:pt x="4814" y="5728"/>
                    </a:cubicBezTo>
                    <a:cubicBezTo>
                      <a:pt x="4074" y="5728"/>
                      <a:pt x="3774" y="5499"/>
                      <a:pt x="3774" y="4935"/>
                    </a:cubicBezTo>
                    <a:lnTo>
                      <a:pt x="3774" y="1827"/>
                    </a:lnTo>
                    <a:close/>
                    <a:moveTo>
                      <a:pt x="19801" y="20049"/>
                    </a:moveTo>
                    <a:lnTo>
                      <a:pt x="1801" y="20049"/>
                    </a:lnTo>
                    <a:lnTo>
                      <a:pt x="1801" y="7125"/>
                    </a:lnTo>
                    <a:lnTo>
                      <a:pt x="19801" y="7125"/>
                    </a:lnTo>
                    <a:lnTo>
                      <a:pt x="19801" y="20049"/>
                    </a:lnTo>
                    <a:close/>
                    <a:moveTo>
                      <a:pt x="19801" y="2004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25" name="AutoShape 505">
                <a:extLst>
                  <a:ext uri="{FF2B5EF4-FFF2-40B4-BE49-F238E27FC236}">
                    <a16:creationId xmlns:a16="http://schemas.microsoft.com/office/drawing/2014/main" id="{81E5BBB9-6D05-4873-9947-4527BE8386FF}"/>
                  </a:ext>
                </a:extLst>
              </p:cNvPr>
              <p:cNvSpPr/>
              <p:nvPr/>
            </p:nvSpPr>
            <p:spPr bwMode="auto">
              <a:xfrm>
                <a:off x="96" y="248"/>
                <a:ext cx="308" cy="226"/>
              </a:xfrm>
              <a:custGeom>
                <a:avLst/>
                <a:gdLst>
                  <a:gd name="T0" fmla="*/ 0 w 21432"/>
                  <a:gd name="T1" fmla="*/ 0 h 21485"/>
                  <a:gd name="T2" fmla="*/ 0 w 21432"/>
                  <a:gd name="T3" fmla="*/ 0 h 21485"/>
                  <a:gd name="T4" fmla="*/ 0 w 21432"/>
                  <a:gd name="T5" fmla="*/ 0 h 21485"/>
                  <a:gd name="T6" fmla="*/ 0 w 21432"/>
                  <a:gd name="T7" fmla="*/ 0 h 21485"/>
                  <a:gd name="T8" fmla="*/ 0 w 21432"/>
                  <a:gd name="T9" fmla="*/ 0 h 21485"/>
                  <a:gd name="T10" fmla="*/ 0 w 21432"/>
                  <a:gd name="T11" fmla="*/ 0 h 21485"/>
                  <a:gd name="T12" fmla="*/ 0 w 21432"/>
                  <a:gd name="T13" fmla="*/ 0 h 21485"/>
                  <a:gd name="T14" fmla="*/ 0 w 21432"/>
                  <a:gd name="T15" fmla="*/ 0 h 21485"/>
                  <a:gd name="T16" fmla="*/ 0 w 21432"/>
                  <a:gd name="T17" fmla="*/ 0 h 21485"/>
                  <a:gd name="T18" fmla="*/ 0 w 21432"/>
                  <a:gd name="T19" fmla="*/ 0 h 21485"/>
                  <a:gd name="T20" fmla="*/ 0 w 21432"/>
                  <a:gd name="T21" fmla="*/ 0 h 21485"/>
                  <a:gd name="T22" fmla="*/ 0 w 21432"/>
                  <a:gd name="T23" fmla="*/ 0 h 21485"/>
                  <a:gd name="T24" fmla="*/ 0 w 21432"/>
                  <a:gd name="T25" fmla="*/ 0 h 21485"/>
                  <a:gd name="T26" fmla="*/ 0 w 21432"/>
                  <a:gd name="T27" fmla="*/ 0 h 21485"/>
                  <a:gd name="T28" fmla="*/ 0 w 21432"/>
                  <a:gd name="T29" fmla="*/ 0 h 21485"/>
                  <a:gd name="T30" fmla="*/ 0 w 21432"/>
                  <a:gd name="T31" fmla="*/ 0 h 214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432" h="21485">
                    <a:moveTo>
                      <a:pt x="5697" y="20658"/>
                    </a:moveTo>
                    <a:cubicBezTo>
                      <a:pt x="6029" y="21113"/>
                      <a:pt x="6687" y="21485"/>
                      <a:pt x="7159" y="21485"/>
                    </a:cubicBezTo>
                    <a:lnTo>
                      <a:pt x="8158" y="21485"/>
                    </a:lnTo>
                    <a:cubicBezTo>
                      <a:pt x="8628" y="21485"/>
                      <a:pt x="9287" y="21114"/>
                      <a:pt x="9620" y="20658"/>
                    </a:cubicBezTo>
                    <a:lnTo>
                      <a:pt x="21184" y="4870"/>
                    </a:lnTo>
                    <a:cubicBezTo>
                      <a:pt x="21517" y="4416"/>
                      <a:pt x="21516" y="3674"/>
                      <a:pt x="21181" y="3221"/>
                    </a:cubicBezTo>
                    <a:lnTo>
                      <a:pt x="19049" y="338"/>
                    </a:lnTo>
                    <a:cubicBezTo>
                      <a:pt x="18714" y="-115"/>
                      <a:pt x="18168" y="-113"/>
                      <a:pt x="17836" y="342"/>
                    </a:cubicBezTo>
                    <a:lnTo>
                      <a:pt x="8299" y="13362"/>
                    </a:lnTo>
                    <a:cubicBezTo>
                      <a:pt x="7966" y="13816"/>
                      <a:pt x="7421" y="13817"/>
                      <a:pt x="7087" y="13362"/>
                    </a:cubicBezTo>
                    <a:lnTo>
                      <a:pt x="3607" y="8633"/>
                    </a:lnTo>
                    <a:cubicBezTo>
                      <a:pt x="3273" y="8179"/>
                      <a:pt x="2728" y="8179"/>
                      <a:pt x="2394" y="8635"/>
                    </a:cubicBezTo>
                    <a:lnTo>
                      <a:pt x="251" y="11554"/>
                    </a:lnTo>
                    <a:cubicBezTo>
                      <a:pt x="-82" y="12008"/>
                      <a:pt x="-83" y="12751"/>
                      <a:pt x="249" y="13206"/>
                    </a:cubicBezTo>
                    <a:lnTo>
                      <a:pt x="5697" y="20658"/>
                    </a:lnTo>
                    <a:close/>
                    <a:moveTo>
                      <a:pt x="5697" y="2065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D571F5-5D7C-4FD0-9291-5F39A090F821}"/>
              </a:ext>
            </a:extLst>
          </p:cNvPr>
          <p:cNvGrpSpPr/>
          <p:nvPr/>
        </p:nvGrpSpPr>
        <p:grpSpPr>
          <a:xfrm>
            <a:off x="6196810" y="2710625"/>
            <a:ext cx="1678263" cy="1675277"/>
            <a:chOff x="6595807" y="3188452"/>
            <a:chExt cx="1678263" cy="1675277"/>
          </a:xfrm>
          <a:solidFill>
            <a:srgbClr val="C03336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9982A1F-5C86-4356-AE2C-1896C13F0E96}"/>
                </a:ext>
              </a:extLst>
            </p:cNvPr>
            <p:cNvSpPr/>
            <p:nvPr/>
          </p:nvSpPr>
          <p:spPr bwMode="auto">
            <a:xfrm rot="18900000">
              <a:off x="6595807" y="3188452"/>
              <a:ext cx="1678263" cy="1675277"/>
            </a:xfrm>
            <a:custGeom>
              <a:avLst/>
              <a:gdLst>
                <a:gd name="T0" fmla="*/ 720 w 721"/>
                <a:gd name="T1" fmla="*/ 356 h 720"/>
                <a:gd name="T2" fmla="*/ 721 w 721"/>
                <a:gd name="T3" fmla="*/ 542 h 720"/>
                <a:gd name="T4" fmla="*/ 535 w 721"/>
                <a:gd name="T5" fmla="*/ 542 h 720"/>
                <a:gd name="T6" fmla="*/ 526 w 721"/>
                <a:gd name="T7" fmla="*/ 543 h 720"/>
                <a:gd name="T8" fmla="*/ 506 w 721"/>
                <a:gd name="T9" fmla="*/ 603 h 720"/>
                <a:gd name="T10" fmla="*/ 522 w 721"/>
                <a:gd name="T11" fmla="*/ 643 h 720"/>
                <a:gd name="T12" fmla="*/ 445 w 721"/>
                <a:gd name="T13" fmla="*/ 720 h 720"/>
                <a:gd name="T14" fmla="*/ 369 w 721"/>
                <a:gd name="T15" fmla="*/ 643 h 720"/>
                <a:gd name="T16" fmla="*/ 385 w 721"/>
                <a:gd name="T17" fmla="*/ 603 h 720"/>
                <a:gd name="T18" fmla="*/ 365 w 721"/>
                <a:gd name="T19" fmla="*/ 543 h 720"/>
                <a:gd name="T20" fmla="*/ 356 w 721"/>
                <a:gd name="T21" fmla="*/ 542 h 720"/>
                <a:gd name="T22" fmla="*/ 179 w 721"/>
                <a:gd name="T23" fmla="*/ 542 h 720"/>
                <a:gd name="T24" fmla="*/ 179 w 721"/>
                <a:gd name="T25" fmla="*/ 356 h 720"/>
                <a:gd name="T26" fmla="*/ 177 w 721"/>
                <a:gd name="T27" fmla="*/ 346 h 720"/>
                <a:gd name="T28" fmla="*/ 143 w 721"/>
                <a:gd name="T29" fmla="*/ 296 h 720"/>
                <a:gd name="T30" fmla="*/ 110 w 721"/>
                <a:gd name="T31" fmla="*/ 314 h 720"/>
                <a:gd name="T32" fmla="*/ 104 w 721"/>
                <a:gd name="T33" fmla="*/ 321 h 720"/>
                <a:gd name="T34" fmla="*/ 69 w 721"/>
                <a:gd name="T35" fmla="*/ 335 h 720"/>
                <a:gd name="T36" fmla="*/ 68 w 721"/>
                <a:gd name="T37" fmla="*/ 335 h 720"/>
                <a:gd name="T38" fmla="*/ 0 w 721"/>
                <a:gd name="T39" fmla="*/ 267 h 720"/>
                <a:gd name="T40" fmla="*/ 68 w 721"/>
                <a:gd name="T41" fmla="*/ 198 h 720"/>
                <a:gd name="T42" fmla="*/ 69 w 721"/>
                <a:gd name="T43" fmla="*/ 198 h 720"/>
                <a:gd name="T44" fmla="*/ 82 w 721"/>
                <a:gd name="T45" fmla="*/ 200 h 720"/>
                <a:gd name="T46" fmla="*/ 104 w 721"/>
                <a:gd name="T47" fmla="*/ 213 h 720"/>
                <a:gd name="T48" fmla="*/ 110 w 721"/>
                <a:gd name="T49" fmla="*/ 219 h 720"/>
                <a:gd name="T50" fmla="*/ 143 w 721"/>
                <a:gd name="T51" fmla="*/ 238 h 720"/>
                <a:gd name="T52" fmla="*/ 177 w 721"/>
                <a:gd name="T53" fmla="*/ 188 h 720"/>
                <a:gd name="T54" fmla="*/ 179 w 721"/>
                <a:gd name="T55" fmla="*/ 177 h 720"/>
                <a:gd name="T56" fmla="*/ 179 w 721"/>
                <a:gd name="T57" fmla="*/ 0 h 720"/>
                <a:gd name="T58" fmla="*/ 179 w 721"/>
                <a:gd name="T59" fmla="*/ 0 h 720"/>
                <a:gd name="T60" fmla="*/ 179 w 721"/>
                <a:gd name="T61" fmla="*/ 0 h 720"/>
                <a:gd name="T62" fmla="*/ 356 w 721"/>
                <a:gd name="T63" fmla="*/ 0 h 720"/>
                <a:gd name="T64" fmla="*/ 363 w 721"/>
                <a:gd name="T65" fmla="*/ 1 h 720"/>
                <a:gd name="T66" fmla="*/ 400 w 721"/>
                <a:gd name="T67" fmla="*/ 18 h 720"/>
                <a:gd name="T68" fmla="*/ 386 w 721"/>
                <a:gd name="T69" fmla="*/ 40 h 720"/>
                <a:gd name="T70" fmla="*/ 379 w 721"/>
                <a:gd name="T71" fmla="*/ 47 h 720"/>
                <a:gd name="T72" fmla="*/ 360 w 721"/>
                <a:gd name="T73" fmla="*/ 93 h 720"/>
                <a:gd name="T74" fmla="*/ 445 w 721"/>
                <a:gd name="T75" fmla="*/ 178 h 720"/>
                <a:gd name="T76" fmla="*/ 530 w 721"/>
                <a:gd name="T77" fmla="*/ 93 h 720"/>
                <a:gd name="T78" fmla="*/ 512 w 721"/>
                <a:gd name="T79" fmla="*/ 47 h 720"/>
                <a:gd name="T80" fmla="*/ 505 w 721"/>
                <a:gd name="T81" fmla="*/ 40 h 720"/>
                <a:gd name="T82" fmla="*/ 491 w 721"/>
                <a:gd name="T83" fmla="*/ 18 h 720"/>
                <a:gd name="T84" fmla="*/ 528 w 721"/>
                <a:gd name="T85" fmla="*/ 1 h 720"/>
                <a:gd name="T86" fmla="*/ 535 w 721"/>
                <a:gd name="T87" fmla="*/ 0 h 720"/>
                <a:gd name="T88" fmla="*/ 721 w 721"/>
                <a:gd name="T89" fmla="*/ 0 h 720"/>
                <a:gd name="T90" fmla="*/ 720 w 721"/>
                <a:gd name="T91" fmla="*/ 177 h 720"/>
                <a:gd name="T92" fmla="*/ 719 w 721"/>
                <a:gd name="T93" fmla="*/ 186 h 720"/>
                <a:gd name="T94" fmla="*/ 693 w 721"/>
                <a:gd name="T95" fmla="*/ 229 h 720"/>
                <a:gd name="T96" fmla="*/ 659 w 721"/>
                <a:gd name="T97" fmla="*/ 206 h 720"/>
                <a:gd name="T98" fmla="*/ 620 w 721"/>
                <a:gd name="T99" fmla="*/ 190 h 720"/>
                <a:gd name="T100" fmla="*/ 619 w 721"/>
                <a:gd name="T101" fmla="*/ 190 h 720"/>
                <a:gd name="T102" fmla="*/ 542 w 721"/>
                <a:gd name="T103" fmla="*/ 267 h 720"/>
                <a:gd name="T104" fmla="*/ 619 w 721"/>
                <a:gd name="T105" fmla="*/ 343 h 720"/>
                <a:gd name="T106" fmla="*/ 620 w 721"/>
                <a:gd name="T107" fmla="*/ 343 h 720"/>
                <a:gd name="T108" fmla="*/ 659 w 721"/>
                <a:gd name="T109" fmla="*/ 327 h 720"/>
                <a:gd name="T110" fmla="*/ 693 w 721"/>
                <a:gd name="T111" fmla="*/ 304 h 720"/>
                <a:gd name="T112" fmla="*/ 719 w 721"/>
                <a:gd name="T113" fmla="*/ 348 h 720"/>
                <a:gd name="T114" fmla="*/ 720 w 721"/>
                <a:gd name="T115" fmla="*/ 35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" h="720">
                  <a:moveTo>
                    <a:pt x="720" y="356"/>
                  </a:moveTo>
                  <a:cubicBezTo>
                    <a:pt x="721" y="542"/>
                    <a:pt x="721" y="542"/>
                    <a:pt x="721" y="542"/>
                  </a:cubicBezTo>
                  <a:cubicBezTo>
                    <a:pt x="535" y="542"/>
                    <a:pt x="535" y="542"/>
                    <a:pt x="535" y="542"/>
                  </a:cubicBezTo>
                  <a:cubicBezTo>
                    <a:pt x="532" y="542"/>
                    <a:pt x="529" y="542"/>
                    <a:pt x="526" y="543"/>
                  </a:cubicBezTo>
                  <a:cubicBezTo>
                    <a:pt x="455" y="559"/>
                    <a:pt x="489" y="583"/>
                    <a:pt x="506" y="603"/>
                  </a:cubicBezTo>
                  <a:cubicBezTo>
                    <a:pt x="523" y="623"/>
                    <a:pt x="522" y="643"/>
                    <a:pt x="522" y="643"/>
                  </a:cubicBezTo>
                  <a:cubicBezTo>
                    <a:pt x="522" y="686"/>
                    <a:pt x="488" y="720"/>
                    <a:pt x="445" y="720"/>
                  </a:cubicBezTo>
                  <a:cubicBezTo>
                    <a:pt x="403" y="720"/>
                    <a:pt x="369" y="686"/>
                    <a:pt x="369" y="643"/>
                  </a:cubicBezTo>
                  <a:cubicBezTo>
                    <a:pt x="369" y="643"/>
                    <a:pt x="368" y="623"/>
                    <a:pt x="385" y="603"/>
                  </a:cubicBezTo>
                  <a:cubicBezTo>
                    <a:pt x="402" y="583"/>
                    <a:pt x="436" y="559"/>
                    <a:pt x="365" y="543"/>
                  </a:cubicBezTo>
                  <a:cubicBezTo>
                    <a:pt x="362" y="542"/>
                    <a:pt x="359" y="542"/>
                    <a:pt x="356" y="542"/>
                  </a:cubicBezTo>
                  <a:cubicBezTo>
                    <a:pt x="179" y="542"/>
                    <a:pt x="179" y="542"/>
                    <a:pt x="179" y="542"/>
                  </a:cubicBezTo>
                  <a:cubicBezTo>
                    <a:pt x="179" y="356"/>
                    <a:pt x="179" y="356"/>
                    <a:pt x="179" y="356"/>
                  </a:cubicBezTo>
                  <a:cubicBezTo>
                    <a:pt x="179" y="353"/>
                    <a:pt x="178" y="349"/>
                    <a:pt x="177" y="346"/>
                  </a:cubicBezTo>
                  <a:cubicBezTo>
                    <a:pt x="172" y="322"/>
                    <a:pt x="163" y="296"/>
                    <a:pt x="143" y="296"/>
                  </a:cubicBezTo>
                  <a:cubicBezTo>
                    <a:pt x="131" y="296"/>
                    <a:pt x="120" y="305"/>
                    <a:pt x="110" y="314"/>
                  </a:cubicBezTo>
                  <a:cubicBezTo>
                    <a:pt x="108" y="317"/>
                    <a:pt x="106" y="319"/>
                    <a:pt x="104" y="321"/>
                  </a:cubicBezTo>
                  <a:cubicBezTo>
                    <a:pt x="88" y="334"/>
                    <a:pt x="72" y="335"/>
                    <a:pt x="69" y="335"/>
                  </a:cubicBezTo>
                  <a:cubicBezTo>
                    <a:pt x="68" y="335"/>
                    <a:pt x="68" y="335"/>
                    <a:pt x="68" y="335"/>
                  </a:cubicBezTo>
                  <a:cubicBezTo>
                    <a:pt x="31" y="335"/>
                    <a:pt x="0" y="304"/>
                    <a:pt x="0" y="267"/>
                  </a:cubicBezTo>
                  <a:cubicBezTo>
                    <a:pt x="0" y="229"/>
                    <a:pt x="31" y="198"/>
                    <a:pt x="68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71" y="198"/>
                    <a:pt x="75" y="199"/>
                    <a:pt x="82" y="200"/>
                  </a:cubicBezTo>
                  <a:cubicBezTo>
                    <a:pt x="88" y="202"/>
                    <a:pt x="96" y="206"/>
                    <a:pt x="104" y="213"/>
                  </a:cubicBezTo>
                  <a:cubicBezTo>
                    <a:pt x="106" y="215"/>
                    <a:pt x="108" y="217"/>
                    <a:pt x="110" y="219"/>
                  </a:cubicBezTo>
                  <a:cubicBezTo>
                    <a:pt x="120" y="228"/>
                    <a:pt x="131" y="238"/>
                    <a:pt x="143" y="238"/>
                  </a:cubicBezTo>
                  <a:cubicBezTo>
                    <a:pt x="163" y="238"/>
                    <a:pt x="172" y="211"/>
                    <a:pt x="177" y="188"/>
                  </a:cubicBezTo>
                  <a:cubicBezTo>
                    <a:pt x="178" y="184"/>
                    <a:pt x="179" y="181"/>
                    <a:pt x="179" y="177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8" y="0"/>
                    <a:pt x="360" y="0"/>
                    <a:pt x="363" y="1"/>
                  </a:cubicBezTo>
                  <a:cubicBezTo>
                    <a:pt x="394" y="8"/>
                    <a:pt x="399" y="16"/>
                    <a:pt x="400" y="18"/>
                  </a:cubicBezTo>
                  <a:cubicBezTo>
                    <a:pt x="401" y="23"/>
                    <a:pt x="392" y="33"/>
                    <a:pt x="386" y="40"/>
                  </a:cubicBezTo>
                  <a:cubicBezTo>
                    <a:pt x="383" y="42"/>
                    <a:pt x="381" y="45"/>
                    <a:pt x="379" y="47"/>
                  </a:cubicBezTo>
                  <a:cubicBezTo>
                    <a:pt x="360" y="69"/>
                    <a:pt x="360" y="90"/>
                    <a:pt x="360" y="93"/>
                  </a:cubicBezTo>
                  <a:cubicBezTo>
                    <a:pt x="360" y="140"/>
                    <a:pt x="399" y="178"/>
                    <a:pt x="445" y="178"/>
                  </a:cubicBezTo>
                  <a:cubicBezTo>
                    <a:pt x="492" y="178"/>
                    <a:pt x="530" y="140"/>
                    <a:pt x="530" y="93"/>
                  </a:cubicBezTo>
                  <a:cubicBezTo>
                    <a:pt x="530" y="90"/>
                    <a:pt x="531" y="68"/>
                    <a:pt x="512" y="47"/>
                  </a:cubicBezTo>
                  <a:cubicBezTo>
                    <a:pt x="510" y="45"/>
                    <a:pt x="508" y="42"/>
                    <a:pt x="505" y="40"/>
                  </a:cubicBezTo>
                  <a:cubicBezTo>
                    <a:pt x="499" y="33"/>
                    <a:pt x="490" y="23"/>
                    <a:pt x="491" y="18"/>
                  </a:cubicBezTo>
                  <a:cubicBezTo>
                    <a:pt x="492" y="16"/>
                    <a:pt x="497" y="8"/>
                    <a:pt x="528" y="1"/>
                  </a:cubicBezTo>
                  <a:cubicBezTo>
                    <a:pt x="530" y="0"/>
                    <a:pt x="533" y="0"/>
                    <a:pt x="535" y="0"/>
                  </a:cubicBezTo>
                  <a:cubicBezTo>
                    <a:pt x="721" y="0"/>
                    <a:pt x="721" y="0"/>
                    <a:pt x="721" y="0"/>
                  </a:cubicBezTo>
                  <a:cubicBezTo>
                    <a:pt x="720" y="177"/>
                    <a:pt x="720" y="177"/>
                    <a:pt x="720" y="177"/>
                  </a:cubicBezTo>
                  <a:cubicBezTo>
                    <a:pt x="720" y="180"/>
                    <a:pt x="720" y="183"/>
                    <a:pt x="719" y="186"/>
                  </a:cubicBezTo>
                  <a:cubicBezTo>
                    <a:pt x="712" y="219"/>
                    <a:pt x="703" y="229"/>
                    <a:pt x="693" y="229"/>
                  </a:cubicBezTo>
                  <a:cubicBezTo>
                    <a:pt x="682" y="229"/>
                    <a:pt x="670" y="215"/>
                    <a:pt x="659" y="206"/>
                  </a:cubicBezTo>
                  <a:cubicBezTo>
                    <a:pt x="642" y="191"/>
                    <a:pt x="624" y="190"/>
                    <a:pt x="620" y="190"/>
                  </a:cubicBezTo>
                  <a:cubicBezTo>
                    <a:pt x="619" y="190"/>
                    <a:pt x="619" y="190"/>
                    <a:pt x="619" y="190"/>
                  </a:cubicBezTo>
                  <a:cubicBezTo>
                    <a:pt x="576" y="190"/>
                    <a:pt x="542" y="224"/>
                    <a:pt x="542" y="267"/>
                  </a:cubicBezTo>
                  <a:cubicBezTo>
                    <a:pt x="542" y="309"/>
                    <a:pt x="576" y="343"/>
                    <a:pt x="619" y="343"/>
                  </a:cubicBezTo>
                  <a:cubicBezTo>
                    <a:pt x="619" y="343"/>
                    <a:pt x="619" y="343"/>
                    <a:pt x="620" y="343"/>
                  </a:cubicBezTo>
                  <a:cubicBezTo>
                    <a:pt x="623" y="343"/>
                    <a:pt x="641" y="342"/>
                    <a:pt x="659" y="327"/>
                  </a:cubicBezTo>
                  <a:cubicBezTo>
                    <a:pt x="670" y="318"/>
                    <a:pt x="682" y="304"/>
                    <a:pt x="693" y="304"/>
                  </a:cubicBezTo>
                  <a:cubicBezTo>
                    <a:pt x="703" y="304"/>
                    <a:pt x="712" y="314"/>
                    <a:pt x="719" y="348"/>
                  </a:cubicBezTo>
                  <a:cubicBezTo>
                    <a:pt x="720" y="350"/>
                    <a:pt x="720" y="353"/>
                    <a:pt x="720" y="3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Open Sans Light" panose="020B0306030504020204" pitchFamily="34" charset="0"/>
              </a:endParaRPr>
            </a:p>
          </p:txBody>
        </p:sp>
        <p:grpSp>
          <p:nvGrpSpPr>
            <p:cNvPr id="19" name="Group 675">
              <a:extLst>
                <a:ext uri="{FF2B5EF4-FFF2-40B4-BE49-F238E27FC236}">
                  <a16:creationId xmlns:a16="http://schemas.microsoft.com/office/drawing/2014/main" id="{93143DD3-8476-4256-9837-F4A07DAAC992}"/>
                </a:ext>
              </a:extLst>
            </p:cNvPr>
            <p:cNvGrpSpPr/>
            <p:nvPr/>
          </p:nvGrpSpPr>
          <p:grpSpPr bwMode="auto">
            <a:xfrm>
              <a:off x="7296796" y="3827557"/>
              <a:ext cx="221383" cy="383161"/>
              <a:chOff x="0" y="0"/>
              <a:chExt cx="332" cy="579"/>
            </a:xfrm>
            <a:grpFill/>
          </p:grpSpPr>
          <p:sp>
            <p:nvSpPr>
              <p:cNvPr id="20" name="AutoShape 673">
                <a:extLst>
                  <a:ext uri="{FF2B5EF4-FFF2-40B4-BE49-F238E27FC236}">
                    <a16:creationId xmlns:a16="http://schemas.microsoft.com/office/drawing/2014/main" id="{B0536F87-9A8F-497A-A40F-EED07118F053}"/>
                  </a:ext>
                </a:extLst>
              </p:cNvPr>
              <p:cNvSpPr/>
              <p:nvPr/>
            </p:nvSpPr>
            <p:spPr bwMode="auto">
              <a:xfrm>
                <a:off x="72" y="440"/>
                <a:ext cx="146" cy="139"/>
              </a:xfrm>
              <a:custGeom>
                <a:avLst/>
                <a:gdLst>
                  <a:gd name="T0" fmla="*/ 0 w 21558"/>
                  <a:gd name="T1" fmla="*/ 0 h 21579"/>
                  <a:gd name="T2" fmla="*/ 0 w 21558"/>
                  <a:gd name="T3" fmla="*/ 0 h 21579"/>
                  <a:gd name="T4" fmla="*/ 0 w 21558"/>
                  <a:gd name="T5" fmla="*/ 0 h 21579"/>
                  <a:gd name="T6" fmla="*/ 0 w 21558"/>
                  <a:gd name="T7" fmla="*/ 0 h 21579"/>
                  <a:gd name="T8" fmla="*/ 0 w 21558"/>
                  <a:gd name="T9" fmla="*/ 0 h 21579"/>
                  <a:gd name="T10" fmla="*/ 0 w 21558"/>
                  <a:gd name="T11" fmla="*/ 0 h 21579"/>
                  <a:gd name="T12" fmla="*/ 0 w 21558"/>
                  <a:gd name="T13" fmla="*/ 0 h 21579"/>
                  <a:gd name="T14" fmla="*/ 0 w 21558"/>
                  <a:gd name="T15" fmla="*/ 0 h 21579"/>
                  <a:gd name="T16" fmla="*/ 0 w 21558"/>
                  <a:gd name="T17" fmla="*/ 0 h 21579"/>
                  <a:gd name="T18" fmla="*/ 0 w 21558"/>
                  <a:gd name="T19" fmla="*/ 0 h 21579"/>
                  <a:gd name="T20" fmla="*/ 0 w 21558"/>
                  <a:gd name="T21" fmla="*/ 0 h 215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58" h="21579">
                    <a:moveTo>
                      <a:pt x="10672" y="0"/>
                    </a:moveTo>
                    <a:cubicBezTo>
                      <a:pt x="7687" y="-11"/>
                      <a:pt x="5001" y="939"/>
                      <a:pt x="3015" y="2897"/>
                    </a:cubicBezTo>
                    <a:cubicBezTo>
                      <a:pt x="988" y="4854"/>
                      <a:pt x="-20" y="7648"/>
                      <a:pt x="0" y="10734"/>
                    </a:cubicBezTo>
                    <a:cubicBezTo>
                      <a:pt x="-21" y="13826"/>
                      <a:pt x="988" y="16619"/>
                      <a:pt x="3001" y="18615"/>
                    </a:cubicBezTo>
                    <a:cubicBezTo>
                      <a:pt x="4966" y="20603"/>
                      <a:pt x="7635" y="21579"/>
                      <a:pt x="10598" y="21579"/>
                    </a:cubicBezTo>
                    <a:cubicBezTo>
                      <a:pt x="10623" y="21579"/>
                      <a:pt x="10645" y="21579"/>
                      <a:pt x="10671" y="21577"/>
                    </a:cubicBezTo>
                    <a:cubicBezTo>
                      <a:pt x="13785" y="21589"/>
                      <a:pt x="16552" y="20640"/>
                      <a:pt x="18558" y="18609"/>
                    </a:cubicBezTo>
                    <a:cubicBezTo>
                      <a:pt x="20570" y="16619"/>
                      <a:pt x="21579" y="13826"/>
                      <a:pt x="21558" y="10734"/>
                    </a:cubicBezTo>
                    <a:cubicBezTo>
                      <a:pt x="21579" y="7647"/>
                      <a:pt x="20570" y="4854"/>
                      <a:pt x="18543" y="2897"/>
                    </a:cubicBezTo>
                    <a:cubicBezTo>
                      <a:pt x="16529" y="918"/>
                      <a:pt x="13778" y="-11"/>
                      <a:pt x="10672" y="0"/>
                    </a:cubicBezTo>
                    <a:close/>
                    <a:moveTo>
                      <a:pt x="10672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21" name="AutoShape 674">
                <a:extLst>
                  <a:ext uri="{FF2B5EF4-FFF2-40B4-BE49-F238E27FC236}">
                    <a16:creationId xmlns:a16="http://schemas.microsoft.com/office/drawing/2014/main" id="{98F0632B-73DC-4CA4-B670-595DE711E822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332" cy="403"/>
              </a:xfrm>
              <a:custGeom>
                <a:avLst/>
                <a:gdLst>
                  <a:gd name="T0" fmla="*/ 0 w 21588"/>
                  <a:gd name="T1" fmla="*/ 0 h 21598"/>
                  <a:gd name="T2" fmla="*/ 0 w 21588"/>
                  <a:gd name="T3" fmla="*/ 0 h 21598"/>
                  <a:gd name="T4" fmla="*/ 0 w 21588"/>
                  <a:gd name="T5" fmla="*/ 0 h 21598"/>
                  <a:gd name="T6" fmla="*/ 0 w 21588"/>
                  <a:gd name="T7" fmla="*/ 0 h 21598"/>
                  <a:gd name="T8" fmla="*/ 0 w 21588"/>
                  <a:gd name="T9" fmla="*/ 0 h 21598"/>
                  <a:gd name="T10" fmla="*/ 0 w 21588"/>
                  <a:gd name="T11" fmla="*/ 0 h 21598"/>
                  <a:gd name="T12" fmla="*/ 0 w 21588"/>
                  <a:gd name="T13" fmla="*/ 0 h 21598"/>
                  <a:gd name="T14" fmla="*/ 0 w 21588"/>
                  <a:gd name="T15" fmla="*/ 0 h 21598"/>
                  <a:gd name="T16" fmla="*/ 0 w 21588"/>
                  <a:gd name="T17" fmla="*/ 0 h 21598"/>
                  <a:gd name="T18" fmla="*/ 0 w 21588"/>
                  <a:gd name="T19" fmla="*/ 0 h 21598"/>
                  <a:gd name="T20" fmla="*/ 0 w 21588"/>
                  <a:gd name="T21" fmla="*/ 0 h 21598"/>
                  <a:gd name="T22" fmla="*/ 0 w 21588"/>
                  <a:gd name="T23" fmla="*/ 0 h 21598"/>
                  <a:gd name="T24" fmla="*/ 0 w 21588"/>
                  <a:gd name="T25" fmla="*/ 0 h 21598"/>
                  <a:gd name="T26" fmla="*/ 0 w 21588"/>
                  <a:gd name="T27" fmla="*/ 0 h 21598"/>
                  <a:gd name="T28" fmla="*/ 0 w 21588"/>
                  <a:gd name="T29" fmla="*/ 0 h 21598"/>
                  <a:gd name="T30" fmla="*/ 0 w 21588"/>
                  <a:gd name="T31" fmla="*/ 0 h 21598"/>
                  <a:gd name="T32" fmla="*/ 0 w 21588"/>
                  <a:gd name="T33" fmla="*/ 0 h 21598"/>
                  <a:gd name="T34" fmla="*/ 0 w 21588"/>
                  <a:gd name="T35" fmla="*/ 0 h 21598"/>
                  <a:gd name="T36" fmla="*/ 0 w 21588"/>
                  <a:gd name="T37" fmla="*/ 0 h 21598"/>
                  <a:gd name="T38" fmla="*/ 0 w 21588"/>
                  <a:gd name="T39" fmla="*/ 0 h 21598"/>
                  <a:gd name="T40" fmla="*/ 0 w 21588"/>
                  <a:gd name="T41" fmla="*/ 0 h 21598"/>
                  <a:gd name="T42" fmla="*/ 0 w 21588"/>
                  <a:gd name="T43" fmla="*/ 0 h 21598"/>
                  <a:gd name="T44" fmla="*/ 0 w 21588"/>
                  <a:gd name="T45" fmla="*/ 0 h 21598"/>
                  <a:gd name="T46" fmla="*/ 0 w 21588"/>
                  <a:gd name="T47" fmla="*/ 0 h 21598"/>
                  <a:gd name="T48" fmla="*/ 0 w 21588"/>
                  <a:gd name="T49" fmla="*/ 0 h 21598"/>
                  <a:gd name="T50" fmla="*/ 0 w 21588"/>
                  <a:gd name="T51" fmla="*/ 0 h 21598"/>
                  <a:gd name="T52" fmla="*/ 0 w 21588"/>
                  <a:gd name="T53" fmla="*/ 0 h 21598"/>
                  <a:gd name="T54" fmla="*/ 0 w 21588"/>
                  <a:gd name="T55" fmla="*/ 0 h 21598"/>
                  <a:gd name="T56" fmla="*/ 0 w 21588"/>
                  <a:gd name="T57" fmla="*/ 0 h 21598"/>
                  <a:gd name="T58" fmla="*/ 0 w 21588"/>
                  <a:gd name="T59" fmla="*/ 0 h 21598"/>
                  <a:gd name="T60" fmla="*/ 0 w 21588"/>
                  <a:gd name="T61" fmla="*/ 0 h 21598"/>
                  <a:gd name="T62" fmla="*/ 0 w 21588"/>
                  <a:gd name="T63" fmla="*/ 0 h 2159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588" h="21598">
                    <a:moveTo>
                      <a:pt x="18735" y="1984"/>
                    </a:moveTo>
                    <a:cubicBezTo>
                      <a:pt x="16837" y="637"/>
                      <a:pt x="14244" y="-2"/>
                      <a:pt x="11088" y="0"/>
                    </a:cubicBezTo>
                    <a:cubicBezTo>
                      <a:pt x="8763" y="0"/>
                      <a:pt x="6747" y="232"/>
                      <a:pt x="5037" y="716"/>
                    </a:cubicBezTo>
                    <a:cubicBezTo>
                      <a:pt x="3380" y="1186"/>
                      <a:pt x="1899" y="1786"/>
                      <a:pt x="606" y="2518"/>
                    </a:cubicBezTo>
                    <a:lnTo>
                      <a:pt x="0" y="2860"/>
                    </a:lnTo>
                    <a:lnTo>
                      <a:pt x="3190" y="7921"/>
                    </a:lnTo>
                    <a:lnTo>
                      <a:pt x="3960" y="7481"/>
                    </a:lnTo>
                    <a:cubicBezTo>
                      <a:pt x="4344" y="7262"/>
                      <a:pt x="4790" y="7044"/>
                      <a:pt x="5297" y="6828"/>
                    </a:cubicBezTo>
                    <a:cubicBezTo>
                      <a:pt x="5796" y="6615"/>
                      <a:pt x="6319" y="6428"/>
                      <a:pt x="6868" y="6263"/>
                    </a:cubicBezTo>
                    <a:cubicBezTo>
                      <a:pt x="7410" y="6104"/>
                      <a:pt x="7951" y="5978"/>
                      <a:pt x="8490" y="5890"/>
                    </a:cubicBezTo>
                    <a:cubicBezTo>
                      <a:pt x="9020" y="5805"/>
                      <a:pt x="9518" y="5766"/>
                      <a:pt x="9973" y="5766"/>
                    </a:cubicBezTo>
                    <a:cubicBezTo>
                      <a:pt x="11485" y="5760"/>
                      <a:pt x="12366" y="6045"/>
                      <a:pt x="12729" y="6385"/>
                    </a:cubicBezTo>
                    <a:cubicBezTo>
                      <a:pt x="13194" y="6804"/>
                      <a:pt x="13449" y="7349"/>
                      <a:pt x="13455" y="8160"/>
                    </a:cubicBezTo>
                    <a:cubicBezTo>
                      <a:pt x="13451" y="8771"/>
                      <a:pt x="13281" y="9244"/>
                      <a:pt x="12963" y="9641"/>
                    </a:cubicBezTo>
                    <a:cubicBezTo>
                      <a:pt x="12584" y="10110"/>
                      <a:pt x="12107" y="10570"/>
                      <a:pt x="11516" y="11017"/>
                    </a:cubicBezTo>
                    <a:cubicBezTo>
                      <a:pt x="10896" y="11491"/>
                      <a:pt x="10225" y="11985"/>
                      <a:pt x="9504" y="12502"/>
                    </a:cubicBezTo>
                    <a:cubicBezTo>
                      <a:pt x="8719" y="13064"/>
                      <a:pt x="8024" y="13727"/>
                      <a:pt x="7421" y="14481"/>
                    </a:cubicBezTo>
                    <a:cubicBezTo>
                      <a:pt x="6799" y="15259"/>
                      <a:pt x="6323" y="16166"/>
                      <a:pt x="5983" y="17198"/>
                    </a:cubicBezTo>
                    <a:cubicBezTo>
                      <a:pt x="5743" y="17916"/>
                      <a:pt x="5631" y="18717"/>
                      <a:pt x="5631" y="19598"/>
                    </a:cubicBezTo>
                    <a:cubicBezTo>
                      <a:pt x="5631" y="20038"/>
                      <a:pt x="5661" y="20498"/>
                      <a:pt x="5715" y="20980"/>
                    </a:cubicBezTo>
                    <a:lnTo>
                      <a:pt x="5787" y="21598"/>
                    </a:lnTo>
                    <a:lnTo>
                      <a:pt x="6539" y="21598"/>
                    </a:lnTo>
                    <a:lnTo>
                      <a:pt x="12734" y="21598"/>
                    </a:lnTo>
                    <a:lnTo>
                      <a:pt x="12734" y="20915"/>
                    </a:lnTo>
                    <a:cubicBezTo>
                      <a:pt x="12734" y="19869"/>
                      <a:pt x="12947" y="19058"/>
                      <a:pt x="13319" y="18472"/>
                    </a:cubicBezTo>
                    <a:cubicBezTo>
                      <a:pt x="13735" y="17807"/>
                      <a:pt x="14237" y="17231"/>
                      <a:pt x="14824" y="16730"/>
                    </a:cubicBezTo>
                    <a:cubicBezTo>
                      <a:pt x="15436" y="16213"/>
                      <a:pt x="16115" y="15723"/>
                      <a:pt x="16856" y="15263"/>
                    </a:cubicBezTo>
                    <a:cubicBezTo>
                      <a:pt x="17679" y="14754"/>
                      <a:pt x="18434" y="14165"/>
                      <a:pt x="19117" y="13500"/>
                    </a:cubicBezTo>
                    <a:cubicBezTo>
                      <a:pt x="19827" y="12811"/>
                      <a:pt x="20413" y="11985"/>
                      <a:pt x="20876" y="11034"/>
                    </a:cubicBezTo>
                    <a:cubicBezTo>
                      <a:pt x="21363" y="10029"/>
                      <a:pt x="21588" y="8820"/>
                      <a:pt x="21588" y="7401"/>
                    </a:cubicBezTo>
                    <a:cubicBezTo>
                      <a:pt x="21600" y="5195"/>
                      <a:pt x="20632" y="3318"/>
                      <a:pt x="18735" y="1984"/>
                    </a:cubicBezTo>
                    <a:close/>
                    <a:moveTo>
                      <a:pt x="18735" y="198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FE9346-DC9E-4698-BD3D-48D0A62015E0}"/>
              </a:ext>
            </a:extLst>
          </p:cNvPr>
          <p:cNvGrpSpPr/>
          <p:nvPr/>
        </p:nvGrpSpPr>
        <p:grpSpPr>
          <a:xfrm>
            <a:off x="4986252" y="3337767"/>
            <a:ext cx="1675277" cy="1675277"/>
            <a:chOff x="5385249" y="3815594"/>
            <a:chExt cx="1675277" cy="1675277"/>
          </a:xfrm>
          <a:solidFill>
            <a:schemeClr val="accent1">
              <a:lumMod val="50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B20B59E-70C6-42A0-A391-3FE82E2AA9EF}"/>
                </a:ext>
              </a:extLst>
            </p:cNvPr>
            <p:cNvSpPr/>
            <p:nvPr/>
          </p:nvSpPr>
          <p:spPr bwMode="auto">
            <a:xfrm rot="18900000">
              <a:off x="5385249" y="3815594"/>
              <a:ext cx="1675277" cy="1675277"/>
            </a:xfrm>
            <a:custGeom>
              <a:avLst/>
              <a:gdLst>
                <a:gd name="T0" fmla="*/ 720 w 720"/>
                <a:gd name="T1" fmla="*/ 534 h 720"/>
                <a:gd name="T2" fmla="*/ 720 w 720"/>
                <a:gd name="T3" fmla="*/ 720 h 720"/>
                <a:gd name="T4" fmla="*/ 720 w 720"/>
                <a:gd name="T5" fmla="*/ 720 h 720"/>
                <a:gd name="T6" fmla="*/ 543 w 720"/>
                <a:gd name="T7" fmla="*/ 720 h 720"/>
                <a:gd name="T8" fmla="*/ 534 w 720"/>
                <a:gd name="T9" fmla="*/ 719 h 720"/>
                <a:gd name="T10" fmla="*/ 513 w 720"/>
                <a:gd name="T11" fmla="*/ 659 h 720"/>
                <a:gd name="T12" fmla="*/ 530 w 720"/>
                <a:gd name="T13" fmla="*/ 618 h 720"/>
                <a:gd name="T14" fmla="*/ 453 w 720"/>
                <a:gd name="T15" fmla="*/ 541 h 720"/>
                <a:gd name="T16" fmla="*/ 376 w 720"/>
                <a:gd name="T17" fmla="*/ 618 h 720"/>
                <a:gd name="T18" fmla="*/ 393 w 720"/>
                <a:gd name="T19" fmla="*/ 659 h 720"/>
                <a:gd name="T20" fmla="*/ 372 w 720"/>
                <a:gd name="T21" fmla="*/ 719 h 720"/>
                <a:gd name="T22" fmla="*/ 363 w 720"/>
                <a:gd name="T23" fmla="*/ 720 h 720"/>
                <a:gd name="T24" fmla="*/ 178 w 720"/>
                <a:gd name="T25" fmla="*/ 720 h 720"/>
                <a:gd name="T26" fmla="*/ 178 w 720"/>
                <a:gd name="T27" fmla="*/ 534 h 720"/>
                <a:gd name="T28" fmla="*/ 177 w 720"/>
                <a:gd name="T29" fmla="*/ 526 h 720"/>
                <a:gd name="T30" fmla="*/ 150 w 720"/>
                <a:gd name="T31" fmla="*/ 482 h 720"/>
                <a:gd name="T32" fmla="*/ 117 w 720"/>
                <a:gd name="T33" fmla="*/ 505 h 720"/>
                <a:gd name="T34" fmla="*/ 77 w 720"/>
                <a:gd name="T35" fmla="*/ 521 h 720"/>
                <a:gd name="T36" fmla="*/ 76 w 720"/>
                <a:gd name="T37" fmla="*/ 521 h 720"/>
                <a:gd name="T38" fmla="*/ 0 w 720"/>
                <a:gd name="T39" fmla="*/ 445 h 720"/>
                <a:gd name="T40" fmla="*/ 76 w 720"/>
                <a:gd name="T41" fmla="*/ 368 h 720"/>
                <a:gd name="T42" fmla="*/ 77 w 720"/>
                <a:gd name="T43" fmla="*/ 368 h 720"/>
                <a:gd name="T44" fmla="*/ 117 w 720"/>
                <a:gd name="T45" fmla="*/ 384 h 720"/>
                <a:gd name="T46" fmla="*/ 150 w 720"/>
                <a:gd name="T47" fmla="*/ 407 h 720"/>
                <a:gd name="T48" fmla="*/ 177 w 720"/>
                <a:gd name="T49" fmla="*/ 364 h 720"/>
                <a:gd name="T50" fmla="*/ 178 w 720"/>
                <a:gd name="T51" fmla="*/ 355 h 720"/>
                <a:gd name="T52" fmla="*/ 178 w 720"/>
                <a:gd name="T53" fmla="*/ 178 h 720"/>
                <a:gd name="T54" fmla="*/ 363 w 720"/>
                <a:gd name="T55" fmla="*/ 178 h 720"/>
                <a:gd name="T56" fmla="*/ 374 w 720"/>
                <a:gd name="T57" fmla="*/ 177 h 720"/>
                <a:gd name="T58" fmla="*/ 423 w 720"/>
                <a:gd name="T59" fmla="*/ 148 h 720"/>
                <a:gd name="T60" fmla="*/ 405 w 720"/>
                <a:gd name="T61" fmla="*/ 110 h 720"/>
                <a:gd name="T62" fmla="*/ 399 w 720"/>
                <a:gd name="T63" fmla="*/ 103 h 720"/>
                <a:gd name="T64" fmla="*/ 385 w 720"/>
                <a:gd name="T65" fmla="*/ 68 h 720"/>
                <a:gd name="T66" fmla="*/ 453 w 720"/>
                <a:gd name="T67" fmla="*/ 0 h 720"/>
                <a:gd name="T68" fmla="*/ 521 w 720"/>
                <a:gd name="T69" fmla="*/ 68 h 720"/>
                <a:gd name="T70" fmla="*/ 521 w 720"/>
                <a:gd name="T71" fmla="*/ 68 h 720"/>
                <a:gd name="T72" fmla="*/ 507 w 720"/>
                <a:gd name="T73" fmla="*/ 103 h 720"/>
                <a:gd name="T74" fmla="*/ 501 w 720"/>
                <a:gd name="T75" fmla="*/ 110 h 720"/>
                <a:gd name="T76" fmla="*/ 483 w 720"/>
                <a:gd name="T77" fmla="*/ 148 h 720"/>
                <a:gd name="T78" fmla="*/ 532 w 720"/>
                <a:gd name="T79" fmla="*/ 177 h 720"/>
                <a:gd name="T80" fmla="*/ 543 w 720"/>
                <a:gd name="T81" fmla="*/ 178 h 720"/>
                <a:gd name="T82" fmla="*/ 720 w 720"/>
                <a:gd name="T83" fmla="*/ 178 h 720"/>
                <a:gd name="T84" fmla="*/ 720 w 720"/>
                <a:gd name="T85" fmla="*/ 355 h 720"/>
                <a:gd name="T86" fmla="*/ 719 w 720"/>
                <a:gd name="T87" fmla="*/ 362 h 720"/>
                <a:gd name="T88" fmla="*/ 701 w 720"/>
                <a:gd name="T89" fmla="*/ 399 h 720"/>
                <a:gd name="T90" fmla="*/ 680 w 720"/>
                <a:gd name="T91" fmla="*/ 385 h 720"/>
                <a:gd name="T92" fmla="*/ 672 w 720"/>
                <a:gd name="T93" fmla="*/ 378 h 720"/>
                <a:gd name="T94" fmla="*/ 627 w 720"/>
                <a:gd name="T95" fmla="*/ 360 h 720"/>
                <a:gd name="T96" fmla="*/ 626 w 720"/>
                <a:gd name="T97" fmla="*/ 360 h 720"/>
                <a:gd name="T98" fmla="*/ 541 w 720"/>
                <a:gd name="T99" fmla="*/ 445 h 720"/>
                <a:gd name="T100" fmla="*/ 626 w 720"/>
                <a:gd name="T101" fmla="*/ 530 h 720"/>
                <a:gd name="T102" fmla="*/ 627 w 720"/>
                <a:gd name="T103" fmla="*/ 530 h 720"/>
                <a:gd name="T104" fmla="*/ 673 w 720"/>
                <a:gd name="T105" fmla="*/ 511 h 720"/>
                <a:gd name="T106" fmla="*/ 680 w 720"/>
                <a:gd name="T107" fmla="*/ 505 h 720"/>
                <a:gd name="T108" fmla="*/ 701 w 720"/>
                <a:gd name="T109" fmla="*/ 490 h 720"/>
                <a:gd name="T110" fmla="*/ 719 w 720"/>
                <a:gd name="T111" fmla="*/ 527 h 720"/>
                <a:gd name="T112" fmla="*/ 720 w 720"/>
                <a:gd name="T113" fmla="*/ 53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0" h="720">
                  <a:moveTo>
                    <a:pt x="720" y="534"/>
                  </a:moveTo>
                  <a:cubicBezTo>
                    <a:pt x="720" y="720"/>
                    <a:pt x="720" y="720"/>
                    <a:pt x="720" y="720"/>
                  </a:cubicBezTo>
                  <a:cubicBezTo>
                    <a:pt x="720" y="720"/>
                    <a:pt x="720" y="720"/>
                    <a:pt x="720" y="720"/>
                  </a:cubicBezTo>
                  <a:cubicBezTo>
                    <a:pt x="543" y="720"/>
                    <a:pt x="543" y="720"/>
                    <a:pt x="543" y="720"/>
                  </a:cubicBezTo>
                  <a:cubicBezTo>
                    <a:pt x="540" y="720"/>
                    <a:pt x="537" y="719"/>
                    <a:pt x="534" y="719"/>
                  </a:cubicBezTo>
                  <a:cubicBezTo>
                    <a:pt x="463" y="702"/>
                    <a:pt x="496" y="678"/>
                    <a:pt x="513" y="659"/>
                  </a:cubicBezTo>
                  <a:cubicBezTo>
                    <a:pt x="531" y="639"/>
                    <a:pt x="530" y="618"/>
                    <a:pt x="530" y="618"/>
                  </a:cubicBezTo>
                  <a:cubicBezTo>
                    <a:pt x="530" y="576"/>
                    <a:pt x="495" y="541"/>
                    <a:pt x="453" y="541"/>
                  </a:cubicBezTo>
                  <a:cubicBezTo>
                    <a:pt x="411" y="541"/>
                    <a:pt x="376" y="576"/>
                    <a:pt x="376" y="618"/>
                  </a:cubicBezTo>
                  <a:cubicBezTo>
                    <a:pt x="376" y="618"/>
                    <a:pt x="375" y="639"/>
                    <a:pt x="393" y="659"/>
                  </a:cubicBezTo>
                  <a:cubicBezTo>
                    <a:pt x="410" y="678"/>
                    <a:pt x="444" y="702"/>
                    <a:pt x="372" y="719"/>
                  </a:cubicBezTo>
                  <a:cubicBezTo>
                    <a:pt x="369" y="719"/>
                    <a:pt x="366" y="720"/>
                    <a:pt x="363" y="720"/>
                  </a:cubicBezTo>
                  <a:cubicBezTo>
                    <a:pt x="178" y="720"/>
                    <a:pt x="178" y="720"/>
                    <a:pt x="178" y="720"/>
                  </a:cubicBezTo>
                  <a:cubicBezTo>
                    <a:pt x="178" y="534"/>
                    <a:pt x="178" y="534"/>
                    <a:pt x="178" y="534"/>
                  </a:cubicBezTo>
                  <a:cubicBezTo>
                    <a:pt x="178" y="531"/>
                    <a:pt x="178" y="528"/>
                    <a:pt x="177" y="526"/>
                  </a:cubicBezTo>
                  <a:cubicBezTo>
                    <a:pt x="169" y="492"/>
                    <a:pt x="160" y="482"/>
                    <a:pt x="150" y="482"/>
                  </a:cubicBezTo>
                  <a:cubicBezTo>
                    <a:pt x="139" y="482"/>
                    <a:pt x="127" y="496"/>
                    <a:pt x="117" y="505"/>
                  </a:cubicBezTo>
                  <a:cubicBezTo>
                    <a:pt x="99" y="520"/>
                    <a:pt x="81" y="521"/>
                    <a:pt x="77" y="521"/>
                  </a:cubicBezTo>
                  <a:cubicBezTo>
                    <a:pt x="77" y="521"/>
                    <a:pt x="76" y="521"/>
                    <a:pt x="76" y="521"/>
                  </a:cubicBezTo>
                  <a:cubicBezTo>
                    <a:pt x="34" y="521"/>
                    <a:pt x="0" y="487"/>
                    <a:pt x="0" y="445"/>
                  </a:cubicBezTo>
                  <a:cubicBezTo>
                    <a:pt x="0" y="402"/>
                    <a:pt x="34" y="368"/>
                    <a:pt x="76" y="368"/>
                  </a:cubicBezTo>
                  <a:cubicBezTo>
                    <a:pt x="76" y="368"/>
                    <a:pt x="76" y="368"/>
                    <a:pt x="77" y="368"/>
                  </a:cubicBezTo>
                  <a:cubicBezTo>
                    <a:pt x="81" y="368"/>
                    <a:pt x="99" y="369"/>
                    <a:pt x="117" y="384"/>
                  </a:cubicBezTo>
                  <a:cubicBezTo>
                    <a:pt x="127" y="393"/>
                    <a:pt x="139" y="407"/>
                    <a:pt x="150" y="407"/>
                  </a:cubicBezTo>
                  <a:cubicBezTo>
                    <a:pt x="160" y="407"/>
                    <a:pt x="169" y="397"/>
                    <a:pt x="177" y="364"/>
                  </a:cubicBezTo>
                  <a:cubicBezTo>
                    <a:pt x="178" y="361"/>
                    <a:pt x="178" y="358"/>
                    <a:pt x="178" y="355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7" y="178"/>
                    <a:pt x="371" y="177"/>
                    <a:pt x="374" y="177"/>
                  </a:cubicBezTo>
                  <a:cubicBezTo>
                    <a:pt x="404" y="170"/>
                    <a:pt x="419" y="161"/>
                    <a:pt x="423" y="148"/>
                  </a:cubicBezTo>
                  <a:cubicBezTo>
                    <a:pt x="428" y="134"/>
                    <a:pt x="416" y="121"/>
                    <a:pt x="405" y="110"/>
                  </a:cubicBezTo>
                  <a:cubicBezTo>
                    <a:pt x="403" y="107"/>
                    <a:pt x="401" y="105"/>
                    <a:pt x="399" y="103"/>
                  </a:cubicBezTo>
                  <a:cubicBezTo>
                    <a:pt x="384" y="86"/>
                    <a:pt x="385" y="69"/>
                    <a:pt x="385" y="68"/>
                  </a:cubicBezTo>
                  <a:cubicBezTo>
                    <a:pt x="385" y="30"/>
                    <a:pt x="415" y="0"/>
                    <a:pt x="453" y="0"/>
                  </a:cubicBezTo>
                  <a:cubicBezTo>
                    <a:pt x="491" y="0"/>
                    <a:pt x="521" y="30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1" y="69"/>
                    <a:pt x="522" y="86"/>
                    <a:pt x="507" y="103"/>
                  </a:cubicBezTo>
                  <a:cubicBezTo>
                    <a:pt x="505" y="105"/>
                    <a:pt x="503" y="107"/>
                    <a:pt x="501" y="110"/>
                  </a:cubicBezTo>
                  <a:cubicBezTo>
                    <a:pt x="490" y="121"/>
                    <a:pt x="479" y="134"/>
                    <a:pt x="483" y="148"/>
                  </a:cubicBezTo>
                  <a:cubicBezTo>
                    <a:pt x="487" y="161"/>
                    <a:pt x="502" y="170"/>
                    <a:pt x="532" y="177"/>
                  </a:cubicBezTo>
                  <a:cubicBezTo>
                    <a:pt x="536" y="177"/>
                    <a:pt x="539" y="178"/>
                    <a:pt x="543" y="178"/>
                  </a:cubicBezTo>
                  <a:cubicBezTo>
                    <a:pt x="720" y="178"/>
                    <a:pt x="720" y="178"/>
                    <a:pt x="720" y="178"/>
                  </a:cubicBezTo>
                  <a:cubicBezTo>
                    <a:pt x="720" y="355"/>
                    <a:pt x="720" y="355"/>
                    <a:pt x="720" y="355"/>
                  </a:cubicBezTo>
                  <a:cubicBezTo>
                    <a:pt x="720" y="357"/>
                    <a:pt x="720" y="360"/>
                    <a:pt x="719" y="362"/>
                  </a:cubicBezTo>
                  <a:cubicBezTo>
                    <a:pt x="711" y="396"/>
                    <a:pt x="703" y="399"/>
                    <a:pt x="701" y="399"/>
                  </a:cubicBezTo>
                  <a:cubicBezTo>
                    <a:pt x="695" y="399"/>
                    <a:pt x="687" y="391"/>
                    <a:pt x="680" y="385"/>
                  </a:cubicBezTo>
                  <a:cubicBezTo>
                    <a:pt x="677" y="382"/>
                    <a:pt x="675" y="380"/>
                    <a:pt x="672" y="378"/>
                  </a:cubicBezTo>
                  <a:cubicBezTo>
                    <a:pt x="653" y="361"/>
                    <a:pt x="633" y="360"/>
                    <a:pt x="627" y="360"/>
                  </a:cubicBezTo>
                  <a:cubicBezTo>
                    <a:pt x="626" y="360"/>
                    <a:pt x="626" y="360"/>
                    <a:pt x="626" y="360"/>
                  </a:cubicBezTo>
                  <a:cubicBezTo>
                    <a:pt x="580" y="360"/>
                    <a:pt x="541" y="398"/>
                    <a:pt x="541" y="445"/>
                  </a:cubicBezTo>
                  <a:cubicBezTo>
                    <a:pt x="541" y="491"/>
                    <a:pt x="580" y="530"/>
                    <a:pt x="626" y="530"/>
                  </a:cubicBezTo>
                  <a:cubicBezTo>
                    <a:pt x="627" y="530"/>
                    <a:pt x="627" y="530"/>
                    <a:pt x="627" y="530"/>
                  </a:cubicBezTo>
                  <a:cubicBezTo>
                    <a:pt x="633" y="530"/>
                    <a:pt x="653" y="528"/>
                    <a:pt x="673" y="511"/>
                  </a:cubicBezTo>
                  <a:cubicBezTo>
                    <a:pt x="675" y="509"/>
                    <a:pt x="677" y="507"/>
                    <a:pt x="680" y="505"/>
                  </a:cubicBezTo>
                  <a:cubicBezTo>
                    <a:pt x="687" y="498"/>
                    <a:pt x="695" y="490"/>
                    <a:pt x="701" y="490"/>
                  </a:cubicBezTo>
                  <a:cubicBezTo>
                    <a:pt x="703" y="490"/>
                    <a:pt x="711" y="493"/>
                    <a:pt x="719" y="527"/>
                  </a:cubicBezTo>
                  <a:cubicBezTo>
                    <a:pt x="720" y="530"/>
                    <a:pt x="720" y="532"/>
                    <a:pt x="720" y="5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Open Sans Light" panose="020B0306030504020204" pitchFamily="34" charset="0"/>
              </a:endParaRPr>
            </a:p>
          </p:txBody>
        </p:sp>
        <p:grpSp>
          <p:nvGrpSpPr>
            <p:cNvPr id="15" name="Group 336">
              <a:extLst>
                <a:ext uri="{FF2B5EF4-FFF2-40B4-BE49-F238E27FC236}">
                  <a16:creationId xmlns:a16="http://schemas.microsoft.com/office/drawing/2014/main" id="{785850D2-C153-4F16-B778-2A7949995214}"/>
                </a:ext>
              </a:extLst>
            </p:cNvPr>
            <p:cNvGrpSpPr/>
            <p:nvPr/>
          </p:nvGrpSpPr>
          <p:grpSpPr bwMode="auto">
            <a:xfrm>
              <a:off x="6018926" y="4449803"/>
              <a:ext cx="380324" cy="380324"/>
              <a:chOff x="0" y="0"/>
              <a:chExt cx="573" cy="574"/>
            </a:xfrm>
            <a:grpFill/>
          </p:grpSpPr>
          <p:sp>
            <p:nvSpPr>
              <p:cNvPr id="16" name="AutoShape 334">
                <a:extLst>
                  <a:ext uri="{FF2B5EF4-FFF2-40B4-BE49-F238E27FC236}">
                    <a16:creationId xmlns:a16="http://schemas.microsoft.com/office/drawing/2014/main" id="{8E59B528-F72C-4BA5-BBE9-4241F829BE02}"/>
                  </a:ext>
                </a:extLst>
              </p:cNvPr>
              <p:cNvSpPr/>
              <p:nvPr/>
            </p:nvSpPr>
            <p:spPr bwMode="auto">
              <a:xfrm>
                <a:off x="0" y="104"/>
                <a:ext cx="470" cy="4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600" h="21600">
                    <a:moveTo>
                      <a:pt x="16781" y="0"/>
                    </a:moveTo>
                    <a:lnTo>
                      <a:pt x="2322" y="14460"/>
                    </a:lnTo>
                    <a:lnTo>
                      <a:pt x="2320" y="14460"/>
                    </a:lnTo>
                    <a:lnTo>
                      <a:pt x="2320" y="14462"/>
                    </a:lnTo>
                    <a:lnTo>
                      <a:pt x="2319" y="14462"/>
                    </a:lnTo>
                    <a:lnTo>
                      <a:pt x="2320" y="14462"/>
                    </a:lnTo>
                    <a:lnTo>
                      <a:pt x="0" y="21600"/>
                    </a:lnTo>
                    <a:lnTo>
                      <a:pt x="7138" y="19281"/>
                    </a:lnTo>
                    <a:lnTo>
                      <a:pt x="7138" y="19282"/>
                    </a:lnTo>
                    <a:lnTo>
                      <a:pt x="7139" y="19281"/>
                    </a:lnTo>
                    <a:lnTo>
                      <a:pt x="7140" y="19281"/>
                    </a:lnTo>
                    <a:lnTo>
                      <a:pt x="7140" y="19280"/>
                    </a:lnTo>
                    <a:lnTo>
                      <a:pt x="21600" y="4819"/>
                    </a:lnTo>
                    <a:lnTo>
                      <a:pt x="16781" y="0"/>
                    </a:lnTo>
                    <a:close/>
                    <a:moveTo>
                      <a:pt x="5635" y="15236"/>
                    </a:moveTo>
                    <a:lnTo>
                      <a:pt x="4841" y="14442"/>
                    </a:lnTo>
                    <a:lnTo>
                      <a:pt x="16794" y="2489"/>
                    </a:lnTo>
                    <a:lnTo>
                      <a:pt x="17588" y="3282"/>
                    </a:lnTo>
                    <a:lnTo>
                      <a:pt x="5635" y="15236"/>
                    </a:lnTo>
                    <a:close/>
                    <a:moveTo>
                      <a:pt x="5635" y="1523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17" name="AutoShape 335">
                <a:extLst>
                  <a:ext uri="{FF2B5EF4-FFF2-40B4-BE49-F238E27FC236}">
                    <a16:creationId xmlns:a16="http://schemas.microsoft.com/office/drawing/2014/main" id="{E49E37AE-CF43-43DB-B0CB-4C920C09E938}"/>
                  </a:ext>
                </a:extLst>
              </p:cNvPr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7"/>
                    </a:moveTo>
                    <a:lnTo>
                      <a:pt x="8574" y="0"/>
                    </a:lnTo>
                    <a:lnTo>
                      <a:pt x="21600" y="13023"/>
                    </a:lnTo>
                    <a:lnTo>
                      <a:pt x="13026" y="21600"/>
                    </a:lnTo>
                    <a:lnTo>
                      <a:pt x="0" y="8577"/>
                    </a:lnTo>
                    <a:close/>
                    <a:moveTo>
                      <a:pt x="0" y="857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bg1"/>
                  </a:solidFill>
                  <a:latin typeface="字魂59号-创粗黑" panose="00000500000000000000" charset="-122"/>
                  <a:ea typeface="字魂59号-创粗黑" panose="00000500000000000000" charset="-122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750C2F5-6A48-4366-963F-177C2C5F5481}"/>
              </a:ext>
            </a:extLst>
          </p:cNvPr>
          <p:cNvGrpSpPr/>
          <p:nvPr/>
        </p:nvGrpSpPr>
        <p:grpSpPr>
          <a:xfrm>
            <a:off x="4360167" y="2124660"/>
            <a:ext cx="1675277" cy="1675277"/>
            <a:chOff x="4759164" y="2602487"/>
            <a:chExt cx="1675277" cy="1675277"/>
          </a:xfrm>
          <a:solidFill>
            <a:srgbClr val="C03336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94DC139-2307-48B8-BAC9-FF4AEFECA880}"/>
                </a:ext>
              </a:extLst>
            </p:cNvPr>
            <p:cNvSpPr/>
            <p:nvPr/>
          </p:nvSpPr>
          <p:spPr bwMode="auto">
            <a:xfrm rot="18900000">
              <a:off x="4759164" y="2602487"/>
              <a:ext cx="1675277" cy="1675277"/>
            </a:xfrm>
            <a:custGeom>
              <a:avLst/>
              <a:gdLst>
                <a:gd name="T0" fmla="*/ 720 w 720"/>
                <a:gd name="T1" fmla="*/ 453 h 720"/>
                <a:gd name="T2" fmla="*/ 652 w 720"/>
                <a:gd name="T3" fmla="*/ 522 h 720"/>
                <a:gd name="T4" fmla="*/ 652 w 720"/>
                <a:gd name="T5" fmla="*/ 522 h 720"/>
                <a:gd name="T6" fmla="*/ 639 w 720"/>
                <a:gd name="T7" fmla="*/ 520 h 720"/>
                <a:gd name="T8" fmla="*/ 617 w 720"/>
                <a:gd name="T9" fmla="*/ 507 h 720"/>
                <a:gd name="T10" fmla="*/ 610 w 720"/>
                <a:gd name="T11" fmla="*/ 501 h 720"/>
                <a:gd name="T12" fmla="*/ 578 w 720"/>
                <a:gd name="T13" fmla="*/ 482 h 720"/>
                <a:gd name="T14" fmla="*/ 543 w 720"/>
                <a:gd name="T15" fmla="*/ 532 h 720"/>
                <a:gd name="T16" fmla="*/ 542 w 720"/>
                <a:gd name="T17" fmla="*/ 543 h 720"/>
                <a:gd name="T18" fmla="*/ 542 w 720"/>
                <a:gd name="T19" fmla="*/ 720 h 720"/>
                <a:gd name="T20" fmla="*/ 542 w 720"/>
                <a:gd name="T21" fmla="*/ 720 h 720"/>
                <a:gd name="T22" fmla="*/ 542 w 720"/>
                <a:gd name="T23" fmla="*/ 720 h 720"/>
                <a:gd name="T24" fmla="*/ 365 w 720"/>
                <a:gd name="T25" fmla="*/ 720 h 720"/>
                <a:gd name="T26" fmla="*/ 358 w 720"/>
                <a:gd name="T27" fmla="*/ 719 h 720"/>
                <a:gd name="T28" fmla="*/ 321 w 720"/>
                <a:gd name="T29" fmla="*/ 702 h 720"/>
                <a:gd name="T30" fmla="*/ 335 w 720"/>
                <a:gd name="T31" fmla="*/ 680 h 720"/>
                <a:gd name="T32" fmla="*/ 342 w 720"/>
                <a:gd name="T33" fmla="*/ 673 h 720"/>
                <a:gd name="T34" fmla="*/ 360 w 720"/>
                <a:gd name="T35" fmla="*/ 627 h 720"/>
                <a:gd name="T36" fmla="*/ 275 w 720"/>
                <a:gd name="T37" fmla="*/ 542 h 720"/>
                <a:gd name="T38" fmla="*/ 190 w 720"/>
                <a:gd name="T39" fmla="*/ 627 h 720"/>
                <a:gd name="T40" fmla="*/ 208 w 720"/>
                <a:gd name="T41" fmla="*/ 673 h 720"/>
                <a:gd name="T42" fmla="*/ 215 w 720"/>
                <a:gd name="T43" fmla="*/ 680 h 720"/>
                <a:gd name="T44" fmla="*/ 229 w 720"/>
                <a:gd name="T45" fmla="*/ 702 h 720"/>
                <a:gd name="T46" fmla="*/ 192 w 720"/>
                <a:gd name="T47" fmla="*/ 719 h 720"/>
                <a:gd name="T48" fmla="*/ 185 w 720"/>
                <a:gd name="T49" fmla="*/ 720 h 720"/>
                <a:gd name="T50" fmla="*/ 0 w 720"/>
                <a:gd name="T51" fmla="*/ 720 h 720"/>
                <a:gd name="T52" fmla="*/ 0 w 720"/>
                <a:gd name="T53" fmla="*/ 543 h 720"/>
                <a:gd name="T54" fmla="*/ 1 w 720"/>
                <a:gd name="T55" fmla="*/ 534 h 720"/>
                <a:gd name="T56" fmla="*/ 28 w 720"/>
                <a:gd name="T57" fmla="*/ 491 h 720"/>
                <a:gd name="T58" fmla="*/ 61 w 720"/>
                <a:gd name="T59" fmla="*/ 514 h 720"/>
                <a:gd name="T60" fmla="*/ 101 w 720"/>
                <a:gd name="T61" fmla="*/ 530 h 720"/>
                <a:gd name="T62" fmla="*/ 102 w 720"/>
                <a:gd name="T63" fmla="*/ 530 h 720"/>
                <a:gd name="T64" fmla="*/ 178 w 720"/>
                <a:gd name="T65" fmla="*/ 453 h 720"/>
                <a:gd name="T66" fmla="*/ 102 w 720"/>
                <a:gd name="T67" fmla="*/ 377 h 720"/>
                <a:gd name="T68" fmla="*/ 101 w 720"/>
                <a:gd name="T69" fmla="*/ 377 h 720"/>
                <a:gd name="T70" fmla="*/ 61 w 720"/>
                <a:gd name="T71" fmla="*/ 393 h 720"/>
                <a:gd name="T72" fmla="*/ 28 w 720"/>
                <a:gd name="T73" fmla="*/ 416 h 720"/>
                <a:gd name="T74" fmla="*/ 1 w 720"/>
                <a:gd name="T75" fmla="*/ 373 h 720"/>
                <a:gd name="T76" fmla="*/ 0 w 720"/>
                <a:gd name="T77" fmla="*/ 364 h 720"/>
                <a:gd name="T78" fmla="*/ 0 w 720"/>
                <a:gd name="T79" fmla="*/ 178 h 720"/>
                <a:gd name="T80" fmla="*/ 185 w 720"/>
                <a:gd name="T81" fmla="*/ 178 h 720"/>
                <a:gd name="T82" fmla="*/ 194 w 720"/>
                <a:gd name="T83" fmla="*/ 177 h 720"/>
                <a:gd name="T84" fmla="*/ 215 w 720"/>
                <a:gd name="T85" fmla="*/ 117 h 720"/>
                <a:gd name="T86" fmla="*/ 198 w 720"/>
                <a:gd name="T87" fmla="*/ 77 h 720"/>
                <a:gd name="T88" fmla="*/ 275 w 720"/>
                <a:gd name="T89" fmla="*/ 0 h 720"/>
                <a:gd name="T90" fmla="*/ 352 w 720"/>
                <a:gd name="T91" fmla="*/ 77 h 720"/>
                <a:gd name="T92" fmla="*/ 335 w 720"/>
                <a:gd name="T93" fmla="*/ 117 h 720"/>
                <a:gd name="T94" fmla="*/ 356 w 720"/>
                <a:gd name="T95" fmla="*/ 177 h 720"/>
                <a:gd name="T96" fmla="*/ 365 w 720"/>
                <a:gd name="T97" fmla="*/ 178 h 720"/>
                <a:gd name="T98" fmla="*/ 542 w 720"/>
                <a:gd name="T99" fmla="*/ 178 h 720"/>
                <a:gd name="T100" fmla="*/ 542 w 720"/>
                <a:gd name="T101" fmla="*/ 364 h 720"/>
                <a:gd name="T102" fmla="*/ 543 w 720"/>
                <a:gd name="T103" fmla="*/ 374 h 720"/>
                <a:gd name="T104" fmla="*/ 578 w 720"/>
                <a:gd name="T105" fmla="*/ 424 h 720"/>
                <a:gd name="T106" fmla="*/ 610 w 720"/>
                <a:gd name="T107" fmla="*/ 406 h 720"/>
                <a:gd name="T108" fmla="*/ 617 w 720"/>
                <a:gd name="T109" fmla="*/ 399 h 720"/>
                <a:gd name="T110" fmla="*/ 651 w 720"/>
                <a:gd name="T111" fmla="*/ 385 h 720"/>
                <a:gd name="T112" fmla="*/ 652 w 720"/>
                <a:gd name="T113" fmla="*/ 385 h 720"/>
                <a:gd name="T114" fmla="*/ 720 w 720"/>
                <a:gd name="T115" fmla="*/ 453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0" h="720">
                  <a:moveTo>
                    <a:pt x="720" y="453"/>
                  </a:moveTo>
                  <a:cubicBezTo>
                    <a:pt x="720" y="491"/>
                    <a:pt x="690" y="522"/>
                    <a:pt x="652" y="522"/>
                  </a:cubicBezTo>
                  <a:cubicBezTo>
                    <a:pt x="652" y="522"/>
                    <a:pt x="652" y="522"/>
                    <a:pt x="652" y="522"/>
                  </a:cubicBezTo>
                  <a:cubicBezTo>
                    <a:pt x="650" y="522"/>
                    <a:pt x="645" y="522"/>
                    <a:pt x="639" y="520"/>
                  </a:cubicBezTo>
                  <a:cubicBezTo>
                    <a:pt x="633" y="518"/>
                    <a:pt x="625" y="514"/>
                    <a:pt x="617" y="507"/>
                  </a:cubicBezTo>
                  <a:cubicBezTo>
                    <a:pt x="615" y="505"/>
                    <a:pt x="612" y="503"/>
                    <a:pt x="610" y="501"/>
                  </a:cubicBezTo>
                  <a:cubicBezTo>
                    <a:pt x="600" y="492"/>
                    <a:pt x="590" y="482"/>
                    <a:pt x="578" y="482"/>
                  </a:cubicBezTo>
                  <a:cubicBezTo>
                    <a:pt x="557" y="482"/>
                    <a:pt x="549" y="509"/>
                    <a:pt x="543" y="532"/>
                  </a:cubicBezTo>
                  <a:cubicBezTo>
                    <a:pt x="542" y="536"/>
                    <a:pt x="542" y="539"/>
                    <a:pt x="542" y="543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365" y="720"/>
                    <a:pt x="365" y="720"/>
                    <a:pt x="365" y="720"/>
                  </a:cubicBezTo>
                  <a:cubicBezTo>
                    <a:pt x="362" y="720"/>
                    <a:pt x="360" y="720"/>
                    <a:pt x="358" y="719"/>
                  </a:cubicBezTo>
                  <a:cubicBezTo>
                    <a:pt x="326" y="712"/>
                    <a:pt x="322" y="704"/>
                    <a:pt x="321" y="702"/>
                  </a:cubicBezTo>
                  <a:cubicBezTo>
                    <a:pt x="319" y="697"/>
                    <a:pt x="328" y="687"/>
                    <a:pt x="335" y="680"/>
                  </a:cubicBezTo>
                  <a:cubicBezTo>
                    <a:pt x="337" y="678"/>
                    <a:pt x="340" y="675"/>
                    <a:pt x="342" y="673"/>
                  </a:cubicBezTo>
                  <a:cubicBezTo>
                    <a:pt x="360" y="652"/>
                    <a:pt x="360" y="630"/>
                    <a:pt x="360" y="627"/>
                  </a:cubicBezTo>
                  <a:cubicBezTo>
                    <a:pt x="360" y="580"/>
                    <a:pt x="322" y="542"/>
                    <a:pt x="275" y="542"/>
                  </a:cubicBezTo>
                  <a:cubicBezTo>
                    <a:pt x="228" y="542"/>
                    <a:pt x="190" y="580"/>
                    <a:pt x="190" y="627"/>
                  </a:cubicBezTo>
                  <a:cubicBezTo>
                    <a:pt x="190" y="630"/>
                    <a:pt x="190" y="652"/>
                    <a:pt x="208" y="673"/>
                  </a:cubicBezTo>
                  <a:cubicBezTo>
                    <a:pt x="210" y="675"/>
                    <a:pt x="213" y="678"/>
                    <a:pt x="215" y="680"/>
                  </a:cubicBezTo>
                  <a:cubicBezTo>
                    <a:pt x="222" y="687"/>
                    <a:pt x="231" y="697"/>
                    <a:pt x="229" y="702"/>
                  </a:cubicBezTo>
                  <a:cubicBezTo>
                    <a:pt x="229" y="704"/>
                    <a:pt x="224" y="712"/>
                    <a:pt x="192" y="719"/>
                  </a:cubicBezTo>
                  <a:cubicBezTo>
                    <a:pt x="190" y="720"/>
                    <a:pt x="188" y="720"/>
                    <a:pt x="185" y="72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540"/>
                    <a:pt x="0" y="537"/>
                    <a:pt x="1" y="534"/>
                  </a:cubicBezTo>
                  <a:cubicBezTo>
                    <a:pt x="9" y="501"/>
                    <a:pt x="18" y="491"/>
                    <a:pt x="28" y="491"/>
                  </a:cubicBezTo>
                  <a:cubicBezTo>
                    <a:pt x="39" y="491"/>
                    <a:pt x="51" y="505"/>
                    <a:pt x="61" y="514"/>
                  </a:cubicBezTo>
                  <a:cubicBezTo>
                    <a:pt x="79" y="529"/>
                    <a:pt x="97" y="530"/>
                    <a:pt x="101" y="530"/>
                  </a:cubicBezTo>
                  <a:cubicBezTo>
                    <a:pt x="101" y="530"/>
                    <a:pt x="102" y="530"/>
                    <a:pt x="102" y="530"/>
                  </a:cubicBezTo>
                  <a:cubicBezTo>
                    <a:pt x="144" y="530"/>
                    <a:pt x="178" y="496"/>
                    <a:pt x="178" y="453"/>
                  </a:cubicBezTo>
                  <a:cubicBezTo>
                    <a:pt x="178" y="411"/>
                    <a:pt x="144" y="377"/>
                    <a:pt x="102" y="377"/>
                  </a:cubicBezTo>
                  <a:cubicBezTo>
                    <a:pt x="102" y="377"/>
                    <a:pt x="101" y="377"/>
                    <a:pt x="101" y="377"/>
                  </a:cubicBezTo>
                  <a:cubicBezTo>
                    <a:pt x="97" y="377"/>
                    <a:pt x="79" y="378"/>
                    <a:pt x="61" y="393"/>
                  </a:cubicBezTo>
                  <a:cubicBezTo>
                    <a:pt x="51" y="402"/>
                    <a:pt x="39" y="416"/>
                    <a:pt x="28" y="416"/>
                  </a:cubicBezTo>
                  <a:cubicBezTo>
                    <a:pt x="18" y="416"/>
                    <a:pt x="9" y="406"/>
                    <a:pt x="1" y="373"/>
                  </a:cubicBezTo>
                  <a:cubicBezTo>
                    <a:pt x="0" y="370"/>
                    <a:pt x="0" y="367"/>
                    <a:pt x="0" y="36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88" y="178"/>
                    <a:pt x="191" y="178"/>
                    <a:pt x="194" y="177"/>
                  </a:cubicBezTo>
                  <a:cubicBezTo>
                    <a:pt x="266" y="161"/>
                    <a:pt x="232" y="137"/>
                    <a:pt x="215" y="117"/>
                  </a:cubicBezTo>
                  <a:cubicBezTo>
                    <a:pt x="197" y="97"/>
                    <a:pt x="198" y="77"/>
                    <a:pt x="198" y="77"/>
                  </a:cubicBezTo>
                  <a:cubicBezTo>
                    <a:pt x="198" y="34"/>
                    <a:pt x="233" y="0"/>
                    <a:pt x="275" y="0"/>
                  </a:cubicBezTo>
                  <a:cubicBezTo>
                    <a:pt x="317" y="0"/>
                    <a:pt x="352" y="34"/>
                    <a:pt x="352" y="77"/>
                  </a:cubicBezTo>
                  <a:cubicBezTo>
                    <a:pt x="352" y="77"/>
                    <a:pt x="353" y="97"/>
                    <a:pt x="335" y="117"/>
                  </a:cubicBezTo>
                  <a:cubicBezTo>
                    <a:pt x="318" y="137"/>
                    <a:pt x="285" y="161"/>
                    <a:pt x="356" y="177"/>
                  </a:cubicBezTo>
                  <a:cubicBezTo>
                    <a:pt x="359" y="178"/>
                    <a:pt x="362" y="178"/>
                    <a:pt x="365" y="178"/>
                  </a:cubicBezTo>
                  <a:cubicBezTo>
                    <a:pt x="542" y="178"/>
                    <a:pt x="542" y="178"/>
                    <a:pt x="542" y="178"/>
                  </a:cubicBezTo>
                  <a:cubicBezTo>
                    <a:pt x="542" y="364"/>
                    <a:pt x="542" y="364"/>
                    <a:pt x="542" y="364"/>
                  </a:cubicBezTo>
                  <a:cubicBezTo>
                    <a:pt x="542" y="367"/>
                    <a:pt x="542" y="371"/>
                    <a:pt x="543" y="374"/>
                  </a:cubicBezTo>
                  <a:cubicBezTo>
                    <a:pt x="549" y="398"/>
                    <a:pt x="557" y="424"/>
                    <a:pt x="578" y="424"/>
                  </a:cubicBezTo>
                  <a:cubicBezTo>
                    <a:pt x="590" y="424"/>
                    <a:pt x="600" y="415"/>
                    <a:pt x="610" y="406"/>
                  </a:cubicBezTo>
                  <a:cubicBezTo>
                    <a:pt x="612" y="403"/>
                    <a:pt x="615" y="401"/>
                    <a:pt x="617" y="399"/>
                  </a:cubicBezTo>
                  <a:cubicBezTo>
                    <a:pt x="633" y="386"/>
                    <a:pt x="648" y="385"/>
                    <a:pt x="651" y="385"/>
                  </a:cubicBezTo>
                  <a:cubicBezTo>
                    <a:pt x="652" y="385"/>
                    <a:pt x="652" y="385"/>
                    <a:pt x="652" y="385"/>
                  </a:cubicBezTo>
                  <a:cubicBezTo>
                    <a:pt x="690" y="385"/>
                    <a:pt x="720" y="416"/>
                    <a:pt x="720" y="4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Open Sans Light" panose="020B0306030504020204" pitchFamily="34" charset="0"/>
              </a:endParaRPr>
            </a:p>
          </p:txBody>
        </p:sp>
        <p:sp>
          <p:nvSpPr>
            <p:cNvPr id="13" name="AutoShape 116">
              <a:extLst>
                <a:ext uri="{FF2B5EF4-FFF2-40B4-BE49-F238E27FC236}">
                  <a16:creationId xmlns:a16="http://schemas.microsoft.com/office/drawing/2014/main" id="{FEB281BF-099F-4099-970E-3B4F6894F915}"/>
                </a:ext>
              </a:extLst>
            </p:cNvPr>
            <p:cNvSpPr/>
            <p:nvPr/>
          </p:nvSpPr>
          <p:spPr bwMode="auto">
            <a:xfrm>
              <a:off x="5430147" y="3336043"/>
              <a:ext cx="343428" cy="380324"/>
            </a:xfrm>
            <a:custGeom>
              <a:avLst/>
              <a:gdLst>
                <a:gd name="T0" fmla="*/ 135095090 w 21600"/>
                <a:gd name="T1" fmla="*/ 111587469 h 21600"/>
                <a:gd name="T2" fmla="*/ 67547585 w 21600"/>
                <a:gd name="T3" fmla="*/ 203194979 h 21600"/>
                <a:gd name="T4" fmla="*/ 0 w 21600"/>
                <a:gd name="T5" fmla="*/ 111587469 h 21600"/>
                <a:gd name="T6" fmla="*/ 67547585 w 21600"/>
                <a:gd name="T7" fmla="*/ 19980836 h 21600"/>
                <a:gd name="T8" fmla="*/ 79099259 w 21600"/>
                <a:gd name="T9" fmla="*/ 21335313 h 21600"/>
                <a:gd name="T10" fmla="*/ 79099259 w 21600"/>
                <a:gd name="T11" fmla="*/ 0 h 21600"/>
                <a:gd name="T12" fmla="*/ 104335692 w 21600"/>
                <a:gd name="T13" fmla="*/ 34298390 h 21600"/>
                <a:gd name="T14" fmla="*/ 79099259 w 21600"/>
                <a:gd name="T15" fmla="*/ 68662637 h 21600"/>
                <a:gd name="T16" fmla="*/ 79099259 w 21600"/>
                <a:gd name="T17" fmla="*/ 47317732 h 21600"/>
                <a:gd name="T18" fmla="*/ 67547585 w 21600"/>
                <a:gd name="T19" fmla="*/ 45427384 h 21600"/>
                <a:gd name="T20" fmla="*/ 18763263 w 21600"/>
                <a:gd name="T21" fmla="*/ 111587469 h 21600"/>
                <a:gd name="T22" fmla="*/ 67547585 w 21600"/>
                <a:gd name="T23" fmla="*/ 177748431 h 21600"/>
                <a:gd name="T24" fmla="*/ 116331828 w 21600"/>
                <a:gd name="T25" fmla="*/ 111587469 h 21600"/>
                <a:gd name="T26" fmla="*/ 135095090 w 21600"/>
                <a:gd name="T27" fmla="*/ 111587469 h 21600"/>
                <a:gd name="T28" fmla="*/ 135095090 w 21600"/>
                <a:gd name="T29" fmla="*/ 111587469 h 216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600">
                  <a:moveTo>
                    <a:pt x="21600" y="11862"/>
                  </a:moveTo>
                  <a:cubicBezTo>
                    <a:pt x="21600" y="17240"/>
                    <a:pt x="16764" y="21600"/>
                    <a:pt x="10800" y="21600"/>
                  </a:cubicBezTo>
                  <a:cubicBezTo>
                    <a:pt x="4836" y="21600"/>
                    <a:pt x="0" y="17240"/>
                    <a:pt x="0" y="11862"/>
                  </a:cubicBezTo>
                  <a:cubicBezTo>
                    <a:pt x="0" y="6483"/>
                    <a:pt x="4836" y="2124"/>
                    <a:pt x="10800" y="2124"/>
                  </a:cubicBezTo>
                  <a:cubicBezTo>
                    <a:pt x="11430" y="2124"/>
                    <a:pt x="12046" y="2175"/>
                    <a:pt x="12647" y="2268"/>
                  </a:cubicBezTo>
                  <a:lnTo>
                    <a:pt x="12647" y="0"/>
                  </a:lnTo>
                  <a:lnTo>
                    <a:pt x="16682" y="3646"/>
                  </a:lnTo>
                  <a:lnTo>
                    <a:pt x="12647" y="7299"/>
                  </a:lnTo>
                  <a:lnTo>
                    <a:pt x="12647" y="5030"/>
                  </a:lnTo>
                  <a:cubicBezTo>
                    <a:pt x="12054" y="4900"/>
                    <a:pt x="11436" y="4829"/>
                    <a:pt x="10800" y="4829"/>
                  </a:cubicBezTo>
                  <a:cubicBezTo>
                    <a:pt x="6499" y="4829"/>
                    <a:pt x="3000" y="7984"/>
                    <a:pt x="3000" y="11862"/>
                  </a:cubicBezTo>
                  <a:cubicBezTo>
                    <a:pt x="3000" y="15740"/>
                    <a:pt x="6499" y="18895"/>
                    <a:pt x="10800" y="18895"/>
                  </a:cubicBezTo>
                  <a:cubicBezTo>
                    <a:pt x="15101" y="18895"/>
                    <a:pt x="18600" y="15740"/>
                    <a:pt x="18600" y="11862"/>
                  </a:cubicBezTo>
                  <a:lnTo>
                    <a:pt x="21600" y="11862"/>
                  </a:lnTo>
                  <a:close/>
                  <a:moveTo>
                    <a:pt x="21600" y="1186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Open Sans Light" panose="020B0306030504020204" pitchFamily="34" charset="0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6A927F4-DF6F-4902-BF49-85C7A03B36D8}"/>
              </a:ext>
            </a:extLst>
          </p:cNvPr>
          <p:cNvCxnSpPr/>
          <p:nvPr/>
        </p:nvCxnSpPr>
        <p:spPr>
          <a:xfrm>
            <a:off x="7008491" y="1713202"/>
            <a:ext cx="12131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F1D2CE-73BC-4E21-B229-B6AAE82763BA}"/>
              </a:ext>
            </a:extLst>
          </p:cNvPr>
          <p:cNvCxnSpPr/>
          <p:nvPr/>
        </p:nvCxnSpPr>
        <p:spPr>
          <a:xfrm>
            <a:off x="7856797" y="3868886"/>
            <a:ext cx="6065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BF25B77-139F-420D-AD98-800563046D39}"/>
              </a:ext>
            </a:extLst>
          </p:cNvPr>
          <p:cNvCxnSpPr/>
          <p:nvPr/>
        </p:nvCxnSpPr>
        <p:spPr>
          <a:xfrm>
            <a:off x="4122997" y="4817984"/>
            <a:ext cx="12131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0EDDBF-3C0B-43EC-BB45-540B0F086F76}"/>
              </a:ext>
            </a:extLst>
          </p:cNvPr>
          <p:cNvCxnSpPr/>
          <p:nvPr/>
        </p:nvCxnSpPr>
        <p:spPr>
          <a:xfrm>
            <a:off x="3632205" y="2730812"/>
            <a:ext cx="71939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5">
            <a:extLst>
              <a:ext uri="{FF2B5EF4-FFF2-40B4-BE49-F238E27FC236}">
                <a16:creationId xmlns:a16="http://schemas.microsoft.com/office/drawing/2014/main" id="{74350788-1A15-4B11-9235-E9265388CE0E}"/>
              </a:ext>
            </a:extLst>
          </p:cNvPr>
          <p:cNvSpPr txBox="1"/>
          <p:nvPr/>
        </p:nvSpPr>
        <p:spPr>
          <a:xfrm>
            <a:off x="1207070" y="1554362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27" name="文本框 99">
            <a:extLst>
              <a:ext uri="{FF2B5EF4-FFF2-40B4-BE49-F238E27FC236}">
                <a16:creationId xmlns:a16="http://schemas.microsoft.com/office/drawing/2014/main" id="{D2F9D21A-B014-4038-8167-EB4D4271B2B6}"/>
              </a:ext>
            </a:extLst>
          </p:cNvPr>
          <p:cNvSpPr txBox="1"/>
          <p:nvPr/>
        </p:nvSpPr>
        <p:spPr>
          <a:xfrm>
            <a:off x="611151" y="2159014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28" name="文本框 5">
            <a:extLst>
              <a:ext uri="{FF2B5EF4-FFF2-40B4-BE49-F238E27FC236}">
                <a16:creationId xmlns:a16="http://schemas.microsoft.com/office/drawing/2014/main" id="{83BFBF3A-D1D3-4CEF-B84B-3DE82B15CB24}"/>
              </a:ext>
            </a:extLst>
          </p:cNvPr>
          <p:cNvSpPr txBox="1"/>
          <p:nvPr/>
        </p:nvSpPr>
        <p:spPr>
          <a:xfrm>
            <a:off x="1210584" y="4162248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29" name="文本框 99">
            <a:extLst>
              <a:ext uri="{FF2B5EF4-FFF2-40B4-BE49-F238E27FC236}">
                <a16:creationId xmlns:a16="http://schemas.microsoft.com/office/drawing/2014/main" id="{4D3D22D9-6C8E-416E-8645-4437D6E55CE8}"/>
              </a:ext>
            </a:extLst>
          </p:cNvPr>
          <p:cNvSpPr txBox="1"/>
          <p:nvPr/>
        </p:nvSpPr>
        <p:spPr>
          <a:xfrm>
            <a:off x="614665" y="4766900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BA5BF941-0CA9-4050-A43D-900E2E8A5634}"/>
              </a:ext>
            </a:extLst>
          </p:cNvPr>
          <p:cNvSpPr txBox="1"/>
          <p:nvPr/>
        </p:nvSpPr>
        <p:spPr>
          <a:xfrm>
            <a:off x="8917367" y="851793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31" name="文本框 99">
            <a:extLst>
              <a:ext uri="{FF2B5EF4-FFF2-40B4-BE49-F238E27FC236}">
                <a16:creationId xmlns:a16="http://schemas.microsoft.com/office/drawing/2014/main" id="{BB24A891-A9A0-4E6F-8E6B-B8BE5A3901EA}"/>
              </a:ext>
            </a:extLst>
          </p:cNvPr>
          <p:cNvSpPr txBox="1"/>
          <p:nvPr/>
        </p:nvSpPr>
        <p:spPr>
          <a:xfrm>
            <a:off x="8321448" y="1456445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2E1E28B0-94FE-4859-BE95-997D65031428}"/>
              </a:ext>
            </a:extLst>
          </p:cNvPr>
          <p:cNvSpPr txBox="1"/>
          <p:nvPr/>
        </p:nvSpPr>
        <p:spPr>
          <a:xfrm>
            <a:off x="8920881" y="3459679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33" name="文本框 99">
            <a:extLst>
              <a:ext uri="{FF2B5EF4-FFF2-40B4-BE49-F238E27FC236}">
                <a16:creationId xmlns:a16="http://schemas.microsoft.com/office/drawing/2014/main" id="{67F822BA-4275-4110-AD41-6F8C62B611E2}"/>
              </a:ext>
            </a:extLst>
          </p:cNvPr>
          <p:cNvSpPr txBox="1"/>
          <p:nvPr/>
        </p:nvSpPr>
        <p:spPr>
          <a:xfrm>
            <a:off x="8324962" y="4064331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15602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5FDB0D-6BE7-4E45-91C3-70074633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800" y="1244377"/>
            <a:ext cx="280423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Open Sans" panose="020B0606030504020204" pitchFamily="34" charset="0"/>
              </a:rPr>
              <a:t>STEP 01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0F21008-36A2-4609-A117-AC7B707F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800" y="2826919"/>
            <a:ext cx="280423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Open Sans" panose="020B0606030504020204" pitchFamily="34" charset="0"/>
              </a:rPr>
              <a:t>STEP 02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601FEC0-FA41-410F-A16D-2FA6B8E8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800" y="4362978"/>
            <a:ext cx="280423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Open Sans" panose="020B0606030504020204" pitchFamily="34" charset="0"/>
              </a:rPr>
              <a:t>STEP 03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1E6C7FC9-81FC-42FD-BD37-789C8145DD57}"/>
              </a:ext>
            </a:extLst>
          </p:cNvPr>
          <p:cNvSpPr txBox="1"/>
          <p:nvPr/>
        </p:nvSpPr>
        <p:spPr>
          <a:xfrm>
            <a:off x="5755800" y="1570735"/>
            <a:ext cx="169795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3093CB8-0422-4B24-A49D-22C76E4DE6CA}"/>
              </a:ext>
            </a:extLst>
          </p:cNvPr>
          <p:cNvSpPr txBox="1"/>
          <p:nvPr/>
        </p:nvSpPr>
        <p:spPr>
          <a:xfrm>
            <a:off x="5755800" y="1900196"/>
            <a:ext cx="5267770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+mn-ea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9F58296-03E1-41C4-84C7-8DFFED0787E6}"/>
              </a:ext>
            </a:extLst>
          </p:cNvPr>
          <p:cNvSpPr txBox="1"/>
          <p:nvPr/>
        </p:nvSpPr>
        <p:spPr>
          <a:xfrm>
            <a:off x="5771902" y="3120160"/>
            <a:ext cx="169795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FCCA74E0-5018-41AF-B688-A9E7D14AC2AC}"/>
              </a:ext>
            </a:extLst>
          </p:cNvPr>
          <p:cNvSpPr txBox="1"/>
          <p:nvPr/>
        </p:nvSpPr>
        <p:spPr>
          <a:xfrm>
            <a:off x="5771902" y="3449621"/>
            <a:ext cx="5267770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+mn-ea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</a:t>
            </a: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9AAE79F7-46B8-4BB8-A8A0-956FBA74A3B1}"/>
              </a:ext>
            </a:extLst>
          </p:cNvPr>
          <p:cNvSpPr txBox="1"/>
          <p:nvPr/>
        </p:nvSpPr>
        <p:spPr>
          <a:xfrm>
            <a:off x="5778549" y="4660802"/>
            <a:ext cx="169795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C9905376-78D2-4C12-B63E-6E6C1F5D56E4}"/>
              </a:ext>
            </a:extLst>
          </p:cNvPr>
          <p:cNvSpPr txBox="1"/>
          <p:nvPr/>
        </p:nvSpPr>
        <p:spPr>
          <a:xfrm>
            <a:off x="5778549" y="4990263"/>
            <a:ext cx="5267770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+mn-ea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B80BAB-B363-4916-8178-43EC2B4B22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6"/>
          <a:stretch/>
        </p:blipFill>
        <p:spPr>
          <a:xfrm>
            <a:off x="753495" y="1555814"/>
            <a:ext cx="4415485" cy="37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2A9995-A8EE-4454-93B8-6E9B22B6C30E}"/>
              </a:ext>
            </a:extLst>
          </p:cNvPr>
          <p:cNvSpPr/>
          <p:nvPr/>
        </p:nvSpPr>
        <p:spPr>
          <a:xfrm>
            <a:off x="5484563" y="2360196"/>
            <a:ext cx="1935145" cy="45627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65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altLang="zh-CN" sz="2365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4D91FA3-64AB-4AA1-A16A-76D23EE1231D}"/>
              </a:ext>
            </a:extLst>
          </p:cNvPr>
          <p:cNvCxnSpPr/>
          <p:nvPr/>
        </p:nvCxnSpPr>
        <p:spPr>
          <a:xfrm>
            <a:off x="5158765" y="3983491"/>
            <a:ext cx="20804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5DA4355-3CC3-4E44-BE9D-779006101A4C}"/>
              </a:ext>
            </a:extLst>
          </p:cNvPr>
          <p:cNvSpPr/>
          <p:nvPr/>
        </p:nvSpPr>
        <p:spPr>
          <a:xfrm>
            <a:off x="814349" y="4866088"/>
            <a:ext cx="10563302" cy="11505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9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 love you more than I've ever loved any woman. And I've waited longer for you than I've waited for any woman.</a:t>
            </a:r>
            <a:r>
              <a:rPr lang="en-US" altLang="zh-CN" sz="900" kern="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altLang="zh-CN" sz="900" kern="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 love you more than I've ever loved any woman. And I've waited longer for you than I've waited for any woman. I love you more than I've ever loved any woman. And I've waited longer for you than I've waited for any woman. I love you more than I've ever loved any woman. And I've waited longer for you than I've waited for any woman. I love you more </a:t>
            </a:r>
          </a:p>
          <a:p>
            <a:pPr algn="ctr">
              <a:lnSpc>
                <a:spcPct val="200000"/>
              </a:lnSpc>
            </a:pPr>
            <a:r>
              <a:rPr lang="en-US" altLang="zh-CN" sz="900" kern="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than I've ever loved any woman. </a:t>
            </a:r>
            <a:endParaRPr lang="zh-CN" altLang="zh-CN" sz="9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CF77B55-1514-493A-9506-10B8C5521FCE}"/>
              </a:ext>
            </a:extLst>
          </p:cNvPr>
          <p:cNvGrpSpPr/>
          <p:nvPr/>
        </p:nvGrpSpPr>
        <p:grpSpPr>
          <a:xfrm>
            <a:off x="4665859" y="614987"/>
            <a:ext cx="2753849" cy="2753849"/>
            <a:chOff x="897711" y="1104178"/>
            <a:chExt cx="4253230" cy="4253230"/>
          </a:xfrm>
        </p:grpSpPr>
        <p:sp>
          <p:nvSpPr>
            <p:cNvPr id="8" name="同心圆 13">
              <a:extLst>
                <a:ext uri="{FF2B5EF4-FFF2-40B4-BE49-F238E27FC236}">
                  <a16:creationId xmlns:a16="http://schemas.microsoft.com/office/drawing/2014/main" id="{8FD3D860-187A-46CB-A547-1A88815581E1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02FE01A-7DB3-4BE7-929C-9030A1830A31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F18C65A2-CE25-415A-B185-848F3DA2A340}"/>
              </a:ext>
            </a:extLst>
          </p:cNvPr>
          <p:cNvSpPr txBox="1"/>
          <p:nvPr/>
        </p:nvSpPr>
        <p:spPr>
          <a:xfrm>
            <a:off x="4546465" y="4174978"/>
            <a:ext cx="309906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8847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9EC577-B7D6-495B-9041-973D6939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6CDAD4-3D8A-4D1D-A3DC-12B4732A58CA}"/>
              </a:ext>
            </a:extLst>
          </p:cNvPr>
          <p:cNvSpPr/>
          <p:nvPr/>
        </p:nvSpPr>
        <p:spPr>
          <a:xfrm>
            <a:off x="5205274" y="2201128"/>
            <a:ext cx="6986726" cy="3023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CE371C-AC52-456B-A5EC-81AD5A6CF1CA}"/>
              </a:ext>
            </a:extLst>
          </p:cNvPr>
          <p:cNvSpPr txBox="1"/>
          <p:nvPr/>
        </p:nvSpPr>
        <p:spPr>
          <a:xfrm>
            <a:off x="7050393" y="2847521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4612763E-EA4A-4396-ACA1-6CAC08564340}"/>
              </a:ext>
            </a:extLst>
          </p:cNvPr>
          <p:cNvGrpSpPr/>
          <p:nvPr/>
        </p:nvGrpSpPr>
        <p:grpSpPr>
          <a:xfrm>
            <a:off x="6096000" y="3480308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110E69BA-17E3-408D-95E3-22BA4722E4C7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8229DCAC-C139-4607-B98D-7D749DFAE843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6137EC29-CC4A-47C7-B78D-FE9B2E193F64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9B232A-6B78-478D-BA8A-E1C81AD0C92F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33B10866-8CA3-4C96-9FB7-9D8583E3AAEC}"/>
              </a:ext>
            </a:extLst>
          </p:cNvPr>
          <p:cNvSpPr txBox="1"/>
          <p:nvPr/>
        </p:nvSpPr>
        <p:spPr>
          <a:xfrm>
            <a:off x="7113778" y="3703954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133048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6A793BC-0078-4D6B-8D87-F3FB293ABBC9}"/>
              </a:ext>
            </a:extLst>
          </p:cNvPr>
          <p:cNvSpPr/>
          <p:nvPr/>
        </p:nvSpPr>
        <p:spPr>
          <a:xfrm>
            <a:off x="933907" y="3959355"/>
            <a:ext cx="2379967" cy="377965"/>
          </a:xfrm>
          <a:prstGeom prst="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2D1FF1E-A9A0-4F4A-99E7-F0F3B4984557}"/>
              </a:ext>
            </a:extLst>
          </p:cNvPr>
          <p:cNvSpPr/>
          <p:nvPr/>
        </p:nvSpPr>
        <p:spPr>
          <a:xfrm>
            <a:off x="933907" y="1790079"/>
            <a:ext cx="2379967" cy="377965"/>
          </a:xfrm>
          <a:prstGeom prst="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D6BB4B8D-1BBC-4680-B17F-478E5E16BD71}"/>
              </a:ext>
            </a:extLst>
          </p:cNvPr>
          <p:cNvSpPr/>
          <p:nvPr/>
        </p:nvSpPr>
        <p:spPr>
          <a:xfrm>
            <a:off x="8878126" y="3945249"/>
            <a:ext cx="2379967" cy="377965"/>
          </a:xfrm>
          <a:prstGeom prst="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87AF74F-BA5A-4525-9868-711A9A72B541}"/>
              </a:ext>
            </a:extLst>
          </p:cNvPr>
          <p:cNvSpPr/>
          <p:nvPr/>
        </p:nvSpPr>
        <p:spPr>
          <a:xfrm>
            <a:off x="8878126" y="1790079"/>
            <a:ext cx="2379967" cy="377965"/>
          </a:xfrm>
          <a:prstGeom prst="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81AD5882-E521-4E2D-9570-9D63F66E62A7}"/>
              </a:ext>
            </a:extLst>
          </p:cNvPr>
          <p:cNvSpPr txBox="1"/>
          <p:nvPr/>
        </p:nvSpPr>
        <p:spPr>
          <a:xfrm>
            <a:off x="845492" y="2345598"/>
            <a:ext cx="2539981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</a:t>
            </a:r>
            <a:endParaRPr lang="en-US" altLang="zh-CN" sz="8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 And I've waited longer for you than I've waited for any woman. I love you morehan I've ever loved any woman. 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CF419AF1-6CF4-4C46-BC92-E30635B1F5F4}"/>
              </a:ext>
            </a:extLst>
          </p:cNvPr>
          <p:cNvSpPr txBox="1"/>
          <p:nvPr/>
        </p:nvSpPr>
        <p:spPr>
          <a:xfrm>
            <a:off x="1299998" y="1725166"/>
            <a:ext cx="163097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8C9EB92F-9B7D-418C-B5E8-CB2132607400}"/>
              </a:ext>
            </a:extLst>
          </p:cNvPr>
          <p:cNvSpPr txBox="1"/>
          <p:nvPr/>
        </p:nvSpPr>
        <p:spPr>
          <a:xfrm>
            <a:off x="845492" y="4507819"/>
            <a:ext cx="2539981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</a:t>
            </a:r>
            <a:endParaRPr lang="en-US" altLang="zh-CN" sz="8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 And I've waited longer for you than I've waited for any woman. I love you morehan I've ever loved any woman. 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9F2A31D8-FE64-45FA-85D4-228FCC7C55CF}"/>
              </a:ext>
            </a:extLst>
          </p:cNvPr>
          <p:cNvSpPr txBox="1"/>
          <p:nvPr/>
        </p:nvSpPr>
        <p:spPr>
          <a:xfrm>
            <a:off x="1299998" y="3887387"/>
            <a:ext cx="163097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D2BA1127-C2B2-47C2-ACFF-460F763CCE97}"/>
              </a:ext>
            </a:extLst>
          </p:cNvPr>
          <p:cNvSpPr txBox="1"/>
          <p:nvPr/>
        </p:nvSpPr>
        <p:spPr>
          <a:xfrm>
            <a:off x="8806527" y="2345598"/>
            <a:ext cx="2539981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</a:t>
            </a:r>
            <a:endParaRPr lang="en-US" altLang="zh-CN" sz="8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 And I've waited longer for you than I've waited for any woman. I love you morehan I've ever loved any woman. 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E77D160-B337-4A90-B860-218FFE2FBA2B}"/>
              </a:ext>
            </a:extLst>
          </p:cNvPr>
          <p:cNvSpPr txBox="1"/>
          <p:nvPr/>
        </p:nvSpPr>
        <p:spPr>
          <a:xfrm>
            <a:off x="9261033" y="1725166"/>
            <a:ext cx="163097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64A6CEF4-3587-46EA-B353-195D7E707B2D}"/>
              </a:ext>
            </a:extLst>
          </p:cNvPr>
          <p:cNvSpPr txBox="1"/>
          <p:nvPr/>
        </p:nvSpPr>
        <p:spPr>
          <a:xfrm>
            <a:off x="8806527" y="4507819"/>
            <a:ext cx="2539981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</a:t>
            </a:r>
            <a:endParaRPr lang="en-US" altLang="zh-CN" sz="8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 And I've waited longer for you than I've waited for any woman. I love you morehan I've ever loved any woman. 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818D56B3-CDD3-4DC9-BF34-471A20D71F3D}"/>
              </a:ext>
            </a:extLst>
          </p:cNvPr>
          <p:cNvSpPr txBox="1"/>
          <p:nvPr/>
        </p:nvSpPr>
        <p:spPr>
          <a:xfrm>
            <a:off x="9261033" y="3887387"/>
            <a:ext cx="163097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D8A516-A863-4D72-BE27-9F3139B88E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r="54700"/>
          <a:stretch/>
        </p:blipFill>
        <p:spPr>
          <a:xfrm>
            <a:off x="4737716" y="1555814"/>
            <a:ext cx="2716567" cy="37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0C7527-46A6-439E-85D4-994F321EED11}"/>
              </a:ext>
            </a:extLst>
          </p:cNvPr>
          <p:cNvCxnSpPr/>
          <p:nvPr/>
        </p:nvCxnSpPr>
        <p:spPr>
          <a:xfrm flipV="1">
            <a:off x="2623764" y="2446919"/>
            <a:ext cx="1866254" cy="1920733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5E95551-5C40-4877-81C1-4420B1489160}"/>
              </a:ext>
            </a:extLst>
          </p:cNvPr>
          <p:cNvCxnSpPr/>
          <p:nvPr/>
        </p:nvCxnSpPr>
        <p:spPr>
          <a:xfrm flipH="1" flipV="1">
            <a:off x="4473052" y="2448938"/>
            <a:ext cx="2481288" cy="878737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3E7118-9F40-485C-85A8-397CB4D57E21}"/>
              </a:ext>
            </a:extLst>
          </p:cNvPr>
          <p:cNvCxnSpPr/>
          <p:nvPr/>
        </p:nvCxnSpPr>
        <p:spPr>
          <a:xfrm flipH="1">
            <a:off x="6954337" y="1288539"/>
            <a:ext cx="2240396" cy="2034916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3F4CA5C-E373-4D5D-B254-B99A54315138}"/>
              </a:ext>
            </a:extLst>
          </p:cNvPr>
          <p:cNvSpPr/>
          <p:nvPr/>
        </p:nvSpPr>
        <p:spPr>
          <a:xfrm>
            <a:off x="2105824" y="3849715"/>
            <a:ext cx="1035877" cy="10358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7" tIns="60943" rIns="121887" bIns="60943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endParaRPr lang="zh-CN" altLang="en-US" sz="21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F51027-E459-4117-81AE-876C5E5C72BB}"/>
              </a:ext>
            </a:extLst>
          </p:cNvPr>
          <p:cNvSpPr/>
          <p:nvPr/>
        </p:nvSpPr>
        <p:spPr>
          <a:xfrm>
            <a:off x="3808314" y="1765216"/>
            <a:ext cx="1363403" cy="1363403"/>
          </a:xfrm>
          <a:prstGeom prst="ellipse">
            <a:avLst/>
          </a:prstGeom>
          <a:solidFill>
            <a:srgbClr val="C03336"/>
          </a:soli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7" tIns="60943" rIns="121887" bIns="60943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endParaRPr lang="zh-CN" altLang="en-US" sz="21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293A1FD-1F42-435E-94FB-3E49C804A770}"/>
              </a:ext>
            </a:extLst>
          </p:cNvPr>
          <p:cNvSpPr/>
          <p:nvPr/>
        </p:nvSpPr>
        <p:spPr>
          <a:xfrm>
            <a:off x="6138271" y="2491600"/>
            <a:ext cx="1556883" cy="15568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7" tIns="60943" rIns="121887" bIns="60943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endParaRPr lang="zh-CN" altLang="en-US" sz="21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4F2029E-9FD5-446B-B03B-529ECA116F12}"/>
              </a:ext>
            </a:extLst>
          </p:cNvPr>
          <p:cNvSpPr/>
          <p:nvPr/>
        </p:nvSpPr>
        <p:spPr>
          <a:xfrm>
            <a:off x="8250505" y="852376"/>
            <a:ext cx="1315368" cy="1315368"/>
          </a:xfrm>
          <a:prstGeom prst="ellipse">
            <a:avLst/>
          </a:prstGeom>
          <a:solidFill>
            <a:srgbClr val="C03336"/>
          </a:soli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7" tIns="60943" rIns="121887" bIns="60943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endParaRPr lang="zh-CN" altLang="en-US" sz="21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D2FAECFC-393D-4B0B-B8A8-174E8ACAED47}"/>
              </a:ext>
            </a:extLst>
          </p:cNvPr>
          <p:cNvSpPr txBox="1"/>
          <p:nvPr/>
        </p:nvSpPr>
        <p:spPr>
          <a:xfrm>
            <a:off x="2363627" y="4096176"/>
            <a:ext cx="520268" cy="615519"/>
          </a:xfrm>
          <a:prstGeom prst="rect">
            <a:avLst/>
          </a:prstGeom>
          <a:noFill/>
        </p:spPr>
        <p:txBody>
          <a:bodyPr wrap="none" lIns="121887" tIns="60943" rIns="121887" bIns="60943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r>
              <a:rPr lang="en-US" altLang="zh-CN" sz="3200" dirty="0">
                <a:solidFill>
                  <a:prstClr val="white"/>
                </a:solidFill>
                <a:cs typeface="+mn-ea"/>
                <a:sym typeface="+mn-lt"/>
              </a:rPr>
              <a:t>A</a:t>
            </a:r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8F2F96B6-2352-462E-9DF1-EE2BD80C5673}"/>
              </a:ext>
            </a:extLst>
          </p:cNvPr>
          <p:cNvSpPr txBox="1"/>
          <p:nvPr/>
        </p:nvSpPr>
        <p:spPr>
          <a:xfrm>
            <a:off x="4161754" y="2070807"/>
            <a:ext cx="656524" cy="861740"/>
          </a:xfrm>
          <a:prstGeom prst="rect">
            <a:avLst/>
          </a:prstGeom>
          <a:noFill/>
        </p:spPr>
        <p:txBody>
          <a:bodyPr wrap="none" lIns="121887" tIns="60943" rIns="121887" bIns="60943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B</a:t>
            </a:r>
            <a:endParaRPr lang="zh-CN" alt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98254803-9D87-4A8F-89E6-467D815D38A8}"/>
              </a:ext>
            </a:extLst>
          </p:cNvPr>
          <p:cNvSpPr txBox="1"/>
          <p:nvPr/>
        </p:nvSpPr>
        <p:spPr>
          <a:xfrm>
            <a:off x="6528300" y="2804198"/>
            <a:ext cx="736675" cy="938684"/>
          </a:xfrm>
          <a:prstGeom prst="rect">
            <a:avLst/>
          </a:prstGeom>
          <a:noFill/>
        </p:spPr>
        <p:txBody>
          <a:bodyPr wrap="none" lIns="121887" tIns="60943" rIns="121887" bIns="60943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r>
              <a:rPr lang="en-US" altLang="zh-CN" sz="5300" dirty="0">
                <a:solidFill>
                  <a:prstClr val="white"/>
                </a:solidFill>
                <a:cs typeface="+mn-ea"/>
                <a:sym typeface="+mn-lt"/>
              </a:rPr>
              <a:t>C</a:t>
            </a:r>
            <a:endParaRPr lang="zh-CN" altLang="en-US" sz="5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3179D011-64E6-4568-8A60-52D82EB26483}"/>
              </a:ext>
            </a:extLst>
          </p:cNvPr>
          <p:cNvSpPr txBox="1"/>
          <p:nvPr/>
        </p:nvSpPr>
        <p:spPr>
          <a:xfrm>
            <a:off x="8586342" y="1157041"/>
            <a:ext cx="643699" cy="784796"/>
          </a:xfrm>
          <a:prstGeom prst="rect">
            <a:avLst/>
          </a:prstGeom>
          <a:noFill/>
        </p:spPr>
        <p:txBody>
          <a:bodyPr wrap="none" lIns="121887" tIns="60943" rIns="121887" bIns="60943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/>
            <a:r>
              <a:rPr lang="en-US" altLang="zh-CN" sz="4300" dirty="0">
                <a:solidFill>
                  <a:prstClr val="white"/>
                </a:solidFill>
                <a:cs typeface="+mn-ea"/>
                <a:sym typeface="+mn-lt"/>
              </a:rPr>
              <a:t>D</a:t>
            </a:r>
            <a:endParaRPr lang="zh-CN" altLang="en-US" sz="4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4FC15B85-1940-4A8C-91CB-5DDBB164E7A8}"/>
              </a:ext>
            </a:extLst>
          </p:cNvPr>
          <p:cNvSpPr txBox="1"/>
          <p:nvPr/>
        </p:nvSpPr>
        <p:spPr>
          <a:xfrm>
            <a:off x="252173" y="4689175"/>
            <a:ext cx="212482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24" name="文本框 4">
            <a:extLst>
              <a:ext uri="{FF2B5EF4-FFF2-40B4-BE49-F238E27FC236}">
                <a16:creationId xmlns:a16="http://schemas.microsoft.com/office/drawing/2014/main" id="{39B7E9AE-785E-4828-A2C5-22D1D2F2AEDF}"/>
              </a:ext>
            </a:extLst>
          </p:cNvPr>
          <p:cNvSpPr txBox="1"/>
          <p:nvPr/>
        </p:nvSpPr>
        <p:spPr>
          <a:xfrm>
            <a:off x="295939" y="5132053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181FA873-351C-45BD-A559-F862EE6CD64D}"/>
              </a:ext>
            </a:extLst>
          </p:cNvPr>
          <p:cNvSpPr txBox="1"/>
          <p:nvPr/>
        </p:nvSpPr>
        <p:spPr>
          <a:xfrm>
            <a:off x="5588392" y="4088276"/>
            <a:ext cx="212482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26" name="文本框 4">
            <a:extLst>
              <a:ext uri="{FF2B5EF4-FFF2-40B4-BE49-F238E27FC236}">
                <a16:creationId xmlns:a16="http://schemas.microsoft.com/office/drawing/2014/main" id="{3B89C799-7CBF-40BA-92CA-34FF01D3F54F}"/>
              </a:ext>
            </a:extLst>
          </p:cNvPr>
          <p:cNvSpPr txBox="1"/>
          <p:nvPr/>
        </p:nvSpPr>
        <p:spPr>
          <a:xfrm>
            <a:off x="5632158" y="4531154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27" name="文本框 5">
            <a:extLst>
              <a:ext uri="{FF2B5EF4-FFF2-40B4-BE49-F238E27FC236}">
                <a16:creationId xmlns:a16="http://schemas.microsoft.com/office/drawing/2014/main" id="{10BE4069-1D14-4F48-8C9E-4149D5845A06}"/>
              </a:ext>
            </a:extLst>
          </p:cNvPr>
          <p:cNvSpPr txBox="1"/>
          <p:nvPr/>
        </p:nvSpPr>
        <p:spPr>
          <a:xfrm>
            <a:off x="8467454" y="2349946"/>
            <a:ext cx="212482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7999533F-34B9-43B5-BA3D-15DF2BAFB151}"/>
              </a:ext>
            </a:extLst>
          </p:cNvPr>
          <p:cNvSpPr txBox="1"/>
          <p:nvPr/>
        </p:nvSpPr>
        <p:spPr>
          <a:xfrm>
            <a:off x="8511220" y="2792824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ADAAB9BC-916F-4A45-A8F0-5F7C5BE7552D}"/>
              </a:ext>
            </a:extLst>
          </p:cNvPr>
          <p:cNvSpPr txBox="1"/>
          <p:nvPr/>
        </p:nvSpPr>
        <p:spPr>
          <a:xfrm>
            <a:off x="584843" y="1157760"/>
            <a:ext cx="212482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EF177822-64FD-43B5-AC03-5C344A3C9296}"/>
              </a:ext>
            </a:extLst>
          </p:cNvPr>
          <p:cNvSpPr txBox="1"/>
          <p:nvPr/>
        </p:nvSpPr>
        <p:spPr>
          <a:xfrm>
            <a:off x="628609" y="1600638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</p:spTree>
    <p:extLst>
      <p:ext uri="{BB962C8B-B14F-4D97-AF65-F5344CB8AC3E}">
        <p14:creationId xmlns:p14="http://schemas.microsoft.com/office/powerpoint/2010/main" val="174403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EE6E6F-7577-4467-B59E-91DEA1850E25}"/>
              </a:ext>
            </a:extLst>
          </p:cNvPr>
          <p:cNvSpPr/>
          <p:nvPr/>
        </p:nvSpPr>
        <p:spPr>
          <a:xfrm>
            <a:off x="11784457" y="1383495"/>
            <a:ext cx="413982" cy="4172755"/>
          </a:xfrm>
          <a:prstGeom prst="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415B2AF9-6234-4A8C-B5F9-43E4CCE8686B}"/>
              </a:ext>
            </a:extLst>
          </p:cNvPr>
          <p:cNvSpPr txBox="1"/>
          <p:nvPr/>
        </p:nvSpPr>
        <p:spPr>
          <a:xfrm>
            <a:off x="7295882" y="1491035"/>
            <a:ext cx="222424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4" name="文本框 99">
            <a:extLst>
              <a:ext uri="{FF2B5EF4-FFF2-40B4-BE49-F238E27FC236}">
                <a16:creationId xmlns:a16="http://schemas.microsoft.com/office/drawing/2014/main" id="{A111E435-67CA-4038-9A9E-D30D748D20E0}"/>
              </a:ext>
            </a:extLst>
          </p:cNvPr>
          <p:cNvSpPr txBox="1"/>
          <p:nvPr/>
        </p:nvSpPr>
        <p:spPr>
          <a:xfrm>
            <a:off x="6380371" y="2093711"/>
            <a:ext cx="41897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E507F735-FD00-410A-9A44-9B3228C8265F}"/>
              </a:ext>
            </a:extLst>
          </p:cNvPr>
          <p:cNvSpPr txBox="1"/>
          <p:nvPr/>
        </p:nvSpPr>
        <p:spPr>
          <a:xfrm>
            <a:off x="6380371" y="3286879"/>
            <a:ext cx="41897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533FAF2B-3625-44D5-920E-54B61B6C6314}"/>
              </a:ext>
            </a:extLst>
          </p:cNvPr>
          <p:cNvSpPr txBox="1"/>
          <p:nvPr/>
        </p:nvSpPr>
        <p:spPr>
          <a:xfrm>
            <a:off x="6380371" y="4415822"/>
            <a:ext cx="41897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406B-D996-48E6-A653-5E092E169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6"/>
          <a:stretch/>
        </p:blipFill>
        <p:spPr>
          <a:xfrm>
            <a:off x="441713" y="1277276"/>
            <a:ext cx="5072056" cy="4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5205274" y="2201128"/>
            <a:ext cx="6986726" cy="3023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94CDBFFF-01A9-4773-8CFC-E6BC953B2A35}"/>
              </a:ext>
            </a:extLst>
          </p:cNvPr>
          <p:cNvSpPr txBox="1"/>
          <p:nvPr/>
        </p:nvSpPr>
        <p:spPr>
          <a:xfrm>
            <a:off x="6064699" y="3251421"/>
            <a:ext cx="33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谢谢欣赏</a:t>
            </a:r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339854DF-0211-43F6-B960-030F78143C8B}"/>
              </a:ext>
            </a:extLst>
          </p:cNvPr>
          <p:cNvSpPr txBox="1"/>
          <p:nvPr/>
        </p:nvSpPr>
        <p:spPr>
          <a:xfrm>
            <a:off x="6064699" y="4143804"/>
            <a:ext cx="5351523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0DEB522-495A-4B24-94B2-EBC097AD83D6}"/>
              </a:ext>
            </a:extLst>
          </p:cNvPr>
          <p:cNvSpPr/>
          <p:nvPr/>
        </p:nvSpPr>
        <p:spPr>
          <a:xfrm>
            <a:off x="6174651" y="2608201"/>
            <a:ext cx="1832706" cy="431943"/>
          </a:xfrm>
          <a:prstGeom prst="roundRect">
            <a:avLst/>
          </a:prstGeom>
          <a:solidFill>
            <a:srgbClr val="C03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534A8FD6-02CF-45D0-8502-2758FABF17E7}"/>
              </a:ext>
            </a:extLst>
          </p:cNvPr>
          <p:cNvSpPr txBox="1"/>
          <p:nvPr/>
        </p:nvSpPr>
        <p:spPr>
          <a:xfrm>
            <a:off x="6174651" y="2639506"/>
            <a:ext cx="183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7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B6E4773-5A81-4BAC-BC37-D5CB5D74D2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8A0CDD4-DC93-45BD-9862-F644EBB7ECC5}"/>
              </a:ext>
            </a:extLst>
          </p:cNvPr>
          <p:cNvSpPr/>
          <p:nvPr/>
        </p:nvSpPr>
        <p:spPr>
          <a:xfrm>
            <a:off x="0" y="1095282"/>
            <a:ext cx="12192000" cy="46674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PA_文本框 11">
            <a:extLst>
              <a:ext uri="{FF2B5EF4-FFF2-40B4-BE49-F238E27FC236}">
                <a16:creationId xmlns:a16="http://schemas.microsoft.com/office/drawing/2014/main" id="{0C5BB559-ED16-4EF9-BF7E-FDFCBF3F9767}"/>
              </a:ext>
            </a:extLst>
          </p:cNvPr>
          <p:cNvSpPr txBox="1"/>
          <p:nvPr/>
        </p:nvSpPr>
        <p:spPr>
          <a:xfrm>
            <a:off x="2900983" y="1923190"/>
            <a:ext cx="838100" cy="21236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dirty="0">
                <a:ln w="6350">
                  <a:noFill/>
                </a:ln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4" name="1">
            <a:extLst>
              <a:ext uri="{FF2B5EF4-FFF2-40B4-BE49-F238E27FC236}">
                <a16:creationId xmlns:a16="http://schemas.microsoft.com/office/drawing/2014/main" id="{C0DF47DF-FC2E-4CAF-A45C-B0DE4FC1FD6F}"/>
              </a:ext>
            </a:extLst>
          </p:cNvPr>
          <p:cNvGrpSpPr/>
          <p:nvPr/>
        </p:nvGrpSpPr>
        <p:grpSpPr>
          <a:xfrm>
            <a:off x="4249570" y="2215580"/>
            <a:ext cx="608196" cy="523220"/>
            <a:chOff x="4241135" y="664220"/>
            <a:chExt cx="608196" cy="523220"/>
          </a:xfrm>
        </p:grpSpPr>
        <p:sp>
          <p:nvSpPr>
            <p:cNvPr id="21" name="PA_文本框 16">
              <a:extLst>
                <a:ext uri="{FF2B5EF4-FFF2-40B4-BE49-F238E27FC236}">
                  <a16:creationId xmlns:a16="http://schemas.microsoft.com/office/drawing/2014/main" id="{FEF65C88-5DC8-4FC1-BD96-0E740A58625F}"/>
                </a:ext>
              </a:extLst>
            </p:cNvPr>
            <p:cNvSpPr txBox="1"/>
            <p:nvPr/>
          </p:nvSpPr>
          <p:spPr>
            <a:xfrm>
              <a:off x="4241135" y="66422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2" name="PA_淘宝店chenying0907 39">
              <a:extLst>
                <a:ext uri="{FF2B5EF4-FFF2-40B4-BE49-F238E27FC236}">
                  <a16:creationId xmlns:a16="http://schemas.microsoft.com/office/drawing/2014/main" id="{620092E5-C080-4E63-97F4-A787D2C781E4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23" name="直角三角形 22">
                <a:extLst>
                  <a:ext uri="{FF2B5EF4-FFF2-40B4-BE49-F238E27FC236}">
                    <a16:creationId xmlns:a16="http://schemas.microsoft.com/office/drawing/2014/main" id="{DF8D5396-174C-4B88-9594-E27540F6101B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D182D83-3D9F-4841-9514-4924A3D1CD82}"/>
                  </a:ext>
                </a:extLst>
              </p:cNvPr>
              <p:cNvCxnSpPr>
                <a:stCxn id="23" idx="4"/>
                <a:endCxn id="23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1">
            <a:extLst>
              <a:ext uri="{FF2B5EF4-FFF2-40B4-BE49-F238E27FC236}">
                <a16:creationId xmlns:a16="http://schemas.microsoft.com/office/drawing/2014/main" id="{18AD8944-7D42-4D67-A08A-5D3A8FB22303}"/>
              </a:ext>
            </a:extLst>
          </p:cNvPr>
          <p:cNvGrpSpPr/>
          <p:nvPr/>
        </p:nvGrpSpPr>
        <p:grpSpPr>
          <a:xfrm>
            <a:off x="4250564" y="3455521"/>
            <a:ext cx="608198" cy="523220"/>
            <a:chOff x="4241135" y="1479560"/>
            <a:chExt cx="608198" cy="523220"/>
          </a:xfrm>
        </p:grpSpPr>
        <p:sp>
          <p:nvSpPr>
            <p:cNvPr id="17" name="PA_文本框 21">
              <a:extLst>
                <a:ext uri="{FF2B5EF4-FFF2-40B4-BE49-F238E27FC236}">
                  <a16:creationId xmlns:a16="http://schemas.microsoft.com/office/drawing/2014/main" id="{66560A64-5421-4A9C-BEDE-EA24DAB6160C}"/>
                </a:ext>
              </a:extLst>
            </p:cNvPr>
            <p:cNvSpPr txBox="1"/>
            <p:nvPr/>
          </p:nvSpPr>
          <p:spPr>
            <a:xfrm>
              <a:off x="4241135" y="147956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PA_淘宝店chenying0907 40">
              <a:extLst>
                <a:ext uri="{FF2B5EF4-FFF2-40B4-BE49-F238E27FC236}">
                  <a16:creationId xmlns:a16="http://schemas.microsoft.com/office/drawing/2014/main" id="{B10F3896-5B81-4606-B3DA-062BAF7A5DE8}"/>
                </a:ext>
              </a:extLst>
            </p:cNvPr>
            <p:cNvGrpSpPr/>
            <p:nvPr/>
          </p:nvGrpSpPr>
          <p:grpSpPr>
            <a:xfrm>
              <a:off x="4542184" y="1534519"/>
              <a:ext cx="307149" cy="413301"/>
              <a:chOff x="4211960" y="594800"/>
              <a:chExt cx="374475" cy="662059"/>
            </a:xfrm>
          </p:grpSpPr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33A52664-71B4-48AD-93BE-B1D3F37AAB96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32AA4E0-D33A-4267-929F-49522B4E6297}"/>
                  </a:ext>
                </a:extLst>
              </p:cNvPr>
              <p:cNvCxnSpPr>
                <a:stCxn id="19" idx="4"/>
                <a:endCxn id="19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1">
            <a:extLst>
              <a:ext uri="{FF2B5EF4-FFF2-40B4-BE49-F238E27FC236}">
                <a16:creationId xmlns:a16="http://schemas.microsoft.com/office/drawing/2014/main" id="{FD9C381A-DB41-4A45-90E4-BFD020799524}"/>
              </a:ext>
            </a:extLst>
          </p:cNvPr>
          <p:cNvGrpSpPr/>
          <p:nvPr/>
        </p:nvGrpSpPr>
        <p:grpSpPr>
          <a:xfrm>
            <a:off x="4249570" y="4829951"/>
            <a:ext cx="608198" cy="523220"/>
            <a:chOff x="4241135" y="2310140"/>
            <a:chExt cx="608198" cy="523220"/>
          </a:xfrm>
        </p:grpSpPr>
        <p:sp>
          <p:nvSpPr>
            <p:cNvPr id="13" name="PA_文本框 24">
              <a:extLst>
                <a:ext uri="{FF2B5EF4-FFF2-40B4-BE49-F238E27FC236}">
                  <a16:creationId xmlns:a16="http://schemas.microsoft.com/office/drawing/2014/main" id="{2B8231E7-DC07-4140-9D0F-43AC10B832D8}"/>
                </a:ext>
              </a:extLst>
            </p:cNvPr>
            <p:cNvSpPr txBox="1"/>
            <p:nvPr/>
          </p:nvSpPr>
          <p:spPr>
            <a:xfrm>
              <a:off x="4241135" y="231014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" name="PA_淘宝店chenying0907 43">
              <a:extLst>
                <a:ext uri="{FF2B5EF4-FFF2-40B4-BE49-F238E27FC236}">
                  <a16:creationId xmlns:a16="http://schemas.microsoft.com/office/drawing/2014/main" id="{A39A15CC-F10E-430F-B986-848EB953ED21}"/>
                </a:ext>
              </a:extLst>
            </p:cNvPr>
            <p:cNvGrpSpPr/>
            <p:nvPr/>
          </p:nvGrpSpPr>
          <p:grpSpPr>
            <a:xfrm>
              <a:off x="4542184" y="2365099"/>
              <a:ext cx="307149" cy="413301"/>
              <a:chOff x="4211960" y="594800"/>
              <a:chExt cx="374475" cy="662059"/>
            </a:xfrm>
          </p:grpSpPr>
          <p:sp>
            <p:nvSpPr>
              <p:cNvPr id="15" name="直角三角形 14">
                <a:extLst>
                  <a:ext uri="{FF2B5EF4-FFF2-40B4-BE49-F238E27FC236}">
                    <a16:creationId xmlns:a16="http://schemas.microsoft.com/office/drawing/2014/main" id="{107E2F3F-C536-4DCC-B45B-8B0F984EB1AE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ECD7562-86FF-4CC8-B59B-2F03302B1D65}"/>
                  </a:ext>
                </a:extLst>
              </p:cNvPr>
              <p:cNvCxnSpPr>
                <a:stCxn id="15" idx="4"/>
                <a:endCxn id="1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5C448F2-2AAA-464D-96D6-35BC2549850C}"/>
              </a:ext>
            </a:extLst>
          </p:cNvPr>
          <p:cNvSpPr txBox="1"/>
          <p:nvPr/>
        </p:nvSpPr>
        <p:spPr>
          <a:xfrm>
            <a:off x="5110671" y="1504829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E64FBC-5467-4FA8-AD80-BAF29DFB80B0}"/>
              </a:ext>
            </a:extLst>
          </p:cNvPr>
          <p:cNvSpPr txBox="1"/>
          <p:nvPr/>
        </p:nvSpPr>
        <p:spPr>
          <a:xfrm>
            <a:off x="5156732" y="2708827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227DC1-6AB4-407B-84FA-5621CAFB7F29}"/>
              </a:ext>
            </a:extLst>
          </p:cNvPr>
          <p:cNvSpPr txBox="1"/>
          <p:nvPr/>
        </p:nvSpPr>
        <p:spPr>
          <a:xfrm>
            <a:off x="5156732" y="4046848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99DDB1B2-05F0-490F-9E09-D64FFA2A2541}"/>
              </a:ext>
            </a:extLst>
          </p:cNvPr>
          <p:cNvSpPr txBox="1"/>
          <p:nvPr/>
        </p:nvSpPr>
        <p:spPr>
          <a:xfrm>
            <a:off x="5149069" y="2290702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94345B22-882B-4C6D-B6C6-88AFDE76A6FD}"/>
              </a:ext>
            </a:extLst>
          </p:cNvPr>
          <p:cNvSpPr txBox="1"/>
          <p:nvPr/>
        </p:nvSpPr>
        <p:spPr>
          <a:xfrm>
            <a:off x="5156266" y="3531483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A31607A9-58DB-42F2-BE45-D08101FA25F5}"/>
              </a:ext>
            </a:extLst>
          </p:cNvPr>
          <p:cNvSpPr txBox="1"/>
          <p:nvPr/>
        </p:nvSpPr>
        <p:spPr>
          <a:xfrm>
            <a:off x="5196553" y="4866205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417728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9EC577-B7D6-495B-9041-973D6939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6CDAD4-3D8A-4D1D-A3DC-12B4732A58CA}"/>
              </a:ext>
            </a:extLst>
          </p:cNvPr>
          <p:cNvSpPr/>
          <p:nvPr/>
        </p:nvSpPr>
        <p:spPr>
          <a:xfrm>
            <a:off x="5205274" y="2201128"/>
            <a:ext cx="6986726" cy="3023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CE371C-AC52-456B-A5EC-81AD5A6CF1CA}"/>
              </a:ext>
            </a:extLst>
          </p:cNvPr>
          <p:cNvSpPr txBox="1"/>
          <p:nvPr/>
        </p:nvSpPr>
        <p:spPr>
          <a:xfrm>
            <a:off x="7050393" y="2847521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4612763E-EA4A-4396-ACA1-6CAC08564340}"/>
              </a:ext>
            </a:extLst>
          </p:cNvPr>
          <p:cNvGrpSpPr/>
          <p:nvPr/>
        </p:nvGrpSpPr>
        <p:grpSpPr>
          <a:xfrm>
            <a:off x="6096000" y="3480308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110E69BA-17E3-408D-95E3-22BA4722E4C7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8229DCAC-C139-4607-B98D-7D749DFAE843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6137EC29-CC4A-47C7-B78D-FE9B2E193F64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9B232A-6B78-478D-BA8A-E1C81AD0C92F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33B10866-8CA3-4C96-9FB7-9D8583E3AAEC}"/>
              </a:ext>
            </a:extLst>
          </p:cNvPr>
          <p:cNvSpPr txBox="1"/>
          <p:nvPr/>
        </p:nvSpPr>
        <p:spPr>
          <a:xfrm>
            <a:off x="7113778" y="3703954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8042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ṡļîdê">
            <a:extLst>
              <a:ext uri="{FF2B5EF4-FFF2-40B4-BE49-F238E27FC236}">
                <a16:creationId xmlns:a16="http://schemas.microsoft.com/office/drawing/2014/main" id="{4E6A0674-5C6A-4E9B-BBE4-C61D66435344}"/>
              </a:ext>
            </a:extLst>
          </p:cNvPr>
          <p:cNvSpPr/>
          <p:nvPr/>
        </p:nvSpPr>
        <p:spPr>
          <a:xfrm rot="5400000">
            <a:off x="10489330" y="3508844"/>
            <a:ext cx="397117" cy="397117"/>
          </a:xfrm>
          <a:custGeom>
            <a:avLst/>
            <a:gdLst>
              <a:gd name="connsiteX0" fmla="*/ 0 w 952500"/>
              <a:gd name="connsiteY0" fmla="*/ 536819 h 952500"/>
              <a:gd name="connsiteX1" fmla="*/ 0 w 952500"/>
              <a:gd name="connsiteY1" fmla="*/ 415681 h 952500"/>
              <a:gd name="connsiteX2" fmla="*/ 415681 w 952500"/>
              <a:gd name="connsiteY2" fmla="*/ 415681 h 952500"/>
              <a:gd name="connsiteX3" fmla="*/ 415681 w 952500"/>
              <a:gd name="connsiteY3" fmla="*/ 0 h 952500"/>
              <a:gd name="connsiteX4" fmla="*/ 536819 w 952500"/>
              <a:gd name="connsiteY4" fmla="*/ 0 h 952500"/>
              <a:gd name="connsiteX5" fmla="*/ 536819 w 952500"/>
              <a:gd name="connsiteY5" fmla="*/ 415681 h 952500"/>
              <a:gd name="connsiteX6" fmla="*/ 952500 w 952500"/>
              <a:gd name="connsiteY6" fmla="*/ 415681 h 952500"/>
              <a:gd name="connsiteX7" fmla="*/ 952500 w 952500"/>
              <a:gd name="connsiteY7" fmla="*/ 536819 h 952500"/>
              <a:gd name="connsiteX8" fmla="*/ 536819 w 952500"/>
              <a:gd name="connsiteY8" fmla="*/ 536819 h 952500"/>
              <a:gd name="connsiteX9" fmla="*/ 536819 w 952500"/>
              <a:gd name="connsiteY9" fmla="*/ 952500 h 952500"/>
              <a:gd name="connsiteX10" fmla="*/ 415681 w 952500"/>
              <a:gd name="connsiteY10" fmla="*/ 952500 h 952500"/>
              <a:gd name="connsiteX11" fmla="*/ 415681 w 952500"/>
              <a:gd name="connsiteY11" fmla="*/ 53681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500" h="952500">
                <a:moveTo>
                  <a:pt x="0" y="536819"/>
                </a:moveTo>
                <a:lnTo>
                  <a:pt x="0" y="415681"/>
                </a:lnTo>
                <a:lnTo>
                  <a:pt x="415681" y="415681"/>
                </a:lnTo>
                <a:lnTo>
                  <a:pt x="415681" y="0"/>
                </a:lnTo>
                <a:lnTo>
                  <a:pt x="536819" y="0"/>
                </a:lnTo>
                <a:lnTo>
                  <a:pt x="536819" y="415681"/>
                </a:lnTo>
                <a:lnTo>
                  <a:pt x="952500" y="415681"/>
                </a:lnTo>
                <a:lnTo>
                  <a:pt x="952500" y="536819"/>
                </a:lnTo>
                <a:lnTo>
                  <a:pt x="536819" y="536819"/>
                </a:lnTo>
                <a:lnTo>
                  <a:pt x="536819" y="952500"/>
                </a:lnTo>
                <a:lnTo>
                  <a:pt x="415681" y="952500"/>
                </a:lnTo>
                <a:lnTo>
                  <a:pt x="415681" y="5368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" name="îś1îḑè">
            <a:extLst>
              <a:ext uri="{FF2B5EF4-FFF2-40B4-BE49-F238E27FC236}">
                <a16:creationId xmlns:a16="http://schemas.microsoft.com/office/drawing/2014/main" id="{A02B397A-C5DA-432C-ABB5-6C57D032F8A1}"/>
              </a:ext>
            </a:extLst>
          </p:cNvPr>
          <p:cNvSpPr/>
          <p:nvPr/>
        </p:nvSpPr>
        <p:spPr>
          <a:xfrm rot="5400000">
            <a:off x="7310847" y="937133"/>
            <a:ext cx="2699027" cy="32106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" name="iṩḷídè">
            <a:extLst>
              <a:ext uri="{FF2B5EF4-FFF2-40B4-BE49-F238E27FC236}">
                <a16:creationId xmlns:a16="http://schemas.microsoft.com/office/drawing/2014/main" id="{28DE544B-A64F-4163-B0EE-98EA15195FCC}"/>
              </a:ext>
            </a:extLst>
          </p:cNvPr>
          <p:cNvSpPr/>
          <p:nvPr/>
        </p:nvSpPr>
        <p:spPr>
          <a:xfrm rot="16200000" flipH="1">
            <a:off x="2145303" y="937133"/>
            <a:ext cx="2699027" cy="32106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7" name="îšľîďe">
            <a:extLst>
              <a:ext uri="{FF2B5EF4-FFF2-40B4-BE49-F238E27FC236}">
                <a16:creationId xmlns:a16="http://schemas.microsoft.com/office/drawing/2014/main" id="{F0E3FD77-7D0B-4A2B-A8F0-1C9FFF9B2DBA}"/>
              </a:ext>
            </a:extLst>
          </p:cNvPr>
          <p:cNvSpPr/>
          <p:nvPr/>
        </p:nvSpPr>
        <p:spPr>
          <a:xfrm rot="16200000" flipH="1">
            <a:off x="1314431" y="953422"/>
            <a:ext cx="345931" cy="345931"/>
          </a:xfrm>
          <a:custGeom>
            <a:avLst/>
            <a:gdLst>
              <a:gd name="connsiteX0" fmla="*/ 0 w 952500"/>
              <a:gd name="connsiteY0" fmla="*/ 536819 h 952500"/>
              <a:gd name="connsiteX1" fmla="*/ 0 w 952500"/>
              <a:gd name="connsiteY1" fmla="*/ 415681 h 952500"/>
              <a:gd name="connsiteX2" fmla="*/ 415681 w 952500"/>
              <a:gd name="connsiteY2" fmla="*/ 415681 h 952500"/>
              <a:gd name="connsiteX3" fmla="*/ 415681 w 952500"/>
              <a:gd name="connsiteY3" fmla="*/ 0 h 952500"/>
              <a:gd name="connsiteX4" fmla="*/ 536819 w 952500"/>
              <a:gd name="connsiteY4" fmla="*/ 0 h 952500"/>
              <a:gd name="connsiteX5" fmla="*/ 536819 w 952500"/>
              <a:gd name="connsiteY5" fmla="*/ 415681 h 952500"/>
              <a:gd name="connsiteX6" fmla="*/ 952500 w 952500"/>
              <a:gd name="connsiteY6" fmla="*/ 415681 h 952500"/>
              <a:gd name="connsiteX7" fmla="*/ 952500 w 952500"/>
              <a:gd name="connsiteY7" fmla="*/ 536819 h 952500"/>
              <a:gd name="connsiteX8" fmla="*/ 536819 w 952500"/>
              <a:gd name="connsiteY8" fmla="*/ 536819 h 952500"/>
              <a:gd name="connsiteX9" fmla="*/ 536819 w 952500"/>
              <a:gd name="connsiteY9" fmla="*/ 952500 h 952500"/>
              <a:gd name="connsiteX10" fmla="*/ 415681 w 952500"/>
              <a:gd name="connsiteY10" fmla="*/ 952500 h 952500"/>
              <a:gd name="connsiteX11" fmla="*/ 415681 w 952500"/>
              <a:gd name="connsiteY11" fmla="*/ 53681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500" h="952500">
                <a:moveTo>
                  <a:pt x="0" y="536819"/>
                </a:moveTo>
                <a:lnTo>
                  <a:pt x="0" y="415681"/>
                </a:lnTo>
                <a:lnTo>
                  <a:pt x="415681" y="415681"/>
                </a:lnTo>
                <a:lnTo>
                  <a:pt x="415681" y="0"/>
                </a:lnTo>
                <a:lnTo>
                  <a:pt x="536819" y="0"/>
                </a:lnTo>
                <a:lnTo>
                  <a:pt x="536819" y="415681"/>
                </a:lnTo>
                <a:lnTo>
                  <a:pt x="952500" y="415681"/>
                </a:lnTo>
                <a:lnTo>
                  <a:pt x="952500" y="536819"/>
                </a:lnTo>
                <a:lnTo>
                  <a:pt x="536819" y="536819"/>
                </a:lnTo>
                <a:lnTo>
                  <a:pt x="536819" y="952500"/>
                </a:lnTo>
                <a:lnTo>
                  <a:pt x="415681" y="952500"/>
                </a:lnTo>
                <a:lnTo>
                  <a:pt x="415681" y="5368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A36CE5-D9E9-4AA8-AE29-3B5901385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r="15865"/>
          <a:stretch/>
        </p:blipFill>
        <p:spPr>
          <a:xfrm>
            <a:off x="6831390" y="963481"/>
            <a:ext cx="3203129" cy="2737854"/>
          </a:xfrm>
          <a:prstGeom prst="rect">
            <a:avLst/>
          </a:prstGeom>
        </p:spPr>
      </p:pic>
      <p:sp>
        <p:nvSpPr>
          <p:cNvPr id="16" name="文本框 5">
            <a:extLst>
              <a:ext uri="{FF2B5EF4-FFF2-40B4-BE49-F238E27FC236}">
                <a16:creationId xmlns:a16="http://schemas.microsoft.com/office/drawing/2014/main" id="{057CDDE6-550A-476F-8F0D-8861FB172D3B}"/>
              </a:ext>
            </a:extLst>
          </p:cNvPr>
          <p:cNvSpPr txBox="1"/>
          <p:nvPr/>
        </p:nvSpPr>
        <p:spPr>
          <a:xfrm>
            <a:off x="2285340" y="4178089"/>
            <a:ext cx="2593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7" name="文本框 99">
            <a:extLst>
              <a:ext uri="{FF2B5EF4-FFF2-40B4-BE49-F238E27FC236}">
                <a16:creationId xmlns:a16="http://schemas.microsoft.com/office/drawing/2014/main" id="{B604989F-6AB3-4E72-B40B-760565446C63}"/>
              </a:ext>
            </a:extLst>
          </p:cNvPr>
          <p:cNvSpPr txBox="1"/>
          <p:nvPr/>
        </p:nvSpPr>
        <p:spPr>
          <a:xfrm>
            <a:off x="1487396" y="4760645"/>
            <a:ext cx="418977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B0D6B19D-27AD-4E8C-AA30-F2D571008190}"/>
              </a:ext>
            </a:extLst>
          </p:cNvPr>
          <p:cNvSpPr txBox="1"/>
          <p:nvPr/>
        </p:nvSpPr>
        <p:spPr>
          <a:xfrm>
            <a:off x="7312773" y="4178089"/>
            <a:ext cx="2593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9" name="文本框 99">
            <a:extLst>
              <a:ext uri="{FF2B5EF4-FFF2-40B4-BE49-F238E27FC236}">
                <a16:creationId xmlns:a16="http://schemas.microsoft.com/office/drawing/2014/main" id="{E6AE7702-5B0F-44D8-83C7-2E35A8BFA79F}"/>
              </a:ext>
            </a:extLst>
          </p:cNvPr>
          <p:cNvSpPr txBox="1"/>
          <p:nvPr/>
        </p:nvSpPr>
        <p:spPr>
          <a:xfrm>
            <a:off x="6514829" y="4760645"/>
            <a:ext cx="418977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64492B-8E2E-42D2-A93E-A92A2AD829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6"/>
          <a:stretch/>
        </p:blipFill>
        <p:spPr>
          <a:xfrm>
            <a:off x="2120656" y="973541"/>
            <a:ext cx="3203129" cy="27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47C76CF-4560-41FF-A9CE-702646C4001C}"/>
              </a:ext>
            </a:extLst>
          </p:cNvPr>
          <p:cNvSpPr/>
          <p:nvPr/>
        </p:nvSpPr>
        <p:spPr>
          <a:xfrm>
            <a:off x="2282336" y="2594919"/>
            <a:ext cx="624705" cy="6383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24836E90-25F8-4E05-A01A-8F297F694319}"/>
              </a:ext>
            </a:extLst>
          </p:cNvPr>
          <p:cNvSpPr>
            <a:spLocks noChangeAspect="1"/>
          </p:cNvSpPr>
          <p:nvPr/>
        </p:nvSpPr>
        <p:spPr>
          <a:xfrm>
            <a:off x="2408065" y="2756919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D87518-BA51-4D95-B6D0-7189406898CC}"/>
              </a:ext>
            </a:extLst>
          </p:cNvPr>
          <p:cNvCxnSpPr/>
          <p:nvPr/>
        </p:nvCxnSpPr>
        <p:spPr>
          <a:xfrm>
            <a:off x="3104788" y="2878430"/>
            <a:ext cx="2415654" cy="0"/>
          </a:xfrm>
          <a:prstGeom prst="line">
            <a:avLst/>
          </a:prstGeom>
          <a:ln>
            <a:solidFill>
              <a:srgbClr val="D22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116C8AF-D5B0-4CBE-9FD9-318EB908D612}"/>
              </a:ext>
            </a:extLst>
          </p:cNvPr>
          <p:cNvSpPr/>
          <p:nvPr/>
        </p:nvSpPr>
        <p:spPr>
          <a:xfrm>
            <a:off x="5763098" y="2594919"/>
            <a:ext cx="624705" cy="6383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6" name="任意多边形 9">
            <a:extLst>
              <a:ext uri="{FF2B5EF4-FFF2-40B4-BE49-F238E27FC236}">
                <a16:creationId xmlns:a16="http://schemas.microsoft.com/office/drawing/2014/main" id="{19193210-33E6-4D70-A6A9-44BB8987AB4E}"/>
              </a:ext>
            </a:extLst>
          </p:cNvPr>
          <p:cNvSpPr>
            <a:spLocks noChangeAspect="1"/>
          </p:cNvSpPr>
          <p:nvPr/>
        </p:nvSpPr>
        <p:spPr>
          <a:xfrm>
            <a:off x="5884860" y="2756919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23A309E-2312-496F-A092-1A83FA1971EC}"/>
              </a:ext>
            </a:extLst>
          </p:cNvPr>
          <p:cNvCxnSpPr/>
          <p:nvPr/>
        </p:nvCxnSpPr>
        <p:spPr>
          <a:xfrm>
            <a:off x="6630459" y="2878430"/>
            <a:ext cx="2415654" cy="0"/>
          </a:xfrm>
          <a:prstGeom prst="line">
            <a:avLst/>
          </a:prstGeom>
          <a:ln>
            <a:solidFill>
              <a:srgbClr val="D22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FFA0FD2F-AA51-495E-BAA5-918AA55798AA}"/>
              </a:ext>
            </a:extLst>
          </p:cNvPr>
          <p:cNvSpPr/>
          <p:nvPr/>
        </p:nvSpPr>
        <p:spPr>
          <a:xfrm>
            <a:off x="9284959" y="2594919"/>
            <a:ext cx="624705" cy="6383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9" name="任意多边形 12">
            <a:extLst>
              <a:ext uri="{FF2B5EF4-FFF2-40B4-BE49-F238E27FC236}">
                <a16:creationId xmlns:a16="http://schemas.microsoft.com/office/drawing/2014/main" id="{8A6ED126-91CE-40CC-9DAA-9185D71DD1B2}"/>
              </a:ext>
            </a:extLst>
          </p:cNvPr>
          <p:cNvSpPr>
            <a:spLocks noChangeAspect="1"/>
          </p:cNvSpPr>
          <p:nvPr/>
        </p:nvSpPr>
        <p:spPr>
          <a:xfrm>
            <a:off x="9410531" y="2756919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863DACB5-D0D8-4CED-87B2-773BD320B880}"/>
              </a:ext>
            </a:extLst>
          </p:cNvPr>
          <p:cNvSpPr txBox="1"/>
          <p:nvPr/>
        </p:nvSpPr>
        <p:spPr>
          <a:xfrm>
            <a:off x="1555089" y="3550164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1" name="文本框 99">
            <a:extLst>
              <a:ext uri="{FF2B5EF4-FFF2-40B4-BE49-F238E27FC236}">
                <a16:creationId xmlns:a16="http://schemas.microsoft.com/office/drawing/2014/main" id="{2DA6133B-71D0-4AC9-ADC2-80D7E5917B45}"/>
              </a:ext>
            </a:extLst>
          </p:cNvPr>
          <p:cNvSpPr txBox="1"/>
          <p:nvPr/>
        </p:nvSpPr>
        <p:spPr>
          <a:xfrm>
            <a:off x="959170" y="4154816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8D06BEC1-8122-4E92-9719-E8F4CCDCA7A7}"/>
              </a:ext>
            </a:extLst>
          </p:cNvPr>
          <p:cNvSpPr txBox="1"/>
          <p:nvPr/>
        </p:nvSpPr>
        <p:spPr>
          <a:xfrm>
            <a:off x="4799057" y="1457261"/>
            <a:ext cx="2593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B5539AFB-C016-440E-B87A-24F1485BD9D7}"/>
              </a:ext>
            </a:extLst>
          </p:cNvPr>
          <p:cNvSpPr txBox="1"/>
          <p:nvPr/>
        </p:nvSpPr>
        <p:spPr>
          <a:xfrm>
            <a:off x="5127423" y="3550164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4" name="文本框 99">
            <a:extLst>
              <a:ext uri="{FF2B5EF4-FFF2-40B4-BE49-F238E27FC236}">
                <a16:creationId xmlns:a16="http://schemas.microsoft.com/office/drawing/2014/main" id="{8BE425DE-87D9-4690-ABF5-4B2A0BDB60C5}"/>
              </a:ext>
            </a:extLst>
          </p:cNvPr>
          <p:cNvSpPr txBox="1"/>
          <p:nvPr/>
        </p:nvSpPr>
        <p:spPr>
          <a:xfrm>
            <a:off x="4531504" y="4154816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14FDB3D5-49E9-48A2-AECC-FDDCB44B1A67}"/>
              </a:ext>
            </a:extLst>
          </p:cNvPr>
          <p:cNvSpPr txBox="1"/>
          <p:nvPr/>
        </p:nvSpPr>
        <p:spPr>
          <a:xfrm>
            <a:off x="8587683" y="3550164"/>
            <a:ext cx="19371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6" name="文本框 99">
            <a:extLst>
              <a:ext uri="{FF2B5EF4-FFF2-40B4-BE49-F238E27FC236}">
                <a16:creationId xmlns:a16="http://schemas.microsoft.com/office/drawing/2014/main" id="{910CF931-949F-41DF-B86D-A186B02E1484}"/>
              </a:ext>
            </a:extLst>
          </p:cNvPr>
          <p:cNvSpPr txBox="1"/>
          <p:nvPr/>
        </p:nvSpPr>
        <p:spPr>
          <a:xfrm>
            <a:off x="7991764" y="4154816"/>
            <a:ext cx="3128992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09091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260629" y="1420308"/>
            <a:ext cx="3623981" cy="3623981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4">
            <a:extLst>
              <a:ext uri="{FF2B5EF4-FFF2-40B4-BE49-F238E27FC236}">
                <a16:creationId xmlns:a16="http://schemas.microsoft.com/office/drawing/2014/main" id="{4C1BA4FD-72F6-4467-BD54-034E1B47C463}"/>
              </a:ext>
            </a:extLst>
          </p:cNvPr>
          <p:cNvSpPr txBox="1"/>
          <p:nvPr/>
        </p:nvSpPr>
        <p:spPr>
          <a:xfrm>
            <a:off x="6357340" y="1104178"/>
            <a:ext cx="507321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6372136" y="2258103"/>
            <a:ext cx="507321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9DEC0D75-6D55-4685-AC39-0C4709DA8425}"/>
              </a:ext>
            </a:extLst>
          </p:cNvPr>
          <p:cNvSpPr txBox="1"/>
          <p:nvPr/>
        </p:nvSpPr>
        <p:spPr>
          <a:xfrm>
            <a:off x="6372136" y="3470561"/>
            <a:ext cx="507321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85AEE382-8100-4743-AE29-A2DD2E03F006}"/>
              </a:ext>
            </a:extLst>
          </p:cNvPr>
          <p:cNvSpPr txBox="1"/>
          <p:nvPr/>
        </p:nvSpPr>
        <p:spPr>
          <a:xfrm>
            <a:off x="6357340" y="4755102"/>
            <a:ext cx="507321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608645" y="5301508"/>
            <a:ext cx="2593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7263148-AB46-429A-90E9-694D39A87221}"/>
              </a:ext>
            </a:extLst>
          </p:cNvPr>
          <p:cNvSpPr/>
          <p:nvPr/>
        </p:nvSpPr>
        <p:spPr>
          <a:xfrm>
            <a:off x="5932641" y="1334765"/>
            <a:ext cx="267258" cy="2672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5932010" y="2422761"/>
            <a:ext cx="267258" cy="2672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2046D4-1018-4FBB-A760-98E0524CA389}"/>
              </a:ext>
            </a:extLst>
          </p:cNvPr>
          <p:cNvSpPr/>
          <p:nvPr/>
        </p:nvSpPr>
        <p:spPr>
          <a:xfrm>
            <a:off x="5932010" y="3635219"/>
            <a:ext cx="267258" cy="2672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EEAFF41-D233-4F5B-8528-53EB9F1D4A63}"/>
              </a:ext>
            </a:extLst>
          </p:cNvPr>
          <p:cNvSpPr/>
          <p:nvPr/>
        </p:nvSpPr>
        <p:spPr>
          <a:xfrm>
            <a:off x="5944547" y="4910660"/>
            <a:ext cx="267258" cy="2672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4">
            <a:extLst>
              <a:ext uri="{FF2B5EF4-FFF2-40B4-BE49-F238E27FC236}">
                <a16:creationId xmlns:a16="http://schemas.microsoft.com/office/drawing/2014/main" id="{45091A6F-B348-4125-B888-7C11BC233C15}"/>
              </a:ext>
            </a:extLst>
          </p:cNvPr>
          <p:cNvSpPr txBox="1"/>
          <p:nvPr/>
        </p:nvSpPr>
        <p:spPr>
          <a:xfrm>
            <a:off x="2174252" y="1651312"/>
            <a:ext cx="5309624" cy="10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334161C0-3C1F-4737-A840-BCAF329DCDAF}"/>
              </a:ext>
            </a:extLst>
          </p:cNvPr>
          <p:cNvSpPr txBox="1"/>
          <p:nvPr/>
        </p:nvSpPr>
        <p:spPr>
          <a:xfrm>
            <a:off x="2174253" y="2923479"/>
            <a:ext cx="5309624" cy="10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31" name="文本框 4">
            <a:extLst>
              <a:ext uri="{FF2B5EF4-FFF2-40B4-BE49-F238E27FC236}">
                <a16:creationId xmlns:a16="http://schemas.microsoft.com/office/drawing/2014/main" id="{246B4DC4-DE4C-4785-A6BD-C79B2F4714A5}"/>
              </a:ext>
            </a:extLst>
          </p:cNvPr>
          <p:cNvSpPr txBox="1"/>
          <p:nvPr/>
        </p:nvSpPr>
        <p:spPr>
          <a:xfrm>
            <a:off x="2138513" y="4144127"/>
            <a:ext cx="5309624" cy="10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3E4F825-EC45-4AFB-B182-C609F42FD4B6}"/>
              </a:ext>
            </a:extLst>
          </p:cNvPr>
          <p:cNvSpPr/>
          <p:nvPr/>
        </p:nvSpPr>
        <p:spPr>
          <a:xfrm>
            <a:off x="1121862" y="1943327"/>
            <a:ext cx="575727" cy="5681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4">
            <a:extLst>
              <a:ext uri="{FF2B5EF4-FFF2-40B4-BE49-F238E27FC236}">
                <a16:creationId xmlns:a16="http://schemas.microsoft.com/office/drawing/2014/main" id="{41E9C80D-456D-48E9-86A4-2565775BB9EB}"/>
              </a:ext>
            </a:extLst>
          </p:cNvPr>
          <p:cNvSpPr txBox="1"/>
          <p:nvPr/>
        </p:nvSpPr>
        <p:spPr>
          <a:xfrm>
            <a:off x="1188243" y="1881701"/>
            <a:ext cx="337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0B57734-087D-4BC4-8F04-952770D1B47F}"/>
              </a:ext>
            </a:extLst>
          </p:cNvPr>
          <p:cNvSpPr/>
          <p:nvPr/>
        </p:nvSpPr>
        <p:spPr>
          <a:xfrm>
            <a:off x="1121862" y="3197298"/>
            <a:ext cx="575727" cy="5681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文本框 28">
            <a:extLst>
              <a:ext uri="{FF2B5EF4-FFF2-40B4-BE49-F238E27FC236}">
                <a16:creationId xmlns:a16="http://schemas.microsoft.com/office/drawing/2014/main" id="{5610BFF2-CF73-465D-A4EA-5F41B70A8DC0}"/>
              </a:ext>
            </a:extLst>
          </p:cNvPr>
          <p:cNvSpPr txBox="1"/>
          <p:nvPr/>
        </p:nvSpPr>
        <p:spPr>
          <a:xfrm>
            <a:off x="1188243" y="3135672"/>
            <a:ext cx="337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0AB02B-6BCA-4EB9-9051-25E5ED023A6A}"/>
              </a:ext>
            </a:extLst>
          </p:cNvPr>
          <p:cNvSpPr/>
          <p:nvPr/>
        </p:nvSpPr>
        <p:spPr>
          <a:xfrm>
            <a:off x="1121862" y="4396631"/>
            <a:ext cx="575727" cy="5681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文本框 30">
            <a:extLst>
              <a:ext uri="{FF2B5EF4-FFF2-40B4-BE49-F238E27FC236}">
                <a16:creationId xmlns:a16="http://schemas.microsoft.com/office/drawing/2014/main" id="{1DCF789D-BDF6-4F20-B019-87F0331DF47A}"/>
              </a:ext>
            </a:extLst>
          </p:cNvPr>
          <p:cNvSpPr txBox="1"/>
          <p:nvPr/>
        </p:nvSpPr>
        <p:spPr>
          <a:xfrm>
            <a:off x="1188243" y="4335005"/>
            <a:ext cx="337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9E4884A-458C-4F4D-9D8A-6AB607E5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r="15865"/>
          <a:stretch/>
        </p:blipFill>
        <p:spPr>
          <a:xfrm>
            <a:off x="7889061" y="1731066"/>
            <a:ext cx="3972967" cy="33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9EC577-B7D6-495B-9041-973D6939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6CDAD4-3D8A-4D1D-A3DC-12B4732A58CA}"/>
              </a:ext>
            </a:extLst>
          </p:cNvPr>
          <p:cNvSpPr/>
          <p:nvPr/>
        </p:nvSpPr>
        <p:spPr>
          <a:xfrm>
            <a:off x="5205274" y="2201128"/>
            <a:ext cx="6986726" cy="3023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CE371C-AC52-456B-A5EC-81AD5A6CF1CA}"/>
              </a:ext>
            </a:extLst>
          </p:cNvPr>
          <p:cNvSpPr txBox="1"/>
          <p:nvPr/>
        </p:nvSpPr>
        <p:spPr>
          <a:xfrm>
            <a:off x="7050393" y="2847521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4612763E-EA4A-4396-ACA1-6CAC08564340}"/>
              </a:ext>
            </a:extLst>
          </p:cNvPr>
          <p:cNvGrpSpPr/>
          <p:nvPr/>
        </p:nvGrpSpPr>
        <p:grpSpPr>
          <a:xfrm>
            <a:off x="6096000" y="3480308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110E69BA-17E3-408D-95E3-22BA4722E4C7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8229DCAC-C139-4607-B98D-7D749DFAE843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6137EC29-CC4A-47C7-B78D-FE9B2E193F64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9B232A-6B78-478D-BA8A-E1C81AD0C92F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33B10866-8CA3-4C96-9FB7-9D8583E3AAEC}"/>
              </a:ext>
            </a:extLst>
          </p:cNvPr>
          <p:cNvSpPr txBox="1"/>
          <p:nvPr/>
        </p:nvSpPr>
        <p:spPr>
          <a:xfrm>
            <a:off x="7113778" y="3703954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7609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D19E93-C4D7-4824-89CA-868CE908040C}"/>
              </a:ext>
            </a:extLst>
          </p:cNvPr>
          <p:cNvSpPr/>
          <p:nvPr/>
        </p:nvSpPr>
        <p:spPr>
          <a:xfrm>
            <a:off x="1264918" y="1782053"/>
            <a:ext cx="3055716" cy="4398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5D0255-94B3-4F0C-9BD2-636DE75C952E}"/>
              </a:ext>
            </a:extLst>
          </p:cNvPr>
          <p:cNvSpPr/>
          <p:nvPr/>
        </p:nvSpPr>
        <p:spPr>
          <a:xfrm>
            <a:off x="1264918" y="1782053"/>
            <a:ext cx="2708476" cy="4398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4E0C0-D147-4719-9660-C67B7FC56BB8}"/>
              </a:ext>
            </a:extLst>
          </p:cNvPr>
          <p:cNvSpPr/>
          <p:nvPr/>
        </p:nvSpPr>
        <p:spPr>
          <a:xfrm>
            <a:off x="1264918" y="2916372"/>
            <a:ext cx="3055716" cy="4398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50853A-B1DB-48F0-A5D7-3C0AFF8B5E2D}"/>
              </a:ext>
            </a:extLst>
          </p:cNvPr>
          <p:cNvSpPr/>
          <p:nvPr/>
        </p:nvSpPr>
        <p:spPr>
          <a:xfrm>
            <a:off x="1264918" y="2916372"/>
            <a:ext cx="2349660" cy="4398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67A29D-887D-46B7-97C3-90A30EBD0D37}"/>
              </a:ext>
            </a:extLst>
          </p:cNvPr>
          <p:cNvSpPr/>
          <p:nvPr/>
        </p:nvSpPr>
        <p:spPr>
          <a:xfrm>
            <a:off x="1264918" y="3975455"/>
            <a:ext cx="3055716" cy="4398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C1ECFF-4869-4823-A6E1-BC752F739E18}"/>
              </a:ext>
            </a:extLst>
          </p:cNvPr>
          <p:cNvSpPr/>
          <p:nvPr/>
        </p:nvSpPr>
        <p:spPr>
          <a:xfrm>
            <a:off x="1264918" y="3975455"/>
            <a:ext cx="1736202" cy="4398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3589C-04C7-494F-A809-05B6F5734FFA}"/>
              </a:ext>
            </a:extLst>
          </p:cNvPr>
          <p:cNvSpPr/>
          <p:nvPr/>
        </p:nvSpPr>
        <p:spPr>
          <a:xfrm>
            <a:off x="4920428" y="1596858"/>
            <a:ext cx="810228" cy="8102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90%</a:t>
            </a:r>
            <a:endParaRPr kumimoji="1" lang="zh-CN" altLang="en-US" sz="14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3B1808-2815-4E7E-AE61-377F29A739B2}"/>
              </a:ext>
            </a:extLst>
          </p:cNvPr>
          <p:cNvSpPr/>
          <p:nvPr/>
        </p:nvSpPr>
        <p:spPr>
          <a:xfrm>
            <a:off x="4920428" y="2680675"/>
            <a:ext cx="810228" cy="8102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75%</a:t>
            </a:r>
            <a:endParaRPr kumimoji="1" lang="zh-CN" altLang="en-US" sz="14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988255-7431-418B-9C10-F8F1AA628190}"/>
              </a:ext>
            </a:extLst>
          </p:cNvPr>
          <p:cNvSpPr/>
          <p:nvPr/>
        </p:nvSpPr>
        <p:spPr>
          <a:xfrm>
            <a:off x="4920428" y="3764492"/>
            <a:ext cx="810228" cy="8102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65%</a:t>
            </a:r>
            <a:endParaRPr kumimoji="1" lang="zh-CN" altLang="en-US" sz="14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842BFAF6-D067-4820-9654-CBBBA1AFFCA3}"/>
              </a:ext>
            </a:extLst>
          </p:cNvPr>
          <p:cNvSpPr txBox="1"/>
          <p:nvPr/>
        </p:nvSpPr>
        <p:spPr>
          <a:xfrm>
            <a:off x="1460643" y="1809567"/>
            <a:ext cx="1875099" cy="412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71B4CB9E-1C92-4132-9732-FE67EB9213A2}"/>
              </a:ext>
            </a:extLst>
          </p:cNvPr>
          <p:cNvSpPr txBox="1"/>
          <p:nvPr/>
        </p:nvSpPr>
        <p:spPr>
          <a:xfrm>
            <a:off x="1454855" y="2930129"/>
            <a:ext cx="1875099" cy="412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67B50130-1C87-4A24-AB15-2A677514077F}"/>
              </a:ext>
            </a:extLst>
          </p:cNvPr>
          <p:cNvSpPr txBox="1"/>
          <p:nvPr/>
        </p:nvSpPr>
        <p:spPr>
          <a:xfrm>
            <a:off x="1454854" y="4024648"/>
            <a:ext cx="1875099" cy="412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A01FD56E-05A9-4630-B574-9265212FACEB}"/>
              </a:ext>
            </a:extLst>
          </p:cNvPr>
          <p:cNvSpPr txBox="1"/>
          <p:nvPr/>
        </p:nvSpPr>
        <p:spPr>
          <a:xfrm>
            <a:off x="6194506" y="1525563"/>
            <a:ext cx="5309624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1D8184FC-C60B-4731-B3E8-905CF145D1AF}"/>
              </a:ext>
            </a:extLst>
          </p:cNvPr>
          <p:cNvSpPr txBox="1"/>
          <p:nvPr/>
        </p:nvSpPr>
        <p:spPr>
          <a:xfrm>
            <a:off x="6194506" y="2489367"/>
            <a:ext cx="5309624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id="{896540EE-9D73-44DD-BFE0-40E6632698B7}"/>
              </a:ext>
            </a:extLst>
          </p:cNvPr>
          <p:cNvSpPr txBox="1"/>
          <p:nvPr/>
        </p:nvSpPr>
        <p:spPr>
          <a:xfrm>
            <a:off x="6194506" y="3638808"/>
            <a:ext cx="5309624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0171AC66-B39C-4361-9FB2-96EE09A0DB22}"/>
              </a:ext>
            </a:extLst>
          </p:cNvPr>
          <p:cNvSpPr txBox="1"/>
          <p:nvPr/>
        </p:nvSpPr>
        <p:spPr>
          <a:xfrm>
            <a:off x="1239136" y="4927190"/>
            <a:ext cx="1015091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</p:spTree>
    <p:extLst>
      <p:ext uri="{BB962C8B-B14F-4D97-AF65-F5344CB8AC3E}">
        <p14:creationId xmlns:p14="http://schemas.microsoft.com/office/powerpoint/2010/main" val="402962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1907</Words>
  <Application>Microsoft Office PowerPoint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Malgun Gothic Semilight</vt:lpstr>
      <vt:lpstr>Open Sans</vt:lpstr>
      <vt:lpstr>Open Sans Light</vt:lpstr>
      <vt:lpstr>Roboto</vt:lpstr>
      <vt:lpstr>Roboto Thin</vt:lpstr>
      <vt:lpstr>Source Han Sans CN Normal</vt:lpstr>
      <vt:lpstr>华文新魏</vt:lpstr>
      <vt:lpstr>楷体</vt:lpstr>
      <vt:lpstr>全字库正楷体</vt:lpstr>
      <vt:lpstr>宋体</vt:lpstr>
      <vt:lpstr>微软雅黑</vt:lpstr>
      <vt:lpstr>文悦古典明朝体 (非商业使用) W5</vt:lpstr>
      <vt:lpstr>字魂59号-创粗黑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9</cp:revision>
  <dcterms:created xsi:type="dcterms:W3CDTF">2019-05-30T09:09:05Z</dcterms:created>
  <dcterms:modified xsi:type="dcterms:W3CDTF">2019-07-16T08:08:16Z</dcterms:modified>
</cp:coreProperties>
</file>