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5" r:id="rId9"/>
    <p:sldId id="272" r:id="rId10"/>
    <p:sldId id="270" r:id="rId11"/>
    <p:sldId id="273" r:id="rId12"/>
    <p:sldId id="274" r:id="rId13"/>
    <p:sldId id="276" r:id="rId14"/>
    <p:sldId id="271" r:id="rId15"/>
    <p:sldId id="277" r:id="rId16"/>
    <p:sldId id="280" r:id="rId17"/>
    <p:sldId id="278" r:id="rId18"/>
    <p:sldId id="279" r:id="rId19"/>
    <p:sldId id="28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034"/>
    <a:srgbClr val="B3D487"/>
    <a:srgbClr val="A0D3CC"/>
    <a:srgbClr val="F7F3EE"/>
    <a:srgbClr val="D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3" autoAdjust="0"/>
    <p:restoredTop sz="94660"/>
  </p:normalViewPr>
  <p:slideViewPr>
    <p:cSldViewPr snapToGrid="0">
      <p:cViewPr>
        <p:scale>
          <a:sx n="75" d="100"/>
          <a:sy n="75" d="100"/>
        </p:scale>
        <p:origin x="49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745CF-994B-453F-B62C-94C340D1A6FC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1EE5-BDC7-420E-AAAB-81BE7329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4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69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09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46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9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39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47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89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07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76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4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7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2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117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01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5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0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1EE5-BDC7-420E-AAAB-81BE73294E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4AB2B51-395D-41EC-BA3E-974E28608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5400000" flipH="1">
            <a:off x="2667000" y="-2657270"/>
            <a:ext cx="6858001" cy="1217253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29F6EE5-D8BC-4AEB-9716-F9DFEAFD2037}"/>
              </a:ext>
            </a:extLst>
          </p:cNvPr>
          <p:cNvGrpSpPr/>
          <p:nvPr/>
        </p:nvGrpSpPr>
        <p:grpSpPr>
          <a:xfrm>
            <a:off x="10011469" y="3164393"/>
            <a:ext cx="1289286" cy="1254442"/>
            <a:chOff x="3172936" y="2639251"/>
            <a:chExt cx="1289286" cy="125444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B69982-C124-4A41-AF0F-1EE7EEEEC2DB}"/>
                </a:ext>
              </a:extLst>
            </p:cNvPr>
            <p:cNvSpPr/>
            <p:nvPr/>
          </p:nvSpPr>
          <p:spPr>
            <a:xfrm>
              <a:off x="3172936" y="2774951"/>
              <a:ext cx="738664" cy="103504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sz="9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仿宋简体" panose="03000509000000000000" pitchFamily="65" charset="-122"/>
                  <a:ea typeface="方正仿宋简体" panose="03000509000000000000" pitchFamily="65" charset="-122"/>
                </a:rPr>
                <a:t>乙酉甲申雷雨惊</a:t>
              </a:r>
              <a:endParaRPr lang="en-US" altLang="zh-CN" sz="9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anose="03000509000000000000" pitchFamily="65" charset="-122"/>
                <a:ea typeface="方正仿宋简体" panose="03000509000000000000" pitchFamily="65" charset="-122"/>
              </a:endParaRPr>
            </a:p>
            <a:p>
              <a:r>
                <a:rPr lang="zh-CN" altLang="en-US" sz="9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仿宋简体" panose="03000509000000000000" pitchFamily="65" charset="-122"/>
                  <a:ea typeface="方正仿宋简体" panose="03000509000000000000" pitchFamily="65" charset="-122"/>
                </a:rPr>
                <a:t>乘除却贺芒种晴</a:t>
              </a:r>
              <a:endParaRPr lang="en-US" altLang="zh-CN" sz="9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anose="03000509000000000000" pitchFamily="65" charset="-122"/>
                <a:ea typeface="方正仿宋简体" panose="03000509000000000000" pitchFamily="65" charset="-122"/>
              </a:endParaRPr>
            </a:p>
            <a:p>
              <a:r>
                <a:rPr lang="zh-CN" altLang="en-US" sz="9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仿宋简体" panose="03000509000000000000" pitchFamily="65" charset="-122"/>
                  <a:ea typeface="方正仿宋简体" panose="03000509000000000000" pitchFamily="65" charset="-122"/>
                </a:rPr>
                <a:t>插秧先插蚤籼稻</a:t>
              </a:r>
              <a:endParaRPr lang="en-US" altLang="zh-CN" sz="9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anose="03000509000000000000" pitchFamily="65" charset="-122"/>
                <a:ea typeface="方正仿宋简体" panose="03000509000000000000" pitchFamily="65" charset="-122"/>
              </a:endParaRPr>
            </a:p>
            <a:p>
              <a:r>
                <a:rPr lang="zh-CN" altLang="en-US" sz="9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仿宋简体" panose="03000509000000000000" pitchFamily="65" charset="-122"/>
                  <a:ea typeface="方正仿宋简体" panose="03000509000000000000" pitchFamily="65" charset="-122"/>
                </a:rPr>
                <a:t>少忍数旬蒸米成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85A8D8D-0375-45C9-9F12-1B6852D13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600" y="2639251"/>
              <a:ext cx="550622" cy="1254442"/>
            </a:xfrm>
            <a:prstGeom prst="rect">
              <a:avLst/>
            </a:prstGeom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6033406-E3D6-44BE-A0FD-CD59D265B7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7250" y="2792795"/>
              <a:ext cx="0" cy="9473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E1E9EFB-0444-4600-AFEC-F90A30C6875D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68" y="2792795"/>
              <a:ext cx="0" cy="9473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1FD548C-05D6-49AA-BF6E-75FEDC9C18BC}"/>
                </a:ext>
              </a:extLst>
            </p:cNvPr>
            <p:cNvCxnSpPr>
              <a:cxnSpLocks/>
            </p:cNvCxnSpPr>
            <p:nvPr/>
          </p:nvCxnSpPr>
          <p:spPr>
            <a:xfrm>
              <a:off x="3680142" y="2792795"/>
              <a:ext cx="0" cy="9473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27C1882-5546-473C-ABBD-9B600E7DF6D3}"/>
              </a:ext>
            </a:extLst>
          </p:cNvPr>
          <p:cNvGrpSpPr/>
          <p:nvPr/>
        </p:nvGrpSpPr>
        <p:grpSpPr>
          <a:xfrm>
            <a:off x="6673483" y="5046516"/>
            <a:ext cx="611235" cy="479098"/>
            <a:chOff x="6527239" y="5601038"/>
            <a:chExt cx="492088" cy="385707"/>
          </a:xfrm>
        </p:grpSpPr>
        <p:pic>
          <p:nvPicPr>
            <p:cNvPr id="13" name="Picture 2" descr="http://img.hb.aicdn.com/abdfbcaeedb85dbf45185b6c0c52f5633f3cfe2e60c0-CoRSc5">
              <a:extLst>
                <a:ext uri="{FF2B5EF4-FFF2-40B4-BE49-F238E27FC236}">
                  <a16:creationId xmlns:a16="http://schemas.microsoft.com/office/drawing/2014/main" id="{97A295E5-6C85-467B-BF74-793BED974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580" y="5601038"/>
              <a:ext cx="374479" cy="38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EDAEAB7-3C55-4ECC-97C8-0FB911BA8167}"/>
                </a:ext>
              </a:extLst>
            </p:cNvPr>
            <p:cNvSpPr txBox="1"/>
            <p:nvPr/>
          </p:nvSpPr>
          <p:spPr>
            <a:xfrm>
              <a:off x="6527239" y="5601038"/>
              <a:ext cx="492088" cy="34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节气</a:t>
              </a:r>
              <a:endParaRPr lang="en-US" altLang="zh-CN" sz="1100" dirty="0">
                <a:solidFill>
                  <a:schemeClr val="bg1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endParaRPr>
            </a:p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特辑</a:t>
              </a:r>
            </a:p>
          </p:txBody>
        </p:sp>
      </p:grpSp>
      <p:pic>
        <p:nvPicPr>
          <p:cNvPr id="5" name="图片 4" descr="图片包含 猫, 就坐, 室内, 餐桌&#10;&#10;已生成高可信度的说明">
            <a:extLst>
              <a:ext uri="{FF2B5EF4-FFF2-40B4-BE49-F238E27FC236}">
                <a16:creationId xmlns:a16="http://schemas.microsoft.com/office/drawing/2014/main" id="{28AB70E2-B641-41C9-A1A0-75C00FC7D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9" y="19206"/>
            <a:ext cx="5106333" cy="721695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3155296-B6A6-44C5-8C94-60C74D6EE2EA}"/>
              </a:ext>
            </a:extLst>
          </p:cNvPr>
          <p:cNvSpPr txBox="1"/>
          <p:nvPr/>
        </p:nvSpPr>
        <p:spPr>
          <a:xfrm>
            <a:off x="6636789" y="1784370"/>
            <a:ext cx="5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康熙字典體" pitchFamily="2" charset="-120"/>
                <a:ea typeface="康熙字典體" pitchFamily="2" charset="-120"/>
              </a:rPr>
              <a:t>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8B02D3-712E-47E8-A4F8-45E1875D67B8}"/>
              </a:ext>
            </a:extLst>
          </p:cNvPr>
          <p:cNvSpPr txBox="1"/>
          <p:nvPr/>
        </p:nvSpPr>
        <p:spPr>
          <a:xfrm>
            <a:off x="6398244" y="2162527"/>
            <a:ext cx="50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康熙字典體" pitchFamily="2" charset="-120"/>
                <a:ea typeface="康熙字典體" pitchFamily="2" charset="-120"/>
              </a:rPr>
              <a:t>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4F04AA-6ACC-4575-817C-27523BF189D3}"/>
              </a:ext>
            </a:extLst>
          </p:cNvPr>
          <p:cNvSpPr txBox="1"/>
          <p:nvPr/>
        </p:nvSpPr>
        <p:spPr>
          <a:xfrm>
            <a:off x="6707321" y="2289122"/>
            <a:ext cx="738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康熙字典體" pitchFamily="2" charset="-120"/>
                <a:ea typeface="康熙字典體" pitchFamily="2" charset="-120"/>
              </a:rPr>
              <a:t>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62741D1-43BF-4190-8A06-0EBC19855586}"/>
              </a:ext>
            </a:extLst>
          </p:cNvPr>
          <p:cNvSpPr txBox="1"/>
          <p:nvPr/>
        </p:nvSpPr>
        <p:spPr>
          <a:xfrm>
            <a:off x="6329588" y="2762148"/>
            <a:ext cx="77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康熙字典體" pitchFamily="2" charset="-120"/>
                <a:ea typeface="康熙字典體" pitchFamily="2" charset="-120"/>
              </a:rPr>
              <a:t>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E84FC2D-368F-40AC-81ED-884CB3D0E08B}"/>
              </a:ext>
            </a:extLst>
          </p:cNvPr>
          <p:cNvSpPr txBox="1"/>
          <p:nvPr/>
        </p:nvSpPr>
        <p:spPr>
          <a:xfrm>
            <a:off x="6707321" y="3171118"/>
            <a:ext cx="40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康熙字典體" pitchFamily="2" charset="-120"/>
                <a:ea typeface="康熙字典體" pitchFamily="2" charset="-120"/>
              </a:rPr>
              <a:t>半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005C02E-714E-4861-B591-99E09261A555}"/>
              </a:ext>
            </a:extLst>
          </p:cNvPr>
          <p:cNvSpPr txBox="1"/>
          <p:nvPr/>
        </p:nvSpPr>
        <p:spPr>
          <a:xfrm>
            <a:off x="6496260" y="3492330"/>
            <a:ext cx="43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康熙字典體" pitchFamily="2" charset="-120"/>
                <a:ea typeface="康熙字典體" pitchFamily="2" charset="-120"/>
              </a:rPr>
              <a:t>日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44B294-8CCB-437D-AB5D-A6AB6EF2974B}"/>
              </a:ext>
            </a:extLst>
          </p:cNvPr>
          <p:cNvSpPr txBox="1"/>
          <p:nvPr/>
        </p:nvSpPr>
        <p:spPr>
          <a:xfrm>
            <a:off x="6488685" y="3753940"/>
            <a:ext cx="1363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雪君体简" panose="02010600000101010101" pitchFamily="2" charset="-122"/>
                <a:ea typeface="汉仪雪君体简" panose="02010600000101010101" pitchFamily="2" charset="-122"/>
              </a:rPr>
              <a:t>闲</a:t>
            </a:r>
          </a:p>
        </p:txBody>
      </p:sp>
    </p:spTree>
    <p:extLst>
      <p:ext uri="{BB962C8B-B14F-4D97-AF65-F5344CB8AC3E}">
        <p14:creationId xmlns:p14="http://schemas.microsoft.com/office/powerpoint/2010/main" val="1460975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22" grpId="0"/>
      <p:bldP spid="23" grpId="0"/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6999" y="-2657270"/>
            <a:ext cx="6858001" cy="121725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46BAE0-2226-4298-BEFA-429ED3858FDC}"/>
              </a:ext>
            </a:extLst>
          </p:cNvPr>
          <p:cNvSpPr/>
          <p:nvPr/>
        </p:nvSpPr>
        <p:spPr>
          <a:xfrm>
            <a:off x="11303543" y="307085"/>
            <a:ext cx="888457" cy="626769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02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5FFFD1-5F95-43F1-B67B-3B87A1B2ABAD}"/>
              </a:ext>
            </a:extLst>
          </p:cNvPr>
          <p:cNvSpPr txBox="1"/>
          <p:nvPr/>
        </p:nvSpPr>
        <p:spPr>
          <a:xfrm>
            <a:off x="8512951" y="209676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CFCAD8-1A9A-480D-8334-ACA2E71B309D}"/>
              </a:ext>
            </a:extLst>
          </p:cNvPr>
          <p:cNvSpPr/>
          <p:nvPr/>
        </p:nvSpPr>
        <p:spPr>
          <a:xfrm>
            <a:off x="9638664" y="620469"/>
            <a:ext cx="159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填写副标题</a:t>
            </a:r>
            <a:endParaRPr lang="zh-CN" altLang="en-US" sz="1600" dirty="0"/>
          </a:p>
        </p:txBody>
      </p:sp>
      <p:sp>
        <p:nvSpPr>
          <p:cNvPr id="7" name="椭圆 10">
            <a:extLst>
              <a:ext uri="{FF2B5EF4-FFF2-40B4-BE49-F238E27FC236}">
                <a16:creationId xmlns:a16="http://schemas.microsoft.com/office/drawing/2014/main" id="{CEF29C64-193D-4247-875C-B00037F64897}"/>
              </a:ext>
            </a:extLst>
          </p:cNvPr>
          <p:cNvSpPr/>
          <p:nvPr/>
        </p:nvSpPr>
        <p:spPr>
          <a:xfrm rot="18722742">
            <a:off x="419985" y="3221622"/>
            <a:ext cx="1536240" cy="1525388"/>
          </a:xfrm>
          <a:custGeom>
            <a:avLst/>
            <a:gdLst/>
            <a:ahLst/>
            <a:cxnLst/>
            <a:rect l="l" t="t" r="r" b="b"/>
            <a:pathLst>
              <a:path w="1385367" h="1375581">
                <a:moveTo>
                  <a:pt x="1375581" y="0"/>
                </a:moveTo>
                <a:lnTo>
                  <a:pt x="1385367" y="494"/>
                </a:lnTo>
                <a:lnTo>
                  <a:pt x="1385367" y="1375581"/>
                </a:lnTo>
                <a:lnTo>
                  <a:pt x="0" y="1375581"/>
                </a:lnTo>
                <a:cubicBezTo>
                  <a:pt x="0" y="615869"/>
                  <a:pt x="615869" y="0"/>
                  <a:pt x="1375581" y="0"/>
                </a:cubicBezTo>
                <a:close/>
              </a:path>
            </a:pathLst>
          </a:custGeom>
          <a:solidFill>
            <a:srgbClr val="B3D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0">
            <a:extLst>
              <a:ext uri="{FF2B5EF4-FFF2-40B4-BE49-F238E27FC236}">
                <a16:creationId xmlns:a16="http://schemas.microsoft.com/office/drawing/2014/main" id="{0E08E2AF-30FB-441E-8C46-8452C086C0B6}"/>
              </a:ext>
            </a:extLst>
          </p:cNvPr>
          <p:cNvSpPr/>
          <p:nvPr/>
        </p:nvSpPr>
        <p:spPr>
          <a:xfrm rot="18722742" flipH="1">
            <a:off x="1524676" y="1964003"/>
            <a:ext cx="1536240" cy="1525388"/>
          </a:xfrm>
          <a:custGeom>
            <a:avLst/>
            <a:gdLst/>
            <a:ahLst/>
            <a:cxnLst/>
            <a:rect l="l" t="t" r="r" b="b"/>
            <a:pathLst>
              <a:path w="1385367" h="1375581">
                <a:moveTo>
                  <a:pt x="1375581" y="0"/>
                </a:moveTo>
                <a:lnTo>
                  <a:pt x="1385367" y="494"/>
                </a:lnTo>
                <a:lnTo>
                  <a:pt x="1385367" y="1375581"/>
                </a:lnTo>
                <a:lnTo>
                  <a:pt x="0" y="1375581"/>
                </a:lnTo>
                <a:cubicBezTo>
                  <a:pt x="0" y="615869"/>
                  <a:pt x="615869" y="0"/>
                  <a:pt x="1375581" y="0"/>
                </a:cubicBezTo>
                <a:close/>
              </a:path>
            </a:pathLst>
          </a:cu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10">
            <a:extLst>
              <a:ext uri="{FF2B5EF4-FFF2-40B4-BE49-F238E27FC236}">
                <a16:creationId xmlns:a16="http://schemas.microsoft.com/office/drawing/2014/main" id="{488BA600-28C7-4746-A6FE-F29180D56C55}"/>
              </a:ext>
            </a:extLst>
          </p:cNvPr>
          <p:cNvSpPr/>
          <p:nvPr/>
        </p:nvSpPr>
        <p:spPr>
          <a:xfrm rot="2522742" flipH="1">
            <a:off x="2757903" y="3083495"/>
            <a:ext cx="1536239" cy="1525388"/>
          </a:xfrm>
          <a:custGeom>
            <a:avLst/>
            <a:gdLst/>
            <a:ahLst/>
            <a:cxnLst/>
            <a:rect l="l" t="t" r="r" b="b"/>
            <a:pathLst>
              <a:path w="1385367" h="1375581">
                <a:moveTo>
                  <a:pt x="1375581" y="0"/>
                </a:moveTo>
                <a:lnTo>
                  <a:pt x="1385367" y="494"/>
                </a:lnTo>
                <a:lnTo>
                  <a:pt x="1385367" y="1375581"/>
                </a:lnTo>
                <a:lnTo>
                  <a:pt x="0" y="1375581"/>
                </a:lnTo>
                <a:cubicBezTo>
                  <a:pt x="0" y="615869"/>
                  <a:pt x="615869" y="0"/>
                  <a:pt x="1375581" y="0"/>
                </a:cubicBezTo>
                <a:close/>
              </a:path>
            </a:pathLst>
          </a:custGeom>
          <a:solidFill>
            <a:srgbClr val="B3D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10">
            <a:extLst>
              <a:ext uri="{FF2B5EF4-FFF2-40B4-BE49-F238E27FC236}">
                <a16:creationId xmlns:a16="http://schemas.microsoft.com/office/drawing/2014/main" id="{6B54B539-A2F8-4A1C-A227-D224AB014B0F}"/>
              </a:ext>
            </a:extLst>
          </p:cNvPr>
          <p:cNvSpPr/>
          <p:nvPr/>
        </p:nvSpPr>
        <p:spPr>
          <a:xfrm rot="13322742">
            <a:off x="1660481" y="4333056"/>
            <a:ext cx="1536240" cy="1525388"/>
          </a:xfrm>
          <a:custGeom>
            <a:avLst/>
            <a:gdLst/>
            <a:ahLst/>
            <a:cxnLst/>
            <a:rect l="l" t="t" r="r" b="b"/>
            <a:pathLst>
              <a:path w="1385367" h="1375581">
                <a:moveTo>
                  <a:pt x="1375581" y="0"/>
                </a:moveTo>
                <a:lnTo>
                  <a:pt x="1385367" y="494"/>
                </a:lnTo>
                <a:lnTo>
                  <a:pt x="1385367" y="1375581"/>
                </a:lnTo>
                <a:lnTo>
                  <a:pt x="0" y="1375581"/>
                </a:lnTo>
                <a:cubicBezTo>
                  <a:pt x="0" y="615869"/>
                  <a:pt x="615869" y="0"/>
                  <a:pt x="1375581" y="0"/>
                </a:cubicBezTo>
                <a:close/>
              </a:path>
            </a:pathLst>
          </a:cu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A4BFBCF-C695-41B6-B7B1-DA6C7A836AAA}"/>
              </a:ext>
            </a:extLst>
          </p:cNvPr>
          <p:cNvSpPr/>
          <p:nvPr/>
        </p:nvSpPr>
        <p:spPr>
          <a:xfrm>
            <a:off x="4607233" y="2765376"/>
            <a:ext cx="1728650" cy="2278498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CF1F08C-1FD4-4A91-96FE-673B73DF852B}"/>
              </a:ext>
            </a:extLst>
          </p:cNvPr>
          <p:cNvSpPr/>
          <p:nvPr/>
        </p:nvSpPr>
        <p:spPr>
          <a:xfrm>
            <a:off x="4607233" y="2765376"/>
            <a:ext cx="1728650" cy="771318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7E79ADC-F58E-45F4-BD02-DDF95F3C3A67}"/>
              </a:ext>
            </a:extLst>
          </p:cNvPr>
          <p:cNvSpPr/>
          <p:nvPr/>
        </p:nvSpPr>
        <p:spPr>
          <a:xfrm>
            <a:off x="5379066" y="2852484"/>
            <a:ext cx="425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</a:t>
            </a:r>
            <a:endParaRPr lang="zh-CN" alt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F44517-A9CB-4D89-B5E3-621ECF1EA248}"/>
              </a:ext>
            </a:extLst>
          </p:cNvPr>
          <p:cNvSpPr/>
          <p:nvPr/>
        </p:nvSpPr>
        <p:spPr>
          <a:xfrm>
            <a:off x="6420694" y="2765376"/>
            <a:ext cx="1728650" cy="2278498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7CC5FEF-2F49-40E4-811B-6E36BD128D43}"/>
              </a:ext>
            </a:extLst>
          </p:cNvPr>
          <p:cNvSpPr/>
          <p:nvPr/>
        </p:nvSpPr>
        <p:spPr>
          <a:xfrm>
            <a:off x="6420694" y="2765376"/>
            <a:ext cx="1728650" cy="771318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601AFE-59B9-447E-9AC9-561115ECF2CF}"/>
              </a:ext>
            </a:extLst>
          </p:cNvPr>
          <p:cNvSpPr/>
          <p:nvPr/>
        </p:nvSpPr>
        <p:spPr>
          <a:xfrm>
            <a:off x="7102214" y="2852484"/>
            <a:ext cx="599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</a:t>
            </a:r>
            <a:endParaRPr lang="zh-CN" alt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385E434-BA28-4E7C-93D3-BFA0706764B0}"/>
              </a:ext>
            </a:extLst>
          </p:cNvPr>
          <p:cNvSpPr/>
          <p:nvPr/>
        </p:nvSpPr>
        <p:spPr>
          <a:xfrm>
            <a:off x="8225297" y="2765376"/>
            <a:ext cx="1728649" cy="2278498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05680AF-D2D3-4C35-AA9B-FB78CBA05EFF}"/>
              </a:ext>
            </a:extLst>
          </p:cNvPr>
          <p:cNvSpPr/>
          <p:nvPr/>
        </p:nvSpPr>
        <p:spPr>
          <a:xfrm>
            <a:off x="8225297" y="2765376"/>
            <a:ext cx="1728649" cy="771318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78A58E8-06F9-453F-A304-58DA4745B23F}"/>
              </a:ext>
            </a:extLst>
          </p:cNvPr>
          <p:cNvSpPr/>
          <p:nvPr/>
        </p:nvSpPr>
        <p:spPr>
          <a:xfrm>
            <a:off x="8798749" y="2852484"/>
            <a:ext cx="572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</a:t>
            </a:r>
            <a:endParaRPr lang="zh-CN" alt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D10AE10-B5B0-4CA1-84E3-99DB8F1CB330}"/>
              </a:ext>
            </a:extLst>
          </p:cNvPr>
          <p:cNvSpPr/>
          <p:nvPr/>
        </p:nvSpPr>
        <p:spPr>
          <a:xfrm>
            <a:off x="10019121" y="2765376"/>
            <a:ext cx="1728650" cy="2278498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0B883B7-E6B6-411D-87DA-A98BDE1303DF}"/>
              </a:ext>
            </a:extLst>
          </p:cNvPr>
          <p:cNvSpPr/>
          <p:nvPr/>
        </p:nvSpPr>
        <p:spPr>
          <a:xfrm>
            <a:off x="10019121" y="2765376"/>
            <a:ext cx="1728650" cy="771318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8068574-1B8D-44A9-9334-91732D6E2031}"/>
              </a:ext>
            </a:extLst>
          </p:cNvPr>
          <p:cNvSpPr/>
          <p:nvPr/>
        </p:nvSpPr>
        <p:spPr>
          <a:xfrm>
            <a:off x="10790702" y="2852484"/>
            <a:ext cx="378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</a:t>
            </a:r>
            <a:endParaRPr lang="zh-CN" alt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arget_126420">
            <a:extLst>
              <a:ext uri="{FF2B5EF4-FFF2-40B4-BE49-F238E27FC236}">
                <a16:creationId xmlns:a16="http://schemas.microsoft.com/office/drawing/2014/main" id="{5763B917-1CD3-4297-B78F-4B7ECDB4FD17}"/>
              </a:ext>
            </a:extLst>
          </p:cNvPr>
          <p:cNvSpPr>
            <a:spLocks noChangeAspect="1"/>
          </p:cNvSpPr>
          <p:nvPr/>
        </p:nvSpPr>
        <p:spPr bwMode="auto">
          <a:xfrm>
            <a:off x="2140523" y="2498138"/>
            <a:ext cx="329834" cy="329216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2" name="target_126420">
            <a:extLst>
              <a:ext uri="{FF2B5EF4-FFF2-40B4-BE49-F238E27FC236}">
                <a16:creationId xmlns:a16="http://schemas.microsoft.com/office/drawing/2014/main" id="{8952EC39-61F5-483E-A8D4-D5B39B8DA4C8}"/>
              </a:ext>
            </a:extLst>
          </p:cNvPr>
          <p:cNvSpPr>
            <a:spLocks noChangeAspect="1"/>
          </p:cNvSpPr>
          <p:nvPr/>
        </p:nvSpPr>
        <p:spPr bwMode="auto">
          <a:xfrm>
            <a:off x="2214722" y="4551081"/>
            <a:ext cx="329834" cy="329216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3" name="target_126420">
            <a:extLst>
              <a:ext uri="{FF2B5EF4-FFF2-40B4-BE49-F238E27FC236}">
                <a16:creationId xmlns:a16="http://schemas.microsoft.com/office/drawing/2014/main" id="{03414324-A22A-41CF-B5A6-E1BEC55094B4}"/>
              </a:ext>
            </a:extLst>
          </p:cNvPr>
          <p:cNvSpPr>
            <a:spLocks noChangeAspect="1"/>
          </p:cNvSpPr>
          <p:nvPr/>
        </p:nvSpPr>
        <p:spPr bwMode="auto">
          <a:xfrm>
            <a:off x="1136030" y="3500257"/>
            <a:ext cx="329834" cy="329216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target_126420">
            <a:extLst>
              <a:ext uri="{FF2B5EF4-FFF2-40B4-BE49-F238E27FC236}">
                <a16:creationId xmlns:a16="http://schemas.microsoft.com/office/drawing/2014/main" id="{A0FAF44C-894B-4313-A475-53D7472B21CE}"/>
              </a:ext>
            </a:extLst>
          </p:cNvPr>
          <p:cNvSpPr>
            <a:spLocks noChangeAspect="1"/>
          </p:cNvSpPr>
          <p:nvPr/>
        </p:nvSpPr>
        <p:spPr bwMode="auto">
          <a:xfrm>
            <a:off x="3205907" y="3450857"/>
            <a:ext cx="329834" cy="329216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1E01388-F453-4418-8E57-EA5FD5D31F48}"/>
              </a:ext>
            </a:extLst>
          </p:cNvPr>
          <p:cNvSpPr txBox="1"/>
          <p:nvPr/>
        </p:nvSpPr>
        <p:spPr>
          <a:xfrm>
            <a:off x="1677895" y="2858929"/>
            <a:ext cx="1333951" cy="307777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1400" dirty="0">
                <a:solidFill>
                  <a:schemeClr val="bg1"/>
                </a:solidFill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4DBD985-4847-48CD-AF91-547CD1407FF4}"/>
              </a:ext>
            </a:extLst>
          </p:cNvPr>
          <p:cNvSpPr txBox="1"/>
          <p:nvPr/>
        </p:nvSpPr>
        <p:spPr>
          <a:xfrm>
            <a:off x="2647020" y="3861048"/>
            <a:ext cx="1333951" cy="307777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1400" dirty="0">
                <a:solidFill>
                  <a:schemeClr val="bg1"/>
                </a:solidFill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917BFD2-76BE-4227-9448-07BA647042B1}"/>
              </a:ext>
            </a:extLst>
          </p:cNvPr>
          <p:cNvSpPr txBox="1"/>
          <p:nvPr/>
        </p:nvSpPr>
        <p:spPr>
          <a:xfrm>
            <a:off x="1817761" y="4882183"/>
            <a:ext cx="1333951" cy="307777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1400" dirty="0">
                <a:solidFill>
                  <a:schemeClr val="bg1"/>
                </a:solidFill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A3CD40C-435E-4C2A-BC5E-532CA7D80C15}"/>
              </a:ext>
            </a:extLst>
          </p:cNvPr>
          <p:cNvSpPr txBox="1"/>
          <p:nvPr/>
        </p:nvSpPr>
        <p:spPr>
          <a:xfrm>
            <a:off x="727403" y="3901463"/>
            <a:ext cx="1333951" cy="307777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1400" dirty="0">
                <a:solidFill>
                  <a:schemeClr val="bg1"/>
                </a:solidFill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E2CBE5-0ACC-41B0-A776-30A70AC52BCD}"/>
              </a:ext>
            </a:extLst>
          </p:cNvPr>
          <p:cNvSpPr/>
          <p:nvPr/>
        </p:nvSpPr>
        <p:spPr>
          <a:xfrm>
            <a:off x="4654281" y="3807906"/>
            <a:ext cx="1711732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A5513C6-EDBA-4EB3-B998-2D4AC0875411}"/>
              </a:ext>
            </a:extLst>
          </p:cNvPr>
          <p:cNvSpPr/>
          <p:nvPr/>
        </p:nvSpPr>
        <p:spPr>
          <a:xfrm>
            <a:off x="6411221" y="3807906"/>
            <a:ext cx="1711732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AA633F3-B54E-4A07-971D-47E7AC5B04B0}"/>
              </a:ext>
            </a:extLst>
          </p:cNvPr>
          <p:cNvSpPr/>
          <p:nvPr/>
        </p:nvSpPr>
        <p:spPr>
          <a:xfrm>
            <a:off x="8256626" y="3807906"/>
            <a:ext cx="1711732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1528AA-C840-4BAD-8369-7695AFBEDDC0}"/>
              </a:ext>
            </a:extLst>
          </p:cNvPr>
          <p:cNvSpPr/>
          <p:nvPr/>
        </p:nvSpPr>
        <p:spPr>
          <a:xfrm>
            <a:off x="10056068" y="3807906"/>
            <a:ext cx="1711732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35180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  <p:bldP spid="41" grpId="0" animBg="1"/>
      <p:bldP spid="42" grpId="0" animBg="1"/>
      <p:bldP spid="39" grpId="0"/>
      <p:bldP spid="47" grpId="0" animBg="1"/>
      <p:bldP spid="48" grpId="0" animBg="1"/>
      <p:bldP spid="45" grpId="0"/>
      <p:bldP spid="53" grpId="0" animBg="1"/>
      <p:bldP spid="54" grpId="0" animBg="1"/>
      <p:bldP spid="51" grpId="0"/>
      <p:bldP spid="59" grpId="0" animBg="1"/>
      <p:bldP spid="60" grpId="0" animBg="1"/>
      <p:bldP spid="57" grpId="0"/>
      <p:bldP spid="65" grpId="0"/>
      <p:bldP spid="66" grpId="0"/>
      <p:bldP spid="67" grpId="0"/>
      <p:bldP spid="68" grpId="0"/>
      <p:bldP spid="69" grpId="0"/>
      <p:bldP spid="71" grpId="0"/>
      <p:bldP spid="72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pic>
        <p:nvPicPr>
          <p:cNvPr id="3" name="图片 2" descr="图片包含 餐桌&#10;&#10;已生成极高可信度的说明">
            <a:extLst>
              <a:ext uri="{FF2B5EF4-FFF2-40B4-BE49-F238E27FC236}">
                <a16:creationId xmlns:a16="http://schemas.microsoft.com/office/drawing/2014/main" id="{2A127A55-8F83-4401-9A7C-135DE2A020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94" y="184825"/>
            <a:ext cx="4839606" cy="656616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68029C8-AC7B-4D77-ABF9-521A9BB7ED69}"/>
              </a:ext>
            </a:extLst>
          </p:cNvPr>
          <p:cNvSpPr txBox="1"/>
          <p:nvPr/>
        </p:nvSpPr>
        <p:spPr>
          <a:xfrm>
            <a:off x="3449176" y="3214935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5B7E281-CF53-4B24-AADD-FB5725787192}"/>
              </a:ext>
            </a:extLst>
          </p:cNvPr>
          <p:cNvSpPr/>
          <p:nvPr/>
        </p:nvSpPr>
        <p:spPr>
          <a:xfrm>
            <a:off x="1915010" y="3871886"/>
            <a:ext cx="5849194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8844D7E-F8ED-4819-B972-9BEF0DA41C82}"/>
              </a:ext>
            </a:extLst>
          </p:cNvPr>
          <p:cNvSpPr txBox="1"/>
          <p:nvPr/>
        </p:nvSpPr>
        <p:spPr>
          <a:xfrm>
            <a:off x="3750806" y="2181603"/>
            <a:ext cx="2161210" cy="769441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sz="4400" dirty="0">
                <a:solidFill>
                  <a:srgbClr val="A0D3CC"/>
                </a:solidFill>
                <a:latin typeface="康熙字典體" pitchFamily="2" charset="-120"/>
                <a:ea typeface="康熙字典體" pitchFamily="2" charset="-120"/>
              </a:rPr>
              <a:t>第三章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8B495BE-B3DD-486B-93DE-C96AE3FB2B8A}"/>
              </a:ext>
            </a:extLst>
          </p:cNvPr>
          <p:cNvCxnSpPr/>
          <p:nvPr/>
        </p:nvCxnSpPr>
        <p:spPr>
          <a:xfrm>
            <a:off x="3279753" y="3257760"/>
            <a:ext cx="0" cy="4188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6B58439-6F85-4176-BDAF-AEBF9ECCBBB8}"/>
              </a:ext>
            </a:extLst>
          </p:cNvPr>
          <p:cNvCxnSpPr/>
          <p:nvPr/>
        </p:nvCxnSpPr>
        <p:spPr>
          <a:xfrm>
            <a:off x="6340723" y="3257760"/>
            <a:ext cx="0" cy="4188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7EFD0D6-8FDC-4312-A7DD-1711AD9362DF}"/>
              </a:ext>
            </a:extLst>
          </p:cNvPr>
          <p:cNvGrpSpPr/>
          <p:nvPr/>
        </p:nvGrpSpPr>
        <p:grpSpPr>
          <a:xfrm>
            <a:off x="4533989" y="5075699"/>
            <a:ext cx="611235" cy="479098"/>
            <a:chOff x="6527239" y="5601038"/>
            <a:chExt cx="492088" cy="385707"/>
          </a:xfrm>
        </p:grpSpPr>
        <p:pic>
          <p:nvPicPr>
            <p:cNvPr id="37" name="Picture 2" descr="http://img.hb.aicdn.com/abdfbcaeedb85dbf45185b6c0c52f5633f3cfe2e60c0-CoRSc5">
              <a:extLst>
                <a:ext uri="{FF2B5EF4-FFF2-40B4-BE49-F238E27FC236}">
                  <a16:creationId xmlns:a16="http://schemas.microsoft.com/office/drawing/2014/main" id="{690DD468-26DA-4183-974C-E264A01EC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580" y="5601038"/>
              <a:ext cx="374479" cy="38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0C596A4-7A9C-4DBF-AB0C-9301C9387700}"/>
                </a:ext>
              </a:extLst>
            </p:cNvPr>
            <p:cNvSpPr txBox="1"/>
            <p:nvPr/>
          </p:nvSpPr>
          <p:spPr>
            <a:xfrm>
              <a:off x="6527239" y="5601038"/>
              <a:ext cx="492088" cy="34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节气</a:t>
              </a:r>
              <a:endParaRPr lang="en-US" altLang="zh-CN" sz="1100" dirty="0">
                <a:solidFill>
                  <a:schemeClr val="bg1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endParaRPr>
            </a:p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特辑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25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46BAE0-2226-4298-BEFA-429ED3858FDC}"/>
              </a:ext>
            </a:extLst>
          </p:cNvPr>
          <p:cNvSpPr/>
          <p:nvPr/>
        </p:nvSpPr>
        <p:spPr>
          <a:xfrm>
            <a:off x="11303543" y="307085"/>
            <a:ext cx="888457" cy="626769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03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5FFFD1-5F95-43F1-B67B-3B87A1B2ABAD}"/>
              </a:ext>
            </a:extLst>
          </p:cNvPr>
          <p:cNvSpPr txBox="1"/>
          <p:nvPr/>
        </p:nvSpPr>
        <p:spPr>
          <a:xfrm>
            <a:off x="8512951" y="209676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CFCAD8-1A9A-480D-8334-ACA2E71B309D}"/>
              </a:ext>
            </a:extLst>
          </p:cNvPr>
          <p:cNvSpPr/>
          <p:nvPr/>
        </p:nvSpPr>
        <p:spPr>
          <a:xfrm>
            <a:off x="9638664" y="620469"/>
            <a:ext cx="159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填写副标题</a:t>
            </a:r>
            <a:endParaRPr lang="zh-CN" altLang="en-US" sz="1600" dirty="0"/>
          </a:p>
        </p:txBody>
      </p:sp>
      <p:sp>
        <p:nvSpPr>
          <p:cNvPr id="7" name="环形箭头 33">
            <a:extLst>
              <a:ext uri="{FF2B5EF4-FFF2-40B4-BE49-F238E27FC236}">
                <a16:creationId xmlns:a16="http://schemas.microsoft.com/office/drawing/2014/main" id="{CF704972-0120-4DBD-AD77-872FEA7FA6A8}"/>
              </a:ext>
            </a:extLst>
          </p:cNvPr>
          <p:cNvSpPr/>
          <p:nvPr/>
        </p:nvSpPr>
        <p:spPr>
          <a:xfrm>
            <a:off x="5218282" y="1729317"/>
            <a:ext cx="2184325" cy="2184657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rgbClr val="A0D3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形状 7">
            <a:extLst>
              <a:ext uri="{FF2B5EF4-FFF2-40B4-BE49-F238E27FC236}">
                <a16:creationId xmlns:a16="http://schemas.microsoft.com/office/drawing/2014/main" id="{A36ED71F-379E-4966-89F6-4431F932773B}"/>
              </a:ext>
            </a:extLst>
          </p:cNvPr>
          <p:cNvSpPr/>
          <p:nvPr/>
        </p:nvSpPr>
        <p:spPr>
          <a:xfrm>
            <a:off x="4611593" y="2984564"/>
            <a:ext cx="2184325" cy="2184657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rgbClr val="B3D48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空心弧 8">
            <a:extLst>
              <a:ext uri="{FF2B5EF4-FFF2-40B4-BE49-F238E27FC236}">
                <a16:creationId xmlns:a16="http://schemas.microsoft.com/office/drawing/2014/main" id="{D4CAE36C-DA88-4E89-B4E2-EAEB1BD945AE}"/>
              </a:ext>
            </a:extLst>
          </p:cNvPr>
          <p:cNvSpPr/>
          <p:nvPr/>
        </p:nvSpPr>
        <p:spPr>
          <a:xfrm>
            <a:off x="5373748" y="4390024"/>
            <a:ext cx="1876673" cy="1877426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rgbClr val="A0D3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36125A-1E9F-412B-A7E2-C039E3F6F8C9}"/>
              </a:ext>
            </a:extLst>
          </p:cNvPr>
          <p:cNvGrpSpPr/>
          <p:nvPr/>
        </p:nvGrpSpPr>
        <p:grpSpPr>
          <a:xfrm>
            <a:off x="6064039" y="2546618"/>
            <a:ext cx="603461" cy="476914"/>
            <a:chOff x="5340139" y="2292617"/>
            <a:chExt cx="652175" cy="515413"/>
          </a:xfrm>
          <a:solidFill>
            <a:srgbClr val="A0D3CC"/>
          </a:solidFill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C828926-A172-4E0E-93C4-88F6994C1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366" y="2428359"/>
              <a:ext cx="442948" cy="338845"/>
            </a:xfrm>
            <a:custGeom>
              <a:avLst/>
              <a:gdLst>
                <a:gd name="T0" fmla="*/ 1511 w 1915"/>
                <a:gd name="T1" fmla="*/ 0 h 1465"/>
                <a:gd name="T2" fmla="*/ 1550 w 1915"/>
                <a:gd name="T3" fmla="*/ 238 h 1465"/>
                <a:gd name="T4" fmla="*/ 207 w 1915"/>
                <a:gd name="T5" fmla="*/ 1231 h 1465"/>
                <a:gd name="T6" fmla="*/ 0 w 1915"/>
                <a:gd name="T7" fmla="*/ 1219 h 1465"/>
                <a:gd name="T8" fmla="*/ 796 w 1915"/>
                <a:gd name="T9" fmla="*/ 1465 h 1465"/>
                <a:gd name="T10" fmla="*/ 1915 w 1915"/>
                <a:gd name="T11" fmla="*/ 637 h 1465"/>
                <a:gd name="T12" fmla="*/ 1511 w 1915"/>
                <a:gd name="T13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5" h="1465">
                  <a:moveTo>
                    <a:pt x="1511" y="0"/>
                  </a:moveTo>
                  <a:cubicBezTo>
                    <a:pt x="1536" y="76"/>
                    <a:pt x="1550" y="156"/>
                    <a:pt x="1550" y="238"/>
                  </a:cubicBezTo>
                  <a:cubicBezTo>
                    <a:pt x="1550" y="787"/>
                    <a:pt x="949" y="1231"/>
                    <a:pt x="207" y="1231"/>
                  </a:cubicBezTo>
                  <a:cubicBezTo>
                    <a:pt x="137" y="1231"/>
                    <a:pt x="67" y="1227"/>
                    <a:pt x="0" y="1219"/>
                  </a:cubicBezTo>
                  <a:cubicBezTo>
                    <a:pt x="203" y="1371"/>
                    <a:pt x="484" y="1465"/>
                    <a:pt x="796" y="1465"/>
                  </a:cubicBezTo>
                  <a:cubicBezTo>
                    <a:pt x="1414" y="1465"/>
                    <a:pt x="1915" y="1094"/>
                    <a:pt x="1915" y="637"/>
                  </a:cubicBezTo>
                  <a:cubicBezTo>
                    <a:pt x="1915" y="381"/>
                    <a:pt x="1758" y="152"/>
                    <a:pt x="151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dirty="0"/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E049CE3E-6476-4D01-B882-0C352A72D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139" y="2292617"/>
              <a:ext cx="517453" cy="38375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0F5E1F0-DB0C-4CD2-8E3C-8EC046919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510" y="2550834"/>
              <a:ext cx="227597" cy="162279"/>
            </a:xfrm>
            <a:custGeom>
              <a:avLst/>
              <a:gdLst>
                <a:gd name="T0" fmla="*/ 407 w 981"/>
                <a:gd name="T1" fmla="*/ 157 h 703"/>
                <a:gd name="T2" fmla="*/ 69 w 981"/>
                <a:gd name="T3" fmla="*/ 611 h 703"/>
                <a:gd name="T4" fmla="*/ 107 w 981"/>
                <a:gd name="T5" fmla="*/ 699 h 703"/>
                <a:gd name="T6" fmla="*/ 764 w 981"/>
                <a:gd name="T7" fmla="*/ 330 h 703"/>
                <a:gd name="T8" fmla="*/ 407 w 981"/>
                <a:gd name="T9" fmla="*/ 15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703">
                  <a:moveTo>
                    <a:pt x="407" y="157"/>
                  </a:moveTo>
                  <a:cubicBezTo>
                    <a:pt x="332" y="348"/>
                    <a:pt x="138" y="567"/>
                    <a:pt x="69" y="611"/>
                  </a:cubicBezTo>
                  <a:cubicBezTo>
                    <a:pt x="0" y="655"/>
                    <a:pt x="31" y="694"/>
                    <a:pt x="107" y="699"/>
                  </a:cubicBezTo>
                  <a:cubicBezTo>
                    <a:pt x="183" y="703"/>
                    <a:pt x="546" y="660"/>
                    <a:pt x="764" y="330"/>
                  </a:cubicBezTo>
                  <a:cubicBezTo>
                    <a:pt x="981" y="0"/>
                    <a:pt x="407" y="157"/>
                    <a:pt x="407" y="15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8CD05A92-504A-48C4-9DFE-C1911F78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304" y="2650855"/>
              <a:ext cx="230660" cy="157175"/>
            </a:xfrm>
            <a:custGeom>
              <a:avLst/>
              <a:gdLst>
                <a:gd name="T0" fmla="*/ 578 w 999"/>
                <a:gd name="T1" fmla="*/ 142 h 680"/>
                <a:gd name="T2" fmla="*/ 929 w 999"/>
                <a:gd name="T3" fmla="*/ 585 h 680"/>
                <a:gd name="T4" fmla="*/ 893 w 999"/>
                <a:gd name="T5" fmla="*/ 674 h 680"/>
                <a:gd name="T6" fmla="*/ 226 w 999"/>
                <a:gd name="T7" fmla="*/ 324 h 680"/>
                <a:gd name="T8" fmla="*/ 578 w 999"/>
                <a:gd name="T9" fmla="*/ 142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680">
                  <a:moveTo>
                    <a:pt x="578" y="142"/>
                  </a:moveTo>
                  <a:cubicBezTo>
                    <a:pt x="659" y="330"/>
                    <a:pt x="859" y="544"/>
                    <a:pt x="929" y="585"/>
                  </a:cubicBezTo>
                  <a:cubicBezTo>
                    <a:pt x="999" y="627"/>
                    <a:pt x="969" y="668"/>
                    <a:pt x="893" y="674"/>
                  </a:cubicBezTo>
                  <a:cubicBezTo>
                    <a:pt x="817" y="680"/>
                    <a:pt x="453" y="648"/>
                    <a:pt x="226" y="324"/>
                  </a:cubicBezTo>
                  <a:cubicBezTo>
                    <a:pt x="0" y="0"/>
                    <a:pt x="578" y="142"/>
                    <a:pt x="578" y="1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8C4C31-9FC2-4E33-A7A6-79C49BCDFA3D}"/>
              </a:ext>
            </a:extLst>
          </p:cNvPr>
          <p:cNvGrpSpPr/>
          <p:nvPr/>
        </p:nvGrpSpPr>
        <p:grpSpPr>
          <a:xfrm>
            <a:off x="6129407" y="5063296"/>
            <a:ext cx="352738" cy="664404"/>
            <a:chOff x="8453506" y="4288596"/>
            <a:chExt cx="373519" cy="703546"/>
          </a:xfrm>
          <a:solidFill>
            <a:srgbClr val="A0D3CC"/>
          </a:solidFill>
        </p:grpSpPr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E267BA3-3A0D-4CA2-9294-6E9E4E7D3A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3506" y="4504776"/>
              <a:ext cx="373519" cy="487366"/>
            </a:xfrm>
            <a:custGeom>
              <a:avLst/>
              <a:gdLst/>
              <a:ahLst/>
              <a:cxnLst>
                <a:cxn ang="0">
                  <a:pos x="229" y="3"/>
                </a:cxn>
                <a:cxn ang="0">
                  <a:pos x="16" y="60"/>
                </a:cxn>
                <a:cxn ang="0">
                  <a:pos x="3" y="83"/>
                </a:cxn>
                <a:cxn ang="0">
                  <a:pos x="21" y="97"/>
                </a:cxn>
                <a:cxn ang="0">
                  <a:pos x="26" y="96"/>
                </a:cxn>
                <a:cxn ang="0">
                  <a:pos x="56" y="88"/>
                </a:cxn>
                <a:cxn ang="0">
                  <a:pos x="56" y="111"/>
                </a:cxn>
                <a:cxn ang="0">
                  <a:pos x="32" y="111"/>
                </a:cxn>
                <a:cxn ang="0">
                  <a:pos x="21" y="121"/>
                </a:cxn>
                <a:cxn ang="0">
                  <a:pos x="21" y="174"/>
                </a:cxn>
                <a:cxn ang="0">
                  <a:pos x="27" y="193"/>
                </a:cxn>
                <a:cxn ang="0">
                  <a:pos x="46" y="219"/>
                </a:cxn>
                <a:cxn ang="0">
                  <a:pos x="53" y="238"/>
                </a:cxn>
                <a:cxn ang="0">
                  <a:pos x="53" y="259"/>
                </a:cxn>
                <a:cxn ang="0">
                  <a:pos x="63" y="270"/>
                </a:cxn>
                <a:cxn ang="0">
                  <a:pos x="74" y="270"/>
                </a:cxn>
                <a:cxn ang="0">
                  <a:pos x="76" y="274"/>
                </a:cxn>
                <a:cxn ang="0">
                  <a:pos x="74" y="283"/>
                </a:cxn>
                <a:cxn ang="0">
                  <a:pos x="76" y="291"/>
                </a:cxn>
                <a:cxn ang="0">
                  <a:pos x="74" y="300"/>
                </a:cxn>
                <a:cxn ang="0">
                  <a:pos x="83" y="313"/>
                </a:cxn>
                <a:cxn ang="0">
                  <a:pos x="99" y="313"/>
                </a:cxn>
                <a:cxn ang="0">
                  <a:pos x="99" y="317"/>
                </a:cxn>
                <a:cxn ang="0">
                  <a:pos x="108" y="330"/>
                </a:cxn>
                <a:cxn ang="0">
                  <a:pos x="146" y="330"/>
                </a:cxn>
                <a:cxn ang="0">
                  <a:pos x="156" y="317"/>
                </a:cxn>
                <a:cxn ang="0">
                  <a:pos x="155" y="313"/>
                </a:cxn>
                <a:cxn ang="0">
                  <a:pos x="171" y="313"/>
                </a:cxn>
                <a:cxn ang="0">
                  <a:pos x="181" y="300"/>
                </a:cxn>
                <a:cxn ang="0">
                  <a:pos x="178" y="291"/>
                </a:cxn>
                <a:cxn ang="0">
                  <a:pos x="181" y="283"/>
                </a:cxn>
                <a:cxn ang="0">
                  <a:pos x="178" y="274"/>
                </a:cxn>
                <a:cxn ang="0">
                  <a:pos x="180" y="270"/>
                </a:cxn>
                <a:cxn ang="0">
                  <a:pos x="191" y="270"/>
                </a:cxn>
                <a:cxn ang="0">
                  <a:pos x="202" y="259"/>
                </a:cxn>
                <a:cxn ang="0">
                  <a:pos x="202" y="238"/>
                </a:cxn>
                <a:cxn ang="0">
                  <a:pos x="208" y="219"/>
                </a:cxn>
                <a:cxn ang="0">
                  <a:pos x="227" y="193"/>
                </a:cxn>
                <a:cxn ang="0">
                  <a:pos x="233" y="174"/>
                </a:cxn>
                <a:cxn ang="0">
                  <a:pos x="233" y="121"/>
                </a:cxn>
                <a:cxn ang="0">
                  <a:pos x="223" y="111"/>
                </a:cxn>
                <a:cxn ang="0">
                  <a:pos x="198" y="111"/>
                </a:cxn>
                <a:cxn ang="0">
                  <a:pos x="199" y="109"/>
                </a:cxn>
                <a:cxn ang="0">
                  <a:pos x="199" y="50"/>
                </a:cxn>
                <a:cxn ang="0">
                  <a:pos x="238" y="39"/>
                </a:cxn>
                <a:cxn ang="0">
                  <a:pos x="252" y="16"/>
                </a:cxn>
                <a:cxn ang="0">
                  <a:pos x="229" y="3"/>
                </a:cxn>
                <a:cxn ang="0">
                  <a:pos x="87" y="80"/>
                </a:cxn>
                <a:cxn ang="0">
                  <a:pos x="167" y="58"/>
                </a:cxn>
                <a:cxn ang="0">
                  <a:pos x="167" y="109"/>
                </a:cxn>
                <a:cxn ang="0">
                  <a:pos x="168" y="111"/>
                </a:cxn>
                <a:cxn ang="0">
                  <a:pos x="87" y="111"/>
                </a:cxn>
                <a:cxn ang="0">
                  <a:pos x="87" y="80"/>
                </a:cxn>
                <a:cxn ang="0">
                  <a:pos x="87" y="80"/>
                </a:cxn>
                <a:cxn ang="0">
                  <a:pos x="87" y="80"/>
                </a:cxn>
              </a:cxnLst>
              <a:rect l="0" t="0" r="r" b="b"/>
              <a:pathLst>
                <a:path w="254" h="330">
                  <a:moveTo>
                    <a:pt x="229" y="3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6" y="62"/>
                    <a:pt x="0" y="73"/>
                    <a:pt x="3" y="83"/>
                  </a:cubicBezTo>
                  <a:cubicBezTo>
                    <a:pt x="5" y="91"/>
                    <a:pt x="13" y="97"/>
                    <a:pt x="21" y="97"/>
                  </a:cubicBezTo>
                  <a:cubicBezTo>
                    <a:pt x="23" y="97"/>
                    <a:pt x="24" y="97"/>
                    <a:pt x="26" y="96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26" y="111"/>
                    <a:pt x="21" y="115"/>
                    <a:pt x="21" y="121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80"/>
                    <a:pt x="24" y="189"/>
                    <a:pt x="27" y="193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50" y="224"/>
                    <a:pt x="53" y="232"/>
                    <a:pt x="53" y="238"/>
                  </a:cubicBezTo>
                  <a:cubicBezTo>
                    <a:pt x="53" y="259"/>
                    <a:pt x="53" y="259"/>
                    <a:pt x="53" y="259"/>
                  </a:cubicBezTo>
                  <a:cubicBezTo>
                    <a:pt x="53" y="265"/>
                    <a:pt x="58" y="270"/>
                    <a:pt x="63" y="270"/>
                  </a:cubicBezTo>
                  <a:cubicBezTo>
                    <a:pt x="74" y="270"/>
                    <a:pt x="74" y="270"/>
                    <a:pt x="74" y="270"/>
                  </a:cubicBezTo>
                  <a:cubicBezTo>
                    <a:pt x="75" y="271"/>
                    <a:pt x="75" y="273"/>
                    <a:pt x="76" y="274"/>
                  </a:cubicBezTo>
                  <a:cubicBezTo>
                    <a:pt x="75" y="276"/>
                    <a:pt x="74" y="279"/>
                    <a:pt x="74" y="283"/>
                  </a:cubicBezTo>
                  <a:cubicBezTo>
                    <a:pt x="74" y="286"/>
                    <a:pt x="75" y="289"/>
                    <a:pt x="76" y="291"/>
                  </a:cubicBezTo>
                  <a:cubicBezTo>
                    <a:pt x="75" y="294"/>
                    <a:pt x="74" y="297"/>
                    <a:pt x="74" y="300"/>
                  </a:cubicBezTo>
                  <a:cubicBezTo>
                    <a:pt x="74" y="307"/>
                    <a:pt x="78" y="313"/>
                    <a:pt x="83" y="313"/>
                  </a:cubicBezTo>
                  <a:cubicBezTo>
                    <a:pt x="99" y="313"/>
                    <a:pt x="99" y="313"/>
                    <a:pt x="99" y="313"/>
                  </a:cubicBezTo>
                  <a:cubicBezTo>
                    <a:pt x="99" y="314"/>
                    <a:pt x="99" y="316"/>
                    <a:pt x="99" y="317"/>
                  </a:cubicBezTo>
                  <a:cubicBezTo>
                    <a:pt x="99" y="324"/>
                    <a:pt x="103" y="330"/>
                    <a:pt x="108" y="330"/>
                  </a:cubicBezTo>
                  <a:cubicBezTo>
                    <a:pt x="146" y="330"/>
                    <a:pt x="146" y="330"/>
                    <a:pt x="146" y="330"/>
                  </a:cubicBezTo>
                  <a:cubicBezTo>
                    <a:pt x="151" y="330"/>
                    <a:pt x="156" y="324"/>
                    <a:pt x="156" y="317"/>
                  </a:cubicBezTo>
                  <a:cubicBezTo>
                    <a:pt x="156" y="316"/>
                    <a:pt x="155" y="314"/>
                    <a:pt x="155" y="313"/>
                  </a:cubicBezTo>
                  <a:cubicBezTo>
                    <a:pt x="171" y="313"/>
                    <a:pt x="171" y="313"/>
                    <a:pt x="171" y="313"/>
                  </a:cubicBezTo>
                  <a:cubicBezTo>
                    <a:pt x="177" y="313"/>
                    <a:pt x="181" y="307"/>
                    <a:pt x="181" y="300"/>
                  </a:cubicBezTo>
                  <a:cubicBezTo>
                    <a:pt x="181" y="297"/>
                    <a:pt x="180" y="294"/>
                    <a:pt x="178" y="291"/>
                  </a:cubicBezTo>
                  <a:cubicBezTo>
                    <a:pt x="180" y="289"/>
                    <a:pt x="181" y="286"/>
                    <a:pt x="181" y="283"/>
                  </a:cubicBezTo>
                  <a:cubicBezTo>
                    <a:pt x="181" y="279"/>
                    <a:pt x="180" y="276"/>
                    <a:pt x="178" y="274"/>
                  </a:cubicBezTo>
                  <a:cubicBezTo>
                    <a:pt x="179" y="273"/>
                    <a:pt x="180" y="271"/>
                    <a:pt x="180" y="270"/>
                  </a:cubicBezTo>
                  <a:cubicBezTo>
                    <a:pt x="191" y="270"/>
                    <a:pt x="191" y="270"/>
                    <a:pt x="191" y="270"/>
                  </a:cubicBezTo>
                  <a:cubicBezTo>
                    <a:pt x="197" y="270"/>
                    <a:pt x="202" y="265"/>
                    <a:pt x="202" y="259"/>
                  </a:cubicBezTo>
                  <a:cubicBezTo>
                    <a:pt x="202" y="238"/>
                    <a:pt x="202" y="238"/>
                    <a:pt x="202" y="238"/>
                  </a:cubicBezTo>
                  <a:cubicBezTo>
                    <a:pt x="202" y="232"/>
                    <a:pt x="204" y="224"/>
                    <a:pt x="208" y="219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31" y="189"/>
                    <a:pt x="233" y="180"/>
                    <a:pt x="233" y="174"/>
                  </a:cubicBezTo>
                  <a:cubicBezTo>
                    <a:pt x="233" y="121"/>
                    <a:pt x="233" y="121"/>
                    <a:pt x="233" y="121"/>
                  </a:cubicBezTo>
                  <a:cubicBezTo>
                    <a:pt x="233" y="115"/>
                    <a:pt x="229" y="111"/>
                    <a:pt x="223" y="111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8" y="110"/>
                    <a:pt x="199" y="109"/>
                    <a:pt x="199" y="109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48" y="37"/>
                    <a:pt x="254" y="26"/>
                    <a:pt x="252" y="16"/>
                  </a:cubicBezTo>
                  <a:cubicBezTo>
                    <a:pt x="249" y="6"/>
                    <a:pt x="239" y="0"/>
                    <a:pt x="229" y="3"/>
                  </a:cubicBezTo>
                  <a:close/>
                  <a:moveTo>
                    <a:pt x="87" y="80"/>
                  </a:moveTo>
                  <a:cubicBezTo>
                    <a:pt x="167" y="58"/>
                    <a:pt x="167" y="58"/>
                    <a:pt x="167" y="58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7" y="109"/>
                    <a:pt x="167" y="110"/>
                    <a:pt x="168" y="111"/>
                  </a:cubicBezTo>
                  <a:cubicBezTo>
                    <a:pt x="87" y="111"/>
                    <a:pt x="87" y="111"/>
                    <a:pt x="87" y="111"/>
                  </a:cubicBezTo>
                  <a:lnTo>
                    <a:pt x="87" y="80"/>
                  </a:lnTo>
                  <a:close/>
                  <a:moveTo>
                    <a:pt x="87" y="80"/>
                  </a:moveTo>
                  <a:cubicBezTo>
                    <a:pt x="87" y="80"/>
                    <a:pt x="87" y="80"/>
                    <a:pt x="87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6F5BF5CF-3EF9-428D-AA26-1AF9EE6582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3506" y="4419072"/>
              <a:ext cx="373519" cy="143268"/>
            </a:xfrm>
            <a:custGeom>
              <a:avLst/>
              <a:gdLst/>
              <a:ahLst/>
              <a:cxnLst>
                <a:cxn ang="0">
                  <a:pos x="229" y="2"/>
                </a:cxn>
                <a:cxn ang="0">
                  <a:pos x="16" y="59"/>
                </a:cxn>
                <a:cxn ang="0">
                  <a:pos x="3" y="83"/>
                </a:cxn>
                <a:cxn ang="0">
                  <a:pos x="21" y="97"/>
                </a:cxn>
                <a:cxn ang="0">
                  <a:pos x="26" y="96"/>
                </a:cxn>
                <a:cxn ang="0">
                  <a:pos x="238" y="39"/>
                </a:cxn>
                <a:cxn ang="0">
                  <a:pos x="252" y="16"/>
                </a:cxn>
                <a:cxn ang="0">
                  <a:pos x="229" y="2"/>
                </a:cxn>
                <a:cxn ang="0">
                  <a:pos x="229" y="2"/>
                </a:cxn>
                <a:cxn ang="0">
                  <a:pos x="229" y="2"/>
                </a:cxn>
              </a:cxnLst>
              <a:rect l="0" t="0" r="r" b="b"/>
              <a:pathLst>
                <a:path w="254" h="97">
                  <a:moveTo>
                    <a:pt x="229" y="2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6" y="62"/>
                    <a:pt x="0" y="72"/>
                    <a:pt x="3" y="83"/>
                  </a:cubicBezTo>
                  <a:cubicBezTo>
                    <a:pt x="5" y="91"/>
                    <a:pt x="13" y="97"/>
                    <a:pt x="21" y="97"/>
                  </a:cubicBezTo>
                  <a:cubicBezTo>
                    <a:pt x="23" y="97"/>
                    <a:pt x="24" y="96"/>
                    <a:pt x="26" y="96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48" y="36"/>
                    <a:pt x="254" y="26"/>
                    <a:pt x="252" y="16"/>
                  </a:cubicBezTo>
                  <a:cubicBezTo>
                    <a:pt x="249" y="6"/>
                    <a:pt x="239" y="0"/>
                    <a:pt x="229" y="2"/>
                  </a:cubicBezTo>
                  <a:close/>
                  <a:moveTo>
                    <a:pt x="229" y="2"/>
                  </a:moveTo>
                  <a:cubicBezTo>
                    <a:pt x="229" y="2"/>
                    <a:pt x="229" y="2"/>
                    <a:pt x="229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72485B2A-85F0-499A-A187-31F5654FC5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3506" y="4332088"/>
              <a:ext cx="373519" cy="143268"/>
            </a:xfrm>
            <a:custGeom>
              <a:avLst/>
              <a:gdLst/>
              <a:ahLst/>
              <a:cxnLst>
                <a:cxn ang="0">
                  <a:pos x="3" y="83"/>
                </a:cxn>
                <a:cxn ang="0">
                  <a:pos x="21" y="97"/>
                </a:cxn>
                <a:cxn ang="0">
                  <a:pos x="26" y="97"/>
                </a:cxn>
                <a:cxn ang="0">
                  <a:pos x="238" y="40"/>
                </a:cxn>
                <a:cxn ang="0">
                  <a:pos x="252" y="16"/>
                </a:cxn>
                <a:cxn ang="0">
                  <a:pos x="229" y="3"/>
                </a:cxn>
                <a:cxn ang="0">
                  <a:pos x="16" y="60"/>
                </a:cxn>
                <a:cxn ang="0">
                  <a:pos x="3" y="83"/>
                </a:cxn>
                <a:cxn ang="0">
                  <a:pos x="3" y="83"/>
                </a:cxn>
                <a:cxn ang="0">
                  <a:pos x="3" y="83"/>
                </a:cxn>
              </a:cxnLst>
              <a:rect l="0" t="0" r="r" b="b"/>
              <a:pathLst>
                <a:path w="254" h="97">
                  <a:moveTo>
                    <a:pt x="3" y="83"/>
                  </a:moveTo>
                  <a:cubicBezTo>
                    <a:pt x="5" y="92"/>
                    <a:pt x="13" y="97"/>
                    <a:pt x="21" y="97"/>
                  </a:cubicBezTo>
                  <a:cubicBezTo>
                    <a:pt x="23" y="97"/>
                    <a:pt x="24" y="97"/>
                    <a:pt x="26" y="97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248" y="37"/>
                    <a:pt x="254" y="26"/>
                    <a:pt x="252" y="16"/>
                  </a:cubicBezTo>
                  <a:cubicBezTo>
                    <a:pt x="249" y="6"/>
                    <a:pt x="239" y="0"/>
                    <a:pt x="229" y="3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6" y="63"/>
                    <a:pt x="0" y="73"/>
                    <a:pt x="3" y="83"/>
                  </a:cubicBezTo>
                  <a:close/>
                  <a:moveTo>
                    <a:pt x="3" y="83"/>
                  </a:moveTo>
                  <a:cubicBezTo>
                    <a:pt x="3" y="83"/>
                    <a:pt x="3" y="83"/>
                    <a:pt x="3" y="8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4385647-A86F-4E4F-AC14-109E1667E2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3506" y="4288596"/>
              <a:ext cx="220018" cy="101055"/>
            </a:xfrm>
            <a:custGeom>
              <a:avLst/>
              <a:gdLst/>
              <a:ahLst/>
              <a:cxnLst>
                <a:cxn ang="0">
                  <a:pos x="21" y="69"/>
                </a:cxn>
                <a:cxn ang="0">
                  <a:pos x="26" y="68"/>
                </a:cxn>
                <a:cxn ang="0">
                  <a:pos x="134" y="39"/>
                </a:cxn>
                <a:cxn ang="0">
                  <a:pos x="147" y="16"/>
                </a:cxn>
                <a:cxn ang="0">
                  <a:pos x="124" y="3"/>
                </a:cxn>
                <a:cxn ang="0">
                  <a:pos x="16" y="32"/>
                </a:cxn>
                <a:cxn ang="0">
                  <a:pos x="3" y="55"/>
                </a:cxn>
                <a:cxn ang="0">
                  <a:pos x="21" y="69"/>
                </a:cxn>
                <a:cxn ang="0">
                  <a:pos x="21" y="69"/>
                </a:cxn>
                <a:cxn ang="0">
                  <a:pos x="21" y="69"/>
                </a:cxn>
              </a:cxnLst>
              <a:rect l="0" t="0" r="r" b="b"/>
              <a:pathLst>
                <a:path w="150" h="69">
                  <a:moveTo>
                    <a:pt x="21" y="69"/>
                  </a:moveTo>
                  <a:cubicBezTo>
                    <a:pt x="23" y="69"/>
                    <a:pt x="24" y="69"/>
                    <a:pt x="26" y="68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44" y="36"/>
                    <a:pt x="150" y="26"/>
                    <a:pt x="147" y="16"/>
                  </a:cubicBezTo>
                  <a:cubicBezTo>
                    <a:pt x="144" y="6"/>
                    <a:pt x="134" y="0"/>
                    <a:pt x="124" y="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6" y="34"/>
                    <a:pt x="0" y="45"/>
                    <a:pt x="3" y="55"/>
                  </a:cubicBezTo>
                  <a:cubicBezTo>
                    <a:pt x="5" y="63"/>
                    <a:pt x="13" y="69"/>
                    <a:pt x="21" y="69"/>
                  </a:cubicBezTo>
                  <a:close/>
                  <a:moveTo>
                    <a:pt x="21" y="69"/>
                  </a:moveTo>
                  <a:cubicBezTo>
                    <a:pt x="21" y="69"/>
                    <a:pt x="21" y="69"/>
                    <a:pt x="21" y="6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110">
            <a:extLst>
              <a:ext uri="{FF2B5EF4-FFF2-40B4-BE49-F238E27FC236}">
                <a16:creationId xmlns:a16="http://schemas.microsoft.com/office/drawing/2014/main" id="{7A300D3F-93F0-40B6-B906-A42D8F078864}"/>
              </a:ext>
            </a:extLst>
          </p:cNvPr>
          <p:cNvSpPr>
            <a:spLocks noEditPoints="1"/>
          </p:cNvSpPr>
          <p:nvPr/>
        </p:nvSpPr>
        <p:spPr bwMode="auto">
          <a:xfrm>
            <a:off x="5404913" y="3805680"/>
            <a:ext cx="456272" cy="423420"/>
          </a:xfrm>
          <a:custGeom>
            <a:avLst/>
            <a:gdLst/>
            <a:ahLst/>
            <a:cxnLst>
              <a:cxn ang="0">
                <a:pos x="8" y="10"/>
              </a:cxn>
              <a:cxn ang="0">
                <a:pos x="0" y="10"/>
              </a:cxn>
              <a:cxn ang="0">
                <a:pos x="0" y="5"/>
              </a:cxn>
              <a:cxn ang="0">
                <a:pos x="8" y="5"/>
              </a:cxn>
              <a:cxn ang="0">
                <a:pos x="8" y="10"/>
              </a:cxn>
              <a:cxn ang="0">
                <a:pos x="33" y="30"/>
              </a:cxn>
              <a:cxn ang="0">
                <a:pos x="0" y="30"/>
              </a:cxn>
              <a:cxn ang="0">
                <a:pos x="0" y="25"/>
              </a:cxn>
              <a:cxn ang="0">
                <a:pos x="33" y="25"/>
              </a:cxn>
              <a:cxn ang="0">
                <a:pos x="33" y="30"/>
              </a:cxn>
              <a:cxn ang="0">
                <a:pos x="13" y="49"/>
              </a:cxn>
              <a:cxn ang="0">
                <a:pos x="0" y="49"/>
              </a:cxn>
              <a:cxn ang="0">
                <a:pos x="0" y="44"/>
              </a:cxn>
              <a:cxn ang="0">
                <a:pos x="13" y="44"/>
              </a:cxn>
              <a:cxn ang="0">
                <a:pos x="13" y="49"/>
              </a:cxn>
              <a:cxn ang="0">
                <a:pos x="24" y="3"/>
              </a:cxn>
              <a:cxn ang="0">
                <a:pos x="24" y="13"/>
              </a:cxn>
              <a:cxn ang="0">
                <a:pos x="22" y="15"/>
              </a:cxn>
              <a:cxn ang="0">
                <a:pos x="12" y="15"/>
              </a:cxn>
              <a:cxn ang="0">
                <a:pos x="9" y="13"/>
              </a:cxn>
              <a:cxn ang="0">
                <a:pos x="9" y="3"/>
              </a:cxn>
              <a:cxn ang="0">
                <a:pos x="12" y="0"/>
              </a:cxn>
              <a:cxn ang="0">
                <a:pos x="22" y="0"/>
              </a:cxn>
              <a:cxn ang="0">
                <a:pos x="24" y="3"/>
              </a:cxn>
              <a:cxn ang="0">
                <a:pos x="29" y="42"/>
              </a:cxn>
              <a:cxn ang="0">
                <a:pos x="29" y="51"/>
              </a:cxn>
              <a:cxn ang="0">
                <a:pos x="26" y="54"/>
              </a:cxn>
              <a:cxn ang="0">
                <a:pos x="17" y="54"/>
              </a:cxn>
              <a:cxn ang="0">
                <a:pos x="14" y="51"/>
              </a:cxn>
              <a:cxn ang="0">
                <a:pos x="14" y="42"/>
              </a:cxn>
              <a:cxn ang="0">
                <a:pos x="17" y="39"/>
              </a:cxn>
              <a:cxn ang="0">
                <a:pos x="26" y="39"/>
              </a:cxn>
              <a:cxn ang="0">
                <a:pos x="29" y="42"/>
              </a:cxn>
              <a:cxn ang="0">
                <a:pos x="58" y="10"/>
              </a:cxn>
              <a:cxn ang="0">
                <a:pos x="25" y="10"/>
              </a:cxn>
              <a:cxn ang="0">
                <a:pos x="25" y="5"/>
              </a:cxn>
              <a:cxn ang="0">
                <a:pos x="58" y="5"/>
              </a:cxn>
              <a:cxn ang="0">
                <a:pos x="58" y="10"/>
              </a:cxn>
              <a:cxn ang="0">
                <a:pos x="58" y="49"/>
              </a:cxn>
              <a:cxn ang="0">
                <a:pos x="30" y="49"/>
              </a:cxn>
              <a:cxn ang="0">
                <a:pos x="30" y="44"/>
              </a:cxn>
              <a:cxn ang="0">
                <a:pos x="58" y="44"/>
              </a:cxn>
              <a:cxn ang="0">
                <a:pos x="58" y="49"/>
              </a:cxn>
              <a:cxn ang="0">
                <a:pos x="48" y="22"/>
              </a:cxn>
              <a:cxn ang="0">
                <a:pos x="48" y="32"/>
              </a:cxn>
              <a:cxn ang="0">
                <a:pos x="46" y="34"/>
              </a:cxn>
              <a:cxn ang="0">
                <a:pos x="36" y="34"/>
              </a:cxn>
              <a:cxn ang="0">
                <a:pos x="34" y="32"/>
              </a:cxn>
              <a:cxn ang="0">
                <a:pos x="34" y="22"/>
              </a:cxn>
              <a:cxn ang="0">
                <a:pos x="36" y="20"/>
              </a:cxn>
              <a:cxn ang="0">
                <a:pos x="46" y="20"/>
              </a:cxn>
              <a:cxn ang="0">
                <a:pos x="48" y="22"/>
              </a:cxn>
              <a:cxn ang="0">
                <a:pos x="58" y="30"/>
              </a:cxn>
              <a:cxn ang="0">
                <a:pos x="50" y="30"/>
              </a:cxn>
              <a:cxn ang="0">
                <a:pos x="50" y="25"/>
              </a:cxn>
              <a:cxn ang="0">
                <a:pos x="58" y="25"/>
              </a:cxn>
              <a:cxn ang="0">
                <a:pos x="58" y="30"/>
              </a:cxn>
            </a:cxnLst>
            <a:rect l="0" t="0" r="r" b="b"/>
            <a:pathLst>
              <a:path w="58" h="54">
                <a:moveTo>
                  <a:pt x="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8" y="5"/>
                  <a:pt x="8" y="5"/>
                  <a:pt x="8" y="5"/>
                </a:cubicBezTo>
                <a:lnTo>
                  <a:pt x="8" y="10"/>
                </a:lnTo>
                <a:close/>
                <a:moveTo>
                  <a:pt x="33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25"/>
                  <a:pt x="0" y="25"/>
                  <a:pt x="0" y="25"/>
                </a:cubicBezTo>
                <a:cubicBezTo>
                  <a:pt x="33" y="25"/>
                  <a:pt x="33" y="25"/>
                  <a:pt x="33" y="25"/>
                </a:cubicBezTo>
                <a:lnTo>
                  <a:pt x="33" y="30"/>
                </a:lnTo>
                <a:close/>
                <a:moveTo>
                  <a:pt x="13" y="49"/>
                </a:moveTo>
                <a:cubicBezTo>
                  <a:pt x="0" y="49"/>
                  <a:pt x="0" y="49"/>
                  <a:pt x="0" y="49"/>
                </a:cubicBezTo>
                <a:cubicBezTo>
                  <a:pt x="0" y="44"/>
                  <a:pt x="0" y="44"/>
                  <a:pt x="0" y="44"/>
                </a:cubicBezTo>
                <a:cubicBezTo>
                  <a:pt x="13" y="44"/>
                  <a:pt x="13" y="44"/>
                  <a:pt x="13" y="44"/>
                </a:cubicBezTo>
                <a:lnTo>
                  <a:pt x="13" y="49"/>
                </a:lnTo>
                <a:close/>
                <a:moveTo>
                  <a:pt x="24" y="3"/>
                </a:moveTo>
                <a:cubicBezTo>
                  <a:pt x="24" y="13"/>
                  <a:pt x="24" y="13"/>
                  <a:pt x="24" y="13"/>
                </a:cubicBezTo>
                <a:cubicBezTo>
                  <a:pt x="24" y="14"/>
                  <a:pt x="23" y="15"/>
                  <a:pt x="2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5"/>
                  <a:pt x="9" y="14"/>
                  <a:pt x="9" y="13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11" y="0"/>
                  <a:pt x="1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2"/>
                  <a:pt x="24" y="3"/>
                </a:cubicBezTo>
                <a:close/>
                <a:moveTo>
                  <a:pt x="29" y="42"/>
                </a:moveTo>
                <a:cubicBezTo>
                  <a:pt x="29" y="51"/>
                  <a:pt x="29" y="51"/>
                  <a:pt x="29" y="51"/>
                </a:cubicBezTo>
                <a:cubicBezTo>
                  <a:pt x="29" y="53"/>
                  <a:pt x="28" y="54"/>
                  <a:pt x="26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5" y="54"/>
                  <a:pt x="14" y="53"/>
                  <a:pt x="14" y="51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0"/>
                  <a:pt x="15" y="39"/>
                  <a:pt x="17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8" y="39"/>
                  <a:pt x="29" y="40"/>
                  <a:pt x="29" y="42"/>
                </a:cubicBezTo>
                <a:close/>
                <a:moveTo>
                  <a:pt x="58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5" y="5"/>
                  <a:pt x="25" y="5"/>
                  <a:pt x="25" y="5"/>
                </a:cubicBezTo>
                <a:cubicBezTo>
                  <a:pt x="58" y="5"/>
                  <a:pt x="58" y="5"/>
                  <a:pt x="58" y="5"/>
                </a:cubicBezTo>
                <a:lnTo>
                  <a:pt x="58" y="10"/>
                </a:lnTo>
                <a:close/>
                <a:moveTo>
                  <a:pt x="58" y="49"/>
                </a:moveTo>
                <a:cubicBezTo>
                  <a:pt x="30" y="49"/>
                  <a:pt x="30" y="49"/>
                  <a:pt x="30" y="49"/>
                </a:cubicBezTo>
                <a:cubicBezTo>
                  <a:pt x="30" y="44"/>
                  <a:pt x="30" y="44"/>
                  <a:pt x="30" y="44"/>
                </a:cubicBezTo>
                <a:cubicBezTo>
                  <a:pt x="58" y="44"/>
                  <a:pt x="58" y="44"/>
                  <a:pt x="58" y="44"/>
                </a:cubicBezTo>
                <a:lnTo>
                  <a:pt x="58" y="49"/>
                </a:lnTo>
                <a:close/>
                <a:moveTo>
                  <a:pt x="48" y="22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7" y="34"/>
                  <a:pt x="46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5" y="34"/>
                  <a:pt x="34" y="33"/>
                  <a:pt x="34" y="3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1"/>
                  <a:pt x="35" y="20"/>
                  <a:pt x="36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8" y="22"/>
                </a:cubicBezTo>
                <a:close/>
                <a:moveTo>
                  <a:pt x="58" y="30"/>
                </a:moveTo>
                <a:cubicBezTo>
                  <a:pt x="50" y="30"/>
                  <a:pt x="50" y="30"/>
                  <a:pt x="50" y="30"/>
                </a:cubicBezTo>
                <a:cubicBezTo>
                  <a:pt x="50" y="25"/>
                  <a:pt x="50" y="25"/>
                  <a:pt x="50" y="25"/>
                </a:cubicBezTo>
                <a:cubicBezTo>
                  <a:pt x="58" y="25"/>
                  <a:pt x="58" y="25"/>
                  <a:pt x="58" y="25"/>
                </a:cubicBezTo>
                <a:lnTo>
                  <a:pt x="58" y="30"/>
                </a:lnTo>
                <a:close/>
              </a:path>
            </a:pathLst>
          </a:custGeom>
          <a:solidFill>
            <a:srgbClr val="B3D48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5124A4-DABF-4EFA-945C-1758638C59B6}"/>
              </a:ext>
            </a:extLst>
          </p:cNvPr>
          <p:cNvSpPr txBox="1"/>
          <p:nvPr/>
        </p:nvSpPr>
        <p:spPr>
          <a:xfrm>
            <a:off x="7579207" y="2272111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B3D686-D963-41EA-B75C-7363149F143A}"/>
              </a:ext>
            </a:extLst>
          </p:cNvPr>
          <p:cNvSpPr/>
          <p:nvPr/>
        </p:nvSpPr>
        <p:spPr>
          <a:xfrm>
            <a:off x="7579207" y="2672221"/>
            <a:ext cx="3856872" cy="62664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061029-7E92-4C63-95DB-3DE67FF4B3FD}"/>
              </a:ext>
            </a:extLst>
          </p:cNvPr>
          <p:cNvSpPr txBox="1"/>
          <p:nvPr/>
        </p:nvSpPr>
        <p:spPr>
          <a:xfrm>
            <a:off x="7558073" y="4899637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44C4B4-AA73-47A8-A311-5739CA198EAA}"/>
              </a:ext>
            </a:extLst>
          </p:cNvPr>
          <p:cNvSpPr/>
          <p:nvPr/>
        </p:nvSpPr>
        <p:spPr>
          <a:xfrm>
            <a:off x="7558073" y="5299747"/>
            <a:ext cx="3856872" cy="62664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1FF03DE-FA4A-47D4-80C2-88E8D66CC787}"/>
              </a:ext>
            </a:extLst>
          </p:cNvPr>
          <p:cNvSpPr txBox="1"/>
          <p:nvPr/>
        </p:nvSpPr>
        <p:spPr>
          <a:xfrm>
            <a:off x="2754474" y="3317553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EB6EEA-B009-40F4-A6CE-158140BE9E36}"/>
              </a:ext>
            </a:extLst>
          </p:cNvPr>
          <p:cNvSpPr/>
          <p:nvPr/>
        </p:nvSpPr>
        <p:spPr>
          <a:xfrm>
            <a:off x="754721" y="3717663"/>
            <a:ext cx="3856872" cy="62664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</p:spTree>
    <p:extLst>
      <p:ext uri="{BB962C8B-B14F-4D97-AF65-F5344CB8AC3E}">
        <p14:creationId xmlns:p14="http://schemas.microsoft.com/office/powerpoint/2010/main" val="333199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46BAE0-2226-4298-BEFA-429ED3858FDC}"/>
              </a:ext>
            </a:extLst>
          </p:cNvPr>
          <p:cNvSpPr/>
          <p:nvPr/>
        </p:nvSpPr>
        <p:spPr>
          <a:xfrm>
            <a:off x="11303543" y="307085"/>
            <a:ext cx="888457" cy="626769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03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5FFFD1-5F95-43F1-B67B-3B87A1B2ABAD}"/>
              </a:ext>
            </a:extLst>
          </p:cNvPr>
          <p:cNvSpPr txBox="1"/>
          <p:nvPr/>
        </p:nvSpPr>
        <p:spPr>
          <a:xfrm>
            <a:off x="8512951" y="209676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CFCAD8-1A9A-480D-8334-ACA2E71B309D}"/>
              </a:ext>
            </a:extLst>
          </p:cNvPr>
          <p:cNvSpPr/>
          <p:nvPr/>
        </p:nvSpPr>
        <p:spPr>
          <a:xfrm>
            <a:off x="9638664" y="620469"/>
            <a:ext cx="159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填写副标题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F58847-328B-4411-A96B-D18B5BE5E4EA}"/>
              </a:ext>
            </a:extLst>
          </p:cNvPr>
          <p:cNvSpPr/>
          <p:nvPr/>
        </p:nvSpPr>
        <p:spPr>
          <a:xfrm>
            <a:off x="874425" y="1764993"/>
            <a:ext cx="10340501" cy="2290997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7A204-27EE-41D1-82D7-558B87724E30}"/>
              </a:ext>
            </a:extLst>
          </p:cNvPr>
          <p:cNvSpPr txBox="1"/>
          <p:nvPr/>
        </p:nvSpPr>
        <p:spPr>
          <a:xfrm>
            <a:off x="6906223" y="2534959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sz="2000" dirty="0">
                <a:solidFill>
                  <a:schemeClr val="bg1"/>
                </a:solidFill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BCB3C4-FB0E-4A88-B27E-6C4520AC43F4}"/>
              </a:ext>
            </a:extLst>
          </p:cNvPr>
          <p:cNvSpPr/>
          <p:nvPr/>
        </p:nvSpPr>
        <p:spPr>
          <a:xfrm>
            <a:off x="1157607" y="2935069"/>
            <a:ext cx="7642603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  <p:pic>
        <p:nvPicPr>
          <p:cNvPr id="11" name="图片 10" descr="图片包含 蛋糕, 就坐, 室内, 餐桌&#10;&#10;已生成高可信度的说明">
            <a:extLst>
              <a:ext uri="{FF2B5EF4-FFF2-40B4-BE49-F238E27FC236}">
                <a16:creationId xmlns:a16="http://schemas.microsoft.com/office/drawing/2014/main" id="{0C72DAD3-354A-44B7-ABA6-ED5BE7F45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832" y="1722528"/>
            <a:ext cx="2414546" cy="295649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70C9FC-30E2-496A-AAA0-1DC9F1F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8" t="21431" r="10665" b="12394"/>
          <a:stretch/>
        </p:blipFill>
        <p:spPr>
          <a:xfrm>
            <a:off x="1564791" y="3447904"/>
            <a:ext cx="1814206" cy="261062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9E35FE2-9186-4841-9F14-666E0F7AA229}"/>
              </a:ext>
            </a:extLst>
          </p:cNvPr>
          <p:cNvSpPr txBox="1"/>
          <p:nvPr/>
        </p:nvSpPr>
        <p:spPr>
          <a:xfrm>
            <a:off x="2700117" y="4698721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EC3AA8-44FB-41A8-8830-C61CC4E2D4A2}"/>
              </a:ext>
            </a:extLst>
          </p:cNvPr>
          <p:cNvSpPr/>
          <p:nvPr/>
        </p:nvSpPr>
        <p:spPr>
          <a:xfrm>
            <a:off x="2829354" y="5055305"/>
            <a:ext cx="2853478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110E398-8780-45C9-A1AE-DEA5F9E79F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8" t="21431" r="10665" b="12394"/>
          <a:stretch/>
        </p:blipFill>
        <p:spPr>
          <a:xfrm>
            <a:off x="6129811" y="3461074"/>
            <a:ext cx="1814206" cy="26106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CE2098E-3D46-4626-8010-01B3213A24D4}"/>
              </a:ext>
            </a:extLst>
          </p:cNvPr>
          <p:cNvSpPr txBox="1"/>
          <p:nvPr/>
        </p:nvSpPr>
        <p:spPr>
          <a:xfrm>
            <a:off x="7265137" y="4711891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8F5986-31FB-42FE-9FC1-CD0672424889}"/>
              </a:ext>
            </a:extLst>
          </p:cNvPr>
          <p:cNvSpPr/>
          <p:nvPr/>
        </p:nvSpPr>
        <p:spPr>
          <a:xfrm>
            <a:off x="7394374" y="5068475"/>
            <a:ext cx="2853478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</p:spTree>
    <p:extLst>
      <p:ext uri="{BB962C8B-B14F-4D97-AF65-F5344CB8AC3E}">
        <p14:creationId xmlns:p14="http://schemas.microsoft.com/office/powerpoint/2010/main" val="403510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/>
      <p:bldP spid="16" grpId="0"/>
      <p:bldP spid="18" grpId="0"/>
      <p:bldP spid="19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46BAE0-2226-4298-BEFA-429ED3858FDC}"/>
              </a:ext>
            </a:extLst>
          </p:cNvPr>
          <p:cNvSpPr/>
          <p:nvPr/>
        </p:nvSpPr>
        <p:spPr>
          <a:xfrm>
            <a:off x="11303543" y="307085"/>
            <a:ext cx="888457" cy="626769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03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5FFFD1-5F95-43F1-B67B-3B87A1B2ABAD}"/>
              </a:ext>
            </a:extLst>
          </p:cNvPr>
          <p:cNvSpPr txBox="1"/>
          <p:nvPr/>
        </p:nvSpPr>
        <p:spPr>
          <a:xfrm>
            <a:off x="8512951" y="209676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CFCAD8-1A9A-480D-8334-ACA2E71B309D}"/>
              </a:ext>
            </a:extLst>
          </p:cNvPr>
          <p:cNvSpPr/>
          <p:nvPr/>
        </p:nvSpPr>
        <p:spPr>
          <a:xfrm>
            <a:off x="9638664" y="620469"/>
            <a:ext cx="159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填写副标题</a:t>
            </a:r>
            <a:endParaRPr lang="zh-CN" altLang="en-US" sz="1600" dirty="0"/>
          </a:p>
        </p:txBody>
      </p:sp>
      <p:cxnSp>
        <p:nvCxnSpPr>
          <p:cNvPr id="8" name="肘形连接符 3">
            <a:extLst>
              <a:ext uri="{FF2B5EF4-FFF2-40B4-BE49-F238E27FC236}">
                <a16:creationId xmlns:a16="http://schemas.microsoft.com/office/drawing/2014/main" id="{F528CA84-A91A-4F45-AFDA-71E5BF0EB7D3}"/>
              </a:ext>
            </a:extLst>
          </p:cNvPr>
          <p:cNvCxnSpPr/>
          <p:nvPr/>
        </p:nvCxnSpPr>
        <p:spPr>
          <a:xfrm rot="10800000">
            <a:off x="3107846" y="3594491"/>
            <a:ext cx="1541785" cy="429843"/>
          </a:xfrm>
          <a:prstGeom prst="bentConnector3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7825EFA7-8B9B-4257-8CC7-D11CBFEB47B2}"/>
              </a:ext>
            </a:extLst>
          </p:cNvPr>
          <p:cNvSpPr/>
          <p:nvPr/>
        </p:nvSpPr>
        <p:spPr>
          <a:xfrm>
            <a:off x="4875560" y="1832721"/>
            <a:ext cx="2245088" cy="1597510"/>
          </a:xfrm>
          <a:prstGeom prst="triangle">
            <a:avLst>
              <a:gd name="adj" fmla="val 49999"/>
            </a:avLst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7C26598E-35B0-4550-9B7D-C9DF4EBF65ED}"/>
              </a:ext>
            </a:extLst>
          </p:cNvPr>
          <p:cNvSpPr/>
          <p:nvPr/>
        </p:nvSpPr>
        <p:spPr>
          <a:xfrm>
            <a:off x="4133783" y="3703212"/>
            <a:ext cx="3782887" cy="1017735"/>
          </a:xfrm>
          <a:prstGeom prst="trapezoid">
            <a:avLst>
              <a:gd name="adj" fmla="val 66259"/>
            </a:avLst>
          </a:prstGeom>
          <a:solidFill>
            <a:srgbClr val="B3D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2100C74A-8F86-4056-9D80-9AD19002C70C}"/>
              </a:ext>
            </a:extLst>
          </p:cNvPr>
          <p:cNvSpPr/>
          <p:nvPr/>
        </p:nvSpPr>
        <p:spPr>
          <a:xfrm>
            <a:off x="3388669" y="4941397"/>
            <a:ext cx="5273115" cy="1017735"/>
          </a:xfrm>
          <a:prstGeom prst="trapezoid">
            <a:avLst>
              <a:gd name="adj" fmla="val 66259"/>
            </a:avLst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46659C8-4FF7-4B9D-800A-0D401F5C7FE6}"/>
              </a:ext>
            </a:extLst>
          </p:cNvPr>
          <p:cNvSpPr txBox="1"/>
          <p:nvPr/>
        </p:nvSpPr>
        <p:spPr>
          <a:xfrm>
            <a:off x="5331128" y="2523876"/>
            <a:ext cx="1333951" cy="646331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latin typeface="康熙字典體" pitchFamily="2" charset="-120"/>
                <a:ea typeface="康熙字典體" pitchFamily="2" charset="-120"/>
              </a:rPr>
              <a:t>添加</a:t>
            </a:r>
            <a:endParaRPr lang="en-US" altLang="zh-CN" sz="1800" dirty="0">
              <a:solidFill>
                <a:schemeClr val="bg1"/>
              </a:solidFill>
              <a:latin typeface="康熙字典體" pitchFamily="2" charset="-120"/>
              <a:ea typeface="康熙字典體" pitchFamily="2" charset="-120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康熙字典體" pitchFamily="2" charset="-120"/>
                <a:ea typeface="康熙字典體" pitchFamily="2" charset="-120"/>
              </a:rPr>
              <a:t>文本信息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170E1C-528F-41A5-93C7-77427F1069F0}"/>
              </a:ext>
            </a:extLst>
          </p:cNvPr>
          <p:cNvSpPr txBox="1"/>
          <p:nvPr/>
        </p:nvSpPr>
        <p:spPr>
          <a:xfrm>
            <a:off x="5097072" y="4054803"/>
            <a:ext cx="1802062" cy="369332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265A04-A51E-4DAA-8338-50CD3C5585F6}"/>
              </a:ext>
            </a:extLst>
          </p:cNvPr>
          <p:cNvSpPr txBox="1"/>
          <p:nvPr/>
        </p:nvSpPr>
        <p:spPr>
          <a:xfrm>
            <a:off x="5097072" y="5288217"/>
            <a:ext cx="1802062" cy="369332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BCAC812-8726-4763-8011-548961DD9070}"/>
              </a:ext>
            </a:extLst>
          </p:cNvPr>
          <p:cNvSpPr/>
          <p:nvPr/>
        </p:nvSpPr>
        <p:spPr>
          <a:xfrm>
            <a:off x="7576216" y="2393679"/>
            <a:ext cx="3461245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05B098F-7637-4839-983B-519DAC0F8FD2}"/>
              </a:ext>
            </a:extLst>
          </p:cNvPr>
          <p:cNvSpPr/>
          <p:nvPr/>
        </p:nvSpPr>
        <p:spPr>
          <a:xfrm>
            <a:off x="1146018" y="3702954"/>
            <a:ext cx="3052446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38A2B65-CA39-47D8-B53D-E97887CF315D}"/>
              </a:ext>
            </a:extLst>
          </p:cNvPr>
          <p:cNvSpPr/>
          <p:nvPr/>
        </p:nvSpPr>
        <p:spPr>
          <a:xfrm>
            <a:off x="8613149" y="4960598"/>
            <a:ext cx="3461245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pic>
        <p:nvPicPr>
          <p:cNvPr id="45" name="图片 44" descr="图片包含 植物&#10;&#10;已生成高可信度的说明">
            <a:extLst>
              <a:ext uri="{FF2B5EF4-FFF2-40B4-BE49-F238E27FC236}">
                <a16:creationId xmlns:a16="http://schemas.microsoft.com/office/drawing/2014/main" id="{D0980B33-4733-4204-8F29-F17DC4B48F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16" y="2286926"/>
            <a:ext cx="1706394" cy="1279796"/>
          </a:xfrm>
          <a:prstGeom prst="rect">
            <a:avLst/>
          </a:prstGeom>
        </p:spPr>
      </p:pic>
      <p:pic>
        <p:nvPicPr>
          <p:cNvPr id="46" name="图片 45" descr="图片包含 植物&#10;&#10;已生成高可信度的说明">
            <a:extLst>
              <a:ext uri="{FF2B5EF4-FFF2-40B4-BE49-F238E27FC236}">
                <a16:creationId xmlns:a16="http://schemas.microsoft.com/office/drawing/2014/main" id="{5EFCAE47-D51E-48F9-AE91-9DF3E364E1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42" y="4835318"/>
            <a:ext cx="1706394" cy="12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19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0" grpId="0" animBg="1"/>
      <p:bldP spid="38" grpId="0"/>
      <p:bldP spid="39" grpId="0"/>
      <p:bldP spid="40" grpId="0"/>
      <p:bldP spid="41" grpId="0"/>
      <p:bldP spid="42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pic>
        <p:nvPicPr>
          <p:cNvPr id="3" name="图片 2" descr="图片包含 餐桌&#10;&#10;已生成极高可信度的说明">
            <a:extLst>
              <a:ext uri="{FF2B5EF4-FFF2-40B4-BE49-F238E27FC236}">
                <a16:creationId xmlns:a16="http://schemas.microsoft.com/office/drawing/2014/main" id="{2A127A55-8F83-4401-9A7C-135DE2A020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94" y="184825"/>
            <a:ext cx="4839606" cy="656616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68029C8-AC7B-4D77-ABF9-521A9BB7ED69}"/>
              </a:ext>
            </a:extLst>
          </p:cNvPr>
          <p:cNvSpPr txBox="1"/>
          <p:nvPr/>
        </p:nvSpPr>
        <p:spPr>
          <a:xfrm>
            <a:off x="3449176" y="3214935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5B7E281-CF53-4B24-AADD-FB5725787192}"/>
              </a:ext>
            </a:extLst>
          </p:cNvPr>
          <p:cNvSpPr/>
          <p:nvPr/>
        </p:nvSpPr>
        <p:spPr>
          <a:xfrm>
            <a:off x="1915010" y="3871886"/>
            <a:ext cx="5849194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8844D7E-F8ED-4819-B972-9BEF0DA41C82}"/>
              </a:ext>
            </a:extLst>
          </p:cNvPr>
          <p:cNvSpPr txBox="1"/>
          <p:nvPr/>
        </p:nvSpPr>
        <p:spPr>
          <a:xfrm>
            <a:off x="3750806" y="2181603"/>
            <a:ext cx="2161210" cy="769441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sz="4400" dirty="0">
                <a:solidFill>
                  <a:srgbClr val="A0D3CC"/>
                </a:solidFill>
                <a:latin typeface="康熙字典體" pitchFamily="2" charset="-120"/>
                <a:ea typeface="康熙字典體" pitchFamily="2" charset="-120"/>
              </a:rPr>
              <a:t>第四章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8B495BE-B3DD-486B-93DE-C96AE3FB2B8A}"/>
              </a:ext>
            </a:extLst>
          </p:cNvPr>
          <p:cNvCxnSpPr/>
          <p:nvPr/>
        </p:nvCxnSpPr>
        <p:spPr>
          <a:xfrm>
            <a:off x="3279753" y="3257760"/>
            <a:ext cx="0" cy="4188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6B58439-6F85-4176-BDAF-AEBF9ECCBBB8}"/>
              </a:ext>
            </a:extLst>
          </p:cNvPr>
          <p:cNvCxnSpPr/>
          <p:nvPr/>
        </p:nvCxnSpPr>
        <p:spPr>
          <a:xfrm>
            <a:off x="6340723" y="3257760"/>
            <a:ext cx="0" cy="4188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7EFD0D6-8FDC-4312-A7DD-1711AD9362DF}"/>
              </a:ext>
            </a:extLst>
          </p:cNvPr>
          <p:cNvGrpSpPr/>
          <p:nvPr/>
        </p:nvGrpSpPr>
        <p:grpSpPr>
          <a:xfrm>
            <a:off x="4533989" y="5075699"/>
            <a:ext cx="611235" cy="479098"/>
            <a:chOff x="6527239" y="5601038"/>
            <a:chExt cx="492088" cy="385707"/>
          </a:xfrm>
        </p:grpSpPr>
        <p:pic>
          <p:nvPicPr>
            <p:cNvPr id="37" name="Picture 2" descr="http://img.hb.aicdn.com/abdfbcaeedb85dbf45185b6c0c52f5633f3cfe2e60c0-CoRSc5">
              <a:extLst>
                <a:ext uri="{FF2B5EF4-FFF2-40B4-BE49-F238E27FC236}">
                  <a16:creationId xmlns:a16="http://schemas.microsoft.com/office/drawing/2014/main" id="{690DD468-26DA-4183-974C-E264A01EC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580" y="5601038"/>
              <a:ext cx="374479" cy="38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0C596A4-7A9C-4DBF-AB0C-9301C9387700}"/>
                </a:ext>
              </a:extLst>
            </p:cNvPr>
            <p:cNvSpPr txBox="1"/>
            <p:nvPr/>
          </p:nvSpPr>
          <p:spPr>
            <a:xfrm>
              <a:off x="6527239" y="5601038"/>
              <a:ext cx="492088" cy="34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节气</a:t>
              </a:r>
              <a:endParaRPr lang="en-US" altLang="zh-CN" sz="1100" dirty="0">
                <a:solidFill>
                  <a:schemeClr val="bg1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endParaRPr>
            </a:p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特辑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34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46BAE0-2226-4298-BEFA-429ED3858FDC}"/>
              </a:ext>
            </a:extLst>
          </p:cNvPr>
          <p:cNvSpPr/>
          <p:nvPr/>
        </p:nvSpPr>
        <p:spPr>
          <a:xfrm>
            <a:off x="11303543" y="307085"/>
            <a:ext cx="888457" cy="626769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04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5FFFD1-5F95-43F1-B67B-3B87A1B2ABAD}"/>
              </a:ext>
            </a:extLst>
          </p:cNvPr>
          <p:cNvSpPr txBox="1"/>
          <p:nvPr/>
        </p:nvSpPr>
        <p:spPr>
          <a:xfrm>
            <a:off x="8512951" y="209676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CFCAD8-1A9A-480D-8334-ACA2E71B309D}"/>
              </a:ext>
            </a:extLst>
          </p:cNvPr>
          <p:cNvSpPr/>
          <p:nvPr/>
        </p:nvSpPr>
        <p:spPr>
          <a:xfrm>
            <a:off x="9638664" y="620469"/>
            <a:ext cx="159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填写副标题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765486-BF07-4AEE-9F55-FADBE5E6B507}"/>
              </a:ext>
            </a:extLst>
          </p:cNvPr>
          <p:cNvSpPr/>
          <p:nvPr/>
        </p:nvSpPr>
        <p:spPr>
          <a:xfrm>
            <a:off x="3832699" y="4546045"/>
            <a:ext cx="7470844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6F03F5A-E603-4870-8069-2AC3AD3FDBD2}"/>
              </a:ext>
            </a:extLst>
          </p:cNvPr>
          <p:cNvGrpSpPr/>
          <p:nvPr/>
        </p:nvGrpSpPr>
        <p:grpSpPr>
          <a:xfrm>
            <a:off x="7335983" y="2231204"/>
            <a:ext cx="3856731" cy="1598027"/>
            <a:chOff x="4490938" y="4253677"/>
            <a:chExt cx="3028542" cy="125486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A5A9C00-52D8-45A8-8400-6BF94772BC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84" t="41135" r="10584" b="40567"/>
            <a:stretch/>
          </p:blipFill>
          <p:spPr>
            <a:xfrm>
              <a:off x="6001965" y="4253677"/>
              <a:ext cx="1517515" cy="125486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27C1BD4-CDDF-4C7F-809E-6338498C7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08" t="41135" r="51597" b="40567"/>
            <a:stretch/>
          </p:blipFill>
          <p:spPr>
            <a:xfrm>
              <a:off x="4490938" y="4253677"/>
              <a:ext cx="1423479" cy="1254869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A7CA62-55BD-40B9-9C9E-33D14FE051D5}"/>
              </a:ext>
            </a:extLst>
          </p:cNvPr>
          <p:cNvGrpSpPr/>
          <p:nvPr/>
        </p:nvGrpSpPr>
        <p:grpSpPr>
          <a:xfrm>
            <a:off x="9989445" y="5410407"/>
            <a:ext cx="611235" cy="479098"/>
            <a:chOff x="6527239" y="5601038"/>
            <a:chExt cx="492088" cy="385707"/>
          </a:xfrm>
        </p:grpSpPr>
        <p:pic>
          <p:nvPicPr>
            <p:cNvPr id="14" name="Picture 2" descr="http://img.hb.aicdn.com/abdfbcaeedb85dbf45185b6c0c52f5633f3cfe2e60c0-CoRSc5">
              <a:extLst>
                <a:ext uri="{FF2B5EF4-FFF2-40B4-BE49-F238E27FC236}">
                  <a16:creationId xmlns:a16="http://schemas.microsoft.com/office/drawing/2014/main" id="{014F877F-627A-4917-8135-9BD0428C1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580" y="5601038"/>
              <a:ext cx="374479" cy="38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AB3DAFF-28D2-4AAD-BFEE-8F8FE2A25FC8}"/>
                </a:ext>
              </a:extLst>
            </p:cNvPr>
            <p:cNvSpPr txBox="1"/>
            <p:nvPr/>
          </p:nvSpPr>
          <p:spPr>
            <a:xfrm>
              <a:off x="6527239" y="5601038"/>
              <a:ext cx="492088" cy="34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节气</a:t>
              </a:r>
              <a:endParaRPr lang="en-US" altLang="zh-CN" sz="1100" dirty="0">
                <a:solidFill>
                  <a:schemeClr val="bg1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endParaRPr>
            </a:p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特辑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98899F01-9906-4C54-834B-723E5F539888}"/>
              </a:ext>
            </a:extLst>
          </p:cNvPr>
          <p:cNvSpPr txBox="1"/>
          <p:nvPr/>
        </p:nvSpPr>
        <p:spPr>
          <a:xfrm>
            <a:off x="8998709" y="3978702"/>
            <a:ext cx="2319326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265046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46BAE0-2226-4298-BEFA-429ED3858FDC}"/>
              </a:ext>
            </a:extLst>
          </p:cNvPr>
          <p:cNvSpPr/>
          <p:nvPr/>
        </p:nvSpPr>
        <p:spPr>
          <a:xfrm>
            <a:off x="11303543" y="307085"/>
            <a:ext cx="888457" cy="626769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04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5FFFD1-5F95-43F1-B67B-3B87A1B2ABAD}"/>
              </a:ext>
            </a:extLst>
          </p:cNvPr>
          <p:cNvSpPr txBox="1"/>
          <p:nvPr/>
        </p:nvSpPr>
        <p:spPr>
          <a:xfrm>
            <a:off x="8512951" y="209676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CFCAD8-1A9A-480D-8334-ACA2E71B309D}"/>
              </a:ext>
            </a:extLst>
          </p:cNvPr>
          <p:cNvSpPr/>
          <p:nvPr/>
        </p:nvSpPr>
        <p:spPr>
          <a:xfrm>
            <a:off x="9638664" y="620469"/>
            <a:ext cx="159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填写副标题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542F2-7CFA-4C86-B1ED-7FED45A2472A}"/>
              </a:ext>
            </a:extLst>
          </p:cNvPr>
          <p:cNvSpPr txBox="1"/>
          <p:nvPr/>
        </p:nvSpPr>
        <p:spPr>
          <a:xfrm>
            <a:off x="8383714" y="5032797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99F63E-96CD-46B3-B558-8FFFBA281C5F}"/>
              </a:ext>
            </a:extLst>
          </p:cNvPr>
          <p:cNvSpPr/>
          <p:nvPr/>
        </p:nvSpPr>
        <p:spPr>
          <a:xfrm>
            <a:off x="8512951" y="5389381"/>
            <a:ext cx="3004598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ED2142-CE1C-473A-9818-B1BC59792B27}"/>
              </a:ext>
            </a:extLst>
          </p:cNvPr>
          <p:cNvSpPr txBox="1"/>
          <p:nvPr/>
        </p:nvSpPr>
        <p:spPr>
          <a:xfrm>
            <a:off x="2266005" y="3106246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077326-1C30-4418-94CD-C46B8316E8C2}"/>
              </a:ext>
            </a:extLst>
          </p:cNvPr>
          <p:cNvSpPr/>
          <p:nvPr/>
        </p:nvSpPr>
        <p:spPr>
          <a:xfrm>
            <a:off x="862593" y="3509953"/>
            <a:ext cx="3250801" cy="146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D0A4EC-9821-43DA-9AEF-F388A9791AC7}"/>
              </a:ext>
            </a:extLst>
          </p:cNvPr>
          <p:cNvSpPr/>
          <p:nvPr/>
        </p:nvSpPr>
        <p:spPr>
          <a:xfrm>
            <a:off x="6296738" y="1996243"/>
            <a:ext cx="4997075" cy="1658153"/>
          </a:xfrm>
          <a:prstGeom prst="rect">
            <a:avLst/>
          </a:prstGeom>
          <a:solidFill>
            <a:srgbClr val="B3D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8B8F06-83AE-4B2F-A0AD-AE792A7A10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3" b="11064"/>
          <a:stretch/>
        </p:blipFill>
        <p:spPr>
          <a:xfrm>
            <a:off x="4147535" y="1292766"/>
            <a:ext cx="5210474" cy="47232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CFB14D-07C5-4493-8036-068A07B37D84}"/>
              </a:ext>
            </a:extLst>
          </p:cNvPr>
          <p:cNvSpPr txBox="1"/>
          <p:nvPr/>
        </p:nvSpPr>
        <p:spPr>
          <a:xfrm>
            <a:off x="7031673" y="2323071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sz="2000" dirty="0">
                <a:solidFill>
                  <a:schemeClr val="bg1"/>
                </a:solidFill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C0748A-CAC7-4A61-AA31-051DFD53D0C7}"/>
              </a:ext>
            </a:extLst>
          </p:cNvPr>
          <p:cNvSpPr/>
          <p:nvPr/>
        </p:nvSpPr>
        <p:spPr>
          <a:xfrm>
            <a:off x="7160910" y="2679655"/>
            <a:ext cx="4074538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</p:spTree>
    <p:extLst>
      <p:ext uri="{BB962C8B-B14F-4D97-AF65-F5344CB8AC3E}">
        <p14:creationId xmlns:p14="http://schemas.microsoft.com/office/powerpoint/2010/main" val="381498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 animBg="1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46BAE0-2226-4298-BEFA-429ED3858FDC}"/>
              </a:ext>
            </a:extLst>
          </p:cNvPr>
          <p:cNvSpPr/>
          <p:nvPr/>
        </p:nvSpPr>
        <p:spPr>
          <a:xfrm>
            <a:off x="11303543" y="307085"/>
            <a:ext cx="888457" cy="626769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04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5FFFD1-5F95-43F1-B67B-3B87A1B2ABAD}"/>
              </a:ext>
            </a:extLst>
          </p:cNvPr>
          <p:cNvSpPr txBox="1"/>
          <p:nvPr/>
        </p:nvSpPr>
        <p:spPr>
          <a:xfrm>
            <a:off x="8512951" y="209676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CFCAD8-1A9A-480D-8334-ACA2E71B309D}"/>
              </a:ext>
            </a:extLst>
          </p:cNvPr>
          <p:cNvSpPr/>
          <p:nvPr/>
        </p:nvSpPr>
        <p:spPr>
          <a:xfrm>
            <a:off x="9638664" y="620469"/>
            <a:ext cx="159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填写副标题</a:t>
            </a:r>
            <a:endParaRPr lang="zh-CN" altLang="en-US" sz="1600" dirty="0"/>
          </a:p>
        </p:txBody>
      </p:sp>
      <p:cxnSp>
        <p:nvCxnSpPr>
          <p:cNvPr id="6" name="Straight Connector 23">
            <a:extLst>
              <a:ext uri="{FF2B5EF4-FFF2-40B4-BE49-F238E27FC236}">
                <a16:creationId xmlns:a16="http://schemas.microsoft.com/office/drawing/2014/main" id="{91FA8274-7C81-4C9C-AA72-B4F4EC422B41}"/>
              </a:ext>
            </a:extLst>
          </p:cNvPr>
          <p:cNvCxnSpPr/>
          <p:nvPr/>
        </p:nvCxnSpPr>
        <p:spPr>
          <a:xfrm>
            <a:off x="3803693" y="2921199"/>
            <a:ext cx="893415" cy="0"/>
          </a:xfrm>
          <a:prstGeom prst="line">
            <a:avLst/>
          </a:prstGeom>
          <a:ln w="12700">
            <a:solidFill>
              <a:srgbClr val="A0D3C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87">
            <a:extLst>
              <a:ext uri="{FF2B5EF4-FFF2-40B4-BE49-F238E27FC236}">
                <a16:creationId xmlns:a16="http://schemas.microsoft.com/office/drawing/2014/main" id="{AA6F3FD7-1EFD-4D23-B79A-3B3384E984AB}"/>
              </a:ext>
            </a:extLst>
          </p:cNvPr>
          <p:cNvSpPr>
            <a:spLocks noChangeAspect="1"/>
          </p:cNvSpPr>
          <p:nvPr/>
        </p:nvSpPr>
        <p:spPr bwMode="auto">
          <a:xfrm>
            <a:off x="5934903" y="3618131"/>
            <a:ext cx="357617" cy="357710"/>
          </a:xfrm>
          <a:custGeom>
            <a:avLst/>
            <a:gdLst>
              <a:gd name="T0" fmla="+- 0 10798 9"/>
              <a:gd name="T1" fmla="*/ T0 w 21578"/>
              <a:gd name="T2" fmla="*/ 10800 h 21600"/>
              <a:gd name="T3" fmla="+- 0 10798 9"/>
              <a:gd name="T4" fmla="*/ T3 w 21578"/>
              <a:gd name="T5" fmla="*/ 10800 h 21600"/>
              <a:gd name="T6" fmla="+- 0 10798 9"/>
              <a:gd name="T7" fmla="*/ T6 w 21578"/>
              <a:gd name="T8" fmla="*/ 10800 h 21600"/>
              <a:gd name="T9" fmla="+- 0 10798 9"/>
              <a:gd name="T10" fmla="*/ T9 w 2157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6"/>
                  <a:pt x="21562" y="10284"/>
                  <a:pt x="21574" y="10428"/>
                </a:cubicBezTo>
                <a:cubicBezTo>
                  <a:pt x="21590" y="10569"/>
                  <a:pt x="21562" y="10702"/>
                  <a:pt x="21483" y="10820"/>
                </a:cubicBezTo>
                <a:lnTo>
                  <a:pt x="20967" y="11551"/>
                </a:lnTo>
                <a:cubicBezTo>
                  <a:pt x="20891" y="11678"/>
                  <a:pt x="20778" y="11744"/>
                  <a:pt x="20634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1" y="11632"/>
                </a:cubicBezTo>
                <a:lnTo>
                  <a:pt x="11078" y="3253"/>
                </a:lnTo>
                <a:cubicBezTo>
                  <a:pt x="10884" y="3072"/>
                  <a:pt x="10695" y="3072"/>
                  <a:pt x="10503" y="3253"/>
                </a:cubicBezTo>
                <a:lnTo>
                  <a:pt x="1980" y="11632"/>
                </a:lnTo>
                <a:cubicBezTo>
                  <a:pt x="1918" y="11704"/>
                  <a:pt x="1819" y="11744"/>
                  <a:pt x="1692" y="11744"/>
                </a:cubicBezTo>
                <a:lnTo>
                  <a:pt x="944" y="11744"/>
                </a:lnTo>
                <a:cubicBezTo>
                  <a:pt x="808" y="11744"/>
                  <a:pt x="695" y="11678"/>
                  <a:pt x="611" y="11551"/>
                </a:cubicBezTo>
                <a:lnTo>
                  <a:pt x="96" y="10820"/>
                </a:lnTo>
                <a:cubicBezTo>
                  <a:pt x="19" y="10710"/>
                  <a:pt x="-9" y="10584"/>
                  <a:pt x="2" y="10440"/>
                </a:cubicBezTo>
                <a:cubicBezTo>
                  <a:pt x="19" y="10298"/>
                  <a:pt x="74" y="10175"/>
                  <a:pt x="165" y="10074"/>
                </a:cubicBezTo>
                <a:lnTo>
                  <a:pt x="10112" y="287"/>
                </a:lnTo>
                <a:cubicBezTo>
                  <a:pt x="10321" y="106"/>
                  <a:pt x="10546" y="8"/>
                  <a:pt x="10788" y="0"/>
                </a:cubicBezTo>
                <a:cubicBezTo>
                  <a:pt x="11042" y="0"/>
                  <a:pt x="11267" y="97"/>
                  <a:pt x="11469" y="287"/>
                </a:cubicBezTo>
                <a:lnTo>
                  <a:pt x="14220" y="2991"/>
                </a:lnTo>
                <a:lnTo>
                  <a:pt x="14220" y="1586"/>
                </a:lnTo>
                <a:cubicBezTo>
                  <a:pt x="14220" y="1436"/>
                  <a:pt x="14266" y="1313"/>
                  <a:pt x="14352" y="1206"/>
                </a:cubicBezTo>
                <a:cubicBezTo>
                  <a:pt x="14441" y="1099"/>
                  <a:pt x="14546" y="1048"/>
                  <a:pt x="14669" y="1048"/>
                </a:cubicBezTo>
                <a:lnTo>
                  <a:pt x="17226" y="1048"/>
                </a:lnTo>
                <a:cubicBezTo>
                  <a:pt x="17348" y="1048"/>
                  <a:pt x="17451" y="1099"/>
                  <a:pt x="17530" y="1206"/>
                </a:cubicBezTo>
                <a:cubicBezTo>
                  <a:pt x="17609" y="1312"/>
                  <a:pt x="17653" y="1436"/>
                  <a:pt x="17653" y="1586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7"/>
                </a:moveTo>
                <a:lnTo>
                  <a:pt x="18523" y="20551"/>
                </a:lnTo>
                <a:cubicBezTo>
                  <a:pt x="18523" y="20854"/>
                  <a:pt x="18441" y="21104"/>
                  <a:pt x="18276" y="21300"/>
                </a:cubicBezTo>
                <a:cubicBezTo>
                  <a:pt x="18110" y="21502"/>
                  <a:pt x="17904" y="21599"/>
                  <a:pt x="17653" y="21599"/>
                </a:cubicBezTo>
                <a:lnTo>
                  <a:pt x="12809" y="21599"/>
                </a:lnTo>
                <a:lnTo>
                  <a:pt x="12809" y="14736"/>
                </a:lnTo>
                <a:lnTo>
                  <a:pt x="8772" y="14736"/>
                </a:lnTo>
                <a:lnTo>
                  <a:pt x="8772" y="21599"/>
                </a:lnTo>
                <a:lnTo>
                  <a:pt x="3928" y="21599"/>
                </a:lnTo>
                <a:cubicBezTo>
                  <a:pt x="3677" y="21599"/>
                  <a:pt x="3468" y="21502"/>
                  <a:pt x="3303" y="21300"/>
                </a:cubicBezTo>
                <a:cubicBezTo>
                  <a:pt x="3140" y="21104"/>
                  <a:pt x="3056" y="20854"/>
                  <a:pt x="3056" y="20551"/>
                </a:cubicBezTo>
                <a:lnTo>
                  <a:pt x="3056" y="11977"/>
                </a:lnTo>
                <a:lnTo>
                  <a:pt x="10788" y="4356"/>
                </a:lnTo>
                <a:lnTo>
                  <a:pt x="18523" y="11977"/>
                </a:lnTo>
                <a:close/>
              </a:path>
            </a:pathLst>
          </a:custGeom>
          <a:solidFill>
            <a:srgbClr val="699034"/>
          </a:solidFill>
          <a:ln>
            <a:noFill/>
          </a:ln>
          <a:effectLst/>
          <a:ex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50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EF6BF6A-EDBC-4ADB-8241-2C6AF094CE1A}"/>
              </a:ext>
            </a:extLst>
          </p:cNvPr>
          <p:cNvGrpSpPr/>
          <p:nvPr/>
        </p:nvGrpSpPr>
        <p:grpSpPr>
          <a:xfrm>
            <a:off x="4478394" y="2177464"/>
            <a:ext cx="3282227" cy="3279290"/>
            <a:chOff x="4454887" y="2239297"/>
            <a:chExt cx="3282227" cy="3279290"/>
          </a:xfrm>
        </p:grpSpPr>
        <p:grpSp>
          <p:nvGrpSpPr>
            <p:cNvPr id="9" name="Group 32">
              <a:extLst>
                <a:ext uri="{FF2B5EF4-FFF2-40B4-BE49-F238E27FC236}">
                  <a16:creationId xmlns:a16="http://schemas.microsoft.com/office/drawing/2014/main" id="{088C006D-72D5-4F1E-AC17-5742B238E818}"/>
                </a:ext>
              </a:extLst>
            </p:cNvPr>
            <p:cNvGrpSpPr/>
            <p:nvPr/>
          </p:nvGrpSpPr>
          <p:grpSpPr>
            <a:xfrm>
              <a:off x="4454887" y="2284803"/>
              <a:ext cx="1727719" cy="1644048"/>
              <a:chOff x="4321175" y="2138103"/>
              <a:chExt cx="1868488" cy="1778000"/>
            </a:xfrm>
          </p:grpSpPr>
          <p:sp>
            <p:nvSpPr>
              <p:cNvPr id="21" name="Freeform 8">
                <a:extLst>
                  <a:ext uri="{FF2B5EF4-FFF2-40B4-BE49-F238E27FC236}">
                    <a16:creationId xmlns:a16="http://schemas.microsoft.com/office/drawing/2014/main" id="{44E7C0DF-EF4E-494F-A345-172F65BDC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1175" y="2138103"/>
                <a:ext cx="1868488" cy="1778000"/>
              </a:xfrm>
              <a:custGeom>
                <a:avLst/>
                <a:gdLst>
                  <a:gd name="T0" fmla="*/ 497 w 497"/>
                  <a:gd name="T1" fmla="*/ 134 h 473"/>
                  <a:gd name="T2" fmla="*/ 408 w 497"/>
                  <a:gd name="T3" fmla="*/ 225 h 473"/>
                  <a:gd name="T4" fmla="*/ 230 w 497"/>
                  <a:gd name="T5" fmla="*/ 440 h 473"/>
                  <a:gd name="T6" fmla="*/ 130 w 497"/>
                  <a:gd name="T7" fmla="*/ 342 h 473"/>
                  <a:gd name="T8" fmla="*/ 0 w 497"/>
                  <a:gd name="T9" fmla="*/ 473 h 473"/>
                  <a:gd name="T10" fmla="*/ 0 w 497"/>
                  <a:gd name="T11" fmla="*/ 459 h 473"/>
                  <a:gd name="T12" fmla="*/ 361 w 497"/>
                  <a:gd name="T13" fmla="*/ 0 h 473"/>
                  <a:gd name="T14" fmla="*/ 497 w 497"/>
                  <a:gd name="T15" fmla="*/ 134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7" h="473">
                    <a:moveTo>
                      <a:pt x="497" y="134"/>
                    </a:moveTo>
                    <a:cubicBezTo>
                      <a:pt x="408" y="225"/>
                      <a:pt x="408" y="225"/>
                      <a:pt x="408" y="225"/>
                    </a:cubicBezTo>
                    <a:cubicBezTo>
                      <a:pt x="311" y="252"/>
                      <a:pt x="238" y="337"/>
                      <a:pt x="230" y="440"/>
                    </a:cubicBezTo>
                    <a:cubicBezTo>
                      <a:pt x="130" y="342"/>
                      <a:pt x="130" y="342"/>
                      <a:pt x="130" y="342"/>
                    </a:cubicBezTo>
                    <a:cubicBezTo>
                      <a:pt x="0" y="473"/>
                      <a:pt x="0" y="473"/>
                      <a:pt x="0" y="473"/>
                    </a:cubicBezTo>
                    <a:cubicBezTo>
                      <a:pt x="0" y="468"/>
                      <a:pt x="0" y="463"/>
                      <a:pt x="0" y="459"/>
                    </a:cubicBezTo>
                    <a:cubicBezTo>
                      <a:pt x="0" y="236"/>
                      <a:pt x="154" y="50"/>
                      <a:pt x="361" y="0"/>
                    </a:cubicBezTo>
                    <a:lnTo>
                      <a:pt x="497" y="134"/>
                    </a:lnTo>
                    <a:close/>
                  </a:path>
                </a:pathLst>
              </a:custGeom>
              <a:solidFill>
                <a:srgbClr val="A0D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TextBox 28">
                <a:extLst>
                  <a:ext uri="{FF2B5EF4-FFF2-40B4-BE49-F238E27FC236}">
                    <a16:creationId xmlns:a16="http://schemas.microsoft.com/office/drawing/2014/main" id="{7402E3DA-740F-4135-9318-E2B29E133719}"/>
                  </a:ext>
                </a:extLst>
              </p:cNvPr>
              <p:cNvSpPr txBox="1"/>
              <p:nvPr/>
            </p:nvSpPr>
            <p:spPr>
              <a:xfrm>
                <a:off x="4776258" y="2642839"/>
                <a:ext cx="695525" cy="63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01</a:t>
                </a:r>
              </a:p>
            </p:txBody>
          </p:sp>
        </p:grpSp>
        <p:grpSp>
          <p:nvGrpSpPr>
            <p:cNvPr id="10" name="Group 33">
              <a:extLst>
                <a:ext uri="{FF2B5EF4-FFF2-40B4-BE49-F238E27FC236}">
                  <a16:creationId xmlns:a16="http://schemas.microsoft.com/office/drawing/2014/main" id="{A766680A-B913-49F3-818B-023C8608A597}"/>
                </a:ext>
              </a:extLst>
            </p:cNvPr>
            <p:cNvGrpSpPr/>
            <p:nvPr/>
          </p:nvGrpSpPr>
          <p:grpSpPr>
            <a:xfrm>
              <a:off x="6004990" y="2239297"/>
              <a:ext cx="1698362" cy="1755609"/>
              <a:chOff x="5997575" y="2088890"/>
              <a:chExt cx="1836738" cy="1898650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1092A541-CD91-4E5B-A679-D7E3108B4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7575" y="2088890"/>
                <a:ext cx="1836738" cy="1898650"/>
              </a:xfrm>
              <a:custGeom>
                <a:avLst/>
                <a:gdLst>
                  <a:gd name="T0" fmla="*/ 488 w 488"/>
                  <a:gd name="T1" fmla="*/ 376 h 505"/>
                  <a:gd name="T2" fmla="*/ 360 w 488"/>
                  <a:gd name="T3" fmla="*/ 505 h 505"/>
                  <a:gd name="T4" fmla="*/ 259 w 488"/>
                  <a:gd name="T5" fmla="*/ 406 h 505"/>
                  <a:gd name="T6" fmla="*/ 63 w 488"/>
                  <a:gd name="T7" fmla="*/ 232 h 505"/>
                  <a:gd name="T8" fmla="*/ 148 w 488"/>
                  <a:gd name="T9" fmla="*/ 146 h 505"/>
                  <a:gd name="T10" fmla="*/ 0 w 488"/>
                  <a:gd name="T11" fmla="*/ 1 h 505"/>
                  <a:gd name="T12" fmla="*/ 26 w 488"/>
                  <a:gd name="T13" fmla="*/ 0 h 505"/>
                  <a:gd name="T14" fmla="*/ 488 w 488"/>
                  <a:gd name="T15" fmla="*/ 37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8" h="505">
                    <a:moveTo>
                      <a:pt x="488" y="376"/>
                    </a:moveTo>
                    <a:cubicBezTo>
                      <a:pt x="360" y="505"/>
                      <a:pt x="360" y="505"/>
                      <a:pt x="360" y="505"/>
                    </a:cubicBezTo>
                    <a:cubicBezTo>
                      <a:pt x="259" y="406"/>
                      <a:pt x="259" y="406"/>
                      <a:pt x="259" y="406"/>
                    </a:cubicBezTo>
                    <a:cubicBezTo>
                      <a:pt x="234" y="316"/>
                      <a:pt x="158" y="247"/>
                      <a:pt x="63" y="232"/>
                    </a:cubicBezTo>
                    <a:cubicBezTo>
                      <a:pt x="148" y="146"/>
                      <a:pt x="148" y="146"/>
                      <a:pt x="148" y="14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9" y="0"/>
                      <a:pt x="17" y="0"/>
                      <a:pt x="26" y="0"/>
                    </a:cubicBezTo>
                    <a:cubicBezTo>
                      <a:pt x="254" y="0"/>
                      <a:pt x="444" y="161"/>
                      <a:pt x="488" y="376"/>
                    </a:cubicBezTo>
                    <a:close/>
                  </a:path>
                </a:pathLst>
              </a:custGeom>
              <a:solidFill>
                <a:srgbClr val="B3D4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TextBox 29">
                <a:extLst>
                  <a:ext uri="{FF2B5EF4-FFF2-40B4-BE49-F238E27FC236}">
                    <a16:creationId xmlns:a16="http://schemas.microsoft.com/office/drawing/2014/main" id="{313949CD-B36C-43F0-8B4C-D0703FDF0869}"/>
                  </a:ext>
                </a:extLst>
              </p:cNvPr>
              <p:cNvSpPr txBox="1"/>
              <p:nvPr/>
            </p:nvSpPr>
            <p:spPr>
              <a:xfrm>
                <a:off x="6691644" y="2642839"/>
                <a:ext cx="695524" cy="632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02</a:t>
                </a:r>
              </a:p>
            </p:txBody>
          </p:sp>
        </p:grpSp>
        <p:grpSp>
          <p:nvGrpSpPr>
            <p:cNvPr id="11" name="Group 35">
              <a:extLst>
                <a:ext uri="{FF2B5EF4-FFF2-40B4-BE49-F238E27FC236}">
                  <a16:creationId xmlns:a16="http://schemas.microsoft.com/office/drawing/2014/main" id="{F5D61941-A98A-4F49-9D0F-4808A501890A}"/>
                </a:ext>
              </a:extLst>
            </p:cNvPr>
            <p:cNvGrpSpPr/>
            <p:nvPr/>
          </p:nvGrpSpPr>
          <p:grpSpPr>
            <a:xfrm>
              <a:off x="4493053" y="3807015"/>
              <a:ext cx="1669003" cy="1711572"/>
              <a:chOff x="4362450" y="3784340"/>
              <a:chExt cx="1804988" cy="1851025"/>
            </a:xfrm>
          </p:grpSpPr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98D1BA42-58EC-4A40-A0C3-047200CE6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450" y="3784340"/>
                <a:ext cx="1804988" cy="1851025"/>
              </a:xfrm>
              <a:custGeom>
                <a:avLst/>
                <a:gdLst>
                  <a:gd name="T0" fmla="*/ 480 w 480"/>
                  <a:gd name="T1" fmla="*/ 492 h 492"/>
                  <a:gd name="T2" fmla="*/ 461 w 480"/>
                  <a:gd name="T3" fmla="*/ 492 h 492"/>
                  <a:gd name="T4" fmla="*/ 0 w 480"/>
                  <a:gd name="T5" fmla="*/ 122 h 492"/>
                  <a:gd name="T6" fmla="*/ 120 w 480"/>
                  <a:gd name="T7" fmla="*/ 0 h 492"/>
                  <a:gd name="T8" fmla="*/ 239 w 480"/>
                  <a:gd name="T9" fmla="*/ 118 h 492"/>
                  <a:gd name="T10" fmla="*/ 424 w 480"/>
                  <a:gd name="T11" fmla="*/ 260 h 492"/>
                  <a:gd name="T12" fmla="*/ 335 w 480"/>
                  <a:gd name="T13" fmla="*/ 350 h 492"/>
                  <a:gd name="T14" fmla="*/ 480 w 480"/>
                  <a:gd name="T1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0" h="492">
                    <a:moveTo>
                      <a:pt x="480" y="492"/>
                    </a:moveTo>
                    <a:cubicBezTo>
                      <a:pt x="474" y="492"/>
                      <a:pt x="467" y="492"/>
                      <a:pt x="461" y="492"/>
                    </a:cubicBezTo>
                    <a:cubicBezTo>
                      <a:pt x="235" y="492"/>
                      <a:pt x="46" y="334"/>
                      <a:pt x="0" y="122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239" y="118"/>
                      <a:pt x="239" y="118"/>
                      <a:pt x="239" y="118"/>
                    </a:cubicBezTo>
                    <a:cubicBezTo>
                      <a:pt x="271" y="192"/>
                      <a:pt x="341" y="247"/>
                      <a:pt x="424" y="260"/>
                    </a:cubicBezTo>
                    <a:cubicBezTo>
                      <a:pt x="335" y="350"/>
                      <a:pt x="335" y="350"/>
                      <a:pt x="335" y="350"/>
                    </a:cubicBezTo>
                    <a:lnTo>
                      <a:pt x="480" y="492"/>
                    </a:lnTo>
                    <a:close/>
                  </a:path>
                </a:pathLst>
              </a:custGeom>
              <a:solidFill>
                <a:srgbClr val="B3D4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TextBox 30">
                <a:extLst>
                  <a:ext uri="{FF2B5EF4-FFF2-40B4-BE49-F238E27FC236}">
                    <a16:creationId xmlns:a16="http://schemas.microsoft.com/office/drawing/2014/main" id="{4E5F259B-94DB-4AE2-AE7B-F631A58417D2}"/>
                  </a:ext>
                </a:extLst>
              </p:cNvPr>
              <p:cNvSpPr txBox="1"/>
              <p:nvPr/>
            </p:nvSpPr>
            <p:spPr>
              <a:xfrm>
                <a:off x="4776258" y="4552005"/>
                <a:ext cx="695525" cy="632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04</a:t>
                </a:r>
              </a:p>
            </p:txBody>
          </p:sp>
        </p:grpSp>
        <p:grpSp>
          <p:nvGrpSpPr>
            <p:cNvPr id="14" name="Group 34">
              <a:extLst>
                <a:ext uri="{FF2B5EF4-FFF2-40B4-BE49-F238E27FC236}">
                  <a16:creationId xmlns:a16="http://schemas.microsoft.com/office/drawing/2014/main" id="{DA36E9AF-5DE0-4ECB-BFB6-163F3CA845F6}"/>
                </a:ext>
              </a:extLst>
            </p:cNvPr>
            <p:cNvGrpSpPr/>
            <p:nvPr/>
          </p:nvGrpSpPr>
          <p:grpSpPr>
            <a:xfrm>
              <a:off x="5994716" y="3849585"/>
              <a:ext cx="1742398" cy="1630838"/>
              <a:chOff x="5986463" y="3830378"/>
              <a:chExt cx="1884363" cy="1763713"/>
            </a:xfrm>
          </p:grpSpPr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6F93BCC-A2D3-43A7-92B0-398292481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6463" y="3830378"/>
                <a:ext cx="1884363" cy="1763713"/>
              </a:xfrm>
              <a:custGeom>
                <a:avLst/>
                <a:gdLst>
                  <a:gd name="T0" fmla="*/ 501 w 501"/>
                  <a:gd name="T1" fmla="*/ 9 h 469"/>
                  <a:gd name="T2" fmla="*/ 134 w 501"/>
                  <a:gd name="T3" fmla="*/ 469 h 469"/>
                  <a:gd name="T4" fmla="*/ 0 w 501"/>
                  <a:gd name="T5" fmla="*/ 337 h 469"/>
                  <a:gd name="T6" fmla="*/ 93 w 501"/>
                  <a:gd name="T7" fmla="*/ 242 h 469"/>
                  <a:gd name="T8" fmla="*/ 93 w 501"/>
                  <a:gd name="T9" fmla="*/ 242 h 469"/>
                  <a:gd name="T10" fmla="*/ 269 w 501"/>
                  <a:gd name="T11" fmla="*/ 45 h 469"/>
                  <a:gd name="T12" fmla="*/ 364 w 501"/>
                  <a:gd name="T13" fmla="*/ 139 h 469"/>
                  <a:gd name="T14" fmla="*/ 501 w 501"/>
                  <a:gd name="T15" fmla="*/ 0 h 469"/>
                  <a:gd name="T16" fmla="*/ 501 w 501"/>
                  <a:gd name="T17" fmla="*/ 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1" h="469">
                    <a:moveTo>
                      <a:pt x="501" y="9"/>
                    </a:moveTo>
                    <a:cubicBezTo>
                      <a:pt x="501" y="233"/>
                      <a:pt x="344" y="421"/>
                      <a:pt x="134" y="469"/>
                    </a:cubicBezTo>
                    <a:cubicBezTo>
                      <a:pt x="0" y="337"/>
                      <a:pt x="0" y="337"/>
                      <a:pt x="0" y="337"/>
                    </a:cubicBezTo>
                    <a:cubicBezTo>
                      <a:pt x="93" y="242"/>
                      <a:pt x="93" y="242"/>
                      <a:pt x="93" y="242"/>
                    </a:cubicBezTo>
                    <a:cubicBezTo>
                      <a:pt x="93" y="242"/>
                      <a:pt x="93" y="242"/>
                      <a:pt x="93" y="242"/>
                    </a:cubicBezTo>
                    <a:cubicBezTo>
                      <a:pt x="184" y="217"/>
                      <a:pt x="254" y="140"/>
                      <a:pt x="269" y="45"/>
                    </a:cubicBezTo>
                    <a:cubicBezTo>
                      <a:pt x="364" y="139"/>
                      <a:pt x="364" y="139"/>
                      <a:pt x="364" y="139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3"/>
                      <a:pt x="501" y="6"/>
                      <a:pt x="501" y="9"/>
                    </a:cubicBezTo>
                    <a:close/>
                  </a:path>
                </a:pathLst>
              </a:custGeom>
              <a:solidFill>
                <a:srgbClr val="A0D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TextBox 31">
                <a:extLst>
                  <a:ext uri="{FF2B5EF4-FFF2-40B4-BE49-F238E27FC236}">
                    <a16:creationId xmlns:a16="http://schemas.microsoft.com/office/drawing/2014/main" id="{46D40B82-DBC3-4D15-A344-9DD2F1BDDE87}"/>
                  </a:ext>
                </a:extLst>
              </p:cNvPr>
              <p:cNvSpPr txBox="1"/>
              <p:nvPr/>
            </p:nvSpPr>
            <p:spPr>
              <a:xfrm>
                <a:off x="6691641" y="4552005"/>
                <a:ext cx="695525" cy="632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03</a:t>
                </a:r>
              </a:p>
            </p:txBody>
          </p:sp>
        </p:grpSp>
      </p:grpSp>
      <p:cxnSp>
        <p:nvCxnSpPr>
          <p:cNvPr id="23" name="Straight Connector 23">
            <a:extLst>
              <a:ext uri="{FF2B5EF4-FFF2-40B4-BE49-F238E27FC236}">
                <a16:creationId xmlns:a16="http://schemas.microsoft.com/office/drawing/2014/main" id="{986F613F-3150-4201-A062-CF9C85D401F8}"/>
              </a:ext>
            </a:extLst>
          </p:cNvPr>
          <p:cNvCxnSpPr/>
          <p:nvPr/>
        </p:nvCxnSpPr>
        <p:spPr>
          <a:xfrm>
            <a:off x="3803693" y="4691942"/>
            <a:ext cx="893415" cy="0"/>
          </a:xfrm>
          <a:prstGeom prst="line">
            <a:avLst/>
          </a:prstGeom>
          <a:ln w="12700">
            <a:solidFill>
              <a:srgbClr val="B3D487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06EB24-B058-461F-9957-5F88D906FD7E}"/>
              </a:ext>
            </a:extLst>
          </p:cNvPr>
          <p:cNvCxnSpPr/>
          <p:nvPr/>
        </p:nvCxnSpPr>
        <p:spPr>
          <a:xfrm>
            <a:off x="7577408" y="2921199"/>
            <a:ext cx="893415" cy="0"/>
          </a:xfrm>
          <a:prstGeom prst="line">
            <a:avLst/>
          </a:prstGeom>
          <a:ln w="12700">
            <a:solidFill>
              <a:srgbClr val="B3D487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3">
            <a:extLst>
              <a:ext uri="{FF2B5EF4-FFF2-40B4-BE49-F238E27FC236}">
                <a16:creationId xmlns:a16="http://schemas.microsoft.com/office/drawing/2014/main" id="{13725227-5084-4EE4-B49C-FECE645CCE87}"/>
              </a:ext>
            </a:extLst>
          </p:cNvPr>
          <p:cNvCxnSpPr/>
          <p:nvPr/>
        </p:nvCxnSpPr>
        <p:spPr>
          <a:xfrm>
            <a:off x="7577408" y="4691942"/>
            <a:ext cx="893415" cy="0"/>
          </a:xfrm>
          <a:prstGeom prst="line">
            <a:avLst/>
          </a:prstGeom>
          <a:ln w="12700">
            <a:solidFill>
              <a:srgbClr val="A0D3C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8BD1F19-772B-462B-A210-055A763D6EBA}"/>
              </a:ext>
            </a:extLst>
          </p:cNvPr>
          <p:cNvGrpSpPr/>
          <p:nvPr/>
        </p:nvGrpSpPr>
        <p:grpSpPr>
          <a:xfrm>
            <a:off x="3154615" y="2750521"/>
            <a:ext cx="396000" cy="396000"/>
            <a:chOff x="3000828" y="2707821"/>
            <a:chExt cx="656560" cy="605065"/>
          </a:xfrm>
        </p:grpSpPr>
        <p:sp>
          <p:nvSpPr>
            <p:cNvPr id="27" name="圆角矩形 42">
              <a:extLst>
                <a:ext uri="{FF2B5EF4-FFF2-40B4-BE49-F238E27FC236}">
                  <a16:creationId xmlns:a16="http://schemas.microsoft.com/office/drawing/2014/main" id="{F329D3B1-24BA-44F5-ABB3-C2E0F22A0F3B}"/>
                </a:ext>
              </a:extLst>
            </p:cNvPr>
            <p:cNvSpPr/>
            <p:nvPr/>
          </p:nvSpPr>
          <p:spPr>
            <a:xfrm>
              <a:off x="3000828" y="2707821"/>
              <a:ext cx="656560" cy="605065"/>
            </a:xfrm>
            <a:prstGeom prst="roundRect">
              <a:avLst>
                <a:gd name="adj" fmla="val 0"/>
              </a:avLst>
            </a:prstGeom>
            <a:solidFill>
              <a:srgbClr val="A0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7947B78-47A0-4DC8-B62F-DAC4A3DC8845}"/>
                </a:ext>
              </a:extLst>
            </p:cNvPr>
            <p:cNvGrpSpPr/>
            <p:nvPr/>
          </p:nvGrpSpPr>
          <p:grpSpPr>
            <a:xfrm>
              <a:off x="3219416" y="2800573"/>
              <a:ext cx="300067" cy="419561"/>
              <a:chOff x="6289753" y="965485"/>
              <a:chExt cx="556070" cy="777511"/>
            </a:xfrm>
            <a:solidFill>
              <a:schemeClr val="bg1"/>
            </a:solidFill>
          </p:grpSpPr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2416FB05-BEAF-4581-8534-26AD6BD16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849" y="1004853"/>
                <a:ext cx="147629" cy="159110"/>
              </a:xfrm>
              <a:custGeom>
                <a:avLst/>
                <a:gdLst>
                  <a:gd name="T0" fmla="*/ 4 w 38"/>
                  <a:gd name="T1" fmla="*/ 26 h 41"/>
                  <a:gd name="T2" fmla="*/ 19 w 38"/>
                  <a:gd name="T3" fmla="*/ 41 h 41"/>
                  <a:gd name="T4" fmla="*/ 34 w 38"/>
                  <a:gd name="T5" fmla="*/ 26 h 41"/>
                  <a:gd name="T6" fmla="*/ 37 w 38"/>
                  <a:gd name="T7" fmla="*/ 20 h 41"/>
                  <a:gd name="T8" fmla="*/ 35 w 38"/>
                  <a:gd name="T9" fmla="*/ 17 h 41"/>
                  <a:gd name="T10" fmla="*/ 19 w 38"/>
                  <a:gd name="T11" fmla="*/ 0 h 41"/>
                  <a:gd name="T12" fmla="*/ 3 w 38"/>
                  <a:gd name="T13" fmla="*/ 17 h 41"/>
                  <a:gd name="T14" fmla="*/ 0 w 38"/>
                  <a:gd name="T15" fmla="*/ 20 h 41"/>
                  <a:gd name="T16" fmla="*/ 4 w 38"/>
                  <a:gd name="T17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41">
                    <a:moveTo>
                      <a:pt x="4" y="26"/>
                    </a:moveTo>
                    <a:cubicBezTo>
                      <a:pt x="6" y="34"/>
                      <a:pt x="11" y="41"/>
                      <a:pt x="19" y="41"/>
                    </a:cubicBezTo>
                    <a:cubicBezTo>
                      <a:pt x="27" y="41"/>
                      <a:pt x="32" y="34"/>
                      <a:pt x="34" y="26"/>
                    </a:cubicBezTo>
                    <a:cubicBezTo>
                      <a:pt x="36" y="25"/>
                      <a:pt x="38" y="22"/>
                      <a:pt x="37" y="20"/>
                    </a:cubicBezTo>
                    <a:cubicBezTo>
                      <a:pt x="37" y="18"/>
                      <a:pt x="36" y="17"/>
                      <a:pt x="35" y="17"/>
                    </a:cubicBezTo>
                    <a:cubicBezTo>
                      <a:pt x="35" y="7"/>
                      <a:pt x="28" y="0"/>
                      <a:pt x="19" y="0"/>
                    </a:cubicBezTo>
                    <a:cubicBezTo>
                      <a:pt x="10" y="0"/>
                      <a:pt x="3" y="7"/>
                      <a:pt x="3" y="17"/>
                    </a:cubicBezTo>
                    <a:cubicBezTo>
                      <a:pt x="1" y="17"/>
                      <a:pt x="0" y="18"/>
                      <a:pt x="0" y="20"/>
                    </a:cubicBezTo>
                    <a:cubicBezTo>
                      <a:pt x="0" y="22"/>
                      <a:pt x="1" y="26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FC1F01BD-F11B-4C13-BB7D-4626C2641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9753" y="1172165"/>
                <a:ext cx="411722" cy="570831"/>
              </a:xfrm>
              <a:custGeom>
                <a:avLst/>
                <a:gdLst>
                  <a:gd name="T0" fmla="*/ 97 w 106"/>
                  <a:gd name="T1" fmla="*/ 36 h 147"/>
                  <a:gd name="T2" fmla="*/ 82 w 106"/>
                  <a:gd name="T3" fmla="*/ 38 h 147"/>
                  <a:gd name="T4" fmla="*/ 79 w 106"/>
                  <a:gd name="T5" fmla="*/ 37 h 147"/>
                  <a:gd name="T6" fmla="*/ 67 w 106"/>
                  <a:gd name="T7" fmla="*/ 11 h 147"/>
                  <a:gd name="T8" fmla="*/ 66 w 106"/>
                  <a:gd name="T9" fmla="*/ 8 h 147"/>
                  <a:gd name="T10" fmla="*/ 54 w 106"/>
                  <a:gd name="T11" fmla="*/ 2 h 147"/>
                  <a:gd name="T12" fmla="*/ 49 w 106"/>
                  <a:gd name="T13" fmla="*/ 0 h 147"/>
                  <a:gd name="T14" fmla="*/ 43 w 106"/>
                  <a:gd name="T15" fmla="*/ 22 h 147"/>
                  <a:gd name="T16" fmla="*/ 43 w 106"/>
                  <a:gd name="T17" fmla="*/ 5 h 147"/>
                  <a:gd name="T18" fmla="*/ 38 w 106"/>
                  <a:gd name="T19" fmla="*/ 2 h 147"/>
                  <a:gd name="T20" fmla="*/ 37 w 106"/>
                  <a:gd name="T21" fmla="*/ 9 h 147"/>
                  <a:gd name="T22" fmla="*/ 28 w 106"/>
                  <a:gd name="T23" fmla="*/ 0 h 147"/>
                  <a:gd name="T24" fmla="*/ 28 w 106"/>
                  <a:gd name="T25" fmla="*/ 0 h 147"/>
                  <a:gd name="T26" fmla="*/ 10 w 106"/>
                  <a:gd name="T27" fmla="*/ 7 h 147"/>
                  <a:gd name="T28" fmla="*/ 1 w 106"/>
                  <a:gd name="T29" fmla="*/ 69 h 147"/>
                  <a:gd name="T30" fmla="*/ 14 w 106"/>
                  <a:gd name="T31" fmla="*/ 70 h 147"/>
                  <a:gd name="T32" fmla="*/ 18 w 106"/>
                  <a:gd name="T33" fmla="*/ 23 h 147"/>
                  <a:gd name="T34" fmla="*/ 18 w 106"/>
                  <a:gd name="T35" fmla="*/ 65 h 147"/>
                  <a:gd name="T36" fmla="*/ 18 w 106"/>
                  <a:gd name="T37" fmla="*/ 138 h 147"/>
                  <a:gd name="T38" fmla="*/ 27 w 106"/>
                  <a:gd name="T39" fmla="*/ 147 h 147"/>
                  <a:gd name="T40" fmla="*/ 36 w 106"/>
                  <a:gd name="T41" fmla="*/ 138 h 147"/>
                  <a:gd name="T42" fmla="*/ 41 w 106"/>
                  <a:gd name="T43" fmla="*/ 77 h 147"/>
                  <a:gd name="T44" fmla="*/ 50 w 106"/>
                  <a:gd name="T45" fmla="*/ 147 h 147"/>
                  <a:gd name="T46" fmla="*/ 50 w 106"/>
                  <a:gd name="T47" fmla="*/ 147 h 147"/>
                  <a:gd name="T48" fmla="*/ 59 w 106"/>
                  <a:gd name="T49" fmla="*/ 70 h 147"/>
                  <a:gd name="T50" fmla="*/ 60 w 106"/>
                  <a:gd name="T51" fmla="*/ 29 h 147"/>
                  <a:gd name="T52" fmla="*/ 67 w 106"/>
                  <a:gd name="T53" fmla="*/ 43 h 147"/>
                  <a:gd name="T54" fmla="*/ 71 w 106"/>
                  <a:gd name="T55" fmla="*/ 50 h 147"/>
                  <a:gd name="T56" fmla="*/ 75 w 106"/>
                  <a:gd name="T57" fmla="*/ 52 h 147"/>
                  <a:gd name="T58" fmla="*/ 77 w 106"/>
                  <a:gd name="T59" fmla="*/ 52 h 147"/>
                  <a:gd name="T60" fmla="*/ 81 w 106"/>
                  <a:gd name="T61" fmla="*/ 52 h 147"/>
                  <a:gd name="T62" fmla="*/ 100 w 106"/>
                  <a:gd name="T63" fmla="*/ 49 h 147"/>
                  <a:gd name="T64" fmla="*/ 97 w 106"/>
                  <a:gd name="T65" fmla="*/ 3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147">
                    <a:moveTo>
                      <a:pt x="97" y="36"/>
                    </a:moveTo>
                    <a:cubicBezTo>
                      <a:pt x="97" y="36"/>
                      <a:pt x="97" y="36"/>
                      <a:pt x="97" y="36"/>
                    </a:cubicBezTo>
                    <a:cubicBezTo>
                      <a:pt x="95" y="36"/>
                      <a:pt x="91" y="37"/>
                      <a:pt x="87" y="37"/>
                    </a:cubicBezTo>
                    <a:cubicBezTo>
                      <a:pt x="85" y="38"/>
                      <a:pt x="83" y="38"/>
                      <a:pt x="82" y="38"/>
                    </a:cubicBezTo>
                    <a:cubicBezTo>
                      <a:pt x="81" y="38"/>
                      <a:pt x="81" y="38"/>
                      <a:pt x="80" y="38"/>
                    </a:cubicBezTo>
                    <a:cubicBezTo>
                      <a:pt x="80" y="38"/>
                      <a:pt x="80" y="37"/>
                      <a:pt x="79" y="37"/>
                    </a:cubicBezTo>
                    <a:cubicBezTo>
                      <a:pt x="77" y="32"/>
                      <a:pt x="73" y="25"/>
                      <a:pt x="71" y="19"/>
                    </a:cubicBezTo>
                    <a:cubicBezTo>
                      <a:pt x="69" y="16"/>
                      <a:pt x="68" y="13"/>
                      <a:pt x="67" y="11"/>
                    </a:cubicBezTo>
                    <a:cubicBezTo>
                      <a:pt x="67" y="10"/>
                      <a:pt x="66" y="10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65" y="7"/>
                      <a:pt x="65" y="6"/>
                      <a:pt x="64" y="6"/>
                    </a:cubicBezTo>
                    <a:cubicBezTo>
                      <a:pt x="63" y="5"/>
                      <a:pt x="61" y="3"/>
                      <a:pt x="54" y="2"/>
                    </a:cubicBezTo>
                    <a:cubicBezTo>
                      <a:pt x="52" y="1"/>
                      <a:pt x="51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4"/>
                      <a:pt x="48" y="12"/>
                      <a:pt x="43" y="22"/>
                    </a:cubicBezTo>
                    <a:cubicBezTo>
                      <a:pt x="42" y="15"/>
                      <a:pt x="41" y="9"/>
                      <a:pt x="41" y="9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5" y="15"/>
                      <a:pt x="35" y="22"/>
                    </a:cubicBezTo>
                    <a:cubicBezTo>
                      <a:pt x="30" y="12"/>
                      <a:pt x="28" y="4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5" y="1"/>
                      <a:pt x="24" y="2"/>
                    </a:cubicBezTo>
                    <a:cubicBezTo>
                      <a:pt x="20" y="3"/>
                      <a:pt x="14" y="5"/>
                      <a:pt x="10" y="7"/>
                    </a:cubicBezTo>
                    <a:cubicBezTo>
                      <a:pt x="8" y="9"/>
                      <a:pt x="2" y="17"/>
                      <a:pt x="0" y="44"/>
                    </a:cubicBezTo>
                    <a:cubicBezTo>
                      <a:pt x="0" y="53"/>
                      <a:pt x="1" y="69"/>
                      <a:pt x="1" y="69"/>
                    </a:cubicBezTo>
                    <a:cubicBezTo>
                      <a:pt x="2" y="73"/>
                      <a:pt x="3" y="77"/>
                      <a:pt x="7" y="77"/>
                    </a:cubicBezTo>
                    <a:cubicBezTo>
                      <a:pt x="12" y="77"/>
                      <a:pt x="14" y="74"/>
                      <a:pt x="14" y="70"/>
                    </a:cubicBezTo>
                    <a:cubicBezTo>
                      <a:pt x="14" y="70"/>
                      <a:pt x="13" y="56"/>
                      <a:pt x="14" y="45"/>
                    </a:cubicBezTo>
                    <a:cubicBezTo>
                      <a:pt x="14" y="36"/>
                      <a:pt x="16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8" y="67"/>
                      <a:pt x="18" y="69"/>
                      <a:pt x="18" y="70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43"/>
                      <a:pt x="22" y="147"/>
                      <a:pt x="27" y="147"/>
                    </a:cubicBezTo>
                    <a:cubicBezTo>
                      <a:pt x="27" y="147"/>
                      <a:pt x="27" y="147"/>
                      <a:pt x="27" y="147"/>
                    </a:cubicBezTo>
                    <a:cubicBezTo>
                      <a:pt x="27" y="147"/>
                      <a:pt x="27" y="147"/>
                      <a:pt x="27" y="147"/>
                    </a:cubicBezTo>
                    <a:cubicBezTo>
                      <a:pt x="32" y="147"/>
                      <a:pt x="36" y="143"/>
                      <a:pt x="36" y="138"/>
                    </a:cubicBezTo>
                    <a:cubicBezTo>
                      <a:pt x="36" y="77"/>
                      <a:pt x="36" y="77"/>
                      <a:pt x="36" y="77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1" y="138"/>
                      <a:pt x="41" y="138"/>
                      <a:pt x="41" y="138"/>
                    </a:cubicBezTo>
                    <a:cubicBezTo>
                      <a:pt x="41" y="143"/>
                      <a:pt x="45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5" y="147"/>
                      <a:pt x="59" y="143"/>
                      <a:pt x="59" y="138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0" y="69"/>
                      <a:pt x="60" y="67"/>
                      <a:pt x="60" y="65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30"/>
                      <a:pt x="61" y="31"/>
                    </a:cubicBezTo>
                    <a:cubicBezTo>
                      <a:pt x="63" y="35"/>
                      <a:pt x="65" y="40"/>
                      <a:pt x="67" y="43"/>
                    </a:cubicBezTo>
                    <a:cubicBezTo>
                      <a:pt x="68" y="45"/>
                      <a:pt x="69" y="46"/>
                      <a:pt x="70" y="48"/>
                    </a:cubicBezTo>
                    <a:cubicBezTo>
                      <a:pt x="70" y="48"/>
                      <a:pt x="71" y="49"/>
                      <a:pt x="71" y="50"/>
                    </a:cubicBezTo>
                    <a:cubicBezTo>
                      <a:pt x="71" y="50"/>
                      <a:pt x="72" y="50"/>
                      <a:pt x="72" y="51"/>
                    </a:cubicBezTo>
                    <a:cubicBezTo>
                      <a:pt x="73" y="51"/>
                      <a:pt x="74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6" y="52"/>
                      <a:pt x="76" y="52"/>
                      <a:pt x="77" y="52"/>
                    </a:cubicBezTo>
                    <a:cubicBezTo>
                      <a:pt x="77" y="53"/>
                      <a:pt x="78" y="53"/>
                      <a:pt x="78" y="53"/>
                    </a:cubicBezTo>
                    <a:cubicBezTo>
                      <a:pt x="79" y="53"/>
                      <a:pt x="80" y="52"/>
                      <a:pt x="81" y="52"/>
                    </a:cubicBezTo>
                    <a:cubicBezTo>
                      <a:pt x="85" y="52"/>
                      <a:pt x="89" y="51"/>
                      <a:pt x="93" y="51"/>
                    </a:cubicBezTo>
                    <a:cubicBezTo>
                      <a:pt x="97" y="50"/>
                      <a:pt x="100" y="49"/>
                      <a:pt x="100" y="49"/>
                    </a:cubicBezTo>
                    <a:cubicBezTo>
                      <a:pt x="104" y="48"/>
                      <a:pt x="106" y="45"/>
                      <a:pt x="106" y="41"/>
                    </a:cubicBezTo>
                    <a:cubicBezTo>
                      <a:pt x="105" y="37"/>
                      <a:pt x="101" y="35"/>
                      <a:pt x="97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6973702-6077-4E35-95EC-034594199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9458" y="965485"/>
                <a:ext cx="226365" cy="351028"/>
              </a:xfrm>
              <a:custGeom>
                <a:avLst/>
                <a:gdLst>
                  <a:gd name="T0" fmla="*/ 33 w 58"/>
                  <a:gd name="T1" fmla="*/ 41 h 90"/>
                  <a:gd name="T2" fmla="*/ 32 w 58"/>
                  <a:gd name="T3" fmla="*/ 40 h 90"/>
                  <a:gd name="T4" fmla="*/ 24 w 58"/>
                  <a:gd name="T5" fmla="*/ 37 h 90"/>
                  <a:gd name="T6" fmla="*/ 23 w 58"/>
                  <a:gd name="T7" fmla="*/ 36 h 90"/>
                  <a:gd name="T8" fmla="*/ 17 w 58"/>
                  <a:gd name="T9" fmla="*/ 32 h 90"/>
                  <a:gd name="T10" fmla="*/ 18 w 58"/>
                  <a:gd name="T11" fmla="*/ 24 h 90"/>
                  <a:gd name="T12" fmla="*/ 28 w 58"/>
                  <a:gd name="T13" fmla="*/ 20 h 90"/>
                  <a:gd name="T14" fmla="*/ 48 w 58"/>
                  <a:gd name="T15" fmla="*/ 27 h 90"/>
                  <a:gd name="T16" fmla="*/ 56 w 58"/>
                  <a:gd name="T17" fmla="*/ 24 h 90"/>
                  <a:gd name="T18" fmla="*/ 56 w 58"/>
                  <a:gd name="T19" fmla="*/ 18 h 90"/>
                  <a:gd name="T20" fmla="*/ 38 w 58"/>
                  <a:gd name="T21" fmla="*/ 10 h 90"/>
                  <a:gd name="T22" fmla="*/ 33 w 58"/>
                  <a:gd name="T23" fmla="*/ 9 h 90"/>
                  <a:gd name="T24" fmla="*/ 33 w 58"/>
                  <a:gd name="T25" fmla="*/ 2 h 90"/>
                  <a:gd name="T26" fmla="*/ 31 w 58"/>
                  <a:gd name="T27" fmla="*/ 0 h 90"/>
                  <a:gd name="T28" fmla="*/ 25 w 58"/>
                  <a:gd name="T29" fmla="*/ 0 h 90"/>
                  <a:gd name="T30" fmla="*/ 23 w 58"/>
                  <a:gd name="T31" fmla="*/ 2 h 90"/>
                  <a:gd name="T32" fmla="*/ 23 w 58"/>
                  <a:gd name="T33" fmla="*/ 9 h 90"/>
                  <a:gd name="T34" fmla="*/ 8 w 58"/>
                  <a:gd name="T35" fmla="*/ 15 h 90"/>
                  <a:gd name="T36" fmla="*/ 4 w 58"/>
                  <a:gd name="T37" fmla="*/ 37 h 90"/>
                  <a:gd name="T38" fmla="*/ 11 w 58"/>
                  <a:gd name="T39" fmla="*/ 45 h 90"/>
                  <a:gd name="T40" fmla="*/ 32 w 58"/>
                  <a:gd name="T41" fmla="*/ 54 h 90"/>
                  <a:gd name="T42" fmla="*/ 35 w 58"/>
                  <a:gd name="T43" fmla="*/ 56 h 90"/>
                  <a:gd name="T44" fmla="*/ 40 w 58"/>
                  <a:gd name="T45" fmla="*/ 60 h 90"/>
                  <a:gd name="T46" fmla="*/ 39 w 58"/>
                  <a:gd name="T47" fmla="*/ 68 h 90"/>
                  <a:gd name="T48" fmla="*/ 30 w 58"/>
                  <a:gd name="T49" fmla="*/ 71 h 90"/>
                  <a:gd name="T50" fmla="*/ 20 w 58"/>
                  <a:gd name="T51" fmla="*/ 69 h 90"/>
                  <a:gd name="T52" fmla="*/ 14 w 58"/>
                  <a:gd name="T53" fmla="*/ 65 h 90"/>
                  <a:gd name="T54" fmla="*/ 13 w 58"/>
                  <a:gd name="T55" fmla="*/ 64 h 90"/>
                  <a:gd name="T56" fmla="*/ 13 w 58"/>
                  <a:gd name="T57" fmla="*/ 64 h 90"/>
                  <a:gd name="T58" fmla="*/ 13 w 58"/>
                  <a:gd name="T59" fmla="*/ 64 h 90"/>
                  <a:gd name="T60" fmla="*/ 13 w 58"/>
                  <a:gd name="T61" fmla="*/ 64 h 90"/>
                  <a:gd name="T62" fmla="*/ 9 w 58"/>
                  <a:gd name="T63" fmla="*/ 62 h 90"/>
                  <a:gd name="T64" fmla="*/ 2 w 58"/>
                  <a:gd name="T65" fmla="*/ 66 h 90"/>
                  <a:gd name="T66" fmla="*/ 2 w 58"/>
                  <a:gd name="T67" fmla="*/ 71 h 90"/>
                  <a:gd name="T68" fmla="*/ 23 w 58"/>
                  <a:gd name="T69" fmla="*/ 82 h 90"/>
                  <a:gd name="T70" fmla="*/ 23 w 58"/>
                  <a:gd name="T71" fmla="*/ 89 h 90"/>
                  <a:gd name="T72" fmla="*/ 25 w 58"/>
                  <a:gd name="T73" fmla="*/ 90 h 90"/>
                  <a:gd name="T74" fmla="*/ 31 w 58"/>
                  <a:gd name="T75" fmla="*/ 90 h 90"/>
                  <a:gd name="T76" fmla="*/ 33 w 58"/>
                  <a:gd name="T77" fmla="*/ 89 h 90"/>
                  <a:gd name="T78" fmla="*/ 33 w 58"/>
                  <a:gd name="T79" fmla="*/ 82 h 90"/>
                  <a:gd name="T80" fmla="*/ 49 w 58"/>
                  <a:gd name="T81" fmla="*/ 77 h 90"/>
                  <a:gd name="T82" fmla="*/ 55 w 58"/>
                  <a:gd name="T83" fmla="*/ 56 h 90"/>
                  <a:gd name="T84" fmla="*/ 33 w 58"/>
                  <a:gd name="T85" fmla="*/ 4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" h="90">
                    <a:moveTo>
                      <a:pt x="33" y="41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3" y="36"/>
                      <a:pt x="23" y="36"/>
                    </a:cubicBezTo>
                    <a:cubicBezTo>
                      <a:pt x="20" y="35"/>
                      <a:pt x="19" y="34"/>
                      <a:pt x="17" y="32"/>
                    </a:cubicBezTo>
                    <a:cubicBezTo>
                      <a:pt x="15" y="29"/>
                      <a:pt x="16" y="26"/>
                      <a:pt x="18" y="24"/>
                    </a:cubicBezTo>
                    <a:cubicBezTo>
                      <a:pt x="21" y="21"/>
                      <a:pt x="25" y="20"/>
                      <a:pt x="28" y="20"/>
                    </a:cubicBezTo>
                    <a:cubicBezTo>
                      <a:pt x="30" y="20"/>
                      <a:pt x="38" y="19"/>
                      <a:pt x="48" y="27"/>
                    </a:cubicBezTo>
                    <a:cubicBezTo>
                      <a:pt x="50" y="29"/>
                      <a:pt x="54" y="26"/>
                      <a:pt x="56" y="24"/>
                    </a:cubicBezTo>
                    <a:cubicBezTo>
                      <a:pt x="57" y="22"/>
                      <a:pt x="57" y="20"/>
                      <a:pt x="56" y="18"/>
                    </a:cubicBezTo>
                    <a:cubicBezTo>
                      <a:pt x="53" y="14"/>
                      <a:pt x="43" y="11"/>
                      <a:pt x="38" y="10"/>
                    </a:cubicBezTo>
                    <a:cubicBezTo>
                      <a:pt x="37" y="9"/>
                      <a:pt x="35" y="9"/>
                      <a:pt x="33" y="9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17" y="10"/>
                      <a:pt x="12" y="12"/>
                      <a:pt x="8" y="15"/>
                    </a:cubicBezTo>
                    <a:cubicBezTo>
                      <a:pt x="2" y="21"/>
                      <a:pt x="0" y="30"/>
                      <a:pt x="4" y="37"/>
                    </a:cubicBezTo>
                    <a:cubicBezTo>
                      <a:pt x="5" y="40"/>
                      <a:pt x="8" y="43"/>
                      <a:pt x="11" y="45"/>
                    </a:cubicBezTo>
                    <a:cubicBezTo>
                      <a:pt x="14" y="46"/>
                      <a:pt x="26" y="52"/>
                      <a:pt x="32" y="54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7" y="57"/>
                      <a:pt x="39" y="58"/>
                      <a:pt x="40" y="60"/>
                    </a:cubicBezTo>
                    <a:cubicBezTo>
                      <a:pt x="42" y="63"/>
                      <a:pt x="41" y="66"/>
                      <a:pt x="39" y="68"/>
                    </a:cubicBezTo>
                    <a:cubicBezTo>
                      <a:pt x="37" y="70"/>
                      <a:pt x="34" y="71"/>
                      <a:pt x="30" y="71"/>
                    </a:cubicBezTo>
                    <a:cubicBezTo>
                      <a:pt x="27" y="71"/>
                      <a:pt x="24" y="70"/>
                      <a:pt x="20" y="69"/>
                    </a:cubicBezTo>
                    <a:cubicBezTo>
                      <a:pt x="18" y="68"/>
                      <a:pt x="16" y="67"/>
                      <a:pt x="14" y="65"/>
                    </a:cubicBezTo>
                    <a:cubicBezTo>
                      <a:pt x="14" y="65"/>
                      <a:pt x="13" y="65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2" y="62"/>
                      <a:pt x="10" y="62"/>
                      <a:pt x="9" y="62"/>
                    </a:cubicBezTo>
                    <a:cubicBezTo>
                      <a:pt x="6" y="62"/>
                      <a:pt x="3" y="64"/>
                      <a:pt x="2" y="66"/>
                    </a:cubicBezTo>
                    <a:cubicBezTo>
                      <a:pt x="1" y="68"/>
                      <a:pt x="1" y="70"/>
                      <a:pt x="2" y="71"/>
                    </a:cubicBezTo>
                    <a:cubicBezTo>
                      <a:pt x="6" y="77"/>
                      <a:pt x="14" y="81"/>
                      <a:pt x="23" y="82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3" y="90"/>
                      <a:pt x="24" y="90"/>
                      <a:pt x="25" y="90"/>
                    </a:cubicBezTo>
                    <a:cubicBezTo>
                      <a:pt x="31" y="90"/>
                      <a:pt x="31" y="90"/>
                      <a:pt x="31" y="90"/>
                    </a:cubicBezTo>
                    <a:cubicBezTo>
                      <a:pt x="32" y="90"/>
                      <a:pt x="33" y="90"/>
                      <a:pt x="33" y="89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40" y="82"/>
                      <a:pt x="46" y="80"/>
                      <a:pt x="49" y="77"/>
                    </a:cubicBezTo>
                    <a:cubicBezTo>
                      <a:pt x="55" y="72"/>
                      <a:pt x="58" y="63"/>
                      <a:pt x="55" y="56"/>
                    </a:cubicBezTo>
                    <a:cubicBezTo>
                      <a:pt x="52" y="48"/>
                      <a:pt x="41" y="44"/>
                      <a:pt x="3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D23865B-EEFA-41F2-9642-E130D80D8118}"/>
              </a:ext>
            </a:extLst>
          </p:cNvPr>
          <p:cNvGrpSpPr/>
          <p:nvPr/>
        </p:nvGrpSpPr>
        <p:grpSpPr>
          <a:xfrm>
            <a:off x="3280140" y="4525775"/>
            <a:ext cx="396000" cy="396000"/>
            <a:chOff x="3000828" y="4493078"/>
            <a:chExt cx="656560" cy="605065"/>
          </a:xfrm>
        </p:grpSpPr>
        <p:sp>
          <p:nvSpPr>
            <p:cNvPr id="33" name="圆角矩形 45">
              <a:extLst>
                <a:ext uri="{FF2B5EF4-FFF2-40B4-BE49-F238E27FC236}">
                  <a16:creationId xmlns:a16="http://schemas.microsoft.com/office/drawing/2014/main" id="{2B6EF008-9E33-45D3-BEA2-D32B46DAB6F2}"/>
                </a:ext>
              </a:extLst>
            </p:cNvPr>
            <p:cNvSpPr/>
            <p:nvPr/>
          </p:nvSpPr>
          <p:spPr>
            <a:xfrm>
              <a:off x="3000828" y="4493078"/>
              <a:ext cx="656560" cy="605065"/>
            </a:xfrm>
            <a:prstGeom prst="roundRect">
              <a:avLst>
                <a:gd name="adj" fmla="val 0"/>
              </a:avLst>
            </a:prstGeom>
            <a:solidFill>
              <a:srgbClr val="B3D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9BE4E80-95F7-4B04-95DE-32903703CF63}"/>
                </a:ext>
              </a:extLst>
            </p:cNvPr>
            <p:cNvGrpSpPr/>
            <p:nvPr/>
          </p:nvGrpSpPr>
          <p:grpSpPr>
            <a:xfrm>
              <a:off x="3122378" y="4616166"/>
              <a:ext cx="413461" cy="358889"/>
              <a:chOff x="8311167" y="3271817"/>
              <a:chExt cx="602314" cy="522816"/>
            </a:xfrm>
            <a:solidFill>
              <a:schemeClr val="bg1"/>
            </a:solidFill>
          </p:grpSpPr>
          <p:sp>
            <p:nvSpPr>
              <p:cNvPr id="35" name="Freeform 25">
                <a:extLst>
                  <a:ext uri="{FF2B5EF4-FFF2-40B4-BE49-F238E27FC236}">
                    <a16:creationId xmlns:a16="http://schemas.microsoft.com/office/drawing/2014/main" id="{0C142CCE-2406-4FB5-8BF4-945557A75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3616" y="3357862"/>
                <a:ext cx="295545" cy="68275"/>
              </a:xfrm>
              <a:custGeom>
                <a:avLst/>
                <a:gdLst>
                  <a:gd name="T0" fmla="*/ 1392 w 1392"/>
                  <a:gd name="T1" fmla="*/ 174 h 319"/>
                  <a:gd name="T2" fmla="*/ 1247 w 1392"/>
                  <a:gd name="T3" fmla="*/ 319 h 319"/>
                  <a:gd name="T4" fmla="*/ 145 w 1392"/>
                  <a:gd name="T5" fmla="*/ 319 h 319"/>
                  <a:gd name="T6" fmla="*/ 0 w 1392"/>
                  <a:gd name="T7" fmla="*/ 174 h 319"/>
                  <a:gd name="T8" fmla="*/ 0 w 1392"/>
                  <a:gd name="T9" fmla="*/ 145 h 319"/>
                  <a:gd name="T10" fmla="*/ 145 w 1392"/>
                  <a:gd name="T11" fmla="*/ 0 h 319"/>
                  <a:gd name="T12" fmla="*/ 1247 w 1392"/>
                  <a:gd name="T13" fmla="*/ 0 h 319"/>
                  <a:gd name="T14" fmla="*/ 1392 w 1392"/>
                  <a:gd name="T15" fmla="*/ 145 h 319"/>
                  <a:gd name="T16" fmla="*/ 1392 w 1392"/>
                  <a:gd name="T17" fmla="*/ 17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2" h="319">
                    <a:moveTo>
                      <a:pt x="1392" y="174"/>
                    </a:moveTo>
                    <a:cubicBezTo>
                      <a:pt x="1392" y="254"/>
                      <a:pt x="1327" y="319"/>
                      <a:pt x="1247" y="319"/>
                    </a:cubicBezTo>
                    <a:lnTo>
                      <a:pt x="145" y="319"/>
                    </a:lnTo>
                    <a:cubicBezTo>
                      <a:pt x="65" y="319"/>
                      <a:pt x="0" y="254"/>
                      <a:pt x="0" y="174"/>
                    </a:cubicBezTo>
                    <a:lnTo>
                      <a:pt x="0" y="145"/>
                    </a:lnTo>
                    <a:cubicBezTo>
                      <a:pt x="0" y="65"/>
                      <a:pt x="65" y="0"/>
                      <a:pt x="145" y="0"/>
                    </a:cubicBezTo>
                    <a:lnTo>
                      <a:pt x="1247" y="0"/>
                    </a:lnTo>
                    <a:cubicBezTo>
                      <a:pt x="1327" y="0"/>
                      <a:pt x="1392" y="65"/>
                      <a:pt x="1392" y="145"/>
                    </a:cubicBezTo>
                    <a:lnTo>
                      <a:pt x="1392" y="17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36" name="Freeform 26">
                <a:extLst>
                  <a:ext uri="{FF2B5EF4-FFF2-40B4-BE49-F238E27FC236}">
                    <a16:creationId xmlns:a16="http://schemas.microsoft.com/office/drawing/2014/main" id="{A03C1A5A-C904-4CAA-AF33-E79C0FBF4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3616" y="3271817"/>
                <a:ext cx="295545" cy="67339"/>
              </a:xfrm>
              <a:custGeom>
                <a:avLst/>
                <a:gdLst>
                  <a:gd name="T0" fmla="*/ 1392 w 1392"/>
                  <a:gd name="T1" fmla="*/ 174 h 319"/>
                  <a:gd name="T2" fmla="*/ 1247 w 1392"/>
                  <a:gd name="T3" fmla="*/ 319 h 319"/>
                  <a:gd name="T4" fmla="*/ 145 w 1392"/>
                  <a:gd name="T5" fmla="*/ 319 h 319"/>
                  <a:gd name="T6" fmla="*/ 0 w 1392"/>
                  <a:gd name="T7" fmla="*/ 174 h 319"/>
                  <a:gd name="T8" fmla="*/ 0 w 1392"/>
                  <a:gd name="T9" fmla="*/ 145 h 319"/>
                  <a:gd name="T10" fmla="*/ 145 w 1392"/>
                  <a:gd name="T11" fmla="*/ 0 h 319"/>
                  <a:gd name="T12" fmla="*/ 1247 w 1392"/>
                  <a:gd name="T13" fmla="*/ 0 h 319"/>
                  <a:gd name="T14" fmla="*/ 1392 w 1392"/>
                  <a:gd name="T15" fmla="*/ 145 h 319"/>
                  <a:gd name="T16" fmla="*/ 1392 w 1392"/>
                  <a:gd name="T17" fmla="*/ 17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2" h="319">
                    <a:moveTo>
                      <a:pt x="1392" y="174"/>
                    </a:moveTo>
                    <a:cubicBezTo>
                      <a:pt x="1392" y="254"/>
                      <a:pt x="1327" y="319"/>
                      <a:pt x="1247" y="319"/>
                    </a:cubicBezTo>
                    <a:lnTo>
                      <a:pt x="145" y="319"/>
                    </a:lnTo>
                    <a:cubicBezTo>
                      <a:pt x="65" y="319"/>
                      <a:pt x="0" y="254"/>
                      <a:pt x="0" y="174"/>
                    </a:cubicBezTo>
                    <a:lnTo>
                      <a:pt x="0" y="145"/>
                    </a:lnTo>
                    <a:cubicBezTo>
                      <a:pt x="0" y="65"/>
                      <a:pt x="65" y="0"/>
                      <a:pt x="145" y="0"/>
                    </a:cubicBezTo>
                    <a:lnTo>
                      <a:pt x="1247" y="0"/>
                    </a:lnTo>
                    <a:cubicBezTo>
                      <a:pt x="1327" y="0"/>
                      <a:pt x="1392" y="65"/>
                      <a:pt x="1392" y="145"/>
                    </a:cubicBezTo>
                    <a:lnTo>
                      <a:pt x="1392" y="17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37" name="Freeform 27">
                <a:extLst>
                  <a:ext uri="{FF2B5EF4-FFF2-40B4-BE49-F238E27FC236}">
                    <a16:creationId xmlns:a16="http://schemas.microsoft.com/office/drawing/2014/main" id="{481E7D4D-B411-4427-818D-99240845B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1167" y="3472900"/>
                <a:ext cx="602314" cy="321733"/>
              </a:xfrm>
              <a:custGeom>
                <a:avLst/>
                <a:gdLst>
                  <a:gd name="T0" fmla="*/ 56 w 2836"/>
                  <a:gd name="T1" fmla="*/ 247 h 1516"/>
                  <a:gd name="T2" fmla="*/ 761 w 2836"/>
                  <a:gd name="T3" fmla="*/ 952 h 1516"/>
                  <a:gd name="T4" fmla="*/ 932 w 2836"/>
                  <a:gd name="T5" fmla="*/ 1027 h 1516"/>
                  <a:gd name="T6" fmla="*/ 2188 w 2836"/>
                  <a:gd name="T7" fmla="*/ 1027 h 1516"/>
                  <a:gd name="T8" fmla="*/ 2336 w 2836"/>
                  <a:gd name="T9" fmla="*/ 1089 h 1516"/>
                  <a:gd name="T10" fmla="*/ 2713 w 2836"/>
                  <a:gd name="T11" fmla="*/ 1477 h 1516"/>
                  <a:gd name="T12" fmla="*/ 2784 w 2836"/>
                  <a:gd name="T13" fmla="*/ 1516 h 1516"/>
                  <a:gd name="T14" fmla="*/ 2836 w 2836"/>
                  <a:gd name="T15" fmla="*/ 1426 h 1516"/>
                  <a:gd name="T16" fmla="*/ 2836 w 2836"/>
                  <a:gd name="T17" fmla="*/ 1031 h 1516"/>
                  <a:gd name="T18" fmla="*/ 2775 w 2836"/>
                  <a:gd name="T19" fmla="*/ 882 h 1516"/>
                  <a:gd name="T20" fmla="*/ 2535 w 2836"/>
                  <a:gd name="T21" fmla="*/ 631 h 1516"/>
                  <a:gd name="T22" fmla="*/ 2149 w 2836"/>
                  <a:gd name="T23" fmla="*/ 245 h 1516"/>
                  <a:gd name="T24" fmla="*/ 2040 w 2836"/>
                  <a:gd name="T25" fmla="*/ 196 h 1516"/>
                  <a:gd name="T26" fmla="*/ 1018 w 2836"/>
                  <a:gd name="T27" fmla="*/ 196 h 1516"/>
                  <a:gd name="T28" fmla="*/ 873 w 2836"/>
                  <a:gd name="T29" fmla="*/ 342 h 1516"/>
                  <a:gd name="T30" fmla="*/ 1018 w 2836"/>
                  <a:gd name="T31" fmla="*/ 487 h 1516"/>
                  <a:gd name="T32" fmla="*/ 1734 w 2836"/>
                  <a:gd name="T33" fmla="*/ 487 h 1516"/>
                  <a:gd name="T34" fmla="*/ 1811 w 2836"/>
                  <a:gd name="T35" fmla="*/ 563 h 1516"/>
                  <a:gd name="T36" fmla="*/ 782 w 2836"/>
                  <a:gd name="T37" fmla="*/ 563 h 1516"/>
                  <a:gd name="T38" fmla="*/ 262 w 2836"/>
                  <a:gd name="T39" fmla="*/ 42 h 1516"/>
                  <a:gd name="T40" fmla="*/ 159 w 2836"/>
                  <a:gd name="T41" fmla="*/ 0 h 1516"/>
                  <a:gd name="T42" fmla="*/ 56 w 2836"/>
                  <a:gd name="T43" fmla="*/ 42 h 1516"/>
                  <a:gd name="T44" fmla="*/ 56 w 2836"/>
                  <a:gd name="T45" fmla="*/ 247 h 1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36" h="1516">
                    <a:moveTo>
                      <a:pt x="56" y="247"/>
                    </a:moveTo>
                    <a:lnTo>
                      <a:pt x="761" y="952"/>
                    </a:lnTo>
                    <a:cubicBezTo>
                      <a:pt x="803" y="998"/>
                      <a:pt x="864" y="1027"/>
                      <a:pt x="932" y="1027"/>
                    </a:cubicBezTo>
                    <a:lnTo>
                      <a:pt x="2188" y="1027"/>
                    </a:lnTo>
                    <a:cubicBezTo>
                      <a:pt x="2236" y="1027"/>
                      <a:pt x="2302" y="1055"/>
                      <a:pt x="2336" y="1089"/>
                    </a:cubicBezTo>
                    <a:lnTo>
                      <a:pt x="2713" y="1477"/>
                    </a:lnTo>
                    <a:cubicBezTo>
                      <a:pt x="2740" y="1503"/>
                      <a:pt x="2764" y="1516"/>
                      <a:pt x="2784" y="1516"/>
                    </a:cubicBezTo>
                    <a:cubicBezTo>
                      <a:pt x="2816" y="1516"/>
                      <a:pt x="2836" y="1485"/>
                      <a:pt x="2836" y="1426"/>
                    </a:cubicBezTo>
                    <a:lnTo>
                      <a:pt x="2836" y="1031"/>
                    </a:lnTo>
                    <a:cubicBezTo>
                      <a:pt x="2836" y="983"/>
                      <a:pt x="2809" y="916"/>
                      <a:pt x="2775" y="882"/>
                    </a:cubicBezTo>
                    <a:lnTo>
                      <a:pt x="2535" y="631"/>
                    </a:lnTo>
                    <a:lnTo>
                      <a:pt x="2149" y="245"/>
                    </a:lnTo>
                    <a:cubicBezTo>
                      <a:pt x="2121" y="216"/>
                      <a:pt x="2083" y="196"/>
                      <a:pt x="2040" y="196"/>
                    </a:cubicBezTo>
                    <a:lnTo>
                      <a:pt x="1018" y="196"/>
                    </a:lnTo>
                    <a:cubicBezTo>
                      <a:pt x="938" y="196"/>
                      <a:pt x="873" y="261"/>
                      <a:pt x="873" y="342"/>
                    </a:cubicBezTo>
                    <a:cubicBezTo>
                      <a:pt x="873" y="422"/>
                      <a:pt x="938" y="487"/>
                      <a:pt x="1018" y="487"/>
                    </a:cubicBezTo>
                    <a:lnTo>
                      <a:pt x="1734" y="487"/>
                    </a:lnTo>
                    <a:lnTo>
                      <a:pt x="1811" y="563"/>
                    </a:lnTo>
                    <a:lnTo>
                      <a:pt x="782" y="563"/>
                    </a:lnTo>
                    <a:lnTo>
                      <a:pt x="262" y="42"/>
                    </a:lnTo>
                    <a:cubicBezTo>
                      <a:pt x="233" y="14"/>
                      <a:pt x="196" y="0"/>
                      <a:pt x="159" y="0"/>
                    </a:cubicBezTo>
                    <a:cubicBezTo>
                      <a:pt x="122" y="0"/>
                      <a:pt x="85" y="14"/>
                      <a:pt x="56" y="42"/>
                    </a:cubicBezTo>
                    <a:cubicBezTo>
                      <a:pt x="0" y="99"/>
                      <a:pt x="0" y="191"/>
                      <a:pt x="56" y="2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38" name="Freeform 28">
                <a:extLst>
                  <a:ext uri="{FF2B5EF4-FFF2-40B4-BE49-F238E27FC236}">
                    <a16:creationId xmlns:a16="http://schemas.microsoft.com/office/drawing/2014/main" id="{724AEC22-F847-4073-A6E2-18EB7125F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3616" y="3444842"/>
                <a:ext cx="295545" cy="99139"/>
              </a:xfrm>
              <a:custGeom>
                <a:avLst/>
                <a:gdLst>
                  <a:gd name="T0" fmla="*/ 68 w 1392"/>
                  <a:gd name="T1" fmla="*/ 470 h 470"/>
                  <a:gd name="T2" fmla="*/ 299 w 1392"/>
                  <a:gd name="T3" fmla="*/ 242 h 470"/>
                  <a:gd name="T4" fmla="*/ 1321 w 1392"/>
                  <a:gd name="T5" fmla="*/ 242 h 470"/>
                  <a:gd name="T6" fmla="*/ 1392 w 1392"/>
                  <a:gd name="T7" fmla="*/ 254 h 470"/>
                  <a:gd name="T8" fmla="*/ 1392 w 1392"/>
                  <a:gd name="T9" fmla="*/ 145 h 470"/>
                  <a:gd name="T10" fmla="*/ 1247 w 1392"/>
                  <a:gd name="T11" fmla="*/ 0 h 470"/>
                  <a:gd name="T12" fmla="*/ 145 w 1392"/>
                  <a:gd name="T13" fmla="*/ 0 h 470"/>
                  <a:gd name="T14" fmla="*/ 0 w 1392"/>
                  <a:gd name="T15" fmla="*/ 145 h 470"/>
                  <a:gd name="T16" fmla="*/ 0 w 1392"/>
                  <a:gd name="T17" fmla="*/ 348 h 470"/>
                  <a:gd name="T18" fmla="*/ 68 w 1392"/>
                  <a:gd name="T19" fmla="*/ 47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2" h="470">
                    <a:moveTo>
                      <a:pt x="68" y="470"/>
                    </a:moveTo>
                    <a:cubicBezTo>
                      <a:pt x="70" y="344"/>
                      <a:pt x="173" y="242"/>
                      <a:pt x="299" y="242"/>
                    </a:cubicBezTo>
                    <a:lnTo>
                      <a:pt x="1321" y="242"/>
                    </a:lnTo>
                    <a:cubicBezTo>
                      <a:pt x="1346" y="242"/>
                      <a:pt x="1370" y="246"/>
                      <a:pt x="1392" y="254"/>
                    </a:cubicBezTo>
                    <a:lnTo>
                      <a:pt x="1392" y="145"/>
                    </a:lnTo>
                    <a:cubicBezTo>
                      <a:pt x="1392" y="65"/>
                      <a:pt x="1327" y="0"/>
                      <a:pt x="1247" y="0"/>
                    </a:cubicBezTo>
                    <a:lnTo>
                      <a:pt x="145" y="0"/>
                    </a:lnTo>
                    <a:cubicBezTo>
                      <a:pt x="65" y="0"/>
                      <a:pt x="0" y="65"/>
                      <a:pt x="0" y="145"/>
                    </a:cubicBezTo>
                    <a:lnTo>
                      <a:pt x="0" y="348"/>
                    </a:lnTo>
                    <a:cubicBezTo>
                      <a:pt x="0" y="399"/>
                      <a:pt x="27" y="444"/>
                      <a:pt x="68" y="47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8CA0437-8E6F-42A3-8B22-15A80A12534A}"/>
              </a:ext>
            </a:extLst>
          </p:cNvPr>
          <p:cNvGrpSpPr/>
          <p:nvPr/>
        </p:nvGrpSpPr>
        <p:grpSpPr>
          <a:xfrm>
            <a:off x="8583307" y="4431246"/>
            <a:ext cx="396000" cy="396000"/>
            <a:chOff x="8559800" y="4493078"/>
            <a:chExt cx="656560" cy="605065"/>
          </a:xfrm>
        </p:grpSpPr>
        <p:sp>
          <p:nvSpPr>
            <p:cNvPr id="40" name="圆角矩形 46">
              <a:extLst>
                <a:ext uri="{FF2B5EF4-FFF2-40B4-BE49-F238E27FC236}">
                  <a16:creationId xmlns:a16="http://schemas.microsoft.com/office/drawing/2014/main" id="{20464814-4CEC-4EA4-8A3C-BBB47EC9ED10}"/>
                </a:ext>
              </a:extLst>
            </p:cNvPr>
            <p:cNvSpPr/>
            <p:nvPr/>
          </p:nvSpPr>
          <p:spPr>
            <a:xfrm>
              <a:off x="8559800" y="4493078"/>
              <a:ext cx="656560" cy="605065"/>
            </a:xfrm>
            <a:prstGeom prst="roundRect">
              <a:avLst>
                <a:gd name="adj" fmla="val 0"/>
              </a:avLst>
            </a:prstGeom>
            <a:solidFill>
              <a:srgbClr val="A0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41" name="Freeform 113">
              <a:extLst>
                <a:ext uri="{FF2B5EF4-FFF2-40B4-BE49-F238E27FC236}">
                  <a16:creationId xmlns:a16="http://schemas.microsoft.com/office/drawing/2014/main" id="{A2E84397-00B4-4B9F-91A4-83D73CD98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6471" y="4637513"/>
              <a:ext cx="403219" cy="316194"/>
            </a:xfrm>
            <a:custGeom>
              <a:avLst/>
              <a:gdLst/>
              <a:ahLst/>
              <a:cxnLst>
                <a:cxn ang="0">
                  <a:pos x="63" y="20"/>
                </a:cxn>
                <a:cxn ang="0">
                  <a:pos x="44" y="43"/>
                </a:cxn>
                <a:cxn ang="0">
                  <a:pos x="28" y="47"/>
                </a:cxn>
                <a:cxn ang="0">
                  <a:pos x="18" y="46"/>
                </a:cxn>
                <a:cxn ang="0">
                  <a:pos x="11" y="43"/>
                </a:cxn>
                <a:cxn ang="0">
                  <a:pos x="4" y="50"/>
                </a:cxn>
                <a:cxn ang="0">
                  <a:pos x="0" y="47"/>
                </a:cxn>
                <a:cxn ang="0">
                  <a:pos x="0" y="46"/>
                </a:cxn>
                <a:cxn ang="0">
                  <a:pos x="7" y="37"/>
                </a:cxn>
                <a:cxn ang="0">
                  <a:pos x="6" y="34"/>
                </a:cxn>
                <a:cxn ang="0">
                  <a:pos x="5" y="30"/>
                </a:cxn>
                <a:cxn ang="0">
                  <a:pos x="25" y="8"/>
                </a:cxn>
                <a:cxn ang="0">
                  <a:pos x="52" y="3"/>
                </a:cxn>
                <a:cxn ang="0">
                  <a:pos x="58" y="0"/>
                </a:cxn>
                <a:cxn ang="0">
                  <a:pos x="64" y="13"/>
                </a:cxn>
                <a:cxn ang="0">
                  <a:pos x="63" y="20"/>
                </a:cxn>
                <a:cxn ang="0">
                  <a:pos x="43" y="18"/>
                </a:cxn>
                <a:cxn ang="0">
                  <a:pos x="14" y="32"/>
                </a:cxn>
                <a:cxn ang="0">
                  <a:pos x="13" y="34"/>
                </a:cxn>
                <a:cxn ang="0">
                  <a:pos x="16" y="36"/>
                </a:cxn>
                <a:cxn ang="0">
                  <a:pos x="17" y="36"/>
                </a:cxn>
                <a:cxn ang="0">
                  <a:pos x="22" y="31"/>
                </a:cxn>
                <a:cxn ang="0">
                  <a:pos x="43" y="23"/>
                </a:cxn>
                <a:cxn ang="0">
                  <a:pos x="45" y="20"/>
                </a:cxn>
                <a:cxn ang="0">
                  <a:pos x="43" y="18"/>
                </a:cxn>
              </a:cxnLst>
              <a:rect l="0" t="0" r="r" b="b"/>
              <a:pathLst>
                <a:path w="64" h="50">
                  <a:moveTo>
                    <a:pt x="63" y="20"/>
                  </a:moveTo>
                  <a:cubicBezTo>
                    <a:pt x="61" y="31"/>
                    <a:pt x="54" y="38"/>
                    <a:pt x="44" y="43"/>
                  </a:cubicBezTo>
                  <a:cubicBezTo>
                    <a:pt x="39" y="46"/>
                    <a:pt x="33" y="47"/>
                    <a:pt x="28" y="47"/>
                  </a:cubicBezTo>
                  <a:cubicBezTo>
                    <a:pt x="25" y="47"/>
                    <a:pt x="21" y="47"/>
                    <a:pt x="18" y="46"/>
                  </a:cubicBezTo>
                  <a:cubicBezTo>
                    <a:pt x="16" y="45"/>
                    <a:pt x="13" y="43"/>
                    <a:pt x="11" y="43"/>
                  </a:cubicBezTo>
                  <a:cubicBezTo>
                    <a:pt x="9" y="43"/>
                    <a:pt x="7" y="50"/>
                    <a:pt x="4" y="50"/>
                  </a:cubicBezTo>
                  <a:cubicBezTo>
                    <a:pt x="2" y="50"/>
                    <a:pt x="1" y="49"/>
                    <a:pt x="0" y="47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0" y="42"/>
                    <a:pt x="7" y="39"/>
                    <a:pt x="7" y="37"/>
                  </a:cubicBezTo>
                  <a:cubicBezTo>
                    <a:pt x="7" y="37"/>
                    <a:pt x="6" y="35"/>
                    <a:pt x="6" y="34"/>
                  </a:cubicBezTo>
                  <a:cubicBezTo>
                    <a:pt x="6" y="33"/>
                    <a:pt x="5" y="32"/>
                    <a:pt x="5" y="30"/>
                  </a:cubicBezTo>
                  <a:cubicBezTo>
                    <a:pt x="5" y="19"/>
                    <a:pt x="14" y="11"/>
                    <a:pt x="25" y="8"/>
                  </a:cubicBezTo>
                  <a:cubicBezTo>
                    <a:pt x="32" y="5"/>
                    <a:pt x="47" y="8"/>
                    <a:pt x="52" y="3"/>
                  </a:cubicBezTo>
                  <a:cubicBezTo>
                    <a:pt x="54" y="1"/>
                    <a:pt x="55" y="0"/>
                    <a:pt x="58" y="0"/>
                  </a:cubicBezTo>
                  <a:cubicBezTo>
                    <a:pt x="62" y="0"/>
                    <a:pt x="64" y="10"/>
                    <a:pt x="64" y="13"/>
                  </a:cubicBezTo>
                  <a:cubicBezTo>
                    <a:pt x="64" y="16"/>
                    <a:pt x="63" y="18"/>
                    <a:pt x="63" y="20"/>
                  </a:cubicBezTo>
                  <a:close/>
                  <a:moveTo>
                    <a:pt x="43" y="18"/>
                  </a:moveTo>
                  <a:cubicBezTo>
                    <a:pt x="31" y="18"/>
                    <a:pt x="22" y="23"/>
                    <a:pt x="14" y="32"/>
                  </a:cubicBezTo>
                  <a:cubicBezTo>
                    <a:pt x="14" y="33"/>
                    <a:pt x="13" y="33"/>
                    <a:pt x="13" y="34"/>
                  </a:cubicBezTo>
                  <a:cubicBezTo>
                    <a:pt x="13" y="35"/>
                    <a:pt x="15" y="36"/>
                    <a:pt x="16" y="36"/>
                  </a:cubicBezTo>
                  <a:cubicBezTo>
                    <a:pt x="16" y="36"/>
                    <a:pt x="17" y="36"/>
                    <a:pt x="17" y="36"/>
                  </a:cubicBezTo>
                  <a:cubicBezTo>
                    <a:pt x="19" y="34"/>
                    <a:pt x="21" y="32"/>
                    <a:pt x="22" y="31"/>
                  </a:cubicBezTo>
                  <a:cubicBezTo>
                    <a:pt x="29" y="25"/>
                    <a:pt x="34" y="23"/>
                    <a:pt x="43" y="23"/>
                  </a:cubicBezTo>
                  <a:cubicBezTo>
                    <a:pt x="44" y="23"/>
                    <a:pt x="45" y="22"/>
                    <a:pt x="45" y="20"/>
                  </a:cubicBezTo>
                  <a:cubicBezTo>
                    <a:pt x="45" y="19"/>
                    <a:pt x="44" y="18"/>
                    <a:pt x="43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9852BB1-620F-4A2D-B00E-481BC0D688D9}"/>
              </a:ext>
            </a:extLst>
          </p:cNvPr>
          <p:cNvGrpSpPr/>
          <p:nvPr/>
        </p:nvGrpSpPr>
        <p:grpSpPr>
          <a:xfrm>
            <a:off x="8713587" y="2750521"/>
            <a:ext cx="396000" cy="396000"/>
            <a:chOff x="8559800" y="2707821"/>
            <a:chExt cx="656560" cy="605065"/>
          </a:xfrm>
        </p:grpSpPr>
        <p:sp>
          <p:nvSpPr>
            <p:cNvPr id="43" name="圆角矩形 44">
              <a:extLst>
                <a:ext uri="{FF2B5EF4-FFF2-40B4-BE49-F238E27FC236}">
                  <a16:creationId xmlns:a16="http://schemas.microsoft.com/office/drawing/2014/main" id="{1440B419-5A52-48ED-8FDD-6C50EF2504B2}"/>
                </a:ext>
              </a:extLst>
            </p:cNvPr>
            <p:cNvSpPr/>
            <p:nvPr/>
          </p:nvSpPr>
          <p:spPr>
            <a:xfrm>
              <a:off x="8559800" y="2707821"/>
              <a:ext cx="656560" cy="605065"/>
            </a:xfrm>
            <a:prstGeom prst="roundRect">
              <a:avLst>
                <a:gd name="adj" fmla="val 0"/>
              </a:avLst>
            </a:prstGeom>
            <a:solidFill>
              <a:srgbClr val="B3D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DB1A50C-6F30-48B7-8F30-38B7C48B3CE5}"/>
                </a:ext>
              </a:extLst>
            </p:cNvPr>
            <p:cNvGrpSpPr/>
            <p:nvPr/>
          </p:nvGrpSpPr>
          <p:grpSpPr>
            <a:xfrm>
              <a:off x="8699955" y="2841900"/>
              <a:ext cx="376251" cy="336907"/>
              <a:chOff x="8334874" y="2285270"/>
              <a:chExt cx="554900" cy="496874"/>
            </a:xfrm>
            <a:solidFill>
              <a:schemeClr val="bg1"/>
            </a:solidFill>
          </p:grpSpPr>
          <p:sp>
            <p:nvSpPr>
              <p:cNvPr id="45" name="Freeform 205">
                <a:extLst>
                  <a:ext uri="{FF2B5EF4-FFF2-40B4-BE49-F238E27FC236}">
                    <a16:creationId xmlns:a16="http://schemas.microsoft.com/office/drawing/2014/main" id="{696D5FAA-4FA2-4F56-A1ED-1CCD41FACD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8291" y="2285270"/>
                <a:ext cx="257503" cy="250251"/>
              </a:xfrm>
              <a:custGeom>
                <a:avLst/>
                <a:gdLst>
                  <a:gd name="T0" fmla="*/ 12 w 71"/>
                  <a:gd name="T1" fmla="*/ 69 h 69"/>
                  <a:gd name="T2" fmla="*/ 12 w 71"/>
                  <a:gd name="T3" fmla="*/ 67 h 69"/>
                  <a:gd name="T4" fmla="*/ 64 w 71"/>
                  <a:gd name="T5" fmla="*/ 67 h 69"/>
                  <a:gd name="T6" fmla="*/ 64 w 71"/>
                  <a:gd name="T7" fmla="*/ 69 h 69"/>
                  <a:gd name="T8" fmla="*/ 71 w 71"/>
                  <a:gd name="T9" fmla="*/ 69 h 69"/>
                  <a:gd name="T10" fmla="*/ 71 w 71"/>
                  <a:gd name="T11" fmla="*/ 10 h 69"/>
                  <a:gd name="T12" fmla="*/ 59 w 71"/>
                  <a:gd name="T13" fmla="*/ 0 h 69"/>
                  <a:gd name="T14" fmla="*/ 0 w 71"/>
                  <a:gd name="T15" fmla="*/ 0 h 69"/>
                  <a:gd name="T16" fmla="*/ 0 w 71"/>
                  <a:gd name="T17" fmla="*/ 69 h 69"/>
                  <a:gd name="T18" fmla="*/ 12 w 71"/>
                  <a:gd name="T19" fmla="*/ 69 h 69"/>
                  <a:gd name="T20" fmla="*/ 59 w 71"/>
                  <a:gd name="T21" fmla="*/ 3 h 69"/>
                  <a:gd name="T22" fmla="*/ 69 w 71"/>
                  <a:gd name="T23" fmla="*/ 12 h 69"/>
                  <a:gd name="T24" fmla="*/ 59 w 71"/>
                  <a:gd name="T25" fmla="*/ 12 h 69"/>
                  <a:gd name="T26" fmla="*/ 59 w 71"/>
                  <a:gd name="T27" fmla="*/ 3 h 69"/>
                  <a:gd name="T28" fmla="*/ 12 w 71"/>
                  <a:gd name="T29" fmla="*/ 17 h 69"/>
                  <a:gd name="T30" fmla="*/ 64 w 71"/>
                  <a:gd name="T31" fmla="*/ 17 h 69"/>
                  <a:gd name="T32" fmla="*/ 64 w 71"/>
                  <a:gd name="T33" fmla="*/ 22 h 69"/>
                  <a:gd name="T34" fmla="*/ 12 w 71"/>
                  <a:gd name="T35" fmla="*/ 22 h 69"/>
                  <a:gd name="T36" fmla="*/ 12 w 71"/>
                  <a:gd name="T37" fmla="*/ 17 h 69"/>
                  <a:gd name="T38" fmla="*/ 12 w 71"/>
                  <a:gd name="T39" fmla="*/ 29 h 69"/>
                  <a:gd name="T40" fmla="*/ 64 w 71"/>
                  <a:gd name="T41" fmla="*/ 29 h 69"/>
                  <a:gd name="T42" fmla="*/ 64 w 71"/>
                  <a:gd name="T43" fmla="*/ 33 h 69"/>
                  <a:gd name="T44" fmla="*/ 12 w 71"/>
                  <a:gd name="T45" fmla="*/ 33 h 69"/>
                  <a:gd name="T46" fmla="*/ 12 w 71"/>
                  <a:gd name="T47" fmla="*/ 29 h 69"/>
                  <a:gd name="T48" fmla="*/ 12 w 71"/>
                  <a:gd name="T49" fmla="*/ 41 h 69"/>
                  <a:gd name="T50" fmla="*/ 64 w 71"/>
                  <a:gd name="T51" fmla="*/ 41 h 69"/>
                  <a:gd name="T52" fmla="*/ 64 w 71"/>
                  <a:gd name="T53" fmla="*/ 48 h 69"/>
                  <a:gd name="T54" fmla="*/ 12 w 71"/>
                  <a:gd name="T55" fmla="*/ 48 h 69"/>
                  <a:gd name="T56" fmla="*/ 12 w 71"/>
                  <a:gd name="T57" fmla="*/ 41 h 69"/>
                  <a:gd name="T58" fmla="*/ 12 w 71"/>
                  <a:gd name="T59" fmla="*/ 52 h 69"/>
                  <a:gd name="T60" fmla="*/ 64 w 71"/>
                  <a:gd name="T61" fmla="*/ 52 h 69"/>
                  <a:gd name="T62" fmla="*/ 64 w 71"/>
                  <a:gd name="T63" fmla="*/ 59 h 69"/>
                  <a:gd name="T64" fmla="*/ 12 w 71"/>
                  <a:gd name="T65" fmla="*/ 59 h 69"/>
                  <a:gd name="T66" fmla="*/ 12 w 71"/>
                  <a:gd name="T67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69">
                    <a:moveTo>
                      <a:pt x="12" y="69"/>
                    </a:moveTo>
                    <a:lnTo>
                      <a:pt x="12" y="67"/>
                    </a:lnTo>
                    <a:lnTo>
                      <a:pt x="64" y="67"/>
                    </a:lnTo>
                    <a:lnTo>
                      <a:pt x="64" y="69"/>
                    </a:lnTo>
                    <a:lnTo>
                      <a:pt x="71" y="69"/>
                    </a:lnTo>
                    <a:lnTo>
                      <a:pt x="71" y="10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69"/>
                    </a:lnTo>
                    <a:lnTo>
                      <a:pt x="12" y="69"/>
                    </a:lnTo>
                    <a:close/>
                    <a:moveTo>
                      <a:pt x="59" y="3"/>
                    </a:moveTo>
                    <a:lnTo>
                      <a:pt x="69" y="12"/>
                    </a:lnTo>
                    <a:lnTo>
                      <a:pt x="59" y="12"/>
                    </a:lnTo>
                    <a:lnTo>
                      <a:pt x="59" y="3"/>
                    </a:lnTo>
                    <a:close/>
                    <a:moveTo>
                      <a:pt x="12" y="17"/>
                    </a:moveTo>
                    <a:lnTo>
                      <a:pt x="64" y="17"/>
                    </a:lnTo>
                    <a:lnTo>
                      <a:pt x="64" y="22"/>
                    </a:lnTo>
                    <a:lnTo>
                      <a:pt x="12" y="22"/>
                    </a:lnTo>
                    <a:lnTo>
                      <a:pt x="12" y="17"/>
                    </a:lnTo>
                    <a:close/>
                    <a:moveTo>
                      <a:pt x="12" y="29"/>
                    </a:moveTo>
                    <a:lnTo>
                      <a:pt x="64" y="29"/>
                    </a:lnTo>
                    <a:lnTo>
                      <a:pt x="64" y="33"/>
                    </a:lnTo>
                    <a:lnTo>
                      <a:pt x="12" y="33"/>
                    </a:lnTo>
                    <a:lnTo>
                      <a:pt x="12" y="29"/>
                    </a:lnTo>
                    <a:close/>
                    <a:moveTo>
                      <a:pt x="12" y="41"/>
                    </a:moveTo>
                    <a:lnTo>
                      <a:pt x="64" y="41"/>
                    </a:lnTo>
                    <a:lnTo>
                      <a:pt x="64" y="48"/>
                    </a:lnTo>
                    <a:lnTo>
                      <a:pt x="12" y="48"/>
                    </a:lnTo>
                    <a:lnTo>
                      <a:pt x="12" y="41"/>
                    </a:lnTo>
                    <a:close/>
                    <a:moveTo>
                      <a:pt x="12" y="52"/>
                    </a:moveTo>
                    <a:lnTo>
                      <a:pt x="64" y="52"/>
                    </a:lnTo>
                    <a:lnTo>
                      <a:pt x="64" y="59"/>
                    </a:lnTo>
                    <a:lnTo>
                      <a:pt x="12" y="59"/>
                    </a:lnTo>
                    <a:lnTo>
                      <a:pt x="1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206">
                <a:extLst>
                  <a:ext uri="{FF2B5EF4-FFF2-40B4-BE49-F238E27FC236}">
                    <a16:creationId xmlns:a16="http://schemas.microsoft.com/office/drawing/2014/main" id="{881FD204-3B70-49F1-A4E7-B4AB439CC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2903" y="2698727"/>
                <a:ext cx="446096" cy="83417"/>
              </a:xfrm>
              <a:custGeom>
                <a:avLst/>
                <a:gdLst>
                  <a:gd name="T0" fmla="*/ 47 w 52"/>
                  <a:gd name="T1" fmla="*/ 0 h 10"/>
                  <a:gd name="T2" fmla="*/ 5 w 52"/>
                  <a:gd name="T3" fmla="*/ 0 h 10"/>
                  <a:gd name="T4" fmla="*/ 0 w 52"/>
                  <a:gd name="T5" fmla="*/ 5 h 10"/>
                  <a:gd name="T6" fmla="*/ 5 w 52"/>
                  <a:gd name="T7" fmla="*/ 10 h 10"/>
                  <a:gd name="T8" fmla="*/ 47 w 52"/>
                  <a:gd name="T9" fmla="*/ 10 h 10"/>
                  <a:gd name="T10" fmla="*/ 52 w 52"/>
                  <a:gd name="T11" fmla="*/ 5 h 10"/>
                  <a:gd name="T12" fmla="*/ 47 w 52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0">
                    <a:moveTo>
                      <a:pt x="4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9" y="10"/>
                      <a:pt x="52" y="8"/>
                      <a:pt x="52" y="5"/>
                    </a:cubicBezTo>
                    <a:cubicBezTo>
                      <a:pt x="52" y="2"/>
                      <a:pt x="49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207">
                <a:extLst>
                  <a:ext uri="{FF2B5EF4-FFF2-40B4-BE49-F238E27FC236}">
                    <a16:creationId xmlns:a16="http://schemas.microsoft.com/office/drawing/2014/main" id="{9E0D5E43-E67F-47CD-B60A-1DAFD7231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4874" y="2499252"/>
                <a:ext cx="554900" cy="257504"/>
              </a:xfrm>
              <a:custGeom>
                <a:avLst/>
                <a:gdLst>
                  <a:gd name="T0" fmla="*/ 60 w 65"/>
                  <a:gd name="T1" fmla="*/ 0 h 30"/>
                  <a:gd name="T2" fmla="*/ 43 w 65"/>
                  <a:gd name="T3" fmla="*/ 0 h 30"/>
                  <a:gd name="T4" fmla="*/ 43 w 65"/>
                  <a:gd name="T5" fmla="*/ 6 h 30"/>
                  <a:gd name="T6" fmla="*/ 8 w 65"/>
                  <a:gd name="T7" fmla="*/ 6 h 30"/>
                  <a:gd name="T8" fmla="*/ 8 w 65"/>
                  <a:gd name="T9" fmla="*/ 0 h 30"/>
                  <a:gd name="T10" fmla="*/ 6 w 65"/>
                  <a:gd name="T11" fmla="*/ 0 h 30"/>
                  <a:gd name="T12" fmla="*/ 0 w 65"/>
                  <a:gd name="T13" fmla="*/ 6 h 30"/>
                  <a:gd name="T14" fmla="*/ 0 w 65"/>
                  <a:gd name="T15" fmla="*/ 24 h 30"/>
                  <a:gd name="T16" fmla="*/ 5 w 65"/>
                  <a:gd name="T17" fmla="*/ 30 h 30"/>
                  <a:gd name="T18" fmla="*/ 5 w 65"/>
                  <a:gd name="T19" fmla="*/ 28 h 30"/>
                  <a:gd name="T20" fmla="*/ 5 w 65"/>
                  <a:gd name="T21" fmla="*/ 27 h 30"/>
                  <a:gd name="T22" fmla="*/ 5 w 65"/>
                  <a:gd name="T23" fmla="*/ 27 h 30"/>
                  <a:gd name="T24" fmla="*/ 12 w 65"/>
                  <a:gd name="T25" fmla="*/ 21 h 30"/>
                  <a:gd name="T26" fmla="*/ 54 w 65"/>
                  <a:gd name="T27" fmla="*/ 21 h 30"/>
                  <a:gd name="T28" fmla="*/ 61 w 65"/>
                  <a:gd name="T29" fmla="*/ 28 h 30"/>
                  <a:gd name="T30" fmla="*/ 61 w 65"/>
                  <a:gd name="T31" fmla="*/ 30 h 30"/>
                  <a:gd name="T32" fmla="*/ 65 w 65"/>
                  <a:gd name="T33" fmla="*/ 24 h 30"/>
                  <a:gd name="T34" fmla="*/ 65 w 65"/>
                  <a:gd name="T35" fmla="*/ 6 h 30"/>
                  <a:gd name="T36" fmla="*/ 60 w 65"/>
                  <a:gd name="T37" fmla="*/ 0 h 30"/>
                  <a:gd name="T38" fmla="*/ 56 w 65"/>
                  <a:gd name="T39" fmla="*/ 12 h 30"/>
                  <a:gd name="T40" fmla="*/ 52 w 65"/>
                  <a:gd name="T41" fmla="*/ 8 h 30"/>
                  <a:gd name="T42" fmla="*/ 56 w 65"/>
                  <a:gd name="T43" fmla="*/ 4 h 30"/>
                  <a:gd name="T44" fmla="*/ 60 w 65"/>
                  <a:gd name="T45" fmla="*/ 8 h 30"/>
                  <a:gd name="T46" fmla="*/ 56 w 65"/>
                  <a:gd name="T47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30">
                    <a:moveTo>
                      <a:pt x="60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7"/>
                      <a:pt x="2" y="29"/>
                      <a:pt x="5" y="30"/>
                    </a:cubicBezTo>
                    <a:cubicBezTo>
                      <a:pt x="5" y="29"/>
                      <a:pt x="5" y="29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3"/>
                      <a:pt x="9" y="21"/>
                      <a:pt x="12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8" y="21"/>
                      <a:pt x="61" y="24"/>
                      <a:pt x="61" y="28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3" y="29"/>
                      <a:pt x="65" y="27"/>
                      <a:pt x="65" y="24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3"/>
                      <a:pt x="63" y="0"/>
                      <a:pt x="60" y="0"/>
                    </a:cubicBezTo>
                    <a:close/>
                    <a:moveTo>
                      <a:pt x="56" y="12"/>
                    </a:moveTo>
                    <a:cubicBezTo>
                      <a:pt x="54" y="12"/>
                      <a:pt x="52" y="10"/>
                      <a:pt x="52" y="8"/>
                    </a:cubicBezTo>
                    <a:cubicBezTo>
                      <a:pt x="52" y="6"/>
                      <a:pt x="54" y="4"/>
                      <a:pt x="56" y="4"/>
                    </a:cubicBezTo>
                    <a:cubicBezTo>
                      <a:pt x="58" y="4"/>
                      <a:pt x="60" y="6"/>
                      <a:pt x="60" y="8"/>
                    </a:cubicBezTo>
                    <a:cubicBezTo>
                      <a:pt x="60" y="10"/>
                      <a:pt x="58" y="12"/>
                      <a:pt x="5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4BF10177-3FAF-4DB0-B585-880521E83B75}"/>
              </a:ext>
            </a:extLst>
          </p:cNvPr>
          <p:cNvSpPr txBox="1"/>
          <p:nvPr/>
        </p:nvSpPr>
        <p:spPr>
          <a:xfrm>
            <a:off x="8990863" y="2767090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3B8DBE2-27F8-4BA5-9126-6AF569637549}"/>
              </a:ext>
            </a:extLst>
          </p:cNvPr>
          <p:cNvSpPr/>
          <p:nvPr/>
        </p:nvSpPr>
        <p:spPr>
          <a:xfrm>
            <a:off x="8607502" y="3142031"/>
            <a:ext cx="3544138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027F5BE-663A-4EF7-87FA-796F8B3F88FF}"/>
              </a:ext>
            </a:extLst>
          </p:cNvPr>
          <p:cNvSpPr txBox="1"/>
          <p:nvPr/>
        </p:nvSpPr>
        <p:spPr>
          <a:xfrm>
            <a:off x="8854184" y="4456598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3516D65-3F05-4229-A1A3-E772182DBD9E}"/>
              </a:ext>
            </a:extLst>
          </p:cNvPr>
          <p:cNvSpPr/>
          <p:nvPr/>
        </p:nvSpPr>
        <p:spPr>
          <a:xfrm>
            <a:off x="8470823" y="4831539"/>
            <a:ext cx="3544138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9A4191E-F07E-4515-B3E5-71663CCBB972}"/>
              </a:ext>
            </a:extLst>
          </p:cNvPr>
          <p:cNvSpPr txBox="1"/>
          <p:nvPr/>
        </p:nvSpPr>
        <p:spPr>
          <a:xfrm>
            <a:off x="1488242" y="4558008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8597EEF-0102-4B0E-ABD7-A8CBF5DE91EF}"/>
              </a:ext>
            </a:extLst>
          </p:cNvPr>
          <p:cNvSpPr/>
          <p:nvPr/>
        </p:nvSpPr>
        <p:spPr>
          <a:xfrm>
            <a:off x="212863" y="4962574"/>
            <a:ext cx="3544138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A19DF09-1B37-49C7-A700-A9DC04C8B6CE}"/>
              </a:ext>
            </a:extLst>
          </p:cNvPr>
          <p:cNvSpPr txBox="1"/>
          <p:nvPr/>
        </p:nvSpPr>
        <p:spPr>
          <a:xfrm>
            <a:off x="1328992" y="2715276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0A28AD-5825-4ACD-9460-B0B6A10EC8C3}"/>
              </a:ext>
            </a:extLst>
          </p:cNvPr>
          <p:cNvSpPr/>
          <p:nvPr/>
        </p:nvSpPr>
        <p:spPr>
          <a:xfrm>
            <a:off x="53613" y="3119842"/>
            <a:ext cx="3544138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</p:spTree>
    <p:extLst>
      <p:ext uri="{BB962C8B-B14F-4D97-AF65-F5344CB8AC3E}">
        <p14:creationId xmlns:p14="http://schemas.microsoft.com/office/powerpoint/2010/main" val="267346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4AB2B51-395D-41EC-BA3E-974E28608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5400000" flipH="1">
            <a:off x="2667000" y="-2657270"/>
            <a:ext cx="6858001" cy="1217253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29F6EE5-D8BC-4AEB-9716-F9DFEAFD2037}"/>
              </a:ext>
            </a:extLst>
          </p:cNvPr>
          <p:cNvGrpSpPr/>
          <p:nvPr/>
        </p:nvGrpSpPr>
        <p:grpSpPr>
          <a:xfrm>
            <a:off x="10011469" y="3164393"/>
            <a:ext cx="1289286" cy="1254442"/>
            <a:chOff x="3172936" y="2639251"/>
            <a:chExt cx="1289286" cy="125444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B69982-C124-4A41-AF0F-1EE7EEEEC2DB}"/>
                </a:ext>
              </a:extLst>
            </p:cNvPr>
            <p:cNvSpPr/>
            <p:nvPr/>
          </p:nvSpPr>
          <p:spPr>
            <a:xfrm>
              <a:off x="3172936" y="2774951"/>
              <a:ext cx="738664" cy="103504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sz="9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仿宋简体" panose="03000509000000000000" pitchFamily="65" charset="-122"/>
                  <a:ea typeface="方正仿宋简体" panose="03000509000000000000" pitchFamily="65" charset="-122"/>
                </a:rPr>
                <a:t>乙酉甲申雷雨惊</a:t>
              </a:r>
              <a:endParaRPr lang="en-US" altLang="zh-CN" sz="9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anose="03000509000000000000" pitchFamily="65" charset="-122"/>
                <a:ea typeface="方正仿宋简体" panose="03000509000000000000" pitchFamily="65" charset="-122"/>
              </a:endParaRPr>
            </a:p>
            <a:p>
              <a:r>
                <a:rPr lang="zh-CN" altLang="en-US" sz="9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仿宋简体" panose="03000509000000000000" pitchFamily="65" charset="-122"/>
                  <a:ea typeface="方正仿宋简体" panose="03000509000000000000" pitchFamily="65" charset="-122"/>
                </a:rPr>
                <a:t>乘除却贺芒种晴</a:t>
              </a:r>
              <a:endParaRPr lang="en-US" altLang="zh-CN" sz="9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anose="03000509000000000000" pitchFamily="65" charset="-122"/>
                <a:ea typeface="方正仿宋简体" panose="03000509000000000000" pitchFamily="65" charset="-122"/>
              </a:endParaRPr>
            </a:p>
            <a:p>
              <a:r>
                <a:rPr lang="zh-CN" altLang="en-US" sz="9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仿宋简体" panose="03000509000000000000" pitchFamily="65" charset="-122"/>
                  <a:ea typeface="方正仿宋简体" panose="03000509000000000000" pitchFamily="65" charset="-122"/>
                </a:rPr>
                <a:t>插秧先插蚤籼稻</a:t>
              </a:r>
              <a:endParaRPr lang="en-US" altLang="zh-CN" sz="9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anose="03000509000000000000" pitchFamily="65" charset="-122"/>
                <a:ea typeface="方正仿宋简体" panose="03000509000000000000" pitchFamily="65" charset="-122"/>
              </a:endParaRPr>
            </a:p>
            <a:p>
              <a:r>
                <a:rPr lang="zh-CN" altLang="en-US" sz="9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仿宋简体" panose="03000509000000000000" pitchFamily="65" charset="-122"/>
                  <a:ea typeface="方正仿宋简体" panose="03000509000000000000" pitchFamily="65" charset="-122"/>
                </a:rPr>
                <a:t>少忍数旬蒸米成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85A8D8D-0375-45C9-9F12-1B6852D13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600" y="2639251"/>
              <a:ext cx="550622" cy="1254442"/>
            </a:xfrm>
            <a:prstGeom prst="rect">
              <a:avLst/>
            </a:prstGeom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6033406-E3D6-44BE-A0FD-CD59D265B7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7250" y="2792795"/>
              <a:ext cx="0" cy="9473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E1E9EFB-0444-4600-AFEC-F90A30C6875D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68" y="2792795"/>
              <a:ext cx="0" cy="9473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1FD548C-05D6-49AA-BF6E-75FEDC9C18BC}"/>
                </a:ext>
              </a:extLst>
            </p:cNvPr>
            <p:cNvCxnSpPr>
              <a:cxnSpLocks/>
            </p:cNvCxnSpPr>
            <p:nvPr/>
          </p:nvCxnSpPr>
          <p:spPr>
            <a:xfrm>
              <a:off x="3680142" y="2792795"/>
              <a:ext cx="0" cy="9473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27C1882-5546-473C-ABBD-9B600E7DF6D3}"/>
              </a:ext>
            </a:extLst>
          </p:cNvPr>
          <p:cNvGrpSpPr/>
          <p:nvPr/>
        </p:nvGrpSpPr>
        <p:grpSpPr>
          <a:xfrm>
            <a:off x="6487589" y="4208857"/>
            <a:ext cx="611235" cy="479098"/>
            <a:chOff x="6527239" y="5601038"/>
            <a:chExt cx="492088" cy="385707"/>
          </a:xfrm>
        </p:grpSpPr>
        <p:pic>
          <p:nvPicPr>
            <p:cNvPr id="13" name="Picture 2" descr="http://img.hb.aicdn.com/abdfbcaeedb85dbf45185b6c0c52f5633f3cfe2e60c0-CoRSc5">
              <a:extLst>
                <a:ext uri="{FF2B5EF4-FFF2-40B4-BE49-F238E27FC236}">
                  <a16:creationId xmlns:a16="http://schemas.microsoft.com/office/drawing/2014/main" id="{97A295E5-6C85-467B-BF74-793BED974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580" y="5601038"/>
              <a:ext cx="374479" cy="38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EDAEAB7-3C55-4ECC-97C8-0FB911BA8167}"/>
                </a:ext>
              </a:extLst>
            </p:cNvPr>
            <p:cNvSpPr txBox="1"/>
            <p:nvPr/>
          </p:nvSpPr>
          <p:spPr>
            <a:xfrm>
              <a:off x="6527239" y="5601038"/>
              <a:ext cx="492088" cy="34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节气</a:t>
              </a:r>
              <a:endParaRPr lang="en-US" altLang="zh-CN" sz="1100" dirty="0">
                <a:solidFill>
                  <a:schemeClr val="bg1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endParaRPr>
            </a:p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特辑</a:t>
              </a:r>
            </a:p>
          </p:txBody>
        </p:sp>
      </p:grpSp>
      <p:pic>
        <p:nvPicPr>
          <p:cNvPr id="5" name="图片 4" descr="图片包含 猫, 就坐, 室内, 餐桌&#10;&#10;已生成高可信度的说明">
            <a:extLst>
              <a:ext uri="{FF2B5EF4-FFF2-40B4-BE49-F238E27FC236}">
                <a16:creationId xmlns:a16="http://schemas.microsoft.com/office/drawing/2014/main" id="{28AB70E2-B641-41C9-A1A0-75C00FC7D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9" y="19206"/>
            <a:ext cx="5106333" cy="721695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44F04AA-6ACC-4575-817C-27523BF189D3}"/>
              </a:ext>
            </a:extLst>
          </p:cNvPr>
          <p:cNvSpPr txBox="1"/>
          <p:nvPr/>
        </p:nvSpPr>
        <p:spPr>
          <a:xfrm>
            <a:off x="6707321" y="2289122"/>
            <a:ext cx="738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康熙字典體" pitchFamily="2" charset="-120"/>
                <a:ea typeface="康熙字典體" pitchFamily="2" charset="-120"/>
              </a:rPr>
              <a:t>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62741D1-43BF-4190-8A06-0EBC19855586}"/>
              </a:ext>
            </a:extLst>
          </p:cNvPr>
          <p:cNvSpPr txBox="1"/>
          <p:nvPr/>
        </p:nvSpPr>
        <p:spPr>
          <a:xfrm>
            <a:off x="6063319" y="2461364"/>
            <a:ext cx="776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汉仪雪君体简" panose="02010600000101010101" pitchFamily="2" charset="-122"/>
                <a:ea typeface="汉仪雪君体简" panose="02010600000101010101" pitchFamily="2" charset="-122"/>
              </a:defRPr>
            </a:lvl1pPr>
          </a:lstStyle>
          <a:p>
            <a:r>
              <a:rPr lang="zh-CN" altLang="en-US" dirty="0"/>
              <a:t>谢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E84FC2D-368F-40AC-81ED-884CB3D0E08B}"/>
              </a:ext>
            </a:extLst>
          </p:cNvPr>
          <p:cNvSpPr txBox="1"/>
          <p:nvPr/>
        </p:nvSpPr>
        <p:spPr>
          <a:xfrm>
            <a:off x="6707321" y="3171118"/>
            <a:ext cx="40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康熙字典體" pitchFamily="2" charset="-120"/>
                <a:ea typeface="康熙字典體" pitchFamily="2" charset="-120"/>
              </a:rPr>
              <a:t>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005C02E-714E-4861-B591-99E09261A555}"/>
              </a:ext>
            </a:extLst>
          </p:cNvPr>
          <p:cNvSpPr txBox="1"/>
          <p:nvPr/>
        </p:nvSpPr>
        <p:spPr>
          <a:xfrm>
            <a:off x="6496260" y="3492330"/>
            <a:ext cx="43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康熙字典體" pitchFamily="2" charset="-120"/>
                <a:ea typeface="康熙字典體" pitchFamily="2" charset="-120"/>
              </a:rPr>
              <a:t>听</a:t>
            </a:r>
          </a:p>
        </p:txBody>
      </p:sp>
    </p:spTree>
    <p:extLst>
      <p:ext uri="{BB962C8B-B14F-4D97-AF65-F5344CB8AC3E}">
        <p14:creationId xmlns:p14="http://schemas.microsoft.com/office/powerpoint/2010/main" val="360622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pic>
        <p:nvPicPr>
          <p:cNvPr id="6" name="图片 5" descr="图片包含 餐桌, 室内, 鲜花, 就坐&#10;&#10;已生成高可信度的说明">
            <a:extLst>
              <a:ext uri="{FF2B5EF4-FFF2-40B4-BE49-F238E27FC236}">
                <a16:creationId xmlns:a16="http://schemas.microsoft.com/office/drawing/2014/main" id="{21802201-BD51-461A-AD32-1FAC5FFCBB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6" b="18313"/>
          <a:stretch/>
        </p:blipFill>
        <p:spPr>
          <a:xfrm>
            <a:off x="7454627" y="3429000"/>
            <a:ext cx="4727643" cy="3429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F4177143-AB7D-484A-861D-469A43324273}"/>
              </a:ext>
            </a:extLst>
          </p:cNvPr>
          <p:cNvGrpSpPr/>
          <p:nvPr/>
        </p:nvGrpSpPr>
        <p:grpSpPr>
          <a:xfrm>
            <a:off x="2370709" y="2201157"/>
            <a:ext cx="3869099" cy="707887"/>
            <a:chOff x="2226901" y="2212637"/>
            <a:chExt cx="3869099" cy="70788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8F5A27-5CD4-4471-9866-08C9231EEB50}"/>
                </a:ext>
              </a:extLst>
            </p:cNvPr>
            <p:cNvSpPr txBox="1"/>
            <p:nvPr/>
          </p:nvSpPr>
          <p:spPr>
            <a:xfrm>
              <a:off x="2226901" y="2212637"/>
              <a:ext cx="2161210" cy="4001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标宋简体" panose="03000509000000000000" pitchFamily="65" charset="-122"/>
                  <a:ea typeface="方正大标宋简体" panose="03000509000000000000" pitchFamily="65" charset="-122"/>
                </a:defRPr>
              </a:lvl1pPr>
            </a:lstStyle>
            <a:p>
              <a:r>
                <a:rPr lang="zh-CN" altLang="en-US" sz="2000" dirty="0">
                  <a:latin typeface="康熙字典體" pitchFamily="2" charset="-120"/>
                  <a:ea typeface="康熙字典體" pitchFamily="2" charset="-120"/>
                </a:rPr>
                <a:t>添加文本信息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F2237A-0030-427A-BA86-2334E839D23D}"/>
                </a:ext>
              </a:extLst>
            </p:cNvPr>
            <p:cNvSpPr/>
            <p:nvPr/>
          </p:nvSpPr>
          <p:spPr>
            <a:xfrm>
              <a:off x="2482441" y="2612747"/>
              <a:ext cx="361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33A64D-C6D4-463D-AEF6-BD60219B7066}"/>
              </a:ext>
            </a:extLst>
          </p:cNvPr>
          <p:cNvGrpSpPr/>
          <p:nvPr/>
        </p:nvGrpSpPr>
        <p:grpSpPr>
          <a:xfrm>
            <a:off x="2370709" y="3119084"/>
            <a:ext cx="3869099" cy="707887"/>
            <a:chOff x="2226901" y="2212637"/>
            <a:chExt cx="3869099" cy="70788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D576007-613B-42A7-8FCC-5D5866B59834}"/>
                </a:ext>
              </a:extLst>
            </p:cNvPr>
            <p:cNvSpPr txBox="1"/>
            <p:nvPr/>
          </p:nvSpPr>
          <p:spPr>
            <a:xfrm>
              <a:off x="2226901" y="2212637"/>
              <a:ext cx="2161210" cy="4001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标宋简体" panose="03000509000000000000" pitchFamily="65" charset="-122"/>
                  <a:ea typeface="方正大标宋简体" panose="03000509000000000000" pitchFamily="65" charset="-122"/>
                </a:defRPr>
              </a:lvl1pPr>
            </a:lstStyle>
            <a:p>
              <a:r>
                <a:rPr lang="zh-CN" altLang="en-US" sz="2000" dirty="0">
                  <a:latin typeface="康熙字典體" pitchFamily="2" charset="-120"/>
                  <a:ea typeface="康熙字典體" pitchFamily="2" charset="-120"/>
                </a:rPr>
                <a:t>添加文本信息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357C5C4-9223-46BC-A81F-FE0B39C16A4E}"/>
                </a:ext>
              </a:extLst>
            </p:cNvPr>
            <p:cNvSpPr/>
            <p:nvPr/>
          </p:nvSpPr>
          <p:spPr>
            <a:xfrm>
              <a:off x="2482441" y="2612747"/>
              <a:ext cx="361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846870B-F7AD-4D7D-9DF3-F6CDE478E59D}"/>
              </a:ext>
            </a:extLst>
          </p:cNvPr>
          <p:cNvGrpSpPr/>
          <p:nvPr/>
        </p:nvGrpSpPr>
        <p:grpSpPr>
          <a:xfrm>
            <a:off x="2370709" y="4042535"/>
            <a:ext cx="3869099" cy="707887"/>
            <a:chOff x="2226901" y="2212637"/>
            <a:chExt cx="3869099" cy="70788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DA3A44-7B77-4CBA-ADD6-9C21EFAA9E89}"/>
                </a:ext>
              </a:extLst>
            </p:cNvPr>
            <p:cNvSpPr txBox="1"/>
            <p:nvPr/>
          </p:nvSpPr>
          <p:spPr>
            <a:xfrm>
              <a:off x="2226901" y="2212637"/>
              <a:ext cx="2161210" cy="4001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标宋简体" panose="03000509000000000000" pitchFamily="65" charset="-122"/>
                  <a:ea typeface="方正大标宋简体" panose="03000509000000000000" pitchFamily="65" charset="-122"/>
                </a:defRPr>
              </a:lvl1pPr>
            </a:lstStyle>
            <a:p>
              <a:r>
                <a:rPr lang="zh-CN" altLang="en-US" sz="2000" dirty="0">
                  <a:latin typeface="康熙字典體" pitchFamily="2" charset="-120"/>
                  <a:ea typeface="康熙字典體" pitchFamily="2" charset="-120"/>
                </a:rPr>
                <a:t>添加文本信息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CDDCB6-1BC3-40C9-89B8-F5154175DAD2}"/>
                </a:ext>
              </a:extLst>
            </p:cNvPr>
            <p:cNvSpPr/>
            <p:nvPr/>
          </p:nvSpPr>
          <p:spPr>
            <a:xfrm>
              <a:off x="2482441" y="2612747"/>
              <a:ext cx="361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1A12809-0C6C-407C-8D26-FAAAFEA6FC53}"/>
              </a:ext>
            </a:extLst>
          </p:cNvPr>
          <p:cNvGrpSpPr/>
          <p:nvPr/>
        </p:nvGrpSpPr>
        <p:grpSpPr>
          <a:xfrm>
            <a:off x="2370709" y="4991575"/>
            <a:ext cx="3869099" cy="707887"/>
            <a:chOff x="2226901" y="2212637"/>
            <a:chExt cx="3869099" cy="70788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2A2BE7C-4E29-48E4-9FF3-36D28454F694}"/>
                </a:ext>
              </a:extLst>
            </p:cNvPr>
            <p:cNvSpPr txBox="1"/>
            <p:nvPr/>
          </p:nvSpPr>
          <p:spPr>
            <a:xfrm>
              <a:off x="2226901" y="2212637"/>
              <a:ext cx="2161210" cy="4001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标宋简体" panose="03000509000000000000" pitchFamily="65" charset="-122"/>
                  <a:ea typeface="方正大标宋简体" panose="03000509000000000000" pitchFamily="65" charset="-122"/>
                </a:defRPr>
              </a:lvl1pPr>
            </a:lstStyle>
            <a:p>
              <a:r>
                <a:rPr lang="zh-CN" altLang="en-US" sz="2000" dirty="0">
                  <a:latin typeface="康熙字典體" pitchFamily="2" charset="-120"/>
                  <a:ea typeface="康熙字典體" pitchFamily="2" charset="-120"/>
                </a:rPr>
                <a:t>添加文本信息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FB40EE6-2D0E-4B0F-A46C-E5F6F212D764}"/>
                </a:ext>
              </a:extLst>
            </p:cNvPr>
            <p:cNvSpPr/>
            <p:nvPr/>
          </p:nvSpPr>
          <p:spPr>
            <a:xfrm>
              <a:off x="2482441" y="2612747"/>
              <a:ext cx="361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130BABE1-5B51-405D-90EC-94744C98D2DB}"/>
              </a:ext>
            </a:extLst>
          </p:cNvPr>
          <p:cNvSpPr txBox="1"/>
          <p:nvPr/>
        </p:nvSpPr>
        <p:spPr>
          <a:xfrm>
            <a:off x="8799975" y="1012781"/>
            <a:ext cx="657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范笑歌楷书简" panose="01010104010101010101" pitchFamily="2" charset="-122"/>
                <a:ea typeface="腾祥范笑歌楷书简" panose="01010104010101010101" pitchFamily="2" charset="-122"/>
              </a:rPr>
              <a:t>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180EFB-86A3-4E6A-BFAB-05F155AB4598}"/>
              </a:ext>
            </a:extLst>
          </p:cNvPr>
          <p:cNvSpPr/>
          <p:nvPr/>
        </p:nvSpPr>
        <p:spPr>
          <a:xfrm>
            <a:off x="8999164" y="1778896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范笑歌楷书简" panose="01010104010101010101" pitchFamily="2" charset="-122"/>
                <a:ea typeface="腾祥范笑歌楷书简" panose="01010104010101010101" pitchFamily="2" charset="-122"/>
              </a:rPr>
              <a:t>录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6C6195C-638F-45B4-8022-27258515D1FD}"/>
              </a:ext>
            </a:extLst>
          </p:cNvPr>
          <p:cNvGrpSpPr/>
          <p:nvPr/>
        </p:nvGrpSpPr>
        <p:grpSpPr>
          <a:xfrm>
            <a:off x="9276883" y="3053423"/>
            <a:ext cx="541565" cy="424489"/>
            <a:chOff x="6527239" y="5601038"/>
            <a:chExt cx="492088" cy="385707"/>
          </a:xfrm>
        </p:grpSpPr>
        <p:pic>
          <p:nvPicPr>
            <p:cNvPr id="22" name="Picture 2" descr="http://img.hb.aicdn.com/abdfbcaeedb85dbf45185b6c0c52f5633f3cfe2e60c0-CoRSc5">
              <a:extLst>
                <a:ext uri="{FF2B5EF4-FFF2-40B4-BE49-F238E27FC236}">
                  <a16:creationId xmlns:a16="http://schemas.microsoft.com/office/drawing/2014/main" id="{52EA4DC8-FF17-46A7-8DD8-CB569BABB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580" y="5601038"/>
              <a:ext cx="374479" cy="38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E9CC5C5-2158-4CC5-9035-2D0C2A4B2C66}"/>
                </a:ext>
              </a:extLst>
            </p:cNvPr>
            <p:cNvSpPr txBox="1"/>
            <p:nvPr/>
          </p:nvSpPr>
          <p:spPr>
            <a:xfrm>
              <a:off x="6527239" y="5601038"/>
              <a:ext cx="492088" cy="322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节气</a:t>
              </a:r>
              <a:endParaRPr lang="en-US" altLang="zh-CN" sz="1000" dirty="0">
                <a:solidFill>
                  <a:schemeClr val="bg1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endParaRPr>
            </a:p>
            <a:p>
              <a:r>
                <a:rPr lang="zh-CN" altLang="en-US" sz="10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特辑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98740C75-DEAC-40A1-B121-BB2DB245759C}"/>
              </a:ext>
            </a:extLst>
          </p:cNvPr>
          <p:cNvSpPr txBox="1"/>
          <p:nvPr/>
        </p:nvSpPr>
        <p:spPr>
          <a:xfrm rot="5400000">
            <a:off x="9191543" y="2543713"/>
            <a:ext cx="216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CAB34A-A7D8-4EA9-B4B9-EA502AF1A0BE}"/>
              </a:ext>
            </a:extLst>
          </p:cNvPr>
          <p:cNvSpPr/>
          <p:nvPr/>
        </p:nvSpPr>
        <p:spPr>
          <a:xfrm>
            <a:off x="1861233" y="2255275"/>
            <a:ext cx="665421" cy="680936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01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C6CDC9-0934-4857-962A-994F99ACD2F7}"/>
              </a:ext>
            </a:extLst>
          </p:cNvPr>
          <p:cNvSpPr/>
          <p:nvPr/>
        </p:nvSpPr>
        <p:spPr>
          <a:xfrm>
            <a:off x="1861233" y="3182622"/>
            <a:ext cx="665421" cy="680936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02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C0F3430-2B4A-461E-A9EA-0AB0EA16352F}"/>
              </a:ext>
            </a:extLst>
          </p:cNvPr>
          <p:cNvSpPr/>
          <p:nvPr/>
        </p:nvSpPr>
        <p:spPr>
          <a:xfrm>
            <a:off x="1861233" y="4109969"/>
            <a:ext cx="665421" cy="680936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03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532BA7C-BF58-4ADB-B9B1-4962CCFE44A8}"/>
              </a:ext>
            </a:extLst>
          </p:cNvPr>
          <p:cNvSpPr/>
          <p:nvPr/>
        </p:nvSpPr>
        <p:spPr>
          <a:xfrm>
            <a:off x="1861233" y="5037316"/>
            <a:ext cx="665421" cy="680936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04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6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28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pic>
        <p:nvPicPr>
          <p:cNvPr id="3" name="图片 2" descr="图片包含 餐桌&#10;&#10;已生成极高可信度的说明">
            <a:extLst>
              <a:ext uri="{FF2B5EF4-FFF2-40B4-BE49-F238E27FC236}">
                <a16:creationId xmlns:a16="http://schemas.microsoft.com/office/drawing/2014/main" id="{2A127A55-8F83-4401-9A7C-135DE2A020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94" y="184825"/>
            <a:ext cx="4839606" cy="656616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68029C8-AC7B-4D77-ABF9-521A9BB7ED69}"/>
              </a:ext>
            </a:extLst>
          </p:cNvPr>
          <p:cNvSpPr txBox="1"/>
          <p:nvPr/>
        </p:nvSpPr>
        <p:spPr>
          <a:xfrm>
            <a:off x="3449176" y="3214935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5B7E281-CF53-4B24-AADD-FB5725787192}"/>
              </a:ext>
            </a:extLst>
          </p:cNvPr>
          <p:cNvSpPr/>
          <p:nvPr/>
        </p:nvSpPr>
        <p:spPr>
          <a:xfrm>
            <a:off x="1915010" y="3871886"/>
            <a:ext cx="5849194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8844D7E-F8ED-4819-B972-9BEF0DA41C82}"/>
              </a:ext>
            </a:extLst>
          </p:cNvPr>
          <p:cNvSpPr txBox="1"/>
          <p:nvPr/>
        </p:nvSpPr>
        <p:spPr>
          <a:xfrm>
            <a:off x="3750806" y="2181603"/>
            <a:ext cx="2161210" cy="769441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sz="4400" dirty="0">
                <a:solidFill>
                  <a:srgbClr val="A0D3CC"/>
                </a:solidFill>
                <a:latin typeface="康熙字典體" pitchFamily="2" charset="-120"/>
                <a:ea typeface="康熙字典體" pitchFamily="2" charset="-120"/>
              </a:rPr>
              <a:t>第一章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8B495BE-B3DD-486B-93DE-C96AE3FB2B8A}"/>
              </a:ext>
            </a:extLst>
          </p:cNvPr>
          <p:cNvCxnSpPr/>
          <p:nvPr/>
        </p:nvCxnSpPr>
        <p:spPr>
          <a:xfrm>
            <a:off x="3279753" y="3257760"/>
            <a:ext cx="0" cy="4188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6B58439-6F85-4176-BDAF-AEBF9ECCBBB8}"/>
              </a:ext>
            </a:extLst>
          </p:cNvPr>
          <p:cNvCxnSpPr/>
          <p:nvPr/>
        </p:nvCxnSpPr>
        <p:spPr>
          <a:xfrm>
            <a:off x="6340723" y="3257760"/>
            <a:ext cx="0" cy="4188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7EFD0D6-8FDC-4312-A7DD-1711AD9362DF}"/>
              </a:ext>
            </a:extLst>
          </p:cNvPr>
          <p:cNvGrpSpPr/>
          <p:nvPr/>
        </p:nvGrpSpPr>
        <p:grpSpPr>
          <a:xfrm>
            <a:off x="4533989" y="5075699"/>
            <a:ext cx="611235" cy="479098"/>
            <a:chOff x="6527239" y="5601038"/>
            <a:chExt cx="492088" cy="385707"/>
          </a:xfrm>
        </p:grpSpPr>
        <p:pic>
          <p:nvPicPr>
            <p:cNvPr id="37" name="Picture 2" descr="http://img.hb.aicdn.com/abdfbcaeedb85dbf45185b6c0c52f5633f3cfe2e60c0-CoRSc5">
              <a:extLst>
                <a:ext uri="{FF2B5EF4-FFF2-40B4-BE49-F238E27FC236}">
                  <a16:creationId xmlns:a16="http://schemas.microsoft.com/office/drawing/2014/main" id="{690DD468-26DA-4183-974C-E264A01EC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580" y="5601038"/>
              <a:ext cx="374479" cy="38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0C596A4-7A9C-4DBF-AB0C-9301C9387700}"/>
                </a:ext>
              </a:extLst>
            </p:cNvPr>
            <p:cNvSpPr txBox="1"/>
            <p:nvPr/>
          </p:nvSpPr>
          <p:spPr>
            <a:xfrm>
              <a:off x="6527239" y="5601038"/>
              <a:ext cx="492088" cy="34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节气</a:t>
              </a:r>
              <a:endParaRPr lang="en-US" altLang="zh-CN" sz="1100" dirty="0">
                <a:solidFill>
                  <a:schemeClr val="bg1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endParaRPr>
            </a:p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特辑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16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46BAE0-2226-4298-BEFA-429ED3858FDC}"/>
              </a:ext>
            </a:extLst>
          </p:cNvPr>
          <p:cNvSpPr/>
          <p:nvPr/>
        </p:nvSpPr>
        <p:spPr>
          <a:xfrm>
            <a:off x="11303543" y="307085"/>
            <a:ext cx="888457" cy="626769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01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5FFFD1-5F95-43F1-B67B-3B87A1B2ABAD}"/>
              </a:ext>
            </a:extLst>
          </p:cNvPr>
          <p:cNvSpPr txBox="1"/>
          <p:nvPr/>
        </p:nvSpPr>
        <p:spPr>
          <a:xfrm>
            <a:off x="8512951" y="209676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CFCAD8-1A9A-480D-8334-ACA2E71B309D}"/>
              </a:ext>
            </a:extLst>
          </p:cNvPr>
          <p:cNvSpPr/>
          <p:nvPr/>
        </p:nvSpPr>
        <p:spPr>
          <a:xfrm>
            <a:off x="9638664" y="620469"/>
            <a:ext cx="159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填写副标题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68B98C-814B-4A86-ABE4-940CEAE8A583}"/>
              </a:ext>
            </a:extLst>
          </p:cNvPr>
          <p:cNvSpPr txBox="1"/>
          <p:nvPr/>
        </p:nvSpPr>
        <p:spPr>
          <a:xfrm>
            <a:off x="2802481" y="1770500"/>
            <a:ext cx="553998" cy="2067955"/>
          </a:xfrm>
          <a:prstGeom prst="rect">
            <a:avLst/>
          </a:prstGeom>
        </p:spPr>
        <p:txBody>
          <a:bodyPr vert="eaVert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59D0F01-9C03-4222-B5C8-B3C5E00F497E}"/>
              </a:ext>
            </a:extLst>
          </p:cNvPr>
          <p:cNvGrpSpPr/>
          <p:nvPr/>
        </p:nvGrpSpPr>
        <p:grpSpPr>
          <a:xfrm>
            <a:off x="3478361" y="1770500"/>
            <a:ext cx="5034590" cy="3754876"/>
            <a:chOff x="4216415" y="1984443"/>
            <a:chExt cx="5034590" cy="3754876"/>
          </a:xfrm>
        </p:grpSpPr>
        <p:pic>
          <p:nvPicPr>
            <p:cNvPr id="2050" name="Picture 2" descr="http://img.hb.aicdn.com/368bd49904ff02b1756f11688982a5335376059c62d4-O7pAt7">
              <a:extLst>
                <a:ext uri="{FF2B5EF4-FFF2-40B4-BE49-F238E27FC236}">
                  <a16:creationId xmlns:a16="http://schemas.microsoft.com/office/drawing/2014/main" id="{06BFF306-4CFC-417C-B9C0-B21994A52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311" y="2069167"/>
              <a:ext cx="4880528" cy="365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图文框 10">
              <a:extLst>
                <a:ext uri="{FF2B5EF4-FFF2-40B4-BE49-F238E27FC236}">
                  <a16:creationId xmlns:a16="http://schemas.microsoft.com/office/drawing/2014/main" id="{8F88B61D-1507-42C2-A587-9147E146C085}"/>
                </a:ext>
              </a:extLst>
            </p:cNvPr>
            <p:cNvSpPr/>
            <p:nvPr/>
          </p:nvSpPr>
          <p:spPr>
            <a:xfrm>
              <a:off x="4216415" y="1984443"/>
              <a:ext cx="5034590" cy="3754876"/>
            </a:xfrm>
            <a:prstGeom prst="frame">
              <a:avLst>
                <a:gd name="adj1" fmla="val 2789"/>
              </a:avLst>
            </a:prstGeom>
            <a:solidFill>
              <a:srgbClr val="A0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404D1128-EBBD-4917-AA72-495A0D4F1E18}"/>
              </a:ext>
            </a:extLst>
          </p:cNvPr>
          <p:cNvSpPr/>
          <p:nvPr/>
        </p:nvSpPr>
        <p:spPr>
          <a:xfrm>
            <a:off x="1777585" y="2747873"/>
            <a:ext cx="1024896" cy="257603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85C6924-2EBD-4B4B-B00C-E2DE091CAEC1}"/>
              </a:ext>
            </a:extLst>
          </p:cNvPr>
          <p:cNvGrpSpPr/>
          <p:nvPr/>
        </p:nvGrpSpPr>
        <p:grpSpPr>
          <a:xfrm>
            <a:off x="1471967" y="5032086"/>
            <a:ext cx="611235" cy="479098"/>
            <a:chOff x="6527239" y="5601038"/>
            <a:chExt cx="492088" cy="385707"/>
          </a:xfrm>
        </p:grpSpPr>
        <p:pic>
          <p:nvPicPr>
            <p:cNvPr id="39" name="Picture 2" descr="http://img.hb.aicdn.com/abdfbcaeedb85dbf45185b6c0c52f5633f3cfe2e60c0-CoRSc5">
              <a:extLst>
                <a:ext uri="{FF2B5EF4-FFF2-40B4-BE49-F238E27FC236}">
                  <a16:creationId xmlns:a16="http://schemas.microsoft.com/office/drawing/2014/main" id="{05243355-9BA5-4254-B69C-C21F1258A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580" y="5601038"/>
              <a:ext cx="374479" cy="38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5984AD6-4DAB-45D5-8272-98D8E398220F}"/>
                </a:ext>
              </a:extLst>
            </p:cNvPr>
            <p:cNvSpPr txBox="1"/>
            <p:nvPr/>
          </p:nvSpPr>
          <p:spPr>
            <a:xfrm>
              <a:off x="6527239" y="5601038"/>
              <a:ext cx="492088" cy="34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节气</a:t>
              </a:r>
              <a:endParaRPr lang="en-US" altLang="zh-CN" sz="1100" dirty="0">
                <a:solidFill>
                  <a:schemeClr val="bg1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endParaRPr>
            </a:p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特辑</a:t>
              </a: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5731-B9A4-439A-98A9-3B449F0BEC8C}"/>
              </a:ext>
            </a:extLst>
          </p:cNvPr>
          <p:cNvCxnSpPr>
            <a:cxnSpLocks/>
          </p:cNvCxnSpPr>
          <p:nvPr/>
        </p:nvCxnSpPr>
        <p:spPr>
          <a:xfrm flipV="1">
            <a:off x="4747098" y="-2"/>
            <a:ext cx="0" cy="1770502"/>
          </a:xfrm>
          <a:prstGeom prst="line">
            <a:avLst/>
          </a:prstGeom>
          <a:ln w="28575">
            <a:solidFill>
              <a:srgbClr val="A0D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B06F46D-9026-4E08-AF2C-575964FAAC90}"/>
              </a:ext>
            </a:extLst>
          </p:cNvPr>
          <p:cNvCxnSpPr>
            <a:cxnSpLocks/>
          </p:cNvCxnSpPr>
          <p:nvPr/>
        </p:nvCxnSpPr>
        <p:spPr>
          <a:xfrm flipV="1">
            <a:off x="7506511" y="5525376"/>
            <a:ext cx="0" cy="1332624"/>
          </a:xfrm>
          <a:prstGeom prst="line">
            <a:avLst/>
          </a:prstGeom>
          <a:ln w="28575">
            <a:solidFill>
              <a:srgbClr val="A0D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19F132E-06E1-4733-A91E-F845A35C4824}"/>
              </a:ext>
            </a:extLst>
          </p:cNvPr>
          <p:cNvSpPr/>
          <p:nvPr/>
        </p:nvSpPr>
        <p:spPr>
          <a:xfrm>
            <a:off x="8807730" y="3129167"/>
            <a:ext cx="2855734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3EA9364-BAD2-4094-86A1-9131E7323EB7}"/>
              </a:ext>
            </a:extLst>
          </p:cNvPr>
          <p:cNvSpPr/>
          <p:nvPr/>
        </p:nvSpPr>
        <p:spPr>
          <a:xfrm>
            <a:off x="8807730" y="4417185"/>
            <a:ext cx="2855734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0734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46BAE0-2226-4298-BEFA-429ED3858FDC}"/>
              </a:ext>
            </a:extLst>
          </p:cNvPr>
          <p:cNvSpPr/>
          <p:nvPr/>
        </p:nvSpPr>
        <p:spPr>
          <a:xfrm>
            <a:off x="11303543" y="307085"/>
            <a:ext cx="888457" cy="626769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01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5FFFD1-5F95-43F1-B67B-3B87A1B2ABAD}"/>
              </a:ext>
            </a:extLst>
          </p:cNvPr>
          <p:cNvSpPr txBox="1"/>
          <p:nvPr/>
        </p:nvSpPr>
        <p:spPr>
          <a:xfrm>
            <a:off x="8512951" y="209676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CFCAD8-1A9A-480D-8334-ACA2E71B309D}"/>
              </a:ext>
            </a:extLst>
          </p:cNvPr>
          <p:cNvSpPr/>
          <p:nvPr/>
        </p:nvSpPr>
        <p:spPr>
          <a:xfrm>
            <a:off x="9638664" y="620469"/>
            <a:ext cx="159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填写副标题</a:t>
            </a:r>
            <a:endParaRPr lang="zh-CN" altLang="en-US" sz="16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E3D8B19-D8A6-4297-BFDE-72A6D5692D0E}"/>
              </a:ext>
            </a:extLst>
          </p:cNvPr>
          <p:cNvGrpSpPr/>
          <p:nvPr/>
        </p:nvGrpSpPr>
        <p:grpSpPr>
          <a:xfrm>
            <a:off x="1701769" y="2541177"/>
            <a:ext cx="1257982" cy="1257982"/>
            <a:chOff x="1164764" y="1333644"/>
            <a:chExt cx="1257982" cy="125798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B7970DF-63B6-46B2-819C-41CAEE8A9775}"/>
                </a:ext>
              </a:extLst>
            </p:cNvPr>
            <p:cNvSpPr/>
            <p:nvPr/>
          </p:nvSpPr>
          <p:spPr>
            <a:xfrm>
              <a:off x="1164764" y="1333644"/>
              <a:ext cx="1257982" cy="1257982"/>
            </a:xfrm>
            <a:prstGeom prst="ellipse">
              <a:avLst/>
            </a:prstGeom>
            <a:solidFill>
              <a:srgbClr val="A0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4967638-BFB3-4777-A09B-14DCA1022114}"/>
                </a:ext>
              </a:extLst>
            </p:cNvPr>
            <p:cNvGrpSpPr/>
            <p:nvPr/>
          </p:nvGrpSpPr>
          <p:grpSpPr>
            <a:xfrm>
              <a:off x="1541900" y="1658362"/>
              <a:ext cx="478310" cy="608545"/>
              <a:chOff x="1336300" y="3696091"/>
              <a:chExt cx="478310" cy="608545"/>
            </a:xfrm>
          </p:grpSpPr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C98368FF-C048-428A-981F-AF5FDD0F3E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9084" y="3696091"/>
                <a:ext cx="395526" cy="533682"/>
              </a:xfrm>
              <a:custGeom>
                <a:avLst/>
                <a:gdLst>
                  <a:gd name="T0" fmla="*/ 2147483647 w 364"/>
                  <a:gd name="T1" fmla="*/ 0 h 492"/>
                  <a:gd name="T2" fmla="*/ 0 w 364"/>
                  <a:gd name="T3" fmla="*/ 2147483647 h 492"/>
                  <a:gd name="T4" fmla="*/ 2147483647 w 364"/>
                  <a:gd name="T5" fmla="*/ 2147483647 h 492"/>
                  <a:gd name="T6" fmla="*/ 2147483647 w 364"/>
                  <a:gd name="T7" fmla="*/ 2147483647 h 492"/>
                  <a:gd name="T8" fmla="*/ 2147483647 w 364"/>
                  <a:gd name="T9" fmla="*/ 0 h 492"/>
                  <a:gd name="T10" fmla="*/ 2147483647 w 364"/>
                  <a:gd name="T11" fmla="*/ 2147483647 h 492"/>
                  <a:gd name="T12" fmla="*/ 2147483647 w 364"/>
                  <a:gd name="T13" fmla="*/ 2147483647 h 492"/>
                  <a:gd name="T14" fmla="*/ 2147483647 w 364"/>
                  <a:gd name="T15" fmla="*/ 2147483647 h 492"/>
                  <a:gd name="T16" fmla="*/ 2147483647 w 364"/>
                  <a:gd name="T17" fmla="*/ 2147483647 h 492"/>
                  <a:gd name="T18" fmla="*/ 2147483647 w 364"/>
                  <a:gd name="T19" fmla="*/ 2147483647 h 492"/>
                  <a:gd name="T20" fmla="*/ 2147483647 w 364"/>
                  <a:gd name="T21" fmla="*/ 2147483647 h 492"/>
                  <a:gd name="T22" fmla="*/ 2147483647 w 364"/>
                  <a:gd name="T23" fmla="*/ 2147483647 h 492"/>
                  <a:gd name="T24" fmla="*/ 2147483647 w 364"/>
                  <a:gd name="T25" fmla="*/ 2147483647 h 492"/>
                  <a:gd name="T26" fmla="*/ 2147483647 w 364"/>
                  <a:gd name="T27" fmla="*/ 2147483647 h 492"/>
                  <a:gd name="T28" fmla="*/ 2147483647 w 364"/>
                  <a:gd name="T29" fmla="*/ 2147483647 h 492"/>
                  <a:gd name="T30" fmla="*/ 2147483647 w 364"/>
                  <a:gd name="T31" fmla="*/ 2147483647 h 492"/>
                  <a:gd name="T32" fmla="*/ 2147483647 w 364"/>
                  <a:gd name="T33" fmla="*/ 2147483647 h 492"/>
                  <a:gd name="T34" fmla="*/ 2147483647 w 364"/>
                  <a:gd name="T35" fmla="*/ 2147483647 h 492"/>
                  <a:gd name="T36" fmla="*/ 2147483647 w 364"/>
                  <a:gd name="T37" fmla="*/ 2147483647 h 4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64" h="492">
                    <a:moveTo>
                      <a:pt x="182" y="0"/>
                    </a:moveTo>
                    <a:cubicBezTo>
                      <a:pt x="81" y="0"/>
                      <a:pt x="0" y="110"/>
                      <a:pt x="0" y="246"/>
                    </a:cubicBezTo>
                    <a:cubicBezTo>
                      <a:pt x="0" y="382"/>
                      <a:pt x="81" y="492"/>
                      <a:pt x="182" y="492"/>
                    </a:cubicBezTo>
                    <a:cubicBezTo>
                      <a:pt x="283" y="492"/>
                      <a:pt x="364" y="382"/>
                      <a:pt x="364" y="246"/>
                    </a:cubicBezTo>
                    <a:cubicBezTo>
                      <a:pt x="364" y="110"/>
                      <a:pt x="283" y="0"/>
                      <a:pt x="182" y="0"/>
                    </a:cubicBezTo>
                    <a:close/>
                    <a:moveTo>
                      <a:pt x="327" y="231"/>
                    </a:moveTo>
                    <a:cubicBezTo>
                      <a:pt x="193" y="227"/>
                      <a:pt x="193" y="227"/>
                      <a:pt x="193" y="227"/>
                    </a:cubicBezTo>
                    <a:cubicBezTo>
                      <a:pt x="193" y="172"/>
                      <a:pt x="193" y="172"/>
                      <a:pt x="193" y="172"/>
                    </a:cubicBezTo>
                    <a:cubicBezTo>
                      <a:pt x="205" y="164"/>
                      <a:pt x="215" y="141"/>
                      <a:pt x="215" y="115"/>
                    </a:cubicBezTo>
                    <a:cubicBezTo>
                      <a:pt x="215" y="89"/>
                      <a:pt x="205" y="66"/>
                      <a:pt x="193" y="58"/>
                    </a:cubicBezTo>
                    <a:cubicBezTo>
                      <a:pt x="193" y="41"/>
                      <a:pt x="193" y="41"/>
                      <a:pt x="193" y="41"/>
                    </a:cubicBezTo>
                    <a:cubicBezTo>
                      <a:pt x="267" y="48"/>
                      <a:pt x="323" y="121"/>
                      <a:pt x="327" y="231"/>
                    </a:cubicBezTo>
                    <a:close/>
                    <a:moveTo>
                      <a:pt x="177" y="41"/>
                    </a:moveTo>
                    <a:cubicBezTo>
                      <a:pt x="177" y="56"/>
                      <a:pt x="177" y="56"/>
                      <a:pt x="177" y="56"/>
                    </a:cubicBezTo>
                    <a:cubicBezTo>
                      <a:pt x="162" y="61"/>
                      <a:pt x="152" y="86"/>
                      <a:pt x="152" y="115"/>
                    </a:cubicBezTo>
                    <a:cubicBezTo>
                      <a:pt x="152" y="144"/>
                      <a:pt x="162" y="169"/>
                      <a:pt x="177" y="174"/>
                    </a:cubicBezTo>
                    <a:cubicBezTo>
                      <a:pt x="177" y="227"/>
                      <a:pt x="177" y="227"/>
                      <a:pt x="177" y="227"/>
                    </a:cubicBezTo>
                    <a:cubicBezTo>
                      <a:pt x="37" y="227"/>
                      <a:pt x="37" y="227"/>
                      <a:pt x="37" y="227"/>
                    </a:cubicBezTo>
                    <a:cubicBezTo>
                      <a:pt x="51" y="123"/>
                      <a:pt x="100" y="44"/>
                      <a:pt x="177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725F37A7-1392-4BF7-9AD8-34C7B7690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300" y="4107146"/>
                <a:ext cx="323779" cy="197490"/>
              </a:xfrm>
              <a:custGeom>
                <a:avLst/>
                <a:gdLst>
                  <a:gd name="T0" fmla="*/ 2147483647 w 298"/>
                  <a:gd name="T1" fmla="*/ 2147483647 h 182"/>
                  <a:gd name="T2" fmla="*/ 2147483647 w 298"/>
                  <a:gd name="T3" fmla="*/ 2147483647 h 182"/>
                  <a:gd name="T4" fmla="*/ 2147483647 w 298"/>
                  <a:gd name="T5" fmla="*/ 2147483647 h 182"/>
                  <a:gd name="T6" fmla="*/ 2147483647 w 298"/>
                  <a:gd name="T7" fmla="*/ 2147483647 h 182"/>
                  <a:gd name="T8" fmla="*/ 2147483647 w 298"/>
                  <a:gd name="T9" fmla="*/ 2147483647 h 182"/>
                  <a:gd name="T10" fmla="*/ 2147483647 w 298"/>
                  <a:gd name="T11" fmla="*/ 2147483647 h 182"/>
                  <a:gd name="T12" fmla="*/ 2147483647 w 298"/>
                  <a:gd name="T13" fmla="*/ 2147483647 h 182"/>
                  <a:gd name="T14" fmla="*/ 2147483647 w 298"/>
                  <a:gd name="T15" fmla="*/ 2147483647 h 182"/>
                  <a:gd name="T16" fmla="*/ 2147483647 w 298"/>
                  <a:gd name="T17" fmla="*/ 2147483647 h 182"/>
                  <a:gd name="T18" fmla="*/ 2147483647 w 298"/>
                  <a:gd name="T19" fmla="*/ 2147483647 h 182"/>
                  <a:gd name="T20" fmla="*/ 2147483647 w 298"/>
                  <a:gd name="T21" fmla="*/ 2147483647 h 182"/>
                  <a:gd name="T22" fmla="*/ 2147483647 w 298"/>
                  <a:gd name="T23" fmla="*/ 2147483647 h 182"/>
                  <a:gd name="T24" fmla="*/ 2147483647 w 298"/>
                  <a:gd name="T25" fmla="*/ 2147483647 h 182"/>
                  <a:gd name="T26" fmla="*/ 2147483647 w 298"/>
                  <a:gd name="T27" fmla="*/ 2147483647 h 18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98" h="182">
                    <a:moveTo>
                      <a:pt x="221" y="158"/>
                    </a:moveTo>
                    <a:cubicBezTo>
                      <a:pt x="222" y="158"/>
                      <a:pt x="223" y="157"/>
                      <a:pt x="223" y="157"/>
                    </a:cubicBezTo>
                    <a:cubicBezTo>
                      <a:pt x="255" y="142"/>
                      <a:pt x="275" y="121"/>
                      <a:pt x="284" y="94"/>
                    </a:cubicBezTo>
                    <a:cubicBezTo>
                      <a:pt x="298" y="51"/>
                      <a:pt x="277" y="10"/>
                      <a:pt x="276" y="8"/>
                    </a:cubicBezTo>
                    <a:cubicBezTo>
                      <a:pt x="273" y="2"/>
                      <a:pt x="266" y="0"/>
                      <a:pt x="261" y="3"/>
                    </a:cubicBezTo>
                    <a:cubicBezTo>
                      <a:pt x="256" y="6"/>
                      <a:pt x="253" y="13"/>
                      <a:pt x="256" y="18"/>
                    </a:cubicBezTo>
                    <a:cubicBezTo>
                      <a:pt x="257" y="19"/>
                      <a:pt x="274" y="54"/>
                      <a:pt x="263" y="87"/>
                    </a:cubicBezTo>
                    <a:cubicBezTo>
                      <a:pt x="256" y="108"/>
                      <a:pt x="239" y="125"/>
                      <a:pt x="214" y="137"/>
                    </a:cubicBezTo>
                    <a:cubicBezTo>
                      <a:pt x="172" y="157"/>
                      <a:pt x="150" y="141"/>
                      <a:pt x="122" y="121"/>
                    </a:cubicBezTo>
                    <a:cubicBezTo>
                      <a:pt x="94" y="101"/>
                      <a:pt x="62" y="78"/>
                      <a:pt x="9" y="97"/>
                    </a:cubicBezTo>
                    <a:cubicBezTo>
                      <a:pt x="3" y="99"/>
                      <a:pt x="0" y="105"/>
                      <a:pt x="2" y="111"/>
                    </a:cubicBezTo>
                    <a:cubicBezTo>
                      <a:pt x="4" y="117"/>
                      <a:pt x="11" y="120"/>
                      <a:pt x="17" y="118"/>
                    </a:cubicBezTo>
                    <a:cubicBezTo>
                      <a:pt x="59" y="103"/>
                      <a:pt x="82" y="120"/>
                      <a:pt x="109" y="139"/>
                    </a:cubicBezTo>
                    <a:cubicBezTo>
                      <a:pt x="137" y="159"/>
                      <a:pt x="169" y="182"/>
                      <a:pt x="221" y="1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B6B805B-B366-4CBB-BF1E-3F6628AA4D51}"/>
              </a:ext>
            </a:extLst>
          </p:cNvPr>
          <p:cNvGrpSpPr/>
          <p:nvPr/>
        </p:nvGrpSpPr>
        <p:grpSpPr>
          <a:xfrm>
            <a:off x="4276425" y="2541177"/>
            <a:ext cx="1257982" cy="1257982"/>
            <a:chOff x="3014112" y="1333644"/>
            <a:chExt cx="1257982" cy="125798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85C0180-DBA2-4549-80AD-49FC715DAB09}"/>
                </a:ext>
              </a:extLst>
            </p:cNvPr>
            <p:cNvSpPr/>
            <p:nvPr/>
          </p:nvSpPr>
          <p:spPr>
            <a:xfrm>
              <a:off x="3014112" y="1333644"/>
              <a:ext cx="1257982" cy="1257982"/>
            </a:xfrm>
            <a:prstGeom prst="ellipse">
              <a:avLst/>
            </a:prstGeom>
            <a:solidFill>
              <a:srgbClr val="B3D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967A47E-9A1C-4F39-92EC-0948CBF19404}"/>
                </a:ext>
              </a:extLst>
            </p:cNvPr>
            <p:cNvGrpSpPr/>
            <p:nvPr/>
          </p:nvGrpSpPr>
          <p:grpSpPr>
            <a:xfrm>
              <a:off x="3406565" y="1753233"/>
              <a:ext cx="473075" cy="415925"/>
              <a:chOff x="5869508" y="1625997"/>
              <a:chExt cx="473075" cy="415925"/>
            </a:xfrm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B54B0A3-E44E-481A-8BAB-56488BD5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0320" y="1721247"/>
                <a:ext cx="322263" cy="320675"/>
              </a:xfrm>
              <a:custGeom>
                <a:avLst/>
                <a:gdLst>
                  <a:gd name="T0" fmla="*/ 6 w 51"/>
                  <a:gd name="T1" fmla="*/ 13 h 51"/>
                  <a:gd name="T2" fmla="*/ 7 w 51"/>
                  <a:gd name="T3" fmla="*/ 17 h 51"/>
                  <a:gd name="T4" fmla="*/ 4 w 51"/>
                  <a:gd name="T5" fmla="*/ 18 h 51"/>
                  <a:gd name="T6" fmla="*/ 1 w 51"/>
                  <a:gd name="T7" fmla="*/ 20 h 51"/>
                  <a:gd name="T8" fmla="*/ 2 w 51"/>
                  <a:gd name="T9" fmla="*/ 24 h 51"/>
                  <a:gd name="T10" fmla="*/ 5 w 51"/>
                  <a:gd name="T11" fmla="*/ 27 h 51"/>
                  <a:gd name="T12" fmla="*/ 3 w 51"/>
                  <a:gd name="T13" fmla="*/ 30 h 51"/>
                  <a:gd name="T14" fmla="*/ 1 w 51"/>
                  <a:gd name="T15" fmla="*/ 34 h 51"/>
                  <a:gd name="T16" fmla="*/ 5 w 51"/>
                  <a:gd name="T17" fmla="*/ 36 h 51"/>
                  <a:gd name="T18" fmla="*/ 8 w 51"/>
                  <a:gd name="T19" fmla="*/ 37 h 51"/>
                  <a:gd name="T20" fmla="*/ 8 w 51"/>
                  <a:gd name="T21" fmla="*/ 41 h 51"/>
                  <a:gd name="T22" fmla="*/ 8 w 51"/>
                  <a:gd name="T23" fmla="*/ 45 h 51"/>
                  <a:gd name="T24" fmla="*/ 13 w 51"/>
                  <a:gd name="T25" fmla="*/ 45 h 51"/>
                  <a:gd name="T26" fmla="*/ 17 w 51"/>
                  <a:gd name="T27" fmla="*/ 45 h 51"/>
                  <a:gd name="T28" fmla="*/ 18 w 51"/>
                  <a:gd name="T29" fmla="*/ 48 h 51"/>
                  <a:gd name="T30" fmla="*/ 20 w 51"/>
                  <a:gd name="T31" fmla="*/ 51 h 51"/>
                  <a:gd name="T32" fmla="*/ 24 w 51"/>
                  <a:gd name="T33" fmla="*/ 49 h 51"/>
                  <a:gd name="T34" fmla="*/ 28 w 51"/>
                  <a:gd name="T35" fmla="*/ 47 h 51"/>
                  <a:gd name="T36" fmla="*/ 30 w 51"/>
                  <a:gd name="T37" fmla="*/ 49 h 51"/>
                  <a:gd name="T38" fmla="*/ 34 w 51"/>
                  <a:gd name="T39" fmla="*/ 50 h 51"/>
                  <a:gd name="T40" fmla="*/ 36 w 51"/>
                  <a:gd name="T41" fmla="*/ 47 h 51"/>
                  <a:gd name="T42" fmla="*/ 38 w 51"/>
                  <a:gd name="T43" fmla="*/ 43 h 51"/>
                  <a:gd name="T44" fmla="*/ 41 w 51"/>
                  <a:gd name="T45" fmla="*/ 44 h 51"/>
                  <a:gd name="T46" fmla="*/ 45 w 51"/>
                  <a:gd name="T47" fmla="*/ 43 h 51"/>
                  <a:gd name="T48" fmla="*/ 45 w 51"/>
                  <a:gd name="T49" fmla="*/ 39 h 51"/>
                  <a:gd name="T50" fmla="*/ 45 w 51"/>
                  <a:gd name="T51" fmla="*/ 35 h 51"/>
                  <a:gd name="T52" fmla="*/ 48 w 51"/>
                  <a:gd name="T53" fmla="*/ 34 h 51"/>
                  <a:gd name="T54" fmla="*/ 51 w 51"/>
                  <a:gd name="T55" fmla="*/ 31 h 51"/>
                  <a:gd name="T56" fmla="*/ 49 w 51"/>
                  <a:gd name="T57" fmla="*/ 27 h 51"/>
                  <a:gd name="T58" fmla="*/ 47 w 51"/>
                  <a:gd name="T59" fmla="*/ 24 h 51"/>
                  <a:gd name="T60" fmla="*/ 49 w 51"/>
                  <a:gd name="T61" fmla="*/ 22 h 51"/>
                  <a:gd name="T62" fmla="*/ 50 w 51"/>
                  <a:gd name="T63" fmla="*/ 18 h 51"/>
                  <a:gd name="T64" fmla="*/ 47 w 51"/>
                  <a:gd name="T65" fmla="*/ 15 h 51"/>
                  <a:gd name="T66" fmla="*/ 43 w 51"/>
                  <a:gd name="T67" fmla="*/ 14 h 51"/>
                  <a:gd name="T68" fmla="*/ 44 w 51"/>
                  <a:gd name="T69" fmla="*/ 11 h 51"/>
                  <a:gd name="T70" fmla="*/ 43 w 51"/>
                  <a:gd name="T71" fmla="*/ 7 h 51"/>
                  <a:gd name="T72" fmla="*/ 39 w 51"/>
                  <a:gd name="T73" fmla="*/ 6 h 51"/>
                  <a:gd name="T74" fmla="*/ 35 w 51"/>
                  <a:gd name="T75" fmla="*/ 7 h 51"/>
                  <a:gd name="T76" fmla="*/ 34 w 51"/>
                  <a:gd name="T77" fmla="*/ 4 h 51"/>
                  <a:gd name="T78" fmla="*/ 31 w 51"/>
                  <a:gd name="T79" fmla="*/ 1 h 51"/>
                  <a:gd name="T80" fmla="*/ 27 w 51"/>
                  <a:gd name="T81" fmla="*/ 2 h 51"/>
                  <a:gd name="T82" fmla="*/ 24 w 51"/>
                  <a:gd name="T83" fmla="*/ 5 h 51"/>
                  <a:gd name="T84" fmla="*/ 22 w 51"/>
                  <a:gd name="T85" fmla="*/ 3 h 51"/>
                  <a:gd name="T86" fmla="*/ 18 w 51"/>
                  <a:gd name="T87" fmla="*/ 1 h 51"/>
                  <a:gd name="T88" fmla="*/ 15 w 51"/>
                  <a:gd name="T89" fmla="*/ 5 h 51"/>
                  <a:gd name="T90" fmla="*/ 14 w 51"/>
                  <a:gd name="T91" fmla="*/ 8 h 51"/>
                  <a:gd name="T92" fmla="*/ 11 w 51"/>
                  <a:gd name="T93" fmla="*/ 8 h 51"/>
                  <a:gd name="T94" fmla="*/ 7 w 51"/>
                  <a:gd name="T95" fmla="*/ 8 h 51"/>
                  <a:gd name="T96" fmla="*/ 6 w 51"/>
                  <a:gd name="T97" fmla="*/ 13 h 51"/>
                  <a:gd name="T98" fmla="*/ 21 w 51"/>
                  <a:gd name="T99" fmla="*/ 12 h 51"/>
                  <a:gd name="T100" fmla="*/ 40 w 51"/>
                  <a:gd name="T101" fmla="*/ 21 h 51"/>
                  <a:gd name="T102" fmla="*/ 30 w 51"/>
                  <a:gd name="T103" fmla="*/ 40 h 51"/>
                  <a:gd name="T104" fmla="*/ 12 w 51"/>
                  <a:gd name="T105" fmla="*/ 30 h 51"/>
                  <a:gd name="T106" fmla="*/ 21 w 51"/>
                  <a:gd name="T107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" h="51">
                    <a:moveTo>
                      <a:pt x="6" y="13"/>
                    </a:moveTo>
                    <a:cubicBezTo>
                      <a:pt x="7" y="14"/>
                      <a:pt x="7" y="16"/>
                      <a:pt x="7" y="17"/>
                    </a:cubicBezTo>
                    <a:cubicBezTo>
                      <a:pt x="6" y="17"/>
                      <a:pt x="5" y="18"/>
                      <a:pt x="4" y="18"/>
                    </a:cubicBezTo>
                    <a:cubicBezTo>
                      <a:pt x="2" y="17"/>
                      <a:pt x="1" y="18"/>
                      <a:pt x="1" y="20"/>
                    </a:cubicBezTo>
                    <a:cubicBezTo>
                      <a:pt x="0" y="22"/>
                      <a:pt x="1" y="24"/>
                      <a:pt x="2" y="24"/>
                    </a:cubicBezTo>
                    <a:cubicBezTo>
                      <a:pt x="4" y="24"/>
                      <a:pt x="5" y="27"/>
                      <a:pt x="5" y="27"/>
                    </a:cubicBezTo>
                    <a:cubicBezTo>
                      <a:pt x="5" y="28"/>
                      <a:pt x="4" y="29"/>
                      <a:pt x="3" y="30"/>
                    </a:cubicBezTo>
                    <a:cubicBezTo>
                      <a:pt x="1" y="30"/>
                      <a:pt x="1" y="32"/>
                      <a:pt x="1" y="34"/>
                    </a:cubicBezTo>
                    <a:cubicBezTo>
                      <a:pt x="2" y="35"/>
                      <a:pt x="3" y="37"/>
                      <a:pt x="5" y="36"/>
                    </a:cubicBezTo>
                    <a:cubicBezTo>
                      <a:pt x="6" y="36"/>
                      <a:pt x="7" y="36"/>
                      <a:pt x="8" y="37"/>
                    </a:cubicBezTo>
                    <a:cubicBezTo>
                      <a:pt x="8" y="37"/>
                      <a:pt x="9" y="40"/>
                      <a:pt x="8" y="41"/>
                    </a:cubicBezTo>
                    <a:cubicBezTo>
                      <a:pt x="7" y="42"/>
                      <a:pt x="7" y="44"/>
                      <a:pt x="8" y="45"/>
                    </a:cubicBezTo>
                    <a:cubicBezTo>
                      <a:pt x="10" y="46"/>
                      <a:pt x="12" y="46"/>
                      <a:pt x="13" y="45"/>
                    </a:cubicBezTo>
                    <a:cubicBezTo>
                      <a:pt x="14" y="44"/>
                      <a:pt x="16" y="45"/>
                      <a:pt x="17" y="45"/>
                    </a:cubicBezTo>
                    <a:cubicBezTo>
                      <a:pt x="18" y="45"/>
                      <a:pt x="18" y="46"/>
                      <a:pt x="18" y="48"/>
                    </a:cubicBezTo>
                    <a:cubicBezTo>
                      <a:pt x="17" y="49"/>
                      <a:pt x="19" y="51"/>
                      <a:pt x="20" y="51"/>
                    </a:cubicBezTo>
                    <a:cubicBezTo>
                      <a:pt x="22" y="51"/>
                      <a:pt x="24" y="51"/>
                      <a:pt x="24" y="49"/>
                    </a:cubicBezTo>
                    <a:cubicBezTo>
                      <a:pt x="24" y="48"/>
                      <a:pt x="27" y="47"/>
                      <a:pt x="28" y="47"/>
                    </a:cubicBezTo>
                    <a:cubicBezTo>
                      <a:pt x="28" y="47"/>
                      <a:pt x="29" y="48"/>
                      <a:pt x="30" y="49"/>
                    </a:cubicBezTo>
                    <a:cubicBezTo>
                      <a:pt x="30" y="50"/>
                      <a:pt x="32" y="51"/>
                      <a:pt x="34" y="50"/>
                    </a:cubicBezTo>
                    <a:cubicBezTo>
                      <a:pt x="35" y="50"/>
                      <a:pt x="37" y="48"/>
                      <a:pt x="36" y="47"/>
                    </a:cubicBezTo>
                    <a:cubicBezTo>
                      <a:pt x="36" y="46"/>
                      <a:pt x="37" y="44"/>
                      <a:pt x="38" y="43"/>
                    </a:cubicBezTo>
                    <a:cubicBezTo>
                      <a:pt x="38" y="43"/>
                      <a:pt x="40" y="43"/>
                      <a:pt x="41" y="44"/>
                    </a:cubicBezTo>
                    <a:cubicBezTo>
                      <a:pt x="42" y="45"/>
                      <a:pt x="44" y="44"/>
                      <a:pt x="45" y="43"/>
                    </a:cubicBezTo>
                    <a:cubicBezTo>
                      <a:pt x="46" y="42"/>
                      <a:pt x="46" y="40"/>
                      <a:pt x="45" y="39"/>
                    </a:cubicBezTo>
                    <a:cubicBezTo>
                      <a:pt x="44" y="38"/>
                      <a:pt x="45" y="35"/>
                      <a:pt x="45" y="35"/>
                    </a:cubicBezTo>
                    <a:cubicBezTo>
                      <a:pt x="45" y="34"/>
                      <a:pt x="47" y="34"/>
                      <a:pt x="48" y="34"/>
                    </a:cubicBezTo>
                    <a:cubicBezTo>
                      <a:pt x="49" y="34"/>
                      <a:pt x="51" y="33"/>
                      <a:pt x="51" y="31"/>
                    </a:cubicBezTo>
                    <a:cubicBezTo>
                      <a:pt x="51" y="29"/>
                      <a:pt x="51" y="28"/>
                      <a:pt x="49" y="27"/>
                    </a:cubicBezTo>
                    <a:cubicBezTo>
                      <a:pt x="48" y="27"/>
                      <a:pt x="47" y="25"/>
                      <a:pt x="47" y="24"/>
                    </a:cubicBezTo>
                    <a:cubicBezTo>
                      <a:pt x="47" y="23"/>
                      <a:pt x="48" y="22"/>
                      <a:pt x="49" y="22"/>
                    </a:cubicBezTo>
                    <a:cubicBezTo>
                      <a:pt x="50" y="21"/>
                      <a:pt x="51" y="20"/>
                      <a:pt x="50" y="18"/>
                    </a:cubicBezTo>
                    <a:cubicBezTo>
                      <a:pt x="50" y="16"/>
                      <a:pt x="48" y="15"/>
                      <a:pt x="47" y="15"/>
                    </a:cubicBezTo>
                    <a:cubicBezTo>
                      <a:pt x="46" y="16"/>
                      <a:pt x="44" y="14"/>
                      <a:pt x="43" y="14"/>
                    </a:cubicBezTo>
                    <a:cubicBezTo>
                      <a:pt x="43" y="13"/>
                      <a:pt x="43" y="12"/>
                      <a:pt x="44" y="11"/>
                    </a:cubicBezTo>
                    <a:cubicBezTo>
                      <a:pt x="45" y="10"/>
                      <a:pt x="44" y="8"/>
                      <a:pt x="43" y="7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8" y="7"/>
                      <a:pt x="35" y="7"/>
                      <a:pt x="35" y="7"/>
                    </a:cubicBezTo>
                    <a:cubicBezTo>
                      <a:pt x="34" y="6"/>
                      <a:pt x="34" y="5"/>
                      <a:pt x="34" y="4"/>
                    </a:cubicBezTo>
                    <a:cubicBezTo>
                      <a:pt x="34" y="2"/>
                      <a:pt x="33" y="1"/>
                      <a:pt x="31" y="1"/>
                    </a:cubicBezTo>
                    <a:cubicBezTo>
                      <a:pt x="29" y="0"/>
                      <a:pt x="28" y="1"/>
                      <a:pt x="27" y="2"/>
                    </a:cubicBezTo>
                    <a:cubicBezTo>
                      <a:pt x="27" y="4"/>
                      <a:pt x="25" y="5"/>
                      <a:pt x="24" y="5"/>
                    </a:cubicBezTo>
                    <a:cubicBezTo>
                      <a:pt x="23" y="5"/>
                      <a:pt x="22" y="4"/>
                      <a:pt x="22" y="3"/>
                    </a:cubicBezTo>
                    <a:cubicBezTo>
                      <a:pt x="21" y="1"/>
                      <a:pt x="20" y="1"/>
                      <a:pt x="18" y="1"/>
                    </a:cubicBezTo>
                    <a:cubicBezTo>
                      <a:pt x="16" y="2"/>
                      <a:pt x="15" y="3"/>
                      <a:pt x="15" y="5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9"/>
                      <a:pt x="12" y="9"/>
                      <a:pt x="11" y="8"/>
                    </a:cubicBezTo>
                    <a:cubicBezTo>
                      <a:pt x="10" y="7"/>
                      <a:pt x="8" y="7"/>
                      <a:pt x="7" y="8"/>
                    </a:cubicBezTo>
                    <a:cubicBezTo>
                      <a:pt x="5" y="10"/>
                      <a:pt x="5" y="12"/>
                      <a:pt x="6" y="13"/>
                    </a:cubicBezTo>
                    <a:close/>
                    <a:moveTo>
                      <a:pt x="21" y="12"/>
                    </a:moveTo>
                    <a:cubicBezTo>
                      <a:pt x="29" y="9"/>
                      <a:pt x="37" y="13"/>
                      <a:pt x="40" y="21"/>
                    </a:cubicBezTo>
                    <a:cubicBezTo>
                      <a:pt x="42" y="29"/>
                      <a:pt x="38" y="37"/>
                      <a:pt x="30" y="40"/>
                    </a:cubicBezTo>
                    <a:cubicBezTo>
                      <a:pt x="23" y="42"/>
                      <a:pt x="14" y="38"/>
                      <a:pt x="12" y="30"/>
                    </a:cubicBezTo>
                    <a:cubicBezTo>
                      <a:pt x="9" y="23"/>
                      <a:pt x="13" y="14"/>
                      <a:pt x="21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ED0BCBD3-3A86-4F08-A565-D65CF71705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9508" y="1625997"/>
                <a:ext cx="207962" cy="207962"/>
              </a:xfrm>
              <a:custGeom>
                <a:avLst/>
                <a:gdLst>
                  <a:gd name="T0" fmla="*/ 4 w 33"/>
                  <a:gd name="T1" fmla="*/ 8 h 33"/>
                  <a:gd name="T2" fmla="*/ 4 w 33"/>
                  <a:gd name="T3" fmla="*/ 11 h 33"/>
                  <a:gd name="T4" fmla="*/ 2 w 33"/>
                  <a:gd name="T5" fmla="*/ 12 h 33"/>
                  <a:gd name="T6" fmla="*/ 0 w 33"/>
                  <a:gd name="T7" fmla="*/ 13 h 33"/>
                  <a:gd name="T8" fmla="*/ 1 w 33"/>
                  <a:gd name="T9" fmla="*/ 16 h 33"/>
                  <a:gd name="T10" fmla="*/ 3 w 33"/>
                  <a:gd name="T11" fmla="*/ 18 h 33"/>
                  <a:gd name="T12" fmla="*/ 1 w 33"/>
                  <a:gd name="T13" fmla="*/ 19 h 33"/>
                  <a:gd name="T14" fmla="*/ 0 w 33"/>
                  <a:gd name="T15" fmla="*/ 22 h 33"/>
                  <a:gd name="T16" fmla="*/ 3 w 33"/>
                  <a:gd name="T17" fmla="*/ 24 h 33"/>
                  <a:gd name="T18" fmla="*/ 5 w 33"/>
                  <a:gd name="T19" fmla="*/ 24 h 33"/>
                  <a:gd name="T20" fmla="*/ 5 w 33"/>
                  <a:gd name="T21" fmla="*/ 27 h 33"/>
                  <a:gd name="T22" fmla="*/ 5 w 33"/>
                  <a:gd name="T23" fmla="*/ 29 h 33"/>
                  <a:gd name="T24" fmla="*/ 8 w 33"/>
                  <a:gd name="T25" fmla="*/ 30 h 33"/>
                  <a:gd name="T26" fmla="*/ 10 w 33"/>
                  <a:gd name="T27" fmla="*/ 29 h 33"/>
                  <a:gd name="T28" fmla="*/ 11 w 33"/>
                  <a:gd name="T29" fmla="*/ 31 h 33"/>
                  <a:gd name="T30" fmla="*/ 13 w 33"/>
                  <a:gd name="T31" fmla="*/ 33 h 33"/>
                  <a:gd name="T32" fmla="*/ 15 w 33"/>
                  <a:gd name="T33" fmla="*/ 32 h 33"/>
                  <a:gd name="T34" fmla="*/ 17 w 33"/>
                  <a:gd name="T35" fmla="*/ 30 h 33"/>
                  <a:gd name="T36" fmla="*/ 19 w 33"/>
                  <a:gd name="T37" fmla="*/ 32 h 33"/>
                  <a:gd name="T38" fmla="*/ 21 w 33"/>
                  <a:gd name="T39" fmla="*/ 33 h 33"/>
                  <a:gd name="T40" fmla="*/ 23 w 33"/>
                  <a:gd name="T41" fmla="*/ 31 h 33"/>
                  <a:gd name="T42" fmla="*/ 24 w 33"/>
                  <a:gd name="T43" fmla="*/ 28 h 33"/>
                  <a:gd name="T44" fmla="*/ 26 w 33"/>
                  <a:gd name="T45" fmla="*/ 29 h 33"/>
                  <a:gd name="T46" fmla="*/ 29 w 33"/>
                  <a:gd name="T47" fmla="*/ 28 h 33"/>
                  <a:gd name="T48" fmla="*/ 29 w 33"/>
                  <a:gd name="T49" fmla="*/ 25 h 33"/>
                  <a:gd name="T50" fmla="*/ 28 w 33"/>
                  <a:gd name="T51" fmla="*/ 23 h 33"/>
                  <a:gd name="T52" fmla="*/ 30 w 33"/>
                  <a:gd name="T53" fmla="*/ 22 h 33"/>
                  <a:gd name="T54" fmla="*/ 32 w 33"/>
                  <a:gd name="T55" fmla="*/ 20 h 33"/>
                  <a:gd name="T56" fmla="*/ 31 w 33"/>
                  <a:gd name="T57" fmla="*/ 18 h 33"/>
                  <a:gd name="T58" fmla="*/ 30 w 33"/>
                  <a:gd name="T59" fmla="*/ 16 h 33"/>
                  <a:gd name="T60" fmla="*/ 31 w 33"/>
                  <a:gd name="T61" fmla="*/ 14 h 33"/>
                  <a:gd name="T62" fmla="*/ 32 w 33"/>
                  <a:gd name="T63" fmla="*/ 12 h 33"/>
                  <a:gd name="T64" fmla="*/ 30 w 33"/>
                  <a:gd name="T65" fmla="*/ 10 h 33"/>
                  <a:gd name="T66" fmla="*/ 27 w 33"/>
                  <a:gd name="T67" fmla="*/ 9 h 33"/>
                  <a:gd name="T68" fmla="*/ 28 w 33"/>
                  <a:gd name="T69" fmla="*/ 7 h 33"/>
                  <a:gd name="T70" fmla="*/ 27 w 33"/>
                  <a:gd name="T71" fmla="*/ 5 h 33"/>
                  <a:gd name="T72" fmla="*/ 25 w 33"/>
                  <a:gd name="T73" fmla="*/ 4 h 33"/>
                  <a:gd name="T74" fmla="*/ 22 w 33"/>
                  <a:gd name="T75" fmla="*/ 5 h 33"/>
                  <a:gd name="T76" fmla="*/ 22 w 33"/>
                  <a:gd name="T77" fmla="*/ 3 h 33"/>
                  <a:gd name="T78" fmla="*/ 20 w 33"/>
                  <a:gd name="T79" fmla="*/ 1 h 33"/>
                  <a:gd name="T80" fmla="*/ 17 w 33"/>
                  <a:gd name="T81" fmla="*/ 2 h 33"/>
                  <a:gd name="T82" fmla="*/ 15 w 33"/>
                  <a:gd name="T83" fmla="*/ 3 h 33"/>
                  <a:gd name="T84" fmla="*/ 14 w 33"/>
                  <a:gd name="T85" fmla="*/ 2 h 33"/>
                  <a:gd name="T86" fmla="*/ 11 w 33"/>
                  <a:gd name="T87" fmla="*/ 1 h 33"/>
                  <a:gd name="T88" fmla="*/ 10 w 33"/>
                  <a:gd name="T89" fmla="*/ 3 h 33"/>
                  <a:gd name="T90" fmla="*/ 8 w 33"/>
                  <a:gd name="T91" fmla="*/ 6 h 33"/>
                  <a:gd name="T92" fmla="*/ 7 w 33"/>
                  <a:gd name="T93" fmla="*/ 5 h 33"/>
                  <a:gd name="T94" fmla="*/ 4 w 33"/>
                  <a:gd name="T95" fmla="*/ 6 h 33"/>
                  <a:gd name="T96" fmla="*/ 4 w 33"/>
                  <a:gd name="T97" fmla="*/ 8 h 33"/>
                  <a:gd name="T98" fmla="*/ 13 w 33"/>
                  <a:gd name="T99" fmla="*/ 8 h 33"/>
                  <a:gd name="T100" fmla="*/ 25 w 33"/>
                  <a:gd name="T101" fmla="*/ 14 h 33"/>
                  <a:gd name="T102" fmla="*/ 19 w 33"/>
                  <a:gd name="T103" fmla="*/ 26 h 33"/>
                  <a:gd name="T104" fmla="*/ 7 w 33"/>
                  <a:gd name="T105" fmla="*/ 20 h 33"/>
                  <a:gd name="T106" fmla="*/ 13 w 33"/>
                  <a:gd name="T107" fmla="*/ 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" h="33">
                    <a:moveTo>
                      <a:pt x="4" y="8"/>
                    </a:moveTo>
                    <a:cubicBezTo>
                      <a:pt x="4" y="9"/>
                      <a:pt x="4" y="11"/>
                      <a:pt x="4" y="11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0" y="15"/>
                      <a:pt x="0" y="16"/>
                      <a:pt x="1" y="16"/>
                    </a:cubicBezTo>
                    <a:cubicBezTo>
                      <a:pt x="2" y="16"/>
                      <a:pt x="3" y="18"/>
                      <a:pt x="3" y="18"/>
                    </a:cubicBezTo>
                    <a:cubicBezTo>
                      <a:pt x="3" y="19"/>
                      <a:pt x="2" y="19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" y="23"/>
                      <a:pt x="2" y="24"/>
                      <a:pt x="3" y="24"/>
                    </a:cubicBezTo>
                    <a:cubicBezTo>
                      <a:pt x="3" y="23"/>
                      <a:pt x="4" y="23"/>
                      <a:pt x="5" y="24"/>
                    </a:cubicBezTo>
                    <a:cubicBezTo>
                      <a:pt x="5" y="24"/>
                      <a:pt x="5" y="26"/>
                      <a:pt x="5" y="27"/>
                    </a:cubicBezTo>
                    <a:cubicBezTo>
                      <a:pt x="4" y="27"/>
                      <a:pt x="4" y="28"/>
                      <a:pt x="5" y="29"/>
                    </a:cubicBezTo>
                    <a:cubicBezTo>
                      <a:pt x="6" y="30"/>
                      <a:pt x="7" y="30"/>
                      <a:pt x="8" y="30"/>
                    </a:cubicBezTo>
                    <a:cubicBezTo>
                      <a:pt x="8" y="29"/>
                      <a:pt x="10" y="29"/>
                      <a:pt x="10" y="29"/>
                    </a:cubicBezTo>
                    <a:cubicBezTo>
                      <a:pt x="11" y="29"/>
                      <a:pt x="11" y="30"/>
                      <a:pt x="11" y="31"/>
                    </a:cubicBezTo>
                    <a:cubicBezTo>
                      <a:pt x="11" y="32"/>
                      <a:pt x="12" y="33"/>
                      <a:pt x="13" y="33"/>
                    </a:cubicBezTo>
                    <a:cubicBezTo>
                      <a:pt x="14" y="33"/>
                      <a:pt x="15" y="33"/>
                      <a:pt x="15" y="32"/>
                    </a:cubicBezTo>
                    <a:cubicBezTo>
                      <a:pt x="15" y="31"/>
                      <a:pt x="17" y="30"/>
                      <a:pt x="17" y="30"/>
                    </a:cubicBezTo>
                    <a:cubicBezTo>
                      <a:pt x="18" y="30"/>
                      <a:pt x="18" y="31"/>
                      <a:pt x="19" y="32"/>
                    </a:cubicBezTo>
                    <a:cubicBezTo>
                      <a:pt x="19" y="33"/>
                      <a:pt x="20" y="33"/>
                      <a:pt x="21" y="33"/>
                    </a:cubicBezTo>
                    <a:cubicBezTo>
                      <a:pt x="22" y="32"/>
                      <a:pt x="23" y="31"/>
                      <a:pt x="23" y="31"/>
                    </a:cubicBezTo>
                    <a:cubicBezTo>
                      <a:pt x="23" y="30"/>
                      <a:pt x="24" y="28"/>
                      <a:pt x="24" y="28"/>
                    </a:cubicBezTo>
                    <a:cubicBezTo>
                      <a:pt x="24" y="28"/>
                      <a:pt x="25" y="28"/>
                      <a:pt x="26" y="29"/>
                    </a:cubicBezTo>
                    <a:cubicBezTo>
                      <a:pt x="27" y="29"/>
                      <a:pt x="28" y="29"/>
                      <a:pt x="29" y="28"/>
                    </a:cubicBezTo>
                    <a:cubicBezTo>
                      <a:pt x="29" y="27"/>
                      <a:pt x="29" y="26"/>
                      <a:pt x="29" y="25"/>
                    </a:cubicBezTo>
                    <a:cubicBezTo>
                      <a:pt x="28" y="25"/>
                      <a:pt x="28" y="23"/>
                      <a:pt x="28" y="23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1" y="22"/>
                      <a:pt x="32" y="22"/>
                      <a:pt x="32" y="20"/>
                    </a:cubicBezTo>
                    <a:cubicBezTo>
                      <a:pt x="33" y="19"/>
                      <a:pt x="32" y="18"/>
                      <a:pt x="31" y="18"/>
                    </a:cubicBezTo>
                    <a:cubicBezTo>
                      <a:pt x="30" y="18"/>
                      <a:pt x="30" y="16"/>
                      <a:pt x="30" y="16"/>
                    </a:cubicBezTo>
                    <a:cubicBezTo>
                      <a:pt x="30" y="15"/>
                      <a:pt x="30" y="15"/>
                      <a:pt x="31" y="14"/>
                    </a:cubicBezTo>
                    <a:cubicBezTo>
                      <a:pt x="32" y="14"/>
                      <a:pt x="32" y="13"/>
                      <a:pt x="32" y="12"/>
                    </a:cubicBezTo>
                    <a:cubicBezTo>
                      <a:pt x="32" y="11"/>
                      <a:pt x="31" y="10"/>
                      <a:pt x="30" y="10"/>
                    </a:cubicBezTo>
                    <a:cubicBezTo>
                      <a:pt x="29" y="11"/>
                      <a:pt x="28" y="10"/>
                      <a:pt x="27" y="9"/>
                    </a:cubicBezTo>
                    <a:cubicBezTo>
                      <a:pt x="27" y="9"/>
                      <a:pt x="27" y="8"/>
                      <a:pt x="28" y="7"/>
                    </a:cubicBezTo>
                    <a:cubicBezTo>
                      <a:pt x="28" y="7"/>
                      <a:pt x="28" y="5"/>
                      <a:pt x="27" y="5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2" y="3"/>
                    </a:cubicBezTo>
                    <a:cubicBezTo>
                      <a:pt x="22" y="2"/>
                      <a:pt x="21" y="1"/>
                      <a:pt x="20" y="1"/>
                    </a:cubicBezTo>
                    <a:cubicBezTo>
                      <a:pt x="19" y="0"/>
                      <a:pt x="17" y="1"/>
                      <a:pt x="17" y="2"/>
                    </a:cubicBezTo>
                    <a:cubicBezTo>
                      <a:pt x="17" y="3"/>
                      <a:pt x="16" y="3"/>
                      <a:pt x="15" y="3"/>
                    </a:cubicBezTo>
                    <a:cubicBezTo>
                      <a:pt x="15" y="3"/>
                      <a:pt x="14" y="3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2"/>
                      <a:pt x="9" y="2"/>
                      <a:pt x="10" y="3"/>
                    </a:cubicBezTo>
                    <a:cubicBezTo>
                      <a:pt x="10" y="4"/>
                      <a:pt x="9" y="5"/>
                      <a:pt x="8" y="6"/>
                    </a:cubicBezTo>
                    <a:cubicBezTo>
                      <a:pt x="8" y="6"/>
                      <a:pt x="7" y="6"/>
                      <a:pt x="7" y="5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7"/>
                      <a:pt x="3" y="8"/>
                      <a:pt x="4" y="8"/>
                    </a:cubicBezTo>
                    <a:close/>
                    <a:moveTo>
                      <a:pt x="13" y="8"/>
                    </a:moveTo>
                    <a:cubicBezTo>
                      <a:pt x="18" y="6"/>
                      <a:pt x="24" y="9"/>
                      <a:pt x="25" y="14"/>
                    </a:cubicBezTo>
                    <a:cubicBezTo>
                      <a:pt x="27" y="19"/>
                      <a:pt x="24" y="24"/>
                      <a:pt x="19" y="26"/>
                    </a:cubicBezTo>
                    <a:cubicBezTo>
                      <a:pt x="14" y="28"/>
                      <a:pt x="9" y="25"/>
                      <a:pt x="7" y="20"/>
                    </a:cubicBezTo>
                    <a:cubicBezTo>
                      <a:pt x="6" y="15"/>
                      <a:pt x="8" y="9"/>
                      <a:pt x="13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614DB6D-C36D-4332-815A-0478D8C3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9508" y="1833959"/>
                <a:ext cx="157162" cy="163513"/>
              </a:xfrm>
              <a:custGeom>
                <a:avLst/>
                <a:gdLst>
                  <a:gd name="T0" fmla="*/ 3 w 25"/>
                  <a:gd name="T1" fmla="*/ 6 h 26"/>
                  <a:gd name="T2" fmla="*/ 3 w 25"/>
                  <a:gd name="T3" fmla="*/ 8 h 26"/>
                  <a:gd name="T4" fmla="*/ 2 w 25"/>
                  <a:gd name="T5" fmla="*/ 9 h 26"/>
                  <a:gd name="T6" fmla="*/ 0 w 25"/>
                  <a:gd name="T7" fmla="*/ 10 h 26"/>
                  <a:gd name="T8" fmla="*/ 1 w 25"/>
                  <a:gd name="T9" fmla="*/ 12 h 26"/>
                  <a:gd name="T10" fmla="*/ 2 w 25"/>
                  <a:gd name="T11" fmla="*/ 14 h 26"/>
                  <a:gd name="T12" fmla="*/ 1 w 25"/>
                  <a:gd name="T13" fmla="*/ 15 h 26"/>
                  <a:gd name="T14" fmla="*/ 0 w 25"/>
                  <a:gd name="T15" fmla="*/ 17 h 26"/>
                  <a:gd name="T16" fmla="*/ 2 w 25"/>
                  <a:gd name="T17" fmla="*/ 18 h 26"/>
                  <a:gd name="T18" fmla="*/ 4 w 25"/>
                  <a:gd name="T19" fmla="*/ 18 h 26"/>
                  <a:gd name="T20" fmla="*/ 4 w 25"/>
                  <a:gd name="T21" fmla="*/ 20 h 26"/>
                  <a:gd name="T22" fmla="*/ 4 w 25"/>
                  <a:gd name="T23" fmla="*/ 22 h 26"/>
                  <a:gd name="T24" fmla="*/ 6 w 25"/>
                  <a:gd name="T25" fmla="*/ 23 h 26"/>
                  <a:gd name="T26" fmla="*/ 8 w 25"/>
                  <a:gd name="T27" fmla="*/ 22 h 26"/>
                  <a:gd name="T28" fmla="*/ 9 w 25"/>
                  <a:gd name="T29" fmla="*/ 24 h 26"/>
                  <a:gd name="T30" fmla="*/ 10 w 25"/>
                  <a:gd name="T31" fmla="*/ 25 h 26"/>
                  <a:gd name="T32" fmla="*/ 12 w 25"/>
                  <a:gd name="T33" fmla="*/ 24 h 26"/>
                  <a:gd name="T34" fmla="*/ 13 w 25"/>
                  <a:gd name="T35" fmla="*/ 23 h 26"/>
                  <a:gd name="T36" fmla="*/ 15 w 25"/>
                  <a:gd name="T37" fmla="*/ 24 h 26"/>
                  <a:gd name="T38" fmla="*/ 17 w 25"/>
                  <a:gd name="T39" fmla="*/ 25 h 26"/>
                  <a:gd name="T40" fmla="*/ 18 w 25"/>
                  <a:gd name="T41" fmla="*/ 23 h 26"/>
                  <a:gd name="T42" fmla="*/ 19 w 25"/>
                  <a:gd name="T43" fmla="*/ 21 h 26"/>
                  <a:gd name="T44" fmla="*/ 20 w 25"/>
                  <a:gd name="T45" fmla="*/ 22 h 26"/>
                  <a:gd name="T46" fmla="*/ 22 w 25"/>
                  <a:gd name="T47" fmla="*/ 21 h 26"/>
                  <a:gd name="T48" fmla="*/ 22 w 25"/>
                  <a:gd name="T49" fmla="*/ 19 h 26"/>
                  <a:gd name="T50" fmla="*/ 22 w 25"/>
                  <a:gd name="T51" fmla="*/ 17 h 26"/>
                  <a:gd name="T52" fmla="*/ 24 w 25"/>
                  <a:gd name="T53" fmla="*/ 17 h 26"/>
                  <a:gd name="T54" fmla="*/ 25 w 25"/>
                  <a:gd name="T55" fmla="*/ 16 h 26"/>
                  <a:gd name="T56" fmla="*/ 24 w 25"/>
                  <a:gd name="T57" fmla="*/ 14 h 26"/>
                  <a:gd name="T58" fmla="*/ 23 w 25"/>
                  <a:gd name="T59" fmla="*/ 12 h 26"/>
                  <a:gd name="T60" fmla="*/ 24 w 25"/>
                  <a:gd name="T61" fmla="*/ 11 h 26"/>
                  <a:gd name="T62" fmla="*/ 25 w 25"/>
                  <a:gd name="T63" fmla="*/ 9 h 26"/>
                  <a:gd name="T64" fmla="*/ 23 w 25"/>
                  <a:gd name="T65" fmla="*/ 8 h 26"/>
                  <a:gd name="T66" fmla="*/ 21 w 25"/>
                  <a:gd name="T67" fmla="*/ 7 h 26"/>
                  <a:gd name="T68" fmla="*/ 22 w 25"/>
                  <a:gd name="T69" fmla="*/ 5 h 26"/>
                  <a:gd name="T70" fmla="*/ 21 w 25"/>
                  <a:gd name="T71" fmla="*/ 3 h 26"/>
                  <a:gd name="T72" fmla="*/ 19 w 25"/>
                  <a:gd name="T73" fmla="*/ 3 h 26"/>
                  <a:gd name="T74" fmla="*/ 17 w 25"/>
                  <a:gd name="T75" fmla="*/ 3 h 26"/>
                  <a:gd name="T76" fmla="*/ 17 w 25"/>
                  <a:gd name="T77" fmla="*/ 2 h 26"/>
                  <a:gd name="T78" fmla="*/ 15 w 25"/>
                  <a:gd name="T79" fmla="*/ 0 h 26"/>
                  <a:gd name="T80" fmla="*/ 13 w 25"/>
                  <a:gd name="T81" fmla="*/ 1 h 26"/>
                  <a:gd name="T82" fmla="*/ 12 w 25"/>
                  <a:gd name="T83" fmla="*/ 2 h 26"/>
                  <a:gd name="T84" fmla="*/ 11 w 25"/>
                  <a:gd name="T85" fmla="*/ 1 h 26"/>
                  <a:gd name="T86" fmla="*/ 9 w 25"/>
                  <a:gd name="T87" fmla="*/ 1 h 26"/>
                  <a:gd name="T88" fmla="*/ 7 w 25"/>
                  <a:gd name="T89" fmla="*/ 2 h 26"/>
                  <a:gd name="T90" fmla="*/ 7 w 25"/>
                  <a:gd name="T91" fmla="*/ 4 h 26"/>
                  <a:gd name="T92" fmla="*/ 5 w 25"/>
                  <a:gd name="T93" fmla="*/ 4 h 26"/>
                  <a:gd name="T94" fmla="*/ 3 w 25"/>
                  <a:gd name="T95" fmla="*/ 4 h 26"/>
                  <a:gd name="T96" fmla="*/ 3 w 25"/>
                  <a:gd name="T97" fmla="*/ 6 h 26"/>
                  <a:gd name="T98" fmla="*/ 10 w 25"/>
                  <a:gd name="T99" fmla="*/ 6 h 26"/>
                  <a:gd name="T100" fmla="*/ 20 w 25"/>
                  <a:gd name="T101" fmla="*/ 11 h 26"/>
                  <a:gd name="T102" fmla="*/ 15 w 25"/>
                  <a:gd name="T103" fmla="*/ 20 h 26"/>
                  <a:gd name="T104" fmla="*/ 6 w 25"/>
                  <a:gd name="T105" fmla="*/ 15 h 26"/>
                  <a:gd name="T106" fmla="*/ 10 w 25"/>
                  <a:gd name="T107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6">
                    <a:moveTo>
                      <a:pt x="3" y="6"/>
                    </a:moveTo>
                    <a:cubicBezTo>
                      <a:pt x="3" y="7"/>
                      <a:pt x="3" y="8"/>
                      <a:pt x="3" y="8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1" y="9"/>
                      <a:pt x="0" y="9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2" y="13"/>
                      <a:pt x="2" y="14"/>
                    </a:cubicBezTo>
                    <a:cubicBezTo>
                      <a:pt x="2" y="14"/>
                      <a:pt x="2" y="15"/>
                      <a:pt x="1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9" y="22"/>
                      <a:pt x="9" y="23"/>
                      <a:pt x="9" y="24"/>
                    </a:cubicBezTo>
                    <a:cubicBezTo>
                      <a:pt x="8" y="24"/>
                      <a:pt x="9" y="25"/>
                      <a:pt x="10" y="25"/>
                    </a:cubicBezTo>
                    <a:cubicBezTo>
                      <a:pt x="11" y="26"/>
                      <a:pt x="12" y="25"/>
                      <a:pt x="12" y="24"/>
                    </a:cubicBezTo>
                    <a:cubicBezTo>
                      <a:pt x="12" y="24"/>
                      <a:pt x="13" y="23"/>
                      <a:pt x="13" y="23"/>
                    </a:cubicBezTo>
                    <a:cubicBezTo>
                      <a:pt x="14" y="23"/>
                      <a:pt x="14" y="24"/>
                      <a:pt x="15" y="24"/>
                    </a:cubicBezTo>
                    <a:cubicBezTo>
                      <a:pt x="15" y="25"/>
                      <a:pt x="16" y="25"/>
                      <a:pt x="17" y="25"/>
                    </a:cubicBezTo>
                    <a:cubicBezTo>
                      <a:pt x="17" y="25"/>
                      <a:pt x="18" y="24"/>
                      <a:pt x="18" y="23"/>
                    </a:cubicBezTo>
                    <a:cubicBezTo>
                      <a:pt x="18" y="23"/>
                      <a:pt x="18" y="22"/>
                      <a:pt x="19" y="21"/>
                    </a:cubicBezTo>
                    <a:cubicBezTo>
                      <a:pt x="19" y="21"/>
                      <a:pt x="20" y="21"/>
                      <a:pt x="20" y="22"/>
                    </a:cubicBezTo>
                    <a:cubicBezTo>
                      <a:pt x="21" y="22"/>
                      <a:pt x="21" y="22"/>
                      <a:pt x="22" y="21"/>
                    </a:cubicBezTo>
                    <a:cubicBezTo>
                      <a:pt x="23" y="21"/>
                      <a:pt x="23" y="20"/>
                      <a:pt x="22" y="19"/>
                    </a:cubicBezTo>
                    <a:cubicBezTo>
                      <a:pt x="22" y="19"/>
                      <a:pt x="22" y="18"/>
                      <a:pt x="22" y="17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4" y="17"/>
                      <a:pt x="25" y="16"/>
                      <a:pt x="25" y="16"/>
                    </a:cubicBezTo>
                    <a:cubicBezTo>
                      <a:pt x="25" y="15"/>
                      <a:pt x="25" y="14"/>
                      <a:pt x="24" y="14"/>
                    </a:cubicBezTo>
                    <a:cubicBezTo>
                      <a:pt x="24" y="14"/>
                      <a:pt x="23" y="12"/>
                      <a:pt x="23" y="12"/>
                    </a:cubicBezTo>
                    <a:cubicBezTo>
                      <a:pt x="23" y="12"/>
                      <a:pt x="23" y="11"/>
                      <a:pt x="24" y="11"/>
                    </a:cubicBezTo>
                    <a:cubicBezTo>
                      <a:pt x="25" y="11"/>
                      <a:pt x="25" y="10"/>
                      <a:pt x="25" y="9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2" y="8"/>
                      <a:pt x="21" y="7"/>
                      <a:pt x="21" y="7"/>
                    </a:cubicBezTo>
                    <a:cubicBezTo>
                      <a:pt x="21" y="7"/>
                      <a:pt x="21" y="6"/>
                      <a:pt x="22" y="5"/>
                    </a:cubicBezTo>
                    <a:cubicBezTo>
                      <a:pt x="22" y="5"/>
                      <a:pt x="22" y="4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9" y="4"/>
                      <a:pt x="17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1"/>
                      <a:pt x="16" y="1"/>
                      <a:pt x="15" y="0"/>
                    </a:cubicBezTo>
                    <a:cubicBezTo>
                      <a:pt x="14" y="0"/>
                      <a:pt x="14" y="1"/>
                      <a:pt x="13" y="1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1" y="3"/>
                      <a:pt x="11" y="2"/>
                      <a:pt x="11" y="1"/>
                    </a:cubicBezTo>
                    <a:cubicBezTo>
                      <a:pt x="10" y="1"/>
                      <a:pt x="10" y="0"/>
                      <a:pt x="9" y="1"/>
                    </a:cubicBezTo>
                    <a:cubicBezTo>
                      <a:pt x="8" y="1"/>
                      <a:pt x="7" y="2"/>
                      <a:pt x="7" y="2"/>
                    </a:cubicBezTo>
                    <a:cubicBezTo>
                      <a:pt x="8" y="3"/>
                      <a:pt x="7" y="4"/>
                      <a:pt x="7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4" y="4"/>
                      <a:pt x="3" y="4"/>
                    </a:cubicBezTo>
                    <a:cubicBezTo>
                      <a:pt x="3" y="5"/>
                      <a:pt x="2" y="6"/>
                      <a:pt x="3" y="6"/>
                    </a:cubicBezTo>
                    <a:close/>
                    <a:moveTo>
                      <a:pt x="10" y="6"/>
                    </a:moveTo>
                    <a:cubicBezTo>
                      <a:pt x="14" y="5"/>
                      <a:pt x="18" y="7"/>
                      <a:pt x="20" y="11"/>
                    </a:cubicBezTo>
                    <a:cubicBezTo>
                      <a:pt x="21" y="14"/>
                      <a:pt x="19" y="19"/>
                      <a:pt x="15" y="20"/>
                    </a:cubicBezTo>
                    <a:cubicBezTo>
                      <a:pt x="11" y="21"/>
                      <a:pt x="7" y="19"/>
                      <a:pt x="6" y="15"/>
                    </a:cubicBezTo>
                    <a:cubicBezTo>
                      <a:pt x="4" y="11"/>
                      <a:pt x="7" y="7"/>
                      <a:pt x="10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97D47EA-FB2C-4F9E-A7CF-619313F32570}"/>
              </a:ext>
            </a:extLst>
          </p:cNvPr>
          <p:cNvGrpSpPr/>
          <p:nvPr/>
        </p:nvGrpSpPr>
        <p:grpSpPr>
          <a:xfrm>
            <a:off x="6851081" y="2541177"/>
            <a:ext cx="1257982" cy="1257982"/>
            <a:chOff x="4860032" y="1333644"/>
            <a:chExt cx="1257982" cy="1257982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026DDBB-9ADF-41E3-9E90-0620C37951AF}"/>
                </a:ext>
              </a:extLst>
            </p:cNvPr>
            <p:cNvSpPr/>
            <p:nvPr/>
          </p:nvSpPr>
          <p:spPr>
            <a:xfrm>
              <a:off x="4860032" y="1333644"/>
              <a:ext cx="1257982" cy="1257982"/>
            </a:xfrm>
            <a:prstGeom prst="ellipse">
              <a:avLst/>
            </a:prstGeom>
            <a:solidFill>
              <a:srgbClr val="A0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2047">
              <a:extLst>
                <a:ext uri="{FF2B5EF4-FFF2-40B4-BE49-F238E27FC236}">
                  <a16:creationId xmlns:a16="http://schemas.microsoft.com/office/drawing/2014/main" id="{F1042DBD-E5AF-4BD4-A322-5FC505D9CD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2273" y="1610589"/>
              <a:ext cx="759412" cy="759602"/>
              <a:chOff x="8086378" y="3839649"/>
              <a:chExt cx="398511" cy="398511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B4831C61-9B08-410C-BBBB-91F61AF9ACC0}"/>
                  </a:ext>
                </a:extLst>
              </p:cNvPr>
              <p:cNvGrpSpPr/>
              <p:nvPr/>
            </p:nvGrpSpPr>
            <p:grpSpPr>
              <a:xfrm>
                <a:off x="8168591" y="3928797"/>
                <a:ext cx="272691" cy="200754"/>
                <a:chOff x="5580063" y="139700"/>
                <a:chExt cx="776287" cy="571500"/>
              </a:xfrm>
              <a:solidFill>
                <a:schemeClr val="bg1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95138E3-C62B-4606-A930-A7B8AD749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8163" y="331788"/>
                  <a:ext cx="273050" cy="344487"/>
                </a:xfrm>
                <a:custGeom>
                  <a:avLst/>
                  <a:gdLst>
                    <a:gd name="T0" fmla="*/ 69 w 73"/>
                    <a:gd name="T1" fmla="*/ 56 h 92"/>
                    <a:gd name="T2" fmla="*/ 61 w 73"/>
                    <a:gd name="T3" fmla="*/ 56 h 92"/>
                    <a:gd name="T4" fmla="*/ 59 w 73"/>
                    <a:gd name="T5" fmla="*/ 48 h 92"/>
                    <a:gd name="T6" fmla="*/ 66 w 73"/>
                    <a:gd name="T7" fmla="*/ 44 h 92"/>
                    <a:gd name="T8" fmla="*/ 67 w 73"/>
                    <a:gd name="T9" fmla="*/ 39 h 92"/>
                    <a:gd name="T10" fmla="*/ 60 w 73"/>
                    <a:gd name="T11" fmla="*/ 27 h 92"/>
                    <a:gd name="T12" fmla="*/ 55 w 73"/>
                    <a:gd name="T13" fmla="*/ 26 h 92"/>
                    <a:gd name="T14" fmla="*/ 48 w 73"/>
                    <a:gd name="T15" fmla="*/ 30 h 92"/>
                    <a:gd name="T16" fmla="*/ 42 w 73"/>
                    <a:gd name="T17" fmla="*/ 24 h 92"/>
                    <a:gd name="T18" fmla="*/ 46 w 73"/>
                    <a:gd name="T19" fmla="*/ 17 h 92"/>
                    <a:gd name="T20" fmla="*/ 45 w 73"/>
                    <a:gd name="T21" fmla="*/ 12 h 92"/>
                    <a:gd name="T22" fmla="*/ 33 w 73"/>
                    <a:gd name="T23" fmla="*/ 6 h 92"/>
                    <a:gd name="T24" fmla="*/ 28 w 73"/>
                    <a:gd name="T25" fmla="*/ 7 h 92"/>
                    <a:gd name="T26" fmla="*/ 24 w 73"/>
                    <a:gd name="T27" fmla="*/ 14 h 92"/>
                    <a:gd name="T28" fmla="*/ 15 w 73"/>
                    <a:gd name="T29" fmla="*/ 12 h 92"/>
                    <a:gd name="T30" fmla="*/ 15 w 73"/>
                    <a:gd name="T31" fmla="*/ 4 h 92"/>
                    <a:gd name="T32" fmla="*/ 12 w 73"/>
                    <a:gd name="T33" fmla="*/ 0 h 92"/>
                    <a:gd name="T34" fmla="*/ 0 w 73"/>
                    <a:gd name="T35" fmla="*/ 0 h 92"/>
                    <a:gd name="T36" fmla="*/ 0 w 73"/>
                    <a:gd name="T37" fmla="*/ 26 h 92"/>
                    <a:gd name="T38" fmla="*/ 6 w 73"/>
                    <a:gd name="T39" fmla="*/ 25 h 92"/>
                    <a:gd name="T40" fmla="*/ 48 w 73"/>
                    <a:gd name="T41" fmla="*/ 68 h 92"/>
                    <a:gd name="T42" fmla="*/ 41 w 73"/>
                    <a:gd name="T43" fmla="*/ 92 h 92"/>
                    <a:gd name="T44" fmla="*/ 68 w 73"/>
                    <a:gd name="T45" fmla="*/ 92 h 92"/>
                    <a:gd name="T46" fmla="*/ 67 w 73"/>
                    <a:gd name="T47" fmla="*/ 90 h 92"/>
                    <a:gd name="T48" fmla="*/ 59 w 73"/>
                    <a:gd name="T49" fmla="*/ 86 h 92"/>
                    <a:gd name="T50" fmla="*/ 62 w 73"/>
                    <a:gd name="T51" fmla="*/ 77 h 92"/>
                    <a:gd name="T52" fmla="*/ 69 w 73"/>
                    <a:gd name="T53" fmla="*/ 77 h 92"/>
                    <a:gd name="T54" fmla="*/ 73 w 73"/>
                    <a:gd name="T55" fmla="*/ 74 h 92"/>
                    <a:gd name="T56" fmla="*/ 73 w 73"/>
                    <a:gd name="T57" fmla="*/ 60 h 92"/>
                    <a:gd name="T58" fmla="*/ 69 w 73"/>
                    <a:gd name="T59" fmla="*/ 5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3" h="92">
                      <a:moveTo>
                        <a:pt x="69" y="56"/>
                      </a:move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1" y="54"/>
                        <a:pt x="60" y="51"/>
                        <a:pt x="59" y="48"/>
                      </a:cubicBezTo>
                      <a:cubicBezTo>
                        <a:pt x="66" y="44"/>
                        <a:pt x="66" y="44"/>
                        <a:pt x="66" y="44"/>
                      </a:cubicBezTo>
                      <a:cubicBezTo>
                        <a:pt x="67" y="43"/>
                        <a:pt x="68" y="41"/>
                        <a:pt x="67" y="39"/>
                      </a:cubicBezTo>
                      <a:cubicBezTo>
                        <a:pt x="60" y="27"/>
                        <a:pt x="60" y="27"/>
                        <a:pt x="60" y="27"/>
                      </a:cubicBezTo>
                      <a:cubicBezTo>
                        <a:pt x="59" y="26"/>
                        <a:pt x="57" y="25"/>
                        <a:pt x="55" y="26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46" y="28"/>
                        <a:pt x="44" y="26"/>
                        <a:pt x="42" y="24"/>
                      </a:cubicBezTo>
                      <a:cubicBezTo>
                        <a:pt x="46" y="17"/>
                        <a:pt x="46" y="17"/>
                        <a:pt x="46" y="17"/>
                      </a:cubicBezTo>
                      <a:cubicBezTo>
                        <a:pt x="47" y="16"/>
                        <a:pt x="46" y="13"/>
                        <a:pt x="45" y="12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1" y="5"/>
                        <a:pt x="29" y="5"/>
                        <a:pt x="28" y="7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1" y="13"/>
                        <a:pt x="18" y="12"/>
                        <a:pt x="15" y="12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2"/>
                        <a:pt x="14" y="0"/>
                        <a:pt x="1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2" y="25"/>
                        <a:pt x="4" y="25"/>
                        <a:pt x="6" y="25"/>
                      </a:cubicBezTo>
                      <a:cubicBezTo>
                        <a:pt x="29" y="25"/>
                        <a:pt x="48" y="44"/>
                        <a:pt x="48" y="68"/>
                      </a:cubicBezTo>
                      <a:cubicBezTo>
                        <a:pt x="48" y="77"/>
                        <a:pt x="45" y="85"/>
                        <a:pt x="41" y="92"/>
                      </a:cubicBezTo>
                      <a:cubicBezTo>
                        <a:pt x="68" y="92"/>
                        <a:pt x="68" y="92"/>
                        <a:pt x="68" y="92"/>
                      </a:cubicBezTo>
                      <a:cubicBezTo>
                        <a:pt x="68" y="91"/>
                        <a:pt x="67" y="90"/>
                        <a:pt x="67" y="90"/>
                      </a:cubicBezTo>
                      <a:cubicBezTo>
                        <a:pt x="59" y="86"/>
                        <a:pt x="59" y="86"/>
                        <a:pt x="59" y="86"/>
                      </a:cubicBezTo>
                      <a:cubicBezTo>
                        <a:pt x="60" y="83"/>
                        <a:pt x="61" y="80"/>
                        <a:pt x="62" y="77"/>
                      </a:cubicBezTo>
                      <a:cubicBezTo>
                        <a:pt x="69" y="77"/>
                        <a:pt x="69" y="77"/>
                        <a:pt x="69" y="77"/>
                      </a:cubicBezTo>
                      <a:cubicBezTo>
                        <a:pt x="71" y="77"/>
                        <a:pt x="73" y="76"/>
                        <a:pt x="73" y="74"/>
                      </a:cubicBezTo>
                      <a:cubicBezTo>
                        <a:pt x="73" y="60"/>
                        <a:pt x="73" y="60"/>
                        <a:pt x="73" y="60"/>
                      </a:cubicBezTo>
                      <a:cubicBezTo>
                        <a:pt x="73" y="58"/>
                        <a:pt x="71" y="56"/>
                        <a:pt x="69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4" name="Freeform 7">
                  <a:extLst>
                    <a:ext uri="{FF2B5EF4-FFF2-40B4-BE49-F238E27FC236}">
                      <a16:creationId xmlns:a16="http://schemas.microsoft.com/office/drawing/2014/main" id="{92CB93C8-9E10-44C4-93C0-07A3DA526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3925" y="549275"/>
                  <a:ext cx="60325" cy="60325"/>
                </a:xfrm>
                <a:custGeom>
                  <a:avLst/>
                  <a:gdLst>
                    <a:gd name="T0" fmla="*/ 9 w 38"/>
                    <a:gd name="T1" fmla="*/ 0 h 38"/>
                    <a:gd name="T2" fmla="*/ 9 w 38"/>
                    <a:gd name="T3" fmla="*/ 2 h 38"/>
                    <a:gd name="T4" fmla="*/ 0 w 38"/>
                    <a:gd name="T5" fmla="*/ 38 h 38"/>
                    <a:gd name="T6" fmla="*/ 35 w 38"/>
                    <a:gd name="T7" fmla="*/ 28 h 38"/>
                    <a:gd name="T8" fmla="*/ 38 w 38"/>
                    <a:gd name="T9" fmla="*/ 26 h 38"/>
                    <a:gd name="T10" fmla="*/ 9 w 38"/>
                    <a:gd name="T1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38">
                      <a:moveTo>
                        <a:pt x="9" y="0"/>
                      </a:moveTo>
                      <a:lnTo>
                        <a:pt x="9" y="2"/>
                      </a:lnTo>
                      <a:lnTo>
                        <a:pt x="0" y="38"/>
                      </a:lnTo>
                      <a:lnTo>
                        <a:pt x="35" y="28"/>
                      </a:lnTo>
                      <a:lnTo>
                        <a:pt x="38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5" name="Freeform 8">
                  <a:extLst>
                    <a:ext uri="{FF2B5EF4-FFF2-40B4-BE49-F238E27FC236}">
                      <a16:creationId xmlns:a16="http://schemas.microsoft.com/office/drawing/2014/main" id="{4F0F588A-2438-40EE-B731-3C04690212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3638" y="257175"/>
                  <a:ext cx="112712" cy="112712"/>
                </a:xfrm>
                <a:custGeom>
                  <a:avLst/>
                  <a:gdLst>
                    <a:gd name="T0" fmla="*/ 22 w 30"/>
                    <a:gd name="T1" fmla="*/ 30 h 30"/>
                    <a:gd name="T2" fmla="*/ 28 w 30"/>
                    <a:gd name="T3" fmla="*/ 24 h 30"/>
                    <a:gd name="T4" fmla="*/ 28 w 30"/>
                    <a:gd name="T5" fmla="*/ 17 h 30"/>
                    <a:gd name="T6" fmla="*/ 13 w 30"/>
                    <a:gd name="T7" fmla="*/ 2 h 30"/>
                    <a:gd name="T8" fmla="*/ 5 w 30"/>
                    <a:gd name="T9" fmla="*/ 2 h 30"/>
                    <a:gd name="T10" fmla="*/ 0 w 30"/>
                    <a:gd name="T11" fmla="*/ 8 h 30"/>
                    <a:gd name="T12" fmla="*/ 22 w 30"/>
                    <a:gd name="T13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0">
                      <a:moveTo>
                        <a:pt x="22" y="30"/>
                      </a:move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30" y="22"/>
                        <a:pt x="30" y="19"/>
                        <a:pt x="28" y="17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1" y="0"/>
                        <a:pt x="7" y="0"/>
                        <a:pt x="5" y="2"/>
                      </a:cubicBezTo>
                      <a:cubicBezTo>
                        <a:pt x="0" y="8"/>
                        <a:pt x="0" y="8"/>
                        <a:pt x="0" y="8"/>
                      </a:cubicBezTo>
                      <a:lnTo>
                        <a:pt x="22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Freeform 9">
                  <a:extLst>
                    <a:ext uri="{FF2B5EF4-FFF2-40B4-BE49-F238E27FC236}">
                      <a16:creationId xmlns:a16="http://schemas.microsoft.com/office/drawing/2014/main" id="{FF63BE1F-A323-40E9-BC1A-3DD0D0FC6B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48375" y="293688"/>
                  <a:ext cx="269875" cy="269875"/>
                </a:xfrm>
                <a:custGeom>
                  <a:avLst/>
                  <a:gdLst>
                    <a:gd name="T0" fmla="*/ 49 w 72"/>
                    <a:gd name="T1" fmla="*/ 0 h 72"/>
                    <a:gd name="T2" fmla="*/ 49 w 72"/>
                    <a:gd name="T3" fmla="*/ 1 h 72"/>
                    <a:gd name="T4" fmla="*/ 2 w 72"/>
                    <a:gd name="T5" fmla="*/ 47 h 72"/>
                    <a:gd name="T6" fmla="*/ 2 w 72"/>
                    <a:gd name="T7" fmla="*/ 55 h 72"/>
                    <a:gd name="T8" fmla="*/ 3 w 72"/>
                    <a:gd name="T9" fmla="*/ 55 h 72"/>
                    <a:gd name="T10" fmla="*/ 8 w 72"/>
                    <a:gd name="T11" fmla="*/ 57 h 72"/>
                    <a:gd name="T12" fmla="*/ 9 w 72"/>
                    <a:gd name="T13" fmla="*/ 62 h 72"/>
                    <a:gd name="T14" fmla="*/ 10 w 72"/>
                    <a:gd name="T15" fmla="*/ 62 h 72"/>
                    <a:gd name="T16" fmla="*/ 15 w 72"/>
                    <a:gd name="T17" fmla="*/ 64 h 72"/>
                    <a:gd name="T18" fmla="*/ 17 w 72"/>
                    <a:gd name="T19" fmla="*/ 69 h 72"/>
                    <a:gd name="T20" fmla="*/ 17 w 72"/>
                    <a:gd name="T21" fmla="*/ 70 h 72"/>
                    <a:gd name="T22" fmla="*/ 25 w 72"/>
                    <a:gd name="T23" fmla="*/ 70 h 72"/>
                    <a:gd name="T24" fmla="*/ 71 w 72"/>
                    <a:gd name="T25" fmla="*/ 23 h 72"/>
                    <a:gd name="T26" fmla="*/ 72 w 72"/>
                    <a:gd name="T27" fmla="*/ 23 h 72"/>
                    <a:gd name="T28" fmla="*/ 49 w 72"/>
                    <a:gd name="T29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2" h="72">
                      <a:moveTo>
                        <a:pt x="49" y="0"/>
                      </a:moveTo>
                      <a:cubicBezTo>
                        <a:pt x="49" y="0"/>
                        <a:pt x="49" y="0"/>
                        <a:pt x="49" y="1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0" y="49"/>
                        <a:pt x="0" y="53"/>
                        <a:pt x="2" y="55"/>
                      </a:cubicBezTo>
                      <a:cubicBezTo>
                        <a:pt x="3" y="55"/>
                        <a:pt x="3" y="55"/>
                        <a:pt x="3" y="55"/>
                      </a:cubicBezTo>
                      <a:cubicBezTo>
                        <a:pt x="4" y="57"/>
                        <a:pt x="6" y="57"/>
                        <a:pt x="8" y="57"/>
                      </a:cubicBezTo>
                      <a:cubicBezTo>
                        <a:pt x="8" y="58"/>
                        <a:pt x="8" y="61"/>
                        <a:pt x="9" y="62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11" y="64"/>
                        <a:pt x="13" y="64"/>
                        <a:pt x="15" y="64"/>
                      </a:cubicBezTo>
                      <a:cubicBezTo>
                        <a:pt x="15" y="66"/>
                        <a:pt x="15" y="68"/>
                        <a:pt x="17" y="69"/>
                      </a:cubicBezTo>
                      <a:cubicBezTo>
                        <a:pt x="17" y="70"/>
                        <a:pt x="17" y="70"/>
                        <a:pt x="17" y="70"/>
                      </a:cubicBezTo>
                      <a:cubicBezTo>
                        <a:pt x="19" y="72"/>
                        <a:pt x="23" y="72"/>
                        <a:pt x="25" y="70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2" y="23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7" name="Freeform 10">
                  <a:extLst>
                    <a:ext uri="{FF2B5EF4-FFF2-40B4-BE49-F238E27FC236}">
                      <a16:creationId xmlns:a16="http://schemas.microsoft.com/office/drawing/2014/main" id="{FDE90372-686E-41F8-91FA-6B7313CDCA4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80063" y="139700"/>
                  <a:ext cx="641350" cy="571500"/>
                </a:xfrm>
                <a:custGeom>
                  <a:avLst/>
                  <a:gdLst>
                    <a:gd name="T0" fmla="*/ 160 w 171"/>
                    <a:gd name="T1" fmla="*/ 109 h 152"/>
                    <a:gd name="T2" fmla="*/ 160 w 171"/>
                    <a:gd name="T3" fmla="*/ 141 h 152"/>
                    <a:gd name="T4" fmla="*/ 11 w 171"/>
                    <a:gd name="T5" fmla="*/ 141 h 152"/>
                    <a:gd name="T6" fmla="*/ 11 w 171"/>
                    <a:gd name="T7" fmla="*/ 38 h 152"/>
                    <a:gd name="T8" fmla="*/ 160 w 171"/>
                    <a:gd name="T9" fmla="*/ 38 h 152"/>
                    <a:gd name="T10" fmla="*/ 160 w 171"/>
                    <a:gd name="T11" fmla="*/ 48 h 152"/>
                    <a:gd name="T12" fmla="*/ 171 w 171"/>
                    <a:gd name="T13" fmla="*/ 37 h 152"/>
                    <a:gd name="T14" fmla="*/ 171 w 171"/>
                    <a:gd name="T15" fmla="*/ 6 h 152"/>
                    <a:gd name="T16" fmla="*/ 165 w 171"/>
                    <a:gd name="T17" fmla="*/ 0 h 152"/>
                    <a:gd name="T18" fmla="*/ 5 w 171"/>
                    <a:gd name="T19" fmla="*/ 0 h 152"/>
                    <a:gd name="T20" fmla="*/ 0 w 171"/>
                    <a:gd name="T21" fmla="*/ 6 h 152"/>
                    <a:gd name="T22" fmla="*/ 0 w 171"/>
                    <a:gd name="T23" fmla="*/ 147 h 152"/>
                    <a:gd name="T24" fmla="*/ 5 w 171"/>
                    <a:gd name="T25" fmla="*/ 152 h 152"/>
                    <a:gd name="T26" fmla="*/ 165 w 171"/>
                    <a:gd name="T27" fmla="*/ 152 h 152"/>
                    <a:gd name="T28" fmla="*/ 171 w 171"/>
                    <a:gd name="T29" fmla="*/ 147 h 152"/>
                    <a:gd name="T30" fmla="*/ 171 w 171"/>
                    <a:gd name="T31" fmla="*/ 98 h 152"/>
                    <a:gd name="T32" fmla="*/ 160 w 171"/>
                    <a:gd name="T33" fmla="*/ 109 h 152"/>
                    <a:gd name="T34" fmla="*/ 153 w 171"/>
                    <a:gd name="T35" fmla="*/ 12 h 152"/>
                    <a:gd name="T36" fmla="*/ 160 w 171"/>
                    <a:gd name="T37" fmla="*/ 19 h 152"/>
                    <a:gd name="T38" fmla="*/ 153 w 171"/>
                    <a:gd name="T39" fmla="*/ 26 h 152"/>
                    <a:gd name="T40" fmla="*/ 145 w 171"/>
                    <a:gd name="T41" fmla="*/ 19 h 152"/>
                    <a:gd name="T42" fmla="*/ 153 w 171"/>
                    <a:gd name="T43" fmla="*/ 12 h 152"/>
                    <a:gd name="T44" fmla="*/ 131 w 171"/>
                    <a:gd name="T45" fmla="*/ 12 h 152"/>
                    <a:gd name="T46" fmla="*/ 139 w 171"/>
                    <a:gd name="T47" fmla="*/ 19 h 152"/>
                    <a:gd name="T48" fmla="*/ 131 w 171"/>
                    <a:gd name="T49" fmla="*/ 26 h 152"/>
                    <a:gd name="T50" fmla="*/ 124 w 171"/>
                    <a:gd name="T51" fmla="*/ 19 h 152"/>
                    <a:gd name="T52" fmla="*/ 131 w 171"/>
                    <a:gd name="T53" fmla="*/ 12 h 152"/>
                    <a:gd name="T54" fmla="*/ 110 w 171"/>
                    <a:gd name="T55" fmla="*/ 12 h 152"/>
                    <a:gd name="T56" fmla="*/ 117 w 171"/>
                    <a:gd name="T57" fmla="*/ 19 h 152"/>
                    <a:gd name="T58" fmla="*/ 110 w 171"/>
                    <a:gd name="T59" fmla="*/ 26 h 152"/>
                    <a:gd name="T60" fmla="*/ 103 w 171"/>
                    <a:gd name="T61" fmla="*/ 19 h 152"/>
                    <a:gd name="T62" fmla="*/ 110 w 171"/>
                    <a:gd name="T63" fmla="*/ 1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1" h="152">
                      <a:moveTo>
                        <a:pt x="160" y="109"/>
                      </a:moveTo>
                      <a:cubicBezTo>
                        <a:pt x="160" y="141"/>
                        <a:pt x="160" y="141"/>
                        <a:pt x="160" y="141"/>
                      </a:cubicBezTo>
                      <a:cubicBezTo>
                        <a:pt x="11" y="141"/>
                        <a:pt x="11" y="141"/>
                        <a:pt x="11" y="141"/>
                      </a:cubicBezTo>
                      <a:cubicBezTo>
                        <a:pt x="11" y="38"/>
                        <a:pt x="11" y="38"/>
                        <a:pt x="11" y="38"/>
                      </a:cubicBezTo>
                      <a:cubicBezTo>
                        <a:pt x="160" y="38"/>
                        <a:pt x="160" y="38"/>
                        <a:pt x="160" y="38"/>
                      </a:cubicBezTo>
                      <a:cubicBezTo>
                        <a:pt x="160" y="48"/>
                        <a:pt x="160" y="48"/>
                        <a:pt x="160" y="48"/>
                      </a:cubicBezTo>
                      <a:cubicBezTo>
                        <a:pt x="171" y="37"/>
                        <a:pt x="171" y="37"/>
                        <a:pt x="171" y="37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1" y="3"/>
                        <a:pt x="168" y="0"/>
                        <a:pt x="16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0" y="150"/>
                        <a:pt x="2" y="152"/>
                        <a:pt x="5" y="152"/>
                      </a:cubicBezTo>
                      <a:cubicBezTo>
                        <a:pt x="165" y="152"/>
                        <a:pt x="165" y="152"/>
                        <a:pt x="165" y="152"/>
                      </a:cubicBezTo>
                      <a:cubicBezTo>
                        <a:pt x="168" y="152"/>
                        <a:pt x="171" y="150"/>
                        <a:pt x="171" y="147"/>
                      </a:cubicBezTo>
                      <a:cubicBezTo>
                        <a:pt x="171" y="98"/>
                        <a:pt x="171" y="98"/>
                        <a:pt x="171" y="98"/>
                      </a:cubicBezTo>
                      <a:lnTo>
                        <a:pt x="160" y="109"/>
                      </a:lnTo>
                      <a:close/>
                      <a:moveTo>
                        <a:pt x="153" y="12"/>
                      </a:moveTo>
                      <a:cubicBezTo>
                        <a:pt x="157" y="12"/>
                        <a:pt x="160" y="15"/>
                        <a:pt x="160" y="19"/>
                      </a:cubicBezTo>
                      <a:cubicBezTo>
                        <a:pt x="160" y="23"/>
                        <a:pt x="157" y="26"/>
                        <a:pt x="153" y="26"/>
                      </a:cubicBezTo>
                      <a:cubicBezTo>
                        <a:pt x="149" y="26"/>
                        <a:pt x="145" y="23"/>
                        <a:pt x="145" y="19"/>
                      </a:cubicBezTo>
                      <a:cubicBezTo>
                        <a:pt x="145" y="15"/>
                        <a:pt x="149" y="12"/>
                        <a:pt x="153" y="12"/>
                      </a:cubicBezTo>
                      <a:close/>
                      <a:moveTo>
                        <a:pt x="131" y="12"/>
                      </a:moveTo>
                      <a:cubicBezTo>
                        <a:pt x="135" y="12"/>
                        <a:pt x="139" y="15"/>
                        <a:pt x="139" y="19"/>
                      </a:cubicBezTo>
                      <a:cubicBezTo>
                        <a:pt x="139" y="23"/>
                        <a:pt x="135" y="26"/>
                        <a:pt x="131" y="26"/>
                      </a:cubicBezTo>
                      <a:cubicBezTo>
                        <a:pt x="127" y="26"/>
                        <a:pt x="124" y="23"/>
                        <a:pt x="124" y="19"/>
                      </a:cubicBezTo>
                      <a:cubicBezTo>
                        <a:pt x="124" y="15"/>
                        <a:pt x="127" y="12"/>
                        <a:pt x="131" y="12"/>
                      </a:cubicBezTo>
                      <a:close/>
                      <a:moveTo>
                        <a:pt x="110" y="12"/>
                      </a:moveTo>
                      <a:cubicBezTo>
                        <a:pt x="114" y="12"/>
                        <a:pt x="117" y="15"/>
                        <a:pt x="117" y="19"/>
                      </a:cubicBezTo>
                      <a:cubicBezTo>
                        <a:pt x="117" y="23"/>
                        <a:pt x="114" y="26"/>
                        <a:pt x="110" y="26"/>
                      </a:cubicBezTo>
                      <a:cubicBezTo>
                        <a:pt x="106" y="26"/>
                        <a:pt x="103" y="23"/>
                        <a:pt x="103" y="19"/>
                      </a:cubicBezTo>
                      <a:cubicBezTo>
                        <a:pt x="103" y="15"/>
                        <a:pt x="106" y="12"/>
                        <a:pt x="1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37" name="AutoShape 38">
                <a:extLst>
                  <a:ext uri="{FF2B5EF4-FFF2-40B4-BE49-F238E27FC236}">
                    <a16:creationId xmlns:a16="http://schemas.microsoft.com/office/drawing/2014/main" id="{80B92DF0-50F7-4302-968D-52EEFE63204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086378" y="3839649"/>
                <a:ext cx="398511" cy="39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4837E55-A496-4D3D-913F-981365DD005F}"/>
              </a:ext>
            </a:extLst>
          </p:cNvPr>
          <p:cNvGrpSpPr/>
          <p:nvPr/>
        </p:nvGrpSpPr>
        <p:grpSpPr>
          <a:xfrm>
            <a:off x="9425738" y="2541177"/>
            <a:ext cx="1257982" cy="1257982"/>
            <a:chOff x="6732240" y="1333644"/>
            <a:chExt cx="1257982" cy="125798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FC72DD6-A4D7-41CE-B748-4267D672715C}"/>
                </a:ext>
              </a:extLst>
            </p:cNvPr>
            <p:cNvSpPr/>
            <p:nvPr/>
          </p:nvSpPr>
          <p:spPr>
            <a:xfrm>
              <a:off x="6732240" y="1333644"/>
              <a:ext cx="1257982" cy="1257982"/>
            </a:xfrm>
            <a:prstGeom prst="ellipse">
              <a:avLst/>
            </a:prstGeom>
            <a:solidFill>
              <a:srgbClr val="B3D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C3CD568-CF17-4C4F-97E3-73C63D53F6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6918" y="1727470"/>
              <a:ext cx="504825" cy="515938"/>
            </a:xfrm>
            <a:custGeom>
              <a:avLst/>
              <a:gdLst>
                <a:gd name="T0" fmla="*/ 2147483647 w 75"/>
                <a:gd name="T1" fmla="*/ 0 h 77"/>
                <a:gd name="T2" fmla="*/ 2147483647 w 75"/>
                <a:gd name="T3" fmla="*/ 0 h 77"/>
                <a:gd name="T4" fmla="*/ 0 w 75"/>
                <a:gd name="T5" fmla="*/ 2147483647 h 77"/>
                <a:gd name="T6" fmla="*/ 0 w 75"/>
                <a:gd name="T7" fmla="*/ 2147483647 h 77"/>
                <a:gd name="T8" fmla="*/ 2147483647 w 75"/>
                <a:gd name="T9" fmla="*/ 2147483647 h 77"/>
                <a:gd name="T10" fmla="*/ 2147483647 w 75"/>
                <a:gd name="T11" fmla="*/ 2147483647 h 77"/>
                <a:gd name="T12" fmla="*/ 2147483647 w 75"/>
                <a:gd name="T13" fmla="*/ 2147483647 h 77"/>
                <a:gd name="T14" fmla="*/ 2147483647 w 75"/>
                <a:gd name="T15" fmla="*/ 2147483647 h 77"/>
                <a:gd name="T16" fmla="*/ 2147483647 w 75"/>
                <a:gd name="T17" fmla="*/ 2147483647 h 77"/>
                <a:gd name="T18" fmla="*/ 2147483647 w 75"/>
                <a:gd name="T19" fmla="*/ 2147483647 h 77"/>
                <a:gd name="T20" fmla="*/ 2147483647 w 75"/>
                <a:gd name="T21" fmla="*/ 0 h 77"/>
                <a:gd name="T22" fmla="*/ 2147483647 w 75"/>
                <a:gd name="T23" fmla="*/ 2147483647 h 77"/>
                <a:gd name="T24" fmla="*/ 2147483647 w 75"/>
                <a:gd name="T25" fmla="*/ 2147483647 h 77"/>
                <a:gd name="T26" fmla="*/ 2147483647 w 75"/>
                <a:gd name="T27" fmla="*/ 2147483647 h 77"/>
                <a:gd name="T28" fmla="*/ 2147483647 w 75"/>
                <a:gd name="T29" fmla="*/ 2147483647 h 77"/>
                <a:gd name="T30" fmla="*/ 2147483647 w 75"/>
                <a:gd name="T31" fmla="*/ 2147483647 h 77"/>
                <a:gd name="T32" fmla="*/ 2147483647 w 75"/>
                <a:gd name="T33" fmla="*/ 2147483647 h 77"/>
                <a:gd name="T34" fmla="*/ 2147483647 w 75"/>
                <a:gd name="T35" fmla="*/ 2147483647 h 77"/>
                <a:gd name="T36" fmla="*/ 2147483647 w 75"/>
                <a:gd name="T37" fmla="*/ 2147483647 h 77"/>
                <a:gd name="T38" fmla="*/ 2147483647 w 75"/>
                <a:gd name="T39" fmla="*/ 2147483647 h 77"/>
                <a:gd name="T40" fmla="*/ 2147483647 w 75"/>
                <a:gd name="T41" fmla="*/ 2147483647 h 77"/>
                <a:gd name="T42" fmla="*/ 2147483647 w 75"/>
                <a:gd name="T43" fmla="*/ 2147483647 h 77"/>
                <a:gd name="T44" fmla="*/ 2147483647 w 75"/>
                <a:gd name="T45" fmla="*/ 2147483647 h 77"/>
                <a:gd name="T46" fmla="*/ 2147483647 w 75"/>
                <a:gd name="T47" fmla="*/ 2147483647 h 77"/>
                <a:gd name="T48" fmla="*/ 2147483647 w 75"/>
                <a:gd name="T49" fmla="*/ 2147483647 h 77"/>
                <a:gd name="T50" fmla="*/ 2147483647 w 75"/>
                <a:gd name="T51" fmla="*/ 2147483647 h 77"/>
                <a:gd name="T52" fmla="*/ 2147483647 w 75"/>
                <a:gd name="T53" fmla="*/ 2147483647 h 77"/>
                <a:gd name="T54" fmla="*/ 2147483647 w 75"/>
                <a:gd name="T55" fmla="*/ 2147483647 h 77"/>
                <a:gd name="T56" fmla="*/ 2147483647 w 75"/>
                <a:gd name="T57" fmla="*/ 2147483647 h 7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5" h="77">
                  <a:moveTo>
                    <a:pt x="5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4" y="50"/>
                    <a:pt x="10" y="53"/>
                  </a:cubicBezTo>
                  <a:cubicBezTo>
                    <a:pt x="5" y="69"/>
                    <a:pt x="3" y="77"/>
                    <a:pt x="3" y="77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68" y="54"/>
                    <a:pt x="75" y="46"/>
                    <a:pt x="75" y="36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8"/>
                    <a:pt x="68" y="0"/>
                    <a:pt x="59" y="0"/>
                  </a:cubicBezTo>
                  <a:close/>
                  <a:moveTo>
                    <a:pt x="44" y="35"/>
                  </a:moveTo>
                  <a:cubicBezTo>
                    <a:pt x="44" y="37"/>
                    <a:pt x="43" y="38"/>
                    <a:pt x="41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6" y="38"/>
                    <a:pt x="14" y="37"/>
                    <a:pt x="14" y="35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1"/>
                    <a:pt x="16" y="29"/>
                    <a:pt x="18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3" y="29"/>
                    <a:pt x="44" y="31"/>
                    <a:pt x="44" y="32"/>
                  </a:cubicBezTo>
                  <a:lnTo>
                    <a:pt x="44" y="35"/>
                  </a:lnTo>
                  <a:close/>
                  <a:moveTo>
                    <a:pt x="61" y="21"/>
                  </a:moveTo>
                  <a:cubicBezTo>
                    <a:pt x="61" y="23"/>
                    <a:pt x="59" y="24"/>
                    <a:pt x="5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4"/>
                    <a:pt x="14" y="23"/>
                    <a:pt x="14" y="2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6"/>
                    <a:pt x="16" y="15"/>
                    <a:pt x="18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9" y="15"/>
                    <a:pt x="61" y="16"/>
                    <a:pt x="61" y="18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BCF525A4-1574-477D-9C73-77B99240313C}"/>
              </a:ext>
            </a:extLst>
          </p:cNvPr>
          <p:cNvSpPr txBox="1"/>
          <p:nvPr/>
        </p:nvSpPr>
        <p:spPr>
          <a:xfrm>
            <a:off x="1440500" y="3950684"/>
            <a:ext cx="1780520" cy="369332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18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90CCD19-CC68-4E2E-9A98-43CB351A6DC5}"/>
              </a:ext>
            </a:extLst>
          </p:cNvPr>
          <p:cNvSpPr/>
          <p:nvPr/>
        </p:nvSpPr>
        <p:spPr>
          <a:xfrm>
            <a:off x="914971" y="4307315"/>
            <a:ext cx="2645352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A57110B-BC74-467F-989D-93D9CDB65540}"/>
              </a:ext>
            </a:extLst>
          </p:cNvPr>
          <p:cNvSpPr txBox="1"/>
          <p:nvPr/>
        </p:nvSpPr>
        <p:spPr>
          <a:xfrm>
            <a:off x="3986580" y="3944666"/>
            <a:ext cx="1780520" cy="369332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18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B8893E3-419F-42E0-9F38-863A0249B999}"/>
              </a:ext>
            </a:extLst>
          </p:cNvPr>
          <p:cNvSpPr/>
          <p:nvPr/>
        </p:nvSpPr>
        <p:spPr>
          <a:xfrm>
            <a:off x="3520010" y="4307314"/>
            <a:ext cx="2645352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97409F-F6A1-4A48-B079-EE2175CF6F40}"/>
              </a:ext>
            </a:extLst>
          </p:cNvPr>
          <p:cNvSpPr txBox="1"/>
          <p:nvPr/>
        </p:nvSpPr>
        <p:spPr>
          <a:xfrm>
            <a:off x="6591619" y="3950401"/>
            <a:ext cx="1780520" cy="369332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18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E26A75F-AB54-4CAF-BA19-2B8304D857F7}"/>
              </a:ext>
            </a:extLst>
          </p:cNvPr>
          <p:cNvSpPr/>
          <p:nvPr/>
        </p:nvSpPr>
        <p:spPr>
          <a:xfrm>
            <a:off x="6125049" y="4313049"/>
            <a:ext cx="2645352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E635829-CD2E-4B36-A881-4CEB621222F9}"/>
              </a:ext>
            </a:extLst>
          </p:cNvPr>
          <p:cNvSpPr txBox="1"/>
          <p:nvPr/>
        </p:nvSpPr>
        <p:spPr>
          <a:xfrm>
            <a:off x="9196658" y="3956136"/>
            <a:ext cx="1780520" cy="369332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18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003482F-2AE8-4CF4-B4CB-82DCB89B24B1}"/>
              </a:ext>
            </a:extLst>
          </p:cNvPr>
          <p:cNvSpPr/>
          <p:nvPr/>
        </p:nvSpPr>
        <p:spPr>
          <a:xfrm>
            <a:off x="8730088" y="4318784"/>
            <a:ext cx="2645352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91784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57269" y="-2657270"/>
            <a:ext cx="6858001" cy="121725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46BAE0-2226-4298-BEFA-429ED3858FDC}"/>
              </a:ext>
            </a:extLst>
          </p:cNvPr>
          <p:cNvSpPr/>
          <p:nvPr/>
        </p:nvSpPr>
        <p:spPr>
          <a:xfrm>
            <a:off x="11303543" y="307085"/>
            <a:ext cx="888457" cy="626769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01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5FFFD1-5F95-43F1-B67B-3B87A1B2ABAD}"/>
              </a:ext>
            </a:extLst>
          </p:cNvPr>
          <p:cNvSpPr txBox="1"/>
          <p:nvPr/>
        </p:nvSpPr>
        <p:spPr>
          <a:xfrm>
            <a:off x="8512951" y="209676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CFCAD8-1A9A-480D-8334-ACA2E71B309D}"/>
              </a:ext>
            </a:extLst>
          </p:cNvPr>
          <p:cNvSpPr/>
          <p:nvPr/>
        </p:nvSpPr>
        <p:spPr>
          <a:xfrm>
            <a:off x="9638664" y="620469"/>
            <a:ext cx="159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填写副标题</a:t>
            </a:r>
            <a:endParaRPr lang="zh-CN" altLang="en-US" sz="16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E4C275-3495-4719-8AAF-CF05189198D3}"/>
              </a:ext>
            </a:extLst>
          </p:cNvPr>
          <p:cNvGrpSpPr/>
          <p:nvPr/>
        </p:nvGrpSpPr>
        <p:grpSpPr>
          <a:xfrm>
            <a:off x="7087550" y="2481797"/>
            <a:ext cx="864096" cy="864096"/>
            <a:chOff x="6146651" y="1827996"/>
            <a:chExt cx="864096" cy="86409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B71826F-746E-47A3-B7DA-35386DE3C58D}"/>
                </a:ext>
              </a:extLst>
            </p:cNvPr>
            <p:cNvSpPr/>
            <p:nvPr/>
          </p:nvSpPr>
          <p:spPr>
            <a:xfrm>
              <a:off x="6218659" y="1900004"/>
              <a:ext cx="720080" cy="720080"/>
            </a:xfrm>
            <a:prstGeom prst="ellipse">
              <a:avLst/>
            </a:prstGeom>
            <a:solidFill>
              <a:srgbClr val="B3D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77196DB-1C3C-48EB-A992-04632E73916A}"/>
                </a:ext>
              </a:extLst>
            </p:cNvPr>
            <p:cNvSpPr/>
            <p:nvPr/>
          </p:nvSpPr>
          <p:spPr>
            <a:xfrm>
              <a:off x="6146651" y="1827996"/>
              <a:ext cx="864096" cy="864096"/>
            </a:xfrm>
            <a:prstGeom prst="ellipse">
              <a:avLst/>
            </a:prstGeom>
            <a:noFill/>
            <a:ln w="3175">
              <a:solidFill>
                <a:srgbClr val="B3D4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93">
              <a:extLst>
                <a:ext uri="{FF2B5EF4-FFF2-40B4-BE49-F238E27FC236}">
                  <a16:creationId xmlns:a16="http://schemas.microsoft.com/office/drawing/2014/main" id="{1FCD164B-D1A1-45D7-8DA9-93700B5116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85616" y="2098248"/>
              <a:ext cx="405215" cy="342641"/>
              <a:chOff x="2990850" y="179388"/>
              <a:chExt cx="749301" cy="633413"/>
            </a:xfrm>
          </p:grpSpPr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389EE899-C452-4F18-8567-D17CB90310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179388"/>
                <a:ext cx="565150" cy="576263"/>
              </a:xfrm>
              <a:custGeom>
                <a:avLst/>
                <a:gdLst>
                  <a:gd name="T0" fmla="*/ 306903 w 151"/>
                  <a:gd name="T1" fmla="*/ 419100 h 154"/>
                  <a:gd name="T2" fmla="*/ 329359 w 151"/>
                  <a:gd name="T3" fmla="*/ 404132 h 154"/>
                  <a:gd name="T4" fmla="*/ 306903 w 151"/>
                  <a:gd name="T5" fmla="*/ 299357 h 154"/>
                  <a:gd name="T6" fmla="*/ 392985 w 151"/>
                  <a:gd name="T7" fmla="*/ 280648 h 154"/>
                  <a:gd name="T8" fmla="*/ 306903 w 151"/>
                  <a:gd name="T9" fmla="*/ 179614 h 154"/>
                  <a:gd name="T10" fmla="*/ 404213 w 151"/>
                  <a:gd name="T11" fmla="*/ 269422 h 154"/>
                  <a:gd name="T12" fmla="*/ 430412 w 151"/>
                  <a:gd name="T13" fmla="*/ 179614 h 154"/>
                  <a:gd name="T14" fmla="*/ 516495 w 151"/>
                  <a:gd name="T15" fmla="*/ 213292 h 154"/>
                  <a:gd name="T16" fmla="*/ 565150 w 151"/>
                  <a:gd name="T17" fmla="*/ 209550 h 154"/>
                  <a:gd name="T18" fmla="*/ 0 w 151"/>
                  <a:gd name="T19" fmla="*/ 288132 h 154"/>
                  <a:gd name="T20" fmla="*/ 363043 w 151"/>
                  <a:gd name="T21" fmla="*/ 565037 h 154"/>
                  <a:gd name="T22" fmla="*/ 306903 w 151"/>
                  <a:gd name="T23" fmla="*/ 520133 h 154"/>
                  <a:gd name="T24" fmla="*/ 426670 w 151"/>
                  <a:gd name="T25" fmla="*/ 160905 h 154"/>
                  <a:gd name="T26" fmla="*/ 490296 w 151"/>
                  <a:gd name="T27" fmla="*/ 160905 h 154"/>
                  <a:gd name="T28" fmla="*/ 310645 w 151"/>
                  <a:gd name="T29" fmla="*/ 48646 h 154"/>
                  <a:gd name="T30" fmla="*/ 306903 w 151"/>
                  <a:gd name="T31" fmla="*/ 160905 h 154"/>
                  <a:gd name="T32" fmla="*/ 202107 w 151"/>
                  <a:gd name="T33" fmla="*/ 67355 h 154"/>
                  <a:gd name="T34" fmla="*/ 86082 w 151"/>
                  <a:gd name="T35" fmla="*/ 160905 h 154"/>
                  <a:gd name="T36" fmla="*/ 74854 w 151"/>
                  <a:gd name="T37" fmla="*/ 179614 h 154"/>
                  <a:gd name="T38" fmla="*/ 134738 w 151"/>
                  <a:gd name="T39" fmla="*/ 280648 h 154"/>
                  <a:gd name="T40" fmla="*/ 74854 w 151"/>
                  <a:gd name="T41" fmla="*/ 179614 h 154"/>
                  <a:gd name="T42" fmla="*/ 52398 w 151"/>
                  <a:gd name="T43" fmla="*/ 299357 h 154"/>
                  <a:gd name="T44" fmla="*/ 149709 w 151"/>
                  <a:gd name="T45" fmla="*/ 404132 h 154"/>
                  <a:gd name="T46" fmla="*/ 93568 w 151"/>
                  <a:gd name="T47" fmla="*/ 419100 h 154"/>
                  <a:gd name="T48" fmla="*/ 205849 w 151"/>
                  <a:gd name="T49" fmla="*/ 508908 h 154"/>
                  <a:gd name="T50" fmla="*/ 269475 w 151"/>
                  <a:gd name="T51" fmla="*/ 523875 h 154"/>
                  <a:gd name="T52" fmla="*/ 269475 w 151"/>
                  <a:gd name="T53" fmla="*/ 419100 h 154"/>
                  <a:gd name="T54" fmla="*/ 269475 w 151"/>
                  <a:gd name="T55" fmla="*/ 404132 h 154"/>
                  <a:gd name="T56" fmla="*/ 172165 w 151"/>
                  <a:gd name="T57" fmla="*/ 299357 h 154"/>
                  <a:gd name="T58" fmla="*/ 269475 w 151"/>
                  <a:gd name="T59" fmla="*/ 404132 h 154"/>
                  <a:gd name="T60" fmla="*/ 172165 w 151"/>
                  <a:gd name="T61" fmla="*/ 280648 h 154"/>
                  <a:gd name="T62" fmla="*/ 269475 w 151"/>
                  <a:gd name="T63" fmla="*/ 179614 h 154"/>
                  <a:gd name="T64" fmla="*/ 269475 w 151"/>
                  <a:gd name="T65" fmla="*/ 160905 h 154"/>
                  <a:gd name="T66" fmla="*/ 269475 w 151"/>
                  <a:gd name="T67" fmla="*/ 48646 h 154"/>
                  <a:gd name="T68" fmla="*/ 269475 w 151"/>
                  <a:gd name="T69" fmla="*/ 160905 h 15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51" h="154">
                    <a:moveTo>
                      <a:pt x="82" y="139"/>
                    </a:moveTo>
                    <a:cubicBezTo>
                      <a:pt x="82" y="112"/>
                      <a:pt x="82" y="112"/>
                      <a:pt x="82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88" y="109"/>
                      <a:pt x="88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102" y="78"/>
                      <a:pt x="103" y="77"/>
                      <a:pt x="105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105" y="48"/>
                      <a:pt x="105" y="48"/>
                      <a:pt x="105" y="48"/>
                    </a:cubicBezTo>
                    <a:cubicBezTo>
                      <a:pt x="107" y="55"/>
                      <a:pt x="108" y="63"/>
                      <a:pt x="108" y="72"/>
                    </a:cubicBezTo>
                    <a:cubicBezTo>
                      <a:pt x="111" y="69"/>
                      <a:pt x="114" y="67"/>
                      <a:pt x="118" y="65"/>
                    </a:cubicBezTo>
                    <a:cubicBezTo>
                      <a:pt x="117" y="59"/>
                      <a:pt x="116" y="53"/>
                      <a:pt x="115" y="48"/>
                    </a:cubicBezTo>
                    <a:cubicBezTo>
                      <a:pt x="134" y="48"/>
                      <a:pt x="134" y="48"/>
                      <a:pt x="134" y="48"/>
                    </a:cubicBezTo>
                    <a:cubicBezTo>
                      <a:pt x="136" y="51"/>
                      <a:pt x="137" y="54"/>
                      <a:pt x="138" y="57"/>
                    </a:cubicBezTo>
                    <a:cubicBezTo>
                      <a:pt x="142" y="57"/>
                      <a:pt x="145" y="56"/>
                      <a:pt x="149" y="56"/>
                    </a:cubicBezTo>
                    <a:cubicBezTo>
                      <a:pt x="150" y="56"/>
                      <a:pt x="151" y="56"/>
                      <a:pt x="151" y="56"/>
                    </a:cubicBezTo>
                    <a:cubicBezTo>
                      <a:pt x="142" y="24"/>
                      <a:pt x="113" y="0"/>
                      <a:pt x="77" y="0"/>
                    </a:cubicBezTo>
                    <a:cubicBezTo>
                      <a:pt x="35" y="0"/>
                      <a:pt x="0" y="34"/>
                      <a:pt x="0" y="77"/>
                    </a:cubicBezTo>
                    <a:cubicBezTo>
                      <a:pt x="0" y="119"/>
                      <a:pt x="35" y="154"/>
                      <a:pt x="77" y="154"/>
                    </a:cubicBezTo>
                    <a:cubicBezTo>
                      <a:pt x="84" y="154"/>
                      <a:pt x="90" y="153"/>
                      <a:pt x="97" y="151"/>
                    </a:cubicBezTo>
                    <a:cubicBezTo>
                      <a:pt x="93" y="146"/>
                      <a:pt x="91" y="140"/>
                      <a:pt x="89" y="133"/>
                    </a:cubicBezTo>
                    <a:cubicBezTo>
                      <a:pt x="87" y="136"/>
                      <a:pt x="84" y="138"/>
                      <a:pt x="82" y="139"/>
                    </a:cubicBezTo>
                    <a:close/>
                    <a:moveTo>
                      <a:pt x="131" y="43"/>
                    </a:moveTo>
                    <a:cubicBezTo>
                      <a:pt x="114" y="43"/>
                      <a:pt x="114" y="43"/>
                      <a:pt x="114" y="43"/>
                    </a:cubicBezTo>
                    <a:cubicBezTo>
                      <a:pt x="110" y="32"/>
                      <a:pt x="106" y="24"/>
                      <a:pt x="101" y="17"/>
                    </a:cubicBezTo>
                    <a:cubicBezTo>
                      <a:pt x="113" y="22"/>
                      <a:pt x="124" y="32"/>
                      <a:pt x="131" y="43"/>
                    </a:cubicBezTo>
                    <a:close/>
                    <a:moveTo>
                      <a:pt x="82" y="13"/>
                    </a:moveTo>
                    <a:cubicBezTo>
                      <a:pt x="82" y="13"/>
                      <a:pt x="82" y="13"/>
                      <a:pt x="83" y="13"/>
                    </a:cubicBezTo>
                    <a:cubicBezTo>
                      <a:pt x="89" y="18"/>
                      <a:pt x="98" y="27"/>
                      <a:pt x="103" y="43"/>
                    </a:cubicBezTo>
                    <a:cubicBezTo>
                      <a:pt x="82" y="43"/>
                      <a:pt x="82" y="43"/>
                      <a:pt x="82" y="43"/>
                    </a:cubicBezTo>
                    <a:lnTo>
                      <a:pt x="82" y="13"/>
                    </a:lnTo>
                    <a:close/>
                    <a:moveTo>
                      <a:pt x="54" y="18"/>
                    </a:moveTo>
                    <a:cubicBezTo>
                      <a:pt x="49" y="24"/>
                      <a:pt x="44" y="32"/>
                      <a:pt x="41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30" y="32"/>
                      <a:pt x="41" y="23"/>
                      <a:pt x="54" y="18"/>
                    </a:cubicBezTo>
                    <a:close/>
                    <a:moveTo>
                      <a:pt x="20" y="48"/>
                    </a:move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56"/>
                      <a:pt x="36" y="65"/>
                      <a:pt x="36" y="75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5"/>
                      <a:pt x="16" y="56"/>
                      <a:pt x="20" y="48"/>
                    </a:cubicBezTo>
                    <a:close/>
                    <a:moveTo>
                      <a:pt x="22" y="108"/>
                    </a:moveTo>
                    <a:cubicBezTo>
                      <a:pt x="17" y="99"/>
                      <a:pt x="14" y="90"/>
                      <a:pt x="14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91"/>
                      <a:pt x="38" y="100"/>
                      <a:pt x="40" y="108"/>
                    </a:cubicBezTo>
                    <a:lnTo>
                      <a:pt x="22" y="108"/>
                    </a:lnTo>
                    <a:close/>
                    <a:moveTo>
                      <a:pt x="25" y="112"/>
                    </a:moveTo>
                    <a:cubicBezTo>
                      <a:pt x="42" y="112"/>
                      <a:pt x="42" y="112"/>
                      <a:pt x="42" y="112"/>
                    </a:cubicBezTo>
                    <a:cubicBezTo>
                      <a:pt x="45" y="123"/>
                      <a:pt x="50" y="131"/>
                      <a:pt x="55" y="136"/>
                    </a:cubicBezTo>
                    <a:cubicBezTo>
                      <a:pt x="43" y="132"/>
                      <a:pt x="32" y="123"/>
                      <a:pt x="25" y="112"/>
                    </a:cubicBezTo>
                    <a:close/>
                    <a:moveTo>
                      <a:pt x="72" y="140"/>
                    </a:moveTo>
                    <a:cubicBezTo>
                      <a:pt x="67" y="136"/>
                      <a:pt x="58" y="127"/>
                      <a:pt x="52" y="112"/>
                    </a:cubicBezTo>
                    <a:cubicBezTo>
                      <a:pt x="72" y="112"/>
                      <a:pt x="72" y="112"/>
                      <a:pt x="72" y="112"/>
                    </a:cubicBezTo>
                    <a:lnTo>
                      <a:pt x="72" y="140"/>
                    </a:lnTo>
                    <a:close/>
                    <a:moveTo>
                      <a:pt x="72" y="108"/>
                    </a:moveTo>
                    <a:cubicBezTo>
                      <a:pt x="50" y="108"/>
                      <a:pt x="50" y="108"/>
                      <a:pt x="50" y="108"/>
                    </a:cubicBezTo>
                    <a:cubicBezTo>
                      <a:pt x="48" y="100"/>
                      <a:pt x="46" y="91"/>
                      <a:pt x="46" y="80"/>
                    </a:cubicBezTo>
                    <a:cubicBezTo>
                      <a:pt x="72" y="80"/>
                      <a:pt x="72" y="80"/>
                      <a:pt x="72" y="80"/>
                    </a:cubicBezTo>
                    <a:lnTo>
                      <a:pt x="72" y="108"/>
                    </a:lnTo>
                    <a:close/>
                    <a:moveTo>
                      <a:pt x="72" y="75"/>
                    </a:move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65"/>
                      <a:pt x="47" y="56"/>
                      <a:pt x="49" y="48"/>
                    </a:cubicBezTo>
                    <a:cubicBezTo>
                      <a:pt x="72" y="48"/>
                      <a:pt x="72" y="48"/>
                      <a:pt x="72" y="48"/>
                    </a:cubicBezTo>
                    <a:lnTo>
                      <a:pt x="72" y="75"/>
                    </a:lnTo>
                    <a:close/>
                    <a:moveTo>
                      <a:pt x="72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7" y="27"/>
                      <a:pt x="66" y="18"/>
                      <a:pt x="72" y="13"/>
                    </a:cubicBezTo>
                    <a:cubicBezTo>
                      <a:pt x="72" y="13"/>
                      <a:pt x="72" y="13"/>
                      <a:pt x="72" y="13"/>
                    </a:cubicBezTo>
                    <a:lnTo>
                      <a:pt x="72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329B149F-6FAF-4B44-BFAC-6D9FDB13E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488" y="534988"/>
                <a:ext cx="22225" cy="52388"/>
              </a:xfrm>
              <a:custGeom>
                <a:avLst/>
                <a:gdLst>
                  <a:gd name="T0" fmla="*/ 7408 w 6"/>
                  <a:gd name="T1" fmla="*/ 11226 h 14"/>
                  <a:gd name="T2" fmla="*/ 0 w 6"/>
                  <a:gd name="T3" fmla="*/ 26194 h 14"/>
                  <a:gd name="T4" fmla="*/ 7408 w 6"/>
                  <a:gd name="T5" fmla="*/ 41162 h 14"/>
                  <a:gd name="T6" fmla="*/ 22225 w 6"/>
                  <a:gd name="T7" fmla="*/ 52388 h 14"/>
                  <a:gd name="T8" fmla="*/ 22225 w 6"/>
                  <a:gd name="T9" fmla="*/ 0 h 14"/>
                  <a:gd name="T10" fmla="*/ 7408 w 6"/>
                  <a:gd name="T11" fmla="*/ 11226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" h="14">
                    <a:moveTo>
                      <a:pt x="2" y="3"/>
                    </a:moveTo>
                    <a:cubicBezTo>
                      <a:pt x="1" y="4"/>
                      <a:pt x="0" y="5"/>
                      <a:pt x="0" y="7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16BDB49E-A4C9-44E7-B7D7-63763D644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763" y="636588"/>
                <a:ext cx="25400" cy="58738"/>
              </a:xfrm>
              <a:custGeom>
                <a:avLst/>
                <a:gdLst>
                  <a:gd name="T0" fmla="*/ 0 w 7"/>
                  <a:gd name="T1" fmla="*/ 0 h 16"/>
                  <a:gd name="T2" fmla="*/ 0 w 7"/>
                  <a:gd name="T3" fmla="*/ 58738 h 16"/>
                  <a:gd name="T4" fmla="*/ 18143 w 7"/>
                  <a:gd name="T5" fmla="*/ 51396 h 16"/>
                  <a:gd name="T6" fmla="*/ 25400 w 7"/>
                  <a:gd name="T7" fmla="*/ 29369 h 16"/>
                  <a:gd name="T8" fmla="*/ 21771 w 7"/>
                  <a:gd name="T9" fmla="*/ 14685 h 16"/>
                  <a:gd name="T10" fmla="*/ 0 w 7"/>
                  <a:gd name="T11" fmla="*/ 0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2" y="16"/>
                      <a:pt x="4" y="15"/>
                      <a:pt x="5" y="14"/>
                    </a:cubicBezTo>
                    <a:cubicBezTo>
                      <a:pt x="7" y="12"/>
                      <a:pt x="7" y="10"/>
                      <a:pt x="7" y="8"/>
                    </a:cubicBezTo>
                    <a:cubicBezTo>
                      <a:pt x="7" y="6"/>
                      <a:pt x="7" y="5"/>
                      <a:pt x="6" y="4"/>
                    </a:cubicBezTo>
                    <a:cubicBezTo>
                      <a:pt x="5" y="2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00B8CF9F-7EEC-43E9-9231-BA39C6F00B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57563" y="430213"/>
                <a:ext cx="382588" cy="382588"/>
              </a:xfrm>
              <a:custGeom>
                <a:avLst/>
                <a:gdLst>
                  <a:gd name="T0" fmla="*/ 191294 w 102"/>
                  <a:gd name="T1" fmla="*/ 0 h 102"/>
                  <a:gd name="T2" fmla="*/ 0 w 102"/>
                  <a:gd name="T3" fmla="*/ 191294 h 102"/>
                  <a:gd name="T4" fmla="*/ 191294 w 102"/>
                  <a:gd name="T5" fmla="*/ 382588 h 102"/>
                  <a:gd name="T6" fmla="*/ 382588 w 102"/>
                  <a:gd name="T7" fmla="*/ 191294 h 102"/>
                  <a:gd name="T8" fmla="*/ 191294 w 102"/>
                  <a:gd name="T9" fmla="*/ 0 h 102"/>
                  <a:gd name="T10" fmla="*/ 251308 w 102"/>
                  <a:gd name="T11" fmla="*/ 277564 h 102"/>
                  <a:gd name="T12" fmla="*/ 202547 w 102"/>
                  <a:gd name="T13" fmla="*/ 300069 h 102"/>
                  <a:gd name="T14" fmla="*/ 202547 w 102"/>
                  <a:gd name="T15" fmla="*/ 330076 h 102"/>
                  <a:gd name="T16" fmla="*/ 183792 w 102"/>
                  <a:gd name="T17" fmla="*/ 330076 h 102"/>
                  <a:gd name="T18" fmla="*/ 183792 w 102"/>
                  <a:gd name="T19" fmla="*/ 303820 h 102"/>
                  <a:gd name="T20" fmla="*/ 138782 w 102"/>
                  <a:gd name="T21" fmla="*/ 281315 h 102"/>
                  <a:gd name="T22" fmla="*/ 116277 w 102"/>
                  <a:gd name="T23" fmla="*/ 236304 h 102"/>
                  <a:gd name="T24" fmla="*/ 157536 w 102"/>
                  <a:gd name="T25" fmla="*/ 232553 h 102"/>
                  <a:gd name="T26" fmla="*/ 168789 w 102"/>
                  <a:gd name="T27" fmla="*/ 251308 h 102"/>
                  <a:gd name="T28" fmla="*/ 183792 w 102"/>
                  <a:gd name="T29" fmla="*/ 266311 h 102"/>
                  <a:gd name="T30" fmla="*/ 183792 w 102"/>
                  <a:gd name="T31" fmla="*/ 202547 h 102"/>
                  <a:gd name="T32" fmla="*/ 138782 w 102"/>
                  <a:gd name="T33" fmla="*/ 176291 h 102"/>
                  <a:gd name="T34" fmla="*/ 123778 w 102"/>
                  <a:gd name="T35" fmla="*/ 135031 h 102"/>
                  <a:gd name="T36" fmla="*/ 138782 w 102"/>
                  <a:gd name="T37" fmla="*/ 90021 h 102"/>
                  <a:gd name="T38" fmla="*/ 183792 w 102"/>
                  <a:gd name="T39" fmla="*/ 71266 h 102"/>
                  <a:gd name="T40" fmla="*/ 183792 w 102"/>
                  <a:gd name="T41" fmla="*/ 56263 h 102"/>
                  <a:gd name="T42" fmla="*/ 202547 w 102"/>
                  <a:gd name="T43" fmla="*/ 56263 h 102"/>
                  <a:gd name="T44" fmla="*/ 202547 w 102"/>
                  <a:gd name="T45" fmla="*/ 71266 h 102"/>
                  <a:gd name="T46" fmla="*/ 243806 w 102"/>
                  <a:gd name="T47" fmla="*/ 86270 h 102"/>
                  <a:gd name="T48" fmla="*/ 262560 w 102"/>
                  <a:gd name="T49" fmla="*/ 123778 h 102"/>
                  <a:gd name="T50" fmla="*/ 221301 w 102"/>
                  <a:gd name="T51" fmla="*/ 131280 h 102"/>
                  <a:gd name="T52" fmla="*/ 202547 w 102"/>
                  <a:gd name="T53" fmla="*/ 105024 h 102"/>
                  <a:gd name="T54" fmla="*/ 202547 w 102"/>
                  <a:gd name="T55" fmla="*/ 165038 h 102"/>
                  <a:gd name="T56" fmla="*/ 255059 w 102"/>
                  <a:gd name="T57" fmla="*/ 191294 h 102"/>
                  <a:gd name="T58" fmla="*/ 266311 w 102"/>
                  <a:gd name="T59" fmla="*/ 232553 h 102"/>
                  <a:gd name="T60" fmla="*/ 251308 w 102"/>
                  <a:gd name="T61" fmla="*/ 277564 h 10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02" h="102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79" y="102"/>
                      <a:pt x="102" y="79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  <a:moveTo>
                      <a:pt x="67" y="74"/>
                    </a:moveTo>
                    <a:cubicBezTo>
                      <a:pt x="64" y="78"/>
                      <a:pt x="60" y="80"/>
                      <a:pt x="54" y="80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4" y="80"/>
                      <a:pt x="40" y="78"/>
                      <a:pt x="37" y="75"/>
                    </a:cubicBezTo>
                    <a:cubicBezTo>
                      <a:pt x="34" y="72"/>
                      <a:pt x="32" y="68"/>
                      <a:pt x="31" y="63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4"/>
                      <a:pt x="43" y="66"/>
                      <a:pt x="45" y="67"/>
                    </a:cubicBezTo>
                    <a:cubicBezTo>
                      <a:pt x="46" y="69"/>
                      <a:pt x="47" y="70"/>
                      <a:pt x="49" y="71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3" y="52"/>
                      <a:pt x="39" y="50"/>
                      <a:pt x="37" y="47"/>
                    </a:cubicBezTo>
                    <a:cubicBezTo>
                      <a:pt x="34" y="44"/>
                      <a:pt x="33" y="40"/>
                      <a:pt x="33" y="36"/>
                    </a:cubicBezTo>
                    <a:cubicBezTo>
                      <a:pt x="33" y="31"/>
                      <a:pt x="34" y="27"/>
                      <a:pt x="37" y="24"/>
                    </a:cubicBezTo>
                    <a:cubicBezTo>
                      <a:pt x="40" y="21"/>
                      <a:pt x="44" y="19"/>
                      <a:pt x="49" y="19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0"/>
                      <a:pt x="62" y="21"/>
                      <a:pt x="65" y="23"/>
                    </a:cubicBezTo>
                    <a:cubicBezTo>
                      <a:pt x="67" y="26"/>
                      <a:pt x="69" y="29"/>
                      <a:pt x="70" y="3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1"/>
                      <a:pt x="57" y="29"/>
                      <a:pt x="54" y="28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1" y="46"/>
                      <a:pt x="65" y="48"/>
                      <a:pt x="68" y="51"/>
                    </a:cubicBezTo>
                    <a:cubicBezTo>
                      <a:pt x="70" y="54"/>
                      <a:pt x="71" y="57"/>
                      <a:pt x="71" y="62"/>
                    </a:cubicBezTo>
                    <a:cubicBezTo>
                      <a:pt x="71" y="67"/>
                      <a:pt x="70" y="71"/>
                      <a:pt x="67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3" name="图片 22" descr="图片包含 家具&#10;&#10;已生成高可信度的说明">
            <a:extLst>
              <a:ext uri="{FF2B5EF4-FFF2-40B4-BE49-F238E27FC236}">
                <a16:creationId xmlns:a16="http://schemas.microsoft.com/office/drawing/2014/main" id="{FDA32217-9A2C-4DC2-9E22-46AEA17545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71"/>
          <a:stretch/>
        </p:blipFill>
        <p:spPr>
          <a:xfrm>
            <a:off x="3933754" y="3173988"/>
            <a:ext cx="3856872" cy="413046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4D4EC4D-5C66-4223-9702-91C9B4E35477}"/>
              </a:ext>
            </a:extLst>
          </p:cNvPr>
          <p:cNvSpPr txBox="1"/>
          <p:nvPr/>
        </p:nvSpPr>
        <p:spPr>
          <a:xfrm>
            <a:off x="8097002" y="2475965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BD2631-D83B-4834-932B-FA2DDF9987CA}"/>
              </a:ext>
            </a:extLst>
          </p:cNvPr>
          <p:cNvSpPr/>
          <p:nvPr/>
        </p:nvSpPr>
        <p:spPr>
          <a:xfrm>
            <a:off x="8097002" y="2876075"/>
            <a:ext cx="3856872" cy="62664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1B8483-9580-4F95-8117-FCDF2BA96962}"/>
              </a:ext>
            </a:extLst>
          </p:cNvPr>
          <p:cNvSpPr/>
          <p:nvPr/>
        </p:nvSpPr>
        <p:spPr>
          <a:xfrm>
            <a:off x="1573591" y="2474596"/>
            <a:ext cx="3856871" cy="118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A61A18F-1C84-4291-A946-381F642F8405}"/>
              </a:ext>
            </a:extLst>
          </p:cNvPr>
          <p:cNvGrpSpPr/>
          <p:nvPr/>
        </p:nvGrpSpPr>
        <p:grpSpPr>
          <a:xfrm>
            <a:off x="7087550" y="4375123"/>
            <a:ext cx="864096" cy="864096"/>
            <a:chOff x="7795905" y="4322049"/>
            <a:chExt cx="864096" cy="86409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60ECFC3-953C-43AB-9B30-0AF236873217}"/>
                </a:ext>
              </a:extLst>
            </p:cNvPr>
            <p:cNvSpPr/>
            <p:nvPr/>
          </p:nvSpPr>
          <p:spPr>
            <a:xfrm>
              <a:off x="7867913" y="4394057"/>
              <a:ext cx="720080" cy="720080"/>
            </a:xfrm>
            <a:prstGeom prst="ellipse">
              <a:avLst/>
            </a:prstGeom>
            <a:solidFill>
              <a:srgbClr val="A0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78B214-7BDB-400E-A4FD-BBB4C90EDD75}"/>
                </a:ext>
              </a:extLst>
            </p:cNvPr>
            <p:cNvSpPr/>
            <p:nvPr/>
          </p:nvSpPr>
          <p:spPr>
            <a:xfrm>
              <a:off x="7795905" y="4322049"/>
              <a:ext cx="864096" cy="864096"/>
            </a:xfrm>
            <a:prstGeom prst="ellipse">
              <a:avLst/>
            </a:prstGeom>
            <a:noFill/>
            <a:ln w="3175">
              <a:solidFill>
                <a:srgbClr val="A0D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zoom-in-tool_77322">
              <a:extLst>
                <a:ext uri="{FF2B5EF4-FFF2-40B4-BE49-F238E27FC236}">
                  <a16:creationId xmlns:a16="http://schemas.microsoft.com/office/drawing/2014/main" id="{BE0A9E20-7EEA-4392-ACD2-3A1FD73F98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44858" y="4571301"/>
              <a:ext cx="366189" cy="365591"/>
            </a:xfrm>
            <a:custGeom>
              <a:avLst/>
              <a:gdLst>
                <a:gd name="connsiteX0" fmla="*/ 140017 w 606581"/>
                <a:gd name="connsiteY0" fmla="*/ 411043 h 605592"/>
                <a:gd name="connsiteX1" fmla="*/ 178821 w 606581"/>
                <a:gd name="connsiteY1" fmla="*/ 427078 h 605592"/>
                <a:gd name="connsiteX2" fmla="*/ 178821 w 606581"/>
                <a:gd name="connsiteY2" fmla="*/ 504564 h 605592"/>
                <a:gd name="connsiteX3" fmla="*/ 93692 w 606581"/>
                <a:gd name="connsiteY3" fmla="*/ 589557 h 605592"/>
                <a:gd name="connsiteX4" fmla="*/ 54887 w 606581"/>
                <a:gd name="connsiteY4" fmla="*/ 605592 h 605592"/>
                <a:gd name="connsiteX5" fmla="*/ 16083 w 606581"/>
                <a:gd name="connsiteY5" fmla="*/ 589557 h 605592"/>
                <a:gd name="connsiteX6" fmla="*/ 16083 w 606581"/>
                <a:gd name="connsiteY6" fmla="*/ 511979 h 605592"/>
                <a:gd name="connsiteX7" fmla="*/ 101212 w 606581"/>
                <a:gd name="connsiteY7" fmla="*/ 427078 h 605592"/>
                <a:gd name="connsiteX8" fmla="*/ 140017 w 606581"/>
                <a:gd name="connsiteY8" fmla="*/ 411043 h 605592"/>
                <a:gd name="connsiteX9" fmla="*/ 382501 w 606581"/>
                <a:gd name="connsiteY9" fmla="*/ 49537 h 605592"/>
                <a:gd name="connsiteX10" fmla="*/ 557044 w 606581"/>
                <a:gd name="connsiteY10" fmla="*/ 223798 h 605592"/>
                <a:gd name="connsiteX11" fmla="*/ 382501 w 606581"/>
                <a:gd name="connsiteY11" fmla="*/ 398059 h 605592"/>
                <a:gd name="connsiteX12" fmla="*/ 207957 w 606581"/>
                <a:gd name="connsiteY12" fmla="*/ 223798 h 605592"/>
                <a:gd name="connsiteX13" fmla="*/ 382501 w 606581"/>
                <a:gd name="connsiteY13" fmla="*/ 49537 h 605592"/>
                <a:gd name="connsiteX14" fmla="*/ 382536 w 606581"/>
                <a:gd name="connsiteY14" fmla="*/ 24750 h 605592"/>
                <a:gd name="connsiteX15" fmla="*/ 304914 w 606581"/>
                <a:gd name="connsiteY15" fmla="*/ 40417 h 605592"/>
                <a:gd name="connsiteX16" fmla="*/ 241591 w 606581"/>
                <a:gd name="connsiteY16" fmla="*/ 83058 h 605592"/>
                <a:gd name="connsiteX17" fmla="*/ 198880 w 606581"/>
                <a:gd name="connsiteY17" fmla="*/ 146278 h 605592"/>
                <a:gd name="connsiteX18" fmla="*/ 183189 w 606581"/>
                <a:gd name="connsiteY18" fmla="*/ 223774 h 605592"/>
                <a:gd name="connsiteX19" fmla="*/ 198880 w 606581"/>
                <a:gd name="connsiteY19" fmla="*/ 301177 h 605592"/>
                <a:gd name="connsiteX20" fmla="*/ 241591 w 606581"/>
                <a:gd name="connsiteY20" fmla="*/ 364490 h 605592"/>
                <a:gd name="connsiteX21" fmla="*/ 304914 w 606581"/>
                <a:gd name="connsiteY21" fmla="*/ 407131 h 605592"/>
                <a:gd name="connsiteX22" fmla="*/ 382536 w 606581"/>
                <a:gd name="connsiteY22" fmla="*/ 422705 h 605592"/>
                <a:gd name="connsiteX23" fmla="*/ 460158 w 606581"/>
                <a:gd name="connsiteY23" fmla="*/ 407131 h 605592"/>
                <a:gd name="connsiteX24" fmla="*/ 523481 w 606581"/>
                <a:gd name="connsiteY24" fmla="*/ 364490 h 605592"/>
                <a:gd name="connsiteX25" fmla="*/ 566192 w 606581"/>
                <a:gd name="connsiteY25" fmla="*/ 301177 h 605592"/>
                <a:gd name="connsiteX26" fmla="*/ 581883 w 606581"/>
                <a:gd name="connsiteY26" fmla="*/ 223774 h 605592"/>
                <a:gd name="connsiteX27" fmla="*/ 566192 w 606581"/>
                <a:gd name="connsiteY27" fmla="*/ 146278 h 605592"/>
                <a:gd name="connsiteX28" fmla="*/ 523481 w 606581"/>
                <a:gd name="connsiteY28" fmla="*/ 83058 h 605592"/>
                <a:gd name="connsiteX29" fmla="*/ 460158 w 606581"/>
                <a:gd name="connsiteY29" fmla="*/ 40417 h 605592"/>
                <a:gd name="connsiteX30" fmla="*/ 382536 w 606581"/>
                <a:gd name="connsiteY30" fmla="*/ 24750 h 605592"/>
                <a:gd name="connsiteX31" fmla="*/ 382536 w 606581"/>
                <a:gd name="connsiteY31" fmla="*/ 0 h 605592"/>
                <a:gd name="connsiteX32" fmla="*/ 469721 w 606581"/>
                <a:gd name="connsiteY32" fmla="*/ 17613 h 605592"/>
                <a:gd name="connsiteX33" fmla="*/ 540937 w 606581"/>
                <a:gd name="connsiteY33" fmla="*/ 65538 h 605592"/>
                <a:gd name="connsiteX34" fmla="*/ 588940 w 606581"/>
                <a:gd name="connsiteY34" fmla="*/ 136637 h 605592"/>
                <a:gd name="connsiteX35" fmla="*/ 606581 w 606581"/>
                <a:gd name="connsiteY35" fmla="*/ 223774 h 605592"/>
                <a:gd name="connsiteX36" fmla="*/ 588940 w 606581"/>
                <a:gd name="connsiteY36" fmla="*/ 310818 h 605592"/>
                <a:gd name="connsiteX37" fmla="*/ 540937 w 606581"/>
                <a:gd name="connsiteY37" fmla="*/ 381917 h 605592"/>
                <a:gd name="connsiteX38" fmla="*/ 469721 w 606581"/>
                <a:gd name="connsiteY38" fmla="*/ 429842 h 605592"/>
                <a:gd name="connsiteX39" fmla="*/ 382536 w 606581"/>
                <a:gd name="connsiteY39" fmla="*/ 447455 h 605592"/>
                <a:gd name="connsiteX40" fmla="*/ 295258 w 606581"/>
                <a:gd name="connsiteY40" fmla="*/ 429842 h 605592"/>
                <a:gd name="connsiteX41" fmla="*/ 240105 w 606581"/>
                <a:gd name="connsiteY41" fmla="*/ 396471 h 605592"/>
                <a:gd name="connsiteX42" fmla="*/ 209558 w 606581"/>
                <a:gd name="connsiteY42" fmla="*/ 427061 h 605592"/>
                <a:gd name="connsiteX43" fmla="*/ 196373 w 606581"/>
                <a:gd name="connsiteY43" fmla="*/ 409541 h 605592"/>
                <a:gd name="connsiteX44" fmla="*/ 178918 w 606581"/>
                <a:gd name="connsiteY44" fmla="*/ 396378 h 605592"/>
                <a:gd name="connsiteX45" fmla="*/ 209465 w 606581"/>
                <a:gd name="connsiteY45" fmla="*/ 365880 h 605592"/>
                <a:gd name="connsiteX46" fmla="*/ 176040 w 606581"/>
                <a:gd name="connsiteY46" fmla="*/ 310818 h 605592"/>
                <a:gd name="connsiteX47" fmla="*/ 158491 w 606581"/>
                <a:gd name="connsiteY47" fmla="*/ 223774 h 605592"/>
                <a:gd name="connsiteX48" fmla="*/ 176040 w 606581"/>
                <a:gd name="connsiteY48" fmla="*/ 136637 h 605592"/>
                <a:gd name="connsiteX49" fmla="*/ 224043 w 606581"/>
                <a:gd name="connsiteY49" fmla="*/ 65538 h 605592"/>
                <a:gd name="connsiteX50" fmla="*/ 295258 w 606581"/>
                <a:gd name="connsiteY50" fmla="*/ 17613 h 605592"/>
                <a:gd name="connsiteX51" fmla="*/ 382536 w 606581"/>
                <a:gd name="connsiteY51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6581" h="605592">
                  <a:moveTo>
                    <a:pt x="140017" y="411043"/>
                  </a:moveTo>
                  <a:cubicBezTo>
                    <a:pt x="154035" y="411043"/>
                    <a:pt x="168053" y="416326"/>
                    <a:pt x="178821" y="427078"/>
                  </a:cubicBezTo>
                  <a:cubicBezTo>
                    <a:pt x="200266" y="448488"/>
                    <a:pt x="200266" y="483153"/>
                    <a:pt x="178821" y="504564"/>
                  </a:cubicBezTo>
                  <a:lnTo>
                    <a:pt x="93692" y="589557"/>
                  </a:lnTo>
                  <a:cubicBezTo>
                    <a:pt x="83016" y="600216"/>
                    <a:pt x="68905" y="605592"/>
                    <a:pt x="54887" y="605592"/>
                  </a:cubicBezTo>
                  <a:cubicBezTo>
                    <a:pt x="40870" y="605592"/>
                    <a:pt x="26759" y="600216"/>
                    <a:pt x="16083" y="589557"/>
                  </a:cubicBezTo>
                  <a:cubicBezTo>
                    <a:pt x="-5362" y="568147"/>
                    <a:pt x="-5362" y="533389"/>
                    <a:pt x="16083" y="511979"/>
                  </a:cubicBezTo>
                  <a:lnTo>
                    <a:pt x="101212" y="427078"/>
                  </a:lnTo>
                  <a:cubicBezTo>
                    <a:pt x="111888" y="416326"/>
                    <a:pt x="125999" y="411043"/>
                    <a:pt x="140017" y="411043"/>
                  </a:cubicBezTo>
                  <a:close/>
                  <a:moveTo>
                    <a:pt x="382501" y="49537"/>
                  </a:moveTo>
                  <a:cubicBezTo>
                    <a:pt x="478871" y="49537"/>
                    <a:pt x="557044" y="127491"/>
                    <a:pt x="557044" y="223798"/>
                  </a:cubicBezTo>
                  <a:cubicBezTo>
                    <a:pt x="557044" y="320012"/>
                    <a:pt x="478871" y="398059"/>
                    <a:pt x="382501" y="398059"/>
                  </a:cubicBezTo>
                  <a:cubicBezTo>
                    <a:pt x="286130" y="398059"/>
                    <a:pt x="207957" y="320012"/>
                    <a:pt x="207957" y="223798"/>
                  </a:cubicBezTo>
                  <a:cubicBezTo>
                    <a:pt x="207957" y="127491"/>
                    <a:pt x="286130" y="49537"/>
                    <a:pt x="382501" y="49537"/>
                  </a:cubicBezTo>
                  <a:close/>
                  <a:moveTo>
                    <a:pt x="382536" y="24750"/>
                  </a:moveTo>
                  <a:cubicBezTo>
                    <a:pt x="355610" y="24750"/>
                    <a:pt x="329519" y="30034"/>
                    <a:pt x="304914" y="40417"/>
                  </a:cubicBezTo>
                  <a:cubicBezTo>
                    <a:pt x="281238" y="50428"/>
                    <a:pt x="259882" y="64796"/>
                    <a:pt x="241591" y="83058"/>
                  </a:cubicBezTo>
                  <a:cubicBezTo>
                    <a:pt x="223300" y="101319"/>
                    <a:pt x="208908" y="122547"/>
                    <a:pt x="198880" y="146278"/>
                  </a:cubicBezTo>
                  <a:cubicBezTo>
                    <a:pt x="188481" y="170843"/>
                    <a:pt x="183189" y="196891"/>
                    <a:pt x="183189" y="223774"/>
                  </a:cubicBezTo>
                  <a:cubicBezTo>
                    <a:pt x="183189" y="250564"/>
                    <a:pt x="188481" y="276705"/>
                    <a:pt x="198880" y="301177"/>
                  </a:cubicBezTo>
                  <a:cubicBezTo>
                    <a:pt x="208908" y="324908"/>
                    <a:pt x="223300" y="346228"/>
                    <a:pt x="241591" y="364490"/>
                  </a:cubicBezTo>
                  <a:cubicBezTo>
                    <a:pt x="259882" y="382752"/>
                    <a:pt x="281238" y="397027"/>
                    <a:pt x="304914" y="407131"/>
                  </a:cubicBezTo>
                  <a:cubicBezTo>
                    <a:pt x="329519" y="417513"/>
                    <a:pt x="355610" y="422705"/>
                    <a:pt x="382536" y="422705"/>
                  </a:cubicBezTo>
                  <a:cubicBezTo>
                    <a:pt x="409462" y="422705"/>
                    <a:pt x="435553" y="417513"/>
                    <a:pt x="460158" y="407131"/>
                  </a:cubicBezTo>
                  <a:cubicBezTo>
                    <a:pt x="483834" y="397027"/>
                    <a:pt x="505190" y="382752"/>
                    <a:pt x="523481" y="364490"/>
                  </a:cubicBezTo>
                  <a:cubicBezTo>
                    <a:pt x="541772" y="346228"/>
                    <a:pt x="556164" y="324908"/>
                    <a:pt x="566192" y="301177"/>
                  </a:cubicBezTo>
                  <a:cubicBezTo>
                    <a:pt x="576591" y="276705"/>
                    <a:pt x="581883" y="250564"/>
                    <a:pt x="581883" y="223774"/>
                  </a:cubicBezTo>
                  <a:cubicBezTo>
                    <a:pt x="581883" y="196891"/>
                    <a:pt x="576591" y="170843"/>
                    <a:pt x="566192" y="146278"/>
                  </a:cubicBezTo>
                  <a:cubicBezTo>
                    <a:pt x="556164" y="122547"/>
                    <a:pt x="541772" y="101319"/>
                    <a:pt x="523481" y="83058"/>
                  </a:cubicBezTo>
                  <a:cubicBezTo>
                    <a:pt x="505190" y="64796"/>
                    <a:pt x="483834" y="50428"/>
                    <a:pt x="460158" y="40417"/>
                  </a:cubicBezTo>
                  <a:cubicBezTo>
                    <a:pt x="435553" y="30034"/>
                    <a:pt x="409462" y="24750"/>
                    <a:pt x="382536" y="24750"/>
                  </a:cubicBezTo>
                  <a:close/>
                  <a:moveTo>
                    <a:pt x="382536" y="0"/>
                  </a:moveTo>
                  <a:cubicBezTo>
                    <a:pt x="412712" y="0"/>
                    <a:pt x="442145" y="5933"/>
                    <a:pt x="469721" y="17613"/>
                  </a:cubicBezTo>
                  <a:cubicBezTo>
                    <a:pt x="496462" y="28922"/>
                    <a:pt x="520417" y="45051"/>
                    <a:pt x="540937" y="65538"/>
                  </a:cubicBezTo>
                  <a:cubicBezTo>
                    <a:pt x="561549" y="86117"/>
                    <a:pt x="577705" y="110033"/>
                    <a:pt x="588940" y="136637"/>
                  </a:cubicBezTo>
                  <a:cubicBezTo>
                    <a:pt x="600639" y="164262"/>
                    <a:pt x="606581" y="193554"/>
                    <a:pt x="606581" y="223774"/>
                  </a:cubicBezTo>
                  <a:cubicBezTo>
                    <a:pt x="606581" y="253901"/>
                    <a:pt x="600639" y="283194"/>
                    <a:pt x="588940" y="310818"/>
                  </a:cubicBezTo>
                  <a:cubicBezTo>
                    <a:pt x="577705" y="337515"/>
                    <a:pt x="561549" y="361431"/>
                    <a:pt x="540937" y="381917"/>
                  </a:cubicBezTo>
                  <a:cubicBezTo>
                    <a:pt x="520417" y="402496"/>
                    <a:pt x="496462" y="418626"/>
                    <a:pt x="469721" y="429842"/>
                  </a:cubicBezTo>
                  <a:cubicBezTo>
                    <a:pt x="442145" y="441522"/>
                    <a:pt x="412805" y="447455"/>
                    <a:pt x="382536" y="447455"/>
                  </a:cubicBezTo>
                  <a:cubicBezTo>
                    <a:pt x="352267" y="447455"/>
                    <a:pt x="322927" y="441522"/>
                    <a:pt x="295258" y="429842"/>
                  </a:cubicBezTo>
                  <a:cubicBezTo>
                    <a:pt x="275295" y="421407"/>
                    <a:pt x="256818" y="410190"/>
                    <a:pt x="240105" y="396471"/>
                  </a:cubicBezTo>
                  <a:lnTo>
                    <a:pt x="209558" y="427061"/>
                  </a:lnTo>
                  <a:cubicBezTo>
                    <a:pt x="206030" y="420758"/>
                    <a:pt x="201666" y="414918"/>
                    <a:pt x="196373" y="409541"/>
                  </a:cubicBezTo>
                  <a:cubicBezTo>
                    <a:pt x="191081" y="404350"/>
                    <a:pt x="185232" y="399901"/>
                    <a:pt x="178918" y="396378"/>
                  </a:cubicBezTo>
                  <a:lnTo>
                    <a:pt x="209465" y="365880"/>
                  </a:lnTo>
                  <a:cubicBezTo>
                    <a:pt x="195724" y="349287"/>
                    <a:pt x="184582" y="330840"/>
                    <a:pt x="176040" y="310818"/>
                  </a:cubicBezTo>
                  <a:cubicBezTo>
                    <a:pt x="164341" y="283194"/>
                    <a:pt x="158491" y="253901"/>
                    <a:pt x="158491" y="223774"/>
                  </a:cubicBezTo>
                  <a:cubicBezTo>
                    <a:pt x="158491" y="193554"/>
                    <a:pt x="164341" y="164262"/>
                    <a:pt x="176040" y="136637"/>
                  </a:cubicBezTo>
                  <a:cubicBezTo>
                    <a:pt x="187367" y="110033"/>
                    <a:pt x="203523" y="86117"/>
                    <a:pt x="224043" y="65538"/>
                  </a:cubicBezTo>
                  <a:cubicBezTo>
                    <a:pt x="244655" y="45051"/>
                    <a:pt x="268610" y="28922"/>
                    <a:pt x="295258" y="17613"/>
                  </a:cubicBezTo>
                  <a:cubicBezTo>
                    <a:pt x="322927" y="5933"/>
                    <a:pt x="352267" y="0"/>
                    <a:pt x="3825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7BDE6517-6F53-4B6E-8B8B-61D694DEB31D}"/>
              </a:ext>
            </a:extLst>
          </p:cNvPr>
          <p:cNvSpPr txBox="1"/>
          <p:nvPr/>
        </p:nvSpPr>
        <p:spPr>
          <a:xfrm>
            <a:off x="8023654" y="4294468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82975CD-83E5-48E4-9545-14F285552C20}"/>
              </a:ext>
            </a:extLst>
          </p:cNvPr>
          <p:cNvSpPr/>
          <p:nvPr/>
        </p:nvSpPr>
        <p:spPr>
          <a:xfrm>
            <a:off x="8023654" y="4694578"/>
            <a:ext cx="3856872" cy="62664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DC7AE31-95F4-40E0-A544-A292FD1BA38C}"/>
              </a:ext>
            </a:extLst>
          </p:cNvPr>
          <p:cNvSpPr txBox="1"/>
          <p:nvPr/>
        </p:nvSpPr>
        <p:spPr>
          <a:xfrm>
            <a:off x="3583073" y="2034837"/>
            <a:ext cx="1847389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3080066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24" grpId="0"/>
      <p:bldP spid="25" grpId="0"/>
      <p:bldP spid="26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pic>
        <p:nvPicPr>
          <p:cNvPr id="3" name="图片 2" descr="图片包含 餐桌&#10;&#10;已生成极高可信度的说明">
            <a:extLst>
              <a:ext uri="{FF2B5EF4-FFF2-40B4-BE49-F238E27FC236}">
                <a16:creationId xmlns:a16="http://schemas.microsoft.com/office/drawing/2014/main" id="{2A127A55-8F83-4401-9A7C-135DE2A020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94" y="184825"/>
            <a:ext cx="4839606" cy="656616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68029C8-AC7B-4D77-ABF9-521A9BB7ED69}"/>
              </a:ext>
            </a:extLst>
          </p:cNvPr>
          <p:cNvSpPr txBox="1"/>
          <p:nvPr/>
        </p:nvSpPr>
        <p:spPr>
          <a:xfrm>
            <a:off x="3449176" y="3214935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5B7E281-CF53-4B24-AADD-FB5725787192}"/>
              </a:ext>
            </a:extLst>
          </p:cNvPr>
          <p:cNvSpPr/>
          <p:nvPr/>
        </p:nvSpPr>
        <p:spPr>
          <a:xfrm>
            <a:off x="1915010" y="3871886"/>
            <a:ext cx="5849194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8844D7E-F8ED-4819-B972-9BEF0DA41C82}"/>
              </a:ext>
            </a:extLst>
          </p:cNvPr>
          <p:cNvSpPr txBox="1"/>
          <p:nvPr/>
        </p:nvSpPr>
        <p:spPr>
          <a:xfrm>
            <a:off x="3750806" y="2181603"/>
            <a:ext cx="2161210" cy="769441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sz="4400" dirty="0">
                <a:solidFill>
                  <a:srgbClr val="A0D3CC"/>
                </a:solidFill>
                <a:latin typeface="康熙字典體" pitchFamily="2" charset="-120"/>
                <a:ea typeface="康熙字典體" pitchFamily="2" charset="-120"/>
              </a:rPr>
              <a:t>第二章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8B495BE-B3DD-486B-93DE-C96AE3FB2B8A}"/>
              </a:ext>
            </a:extLst>
          </p:cNvPr>
          <p:cNvCxnSpPr/>
          <p:nvPr/>
        </p:nvCxnSpPr>
        <p:spPr>
          <a:xfrm>
            <a:off x="3279753" y="3257760"/>
            <a:ext cx="0" cy="4188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6B58439-6F85-4176-BDAF-AEBF9ECCBBB8}"/>
              </a:ext>
            </a:extLst>
          </p:cNvPr>
          <p:cNvCxnSpPr/>
          <p:nvPr/>
        </p:nvCxnSpPr>
        <p:spPr>
          <a:xfrm>
            <a:off x="6340723" y="3257760"/>
            <a:ext cx="0" cy="4188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7EFD0D6-8FDC-4312-A7DD-1711AD9362DF}"/>
              </a:ext>
            </a:extLst>
          </p:cNvPr>
          <p:cNvGrpSpPr/>
          <p:nvPr/>
        </p:nvGrpSpPr>
        <p:grpSpPr>
          <a:xfrm>
            <a:off x="4533989" y="5075699"/>
            <a:ext cx="611235" cy="479098"/>
            <a:chOff x="6527239" y="5601038"/>
            <a:chExt cx="492088" cy="385707"/>
          </a:xfrm>
        </p:grpSpPr>
        <p:pic>
          <p:nvPicPr>
            <p:cNvPr id="37" name="Picture 2" descr="http://img.hb.aicdn.com/abdfbcaeedb85dbf45185b6c0c52f5633f3cfe2e60c0-CoRSc5">
              <a:extLst>
                <a:ext uri="{FF2B5EF4-FFF2-40B4-BE49-F238E27FC236}">
                  <a16:creationId xmlns:a16="http://schemas.microsoft.com/office/drawing/2014/main" id="{690DD468-26DA-4183-974C-E264A01EC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580" y="5601038"/>
              <a:ext cx="374479" cy="38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0C596A4-7A9C-4DBF-AB0C-9301C9387700}"/>
                </a:ext>
              </a:extLst>
            </p:cNvPr>
            <p:cNvSpPr txBox="1"/>
            <p:nvPr/>
          </p:nvSpPr>
          <p:spPr>
            <a:xfrm>
              <a:off x="6527239" y="5601038"/>
              <a:ext cx="492088" cy="34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节气</a:t>
              </a:r>
              <a:endParaRPr lang="en-US" altLang="zh-CN" sz="1100" dirty="0">
                <a:solidFill>
                  <a:schemeClr val="bg1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endParaRPr>
            </a:p>
            <a:p>
              <a:r>
                <a:rPr lang="zh-CN" altLang="en-US" sz="1100" dirty="0">
                  <a:solidFill>
                    <a:schemeClr val="bg1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rPr>
                <a:t>特辑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24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46BAE0-2226-4298-BEFA-429ED3858FDC}"/>
              </a:ext>
            </a:extLst>
          </p:cNvPr>
          <p:cNvSpPr/>
          <p:nvPr/>
        </p:nvSpPr>
        <p:spPr>
          <a:xfrm>
            <a:off x="11303543" y="307085"/>
            <a:ext cx="888457" cy="626769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02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5FFFD1-5F95-43F1-B67B-3B87A1B2ABAD}"/>
              </a:ext>
            </a:extLst>
          </p:cNvPr>
          <p:cNvSpPr txBox="1"/>
          <p:nvPr/>
        </p:nvSpPr>
        <p:spPr>
          <a:xfrm>
            <a:off x="8512951" y="209676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CFCAD8-1A9A-480D-8334-ACA2E71B309D}"/>
              </a:ext>
            </a:extLst>
          </p:cNvPr>
          <p:cNvSpPr/>
          <p:nvPr/>
        </p:nvSpPr>
        <p:spPr>
          <a:xfrm>
            <a:off x="9638664" y="620469"/>
            <a:ext cx="159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填写副标题</a:t>
            </a:r>
            <a:endParaRPr lang="zh-CN" altLang="en-US" sz="1600" dirty="0"/>
          </a:p>
        </p:txBody>
      </p:sp>
      <p:pic>
        <p:nvPicPr>
          <p:cNvPr id="6" name="图片 5" descr="图片包含 鲜花, 花瓶&#10;&#10;已生成高可信度的说明">
            <a:extLst>
              <a:ext uri="{FF2B5EF4-FFF2-40B4-BE49-F238E27FC236}">
                <a16:creationId xmlns:a16="http://schemas.microsoft.com/office/drawing/2014/main" id="{4B595286-F35F-420E-A279-91BEBC6FB9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08"/>
          <a:stretch/>
        </p:blipFill>
        <p:spPr>
          <a:xfrm>
            <a:off x="3727805" y="1310654"/>
            <a:ext cx="4094363" cy="4236690"/>
          </a:xfrm>
          <a:prstGeom prst="rect">
            <a:avLst/>
          </a:prstGeom>
          <a:effectLst>
            <a:reflection blurRad="6350" stA="28000" endPos="35000" dir="5400000" sy="-100000" algn="bl" rotWithShape="0"/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FE3046C-92DB-4F7D-BF92-3AF49E39DA2B}"/>
              </a:ext>
            </a:extLst>
          </p:cNvPr>
          <p:cNvSpPr/>
          <p:nvPr/>
        </p:nvSpPr>
        <p:spPr>
          <a:xfrm>
            <a:off x="7554091" y="2852034"/>
            <a:ext cx="3704364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1C51D5-A292-402C-A363-BF6D49CC6D80}"/>
              </a:ext>
            </a:extLst>
          </p:cNvPr>
          <p:cNvSpPr txBox="1"/>
          <p:nvPr/>
        </p:nvSpPr>
        <p:spPr>
          <a:xfrm>
            <a:off x="7554091" y="2390369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l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6F0FFC-C9E9-411F-A1A8-DEA42C4D38D5}"/>
              </a:ext>
            </a:extLst>
          </p:cNvPr>
          <p:cNvSpPr/>
          <p:nvPr/>
        </p:nvSpPr>
        <p:spPr>
          <a:xfrm>
            <a:off x="756889" y="4680059"/>
            <a:ext cx="3704364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074C40-7821-410E-A3B4-766E8A816F63}"/>
              </a:ext>
            </a:extLst>
          </p:cNvPr>
          <p:cNvSpPr txBox="1"/>
          <p:nvPr/>
        </p:nvSpPr>
        <p:spPr>
          <a:xfrm>
            <a:off x="1680637" y="4178956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C4E837-C34B-4761-96C7-129FB96DC6F1}"/>
              </a:ext>
            </a:extLst>
          </p:cNvPr>
          <p:cNvSpPr txBox="1"/>
          <p:nvPr/>
        </p:nvSpPr>
        <p:spPr>
          <a:xfrm>
            <a:off x="7687852" y="4544990"/>
            <a:ext cx="2332454" cy="400110"/>
          </a:xfrm>
          <a:prstGeom prst="rect">
            <a:avLst/>
          </a:prstGeom>
          <a:solidFill>
            <a:srgbClr val="B3D487"/>
          </a:solidFill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l"/>
            <a:r>
              <a:rPr lang="zh-CN" altLang="en-US" sz="2000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DCD59B-071B-4AFC-8D56-31088E1843DF}"/>
              </a:ext>
            </a:extLst>
          </p:cNvPr>
          <p:cNvSpPr/>
          <p:nvPr/>
        </p:nvSpPr>
        <p:spPr>
          <a:xfrm>
            <a:off x="7549093" y="4998879"/>
            <a:ext cx="3704364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21152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7" grpId="0"/>
      <p:bldP spid="8" grpId="0"/>
      <p:bldP spid="9" grpId="0"/>
      <p:bldP spid="10" grpId="0"/>
      <p:bldP spid="11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2B720B-BA8B-4B5F-B9C0-A7EA6AC9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813" r="21104" b="813"/>
          <a:stretch/>
        </p:blipFill>
        <p:spPr>
          <a:xfrm rot="16200000">
            <a:off x="2667000" y="-2657270"/>
            <a:ext cx="6858001" cy="121725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46BAE0-2226-4298-BEFA-429ED3858FDC}"/>
              </a:ext>
            </a:extLst>
          </p:cNvPr>
          <p:cNvSpPr/>
          <p:nvPr/>
        </p:nvSpPr>
        <p:spPr>
          <a:xfrm>
            <a:off x="11303543" y="307085"/>
            <a:ext cx="888457" cy="626769"/>
          </a:xfrm>
          <a:prstGeom prst="rect">
            <a:avLst/>
          </a:prstGeom>
          <a:solidFill>
            <a:srgbClr val="A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latin typeface="Century Gothic" panose="020B0502020202020204" pitchFamily="34" charset="0"/>
              </a:rPr>
              <a:t>02</a:t>
            </a:r>
            <a:endParaRPr lang="zh-CN" alt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5FFFD1-5F95-43F1-B67B-3B87A1B2ABAD}"/>
              </a:ext>
            </a:extLst>
          </p:cNvPr>
          <p:cNvSpPr txBox="1"/>
          <p:nvPr/>
        </p:nvSpPr>
        <p:spPr>
          <a:xfrm>
            <a:off x="8512951" y="209676"/>
            <a:ext cx="2780862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r"/>
            <a:r>
              <a:rPr lang="zh-CN" altLang="en-US" dirty="0"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CFCAD8-1A9A-480D-8334-ACA2E71B309D}"/>
              </a:ext>
            </a:extLst>
          </p:cNvPr>
          <p:cNvSpPr/>
          <p:nvPr/>
        </p:nvSpPr>
        <p:spPr>
          <a:xfrm>
            <a:off x="9638664" y="620469"/>
            <a:ext cx="159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填写副标题</a:t>
            </a:r>
            <a:endParaRPr lang="zh-CN" altLang="en-US" sz="16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D61C18A-D749-41E0-B567-60D1B9A5B3A0}"/>
              </a:ext>
            </a:extLst>
          </p:cNvPr>
          <p:cNvGrpSpPr/>
          <p:nvPr/>
        </p:nvGrpSpPr>
        <p:grpSpPr>
          <a:xfrm>
            <a:off x="1091633" y="2759952"/>
            <a:ext cx="3004847" cy="1768949"/>
            <a:chOff x="918642" y="1953624"/>
            <a:chExt cx="2016224" cy="1266198"/>
          </a:xfrm>
        </p:grpSpPr>
        <p:sp>
          <p:nvSpPr>
            <p:cNvPr id="18" name="Freeform 276">
              <a:extLst>
                <a:ext uri="{FF2B5EF4-FFF2-40B4-BE49-F238E27FC236}">
                  <a16:creationId xmlns:a16="http://schemas.microsoft.com/office/drawing/2014/main" id="{05EF3148-65BB-4411-A334-E4B42C47B3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2524" y="1953624"/>
              <a:ext cx="308459" cy="284857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rgbClr val="A0D3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2F0B258-1007-4417-8A90-F31370C88BA4}"/>
                </a:ext>
              </a:extLst>
            </p:cNvPr>
            <p:cNvGrpSpPr/>
            <p:nvPr/>
          </p:nvGrpSpPr>
          <p:grpSpPr>
            <a:xfrm>
              <a:off x="918642" y="2139702"/>
              <a:ext cx="2016224" cy="1080120"/>
              <a:chOff x="918642" y="2139702"/>
              <a:chExt cx="2016224" cy="1080120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E71BA739-AB3D-43CD-9FC0-57C0EC8F9D08}"/>
                  </a:ext>
                </a:extLst>
              </p:cNvPr>
              <p:cNvCxnSpPr/>
              <p:nvPr/>
            </p:nvCxnSpPr>
            <p:spPr>
              <a:xfrm flipH="1">
                <a:off x="918642" y="2139702"/>
                <a:ext cx="576064" cy="0"/>
              </a:xfrm>
              <a:prstGeom prst="line">
                <a:avLst/>
              </a:prstGeom>
              <a:ln w="3175">
                <a:solidFill>
                  <a:srgbClr val="A0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FEC6A370-584B-4C75-A8DF-237E4A5BCE90}"/>
                  </a:ext>
                </a:extLst>
              </p:cNvPr>
              <p:cNvCxnSpPr/>
              <p:nvPr/>
            </p:nvCxnSpPr>
            <p:spPr>
              <a:xfrm flipH="1">
                <a:off x="2358802" y="2139702"/>
                <a:ext cx="576064" cy="0"/>
              </a:xfrm>
              <a:prstGeom prst="line">
                <a:avLst/>
              </a:prstGeom>
              <a:ln w="3175">
                <a:solidFill>
                  <a:srgbClr val="A0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B9A8D40-A8E1-4CA6-87E7-963A094CDA7C}"/>
                  </a:ext>
                </a:extLst>
              </p:cNvPr>
              <p:cNvCxnSpPr/>
              <p:nvPr/>
            </p:nvCxnSpPr>
            <p:spPr>
              <a:xfrm>
                <a:off x="918642" y="2139702"/>
                <a:ext cx="0" cy="1080120"/>
              </a:xfrm>
              <a:prstGeom prst="line">
                <a:avLst/>
              </a:prstGeom>
              <a:ln w="3175">
                <a:solidFill>
                  <a:srgbClr val="A0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73FE59E-A2D7-4540-A0CE-D52BFBDE9438}"/>
                  </a:ext>
                </a:extLst>
              </p:cNvPr>
              <p:cNvCxnSpPr/>
              <p:nvPr/>
            </p:nvCxnSpPr>
            <p:spPr>
              <a:xfrm>
                <a:off x="918642" y="3219822"/>
                <a:ext cx="2016224" cy="0"/>
              </a:xfrm>
              <a:prstGeom prst="line">
                <a:avLst/>
              </a:prstGeom>
              <a:ln w="3175">
                <a:solidFill>
                  <a:srgbClr val="A0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B50F55F-9FC3-4AFD-AC2A-64CA2402EAF5}"/>
                  </a:ext>
                </a:extLst>
              </p:cNvPr>
              <p:cNvCxnSpPr/>
              <p:nvPr/>
            </p:nvCxnSpPr>
            <p:spPr>
              <a:xfrm>
                <a:off x="2934866" y="2139702"/>
                <a:ext cx="0" cy="1080120"/>
              </a:xfrm>
              <a:prstGeom prst="line">
                <a:avLst/>
              </a:prstGeom>
              <a:ln w="3175">
                <a:solidFill>
                  <a:srgbClr val="A0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34">
                <a:extLst>
                  <a:ext uri="{FF2B5EF4-FFF2-40B4-BE49-F238E27FC236}">
                    <a16:creationId xmlns:a16="http://schemas.microsoft.com/office/drawing/2014/main" id="{82C87AA2-2E88-48F3-AAC2-3F714F6B9A7F}"/>
                  </a:ext>
                </a:extLst>
              </p:cNvPr>
              <p:cNvSpPr/>
              <p:nvPr/>
            </p:nvSpPr>
            <p:spPr>
              <a:xfrm>
                <a:off x="1019647" y="2249015"/>
                <a:ext cx="1814215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1872208" h="864096">
                    <a:moveTo>
                      <a:pt x="0" y="0"/>
                    </a:moveTo>
                    <a:lnTo>
                      <a:pt x="538419" y="0"/>
                    </a:lnTo>
                    <a:cubicBezTo>
                      <a:pt x="584683" y="179181"/>
                      <a:pt x="747807" y="310774"/>
                      <a:pt x="941667" y="310774"/>
                    </a:cubicBezTo>
                    <a:cubicBezTo>
                      <a:pt x="1135527" y="310774"/>
                      <a:pt x="1298651" y="179181"/>
                      <a:pt x="1344915" y="0"/>
                    </a:cubicBezTo>
                    <a:lnTo>
                      <a:pt x="1872208" y="0"/>
                    </a:lnTo>
                    <a:lnTo>
                      <a:pt x="1872208" y="864096"/>
                    </a:lnTo>
                    <a:lnTo>
                      <a:pt x="0" y="864096"/>
                    </a:lnTo>
                    <a:close/>
                  </a:path>
                </a:pathLst>
              </a:custGeom>
              <a:solidFill>
                <a:srgbClr val="A0D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FE9D1CAC-3537-4338-B6D5-CEE43417FA4F}"/>
              </a:ext>
            </a:extLst>
          </p:cNvPr>
          <p:cNvSpPr txBox="1"/>
          <p:nvPr/>
        </p:nvSpPr>
        <p:spPr>
          <a:xfrm>
            <a:off x="1410091" y="3779489"/>
            <a:ext cx="2367931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50707-2189-484A-A7B1-470E17F2B1B1}"/>
              </a:ext>
            </a:extLst>
          </p:cNvPr>
          <p:cNvSpPr/>
          <p:nvPr/>
        </p:nvSpPr>
        <p:spPr>
          <a:xfrm>
            <a:off x="1158986" y="4781863"/>
            <a:ext cx="2786964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60F72A7-990B-417D-9C97-E2AB37AE2CC7}"/>
              </a:ext>
            </a:extLst>
          </p:cNvPr>
          <p:cNvGrpSpPr/>
          <p:nvPr/>
        </p:nvGrpSpPr>
        <p:grpSpPr>
          <a:xfrm>
            <a:off x="4661116" y="2752109"/>
            <a:ext cx="3004848" cy="1784635"/>
            <a:chOff x="918642" y="1942396"/>
            <a:chExt cx="2016224" cy="1277426"/>
          </a:xfrm>
        </p:grpSpPr>
        <p:sp>
          <p:nvSpPr>
            <p:cNvPr id="52" name="Freeform 276">
              <a:extLst>
                <a:ext uri="{FF2B5EF4-FFF2-40B4-BE49-F238E27FC236}">
                  <a16:creationId xmlns:a16="http://schemas.microsoft.com/office/drawing/2014/main" id="{B1B7BC3C-7F21-4FFF-A119-E3D807C5D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2524" y="1942396"/>
              <a:ext cx="308459" cy="307312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rgbClr val="B3D4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B4D5D7A-FD6C-4C8E-9A88-58BE45985A91}"/>
                </a:ext>
              </a:extLst>
            </p:cNvPr>
            <p:cNvGrpSpPr/>
            <p:nvPr/>
          </p:nvGrpSpPr>
          <p:grpSpPr>
            <a:xfrm>
              <a:off x="918642" y="2139702"/>
              <a:ext cx="2016224" cy="1080120"/>
              <a:chOff x="918642" y="2139702"/>
              <a:chExt cx="2016224" cy="1080120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5E8B9833-336B-48F0-93B2-D9B3188636EC}"/>
                  </a:ext>
                </a:extLst>
              </p:cNvPr>
              <p:cNvCxnSpPr/>
              <p:nvPr/>
            </p:nvCxnSpPr>
            <p:spPr>
              <a:xfrm flipH="1">
                <a:off x="918642" y="2139702"/>
                <a:ext cx="576064" cy="0"/>
              </a:xfrm>
              <a:prstGeom prst="line">
                <a:avLst/>
              </a:prstGeom>
              <a:ln w="3175">
                <a:solidFill>
                  <a:srgbClr val="B3D4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F6D0C35-6EE7-45E0-9444-EFE0B43890A6}"/>
                  </a:ext>
                </a:extLst>
              </p:cNvPr>
              <p:cNvCxnSpPr/>
              <p:nvPr/>
            </p:nvCxnSpPr>
            <p:spPr>
              <a:xfrm flipH="1">
                <a:off x="2358802" y="2139702"/>
                <a:ext cx="576064" cy="0"/>
              </a:xfrm>
              <a:prstGeom prst="line">
                <a:avLst/>
              </a:prstGeom>
              <a:ln w="3175">
                <a:solidFill>
                  <a:srgbClr val="B3D4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A7F1186-7C95-4707-9DC0-8E5FB338C563}"/>
                  </a:ext>
                </a:extLst>
              </p:cNvPr>
              <p:cNvCxnSpPr/>
              <p:nvPr/>
            </p:nvCxnSpPr>
            <p:spPr>
              <a:xfrm>
                <a:off x="918642" y="2139702"/>
                <a:ext cx="0" cy="1080120"/>
              </a:xfrm>
              <a:prstGeom prst="line">
                <a:avLst/>
              </a:prstGeom>
              <a:ln w="3175">
                <a:solidFill>
                  <a:srgbClr val="B3D4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E1F6819C-20A8-4A21-AD9D-2DDD5BE9DD65}"/>
                  </a:ext>
                </a:extLst>
              </p:cNvPr>
              <p:cNvCxnSpPr/>
              <p:nvPr/>
            </p:nvCxnSpPr>
            <p:spPr>
              <a:xfrm>
                <a:off x="918642" y="3219822"/>
                <a:ext cx="2016224" cy="0"/>
              </a:xfrm>
              <a:prstGeom prst="line">
                <a:avLst/>
              </a:prstGeom>
              <a:ln w="3175">
                <a:solidFill>
                  <a:srgbClr val="B3D4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DDA45305-A7D9-42B1-84E4-73AC1FDA4F82}"/>
                  </a:ext>
                </a:extLst>
              </p:cNvPr>
              <p:cNvCxnSpPr/>
              <p:nvPr/>
            </p:nvCxnSpPr>
            <p:spPr>
              <a:xfrm>
                <a:off x="2934866" y="2139702"/>
                <a:ext cx="0" cy="1080120"/>
              </a:xfrm>
              <a:prstGeom prst="line">
                <a:avLst/>
              </a:prstGeom>
              <a:ln w="3175">
                <a:solidFill>
                  <a:srgbClr val="B3D4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34">
                <a:extLst>
                  <a:ext uri="{FF2B5EF4-FFF2-40B4-BE49-F238E27FC236}">
                    <a16:creationId xmlns:a16="http://schemas.microsoft.com/office/drawing/2014/main" id="{FE19CFA3-C611-4B8C-8830-8C8378356136}"/>
                  </a:ext>
                </a:extLst>
              </p:cNvPr>
              <p:cNvSpPr/>
              <p:nvPr/>
            </p:nvSpPr>
            <p:spPr>
              <a:xfrm>
                <a:off x="1019647" y="2249015"/>
                <a:ext cx="1814215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1872208" h="864096">
                    <a:moveTo>
                      <a:pt x="0" y="0"/>
                    </a:moveTo>
                    <a:lnTo>
                      <a:pt x="538419" y="0"/>
                    </a:lnTo>
                    <a:cubicBezTo>
                      <a:pt x="584683" y="179181"/>
                      <a:pt x="747807" y="310774"/>
                      <a:pt x="941667" y="310774"/>
                    </a:cubicBezTo>
                    <a:cubicBezTo>
                      <a:pt x="1135527" y="310774"/>
                      <a:pt x="1298651" y="179181"/>
                      <a:pt x="1344915" y="0"/>
                    </a:cubicBezTo>
                    <a:lnTo>
                      <a:pt x="1872208" y="0"/>
                    </a:lnTo>
                    <a:lnTo>
                      <a:pt x="1872208" y="864096"/>
                    </a:lnTo>
                    <a:lnTo>
                      <a:pt x="0" y="864096"/>
                    </a:lnTo>
                    <a:close/>
                  </a:path>
                </a:pathLst>
              </a:custGeom>
              <a:solidFill>
                <a:srgbClr val="B3D4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3266832-80D1-47FE-9C30-6B5F330B50B4}"/>
              </a:ext>
            </a:extLst>
          </p:cNvPr>
          <p:cNvSpPr txBox="1"/>
          <p:nvPr/>
        </p:nvSpPr>
        <p:spPr>
          <a:xfrm>
            <a:off x="4979575" y="3779489"/>
            <a:ext cx="2367931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7970DCB-6F83-4958-99AB-2A1FF378D551}"/>
              </a:ext>
            </a:extLst>
          </p:cNvPr>
          <p:cNvSpPr/>
          <p:nvPr/>
        </p:nvSpPr>
        <p:spPr>
          <a:xfrm>
            <a:off x="4728470" y="4781863"/>
            <a:ext cx="2786964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01157F0-5364-4F05-B5AD-72B9CB476F0A}"/>
              </a:ext>
            </a:extLst>
          </p:cNvPr>
          <p:cNvGrpSpPr/>
          <p:nvPr/>
        </p:nvGrpSpPr>
        <p:grpSpPr>
          <a:xfrm>
            <a:off x="8230600" y="2751709"/>
            <a:ext cx="3004849" cy="1785434"/>
            <a:chOff x="918642" y="1941823"/>
            <a:chExt cx="2016224" cy="1277999"/>
          </a:xfrm>
        </p:grpSpPr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00FDA4BA-2329-4CBB-8639-F1BB4B5B9C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7179" y="1941823"/>
              <a:ext cx="179147" cy="308459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  <a:gd name="T58" fmla="*/ 472622 w 604011"/>
                <a:gd name="T59" fmla="*/ 472622 w 604011"/>
                <a:gd name="T60" fmla="*/ 472622 w 604011"/>
                <a:gd name="T61" fmla="*/ 472622 w 604011"/>
                <a:gd name="T62" fmla="*/ 472622 w 604011"/>
                <a:gd name="T63" fmla="*/ 472622 w 604011"/>
                <a:gd name="T64" fmla="*/ 472622 w 604011"/>
                <a:gd name="T65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" h="414">
                  <a:moveTo>
                    <a:pt x="200" y="270"/>
                  </a:moveTo>
                  <a:lnTo>
                    <a:pt x="200" y="217"/>
                  </a:lnTo>
                  <a:cubicBezTo>
                    <a:pt x="200" y="100"/>
                    <a:pt x="151" y="29"/>
                    <a:pt x="130" y="4"/>
                  </a:cubicBezTo>
                  <a:cubicBezTo>
                    <a:pt x="128" y="2"/>
                    <a:pt x="124" y="0"/>
                    <a:pt x="121" y="0"/>
                  </a:cubicBezTo>
                  <a:cubicBezTo>
                    <a:pt x="117" y="0"/>
                    <a:pt x="114" y="1"/>
                    <a:pt x="112" y="4"/>
                  </a:cubicBezTo>
                  <a:cubicBezTo>
                    <a:pt x="91" y="29"/>
                    <a:pt x="40" y="100"/>
                    <a:pt x="40" y="217"/>
                  </a:cubicBezTo>
                  <a:lnTo>
                    <a:pt x="40" y="270"/>
                  </a:lnTo>
                  <a:lnTo>
                    <a:pt x="30" y="276"/>
                  </a:lnTo>
                  <a:cubicBezTo>
                    <a:pt x="12" y="289"/>
                    <a:pt x="0" y="310"/>
                    <a:pt x="0" y="333"/>
                  </a:cubicBezTo>
                  <a:lnTo>
                    <a:pt x="0" y="395"/>
                  </a:lnTo>
                  <a:cubicBezTo>
                    <a:pt x="0" y="399"/>
                    <a:pt x="2" y="403"/>
                    <a:pt x="6" y="404"/>
                  </a:cubicBezTo>
                  <a:cubicBezTo>
                    <a:pt x="9" y="406"/>
                    <a:pt x="13" y="406"/>
                    <a:pt x="16" y="404"/>
                  </a:cubicBezTo>
                  <a:lnTo>
                    <a:pt x="48" y="383"/>
                  </a:lnTo>
                  <a:cubicBezTo>
                    <a:pt x="56" y="377"/>
                    <a:pt x="67" y="374"/>
                    <a:pt x="78" y="374"/>
                  </a:cubicBezTo>
                  <a:lnTo>
                    <a:pt x="101" y="374"/>
                  </a:lnTo>
                  <a:lnTo>
                    <a:pt x="101" y="404"/>
                  </a:lnTo>
                  <a:cubicBezTo>
                    <a:pt x="101" y="410"/>
                    <a:pt x="105" y="414"/>
                    <a:pt x="111" y="414"/>
                  </a:cubicBezTo>
                  <a:lnTo>
                    <a:pt x="129" y="414"/>
                  </a:lnTo>
                  <a:cubicBezTo>
                    <a:pt x="135" y="414"/>
                    <a:pt x="140" y="410"/>
                    <a:pt x="140" y="404"/>
                  </a:cubicBezTo>
                  <a:lnTo>
                    <a:pt x="140" y="374"/>
                  </a:lnTo>
                  <a:lnTo>
                    <a:pt x="163" y="374"/>
                  </a:lnTo>
                  <a:cubicBezTo>
                    <a:pt x="173" y="374"/>
                    <a:pt x="184" y="377"/>
                    <a:pt x="193" y="383"/>
                  </a:cubicBezTo>
                  <a:lnTo>
                    <a:pt x="224" y="404"/>
                  </a:lnTo>
                  <a:cubicBezTo>
                    <a:pt x="227" y="406"/>
                    <a:pt x="231" y="406"/>
                    <a:pt x="235" y="404"/>
                  </a:cubicBezTo>
                  <a:cubicBezTo>
                    <a:pt x="238" y="403"/>
                    <a:pt x="240" y="399"/>
                    <a:pt x="240" y="395"/>
                  </a:cubicBezTo>
                  <a:lnTo>
                    <a:pt x="240" y="333"/>
                  </a:lnTo>
                  <a:cubicBezTo>
                    <a:pt x="240" y="310"/>
                    <a:pt x="229" y="289"/>
                    <a:pt x="210" y="276"/>
                  </a:cubicBezTo>
                  <a:lnTo>
                    <a:pt x="200" y="270"/>
                  </a:lnTo>
                  <a:close/>
                  <a:moveTo>
                    <a:pt x="120" y="187"/>
                  </a:moveTo>
                  <a:cubicBezTo>
                    <a:pt x="101" y="187"/>
                    <a:pt x="85" y="172"/>
                    <a:pt x="85" y="152"/>
                  </a:cubicBezTo>
                  <a:cubicBezTo>
                    <a:pt x="85" y="133"/>
                    <a:pt x="101" y="117"/>
                    <a:pt x="120" y="117"/>
                  </a:cubicBezTo>
                  <a:cubicBezTo>
                    <a:pt x="139" y="117"/>
                    <a:pt x="155" y="133"/>
                    <a:pt x="155" y="152"/>
                  </a:cubicBezTo>
                  <a:cubicBezTo>
                    <a:pt x="155" y="172"/>
                    <a:pt x="139" y="187"/>
                    <a:pt x="120" y="187"/>
                  </a:cubicBezTo>
                  <a:close/>
                </a:path>
              </a:pathLst>
            </a:custGeom>
            <a:solidFill>
              <a:srgbClr val="A0D3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8C0376D-6176-4736-84B6-DF6EC94CCCA7}"/>
                </a:ext>
              </a:extLst>
            </p:cNvPr>
            <p:cNvGrpSpPr/>
            <p:nvPr/>
          </p:nvGrpSpPr>
          <p:grpSpPr>
            <a:xfrm>
              <a:off x="918642" y="2139702"/>
              <a:ext cx="2016224" cy="1080120"/>
              <a:chOff x="918642" y="2139702"/>
              <a:chExt cx="2016224" cy="1080120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C2E22B4D-3FD4-4C87-9EB2-B66532C01F7E}"/>
                  </a:ext>
                </a:extLst>
              </p:cNvPr>
              <p:cNvCxnSpPr/>
              <p:nvPr/>
            </p:nvCxnSpPr>
            <p:spPr>
              <a:xfrm flipH="1">
                <a:off x="918642" y="2139702"/>
                <a:ext cx="576064" cy="0"/>
              </a:xfrm>
              <a:prstGeom prst="line">
                <a:avLst/>
              </a:prstGeom>
              <a:ln w="3175">
                <a:solidFill>
                  <a:srgbClr val="A0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23F9A4C-B2BE-40B4-B365-633D4F752485}"/>
                  </a:ext>
                </a:extLst>
              </p:cNvPr>
              <p:cNvCxnSpPr/>
              <p:nvPr/>
            </p:nvCxnSpPr>
            <p:spPr>
              <a:xfrm flipH="1">
                <a:off x="2358802" y="2139702"/>
                <a:ext cx="576064" cy="0"/>
              </a:xfrm>
              <a:prstGeom prst="line">
                <a:avLst/>
              </a:prstGeom>
              <a:ln w="3175">
                <a:solidFill>
                  <a:srgbClr val="A0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5C5655D1-17F6-4AA7-960F-114FED537D9C}"/>
                  </a:ext>
                </a:extLst>
              </p:cNvPr>
              <p:cNvCxnSpPr/>
              <p:nvPr/>
            </p:nvCxnSpPr>
            <p:spPr>
              <a:xfrm>
                <a:off x="918642" y="2139702"/>
                <a:ext cx="0" cy="1080120"/>
              </a:xfrm>
              <a:prstGeom prst="line">
                <a:avLst/>
              </a:prstGeom>
              <a:ln w="3175">
                <a:solidFill>
                  <a:srgbClr val="A0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C8A557B7-7846-45AE-8BE2-9F8D8EA621B6}"/>
                  </a:ext>
                </a:extLst>
              </p:cNvPr>
              <p:cNvCxnSpPr/>
              <p:nvPr/>
            </p:nvCxnSpPr>
            <p:spPr>
              <a:xfrm>
                <a:off x="918642" y="3219822"/>
                <a:ext cx="2016224" cy="0"/>
              </a:xfrm>
              <a:prstGeom prst="line">
                <a:avLst/>
              </a:prstGeom>
              <a:ln w="3175">
                <a:solidFill>
                  <a:srgbClr val="A0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1D900620-5353-4418-8C95-1241391E86F8}"/>
                  </a:ext>
                </a:extLst>
              </p:cNvPr>
              <p:cNvCxnSpPr/>
              <p:nvPr/>
            </p:nvCxnSpPr>
            <p:spPr>
              <a:xfrm>
                <a:off x="2934866" y="2139702"/>
                <a:ext cx="0" cy="1080120"/>
              </a:xfrm>
              <a:prstGeom prst="line">
                <a:avLst/>
              </a:prstGeom>
              <a:ln w="3175">
                <a:solidFill>
                  <a:srgbClr val="A0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矩形 34">
                <a:extLst>
                  <a:ext uri="{FF2B5EF4-FFF2-40B4-BE49-F238E27FC236}">
                    <a16:creationId xmlns:a16="http://schemas.microsoft.com/office/drawing/2014/main" id="{4993F50C-9B39-43F4-9108-BBF1E632ECA4}"/>
                  </a:ext>
                </a:extLst>
              </p:cNvPr>
              <p:cNvSpPr/>
              <p:nvPr/>
            </p:nvSpPr>
            <p:spPr>
              <a:xfrm>
                <a:off x="1019647" y="2249015"/>
                <a:ext cx="1814215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1872208" h="864096">
                    <a:moveTo>
                      <a:pt x="0" y="0"/>
                    </a:moveTo>
                    <a:lnTo>
                      <a:pt x="538419" y="0"/>
                    </a:lnTo>
                    <a:cubicBezTo>
                      <a:pt x="584683" y="179181"/>
                      <a:pt x="747807" y="310774"/>
                      <a:pt x="941667" y="310774"/>
                    </a:cubicBezTo>
                    <a:cubicBezTo>
                      <a:pt x="1135527" y="310774"/>
                      <a:pt x="1298651" y="179181"/>
                      <a:pt x="1344915" y="0"/>
                    </a:cubicBezTo>
                    <a:lnTo>
                      <a:pt x="1872208" y="0"/>
                    </a:lnTo>
                    <a:lnTo>
                      <a:pt x="1872208" y="864096"/>
                    </a:lnTo>
                    <a:lnTo>
                      <a:pt x="0" y="864096"/>
                    </a:lnTo>
                    <a:close/>
                  </a:path>
                </a:pathLst>
              </a:custGeom>
              <a:solidFill>
                <a:srgbClr val="A0D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FD57270-6862-4843-B0AD-CE0D82974F78}"/>
              </a:ext>
            </a:extLst>
          </p:cNvPr>
          <p:cNvSpPr txBox="1"/>
          <p:nvPr/>
        </p:nvSpPr>
        <p:spPr>
          <a:xfrm>
            <a:off x="8549059" y="3779489"/>
            <a:ext cx="2367931" cy="40011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康熙字典體" pitchFamily="2" charset="-120"/>
                <a:ea typeface="康熙字典體" pitchFamily="2" charset="-120"/>
              </a:rPr>
              <a:t>添加文本信息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23D0C86-75A3-4039-A23D-81F246EF7F65}"/>
              </a:ext>
            </a:extLst>
          </p:cNvPr>
          <p:cNvSpPr/>
          <p:nvPr/>
        </p:nvSpPr>
        <p:spPr>
          <a:xfrm>
            <a:off x="8297954" y="4781863"/>
            <a:ext cx="2786964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36822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27" grpId="0"/>
      <p:bldP spid="28" grpId="0"/>
      <p:bldP spid="38" grpId="0"/>
      <p:bldP spid="39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1493</Words>
  <Application>Microsoft Office PowerPoint</Application>
  <PresentationFormat>宽屏</PresentationFormat>
  <Paragraphs>200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Gill Sans</vt:lpstr>
      <vt:lpstr>等线</vt:lpstr>
      <vt:lpstr>方正仿宋简体</vt:lpstr>
      <vt:lpstr>汉仪雪君体简</vt:lpstr>
      <vt:lpstr>康熙字典體</vt:lpstr>
      <vt:lpstr>宋体</vt:lpstr>
      <vt:lpstr>苏新诗柳楷简</vt:lpstr>
      <vt:lpstr>腾祥范笑歌楷书简</vt:lpstr>
      <vt:lpstr>微软雅黑</vt:lpstr>
      <vt:lpstr>微软雅黑 Light</vt:lpstr>
      <vt:lpstr>Arial</vt:lpstr>
      <vt:lpstr>Calibri</vt:lpstr>
      <vt:lpstr>Calibri Light</vt:lpstr>
      <vt:lpstr>Century Gothic</vt:lpstr>
      <vt:lpstr>Cordia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122</cp:revision>
  <dcterms:created xsi:type="dcterms:W3CDTF">2018-05-23T08:42:45Z</dcterms:created>
  <dcterms:modified xsi:type="dcterms:W3CDTF">2019-07-16T08:13:48Z</dcterms:modified>
</cp:coreProperties>
</file>