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67" r:id="rId6"/>
    <p:sldId id="293" r:id="rId7"/>
    <p:sldId id="259" r:id="rId8"/>
    <p:sldId id="266" r:id="rId9"/>
    <p:sldId id="269" r:id="rId10"/>
    <p:sldId id="270" r:id="rId11"/>
    <p:sldId id="285" r:id="rId12"/>
    <p:sldId id="260" r:id="rId13"/>
    <p:sldId id="289" r:id="rId14"/>
    <p:sldId id="279" r:id="rId15"/>
    <p:sldId id="268" r:id="rId16"/>
    <p:sldId id="261" r:id="rId17"/>
    <p:sldId id="283" r:id="rId18"/>
    <p:sldId id="286" r:id="rId19"/>
    <p:sldId id="272" r:id="rId20"/>
    <p:sldId id="29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39F"/>
    <a:srgbClr val="A0CEC7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DD32-4D8A-4503-8211-205D6918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50958-9A5D-4BD0-B6C6-5F09DFD1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0EE21-6764-4D32-BA65-14C90B0D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BDF1B-75F4-4A8B-BE23-D85DEE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42ECF-8539-4B90-973C-78618C2D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6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DD5A4-E335-445A-9729-4D38A73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78662-A52F-4C82-9BD2-6373805E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2B178-BAAC-4557-B366-13D2C886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FAA94-5D47-404A-9B47-28EDDBB1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FBDED-C6A6-48FD-9455-069F0A23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84B82-9508-4A34-A143-5D629FA2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14B9C-1EF7-4841-9C87-89F75964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D689-E740-4F1B-8FFD-60A0497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FBA8-6116-4385-B4B2-B3EC683C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75E7F-6973-4391-9BF7-B3373F9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2A2A-E4F8-4C84-917E-34390084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8CAC-E03A-40B7-8E9E-2D8F6955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2D5BF-CE1E-4413-A06A-1B9C505D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358A9-1276-4C54-B582-38F2B67B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9888F-387D-478A-8E79-CACCB56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BAA4-9943-48F5-8637-CE6898F2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03A66-63A4-4FA9-A410-525F5FB0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CF5D6-B3FD-4D39-94A9-901BF320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34A7-8EEC-48B8-9832-F877AF46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6E288-7CCE-4085-BDE5-0142EBAF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63C68-BA91-4A1C-9C42-035C5D3F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791B-96BC-4819-904A-CE859865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26700-D204-4211-98BB-06CACB0E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0E4F0-C1A6-40B8-A6CB-B9BFF63A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B5BCE-32CF-4F2F-A644-B60475A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5F2B7-3ACC-4A1A-AE49-5611C81C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FAFA5-19D7-4832-80A8-BB919A49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0D495-CA86-44A6-AC2E-799598B9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268FF-A655-43DF-83E0-CFA57BD0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BAD0F-D1DF-4B30-9A69-D63371A4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72E93-B0F2-4F96-A933-CBC568C85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08462-A850-4DA4-8A64-0FF5DB10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4CBF4D-2114-4E02-805B-0155D571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094C6-4E35-4A41-B079-5B7AE1A4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A652-6F5E-4162-8B4E-5DDF1F3F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184AE-9569-4902-A070-676E4750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0FD7E-64EE-457B-BCFE-05E467AA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87A4A-0E2D-4591-891A-E8E37734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5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55799-7FE9-4F52-A6F4-D053F3D4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1EBB7-5352-41D5-9603-D948B60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7B9E4-558E-45D0-B21D-1CCC2CB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BB2F-5ECE-44B2-87D8-F3C6D3D5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3DE47-9190-4621-967F-22988E4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91E12-B56E-4D05-B000-08EDA2F97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97AEC-B0D1-4C13-869D-130381A2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98054-2A94-44AA-9407-8CA74CA9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CD1FB-F760-421C-B110-B655E008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B17A1-E651-45FC-8684-26FC1EA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B2224-1357-4E85-9FF0-4922D0371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7B19D-DACD-42DE-A57C-6B5EFDC8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3195A-F2F1-4EFE-BF11-944C7C5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BAC54-AB21-4E31-8107-168EBF3D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E5173-2803-4FA4-8067-587AA865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329D2-BAF7-44AC-A682-E83A8BAB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94ACB-FE52-4040-92F2-772DEC9F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2815B-9323-4694-8789-26175CEB4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A4B8-9D1E-4308-9ACC-5A0F81D8E11B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E33A3-1E9B-4F2E-B8E1-F88F68C3B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11661-DD00-4D73-8973-245B56BE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38C3-2BC7-4FC4-B330-88FC270B7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4806555-0712-401E-A0C0-75996D65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3" r="16653"/>
          <a:stretch/>
        </p:blipFill>
        <p:spPr>
          <a:xfrm flipH="1">
            <a:off x="-1" y="-1"/>
            <a:ext cx="12192001" cy="685800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E493A42A-EDA6-4D0A-82E1-7806E1EF67F4}"/>
              </a:ext>
            </a:extLst>
          </p:cNvPr>
          <p:cNvSpPr/>
          <p:nvPr/>
        </p:nvSpPr>
        <p:spPr>
          <a:xfrm>
            <a:off x="10178223" y="1395792"/>
            <a:ext cx="780585" cy="78058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95E8050-F26D-42F0-BAAF-BE836A8550D2}"/>
              </a:ext>
            </a:extLst>
          </p:cNvPr>
          <p:cNvSpPr/>
          <p:nvPr/>
        </p:nvSpPr>
        <p:spPr>
          <a:xfrm>
            <a:off x="10178223" y="2220983"/>
            <a:ext cx="780585" cy="78058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8A30D3-D7E7-4D90-BDEA-92DAD8498AC3}"/>
              </a:ext>
            </a:extLst>
          </p:cNvPr>
          <p:cNvSpPr txBox="1"/>
          <p:nvPr/>
        </p:nvSpPr>
        <p:spPr>
          <a:xfrm>
            <a:off x="9388894" y="1933932"/>
            <a:ext cx="923330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汉仪颜楷繁" panose="02010609000101010101" pitchFamily="49" charset="-122"/>
                <a:ea typeface="汉仪颜楷繁" panose="02010609000101010101" pitchFamily="49" charset="-122"/>
              </a:rPr>
              <a:t>小清新治愈系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5177A1-7301-4920-9203-2156A25E78BF}"/>
              </a:ext>
            </a:extLst>
          </p:cNvPr>
          <p:cNvGrpSpPr/>
          <p:nvPr/>
        </p:nvGrpSpPr>
        <p:grpSpPr>
          <a:xfrm>
            <a:off x="10178223" y="3046174"/>
            <a:ext cx="796201" cy="814036"/>
            <a:chOff x="10178223" y="3046174"/>
            <a:chExt cx="796201" cy="81403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C2E333E-45F8-41DC-9B31-2BCE0E91BFBE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颜楷繁" panose="02010609000101010101" pitchFamily="49" charset="-122"/>
                <a:ea typeface="汉仪颜楷繁" panose="0201060900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F0817DB-6E12-4437-97E9-26548B1318D9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颜楷繁" panose="02010609000101010101" pitchFamily="49" charset="-122"/>
                <a:ea typeface="汉仪颜楷繁" panose="02010609000101010101" pitchFamily="49" charset="-122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F30E635-4093-42BE-BFD6-B315128C4384}"/>
              </a:ext>
            </a:extLst>
          </p:cNvPr>
          <p:cNvSpPr/>
          <p:nvPr/>
        </p:nvSpPr>
        <p:spPr>
          <a:xfrm>
            <a:off x="10189385" y="2248863"/>
            <a:ext cx="780585" cy="7805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4D767E-4F64-4C17-A672-8225B95791E5}"/>
              </a:ext>
            </a:extLst>
          </p:cNvPr>
          <p:cNvSpPr/>
          <p:nvPr/>
        </p:nvSpPr>
        <p:spPr>
          <a:xfrm>
            <a:off x="10189385" y="1420880"/>
            <a:ext cx="780585" cy="7805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55F5AD-C885-4601-8774-6EC14760C9D6}"/>
              </a:ext>
            </a:extLst>
          </p:cNvPr>
          <p:cNvSpPr txBox="1"/>
          <p:nvPr/>
        </p:nvSpPr>
        <p:spPr>
          <a:xfrm>
            <a:off x="10118012" y="1453788"/>
            <a:ext cx="923330" cy="2430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汉仪颜楷繁" panose="02010609000101010101" pitchFamily="49" charset="-122"/>
                <a:ea typeface="汉仪颜楷繁" panose="02010609000101010101" pitchFamily="49" charset="-122"/>
              </a:rPr>
              <a:t>日系</a:t>
            </a:r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  <a:latin typeface="汉仪颜楷繁" panose="02010609000101010101" pitchFamily="49" charset="-122"/>
                <a:ea typeface="汉仪颜楷繁" panose="02010609000101010101" pitchFamily="49" charset="-122"/>
              </a:rPr>
              <a:t>の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C01DF6-FD70-461B-B579-A5A6F197FDD9}"/>
              </a:ext>
            </a:extLst>
          </p:cNvPr>
          <p:cNvCxnSpPr/>
          <p:nvPr/>
        </p:nvCxnSpPr>
        <p:spPr>
          <a:xfrm flipH="1">
            <a:off x="9929179" y="3785370"/>
            <a:ext cx="1175344" cy="116130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F15917D-A7E6-4148-BAFE-3189DE599738}"/>
              </a:ext>
            </a:extLst>
          </p:cNvPr>
          <p:cNvCxnSpPr>
            <a:cxnSpLocks/>
          </p:cNvCxnSpPr>
          <p:nvPr/>
        </p:nvCxnSpPr>
        <p:spPr>
          <a:xfrm flipH="1">
            <a:off x="10784106" y="2765640"/>
            <a:ext cx="317447" cy="34186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30E9D5B-CC4D-4E65-9FC2-3471878BC4F8}"/>
              </a:ext>
            </a:extLst>
          </p:cNvPr>
          <p:cNvCxnSpPr>
            <a:cxnSpLocks/>
          </p:cNvCxnSpPr>
          <p:nvPr/>
        </p:nvCxnSpPr>
        <p:spPr>
          <a:xfrm flipH="1">
            <a:off x="9925825" y="3655825"/>
            <a:ext cx="317447" cy="34186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BFE776-61B5-4312-BBEF-8992BF8E5AED}"/>
              </a:ext>
            </a:extLst>
          </p:cNvPr>
          <p:cNvCxnSpPr>
            <a:cxnSpLocks/>
          </p:cNvCxnSpPr>
          <p:nvPr/>
        </p:nvCxnSpPr>
        <p:spPr>
          <a:xfrm flipH="1">
            <a:off x="10226095" y="901685"/>
            <a:ext cx="684839" cy="6395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5C1330-53BA-4C44-84F9-D5ED4969D4A4}"/>
              </a:ext>
            </a:extLst>
          </p:cNvPr>
          <p:cNvSpPr txBox="1"/>
          <p:nvPr/>
        </p:nvSpPr>
        <p:spPr>
          <a:xfrm>
            <a:off x="8277887" y="2936573"/>
            <a:ext cx="1415772" cy="3276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Life is not only about compromise, but also poems and dreams.</a:t>
            </a:r>
            <a:endParaRPr lang="zh-CN" altLang="en-US" sz="2800" spc="300" dirty="0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520BAE-9F12-4A99-A636-12CE83A90594}"/>
              </a:ext>
            </a:extLst>
          </p:cNvPr>
          <p:cNvSpPr txBox="1"/>
          <p:nvPr/>
        </p:nvSpPr>
        <p:spPr>
          <a:xfrm>
            <a:off x="7563917" y="89299"/>
            <a:ext cx="425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100000">
                      <a:srgbClr val="A0CEC7"/>
                    </a:gs>
                  </a:gsLst>
                  <a:lin ang="5400000" scaled="1"/>
                  <a:tileRect/>
                </a:gradFill>
                <a:latin typeface="汉仪颜楷繁" panose="02010609000101010101" pitchFamily="49" charset="-122"/>
                <a:ea typeface="汉仪颜楷繁" panose="02010609000101010101" pitchFamily="49" charset="-122"/>
              </a:rPr>
              <a:t>海蓝时见鲸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55D8C7-54A8-4988-A08D-418BC0CD7D2E}"/>
              </a:ext>
            </a:extLst>
          </p:cNvPr>
          <p:cNvSpPr txBox="1"/>
          <p:nvPr/>
        </p:nvSpPr>
        <p:spPr>
          <a:xfrm>
            <a:off x="7563916" y="6425329"/>
            <a:ext cx="425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100000">
                      <a:srgbClr val="A0CEC7"/>
                    </a:gs>
                  </a:gsLst>
                  <a:lin ang="5400000" scaled="1"/>
                  <a:tileRect/>
                </a:gradFill>
                <a:latin typeface="汉仪颜楷繁" panose="02010609000101010101" pitchFamily="49" charset="-122"/>
                <a:ea typeface="汉仪颜楷繁" panose="02010609000101010101" pitchFamily="49" charset="-122"/>
              </a:rPr>
              <a:t>梦醒时见你</a:t>
            </a:r>
          </a:p>
        </p:txBody>
      </p:sp>
    </p:spTree>
    <p:extLst>
      <p:ext uri="{BB962C8B-B14F-4D97-AF65-F5344CB8AC3E}">
        <p14:creationId xmlns:p14="http://schemas.microsoft.com/office/powerpoint/2010/main" val="24343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形状 3">
            <a:extLst>
              <a:ext uri="{FF2B5EF4-FFF2-40B4-BE49-F238E27FC236}">
                <a16:creationId xmlns:a16="http://schemas.microsoft.com/office/drawing/2014/main" id="{D285C6F8-26AC-4E36-9CFC-D9FF31226ECB}"/>
              </a:ext>
            </a:extLst>
          </p:cNvPr>
          <p:cNvSpPr/>
          <p:nvPr/>
        </p:nvSpPr>
        <p:spPr>
          <a:xfrm>
            <a:off x="320765" y="662032"/>
            <a:ext cx="11011263" cy="5079999"/>
          </a:xfrm>
          <a:prstGeom prst="swooshArrow">
            <a:avLst>
              <a:gd name="adj1" fmla="val 25000"/>
              <a:gd name="adj2" fmla="val 43000"/>
            </a:avLst>
          </a:prstGeom>
          <a:blipFill dpi="0" rotWithShape="1">
            <a:blip r:embed="rId2"/>
            <a:srcRect/>
            <a:tile tx="0" ty="-2540000" sx="100000" sy="100000" flip="none" algn="tl"/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形状 10">
            <a:extLst>
              <a:ext uri="{FF2B5EF4-FFF2-40B4-BE49-F238E27FC236}">
                <a16:creationId xmlns:a16="http://schemas.microsoft.com/office/drawing/2014/main" id="{46C66904-3BE3-4D39-B26E-FC23A77E6CE9}"/>
              </a:ext>
            </a:extLst>
          </p:cNvPr>
          <p:cNvSpPr/>
          <p:nvPr/>
        </p:nvSpPr>
        <p:spPr>
          <a:xfrm>
            <a:off x="320765" y="662032"/>
            <a:ext cx="11011263" cy="5079999"/>
          </a:xfrm>
          <a:prstGeom prst="swooshArrow">
            <a:avLst>
              <a:gd name="adj1" fmla="val 25000"/>
              <a:gd name="adj2" fmla="val 43000"/>
            </a:avLst>
          </a:prstGeom>
          <a:solidFill>
            <a:srgbClr val="35739F">
              <a:alpha val="6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889C07-B3D6-4654-AD42-48B4ED800939}"/>
              </a:ext>
            </a:extLst>
          </p:cNvPr>
          <p:cNvSpPr txBox="1"/>
          <p:nvPr/>
        </p:nvSpPr>
        <p:spPr>
          <a:xfrm rot="20227388">
            <a:off x="2989566" y="1898621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142551">
                    <a:alpha val="71000"/>
                  </a:srgbClr>
                </a:solidFill>
                <a:latin typeface="飛白体" panose="02000609000000000000" pitchFamily="49" charset="-128"/>
                <a:ea typeface="飛白体" panose="02000609000000000000" pitchFamily="49" charset="-128"/>
              </a:rPr>
              <a:t>2</a:t>
            </a:r>
            <a:endParaRPr lang="zh-CN" altLang="en-US" sz="7200" dirty="0">
              <a:solidFill>
                <a:srgbClr val="142551">
                  <a:alpha val="71000"/>
                </a:srgbClr>
              </a:solidFill>
              <a:latin typeface="飛白体" panose="02000609000000000000" pitchFamily="49" charset="-128"/>
              <a:ea typeface="飛白体" panose="02000609000000000000" pitchFamily="49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694551-1641-4D39-9CCB-D46E4FAF2D0E}"/>
              </a:ext>
            </a:extLst>
          </p:cNvPr>
          <p:cNvSpPr txBox="1"/>
          <p:nvPr/>
        </p:nvSpPr>
        <p:spPr>
          <a:xfrm rot="20157817">
            <a:off x="3875435" y="1479742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142551">
                    <a:alpha val="71000"/>
                  </a:srgbClr>
                </a:solidFill>
                <a:latin typeface="飛白体" panose="02000609000000000000" pitchFamily="49" charset="-128"/>
                <a:ea typeface="飛白体" panose="02000609000000000000" pitchFamily="49" charset="-128"/>
              </a:rPr>
              <a:t>0</a:t>
            </a:r>
            <a:endParaRPr lang="zh-CN" altLang="en-US" sz="7200" dirty="0">
              <a:solidFill>
                <a:srgbClr val="142551">
                  <a:alpha val="71000"/>
                </a:srgbClr>
              </a:solidFill>
              <a:latin typeface="飛白体" panose="02000609000000000000" pitchFamily="49" charset="-128"/>
              <a:ea typeface="飛白体" panose="02000609000000000000" pitchFamily="49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35857B-0464-4B96-B5B3-3E479DF3C4E5}"/>
              </a:ext>
            </a:extLst>
          </p:cNvPr>
          <p:cNvSpPr txBox="1"/>
          <p:nvPr/>
        </p:nvSpPr>
        <p:spPr>
          <a:xfrm rot="20655754">
            <a:off x="4739583" y="110324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142551">
                    <a:alpha val="71000"/>
                  </a:srgbClr>
                </a:solidFill>
                <a:latin typeface="飛白体" panose="02000609000000000000" pitchFamily="49" charset="-128"/>
                <a:ea typeface="飛白体" panose="02000609000000000000" pitchFamily="49" charset="-128"/>
              </a:rPr>
              <a:t>2</a:t>
            </a:r>
            <a:endParaRPr lang="zh-CN" altLang="en-US" sz="7200" dirty="0">
              <a:solidFill>
                <a:srgbClr val="142551">
                  <a:alpha val="71000"/>
                </a:srgbClr>
              </a:solidFill>
              <a:latin typeface="飛白体" panose="02000609000000000000" pitchFamily="49" charset="-128"/>
              <a:ea typeface="飛白体" panose="02000609000000000000" pitchFamily="49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ABBF38-9BDA-4CAF-8F91-0E9CE28D5CD1}"/>
              </a:ext>
            </a:extLst>
          </p:cNvPr>
          <p:cNvSpPr txBox="1"/>
          <p:nvPr/>
        </p:nvSpPr>
        <p:spPr>
          <a:xfrm rot="20685874">
            <a:off x="5655312" y="807322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142551">
                    <a:alpha val="71000"/>
                  </a:srgbClr>
                </a:solidFill>
                <a:latin typeface="飛白体" panose="02000609000000000000" pitchFamily="49" charset="-128"/>
                <a:ea typeface="飛白体" panose="02000609000000000000" pitchFamily="49" charset="-128"/>
              </a:rPr>
              <a:t>0</a:t>
            </a:r>
            <a:endParaRPr lang="zh-CN" altLang="en-US" sz="7200" dirty="0">
              <a:solidFill>
                <a:srgbClr val="142551">
                  <a:alpha val="71000"/>
                </a:srgbClr>
              </a:solidFill>
              <a:latin typeface="飛白体" panose="02000609000000000000" pitchFamily="49" charset="-128"/>
              <a:ea typeface="飛白体" panose="02000609000000000000" pitchFamily="49" charset="-128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8871EE53-B3D2-4C99-93D9-FB5617F682FD}"/>
              </a:ext>
            </a:extLst>
          </p:cNvPr>
          <p:cNvSpPr txBox="1"/>
          <p:nvPr/>
        </p:nvSpPr>
        <p:spPr>
          <a:xfrm>
            <a:off x="7891446" y="3177374"/>
            <a:ext cx="344058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D722E0-D4C1-4AD9-97DB-53B41244ED89}"/>
              </a:ext>
            </a:extLst>
          </p:cNvPr>
          <p:cNvSpPr/>
          <p:nvPr/>
        </p:nvSpPr>
        <p:spPr>
          <a:xfrm>
            <a:off x="3133044" y="3964697"/>
            <a:ext cx="8198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3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616EA8E-AEC2-43CA-8ABF-D73BA131AF67}"/>
              </a:ext>
            </a:extLst>
          </p:cNvPr>
          <p:cNvSpPr/>
          <p:nvPr/>
        </p:nvSpPr>
        <p:spPr>
          <a:xfrm rot="19663891">
            <a:off x="5261472" y="1237380"/>
            <a:ext cx="6372553" cy="2061358"/>
          </a:xfrm>
          <a:custGeom>
            <a:avLst/>
            <a:gdLst>
              <a:gd name="connsiteX0" fmla="*/ 5719812 w 5809723"/>
              <a:gd name="connsiteY0" fmla="*/ 620619 h 1705993"/>
              <a:gd name="connsiteX1" fmla="*/ 5809723 w 5809723"/>
              <a:gd name="connsiteY1" fmla="*/ 837684 h 1705993"/>
              <a:gd name="connsiteX2" fmla="*/ 5502746 w 5809723"/>
              <a:gd name="connsiteY2" fmla="*/ 1144661 h 1705993"/>
              <a:gd name="connsiteX3" fmla="*/ 4444442 w 5809723"/>
              <a:gd name="connsiteY3" fmla="*/ 1144661 h 1705993"/>
              <a:gd name="connsiteX4" fmla="*/ 4489638 w 5809723"/>
              <a:gd name="connsiteY4" fmla="*/ 1181950 h 1705993"/>
              <a:gd name="connsiteX5" fmla="*/ 4579549 w 5809723"/>
              <a:gd name="connsiteY5" fmla="*/ 1399016 h 1705993"/>
              <a:gd name="connsiteX6" fmla="*/ 4272572 w 5809723"/>
              <a:gd name="connsiteY6" fmla="*/ 1705993 h 1705993"/>
              <a:gd name="connsiteX7" fmla="*/ 306977 w 5809723"/>
              <a:gd name="connsiteY7" fmla="*/ 1705993 h 1705993"/>
              <a:gd name="connsiteX8" fmla="*/ 0 w 5809723"/>
              <a:gd name="connsiteY8" fmla="*/ 1399016 h 1705993"/>
              <a:gd name="connsiteX9" fmla="*/ 306977 w 5809723"/>
              <a:gd name="connsiteY9" fmla="*/ 1092039 h 1705993"/>
              <a:gd name="connsiteX10" fmla="*/ 2126161 w 5809723"/>
              <a:gd name="connsiteY10" fmla="*/ 1092039 h 1705993"/>
              <a:gd name="connsiteX11" fmla="*/ 2080965 w 5809723"/>
              <a:gd name="connsiteY11" fmla="*/ 1054750 h 1705993"/>
              <a:gd name="connsiteX12" fmla="*/ 1991054 w 5809723"/>
              <a:gd name="connsiteY12" fmla="*/ 837684 h 1705993"/>
              <a:gd name="connsiteX13" fmla="*/ 2080965 w 5809723"/>
              <a:gd name="connsiteY13" fmla="*/ 620618 h 1705993"/>
              <a:gd name="connsiteX14" fmla="*/ 2089043 w 5809723"/>
              <a:gd name="connsiteY14" fmla="*/ 613954 h 1705993"/>
              <a:gd name="connsiteX15" fmla="*/ 1674760 w 5809723"/>
              <a:gd name="connsiteY15" fmla="*/ 613954 h 1705993"/>
              <a:gd name="connsiteX16" fmla="*/ 1367783 w 5809723"/>
              <a:gd name="connsiteY16" fmla="*/ 306977 h 1705993"/>
              <a:gd name="connsiteX17" fmla="*/ 1674760 w 5809723"/>
              <a:gd name="connsiteY17" fmla="*/ 0 h 1705993"/>
              <a:gd name="connsiteX18" fmla="*/ 4195891 w 5809723"/>
              <a:gd name="connsiteY18" fmla="*/ 0 h 1705993"/>
              <a:gd name="connsiteX19" fmla="*/ 4502868 w 5809723"/>
              <a:gd name="connsiteY19" fmla="*/ 306977 h 1705993"/>
              <a:gd name="connsiteX20" fmla="*/ 4412957 w 5809723"/>
              <a:gd name="connsiteY20" fmla="*/ 524043 h 1705993"/>
              <a:gd name="connsiteX21" fmla="*/ 4404880 w 5809723"/>
              <a:gd name="connsiteY21" fmla="*/ 530707 h 1705993"/>
              <a:gd name="connsiteX22" fmla="*/ 5502747 w 5809723"/>
              <a:gd name="connsiteY22" fmla="*/ 530707 h 1705993"/>
              <a:gd name="connsiteX23" fmla="*/ 5719812 w 5809723"/>
              <a:gd name="connsiteY23" fmla="*/ 620619 h 170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9723" h="1705993">
                <a:moveTo>
                  <a:pt x="5719812" y="620619"/>
                </a:moveTo>
                <a:cubicBezTo>
                  <a:pt x="5775364" y="676170"/>
                  <a:pt x="5809724" y="752915"/>
                  <a:pt x="5809723" y="837684"/>
                </a:cubicBezTo>
                <a:cubicBezTo>
                  <a:pt x="5809724" y="1007223"/>
                  <a:pt x="5672286" y="1144661"/>
                  <a:pt x="5502746" y="1144661"/>
                </a:cubicBezTo>
                <a:lnTo>
                  <a:pt x="4444442" y="1144661"/>
                </a:lnTo>
                <a:lnTo>
                  <a:pt x="4489638" y="1181950"/>
                </a:lnTo>
                <a:cubicBezTo>
                  <a:pt x="4545189" y="1237502"/>
                  <a:pt x="4579549" y="1314247"/>
                  <a:pt x="4579549" y="1399016"/>
                </a:cubicBezTo>
                <a:cubicBezTo>
                  <a:pt x="4579549" y="1568555"/>
                  <a:pt x="4442111" y="1705993"/>
                  <a:pt x="4272572" y="1705993"/>
                </a:cubicBezTo>
                <a:lnTo>
                  <a:pt x="306977" y="1705993"/>
                </a:lnTo>
                <a:cubicBezTo>
                  <a:pt x="137438" y="1705993"/>
                  <a:pt x="0" y="1568555"/>
                  <a:pt x="0" y="1399016"/>
                </a:cubicBezTo>
                <a:cubicBezTo>
                  <a:pt x="0" y="1229477"/>
                  <a:pt x="137438" y="1092039"/>
                  <a:pt x="306977" y="1092039"/>
                </a:cubicBezTo>
                <a:lnTo>
                  <a:pt x="2126161" y="1092039"/>
                </a:lnTo>
                <a:lnTo>
                  <a:pt x="2080965" y="1054750"/>
                </a:lnTo>
                <a:cubicBezTo>
                  <a:pt x="2025414" y="999198"/>
                  <a:pt x="1991054" y="922453"/>
                  <a:pt x="1991054" y="837684"/>
                </a:cubicBezTo>
                <a:cubicBezTo>
                  <a:pt x="1991054" y="752915"/>
                  <a:pt x="2025413" y="676170"/>
                  <a:pt x="2080965" y="620618"/>
                </a:cubicBezTo>
                <a:lnTo>
                  <a:pt x="2089043" y="613954"/>
                </a:lnTo>
                <a:lnTo>
                  <a:pt x="1674760" y="613954"/>
                </a:lnTo>
                <a:cubicBezTo>
                  <a:pt x="1505221" y="613954"/>
                  <a:pt x="1367783" y="476516"/>
                  <a:pt x="1367783" y="306977"/>
                </a:cubicBezTo>
                <a:cubicBezTo>
                  <a:pt x="1367783" y="137438"/>
                  <a:pt x="1505221" y="0"/>
                  <a:pt x="1674760" y="0"/>
                </a:cubicBezTo>
                <a:lnTo>
                  <a:pt x="4195891" y="0"/>
                </a:lnTo>
                <a:cubicBezTo>
                  <a:pt x="4365430" y="0"/>
                  <a:pt x="4502868" y="137438"/>
                  <a:pt x="4502868" y="306977"/>
                </a:cubicBezTo>
                <a:cubicBezTo>
                  <a:pt x="4502868" y="391747"/>
                  <a:pt x="4468509" y="468491"/>
                  <a:pt x="4412957" y="524043"/>
                </a:cubicBezTo>
                <a:lnTo>
                  <a:pt x="4404880" y="530707"/>
                </a:lnTo>
                <a:lnTo>
                  <a:pt x="5502747" y="530707"/>
                </a:lnTo>
                <a:cubicBezTo>
                  <a:pt x="5587516" y="530707"/>
                  <a:pt x="5664260" y="565067"/>
                  <a:pt x="5719812" y="620619"/>
                </a:cubicBezTo>
                <a:close/>
              </a:path>
            </a:pathLst>
          </a:custGeom>
          <a:blipFill dpi="0" rotWithShape="0">
            <a:blip r:embed="rId2"/>
            <a:srcRect/>
            <a:tile tx="-1905000" ty="-3175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154F2-699A-4733-B623-BA0623E3951A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573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59CCDC-1337-4A25-8733-19B5382B64A6}"/>
              </a:ext>
            </a:extLst>
          </p:cNvPr>
          <p:cNvSpPr txBox="1"/>
          <p:nvPr/>
        </p:nvSpPr>
        <p:spPr>
          <a:xfrm>
            <a:off x="4151935" y="413468"/>
            <a:ext cx="4295814" cy="66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0CD3FA-FB6B-43CF-8426-68346E75712D}"/>
              </a:ext>
            </a:extLst>
          </p:cNvPr>
          <p:cNvSpPr/>
          <p:nvPr/>
        </p:nvSpPr>
        <p:spPr>
          <a:xfrm>
            <a:off x="737758" y="1377952"/>
            <a:ext cx="50481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0101B559-01BC-489C-8013-537CF93815A5}"/>
              </a:ext>
            </a:extLst>
          </p:cNvPr>
          <p:cNvSpPr txBox="1"/>
          <p:nvPr/>
        </p:nvSpPr>
        <p:spPr>
          <a:xfrm>
            <a:off x="7853794" y="3085934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056301-BC96-4D60-906A-808DA1A2F51D}"/>
              </a:ext>
            </a:extLst>
          </p:cNvPr>
          <p:cNvSpPr/>
          <p:nvPr/>
        </p:nvSpPr>
        <p:spPr>
          <a:xfrm>
            <a:off x="8447749" y="3513742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57EC099-D539-42B3-AE56-4A730647A2FB}"/>
              </a:ext>
            </a:extLst>
          </p:cNvPr>
          <p:cNvSpPr/>
          <p:nvPr/>
        </p:nvSpPr>
        <p:spPr>
          <a:xfrm rot="19663891">
            <a:off x="5261471" y="1266414"/>
            <a:ext cx="6372553" cy="2061358"/>
          </a:xfrm>
          <a:custGeom>
            <a:avLst/>
            <a:gdLst>
              <a:gd name="connsiteX0" fmla="*/ 5719812 w 5809723"/>
              <a:gd name="connsiteY0" fmla="*/ 620619 h 1705993"/>
              <a:gd name="connsiteX1" fmla="*/ 5809723 w 5809723"/>
              <a:gd name="connsiteY1" fmla="*/ 837684 h 1705993"/>
              <a:gd name="connsiteX2" fmla="*/ 5502746 w 5809723"/>
              <a:gd name="connsiteY2" fmla="*/ 1144661 h 1705993"/>
              <a:gd name="connsiteX3" fmla="*/ 4444442 w 5809723"/>
              <a:gd name="connsiteY3" fmla="*/ 1144661 h 1705993"/>
              <a:gd name="connsiteX4" fmla="*/ 4489638 w 5809723"/>
              <a:gd name="connsiteY4" fmla="*/ 1181950 h 1705993"/>
              <a:gd name="connsiteX5" fmla="*/ 4579549 w 5809723"/>
              <a:gd name="connsiteY5" fmla="*/ 1399016 h 1705993"/>
              <a:gd name="connsiteX6" fmla="*/ 4272572 w 5809723"/>
              <a:gd name="connsiteY6" fmla="*/ 1705993 h 1705993"/>
              <a:gd name="connsiteX7" fmla="*/ 306977 w 5809723"/>
              <a:gd name="connsiteY7" fmla="*/ 1705993 h 1705993"/>
              <a:gd name="connsiteX8" fmla="*/ 0 w 5809723"/>
              <a:gd name="connsiteY8" fmla="*/ 1399016 h 1705993"/>
              <a:gd name="connsiteX9" fmla="*/ 306977 w 5809723"/>
              <a:gd name="connsiteY9" fmla="*/ 1092039 h 1705993"/>
              <a:gd name="connsiteX10" fmla="*/ 2126161 w 5809723"/>
              <a:gd name="connsiteY10" fmla="*/ 1092039 h 1705993"/>
              <a:gd name="connsiteX11" fmla="*/ 2080965 w 5809723"/>
              <a:gd name="connsiteY11" fmla="*/ 1054750 h 1705993"/>
              <a:gd name="connsiteX12" fmla="*/ 1991054 w 5809723"/>
              <a:gd name="connsiteY12" fmla="*/ 837684 h 1705993"/>
              <a:gd name="connsiteX13" fmla="*/ 2080965 w 5809723"/>
              <a:gd name="connsiteY13" fmla="*/ 620618 h 1705993"/>
              <a:gd name="connsiteX14" fmla="*/ 2089043 w 5809723"/>
              <a:gd name="connsiteY14" fmla="*/ 613954 h 1705993"/>
              <a:gd name="connsiteX15" fmla="*/ 1674760 w 5809723"/>
              <a:gd name="connsiteY15" fmla="*/ 613954 h 1705993"/>
              <a:gd name="connsiteX16" fmla="*/ 1367783 w 5809723"/>
              <a:gd name="connsiteY16" fmla="*/ 306977 h 1705993"/>
              <a:gd name="connsiteX17" fmla="*/ 1674760 w 5809723"/>
              <a:gd name="connsiteY17" fmla="*/ 0 h 1705993"/>
              <a:gd name="connsiteX18" fmla="*/ 4195891 w 5809723"/>
              <a:gd name="connsiteY18" fmla="*/ 0 h 1705993"/>
              <a:gd name="connsiteX19" fmla="*/ 4502868 w 5809723"/>
              <a:gd name="connsiteY19" fmla="*/ 306977 h 1705993"/>
              <a:gd name="connsiteX20" fmla="*/ 4412957 w 5809723"/>
              <a:gd name="connsiteY20" fmla="*/ 524043 h 1705993"/>
              <a:gd name="connsiteX21" fmla="*/ 4404880 w 5809723"/>
              <a:gd name="connsiteY21" fmla="*/ 530707 h 1705993"/>
              <a:gd name="connsiteX22" fmla="*/ 5502747 w 5809723"/>
              <a:gd name="connsiteY22" fmla="*/ 530707 h 1705993"/>
              <a:gd name="connsiteX23" fmla="*/ 5719812 w 5809723"/>
              <a:gd name="connsiteY23" fmla="*/ 620619 h 170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9723" h="1705993">
                <a:moveTo>
                  <a:pt x="5719812" y="620619"/>
                </a:moveTo>
                <a:cubicBezTo>
                  <a:pt x="5775364" y="676170"/>
                  <a:pt x="5809724" y="752915"/>
                  <a:pt x="5809723" y="837684"/>
                </a:cubicBezTo>
                <a:cubicBezTo>
                  <a:pt x="5809724" y="1007223"/>
                  <a:pt x="5672286" y="1144661"/>
                  <a:pt x="5502746" y="1144661"/>
                </a:cubicBezTo>
                <a:lnTo>
                  <a:pt x="4444442" y="1144661"/>
                </a:lnTo>
                <a:lnTo>
                  <a:pt x="4489638" y="1181950"/>
                </a:lnTo>
                <a:cubicBezTo>
                  <a:pt x="4545189" y="1237502"/>
                  <a:pt x="4579549" y="1314247"/>
                  <a:pt x="4579549" y="1399016"/>
                </a:cubicBezTo>
                <a:cubicBezTo>
                  <a:pt x="4579549" y="1568555"/>
                  <a:pt x="4442111" y="1705993"/>
                  <a:pt x="4272572" y="1705993"/>
                </a:cubicBezTo>
                <a:lnTo>
                  <a:pt x="306977" y="1705993"/>
                </a:lnTo>
                <a:cubicBezTo>
                  <a:pt x="137438" y="1705993"/>
                  <a:pt x="0" y="1568555"/>
                  <a:pt x="0" y="1399016"/>
                </a:cubicBezTo>
                <a:cubicBezTo>
                  <a:pt x="0" y="1229477"/>
                  <a:pt x="137438" y="1092039"/>
                  <a:pt x="306977" y="1092039"/>
                </a:cubicBezTo>
                <a:lnTo>
                  <a:pt x="2126161" y="1092039"/>
                </a:lnTo>
                <a:lnTo>
                  <a:pt x="2080965" y="1054750"/>
                </a:lnTo>
                <a:cubicBezTo>
                  <a:pt x="2025414" y="999198"/>
                  <a:pt x="1991054" y="922453"/>
                  <a:pt x="1991054" y="837684"/>
                </a:cubicBezTo>
                <a:cubicBezTo>
                  <a:pt x="1991054" y="752915"/>
                  <a:pt x="2025413" y="676170"/>
                  <a:pt x="2080965" y="620618"/>
                </a:cubicBezTo>
                <a:lnTo>
                  <a:pt x="2089043" y="613954"/>
                </a:lnTo>
                <a:lnTo>
                  <a:pt x="1674760" y="613954"/>
                </a:lnTo>
                <a:cubicBezTo>
                  <a:pt x="1505221" y="613954"/>
                  <a:pt x="1367783" y="476516"/>
                  <a:pt x="1367783" y="306977"/>
                </a:cubicBezTo>
                <a:cubicBezTo>
                  <a:pt x="1367783" y="137438"/>
                  <a:pt x="1505221" y="0"/>
                  <a:pt x="1674760" y="0"/>
                </a:cubicBezTo>
                <a:lnTo>
                  <a:pt x="4195891" y="0"/>
                </a:lnTo>
                <a:cubicBezTo>
                  <a:pt x="4365430" y="0"/>
                  <a:pt x="4502868" y="137438"/>
                  <a:pt x="4502868" y="306977"/>
                </a:cubicBezTo>
                <a:cubicBezTo>
                  <a:pt x="4502868" y="391747"/>
                  <a:pt x="4468509" y="468491"/>
                  <a:pt x="4412957" y="524043"/>
                </a:cubicBezTo>
                <a:lnTo>
                  <a:pt x="4404880" y="530707"/>
                </a:lnTo>
                <a:lnTo>
                  <a:pt x="5502747" y="530707"/>
                </a:lnTo>
                <a:cubicBezTo>
                  <a:pt x="5587516" y="530707"/>
                  <a:pt x="5664260" y="565067"/>
                  <a:pt x="5719812" y="620619"/>
                </a:cubicBez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C715E-244E-4C71-BCAD-23EEFAAA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0D8866F-E6F4-4FA8-8CA2-6B16858A472C}"/>
              </a:ext>
            </a:extLst>
          </p:cNvPr>
          <p:cNvGrpSpPr/>
          <p:nvPr/>
        </p:nvGrpSpPr>
        <p:grpSpPr>
          <a:xfrm>
            <a:off x="462842" y="2928956"/>
            <a:ext cx="995682" cy="947853"/>
            <a:chOff x="2960645" y="2821258"/>
            <a:chExt cx="1276817" cy="121548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D8FBC52-34F5-4302-A59C-4BBF813A0940}"/>
                </a:ext>
              </a:extLst>
            </p:cNvPr>
            <p:cNvSpPr/>
            <p:nvPr/>
          </p:nvSpPr>
          <p:spPr>
            <a:xfrm>
              <a:off x="3021979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F6E6794-C0AB-41BF-AA83-01C0E1BFC16B}"/>
                </a:ext>
              </a:extLst>
            </p:cNvPr>
            <p:cNvSpPr/>
            <p:nvPr/>
          </p:nvSpPr>
          <p:spPr>
            <a:xfrm>
              <a:off x="2960645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033BD58-85D4-48B3-807C-0DB552F4292C}"/>
              </a:ext>
            </a:extLst>
          </p:cNvPr>
          <p:cNvSpPr txBox="1"/>
          <p:nvPr/>
        </p:nvSpPr>
        <p:spPr>
          <a:xfrm>
            <a:off x="560408" y="2953479"/>
            <a:ext cx="80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65236-6CF0-49E7-989B-587024995BE9}"/>
              </a:ext>
            </a:extLst>
          </p:cNvPr>
          <p:cNvSpPr txBox="1"/>
          <p:nvPr/>
        </p:nvSpPr>
        <p:spPr>
          <a:xfrm>
            <a:off x="1553980" y="2782669"/>
            <a:ext cx="398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9B774-F91B-4BAC-8B90-E6808AD8D938}"/>
              </a:ext>
            </a:extLst>
          </p:cNvPr>
          <p:cNvSpPr/>
          <p:nvPr/>
        </p:nvSpPr>
        <p:spPr>
          <a:xfrm>
            <a:off x="1363692" y="3415144"/>
            <a:ext cx="4366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2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1AC5BF2-E33F-4480-B252-0B946A434646}"/>
              </a:ext>
            </a:extLst>
          </p:cNvPr>
          <p:cNvSpPr/>
          <p:nvPr/>
        </p:nvSpPr>
        <p:spPr>
          <a:xfrm>
            <a:off x="988423" y="600892"/>
            <a:ext cx="5107577" cy="5107577"/>
          </a:xfrm>
          <a:prstGeom prst="ellipse">
            <a:avLst/>
          </a:prstGeom>
          <a:blipFill dpi="0" rotWithShape="1">
            <a:blip r:embed="rId2"/>
            <a:srcRect/>
            <a:tile tx="0" ty="-3302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DACD5BB-7D51-44DA-B1E1-038E9E99494A}"/>
              </a:ext>
            </a:extLst>
          </p:cNvPr>
          <p:cNvSpPr/>
          <p:nvPr/>
        </p:nvSpPr>
        <p:spPr>
          <a:xfrm>
            <a:off x="1002081" y="608905"/>
            <a:ext cx="5107577" cy="5107577"/>
          </a:xfrm>
          <a:prstGeom prst="ellipse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030063-2354-44E3-B8F1-320A40E71118}"/>
              </a:ext>
            </a:extLst>
          </p:cNvPr>
          <p:cNvSpPr/>
          <p:nvPr/>
        </p:nvSpPr>
        <p:spPr>
          <a:xfrm>
            <a:off x="1662247" y="1274715"/>
            <a:ext cx="3759927" cy="3759927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DC70AD26-638A-41CF-8F30-53AC239EB06E}"/>
              </a:ext>
            </a:extLst>
          </p:cNvPr>
          <p:cNvSpPr txBox="1"/>
          <p:nvPr/>
        </p:nvSpPr>
        <p:spPr>
          <a:xfrm>
            <a:off x="7852447" y="111863"/>
            <a:ext cx="344058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DD7500-AB16-4C2E-977B-ACEDDE2C1D2B}"/>
              </a:ext>
            </a:extLst>
          </p:cNvPr>
          <p:cNvSpPr/>
          <p:nvPr/>
        </p:nvSpPr>
        <p:spPr>
          <a:xfrm>
            <a:off x="6732993" y="1054892"/>
            <a:ext cx="45686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5F3E26-9887-41AF-9706-9D16DF3926AB}"/>
              </a:ext>
            </a:extLst>
          </p:cNvPr>
          <p:cNvSpPr/>
          <p:nvPr/>
        </p:nvSpPr>
        <p:spPr>
          <a:xfrm>
            <a:off x="6683456" y="4164568"/>
            <a:ext cx="658906" cy="658906"/>
          </a:xfrm>
          <a:prstGeom prst="ellipse">
            <a:avLst/>
          </a:prstGeom>
          <a:solidFill>
            <a:srgbClr val="14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3C79DE-D16B-4BF5-8957-6C194CF7398C}"/>
              </a:ext>
            </a:extLst>
          </p:cNvPr>
          <p:cNvSpPr/>
          <p:nvPr/>
        </p:nvSpPr>
        <p:spPr>
          <a:xfrm>
            <a:off x="9855490" y="4122512"/>
            <a:ext cx="658906" cy="658906"/>
          </a:xfrm>
          <a:prstGeom prst="ellipse">
            <a:avLst/>
          </a:prstGeom>
          <a:solidFill>
            <a:srgbClr val="1425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49097E-2A34-47C6-A8C6-8E47D8ADE52D}"/>
              </a:ext>
            </a:extLst>
          </p:cNvPr>
          <p:cNvSpPr txBox="1"/>
          <p:nvPr/>
        </p:nvSpPr>
        <p:spPr>
          <a:xfrm>
            <a:off x="4635792" y="4781418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158E0D-C372-436D-AF5F-70DBABDE3E50}"/>
              </a:ext>
            </a:extLst>
          </p:cNvPr>
          <p:cNvSpPr/>
          <p:nvPr/>
        </p:nvSpPr>
        <p:spPr>
          <a:xfrm>
            <a:off x="5266578" y="5209226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7C9FFA2A-4369-4891-8A9C-ABCC8F1C8F13}"/>
              </a:ext>
            </a:extLst>
          </p:cNvPr>
          <p:cNvSpPr txBox="1"/>
          <p:nvPr/>
        </p:nvSpPr>
        <p:spPr>
          <a:xfrm>
            <a:off x="7692581" y="4781418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442154-860A-4AC5-9ACA-2F7478F9B138}"/>
              </a:ext>
            </a:extLst>
          </p:cNvPr>
          <p:cNvSpPr/>
          <p:nvPr/>
        </p:nvSpPr>
        <p:spPr>
          <a:xfrm>
            <a:off x="8323367" y="5209226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D9F12-B2F3-4676-95C3-426C31DE46D1}"/>
              </a:ext>
            </a:extLst>
          </p:cNvPr>
          <p:cNvSpPr txBox="1"/>
          <p:nvPr/>
        </p:nvSpPr>
        <p:spPr>
          <a:xfrm>
            <a:off x="2185375" y="1682416"/>
            <a:ext cx="2723823" cy="2960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rgbClr val="35739F"/>
                </a:solidFill>
                <a:effectLst>
                  <a:outerShdw blurRad="50800" dist="50800" dir="5400000" algn="ctr" rotWithShape="0">
                    <a:srgbClr val="000000">
                      <a:alpha val="98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第三章</a:t>
            </a:r>
            <a:endParaRPr lang="en-US" altLang="zh-CN" sz="6600" b="1" dirty="0">
              <a:solidFill>
                <a:srgbClr val="35739F"/>
              </a:solidFill>
              <a:effectLst>
                <a:outerShdw blurRad="50800" dist="50800" dir="5400000" algn="ctr" rotWithShape="0">
                  <a:srgbClr val="000000">
                    <a:alpha val="98000"/>
                  </a:srgb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rgbClr val="35739F"/>
                </a:solidFill>
                <a:effectLst>
                  <a:outerShdw blurRad="50800" dist="50800" dir="5400000" algn="ctr" rotWithShape="0">
                    <a:srgbClr val="000000">
                      <a:alpha val="98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简述</a:t>
            </a:r>
          </a:p>
        </p:txBody>
      </p:sp>
    </p:spTree>
    <p:extLst>
      <p:ext uri="{BB962C8B-B14F-4D97-AF65-F5344CB8AC3E}">
        <p14:creationId xmlns:p14="http://schemas.microsoft.com/office/powerpoint/2010/main" val="24816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B5896-C4E1-4372-9428-3FEAE945007A}"/>
              </a:ext>
            </a:extLst>
          </p:cNvPr>
          <p:cNvSpPr/>
          <p:nvPr/>
        </p:nvSpPr>
        <p:spPr>
          <a:xfrm>
            <a:off x="1" y="1436915"/>
            <a:ext cx="6014298" cy="5421086"/>
          </a:xfrm>
          <a:custGeom>
            <a:avLst/>
            <a:gdLst>
              <a:gd name="connsiteX0" fmla="*/ 0 w 5676405"/>
              <a:gd name="connsiteY0" fmla="*/ 0 h 5397335"/>
              <a:gd name="connsiteX1" fmla="*/ 5676405 w 5676405"/>
              <a:gd name="connsiteY1" fmla="*/ 0 h 5397335"/>
              <a:gd name="connsiteX2" fmla="*/ 5676405 w 5676405"/>
              <a:gd name="connsiteY2" fmla="*/ 5397335 h 5397335"/>
              <a:gd name="connsiteX3" fmla="*/ 0 w 5676405"/>
              <a:gd name="connsiteY3" fmla="*/ 5397335 h 5397335"/>
              <a:gd name="connsiteX4" fmla="*/ 0 w 5676405"/>
              <a:gd name="connsiteY4" fmla="*/ 0 h 5397335"/>
              <a:gd name="connsiteX0" fmla="*/ 0 w 6385956"/>
              <a:gd name="connsiteY0" fmla="*/ 674667 h 6072002"/>
              <a:gd name="connsiteX1" fmla="*/ 5676405 w 6385956"/>
              <a:gd name="connsiteY1" fmla="*/ 674667 h 6072002"/>
              <a:gd name="connsiteX2" fmla="*/ 5676405 w 6385956"/>
              <a:gd name="connsiteY2" fmla="*/ 6072002 h 6072002"/>
              <a:gd name="connsiteX3" fmla="*/ 0 w 6385956"/>
              <a:gd name="connsiteY3" fmla="*/ 6072002 h 6072002"/>
              <a:gd name="connsiteX4" fmla="*/ 0 w 6385956"/>
              <a:gd name="connsiteY4" fmla="*/ 674667 h 6072002"/>
              <a:gd name="connsiteX0" fmla="*/ 0 w 6033544"/>
              <a:gd name="connsiteY0" fmla="*/ 623604 h 6020939"/>
              <a:gd name="connsiteX1" fmla="*/ 4548249 w 6033544"/>
              <a:gd name="connsiteY1" fmla="*/ 730482 h 6020939"/>
              <a:gd name="connsiteX2" fmla="*/ 5676405 w 6033544"/>
              <a:gd name="connsiteY2" fmla="*/ 6020939 h 6020939"/>
              <a:gd name="connsiteX3" fmla="*/ 0 w 6033544"/>
              <a:gd name="connsiteY3" fmla="*/ 6020939 h 6020939"/>
              <a:gd name="connsiteX4" fmla="*/ 0 w 6033544"/>
              <a:gd name="connsiteY4" fmla="*/ 623604 h 602093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86640"/>
              <a:gd name="connsiteY0" fmla="*/ 266419 h 5663754"/>
              <a:gd name="connsiteX1" fmla="*/ 2006929 w 5986640"/>
              <a:gd name="connsiteY1" fmla="*/ 1406450 h 5663754"/>
              <a:gd name="connsiteX2" fmla="*/ 4548249 w 5986640"/>
              <a:gd name="connsiteY2" fmla="*/ 373297 h 5663754"/>
              <a:gd name="connsiteX3" fmla="*/ 5676405 w 5986640"/>
              <a:gd name="connsiteY3" fmla="*/ 5663754 h 5663754"/>
              <a:gd name="connsiteX4" fmla="*/ 0 w 5986640"/>
              <a:gd name="connsiteY4" fmla="*/ 5663754 h 5663754"/>
              <a:gd name="connsiteX5" fmla="*/ 0 w 5986640"/>
              <a:gd name="connsiteY5" fmla="*/ 266419 h 5663754"/>
              <a:gd name="connsiteX0" fmla="*/ 0 w 5986640"/>
              <a:gd name="connsiteY0" fmla="*/ 264528 h 5685614"/>
              <a:gd name="connsiteX1" fmla="*/ 2006929 w 5986640"/>
              <a:gd name="connsiteY1" fmla="*/ 1428310 h 5685614"/>
              <a:gd name="connsiteX2" fmla="*/ 4548249 w 5986640"/>
              <a:gd name="connsiteY2" fmla="*/ 395157 h 5685614"/>
              <a:gd name="connsiteX3" fmla="*/ 5676405 w 5986640"/>
              <a:gd name="connsiteY3" fmla="*/ 5685614 h 5685614"/>
              <a:gd name="connsiteX4" fmla="*/ 0 w 5986640"/>
              <a:gd name="connsiteY4" fmla="*/ 5685614 h 5685614"/>
              <a:gd name="connsiteX5" fmla="*/ 0 w 5986640"/>
              <a:gd name="connsiteY5" fmla="*/ 264528 h 5685614"/>
              <a:gd name="connsiteX0" fmla="*/ 0 w 5987385"/>
              <a:gd name="connsiteY0" fmla="*/ 516214 h 5937300"/>
              <a:gd name="connsiteX1" fmla="*/ 1971303 w 5987385"/>
              <a:gd name="connsiteY1" fmla="*/ 290583 h 5937300"/>
              <a:gd name="connsiteX2" fmla="*/ 4548249 w 5987385"/>
              <a:gd name="connsiteY2" fmla="*/ 646843 h 5937300"/>
              <a:gd name="connsiteX3" fmla="*/ 5676405 w 5987385"/>
              <a:gd name="connsiteY3" fmla="*/ 5937300 h 5937300"/>
              <a:gd name="connsiteX4" fmla="*/ 0 w 5987385"/>
              <a:gd name="connsiteY4" fmla="*/ 5937300 h 5937300"/>
              <a:gd name="connsiteX5" fmla="*/ 0 w 5987385"/>
              <a:gd name="connsiteY5" fmla="*/ 516214 h 5937300"/>
              <a:gd name="connsiteX0" fmla="*/ 0 w 6137378"/>
              <a:gd name="connsiteY0" fmla="*/ 516214 h 5937300"/>
              <a:gd name="connsiteX1" fmla="*/ 1971303 w 6137378"/>
              <a:gd name="connsiteY1" fmla="*/ 290583 h 5937300"/>
              <a:gd name="connsiteX2" fmla="*/ 4548249 w 6137378"/>
              <a:gd name="connsiteY2" fmla="*/ 646843 h 5937300"/>
              <a:gd name="connsiteX3" fmla="*/ 5664530 w 6137378"/>
              <a:gd name="connsiteY3" fmla="*/ 3235663 h 5937300"/>
              <a:gd name="connsiteX4" fmla="*/ 5676405 w 6137378"/>
              <a:gd name="connsiteY4" fmla="*/ 5937300 h 5937300"/>
              <a:gd name="connsiteX5" fmla="*/ 0 w 6137378"/>
              <a:gd name="connsiteY5" fmla="*/ 5937300 h 5937300"/>
              <a:gd name="connsiteX6" fmla="*/ 0 w 6137378"/>
              <a:gd name="connsiteY6" fmla="*/ 516214 h 5937300"/>
              <a:gd name="connsiteX0" fmla="*/ 0 w 6014298"/>
              <a:gd name="connsiteY0" fmla="*/ 516214 h 5937300"/>
              <a:gd name="connsiteX1" fmla="*/ 1971303 w 6014298"/>
              <a:gd name="connsiteY1" fmla="*/ 290583 h 5937300"/>
              <a:gd name="connsiteX2" fmla="*/ 4548249 w 6014298"/>
              <a:gd name="connsiteY2" fmla="*/ 646843 h 5937300"/>
              <a:gd name="connsiteX3" fmla="*/ 5118265 w 6014298"/>
              <a:gd name="connsiteY3" fmla="*/ 3401918 h 5937300"/>
              <a:gd name="connsiteX4" fmla="*/ 5676405 w 6014298"/>
              <a:gd name="connsiteY4" fmla="*/ 5937300 h 5937300"/>
              <a:gd name="connsiteX5" fmla="*/ 0 w 6014298"/>
              <a:gd name="connsiteY5" fmla="*/ 5937300 h 5937300"/>
              <a:gd name="connsiteX6" fmla="*/ 0 w 6014298"/>
              <a:gd name="connsiteY6" fmla="*/ 516214 h 5937300"/>
              <a:gd name="connsiteX0" fmla="*/ 0 w 6014298"/>
              <a:gd name="connsiteY0" fmla="*/ 240196 h 5661282"/>
              <a:gd name="connsiteX1" fmla="*/ 1971303 w 6014298"/>
              <a:gd name="connsiteY1" fmla="*/ 14565 h 5661282"/>
              <a:gd name="connsiteX2" fmla="*/ 4548249 w 6014298"/>
              <a:gd name="connsiteY2" fmla="*/ 370825 h 5661282"/>
              <a:gd name="connsiteX3" fmla="*/ 5118265 w 6014298"/>
              <a:gd name="connsiteY3" fmla="*/ 3125900 h 5661282"/>
              <a:gd name="connsiteX4" fmla="*/ 5676405 w 6014298"/>
              <a:gd name="connsiteY4" fmla="*/ 5661282 h 5661282"/>
              <a:gd name="connsiteX5" fmla="*/ 0 w 6014298"/>
              <a:gd name="connsiteY5" fmla="*/ 5661282 h 5661282"/>
              <a:gd name="connsiteX6" fmla="*/ 0 w 6014298"/>
              <a:gd name="connsiteY6" fmla="*/ 240196 h 5661282"/>
              <a:gd name="connsiteX0" fmla="*/ 0 w 6014298"/>
              <a:gd name="connsiteY0" fmla="*/ 0 h 5421086"/>
              <a:gd name="connsiteX1" fmla="*/ 2161308 w 6014298"/>
              <a:gd name="connsiteY1" fmla="*/ 724395 h 5421086"/>
              <a:gd name="connsiteX2" fmla="*/ 4548249 w 6014298"/>
              <a:gd name="connsiteY2" fmla="*/ 130629 h 5421086"/>
              <a:gd name="connsiteX3" fmla="*/ 5118265 w 6014298"/>
              <a:gd name="connsiteY3" fmla="*/ 2885704 h 5421086"/>
              <a:gd name="connsiteX4" fmla="*/ 5676405 w 6014298"/>
              <a:gd name="connsiteY4" fmla="*/ 5421086 h 5421086"/>
              <a:gd name="connsiteX5" fmla="*/ 0 w 6014298"/>
              <a:gd name="connsiteY5" fmla="*/ 5421086 h 5421086"/>
              <a:gd name="connsiteX6" fmla="*/ 0 w 6014298"/>
              <a:gd name="connsiteY6" fmla="*/ 0 h 5421086"/>
              <a:gd name="connsiteX0" fmla="*/ 0 w 6014298"/>
              <a:gd name="connsiteY0" fmla="*/ 0 h 5421086"/>
              <a:gd name="connsiteX1" fmla="*/ 2161308 w 6014298"/>
              <a:gd name="connsiteY1" fmla="*/ 724395 h 5421086"/>
              <a:gd name="connsiteX2" fmla="*/ 4263242 w 6014298"/>
              <a:gd name="connsiteY2" fmla="*/ 688769 h 5421086"/>
              <a:gd name="connsiteX3" fmla="*/ 5118265 w 6014298"/>
              <a:gd name="connsiteY3" fmla="*/ 2885704 h 5421086"/>
              <a:gd name="connsiteX4" fmla="*/ 5676405 w 6014298"/>
              <a:gd name="connsiteY4" fmla="*/ 5421086 h 5421086"/>
              <a:gd name="connsiteX5" fmla="*/ 0 w 6014298"/>
              <a:gd name="connsiteY5" fmla="*/ 5421086 h 5421086"/>
              <a:gd name="connsiteX6" fmla="*/ 0 w 6014298"/>
              <a:gd name="connsiteY6" fmla="*/ 0 h 542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4298" h="5421086">
                <a:moveTo>
                  <a:pt x="0" y="0"/>
                </a:moveTo>
                <a:cubicBezTo>
                  <a:pt x="524494" y="606631"/>
                  <a:pt x="1450768" y="609600"/>
                  <a:pt x="2161308" y="724395"/>
                </a:cubicBezTo>
                <a:cubicBezTo>
                  <a:pt x="2871848" y="839190"/>
                  <a:pt x="3770416" y="328551"/>
                  <a:pt x="4263242" y="688769"/>
                </a:cubicBezTo>
                <a:cubicBezTo>
                  <a:pt x="4756068" y="1048987"/>
                  <a:pt x="4930239" y="2003961"/>
                  <a:pt x="5118265" y="2885704"/>
                </a:cubicBezTo>
                <a:cubicBezTo>
                  <a:pt x="5306291" y="3767447"/>
                  <a:pt x="6620493" y="4970813"/>
                  <a:pt x="5676405" y="5421086"/>
                </a:cubicBezTo>
                <a:lnTo>
                  <a:pt x="0" y="54210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A1D84858-0D47-48FD-AE75-0B0D2C00010B}"/>
              </a:ext>
            </a:extLst>
          </p:cNvPr>
          <p:cNvSpPr/>
          <p:nvPr/>
        </p:nvSpPr>
        <p:spPr>
          <a:xfrm>
            <a:off x="0" y="1445164"/>
            <a:ext cx="6014298" cy="5421086"/>
          </a:xfrm>
          <a:custGeom>
            <a:avLst/>
            <a:gdLst>
              <a:gd name="connsiteX0" fmla="*/ 0 w 5676405"/>
              <a:gd name="connsiteY0" fmla="*/ 0 h 5397335"/>
              <a:gd name="connsiteX1" fmla="*/ 5676405 w 5676405"/>
              <a:gd name="connsiteY1" fmla="*/ 0 h 5397335"/>
              <a:gd name="connsiteX2" fmla="*/ 5676405 w 5676405"/>
              <a:gd name="connsiteY2" fmla="*/ 5397335 h 5397335"/>
              <a:gd name="connsiteX3" fmla="*/ 0 w 5676405"/>
              <a:gd name="connsiteY3" fmla="*/ 5397335 h 5397335"/>
              <a:gd name="connsiteX4" fmla="*/ 0 w 5676405"/>
              <a:gd name="connsiteY4" fmla="*/ 0 h 5397335"/>
              <a:gd name="connsiteX0" fmla="*/ 0 w 6385956"/>
              <a:gd name="connsiteY0" fmla="*/ 674667 h 6072002"/>
              <a:gd name="connsiteX1" fmla="*/ 5676405 w 6385956"/>
              <a:gd name="connsiteY1" fmla="*/ 674667 h 6072002"/>
              <a:gd name="connsiteX2" fmla="*/ 5676405 w 6385956"/>
              <a:gd name="connsiteY2" fmla="*/ 6072002 h 6072002"/>
              <a:gd name="connsiteX3" fmla="*/ 0 w 6385956"/>
              <a:gd name="connsiteY3" fmla="*/ 6072002 h 6072002"/>
              <a:gd name="connsiteX4" fmla="*/ 0 w 6385956"/>
              <a:gd name="connsiteY4" fmla="*/ 674667 h 6072002"/>
              <a:gd name="connsiteX0" fmla="*/ 0 w 6033544"/>
              <a:gd name="connsiteY0" fmla="*/ 623604 h 6020939"/>
              <a:gd name="connsiteX1" fmla="*/ 4548249 w 6033544"/>
              <a:gd name="connsiteY1" fmla="*/ 730482 h 6020939"/>
              <a:gd name="connsiteX2" fmla="*/ 5676405 w 6033544"/>
              <a:gd name="connsiteY2" fmla="*/ 6020939 h 6020939"/>
              <a:gd name="connsiteX3" fmla="*/ 0 w 6033544"/>
              <a:gd name="connsiteY3" fmla="*/ 6020939 h 6020939"/>
              <a:gd name="connsiteX4" fmla="*/ 0 w 6033544"/>
              <a:gd name="connsiteY4" fmla="*/ 623604 h 602093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97333"/>
              <a:gd name="connsiteY0" fmla="*/ 674684 h 6072019"/>
              <a:gd name="connsiteX1" fmla="*/ 1508165 w 5997333"/>
              <a:gd name="connsiteY1" fmla="*/ 92793 h 6072019"/>
              <a:gd name="connsiteX2" fmla="*/ 4548249 w 5997333"/>
              <a:gd name="connsiteY2" fmla="*/ 781562 h 6072019"/>
              <a:gd name="connsiteX3" fmla="*/ 5676405 w 5997333"/>
              <a:gd name="connsiteY3" fmla="*/ 6072019 h 6072019"/>
              <a:gd name="connsiteX4" fmla="*/ 0 w 5997333"/>
              <a:gd name="connsiteY4" fmla="*/ 6072019 h 6072019"/>
              <a:gd name="connsiteX5" fmla="*/ 0 w 5997333"/>
              <a:gd name="connsiteY5" fmla="*/ 674684 h 6072019"/>
              <a:gd name="connsiteX0" fmla="*/ 0 w 5986640"/>
              <a:gd name="connsiteY0" fmla="*/ 266419 h 5663754"/>
              <a:gd name="connsiteX1" fmla="*/ 2006929 w 5986640"/>
              <a:gd name="connsiteY1" fmla="*/ 1406450 h 5663754"/>
              <a:gd name="connsiteX2" fmla="*/ 4548249 w 5986640"/>
              <a:gd name="connsiteY2" fmla="*/ 373297 h 5663754"/>
              <a:gd name="connsiteX3" fmla="*/ 5676405 w 5986640"/>
              <a:gd name="connsiteY3" fmla="*/ 5663754 h 5663754"/>
              <a:gd name="connsiteX4" fmla="*/ 0 w 5986640"/>
              <a:gd name="connsiteY4" fmla="*/ 5663754 h 5663754"/>
              <a:gd name="connsiteX5" fmla="*/ 0 w 5986640"/>
              <a:gd name="connsiteY5" fmla="*/ 266419 h 5663754"/>
              <a:gd name="connsiteX0" fmla="*/ 0 w 5986640"/>
              <a:gd name="connsiteY0" fmla="*/ 264528 h 5685614"/>
              <a:gd name="connsiteX1" fmla="*/ 2006929 w 5986640"/>
              <a:gd name="connsiteY1" fmla="*/ 1428310 h 5685614"/>
              <a:gd name="connsiteX2" fmla="*/ 4548249 w 5986640"/>
              <a:gd name="connsiteY2" fmla="*/ 395157 h 5685614"/>
              <a:gd name="connsiteX3" fmla="*/ 5676405 w 5986640"/>
              <a:gd name="connsiteY3" fmla="*/ 5685614 h 5685614"/>
              <a:gd name="connsiteX4" fmla="*/ 0 w 5986640"/>
              <a:gd name="connsiteY4" fmla="*/ 5685614 h 5685614"/>
              <a:gd name="connsiteX5" fmla="*/ 0 w 5986640"/>
              <a:gd name="connsiteY5" fmla="*/ 264528 h 5685614"/>
              <a:gd name="connsiteX0" fmla="*/ 0 w 5987385"/>
              <a:gd name="connsiteY0" fmla="*/ 516214 h 5937300"/>
              <a:gd name="connsiteX1" fmla="*/ 1971303 w 5987385"/>
              <a:gd name="connsiteY1" fmla="*/ 290583 h 5937300"/>
              <a:gd name="connsiteX2" fmla="*/ 4548249 w 5987385"/>
              <a:gd name="connsiteY2" fmla="*/ 646843 h 5937300"/>
              <a:gd name="connsiteX3" fmla="*/ 5676405 w 5987385"/>
              <a:gd name="connsiteY3" fmla="*/ 5937300 h 5937300"/>
              <a:gd name="connsiteX4" fmla="*/ 0 w 5987385"/>
              <a:gd name="connsiteY4" fmla="*/ 5937300 h 5937300"/>
              <a:gd name="connsiteX5" fmla="*/ 0 w 5987385"/>
              <a:gd name="connsiteY5" fmla="*/ 516214 h 5937300"/>
              <a:gd name="connsiteX0" fmla="*/ 0 w 6137378"/>
              <a:gd name="connsiteY0" fmla="*/ 516214 h 5937300"/>
              <a:gd name="connsiteX1" fmla="*/ 1971303 w 6137378"/>
              <a:gd name="connsiteY1" fmla="*/ 290583 h 5937300"/>
              <a:gd name="connsiteX2" fmla="*/ 4548249 w 6137378"/>
              <a:gd name="connsiteY2" fmla="*/ 646843 h 5937300"/>
              <a:gd name="connsiteX3" fmla="*/ 5664530 w 6137378"/>
              <a:gd name="connsiteY3" fmla="*/ 3235663 h 5937300"/>
              <a:gd name="connsiteX4" fmla="*/ 5676405 w 6137378"/>
              <a:gd name="connsiteY4" fmla="*/ 5937300 h 5937300"/>
              <a:gd name="connsiteX5" fmla="*/ 0 w 6137378"/>
              <a:gd name="connsiteY5" fmla="*/ 5937300 h 5937300"/>
              <a:gd name="connsiteX6" fmla="*/ 0 w 6137378"/>
              <a:gd name="connsiteY6" fmla="*/ 516214 h 5937300"/>
              <a:gd name="connsiteX0" fmla="*/ 0 w 6014298"/>
              <a:gd name="connsiteY0" fmla="*/ 516214 h 5937300"/>
              <a:gd name="connsiteX1" fmla="*/ 1971303 w 6014298"/>
              <a:gd name="connsiteY1" fmla="*/ 290583 h 5937300"/>
              <a:gd name="connsiteX2" fmla="*/ 4548249 w 6014298"/>
              <a:gd name="connsiteY2" fmla="*/ 646843 h 5937300"/>
              <a:gd name="connsiteX3" fmla="*/ 5118265 w 6014298"/>
              <a:gd name="connsiteY3" fmla="*/ 3401918 h 5937300"/>
              <a:gd name="connsiteX4" fmla="*/ 5676405 w 6014298"/>
              <a:gd name="connsiteY4" fmla="*/ 5937300 h 5937300"/>
              <a:gd name="connsiteX5" fmla="*/ 0 w 6014298"/>
              <a:gd name="connsiteY5" fmla="*/ 5937300 h 5937300"/>
              <a:gd name="connsiteX6" fmla="*/ 0 w 6014298"/>
              <a:gd name="connsiteY6" fmla="*/ 516214 h 5937300"/>
              <a:gd name="connsiteX0" fmla="*/ 0 w 6014298"/>
              <a:gd name="connsiteY0" fmla="*/ 240196 h 5661282"/>
              <a:gd name="connsiteX1" fmla="*/ 1971303 w 6014298"/>
              <a:gd name="connsiteY1" fmla="*/ 14565 h 5661282"/>
              <a:gd name="connsiteX2" fmla="*/ 4548249 w 6014298"/>
              <a:gd name="connsiteY2" fmla="*/ 370825 h 5661282"/>
              <a:gd name="connsiteX3" fmla="*/ 5118265 w 6014298"/>
              <a:gd name="connsiteY3" fmla="*/ 3125900 h 5661282"/>
              <a:gd name="connsiteX4" fmla="*/ 5676405 w 6014298"/>
              <a:gd name="connsiteY4" fmla="*/ 5661282 h 5661282"/>
              <a:gd name="connsiteX5" fmla="*/ 0 w 6014298"/>
              <a:gd name="connsiteY5" fmla="*/ 5661282 h 5661282"/>
              <a:gd name="connsiteX6" fmla="*/ 0 w 6014298"/>
              <a:gd name="connsiteY6" fmla="*/ 240196 h 5661282"/>
              <a:gd name="connsiteX0" fmla="*/ 0 w 6014298"/>
              <a:gd name="connsiteY0" fmla="*/ 0 h 5421086"/>
              <a:gd name="connsiteX1" fmla="*/ 2161308 w 6014298"/>
              <a:gd name="connsiteY1" fmla="*/ 724395 h 5421086"/>
              <a:gd name="connsiteX2" fmla="*/ 4548249 w 6014298"/>
              <a:gd name="connsiteY2" fmla="*/ 130629 h 5421086"/>
              <a:gd name="connsiteX3" fmla="*/ 5118265 w 6014298"/>
              <a:gd name="connsiteY3" fmla="*/ 2885704 h 5421086"/>
              <a:gd name="connsiteX4" fmla="*/ 5676405 w 6014298"/>
              <a:gd name="connsiteY4" fmla="*/ 5421086 h 5421086"/>
              <a:gd name="connsiteX5" fmla="*/ 0 w 6014298"/>
              <a:gd name="connsiteY5" fmla="*/ 5421086 h 5421086"/>
              <a:gd name="connsiteX6" fmla="*/ 0 w 6014298"/>
              <a:gd name="connsiteY6" fmla="*/ 0 h 5421086"/>
              <a:gd name="connsiteX0" fmla="*/ 0 w 6014298"/>
              <a:gd name="connsiteY0" fmla="*/ 0 h 5421086"/>
              <a:gd name="connsiteX1" fmla="*/ 2161308 w 6014298"/>
              <a:gd name="connsiteY1" fmla="*/ 724395 h 5421086"/>
              <a:gd name="connsiteX2" fmla="*/ 4263242 w 6014298"/>
              <a:gd name="connsiteY2" fmla="*/ 688769 h 5421086"/>
              <a:gd name="connsiteX3" fmla="*/ 5118265 w 6014298"/>
              <a:gd name="connsiteY3" fmla="*/ 2885704 h 5421086"/>
              <a:gd name="connsiteX4" fmla="*/ 5676405 w 6014298"/>
              <a:gd name="connsiteY4" fmla="*/ 5421086 h 5421086"/>
              <a:gd name="connsiteX5" fmla="*/ 0 w 6014298"/>
              <a:gd name="connsiteY5" fmla="*/ 5421086 h 5421086"/>
              <a:gd name="connsiteX6" fmla="*/ 0 w 6014298"/>
              <a:gd name="connsiteY6" fmla="*/ 0 h 542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4298" h="5421086">
                <a:moveTo>
                  <a:pt x="0" y="0"/>
                </a:moveTo>
                <a:cubicBezTo>
                  <a:pt x="524494" y="606631"/>
                  <a:pt x="1450768" y="609600"/>
                  <a:pt x="2161308" y="724395"/>
                </a:cubicBezTo>
                <a:cubicBezTo>
                  <a:pt x="2871848" y="839190"/>
                  <a:pt x="3770416" y="328551"/>
                  <a:pt x="4263242" y="688769"/>
                </a:cubicBezTo>
                <a:cubicBezTo>
                  <a:pt x="4756068" y="1048987"/>
                  <a:pt x="4930239" y="2003961"/>
                  <a:pt x="5118265" y="2885704"/>
                </a:cubicBezTo>
                <a:cubicBezTo>
                  <a:pt x="5306291" y="3767447"/>
                  <a:pt x="6620493" y="4970813"/>
                  <a:pt x="5676405" y="5421086"/>
                </a:cubicBezTo>
                <a:lnTo>
                  <a:pt x="0" y="5421086"/>
                </a:lnTo>
                <a:lnTo>
                  <a:pt x="0" y="0"/>
                </a:ln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F8426FAD-4104-4A8D-B85C-7C4A1F9E6D7F}"/>
              </a:ext>
            </a:extLst>
          </p:cNvPr>
          <p:cNvSpPr txBox="1"/>
          <p:nvPr/>
        </p:nvSpPr>
        <p:spPr>
          <a:xfrm>
            <a:off x="543639" y="3270437"/>
            <a:ext cx="3819947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C52FE1-FBBC-4341-B259-F39EC7598CBD}"/>
              </a:ext>
            </a:extLst>
          </p:cNvPr>
          <p:cNvSpPr/>
          <p:nvPr/>
        </p:nvSpPr>
        <p:spPr>
          <a:xfrm>
            <a:off x="760020" y="4147458"/>
            <a:ext cx="36035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8DDB6-7D8C-4152-BB1F-4B2C55A0AB7C}"/>
              </a:ext>
            </a:extLst>
          </p:cNvPr>
          <p:cNvSpPr txBox="1"/>
          <p:nvPr/>
        </p:nvSpPr>
        <p:spPr>
          <a:xfrm>
            <a:off x="7412509" y="1887618"/>
            <a:ext cx="390786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E4719E-B537-485E-8A33-BED8E79381B2}"/>
              </a:ext>
            </a:extLst>
          </p:cNvPr>
          <p:cNvSpPr/>
          <p:nvPr/>
        </p:nvSpPr>
        <p:spPr>
          <a:xfrm>
            <a:off x="6014299" y="2471111"/>
            <a:ext cx="5306072" cy="3369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D2E9A-8C15-4CAB-830F-0B52A12AFAF9}"/>
              </a:ext>
            </a:extLst>
          </p:cNvPr>
          <p:cNvSpPr txBox="1"/>
          <p:nvPr/>
        </p:nvSpPr>
        <p:spPr>
          <a:xfrm>
            <a:off x="3046734" y="297379"/>
            <a:ext cx="6164501" cy="99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2126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342F3F1-3B1C-4E9F-AF72-15B90D134C3C}"/>
              </a:ext>
            </a:extLst>
          </p:cNvPr>
          <p:cNvSpPr/>
          <p:nvPr/>
        </p:nvSpPr>
        <p:spPr>
          <a:xfrm>
            <a:off x="-14515" y="-1"/>
            <a:ext cx="5675086" cy="6865256"/>
          </a:xfrm>
          <a:custGeom>
            <a:avLst/>
            <a:gdLst>
              <a:gd name="connsiteX0" fmla="*/ 1 w 5675086"/>
              <a:gd name="connsiteY0" fmla="*/ 0 h 6865256"/>
              <a:gd name="connsiteX1" fmla="*/ 5675086 w 5675086"/>
              <a:gd name="connsiteY1" fmla="*/ 0 h 6865256"/>
              <a:gd name="connsiteX2" fmla="*/ 2825495 w 5675086"/>
              <a:gd name="connsiteY2" fmla="*/ 3432628 h 6865256"/>
              <a:gd name="connsiteX3" fmla="*/ 5675086 w 5675086"/>
              <a:gd name="connsiteY3" fmla="*/ 6865256 h 6865256"/>
              <a:gd name="connsiteX4" fmla="*/ 1 w 5675086"/>
              <a:gd name="connsiteY4" fmla="*/ 6865256 h 6865256"/>
              <a:gd name="connsiteX5" fmla="*/ 1 w 5675086"/>
              <a:gd name="connsiteY5" fmla="*/ 6836228 h 6865256"/>
              <a:gd name="connsiteX6" fmla="*/ 0 w 5675086"/>
              <a:gd name="connsiteY6" fmla="*/ 6836229 h 6865256"/>
              <a:gd name="connsiteX7" fmla="*/ 1 w 5675086"/>
              <a:gd name="connsiteY7" fmla="*/ 3432628 h 6865256"/>
              <a:gd name="connsiteX8" fmla="*/ 0 w 5675086"/>
              <a:gd name="connsiteY8" fmla="*/ 29027 h 6865256"/>
              <a:gd name="connsiteX9" fmla="*/ 1 w 5675086"/>
              <a:gd name="connsiteY9" fmla="*/ 29028 h 686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5086" h="6865256">
                <a:moveTo>
                  <a:pt x="1" y="0"/>
                </a:moveTo>
                <a:lnTo>
                  <a:pt x="5675086" y="0"/>
                </a:lnTo>
                <a:lnTo>
                  <a:pt x="2825495" y="3432628"/>
                </a:lnTo>
                <a:lnTo>
                  <a:pt x="5675086" y="6865256"/>
                </a:lnTo>
                <a:lnTo>
                  <a:pt x="1" y="6865256"/>
                </a:lnTo>
                <a:lnTo>
                  <a:pt x="1" y="6836228"/>
                </a:lnTo>
                <a:lnTo>
                  <a:pt x="0" y="6836229"/>
                </a:lnTo>
                <a:lnTo>
                  <a:pt x="1" y="3432628"/>
                </a:lnTo>
                <a:lnTo>
                  <a:pt x="0" y="29027"/>
                </a:lnTo>
                <a:lnTo>
                  <a:pt x="1" y="29028"/>
                </a:lnTo>
                <a:close/>
              </a:path>
            </a:pathLst>
          </a:custGeom>
          <a:blipFill dpi="0" rotWithShape="1">
            <a:blip r:embed="rId2"/>
            <a:srcRect/>
            <a:tile tx="-3175000" ty="-1905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706C4D10-0BEE-4882-9F5F-969A082D2740}"/>
              </a:ext>
            </a:extLst>
          </p:cNvPr>
          <p:cNvSpPr txBox="1"/>
          <p:nvPr/>
        </p:nvSpPr>
        <p:spPr>
          <a:xfrm>
            <a:off x="7046258" y="914675"/>
            <a:ext cx="4380481" cy="7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3200" b="1" dirty="0">
                <a:solidFill>
                  <a:srgbClr val="4087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</a:t>
            </a:r>
            <a:r>
              <a:rPr lang="en-US" altLang="zh-CN" sz="24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F004DE-6D91-4FA1-A196-D1AFDCA53021}"/>
              </a:ext>
            </a:extLst>
          </p:cNvPr>
          <p:cNvSpPr/>
          <p:nvPr/>
        </p:nvSpPr>
        <p:spPr>
          <a:xfrm>
            <a:off x="4437528" y="1739739"/>
            <a:ext cx="6989211" cy="5118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AE53BA2-DF11-45D6-81C7-B57618E2906C}"/>
              </a:ext>
            </a:extLst>
          </p:cNvPr>
          <p:cNvSpPr/>
          <p:nvPr/>
        </p:nvSpPr>
        <p:spPr>
          <a:xfrm>
            <a:off x="0" y="0"/>
            <a:ext cx="5675086" cy="6865256"/>
          </a:xfrm>
          <a:custGeom>
            <a:avLst/>
            <a:gdLst>
              <a:gd name="connsiteX0" fmla="*/ 1 w 5675086"/>
              <a:gd name="connsiteY0" fmla="*/ 0 h 6865256"/>
              <a:gd name="connsiteX1" fmla="*/ 5675086 w 5675086"/>
              <a:gd name="connsiteY1" fmla="*/ 0 h 6865256"/>
              <a:gd name="connsiteX2" fmla="*/ 2825495 w 5675086"/>
              <a:gd name="connsiteY2" fmla="*/ 3432628 h 6865256"/>
              <a:gd name="connsiteX3" fmla="*/ 5675086 w 5675086"/>
              <a:gd name="connsiteY3" fmla="*/ 6865256 h 6865256"/>
              <a:gd name="connsiteX4" fmla="*/ 1 w 5675086"/>
              <a:gd name="connsiteY4" fmla="*/ 6865256 h 6865256"/>
              <a:gd name="connsiteX5" fmla="*/ 1 w 5675086"/>
              <a:gd name="connsiteY5" fmla="*/ 6836228 h 6865256"/>
              <a:gd name="connsiteX6" fmla="*/ 0 w 5675086"/>
              <a:gd name="connsiteY6" fmla="*/ 6836229 h 6865256"/>
              <a:gd name="connsiteX7" fmla="*/ 1 w 5675086"/>
              <a:gd name="connsiteY7" fmla="*/ 3432628 h 6865256"/>
              <a:gd name="connsiteX8" fmla="*/ 0 w 5675086"/>
              <a:gd name="connsiteY8" fmla="*/ 29027 h 6865256"/>
              <a:gd name="connsiteX9" fmla="*/ 1 w 5675086"/>
              <a:gd name="connsiteY9" fmla="*/ 29028 h 686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5086" h="6865256">
                <a:moveTo>
                  <a:pt x="1" y="0"/>
                </a:moveTo>
                <a:lnTo>
                  <a:pt x="5675086" y="0"/>
                </a:lnTo>
                <a:lnTo>
                  <a:pt x="2825495" y="3432628"/>
                </a:lnTo>
                <a:lnTo>
                  <a:pt x="5675086" y="6865256"/>
                </a:lnTo>
                <a:lnTo>
                  <a:pt x="1" y="6865256"/>
                </a:lnTo>
                <a:lnTo>
                  <a:pt x="1" y="6836228"/>
                </a:lnTo>
                <a:lnTo>
                  <a:pt x="0" y="6836229"/>
                </a:lnTo>
                <a:lnTo>
                  <a:pt x="1" y="3432628"/>
                </a:lnTo>
                <a:lnTo>
                  <a:pt x="0" y="29027"/>
                </a:lnTo>
                <a:lnTo>
                  <a:pt x="1" y="29028"/>
                </a:ln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CB1C5DE-FFC1-4DA1-A0F8-4CD3C7218B46}"/>
              </a:ext>
            </a:extLst>
          </p:cNvPr>
          <p:cNvSpPr/>
          <p:nvPr/>
        </p:nvSpPr>
        <p:spPr>
          <a:xfrm>
            <a:off x="5660570" y="1174684"/>
            <a:ext cx="978408" cy="484632"/>
          </a:xfrm>
          <a:prstGeom prst="rightArrow">
            <a:avLst/>
          </a:prstGeom>
          <a:solidFill>
            <a:srgbClr val="14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C715E-244E-4C71-BCAD-23EEFAAA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0D8866F-E6F4-4FA8-8CA2-6B16858A472C}"/>
              </a:ext>
            </a:extLst>
          </p:cNvPr>
          <p:cNvGrpSpPr/>
          <p:nvPr/>
        </p:nvGrpSpPr>
        <p:grpSpPr>
          <a:xfrm>
            <a:off x="462842" y="2928956"/>
            <a:ext cx="995682" cy="947853"/>
            <a:chOff x="2960645" y="2821258"/>
            <a:chExt cx="1276817" cy="121548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D8FBC52-34F5-4302-A59C-4BBF813A0940}"/>
                </a:ext>
              </a:extLst>
            </p:cNvPr>
            <p:cNvSpPr/>
            <p:nvPr/>
          </p:nvSpPr>
          <p:spPr>
            <a:xfrm>
              <a:off x="3021979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F6E6794-C0AB-41BF-AA83-01C0E1BFC16B}"/>
                </a:ext>
              </a:extLst>
            </p:cNvPr>
            <p:cNvSpPr/>
            <p:nvPr/>
          </p:nvSpPr>
          <p:spPr>
            <a:xfrm>
              <a:off x="2960645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033BD58-85D4-48B3-807C-0DB552F4292C}"/>
              </a:ext>
            </a:extLst>
          </p:cNvPr>
          <p:cNvSpPr txBox="1"/>
          <p:nvPr/>
        </p:nvSpPr>
        <p:spPr>
          <a:xfrm>
            <a:off x="560408" y="2953479"/>
            <a:ext cx="80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65236-6CF0-49E7-989B-587024995BE9}"/>
              </a:ext>
            </a:extLst>
          </p:cNvPr>
          <p:cNvSpPr txBox="1"/>
          <p:nvPr/>
        </p:nvSpPr>
        <p:spPr>
          <a:xfrm>
            <a:off x="1553980" y="2782669"/>
            <a:ext cx="398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9B774-F91B-4BAC-8B90-E6808AD8D938}"/>
              </a:ext>
            </a:extLst>
          </p:cNvPr>
          <p:cNvSpPr/>
          <p:nvPr/>
        </p:nvSpPr>
        <p:spPr>
          <a:xfrm>
            <a:off x="1363692" y="3415144"/>
            <a:ext cx="4366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2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9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77D37BA-D0D7-40E8-ADD7-37180A861032}"/>
              </a:ext>
            </a:extLst>
          </p:cNvPr>
          <p:cNvSpPr/>
          <p:nvPr/>
        </p:nvSpPr>
        <p:spPr>
          <a:xfrm rot="2732317">
            <a:off x="4850295" y="-673419"/>
            <a:ext cx="4770783" cy="2822713"/>
          </a:xfrm>
          <a:custGeom>
            <a:avLst/>
            <a:gdLst>
              <a:gd name="connsiteX0" fmla="*/ 0 w 4770783"/>
              <a:gd name="connsiteY0" fmla="*/ 2788472 h 2822713"/>
              <a:gd name="connsiteX1" fmla="*/ 2736532 w 4770783"/>
              <a:gd name="connsiteY1" fmla="*/ 0 h 2822713"/>
              <a:gd name="connsiteX2" fmla="*/ 4770783 w 4770783"/>
              <a:gd name="connsiteY2" fmla="*/ 0 h 2822713"/>
              <a:gd name="connsiteX3" fmla="*/ 4770783 w 4770783"/>
              <a:gd name="connsiteY3" fmla="*/ 2822713 h 2822713"/>
              <a:gd name="connsiteX4" fmla="*/ 0 w 4770783"/>
              <a:gd name="connsiteY4" fmla="*/ 2822713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0783" h="2822713">
                <a:moveTo>
                  <a:pt x="0" y="2788472"/>
                </a:moveTo>
                <a:lnTo>
                  <a:pt x="2736532" y="0"/>
                </a:lnTo>
                <a:lnTo>
                  <a:pt x="4770783" y="0"/>
                </a:lnTo>
                <a:lnTo>
                  <a:pt x="4770783" y="2822713"/>
                </a:lnTo>
                <a:lnTo>
                  <a:pt x="0" y="2822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3555C62-53AA-43E1-830C-0266F137EF14}"/>
              </a:ext>
            </a:extLst>
          </p:cNvPr>
          <p:cNvSpPr/>
          <p:nvPr/>
        </p:nvSpPr>
        <p:spPr>
          <a:xfrm rot="2732317">
            <a:off x="4942029" y="-616872"/>
            <a:ext cx="4479762" cy="2605845"/>
          </a:xfrm>
          <a:custGeom>
            <a:avLst/>
            <a:gdLst>
              <a:gd name="connsiteX0" fmla="*/ 0 w 4479762"/>
              <a:gd name="connsiteY0" fmla="*/ 2605845 h 2605845"/>
              <a:gd name="connsiteX1" fmla="*/ 2557306 w 4479762"/>
              <a:gd name="connsiteY1" fmla="*/ 0 h 2605845"/>
              <a:gd name="connsiteX2" fmla="*/ 4479762 w 4479762"/>
              <a:gd name="connsiteY2" fmla="*/ 0 h 2605845"/>
              <a:gd name="connsiteX3" fmla="*/ 4479762 w 4479762"/>
              <a:gd name="connsiteY3" fmla="*/ 2605845 h 260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762" h="2605845">
                <a:moveTo>
                  <a:pt x="0" y="2605845"/>
                </a:moveTo>
                <a:lnTo>
                  <a:pt x="2557306" y="0"/>
                </a:lnTo>
                <a:lnTo>
                  <a:pt x="4479762" y="0"/>
                </a:lnTo>
                <a:lnTo>
                  <a:pt x="4479762" y="260584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3503EF8-E75C-42AA-A71D-BAA3A342F00C}"/>
              </a:ext>
            </a:extLst>
          </p:cNvPr>
          <p:cNvSpPr/>
          <p:nvPr/>
        </p:nvSpPr>
        <p:spPr>
          <a:xfrm rot="13532317">
            <a:off x="9127228" y="4260022"/>
            <a:ext cx="3519236" cy="2822713"/>
          </a:xfrm>
          <a:custGeom>
            <a:avLst/>
            <a:gdLst>
              <a:gd name="connsiteX0" fmla="*/ 3519236 w 3519236"/>
              <a:gd name="connsiteY0" fmla="*/ 2822713 h 2822713"/>
              <a:gd name="connsiteX1" fmla="*/ 1334399 w 3519236"/>
              <a:gd name="connsiteY1" fmla="*/ 2822713 h 2822713"/>
              <a:gd name="connsiteX2" fmla="*/ 0 w 3519236"/>
              <a:gd name="connsiteY2" fmla="*/ 1513170 h 2822713"/>
              <a:gd name="connsiteX3" fmla="*/ 1484985 w 3519236"/>
              <a:gd name="connsiteY3" fmla="*/ 0 h 2822713"/>
              <a:gd name="connsiteX4" fmla="*/ 3519236 w 3519236"/>
              <a:gd name="connsiteY4" fmla="*/ 0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9236" h="2822713">
                <a:moveTo>
                  <a:pt x="3519236" y="2822713"/>
                </a:moveTo>
                <a:lnTo>
                  <a:pt x="1334399" y="2822713"/>
                </a:lnTo>
                <a:lnTo>
                  <a:pt x="0" y="1513170"/>
                </a:lnTo>
                <a:lnTo>
                  <a:pt x="1484985" y="0"/>
                </a:lnTo>
                <a:lnTo>
                  <a:pt x="35192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EC5CFDA-A5FB-46F2-A024-54C59EF31BA7}"/>
              </a:ext>
            </a:extLst>
          </p:cNvPr>
          <p:cNvSpPr/>
          <p:nvPr/>
        </p:nvSpPr>
        <p:spPr>
          <a:xfrm rot="13532317">
            <a:off x="9315691" y="4446137"/>
            <a:ext cx="3300492" cy="2605845"/>
          </a:xfrm>
          <a:custGeom>
            <a:avLst/>
            <a:gdLst>
              <a:gd name="connsiteX0" fmla="*/ 3300492 w 3300492"/>
              <a:gd name="connsiteY0" fmla="*/ 2605845 h 2605845"/>
              <a:gd name="connsiteX1" fmla="*/ 1227450 w 3300492"/>
              <a:gd name="connsiteY1" fmla="*/ 2605845 h 2605845"/>
              <a:gd name="connsiteX2" fmla="*/ 0 w 3300492"/>
              <a:gd name="connsiteY2" fmla="*/ 1401258 h 2605845"/>
              <a:gd name="connsiteX3" fmla="*/ 1375157 w 3300492"/>
              <a:gd name="connsiteY3" fmla="*/ 0 h 2605845"/>
              <a:gd name="connsiteX4" fmla="*/ 3300492 w 3300492"/>
              <a:gd name="connsiteY4" fmla="*/ 0 h 260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0492" h="2605845">
                <a:moveTo>
                  <a:pt x="3300492" y="2605845"/>
                </a:moveTo>
                <a:lnTo>
                  <a:pt x="1227450" y="2605845"/>
                </a:lnTo>
                <a:lnTo>
                  <a:pt x="0" y="1401258"/>
                </a:lnTo>
                <a:lnTo>
                  <a:pt x="1375157" y="0"/>
                </a:lnTo>
                <a:lnTo>
                  <a:pt x="3300492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02008410-8C8F-4A56-B2BA-5DF458C017F1}"/>
              </a:ext>
            </a:extLst>
          </p:cNvPr>
          <p:cNvSpPr txBox="1"/>
          <p:nvPr/>
        </p:nvSpPr>
        <p:spPr>
          <a:xfrm>
            <a:off x="1392301" y="1659199"/>
            <a:ext cx="4295814" cy="66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D2B90C-D961-43EC-B64C-12834110A90E}"/>
              </a:ext>
            </a:extLst>
          </p:cNvPr>
          <p:cNvSpPr/>
          <p:nvPr/>
        </p:nvSpPr>
        <p:spPr>
          <a:xfrm>
            <a:off x="1012078" y="2456795"/>
            <a:ext cx="50481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EC61DC0-F0B9-4883-90FE-6B3B24E223BA}"/>
              </a:ext>
            </a:extLst>
          </p:cNvPr>
          <p:cNvSpPr/>
          <p:nvPr/>
        </p:nvSpPr>
        <p:spPr>
          <a:xfrm rot="2732317">
            <a:off x="4942029" y="-616873"/>
            <a:ext cx="4479762" cy="2605845"/>
          </a:xfrm>
          <a:custGeom>
            <a:avLst/>
            <a:gdLst>
              <a:gd name="connsiteX0" fmla="*/ 0 w 4479762"/>
              <a:gd name="connsiteY0" fmla="*/ 2605845 h 2605845"/>
              <a:gd name="connsiteX1" fmla="*/ 2557306 w 4479762"/>
              <a:gd name="connsiteY1" fmla="*/ 0 h 2605845"/>
              <a:gd name="connsiteX2" fmla="*/ 4479762 w 4479762"/>
              <a:gd name="connsiteY2" fmla="*/ 0 h 2605845"/>
              <a:gd name="connsiteX3" fmla="*/ 4479762 w 4479762"/>
              <a:gd name="connsiteY3" fmla="*/ 2605845 h 260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762" h="2605845">
                <a:moveTo>
                  <a:pt x="0" y="2605845"/>
                </a:moveTo>
                <a:lnTo>
                  <a:pt x="2557306" y="0"/>
                </a:lnTo>
                <a:lnTo>
                  <a:pt x="4479762" y="0"/>
                </a:lnTo>
                <a:lnTo>
                  <a:pt x="4479762" y="2605845"/>
                </a:ln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FA12EDF-B86F-4DDD-8570-9D38F4C5A3DB}"/>
              </a:ext>
            </a:extLst>
          </p:cNvPr>
          <p:cNvSpPr/>
          <p:nvPr/>
        </p:nvSpPr>
        <p:spPr>
          <a:xfrm rot="13532317">
            <a:off x="9315690" y="4446135"/>
            <a:ext cx="3300492" cy="2605845"/>
          </a:xfrm>
          <a:custGeom>
            <a:avLst/>
            <a:gdLst>
              <a:gd name="connsiteX0" fmla="*/ 3300492 w 3300492"/>
              <a:gd name="connsiteY0" fmla="*/ 2605845 h 2605845"/>
              <a:gd name="connsiteX1" fmla="*/ 1227450 w 3300492"/>
              <a:gd name="connsiteY1" fmla="*/ 2605845 h 2605845"/>
              <a:gd name="connsiteX2" fmla="*/ 0 w 3300492"/>
              <a:gd name="connsiteY2" fmla="*/ 1401258 h 2605845"/>
              <a:gd name="connsiteX3" fmla="*/ 1375157 w 3300492"/>
              <a:gd name="connsiteY3" fmla="*/ 0 h 2605845"/>
              <a:gd name="connsiteX4" fmla="*/ 3300492 w 3300492"/>
              <a:gd name="connsiteY4" fmla="*/ 0 h 260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0492" h="2605845">
                <a:moveTo>
                  <a:pt x="3300492" y="2605845"/>
                </a:moveTo>
                <a:lnTo>
                  <a:pt x="1227450" y="2605845"/>
                </a:lnTo>
                <a:lnTo>
                  <a:pt x="0" y="1401258"/>
                </a:lnTo>
                <a:lnTo>
                  <a:pt x="1375157" y="0"/>
                </a:lnTo>
                <a:lnTo>
                  <a:pt x="3300492" y="0"/>
                </a:ln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C6330A-EB5A-4E66-8835-B1EF7E3F47BE}"/>
              </a:ext>
            </a:extLst>
          </p:cNvPr>
          <p:cNvSpPr txBox="1"/>
          <p:nvPr/>
        </p:nvSpPr>
        <p:spPr>
          <a:xfrm rot="18876600">
            <a:off x="7395948" y="3091864"/>
            <a:ext cx="3783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首页标题</a:t>
            </a:r>
          </a:p>
        </p:txBody>
      </p:sp>
    </p:spTree>
    <p:extLst>
      <p:ext uri="{BB962C8B-B14F-4D97-AF65-F5344CB8AC3E}">
        <p14:creationId xmlns:p14="http://schemas.microsoft.com/office/powerpoint/2010/main" val="23322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9184BE-570B-4E43-86E0-274E95841139}"/>
              </a:ext>
            </a:extLst>
          </p:cNvPr>
          <p:cNvSpPr/>
          <p:nvPr/>
        </p:nvSpPr>
        <p:spPr>
          <a:xfrm>
            <a:off x="0" y="0"/>
            <a:ext cx="12192000" cy="3334871"/>
          </a:xfrm>
          <a:prstGeom prst="rect">
            <a:avLst/>
          </a:prstGeom>
          <a:blipFill dpi="0" rotWithShape="1">
            <a:blip r:embed="rId2"/>
            <a:srcRect/>
            <a:tile tx="-57150" ty="-2413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49957D-B24C-4D7E-910A-F0348A708F51}"/>
              </a:ext>
            </a:extLst>
          </p:cNvPr>
          <p:cNvSpPr/>
          <p:nvPr/>
        </p:nvSpPr>
        <p:spPr>
          <a:xfrm>
            <a:off x="0" y="-13026"/>
            <a:ext cx="12192000" cy="3342884"/>
          </a:xfrm>
          <a:prstGeom prst="rect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07C11A-0C02-4DBC-A6F8-D4C27FE03993}"/>
              </a:ext>
            </a:extLst>
          </p:cNvPr>
          <p:cNvSpPr/>
          <p:nvPr/>
        </p:nvSpPr>
        <p:spPr>
          <a:xfrm>
            <a:off x="1441310" y="2714064"/>
            <a:ext cx="1241612" cy="1241612"/>
          </a:xfrm>
          <a:prstGeom prst="ellipse">
            <a:avLst/>
          </a:prstGeom>
          <a:solidFill>
            <a:srgbClr val="14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741C8C-C5FF-4BCE-A6E8-552011B85F2D}"/>
              </a:ext>
            </a:extLst>
          </p:cNvPr>
          <p:cNvSpPr/>
          <p:nvPr/>
        </p:nvSpPr>
        <p:spPr>
          <a:xfrm>
            <a:off x="5477435" y="2714064"/>
            <a:ext cx="1241612" cy="1241612"/>
          </a:xfrm>
          <a:prstGeom prst="ellipse">
            <a:avLst/>
          </a:prstGeom>
          <a:solidFill>
            <a:srgbClr val="142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CC3600-BE6F-4B21-8D6F-102AA05BD875}"/>
              </a:ext>
            </a:extLst>
          </p:cNvPr>
          <p:cNvSpPr/>
          <p:nvPr/>
        </p:nvSpPr>
        <p:spPr>
          <a:xfrm>
            <a:off x="9448799" y="2714064"/>
            <a:ext cx="1241612" cy="1241612"/>
          </a:xfrm>
          <a:prstGeom prst="ellipse">
            <a:avLst/>
          </a:prstGeom>
          <a:solidFill>
            <a:srgbClr val="14255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时钟 900">
            <a:extLst>
              <a:ext uri="{FF2B5EF4-FFF2-40B4-BE49-F238E27FC236}">
                <a16:creationId xmlns:a16="http://schemas.microsoft.com/office/drawing/2014/main" id="{C8B72629-0E53-4A92-8F21-4F8D5DC53E40}"/>
              </a:ext>
            </a:extLst>
          </p:cNvPr>
          <p:cNvSpPr>
            <a:spLocks/>
          </p:cNvSpPr>
          <p:nvPr/>
        </p:nvSpPr>
        <p:spPr bwMode="auto">
          <a:xfrm>
            <a:off x="9696950" y="2943757"/>
            <a:ext cx="772204" cy="772204"/>
          </a:xfrm>
          <a:custGeom>
            <a:avLst/>
            <a:gdLst>
              <a:gd name="T0" fmla="*/ 320662 w 792088"/>
              <a:gd name="T1" fmla="*/ 99114 h 792088"/>
              <a:gd name="T2" fmla="*/ 320662 w 792088"/>
              <a:gd name="T3" fmla="*/ 475062 h 792088"/>
              <a:gd name="T4" fmla="*/ 696610 w 792088"/>
              <a:gd name="T5" fmla="*/ 475062 h 792088"/>
              <a:gd name="T6" fmla="*/ 696610 w 792088"/>
              <a:gd name="T7" fmla="*/ 434076 h 792088"/>
              <a:gd name="T8" fmla="*/ 361648 w 792088"/>
              <a:gd name="T9" fmla="*/ 434076 h 792088"/>
              <a:gd name="T10" fmla="*/ 361648 w 792088"/>
              <a:gd name="T11" fmla="*/ 99114 h 792088"/>
              <a:gd name="T12" fmla="*/ 320662 w 792088"/>
              <a:gd name="T13" fmla="*/ 99114 h 792088"/>
              <a:gd name="T14" fmla="*/ 396044 w 792088"/>
              <a:gd name="T15" fmla="*/ 0 h 792088"/>
              <a:gd name="T16" fmla="*/ 792088 w 792088"/>
              <a:gd name="T17" fmla="*/ 396044 h 792088"/>
              <a:gd name="T18" fmla="*/ 396044 w 792088"/>
              <a:gd name="T19" fmla="*/ 792088 h 792088"/>
              <a:gd name="T20" fmla="*/ 0 w 792088"/>
              <a:gd name="T21" fmla="*/ 396044 h 792088"/>
              <a:gd name="T22" fmla="*/ 396044 w 792088"/>
              <a:gd name="T23" fmla="*/ 0 h 79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lnTo>
                  <a:pt x="320662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797"/>
          </a:p>
        </p:txBody>
      </p:sp>
      <p:sp>
        <p:nvSpPr>
          <p:cNvPr id="11" name="主页2 903">
            <a:extLst>
              <a:ext uri="{FF2B5EF4-FFF2-40B4-BE49-F238E27FC236}">
                <a16:creationId xmlns:a16="http://schemas.microsoft.com/office/drawing/2014/main" id="{16F493EC-7C91-4B86-9DAA-2ACBA37A5404}"/>
              </a:ext>
            </a:extLst>
          </p:cNvPr>
          <p:cNvSpPr>
            <a:spLocks/>
          </p:cNvSpPr>
          <p:nvPr/>
        </p:nvSpPr>
        <p:spPr bwMode="auto">
          <a:xfrm>
            <a:off x="5709898" y="2951961"/>
            <a:ext cx="772204" cy="658186"/>
          </a:xfrm>
          <a:custGeom>
            <a:avLst/>
            <a:gdLst>
              <a:gd name="T0" fmla="*/ 324036 w 648072"/>
              <a:gd name="T1" fmla="*/ 0 h 400516"/>
              <a:gd name="T2" fmla="*/ 648072 w 648072"/>
              <a:gd name="T3" fmla="*/ 216024 h 400516"/>
              <a:gd name="T4" fmla="*/ 520183 w 648072"/>
              <a:gd name="T5" fmla="*/ 216024 h 400516"/>
              <a:gd name="T6" fmla="*/ 522036 w 648072"/>
              <a:gd name="T7" fmla="*/ 220497 h 400516"/>
              <a:gd name="T8" fmla="*/ 522036 w 648072"/>
              <a:gd name="T9" fmla="*/ 364511 h 400516"/>
              <a:gd name="T10" fmla="*/ 486031 w 648072"/>
              <a:gd name="T11" fmla="*/ 400516 h 400516"/>
              <a:gd name="T12" fmla="*/ 378042 w 648072"/>
              <a:gd name="T13" fmla="*/ 400516 h 400516"/>
              <a:gd name="T14" fmla="*/ 378042 w 648072"/>
              <a:gd name="T15" fmla="*/ 256516 h 400516"/>
              <a:gd name="T16" fmla="*/ 270030 w 648072"/>
              <a:gd name="T17" fmla="*/ 256516 h 400516"/>
              <a:gd name="T18" fmla="*/ 270030 w 648072"/>
              <a:gd name="T19" fmla="*/ 400516 h 400516"/>
              <a:gd name="T20" fmla="*/ 162041 w 648072"/>
              <a:gd name="T21" fmla="*/ 400516 h 400516"/>
              <a:gd name="T22" fmla="*/ 126036 w 648072"/>
              <a:gd name="T23" fmla="*/ 364511 h 400516"/>
              <a:gd name="T24" fmla="*/ 126036 w 648072"/>
              <a:gd name="T25" fmla="*/ 220497 h 400516"/>
              <a:gd name="T26" fmla="*/ 127889 w 648072"/>
              <a:gd name="T27" fmla="*/ 216024 h 400516"/>
              <a:gd name="T28" fmla="*/ 0 w 648072"/>
              <a:gd name="T29" fmla="*/ 216024 h 400516"/>
              <a:gd name="T30" fmla="*/ 324036 w 648072"/>
              <a:gd name="T31" fmla="*/ 0 h 400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lnTo>
                  <a:pt x="324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797"/>
          </a:p>
        </p:txBody>
      </p:sp>
      <p:sp>
        <p:nvSpPr>
          <p:cNvPr id="12" name="带圈电话 1207">
            <a:extLst>
              <a:ext uri="{FF2B5EF4-FFF2-40B4-BE49-F238E27FC236}">
                <a16:creationId xmlns:a16="http://schemas.microsoft.com/office/drawing/2014/main" id="{F60A832A-9814-4D88-A864-B6AE0EBFD8A8}"/>
              </a:ext>
            </a:extLst>
          </p:cNvPr>
          <p:cNvSpPr>
            <a:spLocks/>
          </p:cNvSpPr>
          <p:nvPr/>
        </p:nvSpPr>
        <p:spPr bwMode="auto">
          <a:xfrm>
            <a:off x="1603459" y="2873793"/>
            <a:ext cx="917313" cy="912131"/>
          </a:xfrm>
          <a:custGeom>
            <a:avLst/>
            <a:gdLst>
              <a:gd name="T0" fmla="*/ 234310 w 577593"/>
              <a:gd name="T1" fmla="*/ 380217 h 577592"/>
              <a:gd name="T2" fmla="*/ 262548 w 577593"/>
              <a:gd name="T3" fmla="*/ 404283 h 577592"/>
              <a:gd name="T4" fmla="*/ 229183 w 577593"/>
              <a:gd name="T5" fmla="*/ 471323 h 577592"/>
              <a:gd name="T6" fmla="*/ 180522 w 577593"/>
              <a:gd name="T7" fmla="*/ 473617 h 577592"/>
              <a:gd name="T8" fmla="*/ 217339 w 577593"/>
              <a:gd name="T9" fmla="*/ 440601 h 577592"/>
              <a:gd name="T10" fmla="*/ 234310 w 577593"/>
              <a:gd name="T11" fmla="*/ 380217 h 577592"/>
              <a:gd name="T12" fmla="*/ 425006 w 577593"/>
              <a:gd name="T13" fmla="*/ 121382 h 577592"/>
              <a:gd name="T14" fmla="*/ 436644 w 577593"/>
              <a:gd name="T15" fmla="*/ 143057 h 577592"/>
              <a:gd name="T16" fmla="*/ 356472 w 577593"/>
              <a:gd name="T17" fmla="*/ 222273 h 577592"/>
              <a:gd name="T18" fmla="*/ 316773 w 577593"/>
              <a:gd name="T19" fmla="*/ 203393 h 577592"/>
              <a:gd name="T20" fmla="*/ 365914 w 577593"/>
              <a:gd name="T21" fmla="*/ 183372 h 577592"/>
              <a:gd name="T22" fmla="*/ 425006 w 577593"/>
              <a:gd name="T23" fmla="*/ 121382 h 577592"/>
              <a:gd name="T24" fmla="*/ 288797 w 577593"/>
              <a:gd name="T25" fmla="*/ 0 h 577592"/>
              <a:gd name="T26" fmla="*/ 577593 w 577593"/>
              <a:gd name="T27" fmla="*/ 288796 h 577592"/>
              <a:gd name="T28" fmla="*/ 288797 w 577593"/>
              <a:gd name="T29" fmla="*/ 577592 h 577592"/>
              <a:gd name="T30" fmla="*/ 160790 w 577593"/>
              <a:gd name="T31" fmla="*/ 547224 h 577592"/>
              <a:gd name="T32" fmla="*/ 160978 w 577593"/>
              <a:gd name="T33" fmla="*/ 548653 h 577592"/>
              <a:gd name="T34" fmla="*/ 156576 w 577593"/>
              <a:gd name="T35" fmla="*/ 545302 h 577592"/>
              <a:gd name="T36" fmla="*/ 154452 w 577593"/>
              <a:gd name="T37" fmla="*/ 544332 h 577592"/>
              <a:gd name="T38" fmla="*/ 154081 w 577593"/>
              <a:gd name="T39" fmla="*/ 542962 h 577592"/>
              <a:gd name="T40" fmla="*/ 125778 w 577593"/>
              <a:gd name="T41" fmla="*/ 482542 h 577592"/>
              <a:gd name="T42" fmla="*/ 144328 w 577593"/>
              <a:gd name="T43" fmla="*/ 435402 h 577592"/>
              <a:gd name="T44" fmla="*/ 137482 w 577593"/>
              <a:gd name="T45" fmla="*/ 414002 h 577592"/>
              <a:gd name="T46" fmla="*/ 347629 w 577593"/>
              <a:gd name="T47" fmla="*/ 102143 h 577592"/>
              <a:gd name="T48" fmla="*/ 369059 w 577593"/>
              <a:gd name="T49" fmla="*/ 99057 h 577592"/>
              <a:gd name="T50" fmla="*/ 388776 w 577593"/>
              <a:gd name="T51" fmla="*/ 99538 h 577592"/>
              <a:gd name="T52" fmla="*/ 418998 w 577593"/>
              <a:gd name="T53" fmla="*/ 114390 h 577592"/>
              <a:gd name="T54" fmla="*/ 362093 w 577593"/>
              <a:gd name="T55" fmla="*/ 179190 h 577592"/>
              <a:gd name="T56" fmla="*/ 311456 w 577593"/>
              <a:gd name="T57" fmla="*/ 199847 h 577592"/>
              <a:gd name="T58" fmla="*/ 294986 w 577593"/>
              <a:gd name="T59" fmla="*/ 197818 h 577592"/>
              <a:gd name="T60" fmla="*/ 214388 w 577593"/>
              <a:gd name="T61" fmla="*/ 347873 h 577592"/>
              <a:gd name="T62" fmla="*/ 224964 w 577593"/>
              <a:gd name="T63" fmla="*/ 373701 h 577592"/>
              <a:gd name="T64" fmla="*/ 224630 w 577593"/>
              <a:gd name="T65" fmla="*/ 374083 h 577592"/>
              <a:gd name="T66" fmla="*/ 212274 w 577593"/>
              <a:gd name="T67" fmla="*/ 438164 h 577592"/>
              <a:gd name="T68" fmla="*/ 173722 w 577593"/>
              <a:gd name="T69" fmla="*/ 471257 h 577592"/>
              <a:gd name="T70" fmla="*/ 146587 w 577593"/>
              <a:gd name="T71" fmla="*/ 441033 h 577592"/>
              <a:gd name="T72" fmla="*/ 133146 w 577593"/>
              <a:gd name="T73" fmla="*/ 486288 h 577592"/>
              <a:gd name="T74" fmla="*/ 146174 w 577593"/>
              <a:gd name="T75" fmla="*/ 525248 h 577592"/>
              <a:gd name="T76" fmla="*/ 159578 w 577593"/>
              <a:gd name="T77" fmla="*/ 539900 h 577592"/>
              <a:gd name="T78" fmla="*/ 288797 w 577593"/>
              <a:gd name="T79" fmla="*/ 571597 h 577592"/>
              <a:gd name="T80" fmla="*/ 571598 w 577593"/>
              <a:gd name="T81" fmla="*/ 288796 h 577592"/>
              <a:gd name="T82" fmla="*/ 288797 w 577593"/>
              <a:gd name="T83" fmla="*/ 5995 h 577592"/>
              <a:gd name="T84" fmla="*/ 5996 w 577593"/>
              <a:gd name="T85" fmla="*/ 288796 h 577592"/>
              <a:gd name="T86" fmla="*/ 95262 w 577593"/>
              <a:gd name="T87" fmla="*/ 494616 h 577592"/>
              <a:gd name="T88" fmla="*/ 90248 w 577593"/>
              <a:gd name="T89" fmla="*/ 498151 h 577592"/>
              <a:gd name="T90" fmla="*/ 1 w 577593"/>
              <a:gd name="T91" fmla="*/ 288796 h 577592"/>
              <a:gd name="T92" fmla="*/ 288797 w 577593"/>
              <a:gd name="T93" fmla="*/ 0 h 577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7593" h="577592">
                <a:moveTo>
                  <a:pt x="234310" y="380217"/>
                </a:moveTo>
                <a:cubicBezTo>
                  <a:pt x="246869" y="387442"/>
                  <a:pt x="258665" y="381442"/>
                  <a:pt x="262548" y="404283"/>
                </a:cubicBezTo>
                <a:cubicBezTo>
                  <a:pt x="266431" y="427125"/>
                  <a:pt x="242854" y="459767"/>
                  <a:pt x="229183" y="471323"/>
                </a:cubicBezTo>
                <a:cubicBezTo>
                  <a:pt x="215512" y="482878"/>
                  <a:pt x="193419" y="478515"/>
                  <a:pt x="180522" y="473617"/>
                </a:cubicBezTo>
                <a:cubicBezTo>
                  <a:pt x="193965" y="466292"/>
                  <a:pt x="207048" y="454529"/>
                  <a:pt x="217339" y="440601"/>
                </a:cubicBezTo>
                <a:cubicBezTo>
                  <a:pt x="233687" y="418479"/>
                  <a:pt x="240024" y="395096"/>
                  <a:pt x="234310" y="380217"/>
                </a:cubicBezTo>
                <a:close/>
                <a:moveTo>
                  <a:pt x="425006" y="121382"/>
                </a:moveTo>
                <a:cubicBezTo>
                  <a:pt x="429704" y="126991"/>
                  <a:pt x="433488" y="134230"/>
                  <a:pt x="436644" y="143057"/>
                </a:cubicBezTo>
                <a:cubicBezTo>
                  <a:pt x="453017" y="188848"/>
                  <a:pt x="374979" y="223071"/>
                  <a:pt x="356472" y="222273"/>
                </a:cubicBezTo>
                <a:cubicBezTo>
                  <a:pt x="340632" y="221589"/>
                  <a:pt x="329013" y="212922"/>
                  <a:pt x="316773" y="203393"/>
                </a:cubicBezTo>
                <a:cubicBezTo>
                  <a:pt x="332982" y="199546"/>
                  <a:pt x="349992" y="192409"/>
                  <a:pt x="365914" y="183372"/>
                </a:cubicBezTo>
                <a:cubicBezTo>
                  <a:pt x="400284" y="163865"/>
                  <a:pt x="423202" y="139309"/>
                  <a:pt x="425006" y="121382"/>
                </a:cubicBezTo>
                <a:close/>
                <a:moveTo>
                  <a:pt x="288797" y="0"/>
                </a:moveTo>
                <a:cubicBezTo>
                  <a:pt x="448295" y="0"/>
                  <a:pt x="577593" y="129298"/>
                  <a:pt x="577593" y="288796"/>
                </a:cubicBezTo>
                <a:cubicBezTo>
                  <a:pt x="577593" y="448294"/>
                  <a:pt x="448295" y="577592"/>
                  <a:pt x="288797" y="577592"/>
                </a:cubicBezTo>
                <a:cubicBezTo>
                  <a:pt x="242745" y="577593"/>
                  <a:pt x="199210" y="566813"/>
                  <a:pt x="160790" y="547224"/>
                </a:cubicBezTo>
                <a:lnTo>
                  <a:pt x="160978" y="548653"/>
                </a:lnTo>
                <a:cubicBezTo>
                  <a:pt x="160918" y="548616"/>
                  <a:pt x="159201" y="547509"/>
                  <a:pt x="156576" y="545302"/>
                </a:cubicBezTo>
                <a:cubicBezTo>
                  <a:pt x="155826" y="545059"/>
                  <a:pt x="155138" y="544697"/>
                  <a:pt x="154452" y="544332"/>
                </a:cubicBezTo>
                <a:lnTo>
                  <a:pt x="154081" y="542962"/>
                </a:lnTo>
                <a:cubicBezTo>
                  <a:pt x="143887" y="534039"/>
                  <a:pt x="126458" y="513897"/>
                  <a:pt x="125778" y="482542"/>
                </a:cubicBezTo>
                <a:cubicBezTo>
                  <a:pt x="125207" y="456209"/>
                  <a:pt x="135424" y="442013"/>
                  <a:pt x="144328" y="435402"/>
                </a:cubicBezTo>
                <a:cubicBezTo>
                  <a:pt x="141049" y="427772"/>
                  <a:pt x="139101" y="420175"/>
                  <a:pt x="137482" y="414002"/>
                </a:cubicBezTo>
                <a:cubicBezTo>
                  <a:pt x="130441" y="387159"/>
                  <a:pt x="138178" y="160274"/>
                  <a:pt x="347629" y="102143"/>
                </a:cubicBezTo>
                <a:cubicBezTo>
                  <a:pt x="355010" y="100659"/>
                  <a:pt x="362177" y="99561"/>
                  <a:pt x="369059" y="99057"/>
                </a:cubicBezTo>
                <a:cubicBezTo>
                  <a:pt x="375940" y="98553"/>
                  <a:pt x="382537" y="98644"/>
                  <a:pt x="388776" y="99538"/>
                </a:cubicBezTo>
                <a:cubicBezTo>
                  <a:pt x="400320" y="101193"/>
                  <a:pt x="410643" y="105601"/>
                  <a:pt x="418998" y="114390"/>
                </a:cubicBezTo>
                <a:cubicBezTo>
                  <a:pt x="425438" y="129703"/>
                  <a:pt x="401160" y="157423"/>
                  <a:pt x="362093" y="179190"/>
                </a:cubicBezTo>
                <a:cubicBezTo>
                  <a:pt x="345488" y="188443"/>
                  <a:pt x="327757" y="195717"/>
                  <a:pt x="311456" y="199847"/>
                </a:cubicBezTo>
                <a:cubicBezTo>
                  <a:pt x="306035" y="196348"/>
                  <a:pt x="300569" y="194901"/>
                  <a:pt x="294986" y="197818"/>
                </a:cubicBezTo>
                <a:cubicBezTo>
                  <a:pt x="275325" y="208090"/>
                  <a:pt x="219960" y="314670"/>
                  <a:pt x="214388" y="347873"/>
                </a:cubicBezTo>
                <a:cubicBezTo>
                  <a:pt x="212440" y="359480"/>
                  <a:pt x="217439" y="367666"/>
                  <a:pt x="224964" y="373701"/>
                </a:cubicBezTo>
                <a:lnTo>
                  <a:pt x="224630" y="374083"/>
                </a:lnTo>
                <a:cubicBezTo>
                  <a:pt x="237092" y="384983"/>
                  <a:pt x="231822" y="412316"/>
                  <a:pt x="212274" y="438164"/>
                </a:cubicBezTo>
                <a:cubicBezTo>
                  <a:pt x="201379" y="452569"/>
                  <a:pt x="187435" y="464598"/>
                  <a:pt x="173722" y="471257"/>
                </a:cubicBezTo>
                <a:cubicBezTo>
                  <a:pt x="160041" y="464734"/>
                  <a:pt x="151775" y="453122"/>
                  <a:pt x="146587" y="441033"/>
                </a:cubicBezTo>
                <a:cubicBezTo>
                  <a:pt x="139259" y="451214"/>
                  <a:pt x="130813" y="467448"/>
                  <a:pt x="133146" y="486288"/>
                </a:cubicBezTo>
                <a:cubicBezTo>
                  <a:pt x="137119" y="518381"/>
                  <a:pt x="141720" y="516247"/>
                  <a:pt x="146174" y="525248"/>
                </a:cubicBezTo>
                <a:cubicBezTo>
                  <a:pt x="158269" y="542339"/>
                  <a:pt x="158341" y="537239"/>
                  <a:pt x="159578" y="539900"/>
                </a:cubicBezTo>
                <a:cubicBezTo>
                  <a:pt x="198149" y="560306"/>
                  <a:pt x="242154" y="571597"/>
                  <a:pt x="288797" y="571597"/>
                </a:cubicBezTo>
                <a:cubicBezTo>
                  <a:pt x="444983" y="571597"/>
                  <a:pt x="571598" y="444983"/>
                  <a:pt x="571598" y="288796"/>
                </a:cubicBezTo>
                <a:cubicBezTo>
                  <a:pt x="571598" y="132609"/>
                  <a:pt x="444984" y="5995"/>
                  <a:pt x="288797" y="5995"/>
                </a:cubicBezTo>
                <a:cubicBezTo>
                  <a:pt x="132610" y="5995"/>
                  <a:pt x="5996" y="132609"/>
                  <a:pt x="5996" y="288796"/>
                </a:cubicBezTo>
                <a:cubicBezTo>
                  <a:pt x="5996" y="370017"/>
                  <a:pt x="40236" y="443242"/>
                  <a:pt x="95262" y="494616"/>
                </a:cubicBezTo>
                <a:lnTo>
                  <a:pt x="90248" y="498151"/>
                </a:lnTo>
                <a:cubicBezTo>
                  <a:pt x="34594" y="445716"/>
                  <a:pt x="0" y="371296"/>
                  <a:pt x="1" y="288796"/>
                </a:cubicBezTo>
                <a:cubicBezTo>
                  <a:pt x="1" y="129298"/>
                  <a:pt x="129299" y="0"/>
                  <a:pt x="2887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797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6FF9CA11-9A26-47B9-BB96-43C6D297BA14}"/>
              </a:ext>
            </a:extLst>
          </p:cNvPr>
          <p:cNvSpPr txBox="1"/>
          <p:nvPr/>
        </p:nvSpPr>
        <p:spPr>
          <a:xfrm>
            <a:off x="-493743" y="4333056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2054AC-8F03-4184-B5ED-EF68396F7A88}"/>
              </a:ext>
            </a:extLst>
          </p:cNvPr>
          <p:cNvSpPr/>
          <p:nvPr/>
        </p:nvSpPr>
        <p:spPr>
          <a:xfrm>
            <a:off x="100212" y="4760864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E16CB32-EE62-4940-8C9A-B51E44A1A31B}"/>
              </a:ext>
            </a:extLst>
          </p:cNvPr>
          <p:cNvSpPr txBox="1"/>
          <p:nvPr/>
        </p:nvSpPr>
        <p:spPr>
          <a:xfrm>
            <a:off x="3677210" y="4333056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00CFFB-5494-4263-962E-9A2F2D694D9E}"/>
              </a:ext>
            </a:extLst>
          </p:cNvPr>
          <p:cNvSpPr/>
          <p:nvPr/>
        </p:nvSpPr>
        <p:spPr>
          <a:xfrm>
            <a:off x="4271165" y="4760864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FA94F49-62E3-411C-A900-2DF8BC31073D}"/>
              </a:ext>
            </a:extLst>
          </p:cNvPr>
          <p:cNvSpPr txBox="1"/>
          <p:nvPr/>
        </p:nvSpPr>
        <p:spPr>
          <a:xfrm>
            <a:off x="7648574" y="4333056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041D2-38B8-4FD7-A95D-8322E387B7F6}"/>
              </a:ext>
            </a:extLst>
          </p:cNvPr>
          <p:cNvSpPr/>
          <p:nvPr/>
        </p:nvSpPr>
        <p:spPr>
          <a:xfrm>
            <a:off x="8242529" y="4760864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3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E80469-5184-4E26-9406-778FC0019831}"/>
              </a:ext>
            </a:extLst>
          </p:cNvPr>
          <p:cNvSpPr/>
          <p:nvPr/>
        </p:nvSpPr>
        <p:spPr>
          <a:xfrm>
            <a:off x="268442" y="1116774"/>
            <a:ext cx="5903517" cy="2089804"/>
          </a:xfrm>
          <a:prstGeom prst="rect">
            <a:avLst/>
          </a:prstGeom>
          <a:blipFill dpi="0" rotWithShape="1">
            <a:blip r:embed="rId2"/>
            <a:srcRect/>
            <a:tile tx="-1905000" ty="-3810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A60A90-76A9-4058-AC5C-8C91D1E21E8A}"/>
              </a:ext>
            </a:extLst>
          </p:cNvPr>
          <p:cNvSpPr/>
          <p:nvPr/>
        </p:nvSpPr>
        <p:spPr>
          <a:xfrm>
            <a:off x="276626" y="1143001"/>
            <a:ext cx="5913542" cy="2097867"/>
          </a:xfrm>
          <a:prstGeom prst="rect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0EF60104-08CD-4F67-B8F7-17B0C026674B}"/>
              </a:ext>
            </a:extLst>
          </p:cNvPr>
          <p:cNvSpPr txBox="1"/>
          <p:nvPr/>
        </p:nvSpPr>
        <p:spPr>
          <a:xfrm>
            <a:off x="2691931" y="2623085"/>
            <a:ext cx="344058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4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D1BC7-5743-43CF-9576-77E5CF93A9E0}"/>
              </a:ext>
            </a:extLst>
          </p:cNvPr>
          <p:cNvSpPr txBox="1"/>
          <p:nvPr/>
        </p:nvSpPr>
        <p:spPr>
          <a:xfrm>
            <a:off x="3378017" y="3651423"/>
            <a:ext cx="2717983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EA93F9-502A-41A8-9101-693800CC38EC}"/>
              </a:ext>
            </a:extLst>
          </p:cNvPr>
          <p:cNvSpPr/>
          <p:nvPr/>
        </p:nvSpPr>
        <p:spPr>
          <a:xfrm>
            <a:off x="800101" y="4112127"/>
            <a:ext cx="53060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DE1E3B1-3325-4CE9-8CEC-BD60FC17C434}"/>
              </a:ext>
            </a:extLst>
          </p:cNvPr>
          <p:cNvSpPr/>
          <p:nvPr/>
        </p:nvSpPr>
        <p:spPr>
          <a:xfrm>
            <a:off x="6171959" y="1143000"/>
            <a:ext cx="1463283" cy="4606290"/>
          </a:xfrm>
          <a:custGeom>
            <a:avLst/>
            <a:gdLst>
              <a:gd name="connsiteX0" fmla="*/ 57391 w 1463283"/>
              <a:gd name="connsiteY0" fmla="*/ 0 h 4606290"/>
              <a:gd name="connsiteX1" fmla="*/ 1337551 w 1463283"/>
              <a:gd name="connsiteY1" fmla="*/ 1051560 h 4606290"/>
              <a:gd name="connsiteX2" fmla="*/ 241 w 1463283"/>
              <a:gd name="connsiteY2" fmla="*/ 2286000 h 4606290"/>
              <a:gd name="connsiteX3" fmla="*/ 1463281 w 1463283"/>
              <a:gd name="connsiteY3" fmla="*/ 3371850 h 4606290"/>
              <a:gd name="connsiteX4" fmla="*/ 11671 w 1463283"/>
              <a:gd name="connsiteY4" fmla="*/ 4606290 h 46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283" h="4606290">
                <a:moveTo>
                  <a:pt x="57391" y="0"/>
                </a:moveTo>
                <a:cubicBezTo>
                  <a:pt x="702233" y="335280"/>
                  <a:pt x="1347076" y="670560"/>
                  <a:pt x="1337551" y="1051560"/>
                </a:cubicBezTo>
                <a:cubicBezTo>
                  <a:pt x="1328026" y="1432560"/>
                  <a:pt x="-20714" y="1899285"/>
                  <a:pt x="241" y="2286000"/>
                </a:cubicBezTo>
                <a:cubicBezTo>
                  <a:pt x="21196" y="2672715"/>
                  <a:pt x="1461376" y="2985135"/>
                  <a:pt x="1463281" y="3371850"/>
                </a:cubicBezTo>
                <a:cubicBezTo>
                  <a:pt x="1465186" y="3758565"/>
                  <a:pt x="253606" y="4394835"/>
                  <a:pt x="11671" y="4606290"/>
                </a:cubicBezTo>
              </a:path>
            </a:pathLst>
          </a:custGeom>
          <a:noFill/>
          <a:ln w="28575">
            <a:solidFill>
              <a:srgbClr val="142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56FDAAD7-182A-44E0-ADE8-BDF270CF733C}"/>
              </a:ext>
            </a:extLst>
          </p:cNvPr>
          <p:cNvSpPr txBox="1"/>
          <p:nvPr/>
        </p:nvSpPr>
        <p:spPr>
          <a:xfrm>
            <a:off x="7635242" y="1108710"/>
            <a:ext cx="2717983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9E179F-F940-4658-955D-AB5976C505E0}"/>
              </a:ext>
            </a:extLst>
          </p:cNvPr>
          <p:cNvSpPr/>
          <p:nvPr/>
        </p:nvSpPr>
        <p:spPr>
          <a:xfrm>
            <a:off x="7634812" y="1569414"/>
            <a:ext cx="36276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EA76F7F7-91FC-43CC-AADC-3AC0FA664A3D}"/>
              </a:ext>
            </a:extLst>
          </p:cNvPr>
          <p:cNvSpPr txBox="1"/>
          <p:nvPr/>
        </p:nvSpPr>
        <p:spPr>
          <a:xfrm>
            <a:off x="7701028" y="3504444"/>
            <a:ext cx="2717983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79F393-C5F3-4B50-BE9D-88D6476D64F3}"/>
              </a:ext>
            </a:extLst>
          </p:cNvPr>
          <p:cNvSpPr/>
          <p:nvPr/>
        </p:nvSpPr>
        <p:spPr>
          <a:xfrm>
            <a:off x="7700598" y="3965148"/>
            <a:ext cx="36276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A337AE-C215-4905-8D1C-01CBCA4BA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3F1D05-6297-46AE-BFE0-EA8CF54B694E}"/>
              </a:ext>
            </a:extLst>
          </p:cNvPr>
          <p:cNvSpPr txBox="1"/>
          <p:nvPr/>
        </p:nvSpPr>
        <p:spPr>
          <a:xfrm>
            <a:off x="1555449" y="1737275"/>
            <a:ext cx="398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B56B97-79F2-4ACF-B116-B5311C2938EA}"/>
              </a:ext>
            </a:extLst>
          </p:cNvPr>
          <p:cNvSpPr/>
          <p:nvPr/>
        </p:nvSpPr>
        <p:spPr>
          <a:xfrm>
            <a:off x="1321997" y="2212182"/>
            <a:ext cx="4366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i="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05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B87A5-2031-40AF-BD4E-60CB267C9E7C}"/>
              </a:ext>
            </a:extLst>
          </p:cNvPr>
          <p:cNvSpPr txBox="1"/>
          <p:nvPr/>
        </p:nvSpPr>
        <p:spPr>
          <a:xfrm>
            <a:off x="1560024" y="2914283"/>
            <a:ext cx="40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19E304-2B43-4BE0-9395-A8A2C0AEFC49}"/>
              </a:ext>
            </a:extLst>
          </p:cNvPr>
          <p:cNvSpPr/>
          <p:nvPr/>
        </p:nvSpPr>
        <p:spPr>
          <a:xfrm>
            <a:off x="1325313" y="3389190"/>
            <a:ext cx="412152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i="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05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7FB258-EB5C-4494-956F-AE809F63866A}"/>
              </a:ext>
            </a:extLst>
          </p:cNvPr>
          <p:cNvSpPr txBox="1"/>
          <p:nvPr/>
        </p:nvSpPr>
        <p:spPr>
          <a:xfrm>
            <a:off x="1560024" y="4091291"/>
            <a:ext cx="40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FEE340-CE90-4A7F-AF23-54C01451EB52}"/>
              </a:ext>
            </a:extLst>
          </p:cNvPr>
          <p:cNvSpPr/>
          <p:nvPr/>
        </p:nvSpPr>
        <p:spPr>
          <a:xfrm>
            <a:off x="1325313" y="4566198"/>
            <a:ext cx="412152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i="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05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FAF052-86A0-4963-898F-513907940EE5}"/>
              </a:ext>
            </a:extLst>
          </p:cNvPr>
          <p:cNvSpPr txBox="1"/>
          <p:nvPr/>
        </p:nvSpPr>
        <p:spPr>
          <a:xfrm>
            <a:off x="1560024" y="5268300"/>
            <a:ext cx="40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838F8F-A6C9-40FA-8189-5A394DE5E5AC}"/>
              </a:ext>
            </a:extLst>
          </p:cNvPr>
          <p:cNvSpPr/>
          <p:nvPr/>
        </p:nvSpPr>
        <p:spPr>
          <a:xfrm>
            <a:off x="1325313" y="5743207"/>
            <a:ext cx="412152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i="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05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C69BC0-5CBD-4150-BC72-70BB2EDAA487}"/>
              </a:ext>
            </a:extLst>
          </p:cNvPr>
          <p:cNvSpPr txBox="1"/>
          <p:nvPr/>
        </p:nvSpPr>
        <p:spPr>
          <a:xfrm>
            <a:off x="4757753" y="271607"/>
            <a:ext cx="2676494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9D6900-594F-4143-BAC6-EAFF7DA854C8}"/>
              </a:ext>
            </a:extLst>
          </p:cNvPr>
          <p:cNvGrpSpPr/>
          <p:nvPr/>
        </p:nvGrpSpPr>
        <p:grpSpPr>
          <a:xfrm>
            <a:off x="560473" y="4052508"/>
            <a:ext cx="728038" cy="744346"/>
            <a:chOff x="10178223" y="3046174"/>
            <a:chExt cx="796201" cy="81403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6D171A-2154-404D-B685-51C450CB7DEA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4BC1263-57D0-4F59-B8C2-6B3774C39A6E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3D55556-F8B9-4BD9-80AB-09AE6473AED8}"/>
              </a:ext>
            </a:extLst>
          </p:cNvPr>
          <p:cNvGrpSpPr/>
          <p:nvPr/>
        </p:nvGrpSpPr>
        <p:grpSpPr>
          <a:xfrm>
            <a:off x="6882182" y="2549132"/>
            <a:ext cx="796201" cy="814036"/>
            <a:chOff x="10178223" y="3046174"/>
            <a:chExt cx="796201" cy="8140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8B32AE-4CC8-4076-86BC-326D615F7237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B39FCE0-A9A8-4134-8B4E-B666597ED9B2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62C4ED-2928-491F-A5DF-3E02F485AA84}"/>
              </a:ext>
            </a:extLst>
          </p:cNvPr>
          <p:cNvGrpSpPr/>
          <p:nvPr/>
        </p:nvGrpSpPr>
        <p:grpSpPr>
          <a:xfrm>
            <a:off x="566083" y="5189931"/>
            <a:ext cx="728038" cy="744346"/>
            <a:chOff x="10178223" y="3046174"/>
            <a:chExt cx="796201" cy="81403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04D671F-33FB-48C2-944B-FBD707D5D2E5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2AC5E0-1106-4400-BCEB-6ED01EF3E8A8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7FFF9D-532A-4327-BD26-9F8DB98C467D}"/>
              </a:ext>
            </a:extLst>
          </p:cNvPr>
          <p:cNvGrpSpPr/>
          <p:nvPr/>
        </p:nvGrpSpPr>
        <p:grpSpPr>
          <a:xfrm>
            <a:off x="583672" y="2915085"/>
            <a:ext cx="728038" cy="744346"/>
            <a:chOff x="10178223" y="3046174"/>
            <a:chExt cx="796201" cy="81403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E40023A-B2BF-477A-8195-9939E9C56444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C52EA84-005F-491B-80AD-9F975BA15E73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3D4FA5-24CF-4F27-9E04-C71B8895449C}"/>
              </a:ext>
            </a:extLst>
          </p:cNvPr>
          <p:cNvGrpSpPr/>
          <p:nvPr/>
        </p:nvGrpSpPr>
        <p:grpSpPr>
          <a:xfrm>
            <a:off x="591479" y="1806849"/>
            <a:ext cx="728038" cy="744346"/>
            <a:chOff x="10178223" y="3046174"/>
            <a:chExt cx="796201" cy="814036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7FD22F8-9819-4DEC-8D8E-EC85D1577775}"/>
                </a:ext>
              </a:extLst>
            </p:cNvPr>
            <p:cNvSpPr/>
            <p:nvPr/>
          </p:nvSpPr>
          <p:spPr>
            <a:xfrm>
              <a:off x="10178223" y="3046174"/>
              <a:ext cx="780585" cy="78058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E5F570A-A339-4E25-A9E1-F8BBD117D79D}"/>
                </a:ext>
              </a:extLst>
            </p:cNvPr>
            <p:cNvSpPr/>
            <p:nvPr/>
          </p:nvSpPr>
          <p:spPr>
            <a:xfrm>
              <a:off x="10193839" y="3079625"/>
              <a:ext cx="780585" cy="7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AE5AFDC-8238-42DA-9A59-E040EF2C9BDC}"/>
              </a:ext>
            </a:extLst>
          </p:cNvPr>
          <p:cNvSpPr txBox="1"/>
          <p:nvPr/>
        </p:nvSpPr>
        <p:spPr>
          <a:xfrm>
            <a:off x="577501" y="185448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1D39D-6988-4984-886F-E2DFF667A8B9}"/>
              </a:ext>
            </a:extLst>
          </p:cNvPr>
          <p:cNvSpPr txBox="1"/>
          <p:nvPr/>
        </p:nvSpPr>
        <p:spPr>
          <a:xfrm>
            <a:off x="599535" y="2950985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1A1EF-6E7C-44C7-A90A-1902D9AB5834}"/>
              </a:ext>
            </a:extLst>
          </p:cNvPr>
          <p:cNvSpPr txBox="1"/>
          <p:nvPr/>
        </p:nvSpPr>
        <p:spPr>
          <a:xfrm>
            <a:off x="561062" y="4083818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9CB059-494A-45C7-8F0E-78BFE40D737F}"/>
              </a:ext>
            </a:extLst>
          </p:cNvPr>
          <p:cNvSpPr txBox="1"/>
          <p:nvPr/>
        </p:nvSpPr>
        <p:spPr>
          <a:xfrm>
            <a:off x="546636" y="5233671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574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C715E-244E-4C71-BCAD-23EEFAAA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7E47F3-32CF-414C-A7A0-FBAB74F691B1}"/>
              </a:ext>
            </a:extLst>
          </p:cNvPr>
          <p:cNvGrpSpPr/>
          <p:nvPr/>
        </p:nvGrpSpPr>
        <p:grpSpPr>
          <a:xfrm>
            <a:off x="960383" y="3049980"/>
            <a:ext cx="995682" cy="947853"/>
            <a:chOff x="462842" y="2928956"/>
            <a:chExt cx="995682" cy="9478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0D8866F-E6F4-4FA8-8CA2-6B16858A472C}"/>
                </a:ext>
              </a:extLst>
            </p:cNvPr>
            <p:cNvGrpSpPr/>
            <p:nvPr/>
          </p:nvGrpSpPr>
          <p:grpSpPr>
            <a:xfrm>
              <a:off x="462842" y="2928956"/>
              <a:ext cx="995682" cy="947853"/>
              <a:chOff x="2960645" y="2821258"/>
              <a:chExt cx="1276817" cy="121548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D8FBC52-34F5-4302-A59C-4BBF813A0940}"/>
                  </a:ext>
                </a:extLst>
              </p:cNvPr>
              <p:cNvSpPr/>
              <p:nvPr/>
            </p:nvSpPr>
            <p:spPr>
              <a:xfrm>
                <a:off x="3021979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F6E6794-C0AB-41BF-AA83-01C0E1BFC16B}"/>
                  </a:ext>
                </a:extLst>
              </p:cNvPr>
              <p:cNvSpPr/>
              <p:nvPr/>
            </p:nvSpPr>
            <p:spPr>
              <a:xfrm>
                <a:off x="2960645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3BD58-85D4-48B3-807C-0DB552F4292C}"/>
                </a:ext>
              </a:extLst>
            </p:cNvPr>
            <p:cNvSpPr txBox="1"/>
            <p:nvPr/>
          </p:nvSpPr>
          <p:spPr>
            <a:xfrm>
              <a:off x="560408" y="2953479"/>
              <a:ext cx="802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颜楷繁" panose="02010609000101010101" pitchFamily="49" charset="-122"/>
                  <a:ea typeface="汉仪颜楷繁" panose="02010609000101010101" pitchFamily="49" charset="-122"/>
                </a:rPr>
                <a:t>谢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605FBD-23F1-4E67-B012-75D5752721BB}"/>
              </a:ext>
            </a:extLst>
          </p:cNvPr>
          <p:cNvGrpSpPr/>
          <p:nvPr/>
        </p:nvGrpSpPr>
        <p:grpSpPr>
          <a:xfrm>
            <a:off x="2125795" y="3049980"/>
            <a:ext cx="995682" cy="947853"/>
            <a:chOff x="462842" y="2928956"/>
            <a:chExt cx="995682" cy="94785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31C9A12-AF2B-4C89-BB4B-B0AC94190686}"/>
                </a:ext>
              </a:extLst>
            </p:cNvPr>
            <p:cNvGrpSpPr/>
            <p:nvPr/>
          </p:nvGrpSpPr>
          <p:grpSpPr>
            <a:xfrm>
              <a:off x="462842" y="2928956"/>
              <a:ext cx="995682" cy="947853"/>
              <a:chOff x="2960645" y="2821258"/>
              <a:chExt cx="1276817" cy="1215483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EC8561C-C57F-49C0-95CC-23C67380A319}"/>
                  </a:ext>
                </a:extLst>
              </p:cNvPr>
              <p:cNvSpPr/>
              <p:nvPr/>
            </p:nvSpPr>
            <p:spPr>
              <a:xfrm>
                <a:off x="3021979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489927-2FDE-4C66-86AF-2169421ACF9A}"/>
                  </a:ext>
                </a:extLst>
              </p:cNvPr>
              <p:cNvSpPr/>
              <p:nvPr/>
            </p:nvSpPr>
            <p:spPr>
              <a:xfrm>
                <a:off x="2960645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1CB4A3-0CC5-4EDB-8282-77955A316BA5}"/>
                </a:ext>
              </a:extLst>
            </p:cNvPr>
            <p:cNvSpPr txBox="1"/>
            <p:nvPr/>
          </p:nvSpPr>
          <p:spPr>
            <a:xfrm>
              <a:off x="560408" y="2953479"/>
              <a:ext cx="802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颜楷繁" panose="02010609000101010101" pitchFamily="49" charset="-122"/>
                  <a:ea typeface="汉仪颜楷繁" panose="02010609000101010101" pitchFamily="49" charset="-122"/>
                </a:rPr>
                <a:t>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468E9C-D0D9-476D-B8AE-21152E083645}"/>
              </a:ext>
            </a:extLst>
          </p:cNvPr>
          <p:cNvGrpSpPr/>
          <p:nvPr/>
        </p:nvGrpSpPr>
        <p:grpSpPr>
          <a:xfrm>
            <a:off x="3291207" y="3049980"/>
            <a:ext cx="995682" cy="947853"/>
            <a:chOff x="462842" y="2928956"/>
            <a:chExt cx="995682" cy="94785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7020585-14B7-4E0F-8BE1-DAD863B30742}"/>
                </a:ext>
              </a:extLst>
            </p:cNvPr>
            <p:cNvGrpSpPr/>
            <p:nvPr/>
          </p:nvGrpSpPr>
          <p:grpSpPr>
            <a:xfrm>
              <a:off x="462842" y="2928956"/>
              <a:ext cx="995682" cy="947853"/>
              <a:chOff x="2960645" y="2821258"/>
              <a:chExt cx="1276817" cy="1215483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728453D-DDD9-4B84-B9F8-B61A5CA05B00}"/>
                  </a:ext>
                </a:extLst>
              </p:cNvPr>
              <p:cNvSpPr/>
              <p:nvPr/>
            </p:nvSpPr>
            <p:spPr>
              <a:xfrm>
                <a:off x="3021979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D417871-CC94-4148-8604-929B272EC6EA}"/>
                  </a:ext>
                </a:extLst>
              </p:cNvPr>
              <p:cNvSpPr/>
              <p:nvPr/>
            </p:nvSpPr>
            <p:spPr>
              <a:xfrm>
                <a:off x="2960645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B74C9C-0DF7-46ED-B1D1-D037E46A5CE8}"/>
                </a:ext>
              </a:extLst>
            </p:cNvPr>
            <p:cNvSpPr txBox="1"/>
            <p:nvPr/>
          </p:nvSpPr>
          <p:spPr>
            <a:xfrm>
              <a:off x="560408" y="2953479"/>
              <a:ext cx="802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颜楷繁" panose="02010609000101010101" pitchFamily="49" charset="-122"/>
                  <a:ea typeface="汉仪颜楷繁" panose="02010609000101010101" pitchFamily="49" charset="-122"/>
                </a:rPr>
                <a:t>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3B02E54-0372-44B9-85BB-8875F3284EDC}"/>
              </a:ext>
            </a:extLst>
          </p:cNvPr>
          <p:cNvGrpSpPr/>
          <p:nvPr/>
        </p:nvGrpSpPr>
        <p:grpSpPr>
          <a:xfrm>
            <a:off x="4456618" y="3049980"/>
            <a:ext cx="995682" cy="947853"/>
            <a:chOff x="462842" y="2928956"/>
            <a:chExt cx="995682" cy="94785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ECC853D-DEC2-4FFE-912D-9ADEB570CF44}"/>
                </a:ext>
              </a:extLst>
            </p:cNvPr>
            <p:cNvGrpSpPr/>
            <p:nvPr/>
          </p:nvGrpSpPr>
          <p:grpSpPr>
            <a:xfrm>
              <a:off x="462842" y="2928956"/>
              <a:ext cx="995682" cy="947853"/>
              <a:chOff x="2960645" y="2821258"/>
              <a:chExt cx="1276817" cy="1215483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7CCABA-7ACD-41BA-9C1F-3F26831052D7}"/>
                  </a:ext>
                </a:extLst>
              </p:cNvPr>
              <p:cNvSpPr/>
              <p:nvPr/>
            </p:nvSpPr>
            <p:spPr>
              <a:xfrm>
                <a:off x="3021979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5A742C-99E6-4067-9CFB-1FDCF16A3691}"/>
                  </a:ext>
                </a:extLst>
              </p:cNvPr>
              <p:cNvSpPr/>
              <p:nvPr/>
            </p:nvSpPr>
            <p:spPr>
              <a:xfrm>
                <a:off x="2960645" y="2821258"/>
                <a:ext cx="1215483" cy="12154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颜楷繁" panose="02010609000101010101" pitchFamily="49" charset="-122"/>
                  <a:ea typeface="汉仪颜楷繁" panose="02010609000101010101" pitchFamily="49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43963E-8993-4B63-B9C5-ECC0B5353AB3}"/>
                </a:ext>
              </a:extLst>
            </p:cNvPr>
            <p:cNvSpPr txBox="1"/>
            <p:nvPr/>
          </p:nvSpPr>
          <p:spPr>
            <a:xfrm>
              <a:off x="560408" y="2953479"/>
              <a:ext cx="802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颜楷繁" panose="02010609000101010101" pitchFamily="49" charset="-122"/>
                  <a:ea typeface="汉仪颜楷繁" panose="02010609000101010101" pitchFamily="49" charset="-122"/>
                </a:rPr>
                <a:t>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C715E-244E-4C71-BCAD-23EEFAAA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0D8866F-E6F4-4FA8-8CA2-6B16858A472C}"/>
              </a:ext>
            </a:extLst>
          </p:cNvPr>
          <p:cNvGrpSpPr/>
          <p:nvPr/>
        </p:nvGrpSpPr>
        <p:grpSpPr>
          <a:xfrm>
            <a:off x="462842" y="2928956"/>
            <a:ext cx="995682" cy="947853"/>
            <a:chOff x="2960645" y="2821258"/>
            <a:chExt cx="1276817" cy="121548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D8FBC52-34F5-4302-A59C-4BBF813A0940}"/>
                </a:ext>
              </a:extLst>
            </p:cNvPr>
            <p:cNvSpPr/>
            <p:nvPr/>
          </p:nvSpPr>
          <p:spPr>
            <a:xfrm>
              <a:off x="3021979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F6E6794-C0AB-41BF-AA83-01C0E1BFC16B}"/>
                </a:ext>
              </a:extLst>
            </p:cNvPr>
            <p:cNvSpPr/>
            <p:nvPr/>
          </p:nvSpPr>
          <p:spPr>
            <a:xfrm>
              <a:off x="2960645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033BD58-85D4-48B3-807C-0DB552F4292C}"/>
              </a:ext>
            </a:extLst>
          </p:cNvPr>
          <p:cNvSpPr txBox="1"/>
          <p:nvPr/>
        </p:nvSpPr>
        <p:spPr>
          <a:xfrm>
            <a:off x="229904" y="2953479"/>
            <a:ext cx="145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65236-6CF0-49E7-989B-587024995BE9}"/>
              </a:ext>
            </a:extLst>
          </p:cNvPr>
          <p:cNvSpPr txBox="1"/>
          <p:nvPr/>
        </p:nvSpPr>
        <p:spPr>
          <a:xfrm>
            <a:off x="1553980" y="2782669"/>
            <a:ext cx="398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9B774-F91B-4BAC-8B90-E6808AD8D938}"/>
              </a:ext>
            </a:extLst>
          </p:cNvPr>
          <p:cNvSpPr/>
          <p:nvPr/>
        </p:nvSpPr>
        <p:spPr>
          <a:xfrm>
            <a:off x="1363692" y="3415144"/>
            <a:ext cx="4366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i="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b="1" i="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ummer is when the sun shines and the butterflies dance with the flowers.</a:t>
            </a:r>
            <a:endParaRPr lang="zh-CN" altLang="en-US" sz="12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1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F37A33-8F21-4CBB-A7D0-4BFE61CC79F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8C5A58-0104-4BA8-9244-641F11120FE6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6D067C6-A2E1-44C1-86AF-34E357BDDB95}"/>
              </a:ext>
            </a:extLst>
          </p:cNvPr>
          <p:cNvSpPr/>
          <p:nvPr/>
        </p:nvSpPr>
        <p:spPr>
          <a:xfrm>
            <a:off x="730623" y="638735"/>
            <a:ext cx="10730753" cy="5580529"/>
          </a:xfrm>
          <a:custGeom>
            <a:avLst/>
            <a:gdLst>
              <a:gd name="connsiteX0" fmla="*/ 8043583 w 10730753"/>
              <a:gd name="connsiteY0" fmla="*/ 746312 h 5580529"/>
              <a:gd name="connsiteX1" fmla="*/ 6060142 w 10730753"/>
              <a:gd name="connsiteY1" fmla="*/ 2729753 h 5580529"/>
              <a:gd name="connsiteX2" fmla="*/ 8043583 w 10730753"/>
              <a:gd name="connsiteY2" fmla="*/ 4713194 h 5580529"/>
              <a:gd name="connsiteX3" fmla="*/ 10027024 w 10730753"/>
              <a:gd name="connsiteY3" fmla="*/ 2729753 h 5580529"/>
              <a:gd name="connsiteX4" fmla="*/ 8043583 w 10730753"/>
              <a:gd name="connsiteY4" fmla="*/ 746312 h 5580529"/>
              <a:gd name="connsiteX5" fmla="*/ 0 w 10730753"/>
              <a:gd name="connsiteY5" fmla="*/ 0 h 5580529"/>
              <a:gd name="connsiteX6" fmla="*/ 10730753 w 10730753"/>
              <a:gd name="connsiteY6" fmla="*/ 0 h 5580529"/>
              <a:gd name="connsiteX7" fmla="*/ 10730753 w 10730753"/>
              <a:gd name="connsiteY7" fmla="*/ 5580529 h 5580529"/>
              <a:gd name="connsiteX8" fmla="*/ 0 w 10730753"/>
              <a:gd name="connsiteY8" fmla="*/ 5580529 h 55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30753" h="5580529">
                <a:moveTo>
                  <a:pt x="8043583" y="746312"/>
                </a:moveTo>
                <a:cubicBezTo>
                  <a:pt x="6948159" y="746312"/>
                  <a:pt x="6060142" y="1634329"/>
                  <a:pt x="6060142" y="2729753"/>
                </a:cubicBezTo>
                <a:cubicBezTo>
                  <a:pt x="6060142" y="3825177"/>
                  <a:pt x="6948159" y="4713194"/>
                  <a:pt x="8043583" y="4713194"/>
                </a:cubicBezTo>
                <a:cubicBezTo>
                  <a:pt x="9139007" y="4713194"/>
                  <a:pt x="10027024" y="3825177"/>
                  <a:pt x="10027024" y="2729753"/>
                </a:cubicBezTo>
                <a:cubicBezTo>
                  <a:pt x="10027024" y="1634329"/>
                  <a:pt x="9139007" y="746312"/>
                  <a:pt x="8043583" y="746312"/>
                </a:cubicBezTo>
                <a:close/>
                <a:moveTo>
                  <a:pt x="0" y="0"/>
                </a:moveTo>
                <a:lnTo>
                  <a:pt x="10730753" y="0"/>
                </a:lnTo>
                <a:lnTo>
                  <a:pt x="10730753" y="5580529"/>
                </a:lnTo>
                <a:lnTo>
                  <a:pt x="0" y="558052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D2E4849A-9423-4CB3-B5E8-80A86702AF13}"/>
              </a:ext>
            </a:extLst>
          </p:cNvPr>
          <p:cNvSpPr txBox="1"/>
          <p:nvPr/>
        </p:nvSpPr>
        <p:spPr>
          <a:xfrm>
            <a:off x="2655418" y="768641"/>
            <a:ext cx="344058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25FB02-497E-47A7-8E37-C0FB83222A4A}"/>
              </a:ext>
            </a:extLst>
          </p:cNvPr>
          <p:cNvSpPr/>
          <p:nvPr/>
        </p:nvSpPr>
        <p:spPr>
          <a:xfrm>
            <a:off x="1200691" y="1809849"/>
            <a:ext cx="48953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sz="2000" dirty="0">
              <a:solidFill>
                <a:srgbClr val="3B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FEF664-9BA6-462D-BDE6-0C78998AD413}"/>
              </a:ext>
            </a:extLst>
          </p:cNvPr>
          <p:cNvSpPr txBox="1"/>
          <p:nvPr/>
        </p:nvSpPr>
        <p:spPr>
          <a:xfrm>
            <a:off x="7436012" y="2151726"/>
            <a:ext cx="2685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spc="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4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首页</a:t>
            </a:r>
            <a:endParaRPr lang="en-US" altLang="zh-CN" sz="8000" b="1" spc="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algn="dist"/>
            <a:r>
              <a:rPr lang="zh-CN" altLang="en-US" sz="8000" b="1" spc="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4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0971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5837780-0BCD-40DC-895E-04A52B443036}"/>
              </a:ext>
            </a:extLst>
          </p:cNvPr>
          <p:cNvSpPr/>
          <p:nvPr/>
        </p:nvSpPr>
        <p:spPr>
          <a:xfrm>
            <a:off x="1" y="2740790"/>
            <a:ext cx="3792071" cy="4117210"/>
          </a:xfrm>
          <a:custGeom>
            <a:avLst/>
            <a:gdLst>
              <a:gd name="connsiteX0" fmla="*/ 618565 w 3792071"/>
              <a:gd name="connsiteY0" fmla="*/ 0 h 4155141"/>
              <a:gd name="connsiteX1" fmla="*/ 3792071 w 3792071"/>
              <a:gd name="connsiteY1" fmla="*/ 3173506 h 4155141"/>
              <a:gd name="connsiteX2" fmla="*/ 3649397 w 3792071"/>
              <a:gd name="connsiteY2" fmla="*/ 4117210 h 4155141"/>
              <a:gd name="connsiteX3" fmla="*/ 3635513 w 3792071"/>
              <a:gd name="connsiteY3" fmla="*/ 4155141 h 4155141"/>
              <a:gd name="connsiteX4" fmla="*/ 0 w 3792071"/>
              <a:gd name="connsiteY4" fmla="*/ 4155141 h 4155141"/>
              <a:gd name="connsiteX5" fmla="*/ 0 w 3792071"/>
              <a:gd name="connsiteY5" fmla="*/ 60723 h 4155141"/>
              <a:gd name="connsiteX6" fmla="*/ 135272 w 3792071"/>
              <a:gd name="connsiteY6" fmla="*/ 36566 h 4155141"/>
              <a:gd name="connsiteX7" fmla="*/ 618565 w 3792071"/>
              <a:gd name="connsiteY7" fmla="*/ 0 h 4155141"/>
              <a:gd name="connsiteX0" fmla="*/ 618565 w 3792071"/>
              <a:gd name="connsiteY0" fmla="*/ 0 h 4155141"/>
              <a:gd name="connsiteX1" fmla="*/ 3792071 w 3792071"/>
              <a:gd name="connsiteY1" fmla="*/ 3173506 h 4155141"/>
              <a:gd name="connsiteX2" fmla="*/ 3649397 w 3792071"/>
              <a:gd name="connsiteY2" fmla="*/ 4117210 h 4155141"/>
              <a:gd name="connsiteX3" fmla="*/ 3635513 w 3792071"/>
              <a:gd name="connsiteY3" fmla="*/ 4155141 h 4155141"/>
              <a:gd name="connsiteX4" fmla="*/ 0 w 3792071"/>
              <a:gd name="connsiteY4" fmla="*/ 60723 h 4155141"/>
              <a:gd name="connsiteX5" fmla="*/ 135272 w 3792071"/>
              <a:gd name="connsiteY5" fmla="*/ 36566 h 4155141"/>
              <a:gd name="connsiteX6" fmla="*/ 618565 w 3792071"/>
              <a:gd name="connsiteY6" fmla="*/ 0 h 4155141"/>
              <a:gd name="connsiteX0" fmla="*/ 0 w 3792071"/>
              <a:gd name="connsiteY0" fmla="*/ 60723 h 4246581"/>
              <a:gd name="connsiteX1" fmla="*/ 135272 w 3792071"/>
              <a:gd name="connsiteY1" fmla="*/ 36566 h 4246581"/>
              <a:gd name="connsiteX2" fmla="*/ 618565 w 3792071"/>
              <a:gd name="connsiteY2" fmla="*/ 0 h 4246581"/>
              <a:gd name="connsiteX3" fmla="*/ 3792071 w 3792071"/>
              <a:gd name="connsiteY3" fmla="*/ 3173506 h 4246581"/>
              <a:gd name="connsiteX4" fmla="*/ 3649397 w 3792071"/>
              <a:gd name="connsiteY4" fmla="*/ 4117210 h 4246581"/>
              <a:gd name="connsiteX5" fmla="*/ 3726953 w 3792071"/>
              <a:gd name="connsiteY5" fmla="*/ 4246581 h 4246581"/>
              <a:gd name="connsiteX0" fmla="*/ 0 w 3792071"/>
              <a:gd name="connsiteY0" fmla="*/ 60723 h 4117210"/>
              <a:gd name="connsiteX1" fmla="*/ 135272 w 3792071"/>
              <a:gd name="connsiteY1" fmla="*/ 36566 h 4117210"/>
              <a:gd name="connsiteX2" fmla="*/ 618565 w 3792071"/>
              <a:gd name="connsiteY2" fmla="*/ 0 h 4117210"/>
              <a:gd name="connsiteX3" fmla="*/ 3792071 w 3792071"/>
              <a:gd name="connsiteY3" fmla="*/ 3173506 h 4117210"/>
              <a:gd name="connsiteX4" fmla="*/ 3649397 w 3792071"/>
              <a:gd name="connsiteY4" fmla="*/ 4117210 h 4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2071" h="4117210">
                <a:moveTo>
                  <a:pt x="0" y="60723"/>
                </a:moveTo>
                <a:lnTo>
                  <a:pt x="135272" y="36566"/>
                </a:lnTo>
                <a:cubicBezTo>
                  <a:pt x="292855" y="12488"/>
                  <a:pt x="454252" y="0"/>
                  <a:pt x="618565" y="0"/>
                </a:cubicBezTo>
                <a:cubicBezTo>
                  <a:pt x="2371244" y="0"/>
                  <a:pt x="3792071" y="1420827"/>
                  <a:pt x="3792071" y="3173506"/>
                </a:cubicBezTo>
                <a:cubicBezTo>
                  <a:pt x="3792071" y="3502134"/>
                  <a:pt x="3742120" y="3819094"/>
                  <a:pt x="3649397" y="4117210"/>
                </a:cubicBezTo>
              </a:path>
            </a:pathLst>
          </a:custGeom>
          <a:noFill/>
          <a:ln w="76200">
            <a:solidFill>
              <a:srgbClr val="142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5AC1D942-8371-4D3A-BDE6-0E46785CDA88}"/>
              </a:ext>
            </a:extLst>
          </p:cNvPr>
          <p:cNvSpPr txBox="1"/>
          <p:nvPr/>
        </p:nvSpPr>
        <p:spPr>
          <a:xfrm rot="3205313">
            <a:off x="1263637" y="3545221"/>
            <a:ext cx="3433255" cy="1350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078902"/>
              </a:avLst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</a:t>
            </a:r>
            <a:r>
              <a:rPr lang="en-US" altLang="zh-CN" sz="24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17D7D995-A3EA-4330-8782-72703A2BDDD5}"/>
              </a:ext>
            </a:extLst>
          </p:cNvPr>
          <p:cNvSpPr txBox="1"/>
          <p:nvPr/>
        </p:nvSpPr>
        <p:spPr>
          <a:xfrm>
            <a:off x="7852447" y="266101"/>
            <a:ext cx="3440582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032D96-AEF4-47F3-8CDE-C1B8F1C5DE52}"/>
              </a:ext>
            </a:extLst>
          </p:cNvPr>
          <p:cNvSpPr/>
          <p:nvPr/>
        </p:nvSpPr>
        <p:spPr>
          <a:xfrm>
            <a:off x="6732993" y="1054892"/>
            <a:ext cx="45686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4F2808-83F4-43C5-9569-5144C2651CC8}"/>
              </a:ext>
            </a:extLst>
          </p:cNvPr>
          <p:cNvSpPr/>
          <p:nvPr/>
        </p:nvSpPr>
        <p:spPr>
          <a:xfrm>
            <a:off x="6683456" y="4164568"/>
            <a:ext cx="658906" cy="658906"/>
          </a:xfrm>
          <a:prstGeom prst="ellipse">
            <a:avLst/>
          </a:prstGeom>
          <a:solidFill>
            <a:srgbClr val="14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A59199-D0DF-4189-9C22-7F3FABC7DB69}"/>
              </a:ext>
            </a:extLst>
          </p:cNvPr>
          <p:cNvSpPr/>
          <p:nvPr/>
        </p:nvSpPr>
        <p:spPr>
          <a:xfrm>
            <a:off x="9855490" y="4122512"/>
            <a:ext cx="658906" cy="658906"/>
          </a:xfrm>
          <a:prstGeom prst="ellipse">
            <a:avLst/>
          </a:prstGeom>
          <a:solidFill>
            <a:srgbClr val="1425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15492-4B28-400B-95A5-81A8F9D4CE48}"/>
              </a:ext>
            </a:extLst>
          </p:cNvPr>
          <p:cNvSpPr txBox="1"/>
          <p:nvPr/>
        </p:nvSpPr>
        <p:spPr>
          <a:xfrm>
            <a:off x="4635792" y="4781418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0B825D-A529-40E9-8F0C-143B5373649A}"/>
              </a:ext>
            </a:extLst>
          </p:cNvPr>
          <p:cNvSpPr/>
          <p:nvPr/>
        </p:nvSpPr>
        <p:spPr>
          <a:xfrm>
            <a:off x="5266578" y="5209226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909A87EA-9AF4-441F-8E96-684B061D4A97}"/>
              </a:ext>
            </a:extLst>
          </p:cNvPr>
          <p:cNvSpPr txBox="1"/>
          <p:nvPr/>
        </p:nvSpPr>
        <p:spPr>
          <a:xfrm>
            <a:off x="7692581" y="4781418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C55E7A-71AE-431A-82B5-7D60047A23C1}"/>
              </a:ext>
            </a:extLst>
          </p:cNvPr>
          <p:cNvSpPr/>
          <p:nvPr/>
        </p:nvSpPr>
        <p:spPr>
          <a:xfrm>
            <a:off x="8323367" y="5209226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7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07E5761-F786-49EC-8D19-2AD85D4E3E32}"/>
              </a:ext>
            </a:extLst>
          </p:cNvPr>
          <p:cNvSpPr/>
          <p:nvPr/>
        </p:nvSpPr>
        <p:spPr>
          <a:xfrm>
            <a:off x="7893422" y="2514600"/>
            <a:ext cx="4298578" cy="4343401"/>
          </a:xfrm>
          <a:custGeom>
            <a:avLst/>
            <a:gdLst>
              <a:gd name="connsiteX0" fmla="*/ 2796989 w 4298578"/>
              <a:gd name="connsiteY0" fmla="*/ 0 h 4343401"/>
              <a:gd name="connsiteX1" fmla="*/ 4130200 w 4298578"/>
              <a:gd name="connsiteY1" fmla="*/ 337582 h 4343401"/>
              <a:gd name="connsiteX2" fmla="*/ 4298578 w 4298578"/>
              <a:gd name="connsiteY2" fmla="*/ 439874 h 4343401"/>
              <a:gd name="connsiteX3" fmla="*/ 4298578 w 4298578"/>
              <a:gd name="connsiteY3" fmla="*/ 4343401 h 4343401"/>
              <a:gd name="connsiteX4" fmla="*/ 467105 w 4298578"/>
              <a:gd name="connsiteY4" fmla="*/ 4343401 h 4343401"/>
              <a:gd name="connsiteX5" fmla="*/ 337582 w 4298578"/>
              <a:gd name="connsiteY5" fmla="*/ 4130200 h 4343401"/>
              <a:gd name="connsiteX6" fmla="*/ 0 w 4298578"/>
              <a:gd name="connsiteY6" fmla="*/ 2796989 h 4343401"/>
              <a:gd name="connsiteX7" fmla="*/ 2796989 w 4298578"/>
              <a:gd name="connsiteY7" fmla="*/ 0 h 434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8578" h="4343401">
                <a:moveTo>
                  <a:pt x="2796989" y="0"/>
                </a:moveTo>
                <a:cubicBezTo>
                  <a:pt x="3279718" y="0"/>
                  <a:pt x="3733885" y="122291"/>
                  <a:pt x="4130200" y="337582"/>
                </a:cubicBezTo>
                <a:lnTo>
                  <a:pt x="4298578" y="439874"/>
                </a:lnTo>
                <a:lnTo>
                  <a:pt x="4298578" y="4343401"/>
                </a:lnTo>
                <a:lnTo>
                  <a:pt x="467105" y="4343401"/>
                </a:lnTo>
                <a:lnTo>
                  <a:pt x="337582" y="4130200"/>
                </a:lnTo>
                <a:cubicBezTo>
                  <a:pt x="122291" y="3733886"/>
                  <a:pt x="0" y="3279719"/>
                  <a:pt x="0" y="2796989"/>
                </a:cubicBezTo>
                <a:cubicBezTo>
                  <a:pt x="0" y="1252255"/>
                  <a:pt x="1252255" y="0"/>
                  <a:pt x="2796989" y="0"/>
                </a:cubicBezTo>
                <a:close/>
              </a:path>
            </a:pathLst>
          </a:custGeom>
          <a:blipFill dpi="0" rotWithShape="1">
            <a:blip r:embed="rId2"/>
            <a:srcRect/>
            <a:tile tx="-1905000" ty="-3175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D03D910-3D5D-42FC-99E2-097FD067D602}"/>
              </a:ext>
            </a:extLst>
          </p:cNvPr>
          <p:cNvSpPr/>
          <p:nvPr/>
        </p:nvSpPr>
        <p:spPr>
          <a:xfrm>
            <a:off x="7893422" y="2514600"/>
            <a:ext cx="4298578" cy="4343401"/>
          </a:xfrm>
          <a:custGeom>
            <a:avLst/>
            <a:gdLst>
              <a:gd name="connsiteX0" fmla="*/ 2796989 w 4298578"/>
              <a:gd name="connsiteY0" fmla="*/ 0 h 4343401"/>
              <a:gd name="connsiteX1" fmla="*/ 4130200 w 4298578"/>
              <a:gd name="connsiteY1" fmla="*/ 337582 h 4343401"/>
              <a:gd name="connsiteX2" fmla="*/ 4298578 w 4298578"/>
              <a:gd name="connsiteY2" fmla="*/ 439874 h 4343401"/>
              <a:gd name="connsiteX3" fmla="*/ 4298578 w 4298578"/>
              <a:gd name="connsiteY3" fmla="*/ 4343401 h 4343401"/>
              <a:gd name="connsiteX4" fmla="*/ 467105 w 4298578"/>
              <a:gd name="connsiteY4" fmla="*/ 4343401 h 4343401"/>
              <a:gd name="connsiteX5" fmla="*/ 337582 w 4298578"/>
              <a:gd name="connsiteY5" fmla="*/ 4130200 h 4343401"/>
              <a:gd name="connsiteX6" fmla="*/ 0 w 4298578"/>
              <a:gd name="connsiteY6" fmla="*/ 2796989 h 4343401"/>
              <a:gd name="connsiteX7" fmla="*/ 2796989 w 4298578"/>
              <a:gd name="connsiteY7" fmla="*/ 0 h 434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8578" h="4343401">
                <a:moveTo>
                  <a:pt x="2796989" y="0"/>
                </a:moveTo>
                <a:cubicBezTo>
                  <a:pt x="3279718" y="0"/>
                  <a:pt x="3733885" y="122291"/>
                  <a:pt x="4130200" y="337582"/>
                </a:cubicBezTo>
                <a:lnTo>
                  <a:pt x="4298578" y="439874"/>
                </a:lnTo>
                <a:lnTo>
                  <a:pt x="4298578" y="4343401"/>
                </a:lnTo>
                <a:lnTo>
                  <a:pt x="467105" y="4343401"/>
                </a:lnTo>
                <a:lnTo>
                  <a:pt x="337582" y="4130200"/>
                </a:lnTo>
                <a:cubicBezTo>
                  <a:pt x="122291" y="3733886"/>
                  <a:pt x="0" y="3279719"/>
                  <a:pt x="0" y="2796989"/>
                </a:cubicBezTo>
                <a:cubicBezTo>
                  <a:pt x="0" y="1252255"/>
                  <a:pt x="1252255" y="0"/>
                  <a:pt x="2796989" y="0"/>
                </a:cubicBezTo>
                <a:close/>
              </a:path>
            </a:pathLst>
          </a:cu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17E247B-DF1F-4706-B35A-9AAF8C9DF84F}"/>
              </a:ext>
            </a:extLst>
          </p:cNvPr>
          <p:cNvSpPr txBox="1"/>
          <p:nvPr/>
        </p:nvSpPr>
        <p:spPr>
          <a:xfrm>
            <a:off x="7631117" y="766483"/>
            <a:ext cx="5847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</a:t>
            </a:r>
          </a:p>
          <a:p>
            <a:pPr defTabSz="694690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 </a:t>
            </a:r>
            <a:r>
              <a:rPr lang="en-US" altLang="zh-CN" sz="4000" b="1" spc="1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TITLE HERE</a:t>
            </a:r>
            <a:endParaRPr lang="en-US" altLang="zh-CN" sz="2800" b="1" spc="10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6DEADE-22FE-4D1D-A24B-78A9409DCCFB}"/>
              </a:ext>
            </a:extLst>
          </p:cNvPr>
          <p:cNvSpPr/>
          <p:nvPr/>
        </p:nvSpPr>
        <p:spPr>
          <a:xfrm>
            <a:off x="507330" y="2127169"/>
            <a:ext cx="6871949" cy="5118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8094B8F-4853-4FBB-A066-9579852E30AA}"/>
              </a:ext>
            </a:extLst>
          </p:cNvPr>
          <p:cNvCxnSpPr>
            <a:cxnSpLocks/>
          </p:cNvCxnSpPr>
          <p:nvPr/>
        </p:nvCxnSpPr>
        <p:spPr>
          <a:xfrm>
            <a:off x="255494" y="1340479"/>
            <a:ext cx="7375623" cy="1"/>
          </a:xfrm>
          <a:prstGeom prst="line">
            <a:avLst/>
          </a:prstGeom>
          <a:ln w="57150">
            <a:solidFill>
              <a:srgbClr val="142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C715E-244E-4C71-BCAD-23EEFAAA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1" r="34683" b="8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0D8866F-E6F4-4FA8-8CA2-6B16858A472C}"/>
              </a:ext>
            </a:extLst>
          </p:cNvPr>
          <p:cNvGrpSpPr/>
          <p:nvPr/>
        </p:nvGrpSpPr>
        <p:grpSpPr>
          <a:xfrm>
            <a:off x="462842" y="2928956"/>
            <a:ext cx="995682" cy="947853"/>
            <a:chOff x="2960645" y="2821258"/>
            <a:chExt cx="1276817" cy="121548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D8FBC52-34F5-4302-A59C-4BBF813A0940}"/>
                </a:ext>
              </a:extLst>
            </p:cNvPr>
            <p:cNvSpPr/>
            <p:nvPr/>
          </p:nvSpPr>
          <p:spPr>
            <a:xfrm>
              <a:off x="3021979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F6E6794-C0AB-41BF-AA83-01C0E1BFC16B}"/>
                </a:ext>
              </a:extLst>
            </p:cNvPr>
            <p:cNvSpPr/>
            <p:nvPr/>
          </p:nvSpPr>
          <p:spPr>
            <a:xfrm>
              <a:off x="2960645" y="2821258"/>
              <a:ext cx="1215483" cy="12154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033BD58-85D4-48B3-807C-0DB552F4292C}"/>
              </a:ext>
            </a:extLst>
          </p:cNvPr>
          <p:cNvSpPr txBox="1"/>
          <p:nvPr/>
        </p:nvSpPr>
        <p:spPr>
          <a:xfrm>
            <a:off x="560408" y="2953479"/>
            <a:ext cx="80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65236-6CF0-49E7-989B-587024995BE9}"/>
              </a:ext>
            </a:extLst>
          </p:cNvPr>
          <p:cNvSpPr txBox="1"/>
          <p:nvPr/>
        </p:nvSpPr>
        <p:spPr>
          <a:xfrm>
            <a:off x="1553980" y="2782669"/>
            <a:ext cx="398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在此处输入标题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9B774-F91B-4BAC-8B90-E6808AD8D938}"/>
              </a:ext>
            </a:extLst>
          </p:cNvPr>
          <p:cNvSpPr/>
          <p:nvPr/>
        </p:nvSpPr>
        <p:spPr>
          <a:xfrm>
            <a:off x="1363692" y="3415144"/>
            <a:ext cx="4366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Summer is when the sun shines and the butterflies dance with the flowers.</a:t>
            </a:r>
            <a:endParaRPr lang="zh-CN" altLang="en-US" sz="12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1E71B-DAED-4C0B-ADB6-41BEBB066D84}"/>
              </a:ext>
            </a:extLst>
          </p:cNvPr>
          <p:cNvSpPr/>
          <p:nvPr/>
        </p:nvSpPr>
        <p:spPr>
          <a:xfrm>
            <a:off x="8740588" y="0"/>
            <a:ext cx="3451412" cy="6858000"/>
          </a:xfrm>
          <a:prstGeom prst="rect">
            <a:avLst/>
          </a:prstGeom>
          <a:blipFill dpi="0" rotWithShape="1">
            <a:blip r:embed="rId2"/>
            <a:srcRect/>
            <a:tile tx="-3175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7ADBB-E960-4C2F-833B-F221A55AF950}"/>
              </a:ext>
            </a:extLst>
          </p:cNvPr>
          <p:cNvSpPr/>
          <p:nvPr/>
        </p:nvSpPr>
        <p:spPr>
          <a:xfrm>
            <a:off x="8740588" y="0"/>
            <a:ext cx="3451412" cy="6858000"/>
          </a:xfrm>
          <a:prstGeom prst="rect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F46E8-99E5-4082-A255-5F9B1E80E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18840" r="17464" b="20000"/>
          <a:stretch/>
        </p:blipFill>
        <p:spPr>
          <a:xfrm>
            <a:off x="4154557" y="1292087"/>
            <a:ext cx="7096539" cy="41943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3EC11-A0FA-431B-ABF1-AB9B94B7EF9B}"/>
              </a:ext>
            </a:extLst>
          </p:cNvPr>
          <p:cNvSpPr/>
          <p:nvPr/>
        </p:nvSpPr>
        <p:spPr>
          <a:xfrm>
            <a:off x="5303066" y="1590261"/>
            <a:ext cx="5009322" cy="33793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A0C8CC-CB5D-42BA-A5F3-6934BF47177B}"/>
              </a:ext>
            </a:extLst>
          </p:cNvPr>
          <p:cNvSpPr/>
          <p:nvPr/>
        </p:nvSpPr>
        <p:spPr>
          <a:xfrm>
            <a:off x="461631" y="1590261"/>
            <a:ext cx="3692926" cy="461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DD9190E8-B020-4CB7-BBA6-C5001379246A}"/>
              </a:ext>
            </a:extLst>
          </p:cNvPr>
          <p:cNvSpPr txBox="1"/>
          <p:nvPr/>
        </p:nvSpPr>
        <p:spPr>
          <a:xfrm>
            <a:off x="2308094" y="153314"/>
            <a:ext cx="5009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</a:t>
            </a:r>
          </a:p>
          <a:p>
            <a:pPr algn="dist" defTabSz="694690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 </a:t>
            </a:r>
            <a:r>
              <a:rPr lang="en-US" altLang="zh-CN" sz="4000" b="1" spc="1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TITLE HERE</a:t>
            </a:r>
            <a:endParaRPr lang="en-US" altLang="zh-CN" sz="2800" b="1" spc="10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C3837-7296-4F00-8ED9-006DC9E52523}"/>
              </a:ext>
            </a:extLst>
          </p:cNvPr>
          <p:cNvSpPr/>
          <p:nvPr/>
        </p:nvSpPr>
        <p:spPr>
          <a:xfrm>
            <a:off x="5380019" y="1590261"/>
            <a:ext cx="5009322" cy="3379304"/>
          </a:xfrm>
          <a:prstGeom prst="rect">
            <a:avLst/>
          </a:prstGeom>
          <a:solidFill>
            <a:srgbClr val="357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A0C93C8-13C4-49DF-98A5-6D32490E7255}"/>
              </a:ext>
            </a:extLst>
          </p:cNvPr>
          <p:cNvSpPr txBox="1"/>
          <p:nvPr/>
        </p:nvSpPr>
        <p:spPr>
          <a:xfrm>
            <a:off x="5456972" y="2419748"/>
            <a:ext cx="500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/>
            <a:r>
              <a:rPr lang="zh-CN" altLang="en-US" sz="6000" b="1" spc="1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第二章</a:t>
            </a:r>
            <a:endParaRPr lang="en-US" altLang="zh-CN" sz="6000" b="1" spc="1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defTabSz="694690"/>
            <a:r>
              <a:rPr lang="zh-CN" altLang="en-US" sz="6000" b="1" spc="1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       标题</a:t>
            </a:r>
            <a:endParaRPr lang="en-US" altLang="zh-CN" sz="6000" b="1" spc="1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53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FC3803A-CA88-4120-AF56-C4A31BC291FC}"/>
              </a:ext>
            </a:extLst>
          </p:cNvPr>
          <p:cNvGrpSpPr/>
          <p:nvPr/>
        </p:nvGrpSpPr>
        <p:grpSpPr>
          <a:xfrm>
            <a:off x="1169893" y="1768290"/>
            <a:ext cx="9852214" cy="1922930"/>
            <a:chOff x="1021976" y="2467535"/>
            <a:chExt cx="9852214" cy="1922930"/>
          </a:xfrm>
          <a:blipFill dpi="0" rotWithShape="1">
            <a:blip r:embed="rId2"/>
            <a:srcRect/>
            <a:tile tx="-635000" ty="-3175000" sx="100000" sy="100000" flip="none" algn="tl"/>
          </a:blip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1ABDF82-4316-44A7-B8E5-04831C4AE9A3}"/>
                </a:ext>
              </a:extLst>
            </p:cNvPr>
            <p:cNvSpPr/>
            <p:nvPr/>
          </p:nvSpPr>
          <p:spPr>
            <a:xfrm>
              <a:off x="102197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>
              <a:extLst>
                <a:ext uri="{FF2B5EF4-FFF2-40B4-BE49-F238E27FC236}">
                  <a16:creationId xmlns:a16="http://schemas.microsoft.com/office/drawing/2014/main" id="{69720C65-6D0E-41B9-8ED9-07FA526E7CBD}"/>
                </a:ext>
              </a:extLst>
            </p:cNvPr>
            <p:cNvSpPr/>
            <p:nvPr/>
          </p:nvSpPr>
          <p:spPr>
            <a:xfrm>
              <a:off x="479163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>
              <a:extLst>
                <a:ext uri="{FF2B5EF4-FFF2-40B4-BE49-F238E27FC236}">
                  <a16:creationId xmlns:a16="http://schemas.microsoft.com/office/drawing/2014/main" id="{54F35EFD-8D55-45A4-A4B8-80CABF0C880E}"/>
                </a:ext>
              </a:extLst>
            </p:cNvPr>
            <p:cNvSpPr/>
            <p:nvPr/>
          </p:nvSpPr>
          <p:spPr>
            <a:xfrm>
              <a:off x="856129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ADDC67-5BAA-44C6-9B78-EA9460FD260C}"/>
              </a:ext>
            </a:extLst>
          </p:cNvPr>
          <p:cNvGrpSpPr/>
          <p:nvPr/>
        </p:nvGrpSpPr>
        <p:grpSpPr>
          <a:xfrm>
            <a:off x="1169893" y="1778632"/>
            <a:ext cx="9852214" cy="1922930"/>
            <a:chOff x="1021976" y="2467535"/>
            <a:chExt cx="9852214" cy="1922930"/>
          </a:xfrm>
          <a:solidFill>
            <a:srgbClr val="35739F">
              <a:alpha val="60000"/>
            </a:srgbClr>
          </a:solidFill>
        </p:grpSpPr>
        <p:sp>
          <p:nvSpPr>
            <p:cNvPr id="7" name="椭圆 1">
              <a:extLst>
                <a:ext uri="{FF2B5EF4-FFF2-40B4-BE49-F238E27FC236}">
                  <a16:creationId xmlns:a16="http://schemas.microsoft.com/office/drawing/2014/main" id="{F05F6DB5-C9F7-4292-92E2-29202C609115}"/>
                </a:ext>
              </a:extLst>
            </p:cNvPr>
            <p:cNvSpPr/>
            <p:nvPr/>
          </p:nvSpPr>
          <p:spPr>
            <a:xfrm>
              <a:off x="102197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1">
              <a:extLst>
                <a:ext uri="{FF2B5EF4-FFF2-40B4-BE49-F238E27FC236}">
                  <a16:creationId xmlns:a16="http://schemas.microsoft.com/office/drawing/2014/main" id="{740A1CD6-11A2-4898-B997-2B34E39AD5B6}"/>
                </a:ext>
              </a:extLst>
            </p:cNvPr>
            <p:cNvSpPr/>
            <p:nvPr/>
          </p:nvSpPr>
          <p:spPr>
            <a:xfrm>
              <a:off x="479163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1">
              <a:extLst>
                <a:ext uri="{FF2B5EF4-FFF2-40B4-BE49-F238E27FC236}">
                  <a16:creationId xmlns:a16="http://schemas.microsoft.com/office/drawing/2014/main" id="{9F1991FE-9BB5-4571-9F85-5EAD5B3CA410}"/>
                </a:ext>
              </a:extLst>
            </p:cNvPr>
            <p:cNvSpPr/>
            <p:nvPr/>
          </p:nvSpPr>
          <p:spPr>
            <a:xfrm>
              <a:off x="8561296" y="2467535"/>
              <a:ext cx="2312894" cy="1922930"/>
            </a:xfrm>
            <a:custGeom>
              <a:avLst/>
              <a:gdLst>
                <a:gd name="connsiteX0" fmla="*/ 0 w 1922929"/>
                <a:gd name="connsiteY0" fmla="*/ 961465 h 1922929"/>
                <a:gd name="connsiteX1" fmla="*/ 961465 w 1922929"/>
                <a:gd name="connsiteY1" fmla="*/ 0 h 1922929"/>
                <a:gd name="connsiteX2" fmla="*/ 1922930 w 1922929"/>
                <a:gd name="connsiteY2" fmla="*/ 961465 h 1922929"/>
                <a:gd name="connsiteX3" fmla="*/ 961465 w 1922929"/>
                <a:gd name="connsiteY3" fmla="*/ 1922930 h 1922929"/>
                <a:gd name="connsiteX4" fmla="*/ 0 w 1922929"/>
                <a:gd name="connsiteY4" fmla="*/ 961465 h 1922929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0"/>
                <a:gd name="connsiteX1" fmla="*/ 961465 w 2554942"/>
                <a:gd name="connsiteY1" fmla="*/ 34 h 1923000"/>
                <a:gd name="connsiteX2" fmla="*/ 2554942 w 2554942"/>
                <a:gd name="connsiteY2" fmla="*/ 988393 h 1923000"/>
                <a:gd name="connsiteX3" fmla="*/ 961465 w 2554942"/>
                <a:gd name="connsiteY3" fmla="*/ 1922964 h 1923000"/>
                <a:gd name="connsiteX4" fmla="*/ 0 w 2554942"/>
                <a:gd name="connsiteY4" fmla="*/ 961499 h 1923000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554942"/>
                <a:gd name="connsiteY0" fmla="*/ 961499 h 1923001"/>
                <a:gd name="connsiteX1" fmla="*/ 961465 w 2554942"/>
                <a:gd name="connsiteY1" fmla="*/ 34 h 1923001"/>
                <a:gd name="connsiteX2" fmla="*/ 2554942 w 2554942"/>
                <a:gd name="connsiteY2" fmla="*/ 988393 h 1923001"/>
                <a:gd name="connsiteX3" fmla="*/ 961465 w 2554942"/>
                <a:gd name="connsiteY3" fmla="*/ 1922964 h 1923001"/>
                <a:gd name="connsiteX4" fmla="*/ 0 w 2554942"/>
                <a:gd name="connsiteY4" fmla="*/ 961499 h 1923001"/>
                <a:gd name="connsiteX0" fmla="*/ 0 w 2312894"/>
                <a:gd name="connsiteY0" fmla="*/ 961465 h 1922930"/>
                <a:gd name="connsiteX1" fmla="*/ 961465 w 2312894"/>
                <a:gd name="connsiteY1" fmla="*/ 0 h 1922930"/>
                <a:gd name="connsiteX2" fmla="*/ 2312894 w 2312894"/>
                <a:gd name="connsiteY2" fmla="*/ 961465 h 1922930"/>
                <a:gd name="connsiteX3" fmla="*/ 961465 w 2312894"/>
                <a:gd name="connsiteY3" fmla="*/ 1922930 h 1922930"/>
                <a:gd name="connsiteX4" fmla="*/ 0 w 2312894"/>
                <a:gd name="connsiteY4" fmla="*/ 961465 h 192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894" h="1922930">
                  <a:moveTo>
                    <a:pt x="0" y="961465"/>
                  </a:moveTo>
                  <a:cubicBezTo>
                    <a:pt x="0" y="430463"/>
                    <a:pt x="575983" y="0"/>
                    <a:pt x="961465" y="0"/>
                  </a:cubicBezTo>
                  <a:cubicBezTo>
                    <a:pt x="1346947" y="0"/>
                    <a:pt x="1896036" y="551486"/>
                    <a:pt x="2312894" y="961465"/>
                  </a:cubicBezTo>
                  <a:cubicBezTo>
                    <a:pt x="1896035" y="1505914"/>
                    <a:pt x="1346947" y="1922930"/>
                    <a:pt x="961465" y="1922930"/>
                  </a:cubicBezTo>
                  <a:cubicBezTo>
                    <a:pt x="575983" y="1922930"/>
                    <a:pt x="0" y="1492467"/>
                    <a:pt x="0" y="9614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8">
            <a:extLst>
              <a:ext uri="{FF2B5EF4-FFF2-40B4-BE49-F238E27FC236}">
                <a16:creationId xmlns:a16="http://schemas.microsoft.com/office/drawing/2014/main" id="{447AC9BB-AC57-43C2-AC90-C8461508D1F4}"/>
              </a:ext>
            </a:extLst>
          </p:cNvPr>
          <p:cNvSpPr txBox="1"/>
          <p:nvPr/>
        </p:nvSpPr>
        <p:spPr>
          <a:xfrm>
            <a:off x="3627039" y="672628"/>
            <a:ext cx="4937922" cy="7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</a:t>
            </a:r>
            <a:r>
              <a:rPr lang="en-US" altLang="zh-CN" sz="2400" dirty="0">
                <a:solidFill>
                  <a:srgbClr val="3B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98A5F367-DC37-421E-AD6A-B5FE8F6F462C}"/>
              </a:ext>
            </a:extLst>
          </p:cNvPr>
          <p:cNvSpPr txBox="1"/>
          <p:nvPr/>
        </p:nvSpPr>
        <p:spPr>
          <a:xfrm>
            <a:off x="-117662" y="4117903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1E1FED-4F8E-4F6C-8F36-B73960C8F2BC}"/>
              </a:ext>
            </a:extLst>
          </p:cNvPr>
          <p:cNvSpPr/>
          <p:nvPr/>
        </p:nvSpPr>
        <p:spPr>
          <a:xfrm>
            <a:off x="476293" y="4545711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851CD1F2-8257-4852-ACF2-C4767F58BE24}"/>
              </a:ext>
            </a:extLst>
          </p:cNvPr>
          <p:cNvSpPr txBox="1"/>
          <p:nvPr/>
        </p:nvSpPr>
        <p:spPr>
          <a:xfrm>
            <a:off x="3482786" y="4117903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FC5082-45E1-4331-AE7E-AA2254E1EB77}"/>
              </a:ext>
            </a:extLst>
          </p:cNvPr>
          <p:cNvSpPr/>
          <p:nvPr/>
        </p:nvSpPr>
        <p:spPr>
          <a:xfrm>
            <a:off x="4076741" y="4545711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1EF99AF-2D89-4CBD-A3D4-C75F883F244C}"/>
              </a:ext>
            </a:extLst>
          </p:cNvPr>
          <p:cNvSpPr txBox="1"/>
          <p:nvPr/>
        </p:nvSpPr>
        <p:spPr>
          <a:xfrm>
            <a:off x="7083234" y="4117903"/>
            <a:ext cx="3600449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94690"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8D62BD-0184-4CF7-8F8D-137FF7F01373}"/>
              </a:ext>
            </a:extLst>
          </p:cNvPr>
          <p:cNvSpPr/>
          <p:nvPr/>
        </p:nvSpPr>
        <p:spPr>
          <a:xfrm>
            <a:off x="7677189" y="4545711"/>
            <a:ext cx="300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1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1451</Words>
  <Application>Microsoft Office PowerPoint</Application>
  <PresentationFormat>宽屏</PresentationFormat>
  <Paragraphs>101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仿宋</vt:lpstr>
      <vt:lpstr>飛白体</vt:lpstr>
      <vt:lpstr>汉仪颜楷繁</vt:lpstr>
      <vt:lpstr>思源宋体 Heavy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Windows 用户</cp:lastModifiedBy>
  <cp:revision>10</cp:revision>
  <dcterms:created xsi:type="dcterms:W3CDTF">2019-05-08T00:49:00Z</dcterms:created>
  <dcterms:modified xsi:type="dcterms:W3CDTF">2019-07-17T02:25:36Z</dcterms:modified>
</cp:coreProperties>
</file>