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1" r:id="rId6"/>
    <p:sldId id="260" r:id="rId7"/>
    <p:sldId id="266" r:id="rId8"/>
    <p:sldId id="265" r:id="rId9"/>
    <p:sldId id="259" r:id="rId10"/>
    <p:sldId id="271" r:id="rId11"/>
    <p:sldId id="268" r:id="rId12"/>
    <p:sldId id="267" r:id="rId13"/>
    <p:sldId id="258" r:id="rId14"/>
    <p:sldId id="270" r:id="rId15"/>
    <p:sldId id="269"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A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26"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17C57-204D-48F1-9B91-ED4D571278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D664AF-AEDA-4DD0-9262-8C30E9DEC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0F1A11-1B2D-4BDE-A41C-4C9484CAD0CC}"/>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C258BA26-C17E-4DF6-921E-DB82AC4D8B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38A512-C07B-4919-ACF8-EB2C22F02E34}"/>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391047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2E508-92A8-46DE-9CFF-D9DDD7256D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F79672-ED33-4582-8E0D-C16FB7A82B3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5B1676-99F5-435E-8B0A-BF060D1127D7}"/>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442C7FF5-F7AB-4BC8-AE99-7B0A2A3080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30C629-BCF2-47DF-85F1-BCF0FF7C91F3}"/>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1021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C335E7-F76D-4DF0-8BEF-7694F87B266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1D54A0-F75C-4A43-AE76-93D4C898D6F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FB7026-4533-4EC3-972F-6E4A784B41B9}"/>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C393953C-507C-4662-A7B7-34A98232DB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C45EDA-6771-4D0F-AE6F-F81475939A87}"/>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360202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9410C-3AC0-408B-B0C7-26DE1A1DAB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9409A8-EF73-4909-80E8-A3A56B2F00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89864D-A9A8-4665-A17B-1A571297E52B}"/>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364F24D7-BE2D-4C53-B2F9-E7EB6F8F47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92EA76-DC7B-49F6-93D6-3C454E0F9AE4}"/>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346047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09757-6247-43C5-96A5-93703FA608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44FD6E1-68F4-471B-BB99-285C74D9F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B2240F5-D958-47EF-84AA-8641C20AB894}"/>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6048B4B4-7495-42EE-AB5B-7FBEECDAF5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20497A-F29D-4151-876F-0059ACC99A2E}"/>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419240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F3110-8AB3-46D8-8723-03CE0ABEFC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47AB81-FD42-4AEB-9B3D-8B5F60E83B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A364E2-D408-40E0-AC78-28BD9C10B4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B33D323-BB67-4D08-B49D-3DD263137D9D}"/>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927EA0B9-CB3C-468E-B85A-BD032163A8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252491-E2CE-4291-B0F5-A37D23731F67}"/>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13697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8FFA1-E9AE-455E-9C3C-5FBEAFD91A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60CCA-4761-41B5-A850-ECCEB19BE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4C6EC8-AC65-404D-B87F-43BE463B707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9E20C1A-A09E-4DA0-A846-E468841CA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594633-59CB-4638-A7F4-9FB74799C94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B0EEEE-8B2B-45C2-B92C-E6FC48526852}"/>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8" name="页脚占位符 7">
            <a:extLst>
              <a:ext uri="{FF2B5EF4-FFF2-40B4-BE49-F238E27FC236}">
                <a16:creationId xmlns:a16="http://schemas.microsoft.com/office/drawing/2014/main" id="{BAD2D64A-1500-4403-8486-B3ADC89BFE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11B519D-3573-4578-800A-E93F511412FA}"/>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328593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3E4AE-2917-44C6-8BDC-5B2D13D1F8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09F2A3-963A-4C84-8DBE-5E6DD700457D}"/>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4" name="页脚占位符 3">
            <a:extLst>
              <a:ext uri="{FF2B5EF4-FFF2-40B4-BE49-F238E27FC236}">
                <a16:creationId xmlns:a16="http://schemas.microsoft.com/office/drawing/2014/main" id="{84086291-DC55-45A7-874B-DE41628E67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8B92B7-D66A-4534-9CD2-F84B2AB6FBD9}"/>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138198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84ED4B-5DA1-4D1E-BD9D-86C70901CABE}"/>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3" name="页脚占位符 2">
            <a:extLst>
              <a:ext uri="{FF2B5EF4-FFF2-40B4-BE49-F238E27FC236}">
                <a16:creationId xmlns:a16="http://schemas.microsoft.com/office/drawing/2014/main" id="{FA37B18D-F2CF-43AD-87E8-6664CAE351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5E36C1D-C0EC-411B-B880-A25D9FB8AA09}"/>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147473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27586-3882-4382-99BA-34CA321C0F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4A8FC6-3CC3-470A-97D8-7F8956C56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C02860-A4B5-48BE-A9AE-7E069710B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AD3A69-B1AD-43E9-BC7D-620BEAEE38BA}"/>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A5B8F5EF-7775-4AD8-8854-5B17929CAC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82453C-715C-4EC9-93B6-6C8AF6746C86}"/>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298263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BB190-3823-4DA3-9834-88F96E7936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0286E8-ECB5-45EA-B1F3-E1585130E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728A805-3ADF-4ADC-945E-2F39AC565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8EF205-40A3-4B3B-BDED-B52FC8D89889}"/>
              </a:ext>
            </a:extLst>
          </p:cNvPr>
          <p:cNvSpPr>
            <a:spLocks noGrp="1"/>
          </p:cNvSpPr>
          <p:nvPr>
            <p:ph type="dt" sz="half" idx="10"/>
          </p:nvPr>
        </p:nvSpPr>
        <p:spPr/>
        <p:txBody>
          <a:bodyPr/>
          <a:lstStyle/>
          <a:p>
            <a:fld id="{684ADEA2-C347-497B-BBF7-29ABADBCF6EF}"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AD2EE737-6AB6-4F10-B3E8-FA5C190910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3BB7F7-88B1-4581-B15E-F27119071FAF}"/>
              </a:ext>
            </a:extLst>
          </p:cNvPr>
          <p:cNvSpPr>
            <a:spLocks noGrp="1"/>
          </p:cNvSpPr>
          <p:nvPr>
            <p:ph type="sldNum" sz="quarter" idx="12"/>
          </p:nvPr>
        </p:nvSpPr>
        <p:spPr/>
        <p:txBody>
          <a:body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255255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F99C3ED-D3DA-4119-9B28-AD4085220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EA44E4-C30A-4DC7-BD22-6F5476748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3144C0-BDA9-4145-AC96-AB2DC1148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ADEA2-C347-497B-BBF7-29ABADBCF6EF}"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6F197FA5-9C27-41F4-9D0C-E9EBE1A11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823C9C-1902-44C2-9A48-81ED240A90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11D49-6547-460F-9C42-E448A4A2D333}" type="slidenum">
              <a:rPr lang="zh-CN" altLang="en-US" smtClean="0"/>
              <a:t>‹#›</a:t>
            </a:fld>
            <a:endParaRPr lang="zh-CN" altLang="en-US"/>
          </a:p>
        </p:txBody>
      </p:sp>
    </p:spTree>
    <p:extLst>
      <p:ext uri="{BB962C8B-B14F-4D97-AF65-F5344CB8AC3E}">
        <p14:creationId xmlns:p14="http://schemas.microsoft.com/office/powerpoint/2010/main" val="8122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12762"/>
          <a:stretch/>
        </p:blipFill>
        <p:spPr>
          <a:xfrm>
            <a:off x="0" y="-1"/>
            <a:ext cx="12192000" cy="6858001"/>
          </a:xfrm>
          <a:prstGeom prst="rect">
            <a:avLst/>
          </a:prstGeom>
        </p:spPr>
      </p:pic>
      <p:pic>
        <p:nvPicPr>
          <p:cNvPr id="7" name="图片 6">
            <a:extLst>
              <a:ext uri="{FF2B5EF4-FFF2-40B4-BE49-F238E27FC236}">
                <a16:creationId xmlns:a16="http://schemas.microsoft.com/office/drawing/2014/main" id="{0CECC9B9-5409-4D95-81DF-66C870276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015" y="3960118"/>
            <a:ext cx="1510901" cy="2556909"/>
          </a:xfrm>
          <a:prstGeom prst="rect">
            <a:avLst/>
          </a:prstGeom>
        </p:spPr>
      </p:pic>
      <p:pic>
        <p:nvPicPr>
          <p:cNvPr id="9" name="图片 8">
            <a:extLst>
              <a:ext uri="{FF2B5EF4-FFF2-40B4-BE49-F238E27FC236}">
                <a16:creationId xmlns:a16="http://schemas.microsoft.com/office/drawing/2014/main" id="{B946C511-EB1B-4352-B32B-4F2F2A4069A0}"/>
              </a:ext>
            </a:extLst>
          </p:cNvPr>
          <p:cNvPicPr>
            <a:picLocks noChangeAspect="1"/>
          </p:cNvPicPr>
          <p:nvPr/>
        </p:nvPicPr>
        <p:blipFill rotWithShape="1">
          <a:blip r:embed="rId4">
            <a:extLst>
              <a:ext uri="{28A0092B-C50C-407E-A947-70E740481C1C}">
                <a14:useLocalDpi xmlns:a14="http://schemas.microsoft.com/office/drawing/2010/main" val="0"/>
              </a:ext>
            </a:extLst>
          </a:blip>
          <a:srcRect r="76369" b="62533"/>
          <a:stretch/>
        </p:blipFill>
        <p:spPr>
          <a:xfrm>
            <a:off x="533400" y="340973"/>
            <a:ext cx="2283251" cy="1548788"/>
          </a:xfrm>
          <a:prstGeom prst="rect">
            <a:avLst/>
          </a:prstGeom>
        </p:spPr>
      </p:pic>
      <p:pic>
        <p:nvPicPr>
          <p:cNvPr id="11" name="图片 10">
            <a:extLst>
              <a:ext uri="{FF2B5EF4-FFF2-40B4-BE49-F238E27FC236}">
                <a16:creationId xmlns:a16="http://schemas.microsoft.com/office/drawing/2014/main" id="{0C1BEFA6-F929-4E1C-98F7-BA98C56CB7C7}"/>
              </a:ext>
            </a:extLst>
          </p:cNvPr>
          <p:cNvPicPr>
            <a:picLocks noChangeAspect="1"/>
          </p:cNvPicPr>
          <p:nvPr/>
        </p:nvPicPr>
        <p:blipFill rotWithShape="1">
          <a:blip r:embed="rId4">
            <a:extLst>
              <a:ext uri="{28A0092B-C50C-407E-A947-70E740481C1C}">
                <a14:useLocalDpi xmlns:a14="http://schemas.microsoft.com/office/drawing/2010/main" val="0"/>
              </a:ext>
            </a:extLst>
          </a:blip>
          <a:srcRect l="77898" t="61395" b="10849"/>
          <a:stretch/>
        </p:blipFill>
        <p:spPr>
          <a:xfrm>
            <a:off x="9161989" y="3322319"/>
            <a:ext cx="2694731" cy="1447800"/>
          </a:xfrm>
          <a:prstGeom prst="rect">
            <a:avLst/>
          </a:prstGeom>
        </p:spPr>
      </p:pic>
      <p:sp>
        <p:nvSpPr>
          <p:cNvPr id="12" name="文本框 11">
            <a:extLst>
              <a:ext uri="{FF2B5EF4-FFF2-40B4-BE49-F238E27FC236}">
                <a16:creationId xmlns:a16="http://schemas.microsoft.com/office/drawing/2014/main" id="{78A21F86-D1D0-4F94-8521-DE5BCD99F684}"/>
              </a:ext>
            </a:extLst>
          </p:cNvPr>
          <p:cNvSpPr txBox="1"/>
          <p:nvPr/>
        </p:nvSpPr>
        <p:spPr>
          <a:xfrm>
            <a:off x="1789105" y="1989399"/>
            <a:ext cx="8636940" cy="1569660"/>
          </a:xfrm>
          <a:prstGeom prst="rect">
            <a:avLst/>
          </a:prstGeom>
          <a:noFill/>
        </p:spPr>
        <p:txBody>
          <a:bodyPr vert="horz" wrap="square" rtlCol="0">
            <a:spAutoFit/>
          </a:bodyPr>
          <a:lstStyle/>
          <a:p>
            <a:pPr algn="ctr"/>
            <a:r>
              <a:rPr lang="zh-CN" altLang="en-US" sz="96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清新の治愈系</a:t>
            </a:r>
          </a:p>
        </p:txBody>
      </p:sp>
      <p:sp>
        <p:nvSpPr>
          <p:cNvPr id="13" name="Shape 717">
            <a:extLst>
              <a:ext uri="{FF2B5EF4-FFF2-40B4-BE49-F238E27FC236}">
                <a16:creationId xmlns:a16="http://schemas.microsoft.com/office/drawing/2014/main" id="{3038A4E8-2F7C-468D-BA38-C9C9D0ED916D}"/>
              </a:ext>
            </a:extLst>
          </p:cNvPr>
          <p:cNvSpPr txBox="1"/>
          <p:nvPr/>
        </p:nvSpPr>
        <p:spPr>
          <a:xfrm>
            <a:off x="2750045" y="3525717"/>
            <a:ext cx="6715060" cy="1120010"/>
          </a:xfrm>
          <a:prstGeom prst="rect">
            <a:avLst/>
          </a:prstGeom>
          <a:noFill/>
          <a:ln>
            <a:noFill/>
          </a:ln>
        </p:spPr>
        <p:txBody>
          <a:bodyPr lIns="0" tIns="0" rIns="0" bIns="0" anchor="t" anchorCtr="0">
            <a:noAutofit/>
          </a:bodyPr>
          <a:lstStyle/>
          <a:p>
            <a:pPr algn="ctr">
              <a:lnSpc>
                <a:spcPct val="150000"/>
              </a:lnSpc>
              <a:defRPr/>
            </a:pPr>
            <a:r>
              <a:rPr lang="en-US" altLang="zh-CN" sz="105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a:t>
            </a:r>
            <a:endParaRPr lang="en-US" altLang="zh-CN" sz="105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10944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23E6FEA7-72C8-44AD-8717-5EC29694DB5B}"/>
              </a:ext>
            </a:extLst>
          </p:cNvPr>
          <p:cNvSpPr txBox="1"/>
          <p:nvPr/>
        </p:nvSpPr>
        <p:spPr>
          <a:xfrm>
            <a:off x="817120" y="2862928"/>
            <a:ext cx="5278880" cy="2317429"/>
          </a:xfrm>
          <a:prstGeom prst="rect">
            <a:avLst/>
          </a:prstGeom>
          <a:noFill/>
        </p:spPr>
        <p:txBody>
          <a:bodyPr vert="horz" wrap="square" rtlCol="0">
            <a:spAutoFit/>
          </a:bodyPr>
          <a:lstStyle/>
          <a:p>
            <a:pPr>
              <a:lnSpc>
                <a:spcPct val="150000"/>
              </a:lnSpc>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a:t>
            </a:r>
          </a:p>
        </p:txBody>
      </p:sp>
      <p:sp>
        <p:nvSpPr>
          <p:cNvPr id="15" name="矩形 14">
            <a:extLst>
              <a:ext uri="{FF2B5EF4-FFF2-40B4-BE49-F238E27FC236}">
                <a16:creationId xmlns:a16="http://schemas.microsoft.com/office/drawing/2014/main" id="{50729C42-2474-4CBC-9F54-112DF258022B}"/>
              </a:ext>
            </a:extLst>
          </p:cNvPr>
          <p:cNvSpPr/>
          <p:nvPr/>
        </p:nvSpPr>
        <p:spPr>
          <a:xfrm>
            <a:off x="7620539" y="1847478"/>
            <a:ext cx="3457149" cy="4084029"/>
          </a:xfrm>
          <a:prstGeom prst="rect">
            <a:avLst/>
          </a:prstGeom>
          <a:blipFill dpi="0" rotWithShape="1">
            <a:blip r:embed="rId2">
              <a:extLst>
                <a:ext uri="{28A0092B-C50C-407E-A947-70E740481C1C}">
                  <a14:useLocalDpi xmlns:a14="http://schemas.microsoft.com/office/drawing/2010/main" val="0"/>
                </a:ext>
              </a:extLst>
            </a:blip>
            <a:srcRect/>
            <a:stretch>
              <a:fillRect l="-45190" r="-451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A5F8775-AE2F-4386-B5F1-822588B57E8D}"/>
              </a:ext>
            </a:extLst>
          </p:cNvPr>
          <p:cNvSpPr txBox="1"/>
          <p:nvPr/>
        </p:nvSpPr>
        <p:spPr>
          <a:xfrm>
            <a:off x="817120" y="2543543"/>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3">
            <a:extLst>
              <a:ext uri="{28A0092B-C50C-407E-A947-70E740481C1C}">
                <a14:useLocalDpi xmlns:a14="http://schemas.microsoft.com/office/drawing/2010/main" val="0"/>
              </a:ext>
            </a:extLst>
          </a:blip>
          <a:srcRect l="6381" r="6381" b="90694"/>
          <a:stretch/>
        </p:blipFill>
        <p:spPr>
          <a:xfrm>
            <a:off x="0" y="-1"/>
            <a:ext cx="12192000" cy="731521"/>
          </a:xfrm>
          <a:prstGeom prst="rect">
            <a:avLst/>
          </a:prstGeom>
        </p:spPr>
      </p:pic>
      <p:sp>
        <p:nvSpPr>
          <p:cNvPr id="12" name="文本框 11">
            <a:extLst>
              <a:ext uri="{FF2B5EF4-FFF2-40B4-BE49-F238E27FC236}">
                <a16:creationId xmlns:a16="http://schemas.microsoft.com/office/drawing/2014/main" id="{4D9975DF-E9B6-4A8C-8E3E-B31B1804E872}"/>
              </a:ext>
            </a:extLst>
          </p:cNvPr>
          <p:cNvSpPr txBox="1"/>
          <p:nvPr/>
        </p:nvSpPr>
        <p:spPr>
          <a:xfrm>
            <a:off x="361789" y="104149"/>
            <a:ext cx="3142042" cy="954107"/>
          </a:xfrm>
          <a:prstGeom prst="rect">
            <a:avLst/>
          </a:prstGeom>
          <a:noFill/>
        </p:spPr>
        <p:txBody>
          <a:bodyPr wrap="square" rtlCol="0">
            <a:spAutoFit/>
          </a:bodyPr>
          <a:lstStyle/>
          <a:p>
            <a:pPr lvl="0" algn="ctr">
              <a:defRPr/>
            </a:pPr>
            <a:r>
              <a:rPr lang="en-US" altLang="zh-CN" sz="2800" b="1" dirty="0">
                <a:solidFill>
                  <a:schemeClr val="bg1"/>
                </a:solidFill>
                <a:latin typeface="义启书院体" panose="02010601030101010101" pitchFamily="2" charset="-122"/>
                <a:ea typeface="义启书院体" panose="02010601030101010101" pitchFamily="2" charset="-122"/>
              </a:rPr>
              <a:t>03.</a:t>
            </a:r>
            <a:r>
              <a:rPr lang="zh-CN" altLang="en-US" sz="2800" dirty="0">
                <a:solidFill>
                  <a:schemeClr val="bg1"/>
                </a:solidFill>
                <a:latin typeface="印品溜溜圆" panose="02000000000000000000" pitchFamily="2" charset="-122"/>
                <a:ea typeface="印品溜溜圆" panose="02000000000000000000" pitchFamily="2" charset="-122"/>
              </a:rPr>
              <a:t>在此处添加标题</a:t>
            </a:r>
          </a:p>
        </p:txBody>
      </p:sp>
    </p:spTree>
    <p:extLst>
      <p:ext uri="{BB962C8B-B14F-4D97-AF65-F5344CB8AC3E}">
        <p14:creationId xmlns:p14="http://schemas.microsoft.com/office/powerpoint/2010/main" val="29784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90694"/>
          <a:stretch/>
        </p:blipFill>
        <p:spPr>
          <a:xfrm>
            <a:off x="0" y="-1"/>
            <a:ext cx="12192000" cy="731521"/>
          </a:xfrm>
          <a:prstGeom prst="rect">
            <a:avLst/>
          </a:prstGeom>
        </p:spPr>
      </p:pic>
      <p:sp>
        <p:nvSpPr>
          <p:cNvPr id="12" name="文本框 11">
            <a:extLst>
              <a:ext uri="{FF2B5EF4-FFF2-40B4-BE49-F238E27FC236}">
                <a16:creationId xmlns:a16="http://schemas.microsoft.com/office/drawing/2014/main" id="{4D9975DF-E9B6-4A8C-8E3E-B31B1804E872}"/>
              </a:ext>
            </a:extLst>
          </p:cNvPr>
          <p:cNvSpPr txBox="1"/>
          <p:nvPr/>
        </p:nvSpPr>
        <p:spPr>
          <a:xfrm>
            <a:off x="361789" y="104149"/>
            <a:ext cx="3142042" cy="523220"/>
          </a:xfrm>
          <a:prstGeom prst="rect">
            <a:avLst/>
          </a:prstGeom>
          <a:noFill/>
        </p:spPr>
        <p:txBody>
          <a:bodyPr wrap="square" rtlCol="0">
            <a:spAutoFit/>
          </a:bodyPr>
          <a:lstStyle/>
          <a:p>
            <a:pPr lvl="0" algn="ctr">
              <a:defRPr/>
            </a:pPr>
            <a:r>
              <a:rPr lang="en-US" altLang="zh-CN" sz="2800" b="1" dirty="0">
                <a:solidFill>
                  <a:schemeClr val="bg1"/>
                </a:solidFill>
                <a:latin typeface="义启书院体" panose="02010601030101010101" pitchFamily="2" charset="-122"/>
                <a:ea typeface="义启书院体" panose="02010601030101010101" pitchFamily="2" charset="-122"/>
              </a:rPr>
              <a:t>03.</a:t>
            </a:r>
            <a:r>
              <a:rPr lang="zh-CN" altLang="en-US" sz="2800" dirty="0">
                <a:solidFill>
                  <a:schemeClr val="bg1"/>
                </a:solidFill>
                <a:latin typeface="印品溜溜圆" panose="02000000000000000000" pitchFamily="2" charset="-122"/>
                <a:ea typeface="印品溜溜圆" panose="02000000000000000000" pitchFamily="2" charset="-122"/>
              </a:rPr>
              <a:t>在此处添加标题</a:t>
            </a:r>
          </a:p>
        </p:txBody>
      </p:sp>
      <p:sp>
        <p:nvSpPr>
          <p:cNvPr id="4" name="文本框 3">
            <a:extLst>
              <a:ext uri="{FF2B5EF4-FFF2-40B4-BE49-F238E27FC236}">
                <a16:creationId xmlns:a16="http://schemas.microsoft.com/office/drawing/2014/main" id="{8E85212F-C095-459C-811A-D4A70CC10452}"/>
              </a:ext>
            </a:extLst>
          </p:cNvPr>
          <p:cNvSpPr txBox="1"/>
          <p:nvPr/>
        </p:nvSpPr>
        <p:spPr>
          <a:xfrm>
            <a:off x="1133494" y="2190553"/>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6" name="文本框 5">
            <a:extLst>
              <a:ext uri="{FF2B5EF4-FFF2-40B4-BE49-F238E27FC236}">
                <a16:creationId xmlns:a16="http://schemas.microsoft.com/office/drawing/2014/main" id="{D6F9C428-D3DD-470D-B9E0-322AA051616A}"/>
              </a:ext>
            </a:extLst>
          </p:cNvPr>
          <p:cNvSpPr txBox="1"/>
          <p:nvPr/>
        </p:nvSpPr>
        <p:spPr>
          <a:xfrm>
            <a:off x="1133494" y="3103156"/>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7" name="文本框 6">
            <a:extLst>
              <a:ext uri="{FF2B5EF4-FFF2-40B4-BE49-F238E27FC236}">
                <a16:creationId xmlns:a16="http://schemas.microsoft.com/office/drawing/2014/main" id="{E7E57BB6-F834-472A-B856-C3BDF13CE729}"/>
              </a:ext>
            </a:extLst>
          </p:cNvPr>
          <p:cNvSpPr txBox="1"/>
          <p:nvPr/>
        </p:nvSpPr>
        <p:spPr>
          <a:xfrm>
            <a:off x="1133494" y="4015759"/>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8" name="文本框 7">
            <a:extLst>
              <a:ext uri="{FF2B5EF4-FFF2-40B4-BE49-F238E27FC236}">
                <a16:creationId xmlns:a16="http://schemas.microsoft.com/office/drawing/2014/main" id="{06A17069-CD4F-4C25-AC52-533063E8E151}"/>
              </a:ext>
            </a:extLst>
          </p:cNvPr>
          <p:cNvSpPr txBox="1"/>
          <p:nvPr/>
        </p:nvSpPr>
        <p:spPr>
          <a:xfrm>
            <a:off x="1133494" y="4928362"/>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9" name="文本框 8">
            <a:extLst>
              <a:ext uri="{FF2B5EF4-FFF2-40B4-BE49-F238E27FC236}">
                <a16:creationId xmlns:a16="http://schemas.microsoft.com/office/drawing/2014/main" id="{28722ED7-68EF-46B5-91FC-5F199F811F83}"/>
              </a:ext>
            </a:extLst>
          </p:cNvPr>
          <p:cNvSpPr txBox="1"/>
          <p:nvPr/>
        </p:nvSpPr>
        <p:spPr>
          <a:xfrm>
            <a:off x="6480998" y="2190553"/>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0" name="文本框 9">
            <a:extLst>
              <a:ext uri="{FF2B5EF4-FFF2-40B4-BE49-F238E27FC236}">
                <a16:creationId xmlns:a16="http://schemas.microsoft.com/office/drawing/2014/main" id="{3B4A2EA4-5856-4CBF-A74E-FDA7F1A24167}"/>
              </a:ext>
            </a:extLst>
          </p:cNvPr>
          <p:cNvSpPr txBox="1"/>
          <p:nvPr/>
        </p:nvSpPr>
        <p:spPr>
          <a:xfrm>
            <a:off x="6480998" y="3103156"/>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1" name="文本框 10">
            <a:extLst>
              <a:ext uri="{FF2B5EF4-FFF2-40B4-BE49-F238E27FC236}">
                <a16:creationId xmlns:a16="http://schemas.microsoft.com/office/drawing/2014/main" id="{296649D9-17EA-4D5C-9831-7E794D051B92}"/>
              </a:ext>
            </a:extLst>
          </p:cNvPr>
          <p:cNvSpPr txBox="1"/>
          <p:nvPr/>
        </p:nvSpPr>
        <p:spPr>
          <a:xfrm>
            <a:off x="6480998" y="4015759"/>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3" name="文本框 12">
            <a:extLst>
              <a:ext uri="{FF2B5EF4-FFF2-40B4-BE49-F238E27FC236}">
                <a16:creationId xmlns:a16="http://schemas.microsoft.com/office/drawing/2014/main" id="{FC07EBE6-D9C2-4009-A9C1-F92EB72D3BB7}"/>
              </a:ext>
            </a:extLst>
          </p:cNvPr>
          <p:cNvSpPr txBox="1"/>
          <p:nvPr/>
        </p:nvSpPr>
        <p:spPr>
          <a:xfrm>
            <a:off x="6480998" y="4928362"/>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Tree>
    <p:extLst>
      <p:ext uri="{BB962C8B-B14F-4D97-AF65-F5344CB8AC3E}">
        <p14:creationId xmlns:p14="http://schemas.microsoft.com/office/powerpoint/2010/main" val="380504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90694"/>
          <a:stretch/>
        </p:blipFill>
        <p:spPr>
          <a:xfrm>
            <a:off x="0" y="-1"/>
            <a:ext cx="12192000" cy="731521"/>
          </a:xfrm>
          <a:prstGeom prst="rect">
            <a:avLst/>
          </a:prstGeom>
        </p:spPr>
      </p:pic>
      <p:sp>
        <p:nvSpPr>
          <p:cNvPr id="12" name="文本框 11">
            <a:extLst>
              <a:ext uri="{FF2B5EF4-FFF2-40B4-BE49-F238E27FC236}">
                <a16:creationId xmlns:a16="http://schemas.microsoft.com/office/drawing/2014/main" id="{4D9975DF-E9B6-4A8C-8E3E-B31B1804E872}"/>
              </a:ext>
            </a:extLst>
          </p:cNvPr>
          <p:cNvSpPr txBox="1"/>
          <p:nvPr/>
        </p:nvSpPr>
        <p:spPr>
          <a:xfrm>
            <a:off x="361789" y="104149"/>
            <a:ext cx="3142042" cy="523220"/>
          </a:xfrm>
          <a:prstGeom prst="rect">
            <a:avLst/>
          </a:prstGeom>
          <a:noFill/>
        </p:spPr>
        <p:txBody>
          <a:bodyPr wrap="square" rtlCol="0">
            <a:spAutoFit/>
          </a:bodyPr>
          <a:lstStyle/>
          <a:p>
            <a:pPr lvl="0" algn="ctr">
              <a:defRPr/>
            </a:pPr>
            <a:r>
              <a:rPr lang="en-US" altLang="zh-CN" sz="2800" b="1" dirty="0">
                <a:solidFill>
                  <a:schemeClr val="bg1"/>
                </a:solidFill>
                <a:latin typeface="义启书院体" panose="02010601030101010101" pitchFamily="2" charset="-122"/>
                <a:ea typeface="义启书院体" panose="02010601030101010101" pitchFamily="2" charset="-122"/>
              </a:rPr>
              <a:t>03.</a:t>
            </a:r>
            <a:r>
              <a:rPr lang="zh-CN" altLang="en-US" sz="2800" dirty="0">
                <a:solidFill>
                  <a:schemeClr val="bg1"/>
                </a:solidFill>
                <a:latin typeface="印品溜溜圆" panose="02000000000000000000" pitchFamily="2" charset="-122"/>
                <a:ea typeface="印品溜溜圆" panose="02000000000000000000" pitchFamily="2" charset="-122"/>
              </a:rPr>
              <a:t>在此处添加标题</a:t>
            </a:r>
          </a:p>
        </p:txBody>
      </p:sp>
      <p:sp>
        <p:nvSpPr>
          <p:cNvPr id="4" name="矩形: 圆角 3">
            <a:extLst>
              <a:ext uri="{FF2B5EF4-FFF2-40B4-BE49-F238E27FC236}">
                <a16:creationId xmlns:a16="http://schemas.microsoft.com/office/drawing/2014/main" id="{F8D013B7-EE49-493F-8581-3691EE6CACFA}"/>
              </a:ext>
            </a:extLst>
          </p:cNvPr>
          <p:cNvSpPr/>
          <p:nvPr/>
        </p:nvSpPr>
        <p:spPr>
          <a:xfrm>
            <a:off x="1825312" y="2253173"/>
            <a:ext cx="2083582" cy="2083582"/>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B3F4DEF-60DA-41F4-A28C-0F79EEAF8D71}"/>
              </a:ext>
            </a:extLst>
          </p:cNvPr>
          <p:cNvSpPr txBox="1"/>
          <p:nvPr/>
        </p:nvSpPr>
        <p:spPr>
          <a:xfrm>
            <a:off x="1785707" y="4973708"/>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7" name="文本框 6">
            <a:extLst>
              <a:ext uri="{FF2B5EF4-FFF2-40B4-BE49-F238E27FC236}">
                <a16:creationId xmlns:a16="http://schemas.microsoft.com/office/drawing/2014/main" id="{4BF19F86-8C78-4F2F-AEB9-D485A05742B3}"/>
              </a:ext>
            </a:extLst>
          </p:cNvPr>
          <p:cNvSpPr txBox="1"/>
          <p:nvPr/>
        </p:nvSpPr>
        <p:spPr>
          <a:xfrm>
            <a:off x="2325462" y="4693805"/>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8" name="矩形: 圆角 7">
            <a:extLst>
              <a:ext uri="{FF2B5EF4-FFF2-40B4-BE49-F238E27FC236}">
                <a16:creationId xmlns:a16="http://schemas.microsoft.com/office/drawing/2014/main" id="{3547A742-9549-4F96-8A12-C3DB03D124AB}"/>
              </a:ext>
            </a:extLst>
          </p:cNvPr>
          <p:cNvSpPr/>
          <p:nvPr/>
        </p:nvSpPr>
        <p:spPr>
          <a:xfrm>
            <a:off x="5054209" y="2253173"/>
            <a:ext cx="2083582" cy="2083582"/>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679FD1F-2E21-4AA5-A132-5A40DB0FC719}"/>
              </a:ext>
            </a:extLst>
          </p:cNvPr>
          <p:cNvSpPr txBox="1"/>
          <p:nvPr/>
        </p:nvSpPr>
        <p:spPr>
          <a:xfrm>
            <a:off x="5014604" y="4973708"/>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0" name="文本框 9">
            <a:extLst>
              <a:ext uri="{FF2B5EF4-FFF2-40B4-BE49-F238E27FC236}">
                <a16:creationId xmlns:a16="http://schemas.microsoft.com/office/drawing/2014/main" id="{758DD962-55F4-4EAB-BC0C-6B1E06B3EE24}"/>
              </a:ext>
            </a:extLst>
          </p:cNvPr>
          <p:cNvSpPr txBox="1"/>
          <p:nvPr/>
        </p:nvSpPr>
        <p:spPr>
          <a:xfrm>
            <a:off x="5554359" y="4693805"/>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11" name="矩形: 圆角 10">
            <a:extLst>
              <a:ext uri="{FF2B5EF4-FFF2-40B4-BE49-F238E27FC236}">
                <a16:creationId xmlns:a16="http://schemas.microsoft.com/office/drawing/2014/main" id="{BA448146-6B85-4A28-9617-603088434E33}"/>
              </a:ext>
            </a:extLst>
          </p:cNvPr>
          <p:cNvSpPr/>
          <p:nvPr/>
        </p:nvSpPr>
        <p:spPr>
          <a:xfrm>
            <a:off x="8283106" y="2253173"/>
            <a:ext cx="2083582" cy="2083582"/>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835882D-DC95-4554-B6A8-690F615B9659}"/>
              </a:ext>
            </a:extLst>
          </p:cNvPr>
          <p:cNvSpPr txBox="1"/>
          <p:nvPr/>
        </p:nvSpPr>
        <p:spPr>
          <a:xfrm>
            <a:off x="8243501" y="4973708"/>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4" name="文本框 13">
            <a:extLst>
              <a:ext uri="{FF2B5EF4-FFF2-40B4-BE49-F238E27FC236}">
                <a16:creationId xmlns:a16="http://schemas.microsoft.com/office/drawing/2014/main" id="{70717E8D-430E-400D-ACCB-7610996838F5}"/>
              </a:ext>
            </a:extLst>
          </p:cNvPr>
          <p:cNvSpPr txBox="1"/>
          <p:nvPr/>
        </p:nvSpPr>
        <p:spPr>
          <a:xfrm>
            <a:off x="8783256" y="4693805"/>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Tree>
    <p:extLst>
      <p:ext uri="{BB962C8B-B14F-4D97-AF65-F5344CB8AC3E}">
        <p14:creationId xmlns:p14="http://schemas.microsoft.com/office/powerpoint/2010/main" val="358146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12762"/>
          <a:stretch/>
        </p:blipFill>
        <p:spPr>
          <a:xfrm>
            <a:off x="0" y="-1"/>
            <a:ext cx="12192000" cy="6858001"/>
          </a:xfrm>
          <a:prstGeom prst="rect">
            <a:avLst/>
          </a:prstGeom>
        </p:spPr>
      </p:pic>
      <p:pic>
        <p:nvPicPr>
          <p:cNvPr id="7" name="图片 6">
            <a:extLst>
              <a:ext uri="{FF2B5EF4-FFF2-40B4-BE49-F238E27FC236}">
                <a16:creationId xmlns:a16="http://schemas.microsoft.com/office/drawing/2014/main" id="{0CECC9B9-5409-4D95-81DF-66C870276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015" y="3960118"/>
            <a:ext cx="1510901" cy="2556909"/>
          </a:xfrm>
          <a:prstGeom prst="rect">
            <a:avLst/>
          </a:prstGeom>
        </p:spPr>
      </p:pic>
      <p:pic>
        <p:nvPicPr>
          <p:cNvPr id="9" name="图片 8">
            <a:extLst>
              <a:ext uri="{FF2B5EF4-FFF2-40B4-BE49-F238E27FC236}">
                <a16:creationId xmlns:a16="http://schemas.microsoft.com/office/drawing/2014/main" id="{B946C511-EB1B-4352-B32B-4F2F2A4069A0}"/>
              </a:ext>
            </a:extLst>
          </p:cNvPr>
          <p:cNvPicPr>
            <a:picLocks noChangeAspect="1"/>
          </p:cNvPicPr>
          <p:nvPr/>
        </p:nvPicPr>
        <p:blipFill rotWithShape="1">
          <a:blip r:embed="rId4">
            <a:extLst>
              <a:ext uri="{28A0092B-C50C-407E-A947-70E740481C1C}">
                <a14:useLocalDpi xmlns:a14="http://schemas.microsoft.com/office/drawing/2010/main" val="0"/>
              </a:ext>
            </a:extLst>
          </a:blip>
          <a:srcRect r="76369" b="62533"/>
          <a:stretch/>
        </p:blipFill>
        <p:spPr>
          <a:xfrm>
            <a:off x="533400" y="340973"/>
            <a:ext cx="2283251" cy="1548788"/>
          </a:xfrm>
          <a:prstGeom prst="rect">
            <a:avLst/>
          </a:prstGeom>
        </p:spPr>
      </p:pic>
      <p:pic>
        <p:nvPicPr>
          <p:cNvPr id="11" name="图片 10">
            <a:extLst>
              <a:ext uri="{FF2B5EF4-FFF2-40B4-BE49-F238E27FC236}">
                <a16:creationId xmlns:a16="http://schemas.microsoft.com/office/drawing/2014/main" id="{0C1BEFA6-F929-4E1C-98F7-BA98C56CB7C7}"/>
              </a:ext>
            </a:extLst>
          </p:cNvPr>
          <p:cNvPicPr>
            <a:picLocks noChangeAspect="1"/>
          </p:cNvPicPr>
          <p:nvPr/>
        </p:nvPicPr>
        <p:blipFill rotWithShape="1">
          <a:blip r:embed="rId4">
            <a:extLst>
              <a:ext uri="{28A0092B-C50C-407E-A947-70E740481C1C}">
                <a14:useLocalDpi xmlns:a14="http://schemas.microsoft.com/office/drawing/2010/main" val="0"/>
              </a:ext>
            </a:extLst>
          </a:blip>
          <a:srcRect l="77898" t="61395" b="10849"/>
          <a:stretch/>
        </p:blipFill>
        <p:spPr>
          <a:xfrm>
            <a:off x="9161989" y="3322319"/>
            <a:ext cx="2694731" cy="1447800"/>
          </a:xfrm>
          <a:prstGeom prst="rect">
            <a:avLst/>
          </a:prstGeom>
        </p:spPr>
      </p:pic>
      <p:sp>
        <p:nvSpPr>
          <p:cNvPr id="8" name="文本框 7">
            <a:extLst>
              <a:ext uri="{FF2B5EF4-FFF2-40B4-BE49-F238E27FC236}">
                <a16:creationId xmlns:a16="http://schemas.microsoft.com/office/drawing/2014/main" id="{B871D4B6-7C66-422B-8D39-6FDE92ABCDA8}"/>
              </a:ext>
            </a:extLst>
          </p:cNvPr>
          <p:cNvSpPr txBox="1"/>
          <p:nvPr/>
        </p:nvSpPr>
        <p:spPr>
          <a:xfrm>
            <a:off x="5245259" y="2455005"/>
            <a:ext cx="861774" cy="2436049"/>
          </a:xfrm>
          <a:prstGeom prst="rect">
            <a:avLst/>
          </a:prstGeom>
          <a:noFill/>
        </p:spPr>
        <p:txBody>
          <a:bodyPr vert="eaVert" wrap="square" rtlCol="0">
            <a:spAutoFit/>
          </a:bodyPr>
          <a:lstStyle/>
          <a:p>
            <a:r>
              <a:rPr lang="zh-CN" altLang="en-US" sz="4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添加标题</a:t>
            </a:r>
          </a:p>
        </p:txBody>
      </p:sp>
      <p:sp>
        <p:nvSpPr>
          <p:cNvPr id="10" name="矩形 9">
            <a:extLst>
              <a:ext uri="{FF2B5EF4-FFF2-40B4-BE49-F238E27FC236}">
                <a16:creationId xmlns:a16="http://schemas.microsoft.com/office/drawing/2014/main" id="{E56713DF-DD3F-4124-A708-D56FAC9B0F75}"/>
              </a:ext>
            </a:extLst>
          </p:cNvPr>
          <p:cNvSpPr/>
          <p:nvPr/>
        </p:nvSpPr>
        <p:spPr>
          <a:xfrm>
            <a:off x="6330926" y="2794805"/>
            <a:ext cx="507831" cy="2608903"/>
          </a:xfrm>
          <a:prstGeom prst="rect">
            <a:avLst/>
          </a:prstGeom>
          <a:noFill/>
        </p:spPr>
        <p:txBody>
          <a:bodyPr vert="eaVert" wrap="square">
            <a:spAutoFit/>
          </a:bodyPr>
          <a:lstStyle/>
          <a:p>
            <a:pPr>
              <a:lnSpc>
                <a:spcPct val="150000"/>
              </a:lnSpc>
            </a:pPr>
            <a:r>
              <a:rPr lang="en-US" altLang="zh-CN" sz="7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7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4" name="矩形 13">
            <a:extLst>
              <a:ext uri="{FF2B5EF4-FFF2-40B4-BE49-F238E27FC236}">
                <a16:creationId xmlns:a16="http://schemas.microsoft.com/office/drawing/2014/main" id="{4CBC470E-BE7B-4F14-8B75-FD0D65C5A5E5}"/>
              </a:ext>
            </a:extLst>
          </p:cNvPr>
          <p:cNvSpPr/>
          <p:nvPr/>
        </p:nvSpPr>
        <p:spPr>
          <a:xfrm>
            <a:off x="6064496" y="2794805"/>
            <a:ext cx="404726" cy="1614636"/>
          </a:xfrm>
          <a:prstGeom prst="rect">
            <a:avLst/>
          </a:prstGeom>
          <a:noFill/>
        </p:spPr>
        <p:txBody>
          <a:bodyPr vert="eaVert" wrap="square">
            <a:spAutoFit/>
          </a:bodyPr>
          <a:lstStyle/>
          <a:p>
            <a:pPr algn="dist">
              <a:lnSpc>
                <a:spcPct val="130000"/>
              </a:lnSpc>
            </a:pPr>
            <a:r>
              <a:rPr lang="zh-CN" altLang="en-US" sz="1100" dirty="0">
                <a:solidFill>
                  <a:schemeClr val="bg1"/>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5" name="文本框 14">
            <a:extLst>
              <a:ext uri="{FF2B5EF4-FFF2-40B4-BE49-F238E27FC236}">
                <a16:creationId xmlns:a16="http://schemas.microsoft.com/office/drawing/2014/main" id="{B30F3D02-D3CA-46D7-B042-3819C1410AEE}"/>
              </a:ext>
            </a:extLst>
          </p:cNvPr>
          <p:cNvSpPr txBox="1"/>
          <p:nvPr/>
        </p:nvSpPr>
        <p:spPr>
          <a:xfrm>
            <a:off x="5996112" y="1407159"/>
            <a:ext cx="861774" cy="1311890"/>
          </a:xfrm>
          <a:prstGeom prst="rect">
            <a:avLst/>
          </a:prstGeom>
          <a:noFill/>
        </p:spPr>
        <p:txBody>
          <a:bodyPr vert="eaVert" wrap="square" rtlCol="0">
            <a:spAutoFit/>
          </a:bodyPr>
          <a:lstStyle/>
          <a:p>
            <a:r>
              <a:rPr lang="zh-CN" altLang="en-US" sz="4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此处</a:t>
            </a:r>
          </a:p>
        </p:txBody>
      </p:sp>
    </p:spTree>
    <p:extLst>
      <p:ext uri="{BB962C8B-B14F-4D97-AF65-F5344CB8AC3E}">
        <p14:creationId xmlns:p14="http://schemas.microsoft.com/office/powerpoint/2010/main" val="223326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90694"/>
          <a:stretch/>
        </p:blipFill>
        <p:spPr>
          <a:xfrm>
            <a:off x="0" y="-1"/>
            <a:ext cx="12192000" cy="731521"/>
          </a:xfrm>
          <a:prstGeom prst="rect">
            <a:avLst/>
          </a:prstGeom>
        </p:spPr>
      </p:pic>
      <p:sp>
        <p:nvSpPr>
          <p:cNvPr id="12" name="文本框 11">
            <a:extLst>
              <a:ext uri="{FF2B5EF4-FFF2-40B4-BE49-F238E27FC236}">
                <a16:creationId xmlns:a16="http://schemas.microsoft.com/office/drawing/2014/main" id="{4D9975DF-E9B6-4A8C-8E3E-B31B1804E872}"/>
              </a:ext>
            </a:extLst>
          </p:cNvPr>
          <p:cNvSpPr txBox="1"/>
          <p:nvPr/>
        </p:nvSpPr>
        <p:spPr>
          <a:xfrm>
            <a:off x="361789" y="104149"/>
            <a:ext cx="3142042" cy="523220"/>
          </a:xfrm>
          <a:prstGeom prst="rect">
            <a:avLst/>
          </a:prstGeom>
          <a:noFill/>
        </p:spPr>
        <p:txBody>
          <a:bodyPr wrap="square" rtlCol="0">
            <a:spAutoFit/>
          </a:bodyPr>
          <a:lstStyle/>
          <a:p>
            <a:pPr lvl="0" algn="ctr">
              <a:defRPr/>
            </a:pPr>
            <a:r>
              <a:rPr lang="en-US" altLang="zh-CN" sz="2800" b="1" dirty="0">
                <a:solidFill>
                  <a:schemeClr val="bg1"/>
                </a:solidFill>
                <a:latin typeface="义启书院体" panose="02010601030101010101" pitchFamily="2" charset="-122"/>
                <a:ea typeface="义启书院体" panose="02010601030101010101" pitchFamily="2" charset="-122"/>
              </a:rPr>
              <a:t>04.</a:t>
            </a:r>
            <a:r>
              <a:rPr lang="zh-CN" altLang="en-US" sz="2800" dirty="0">
                <a:solidFill>
                  <a:schemeClr val="bg1"/>
                </a:solidFill>
                <a:latin typeface="印品溜溜圆" panose="02000000000000000000" pitchFamily="2" charset="-122"/>
                <a:ea typeface="印品溜溜圆" panose="02000000000000000000" pitchFamily="2" charset="-122"/>
              </a:rPr>
              <a:t>在此处添加标题</a:t>
            </a:r>
          </a:p>
        </p:txBody>
      </p:sp>
      <p:sp>
        <p:nvSpPr>
          <p:cNvPr id="4" name="矩形 3">
            <a:extLst>
              <a:ext uri="{FF2B5EF4-FFF2-40B4-BE49-F238E27FC236}">
                <a16:creationId xmlns:a16="http://schemas.microsoft.com/office/drawing/2014/main" id="{E21D867D-4081-4549-8E0F-3F3424928369}"/>
              </a:ext>
            </a:extLst>
          </p:cNvPr>
          <p:cNvSpPr/>
          <p:nvPr/>
        </p:nvSpPr>
        <p:spPr>
          <a:xfrm>
            <a:off x="0" y="3796495"/>
            <a:ext cx="12192000" cy="2419110"/>
          </a:xfrm>
          <a:prstGeom prst="rect">
            <a:avLst/>
          </a:prstGeom>
          <a:blipFill dpi="0" rotWithShape="1">
            <a:blip r:embed="rId3">
              <a:extLst>
                <a:ext uri="{28A0092B-C50C-407E-A947-70E740481C1C}">
                  <a14:useLocalDpi xmlns:a14="http://schemas.microsoft.com/office/drawing/2010/main" val="0"/>
                </a:ext>
              </a:extLst>
            </a:blip>
            <a:srcRect/>
            <a:stretch>
              <a:fillRect t="-116125" b="-326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344FE83A-AE9C-4D01-A9C2-3E9C6CFF1512}"/>
              </a:ext>
            </a:extLst>
          </p:cNvPr>
          <p:cNvGrpSpPr/>
          <p:nvPr/>
        </p:nvGrpSpPr>
        <p:grpSpPr>
          <a:xfrm>
            <a:off x="972791" y="2025550"/>
            <a:ext cx="10246418" cy="1169827"/>
            <a:chOff x="1785707" y="4815048"/>
            <a:chExt cx="10246418" cy="1169827"/>
          </a:xfrm>
        </p:grpSpPr>
        <p:sp>
          <p:nvSpPr>
            <p:cNvPr id="7" name="文本框 6">
              <a:extLst>
                <a:ext uri="{FF2B5EF4-FFF2-40B4-BE49-F238E27FC236}">
                  <a16:creationId xmlns:a16="http://schemas.microsoft.com/office/drawing/2014/main" id="{06FCBE5D-7A81-4031-A18C-B57AD4196642}"/>
                </a:ext>
              </a:extLst>
            </p:cNvPr>
            <p:cNvSpPr txBox="1"/>
            <p:nvPr/>
          </p:nvSpPr>
          <p:spPr>
            <a:xfrm>
              <a:off x="1785707" y="5094951"/>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8" name="文本框 7">
              <a:extLst>
                <a:ext uri="{FF2B5EF4-FFF2-40B4-BE49-F238E27FC236}">
                  <a16:creationId xmlns:a16="http://schemas.microsoft.com/office/drawing/2014/main" id="{F7F1E8A0-4B00-4E81-8D20-7E41F6D70B22}"/>
                </a:ext>
              </a:extLst>
            </p:cNvPr>
            <p:cNvSpPr txBox="1"/>
            <p:nvPr/>
          </p:nvSpPr>
          <p:spPr>
            <a:xfrm>
              <a:off x="2325462" y="4815048"/>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9" name="文本框 8">
              <a:extLst>
                <a:ext uri="{FF2B5EF4-FFF2-40B4-BE49-F238E27FC236}">
                  <a16:creationId xmlns:a16="http://schemas.microsoft.com/office/drawing/2014/main" id="{B3EE43D5-7A8E-4A7B-9F06-41214D801520}"/>
                </a:ext>
              </a:extLst>
            </p:cNvPr>
            <p:cNvSpPr txBox="1"/>
            <p:nvPr/>
          </p:nvSpPr>
          <p:spPr>
            <a:xfrm>
              <a:off x="4480249" y="5094951"/>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0" name="文本框 9">
              <a:extLst>
                <a:ext uri="{FF2B5EF4-FFF2-40B4-BE49-F238E27FC236}">
                  <a16:creationId xmlns:a16="http://schemas.microsoft.com/office/drawing/2014/main" id="{96F92659-F78F-42B3-835B-A34A7CE88A57}"/>
                </a:ext>
              </a:extLst>
            </p:cNvPr>
            <p:cNvSpPr txBox="1"/>
            <p:nvPr/>
          </p:nvSpPr>
          <p:spPr>
            <a:xfrm>
              <a:off x="5020004" y="4815048"/>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11" name="文本框 10">
              <a:extLst>
                <a:ext uri="{FF2B5EF4-FFF2-40B4-BE49-F238E27FC236}">
                  <a16:creationId xmlns:a16="http://schemas.microsoft.com/office/drawing/2014/main" id="{44CC15AB-F201-43AD-9E4A-870E9ECDC89A}"/>
                </a:ext>
              </a:extLst>
            </p:cNvPr>
            <p:cNvSpPr txBox="1"/>
            <p:nvPr/>
          </p:nvSpPr>
          <p:spPr>
            <a:xfrm>
              <a:off x="7174791" y="5094951"/>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3" name="文本框 12">
              <a:extLst>
                <a:ext uri="{FF2B5EF4-FFF2-40B4-BE49-F238E27FC236}">
                  <a16:creationId xmlns:a16="http://schemas.microsoft.com/office/drawing/2014/main" id="{A5E8C24E-B770-4C7A-BFBA-E99518CB873A}"/>
                </a:ext>
              </a:extLst>
            </p:cNvPr>
            <p:cNvSpPr txBox="1"/>
            <p:nvPr/>
          </p:nvSpPr>
          <p:spPr>
            <a:xfrm>
              <a:off x="7714546" y="4815048"/>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14" name="文本框 13">
              <a:extLst>
                <a:ext uri="{FF2B5EF4-FFF2-40B4-BE49-F238E27FC236}">
                  <a16:creationId xmlns:a16="http://schemas.microsoft.com/office/drawing/2014/main" id="{3D01D221-86FF-4533-8772-FF84AA0A695F}"/>
                </a:ext>
              </a:extLst>
            </p:cNvPr>
            <p:cNvSpPr txBox="1"/>
            <p:nvPr/>
          </p:nvSpPr>
          <p:spPr>
            <a:xfrm>
              <a:off x="9869333" y="5094951"/>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5" name="文本框 14">
              <a:extLst>
                <a:ext uri="{FF2B5EF4-FFF2-40B4-BE49-F238E27FC236}">
                  <a16:creationId xmlns:a16="http://schemas.microsoft.com/office/drawing/2014/main" id="{D00D12C0-ABB3-4F53-9CB4-53970332ECA6}"/>
                </a:ext>
              </a:extLst>
            </p:cNvPr>
            <p:cNvSpPr txBox="1"/>
            <p:nvPr/>
          </p:nvSpPr>
          <p:spPr>
            <a:xfrm>
              <a:off x="10409088" y="4815048"/>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grpSp>
    </p:spTree>
    <p:extLst>
      <p:ext uri="{BB962C8B-B14F-4D97-AF65-F5344CB8AC3E}">
        <p14:creationId xmlns:p14="http://schemas.microsoft.com/office/powerpoint/2010/main" val="113279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90694"/>
          <a:stretch/>
        </p:blipFill>
        <p:spPr>
          <a:xfrm>
            <a:off x="0" y="-1"/>
            <a:ext cx="12192000" cy="731521"/>
          </a:xfrm>
          <a:prstGeom prst="rect">
            <a:avLst/>
          </a:prstGeom>
        </p:spPr>
      </p:pic>
      <p:sp>
        <p:nvSpPr>
          <p:cNvPr id="12" name="文本框 11">
            <a:extLst>
              <a:ext uri="{FF2B5EF4-FFF2-40B4-BE49-F238E27FC236}">
                <a16:creationId xmlns:a16="http://schemas.microsoft.com/office/drawing/2014/main" id="{4D9975DF-E9B6-4A8C-8E3E-B31B1804E872}"/>
              </a:ext>
            </a:extLst>
          </p:cNvPr>
          <p:cNvSpPr txBox="1"/>
          <p:nvPr/>
        </p:nvSpPr>
        <p:spPr>
          <a:xfrm>
            <a:off x="361789" y="104149"/>
            <a:ext cx="3142042" cy="523220"/>
          </a:xfrm>
          <a:prstGeom prst="rect">
            <a:avLst/>
          </a:prstGeom>
          <a:noFill/>
        </p:spPr>
        <p:txBody>
          <a:bodyPr wrap="square" rtlCol="0">
            <a:spAutoFit/>
          </a:bodyPr>
          <a:lstStyle/>
          <a:p>
            <a:pPr lvl="0" algn="ctr">
              <a:defRPr/>
            </a:pPr>
            <a:r>
              <a:rPr lang="en-US" altLang="zh-CN" sz="2800" b="1" dirty="0">
                <a:solidFill>
                  <a:schemeClr val="bg1"/>
                </a:solidFill>
                <a:latin typeface="义启书院体" panose="02010601030101010101" pitchFamily="2" charset="-122"/>
                <a:ea typeface="义启书院体" panose="02010601030101010101" pitchFamily="2" charset="-122"/>
              </a:rPr>
              <a:t>04.</a:t>
            </a:r>
            <a:r>
              <a:rPr lang="zh-CN" altLang="en-US" sz="2800" dirty="0">
                <a:solidFill>
                  <a:schemeClr val="bg1"/>
                </a:solidFill>
                <a:latin typeface="印品溜溜圆" panose="02000000000000000000" pitchFamily="2" charset="-122"/>
                <a:ea typeface="印品溜溜圆" panose="02000000000000000000" pitchFamily="2" charset="-122"/>
              </a:rPr>
              <a:t>在此处添加标题</a:t>
            </a:r>
          </a:p>
        </p:txBody>
      </p:sp>
      <p:grpSp>
        <p:nvGrpSpPr>
          <p:cNvPr id="2" name="组合 1">
            <a:extLst>
              <a:ext uri="{FF2B5EF4-FFF2-40B4-BE49-F238E27FC236}">
                <a16:creationId xmlns:a16="http://schemas.microsoft.com/office/drawing/2014/main" id="{C3928407-6847-49FA-B5C5-4D04C86027DC}"/>
              </a:ext>
            </a:extLst>
          </p:cNvPr>
          <p:cNvGrpSpPr/>
          <p:nvPr/>
        </p:nvGrpSpPr>
        <p:grpSpPr>
          <a:xfrm>
            <a:off x="-2" y="2156170"/>
            <a:ext cx="5278880" cy="3686292"/>
            <a:chOff x="-2" y="1988530"/>
            <a:chExt cx="5440102" cy="4076604"/>
          </a:xfrm>
        </p:grpSpPr>
        <p:sp>
          <p:nvSpPr>
            <p:cNvPr id="6" name="矩形 5">
              <a:extLst>
                <a:ext uri="{FF2B5EF4-FFF2-40B4-BE49-F238E27FC236}">
                  <a16:creationId xmlns:a16="http://schemas.microsoft.com/office/drawing/2014/main" id="{89E22725-6240-46D8-92CF-5ECA9A712D80}"/>
                </a:ext>
              </a:extLst>
            </p:cNvPr>
            <p:cNvSpPr/>
            <p:nvPr/>
          </p:nvSpPr>
          <p:spPr>
            <a:xfrm>
              <a:off x="-2" y="2567264"/>
              <a:ext cx="5440101" cy="3497870"/>
            </a:xfrm>
            <a:prstGeom prst="rect">
              <a:avLst/>
            </a:prstGeom>
            <a:solidFill>
              <a:srgbClr val="389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6236348-BC73-47ED-B75A-BB2FA1B9AFF1}"/>
                </a:ext>
              </a:extLst>
            </p:cNvPr>
            <p:cNvSpPr/>
            <p:nvPr/>
          </p:nvSpPr>
          <p:spPr>
            <a:xfrm>
              <a:off x="-1" y="1988530"/>
              <a:ext cx="5440101" cy="3497871"/>
            </a:xfrm>
            <a:prstGeom prst="rect">
              <a:avLst/>
            </a:prstGeom>
            <a:blipFill dpi="0" rotWithShape="1">
              <a:blip r:embed="rId3">
                <a:extLst>
                  <a:ext uri="{28A0092B-C50C-407E-A947-70E740481C1C}">
                    <a14:useLocalDpi xmlns:a14="http://schemas.microsoft.com/office/drawing/2010/main" val="0"/>
                  </a:ext>
                </a:extLst>
              </a:blip>
              <a:srcRect/>
              <a:stretch>
                <a:fillRect t="-697" b="-255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0058346-BA9C-43E9-82F4-BB10A06627F6}"/>
                </a:ext>
              </a:extLst>
            </p:cNvPr>
            <p:cNvSpPr txBox="1"/>
            <p:nvPr/>
          </p:nvSpPr>
          <p:spPr>
            <a:xfrm>
              <a:off x="937384" y="5575712"/>
              <a:ext cx="3565326" cy="408438"/>
            </a:xfrm>
            <a:prstGeom prst="rect">
              <a:avLst/>
            </a:prstGeom>
            <a:noFill/>
          </p:spPr>
          <p:txBody>
            <a:bodyPr wrap="square" rtlCol="0">
              <a:spAutoFit/>
            </a:bodyPr>
            <a:lstStyle/>
            <a:p>
              <a:pPr lvl="0" algn="ctr">
                <a:defRPr/>
              </a:pPr>
              <a:r>
                <a:rPr lang="zh-CN" altLang="en-US" dirty="0">
                  <a:solidFill>
                    <a:schemeClr val="bg1"/>
                  </a:solidFill>
                  <a:latin typeface="印品溜溜圆" panose="02000000000000000000" pitchFamily="2" charset="-122"/>
                  <a:ea typeface="印品溜溜圆" panose="02000000000000000000" pitchFamily="2" charset="-122"/>
                </a:rPr>
                <a:t>请在此处添加您的相关标题</a:t>
              </a:r>
            </a:p>
          </p:txBody>
        </p:sp>
      </p:grpSp>
      <p:sp>
        <p:nvSpPr>
          <p:cNvPr id="9" name="文本框 8">
            <a:extLst>
              <a:ext uri="{FF2B5EF4-FFF2-40B4-BE49-F238E27FC236}">
                <a16:creationId xmlns:a16="http://schemas.microsoft.com/office/drawing/2014/main" id="{82E6DF1F-6F9C-42BC-AE3F-4B53DCD97F2B}"/>
              </a:ext>
            </a:extLst>
          </p:cNvPr>
          <p:cNvSpPr txBox="1"/>
          <p:nvPr/>
        </p:nvSpPr>
        <p:spPr>
          <a:xfrm>
            <a:off x="5933955" y="2975728"/>
            <a:ext cx="5278880" cy="2317429"/>
          </a:xfrm>
          <a:prstGeom prst="rect">
            <a:avLst/>
          </a:prstGeom>
          <a:noFill/>
        </p:spPr>
        <p:txBody>
          <a:bodyPr vert="horz" wrap="square" rtlCol="0">
            <a:spAutoFit/>
          </a:bodyPr>
          <a:lstStyle/>
          <a:p>
            <a:pPr>
              <a:lnSpc>
                <a:spcPct val="150000"/>
              </a:lnSpc>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a:t>
            </a:r>
          </a:p>
        </p:txBody>
      </p:sp>
      <p:sp>
        <p:nvSpPr>
          <p:cNvPr id="10" name="文本框 9">
            <a:extLst>
              <a:ext uri="{FF2B5EF4-FFF2-40B4-BE49-F238E27FC236}">
                <a16:creationId xmlns:a16="http://schemas.microsoft.com/office/drawing/2014/main" id="{1F1A28A0-2D58-4450-810F-4845D10E9357}"/>
              </a:ext>
            </a:extLst>
          </p:cNvPr>
          <p:cNvSpPr txBox="1"/>
          <p:nvPr/>
        </p:nvSpPr>
        <p:spPr>
          <a:xfrm>
            <a:off x="5933955" y="2656343"/>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Tree>
    <p:extLst>
      <p:ext uri="{BB962C8B-B14F-4D97-AF65-F5344CB8AC3E}">
        <p14:creationId xmlns:p14="http://schemas.microsoft.com/office/powerpoint/2010/main" val="54556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12762"/>
          <a:stretch/>
        </p:blipFill>
        <p:spPr>
          <a:xfrm>
            <a:off x="0" y="-1"/>
            <a:ext cx="12192000" cy="6858001"/>
          </a:xfrm>
          <a:prstGeom prst="rect">
            <a:avLst/>
          </a:prstGeom>
        </p:spPr>
      </p:pic>
      <p:pic>
        <p:nvPicPr>
          <p:cNvPr id="7" name="图片 6">
            <a:extLst>
              <a:ext uri="{FF2B5EF4-FFF2-40B4-BE49-F238E27FC236}">
                <a16:creationId xmlns:a16="http://schemas.microsoft.com/office/drawing/2014/main" id="{0CECC9B9-5409-4D95-81DF-66C870276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015" y="3960118"/>
            <a:ext cx="1510901" cy="2556909"/>
          </a:xfrm>
          <a:prstGeom prst="rect">
            <a:avLst/>
          </a:prstGeom>
        </p:spPr>
      </p:pic>
      <p:pic>
        <p:nvPicPr>
          <p:cNvPr id="9" name="图片 8">
            <a:extLst>
              <a:ext uri="{FF2B5EF4-FFF2-40B4-BE49-F238E27FC236}">
                <a16:creationId xmlns:a16="http://schemas.microsoft.com/office/drawing/2014/main" id="{B946C511-EB1B-4352-B32B-4F2F2A4069A0}"/>
              </a:ext>
            </a:extLst>
          </p:cNvPr>
          <p:cNvPicPr>
            <a:picLocks noChangeAspect="1"/>
          </p:cNvPicPr>
          <p:nvPr/>
        </p:nvPicPr>
        <p:blipFill rotWithShape="1">
          <a:blip r:embed="rId4">
            <a:extLst>
              <a:ext uri="{28A0092B-C50C-407E-A947-70E740481C1C}">
                <a14:useLocalDpi xmlns:a14="http://schemas.microsoft.com/office/drawing/2010/main" val="0"/>
              </a:ext>
            </a:extLst>
          </a:blip>
          <a:srcRect r="76369" b="62533"/>
          <a:stretch/>
        </p:blipFill>
        <p:spPr>
          <a:xfrm>
            <a:off x="533400" y="340973"/>
            <a:ext cx="2283251" cy="1548788"/>
          </a:xfrm>
          <a:prstGeom prst="rect">
            <a:avLst/>
          </a:prstGeom>
        </p:spPr>
      </p:pic>
      <p:pic>
        <p:nvPicPr>
          <p:cNvPr id="11" name="图片 10">
            <a:extLst>
              <a:ext uri="{FF2B5EF4-FFF2-40B4-BE49-F238E27FC236}">
                <a16:creationId xmlns:a16="http://schemas.microsoft.com/office/drawing/2014/main" id="{0C1BEFA6-F929-4E1C-98F7-BA98C56CB7C7}"/>
              </a:ext>
            </a:extLst>
          </p:cNvPr>
          <p:cNvPicPr>
            <a:picLocks noChangeAspect="1"/>
          </p:cNvPicPr>
          <p:nvPr/>
        </p:nvPicPr>
        <p:blipFill rotWithShape="1">
          <a:blip r:embed="rId4">
            <a:extLst>
              <a:ext uri="{28A0092B-C50C-407E-A947-70E740481C1C}">
                <a14:useLocalDpi xmlns:a14="http://schemas.microsoft.com/office/drawing/2010/main" val="0"/>
              </a:ext>
            </a:extLst>
          </a:blip>
          <a:srcRect l="77898" t="61395" b="10849"/>
          <a:stretch/>
        </p:blipFill>
        <p:spPr>
          <a:xfrm>
            <a:off x="9161989" y="3322319"/>
            <a:ext cx="2694731" cy="1447800"/>
          </a:xfrm>
          <a:prstGeom prst="rect">
            <a:avLst/>
          </a:prstGeom>
        </p:spPr>
      </p:pic>
      <p:sp>
        <p:nvSpPr>
          <p:cNvPr id="8" name="文本框 7">
            <a:extLst>
              <a:ext uri="{FF2B5EF4-FFF2-40B4-BE49-F238E27FC236}">
                <a16:creationId xmlns:a16="http://schemas.microsoft.com/office/drawing/2014/main" id="{988E46AB-4CB2-440D-949C-0FA4DC24F429}"/>
              </a:ext>
            </a:extLst>
          </p:cNvPr>
          <p:cNvSpPr txBox="1"/>
          <p:nvPr/>
        </p:nvSpPr>
        <p:spPr>
          <a:xfrm>
            <a:off x="1463040" y="2116138"/>
            <a:ext cx="9265920" cy="1569660"/>
          </a:xfrm>
          <a:prstGeom prst="rect">
            <a:avLst/>
          </a:prstGeom>
          <a:noFill/>
        </p:spPr>
        <p:txBody>
          <a:bodyPr vert="horz" wrap="square" rtlCol="0">
            <a:spAutoFit/>
          </a:bodyPr>
          <a:lstStyle/>
          <a:p>
            <a:pPr algn="ctr"/>
            <a:r>
              <a:rPr lang="zh-CN" altLang="en-US" sz="96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感谢您の观看</a:t>
            </a:r>
          </a:p>
        </p:txBody>
      </p:sp>
      <p:sp>
        <p:nvSpPr>
          <p:cNvPr id="10" name="Shape 717">
            <a:extLst>
              <a:ext uri="{FF2B5EF4-FFF2-40B4-BE49-F238E27FC236}">
                <a16:creationId xmlns:a16="http://schemas.microsoft.com/office/drawing/2014/main" id="{56917C01-5973-4F2C-AECA-5DF95C1D6030}"/>
              </a:ext>
            </a:extLst>
          </p:cNvPr>
          <p:cNvSpPr txBox="1"/>
          <p:nvPr/>
        </p:nvSpPr>
        <p:spPr>
          <a:xfrm>
            <a:off x="2738470" y="3652456"/>
            <a:ext cx="6715060" cy="1120010"/>
          </a:xfrm>
          <a:prstGeom prst="rect">
            <a:avLst/>
          </a:prstGeom>
          <a:noFill/>
          <a:ln>
            <a:noFill/>
          </a:ln>
        </p:spPr>
        <p:txBody>
          <a:bodyPr lIns="0" tIns="0" rIns="0" bIns="0" anchor="t" anchorCtr="0">
            <a:noAutofit/>
          </a:bodyPr>
          <a:lstStyle/>
          <a:p>
            <a:pPr algn="ctr">
              <a:lnSpc>
                <a:spcPct val="150000"/>
              </a:lnSpc>
              <a:defRPr/>
            </a:pPr>
            <a:r>
              <a:rPr lang="en-US" altLang="zh-CN" sz="11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a:t>
            </a:r>
            <a:endParaRPr lang="en-US" altLang="zh-CN" sz="11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7449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12762"/>
          <a:stretch/>
        </p:blipFill>
        <p:spPr>
          <a:xfrm>
            <a:off x="0" y="-1"/>
            <a:ext cx="12192000" cy="6858001"/>
          </a:xfrm>
          <a:prstGeom prst="rect">
            <a:avLst/>
          </a:prstGeom>
        </p:spPr>
      </p:pic>
      <p:pic>
        <p:nvPicPr>
          <p:cNvPr id="7" name="图片 6">
            <a:extLst>
              <a:ext uri="{FF2B5EF4-FFF2-40B4-BE49-F238E27FC236}">
                <a16:creationId xmlns:a16="http://schemas.microsoft.com/office/drawing/2014/main" id="{0CECC9B9-5409-4D95-81DF-66C870276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11" y="3758625"/>
            <a:ext cx="1602949" cy="2712683"/>
          </a:xfrm>
          <a:prstGeom prst="rect">
            <a:avLst/>
          </a:prstGeom>
        </p:spPr>
      </p:pic>
      <p:pic>
        <p:nvPicPr>
          <p:cNvPr id="9" name="图片 8">
            <a:extLst>
              <a:ext uri="{FF2B5EF4-FFF2-40B4-BE49-F238E27FC236}">
                <a16:creationId xmlns:a16="http://schemas.microsoft.com/office/drawing/2014/main" id="{B946C511-EB1B-4352-B32B-4F2F2A4069A0}"/>
              </a:ext>
            </a:extLst>
          </p:cNvPr>
          <p:cNvPicPr>
            <a:picLocks noChangeAspect="1"/>
          </p:cNvPicPr>
          <p:nvPr/>
        </p:nvPicPr>
        <p:blipFill rotWithShape="1">
          <a:blip r:embed="rId4">
            <a:extLst>
              <a:ext uri="{28A0092B-C50C-407E-A947-70E740481C1C}">
                <a14:useLocalDpi xmlns:a14="http://schemas.microsoft.com/office/drawing/2010/main" val="0"/>
              </a:ext>
            </a:extLst>
          </a:blip>
          <a:srcRect r="76369" b="62533"/>
          <a:stretch/>
        </p:blipFill>
        <p:spPr>
          <a:xfrm>
            <a:off x="533400" y="340973"/>
            <a:ext cx="2283251" cy="1548788"/>
          </a:xfrm>
          <a:prstGeom prst="rect">
            <a:avLst/>
          </a:prstGeom>
        </p:spPr>
      </p:pic>
      <p:pic>
        <p:nvPicPr>
          <p:cNvPr id="11" name="图片 10">
            <a:extLst>
              <a:ext uri="{FF2B5EF4-FFF2-40B4-BE49-F238E27FC236}">
                <a16:creationId xmlns:a16="http://schemas.microsoft.com/office/drawing/2014/main" id="{0C1BEFA6-F929-4E1C-98F7-BA98C56CB7C7}"/>
              </a:ext>
            </a:extLst>
          </p:cNvPr>
          <p:cNvPicPr>
            <a:picLocks noChangeAspect="1"/>
          </p:cNvPicPr>
          <p:nvPr/>
        </p:nvPicPr>
        <p:blipFill rotWithShape="1">
          <a:blip r:embed="rId4">
            <a:extLst>
              <a:ext uri="{28A0092B-C50C-407E-A947-70E740481C1C}">
                <a14:useLocalDpi xmlns:a14="http://schemas.microsoft.com/office/drawing/2010/main" val="0"/>
              </a:ext>
            </a:extLst>
          </a:blip>
          <a:srcRect l="77898" t="61395" b="10849"/>
          <a:stretch/>
        </p:blipFill>
        <p:spPr>
          <a:xfrm>
            <a:off x="9161989" y="3322319"/>
            <a:ext cx="2694731" cy="1447800"/>
          </a:xfrm>
          <a:prstGeom prst="rect">
            <a:avLst/>
          </a:prstGeom>
        </p:spPr>
      </p:pic>
      <p:sp>
        <p:nvSpPr>
          <p:cNvPr id="6" name="文本框 5">
            <a:extLst>
              <a:ext uri="{FF2B5EF4-FFF2-40B4-BE49-F238E27FC236}">
                <a16:creationId xmlns:a16="http://schemas.microsoft.com/office/drawing/2014/main" id="{825A066A-A603-4909-81DE-A483DC45D353}"/>
              </a:ext>
            </a:extLst>
          </p:cNvPr>
          <p:cNvSpPr txBox="1"/>
          <p:nvPr/>
        </p:nvSpPr>
        <p:spPr>
          <a:xfrm>
            <a:off x="6308203" y="1535241"/>
            <a:ext cx="3248598" cy="461665"/>
          </a:xfrm>
          <a:prstGeom prst="rect">
            <a:avLst/>
          </a:prstGeom>
          <a:noFill/>
        </p:spPr>
        <p:txBody>
          <a:bodyPr vert="horz" wrap="square" rtlCol="0">
            <a:spAutoFit/>
          </a:bodyPr>
          <a:lstStyle/>
          <a:p>
            <a:pPr algn="dist"/>
            <a:r>
              <a:rPr lang="en-US" altLang="zh-CN" sz="2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01</a:t>
            </a:r>
            <a:r>
              <a:rPr lang="zh-CN" altLang="en-US" sz="2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、在此处添加标题</a:t>
            </a:r>
          </a:p>
        </p:txBody>
      </p:sp>
      <p:sp>
        <p:nvSpPr>
          <p:cNvPr id="8" name="文本框 7">
            <a:extLst>
              <a:ext uri="{FF2B5EF4-FFF2-40B4-BE49-F238E27FC236}">
                <a16:creationId xmlns:a16="http://schemas.microsoft.com/office/drawing/2014/main" id="{01339325-8841-48E4-8CEF-530F5B550434}"/>
              </a:ext>
            </a:extLst>
          </p:cNvPr>
          <p:cNvSpPr txBox="1"/>
          <p:nvPr/>
        </p:nvSpPr>
        <p:spPr>
          <a:xfrm>
            <a:off x="6308203" y="1931394"/>
            <a:ext cx="3248598" cy="421975"/>
          </a:xfrm>
          <a:prstGeom prst="rect">
            <a:avLst/>
          </a:prstGeom>
          <a:noFill/>
        </p:spPr>
        <p:txBody>
          <a:bodyPr vert="horz" wrap="square" rtlCol="0">
            <a:spAutoFit/>
          </a:bodyPr>
          <a:lstStyle/>
          <a:p>
            <a:pPr>
              <a:lnSpc>
                <a:spcPct val="125000"/>
              </a:lnSpc>
            </a:pPr>
            <a:r>
              <a:rPr lang="en-US" altLang="zh-CN" sz="9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a:t>
            </a:r>
          </a:p>
        </p:txBody>
      </p:sp>
      <p:sp>
        <p:nvSpPr>
          <p:cNvPr id="10" name="文本框 9">
            <a:extLst>
              <a:ext uri="{FF2B5EF4-FFF2-40B4-BE49-F238E27FC236}">
                <a16:creationId xmlns:a16="http://schemas.microsoft.com/office/drawing/2014/main" id="{81A990A9-0137-4DF1-BB3B-6F3C47EEA00E}"/>
              </a:ext>
            </a:extLst>
          </p:cNvPr>
          <p:cNvSpPr txBox="1"/>
          <p:nvPr/>
        </p:nvSpPr>
        <p:spPr>
          <a:xfrm>
            <a:off x="6308203" y="2529855"/>
            <a:ext cx="3248598" cy="461665"/>
          </a:xfrm>
          <a:prstGeom prst="rect">
            <a:avLst/>
          </a:prstGeom>
          <a:noFill/>
        </p:spPr>
        <p:txBody>
          <a:bodyPr vert="horz" wrap="square" rtlCol="0">
            <a:spAutoFit/>
          </a:bodyPr>
          <a:lstStyle/>
          <a:p>
            <a:pPr algn="dist"/>
            <a:r>
              <a:rPr lang="en-US" altLang="zh-CN" sz="2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02</a:t>
            </a:r>
            <a:r>
              <a:rPr lang="zh-CN" altLang="en-US" sz="2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、在此处添加标题</a:t>
            </a:r>
          </a:p>
        </p:txBody>
      </p:sp>
      <p:sp>
        <p:nvSpPr>
          <p:cNvPr id="12" name="文本框 11">
            <a:extLst>
              <a:ext uri="{FF2B5EF4-FFF2-40B4-BE49-F238E27FC236}">
                <a16:creationId xmlns:a16="http://schemas.microsoft.com/office/drawing/2014/main" id="{DC4267C4-C056-46C9-9338-036D20C35868}"/>
              </a:ext>
            </a:extLst>
          </p:cNvPr>
          <p:cNvSpPr txBox="1"/>
          <p:nvPr/>
        </p:nvSpPr>
        <p:spPr>
          <a:xfrm>
            <a:off x="6308203" y="2926008"/>
            <a:ext cx="3248598" cy="421975"/>
          </a:xfrm>
          <a:prstGeom prst="rect">
            <a:avLst/>
          </a:prstGeom>
          <a:noFill/>
        </p:spPr>
        <p:txBody>
          <a:bodyPr vert="horz" wrap="square" rtlCol="0">
            <a:spAutoFit/>
          </a:bodyPr>
          <a:lstStyle/>
          <a:p>
            <a:pPr>
              <a:lnSpc>
                <a:spcPct val="125000"/>
              </a:lnSpc>
            </a:pPr>
            <a:r>
              <a:rPr lang="en-US" altLang="zh-CN" sz="9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a:t>
            </a:r>
          </a:p>
        </p:txBody>
      </p:sp>
      <p:sp>
        <p:nvSpPr>
          <p:cNvPr id="13" name="文本框 12">
            <a:extLst>
              <a:ext uri="{FF2B5EF4-FFF2-40B4-BE49-F238E27FC236}">
                <a16:creationId xmlns:a16="http://schemas.microsoft.com/office/drawing/2014/main" id="{A6E13156-493D-4A6B-BBC9-C3301AB24A45}"/>
              </a:ext>
            </a:extLst>
          </p:cNvPr>
          <p:cNvSpPr txBox="1"/>
          <p:nvPr/>
        </p:nvSpPr>
        <p:spPr>
          <a:xfrm>
            <a:off x="6308203" y="3524469"/>
            <a:ext cx="3248598" cy="461665"/>
          </a:xfrm>
          <a:prstGeom prst="rect">
            <a:avLst/>
          </a:prstGeom>
          <a:noFill/>
        </p:spPr>
        <p:txBody>
          <a:bodyPr vert="horz" wrap="square" rtlCol="0">
            <a:spAutoFit/>
          </a:bodyPr>
          <a:lstStyle/>
          <a:p>
            <a:pPr algn="dist"/>
            <a:r>
              <a:rPr lang="en-US" altLang="zh-CN" sz="2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03</a:t>
            </a:r>
            <a:r>
              <a:rPr lang="zh-CN" altLang="en-US" sz="2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、在此处添加标题</a:t>
            </a:r>
          </a:p>
        </p:txBody>
      </p:sp>
      <p:sp>
        <p:nvSpPr>
          <p:cNvPr id="14" name="文本框 13">
            <a:extLst>
              <a:ext uri="{FF2B5EF4-FFF2-40B4-BE49-F238E27FC236}">
                <a16:creationId xmlns:a16="http://schemas.microsoft.com/office/drawing/2014/main" id="{2047E360-0BDE-440F-AE42-9F57780B98F8}"/>
              </a:ext>
            </a:extLst>
          </p:cNvPr>
          <p:cNvSpPr txBox="1"/>
          <p:nvPr/>
        </p:nvSpPr>
        <p:spPr>
          <a:xfrm>
            <a:off x="6308203" y="3883253"/>
            <a:ext cx="3248598" cy="421975"/>
          </a:xfrm>
          <a:prstGeom prst="rect">
            <a:avLst/>
          </a:prstGeom>
          <a:noFill/>
        </p:spPr>
        <p:txBody>
          <a:bodyPr vert="horz" wrap="square" rtlCol="0">
            <a:spAutoFit/>
          </a:bodyPr>
          <a:lstStyle/>
          <a:p>
            <a:pPr>
              <a:lnSpc>
                <a:spcPct val="125000"/>
              </a:lnSpc>
            </a:pPr>
            <a:r>
              <a:rPr lang="en-US" altLang="zh-CN" sz="9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a:t>
            </a:r>
          </a:p>
        </p:txBody>
      </p:sp>
      <p:sp>
        <p:nvSpPr>
          <p:cNvPr id="15" name="文本框 14">
            <a:extLst>
              <a:ext uri="{FF2B5EF4-FFF2-40B4-BE49-F238E27FC236}">
                <a16:creationId xmlns:a16="http://schemas.microsoft.com/office/drawing/2014/main" id="{D86855FC-C6D8-4AB4-B71F-D6E99B052B67}"/>
              </a:ext>
            </a:extLst>
          </p:cNvPr>
          <p:cNvSpPr txBox="1"/>
          <p:nvPr/>
        </p:nvSpPr>
        <p:spPr>
          <a:xfrm>
            <a:off x="6308203" y="4519084"/>
            <a:ext cx="3248598" cy="461665"/>
          </a:xfrm>
          <a:prstGeom prst="rect">
            <a:avLst/>
          </a:prstGeom>
          <a:noFill/>
        </p:spPr>
        <p:txBody>
          <a:bodyPr vert="horz" wrap="square" rtlCol="0">
            <a:spAutoFit/>
          </a:bodyPr>
          <a:lstStyle/>
          <a:p>
            <a:pPr algn="dist"/>
            <a:r>
              <a:rPr lang="en-US" altLang="zh-CN" sz="2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04</a:t>
            </a:r>
            <a:r>
              <a:rPr lang="zh-CN" altLang="en-US" sz="2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、在此处添加标题</a:t>
            </a:r>
          </a:p>
        </p:txBody>
      </p:sp>
      <p:sp>
        <p:nvSpPr>
          <p:cNvPr id="16" name="文本框 15">
            <a:extLst>
              <a:ext uri="{FF2B5EF4-FFF2-40B4-BE49-F238E27FC236}">
                <a16:creationId xmlns:a16="http://schemas.microsoft.com/office/drawing/2014/main" id="{A2306AA7-0A64-4A30-A711-8793ECBCF866}"/>
              </a:ext>
            </a:extLst>
          </p:cNvPr>
          <p:cNvSpPr txBox="1"/>
          <p:nvPr/>
        </p:nvSpPr>
        <p:spPr>
          <a:xfrm>
            <a:off x="6308203" y="4877868"/>
            <a:ext cx="3248598" cy="421975"/>
          </a:xfrm>
          <a:prstGeom prst="rect">
            <a:avLst/>
          </a:prstGeom>
          <a:noFill/>
        </p:spPr>
        <p:txBody>
          <a:bodyPr vert="horz" wrap="square" rtlCol="0">
            <a:spAutoFit/>
          </a:bodyPr>
          <a:lstStyle/>
          <a:p>
            <a:pPr>
              <a:lnSpc>
                <a:spcPct val="125000"/>
              </a:lnSpc>
            </a:pPr>
            <a:r>
              <a:rPr lang="en-US" altLang="zh-CN" sz="9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a:t>
            </a:r>
          </a:p>
        </p:txBody>
      </p:sp>
      <p:sp>
        <p:nvSpPr>
          <p:cNvPr id="17" name="文本框 16">
            <a:extLst>
              <a:ext uri="{FF2B5EF4-FFF2-40B4-BE49-F238E27FC236}">
                <a16:creationId xmlns:a16="http://schemas.microsoft.com/office/drawing/2014/main" id="{C3AD950B-8932-4C19-85C8-2AE966FC101B}"/>
              </a:ext>
            </a:extLst>
          </p:cNvPr>
          <p:cNvSpPr txBox="1"/>
          <p:nvPr/>
        </p:nvSpPr>
        <p:spPr>
          <a:xfrm>
            <a:off x="2308249" y="2660687"/>
            <a:ext cx="1925382" cy="769441"/>
          </a:xfrm>
          <a:prstGeom prst="rect">
            <a:avLst/>
          </a:prstGeom>
          <a:noFill/>
        </p:spPr>
        <p:txBody>
          <a:bodyPr vert="horz" wrap="square" rtlCol="0">
            <a:spAutoFit/>
          </a:bodyPr>
          <a:lstStyle/>
          <a:p>
            <a:pPr algn="r"/>
            <a:r>
              <a:rPr lang="zh-CN" altLang="en-US" sz="4400" spc="6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目 录</a:t>
            </a:r>
          </a:p>
        </p:txBody>
      </p:sp>
      <p:sp>
        <p:nvSpPr>
          <p:cNvPr id="18" name="矩形 17">
            <a:extLst>
              <a:ext uri="{FF2B5EF4-FFF2-40B4-BE49-F238E27FC236}">
                <a16:creationId xmlns:a16="http://schemas.microsoft.com/office/drawing/2014/main" id="{0B2D73C5-C2F9-4004-8897-EEA735E56FC1}"/>
              </a:ext>
            </a:extLst>
          </p:cNvPr>
          <p:cNvSpPr/>
          <p:nvPr/>
        </p:nvSpPr>
        <p:spPr>
          <a:xfrm>
            <a:off x="2635199" y="3246352"/>
            <a:ext cx="1434009" cy="379463"/>
          </a:xfrm>
          <a:prstGeom prst="rect">
            <a:avLst/>
          </a:prstGeom>
        </p:spPr>
        <p:txBody>
          <a:bodyPr vert="horz" wrap="square">
            <a:spAutoFit/>
          </a:bodyPr>
          <a:lstStyle/>
          <a:p>
            <a:pPr algn="dist">
              <a:lnSpc>
                <a:spcPct val="150000"/>
              </a:lnSpc>
            </a:pPr>
            <a:r>
              <a:rPr lang="en-US" altLang="zh-CN" sz="14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14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endParaRPr>
          </a:p>
        </p:txBody>
      </p:sp>
    </p:spTree>
    <p:extLst>
      <p:ext uri="{BB962C8B-B14F-4D97-AF65-F5344CB8AC3E}">
        <p14:creationId xmlns:p14="http://schemas.microsoft.com/office/powerpoint/2010/main" val="290416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12762"/>
          <a:stretch/>
        </p:blipFill>
        <p:spPr>
          <a:xfrm>
            <a:off x="0" y="-1"/>
            <a:ext cx="12192000" cy="6858001"/>
          </a:xfrm>
          <a:prstGeom prst="rect">
            <a:avLst/>
          </a:prstGeom>
        </p:spPr>
      </p:pic>
      <p:pic>
        <p:nvPicPr>
          <p:cNvPr id="7" name="图片 6">
            <a:extLst>
              <a:ext uri="{FF2B5EF4-FFF2-40B4-BE49-F238E27FC236}">
                <a16:creationId xmlns:a16="http://schemas.microsoft.com/office/drawing/2014/main" id="{0CECC9B9-5409-4D95-81DF-66C870276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015" y="3960118"/>
            <a:ext cx="1510901" cy="2556909"/>
          </a:xfrm>
          <a:prstGeom prst="rect">
            <a:avLst/>
          </a:prstGeom>
        </p:spPr>
      </p:pic>
      <p:pic>
        <p:nvPicPr>
          <p:cNvPr id="9" name="图片 8">
            <a:extLst>
              <a:ext uri="{FF2B5EF4-FFF2-40B4-BE49-F238E27FC236}">
                <a16:creationId xmlns:a16="http://schemas.microsoft.com/office/drawing/2014/main" id="{B946C511-EB1B-4352-B32B-4F2F2A4069A0}"/>
              </a:ext>
            </a:extLst>
          </p:cNvPr>
          <p:cNvPicPr>
            <a:picLocks noChangeAspect="1"/>
          </p:cNvPicPr>
          <p:nvPr/>
        </p:nvPicPr>
        <p:blipFill rotWithShape="1">
          <a:blip r:embed="rId4">
            <a:extLst>
              <a:ext uri="{28A0092B-C50C-407E-A947-70E740481C1C}">
                <a14:useLocalDpi xmlns:a14="http://schemas.microsoft.com/office/drawing/2010/main" val="0"/>
              </a:ext>
            </a:extLst>
          </a:blip>
          <a:srcRect r="76369" b="62533"/>
          <a:stretch/>
        </p:blipFill>
        <p:spPr>
          <a:xfrm>
            <a:off x="533400" y="340973"/>
            <a:ext cx="2283251" cy="1548788"/>
          </a:xfrm>
          <a:prstGeom prst="rect">
            <a:avLst/>
          </a:prstGeom>
        </p:spPr>
      </p:pic>
      <p:pic>
        <p:nvPicPr>
          <p:cNvPr id="11" name="图片 10">
            <a:extLst>
              <a:ext uri="{FF2B5EF4-FFF2-40B4-BE49-F238E27FC236}">
                <a16:creationId xmlns:a16="http://schemas.microsoft.com/office/drawing/2014/main" id="{0C1BEFA6-F929-4E1C-98F7-BA98C56CB7C7}"/>
              </a:ext>
            </a:extLst>
          </p:cNvPr>
          <p:cNvPicPr>
            <a:picLocks noChangeAspect="1"/>
          </p:cNvPicPr>
          <p:nvPr/>
        </p:nvPicPr>
        <p:blipFill rotWithShape="1">
          <a:blip r:embed="rId4">
            <a:extLst>
              <a:ext uri="{28A0092B-C50C-407E-A947-70E740481C1C}">
                <a14:useLocalDpi xmlns:a14="http://schemas.microsoft.com/office/drawing/2010/main" val="0"/>
              </a:ext>
            </a:extLst>
          </a:blip>
          <a:srcRect l="77898" t="61395" b="10849"/>
          <a:stretch/>
        </p:blipFill>
        <p:spPr>
          <a:xfrm>
            <a:off x="9161989" y="3322319"/>
            <a:ext cx="2694731" cy="1447800"/>
          </a:xfrm>
          <a:prstGeom prst="rect">
            <a:avLst/>
          </a:prstGeom>
        </p:spPr>
      </p:pic>
      <p:sp>
        <p:nvSpPr>
          <p:cNvPr id="8" name="文本框 7">
            <a:extLst>
              <a:ext uri="{FF2B5EF4-FFF2-40B4-BE49-F238E27FC236}">
                <a16:creationId xmlns:a16="http://schemas.microsoft.com/office/drawing/2014/main" id="{B871D4B6-7C66-422B-8D39-6FDE92ABCDA8}"/>
              </a:ext>
            </a:extLst>
          </p:cNvPr>
          <p:cNvSpPr txBox="1"/>
          <p:nvPr/>
        </p:nvSpPr>
        <p:spPr>
          <a:xfrm>
            <a:off x="5245259" y="2455005"/>
            <a:ext cx="861774" cy="2436049"/>
          </a:xfrm>
          <a:prstGeom prst="rect">
            <a:avLst/>
          </a:prstGeom>
          <a:noFill/>
        </p:spPr>
        <p:txBody>
          <a:bodyPr vert="eaVert" wrap="square" rtlCol="0">
            <a:spAutoFit/>
          </a:bodyPr>
          <a:lstStyle/>
          <a:p>
            <a:r>
              <a:rPr lang="zh-CN" altLang="en-US" sz="4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添加标题</a:t>
            </a:r>
          </a:p>
        </p:txBody>
      </p:sp>
      <p:sp>
        <p:nvSpPr>
          <p:cNvPr id="10" name="矩形 9">
            <a:extLst>
              <a:ext uri="{FF2B5EF4-FFF2-40B4-BE49-F238E27FC236}">
                <a16:creationId xmlns:a16="http://schemas.microsoft.com/office/drawing/2014/main" id="{E56713DF-DD3F-4124-A708-D56FAC9B0F75}"/>
              </a:ext>
            </a:extLst>
          </p:cNvPr>
          <p:cNvSpPr/>
          <p:nvPr/>
        </p:nvSpPr>
        <p:spPr>
          <a:xfrm>
            <a:off x="6330926" y="2794805"/>
            <a:ext cx="507831" cy="2608903"/>
          </a:xfrm>
          <a:prstGeom prst="rect">
            <a:avLst/>
          </a:prstGeom>
          <a:noFill/>
        </p:spPr>
        <p:txBody>
          <a:bodyPr vert="eaVert" wrap="square">
            <a:spAutoFit/>
          </a:bodyPr>
          <a:lstStyle/>
          <a:p>
            <a:pPr>
              <a:lnSpc>
                <a:spcPct val="150000"/>
              </a:lnSpc>
            </a:pPr>
            <a:r>
              <a:rPr lang="en-US" altLang="zh-CN" sz="7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7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4" name="矩形 13">
            <a:extLst>
              <a:ext uri="{FF2B5EF4-FFF2-40B4-BE49-F238E27FC236}">
                <a16:creationId xmlns:a16="http://schemas.microsoft.com/office/drawing/2014/main" id="{4CBC470E-BE7B-4F14-8B75-FD0D65C5A5E5}"/>
              </a:ext>
            </a:extLst>
          </p:cNvPr>
          <p:cNvSpPr/>
          <p:nvPr/>
        </p:nvSpPr>
        <p:spPr>
          <a:xfrm>
            <a:off x="6064496" y="2794805"/>
            <a:ext cx="404726" cy="1614636"/>
          </a:xfrm>
          <a:prstGeom prst="rect">
            <a:avLst/>
          </a:prstGeom>
          <a:noFill/>
        </p:spPr>
        <p:txBody>
          <a:bodyPr vert="eaVert" wrap="square">
            <a:spAutoFit/>
          </a:bodyPr>
          <a:lstStyle/>
          <a:p>
            <a:pPr algn="dist">
              <a:lnSpc>
                <a:spcPct val="130000"/>
              </a:lnSpc>
            </a:pPr>
            <a:r>
              <a:rPr lang="zh-CN" altLang="en-US" sz="1100" dirty="0">
                <a:solidFill>
                  <a:schemeClr val="bg1"/>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5" name="文本框 14">
            <a:extLst>
              <a:ext uri="{FF2B5EF4-FFF2-40B4-BE49-F238E27FC236}">
                <a16:creationId xmlns:a16="http://schemas.microsoft.com/office/drawing/2014/main" id="{B30F3D02-D3CA-46D7-B042-3819C1410AEE}"/>
              </a:ext>
            </a:extLst>
          </p:cNvPr>
          <p:cNvSpPr txBox="1"/>
          <p:nvPr/>
        </p:nvSpPr>
        <p:spPr>
          <a:xfrm>
            <a:off x="5996112" y="1407159"/>
            <a:ext cx="861774" cy="1311890"/>
          </a:xfrm>
          <a:prstGeom prst="rect">
            <a:avLst/>
          </a:prstGeom>
          <a:noFill/>
        </p:spPr>
        <p:txBody>
          <a:bodyPr vert="eaVert" wrap="square" rtlCol="0">
            <a:spAutoFit/>
          </a:bodyPr>
          <a:lstStyle/>
          <a:p>
            <a:r>
              <a:rPr lang="zh-CN" altLang="en-US" sz="4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此处</a:t>
            </a:r>
          </a:p>
        </p:txBody>
      </p:sp>
    </p:spTree>
    <p:extLst>
      <p:ext uri="{BB962C8B-B14F-4D97-AF65-F5344CB8AC3E}">
        <p14:creationId xmlns:p14="http://schemas.microsoft.com/office/powerpoint/2010/main" val="298294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23E6FEA7-72C8-44AD-8717-5EC29694DB5B}"/>
              </a:ext>
            </a:extLst>
          </p:cNvPr>
          <p:cNvSpPr txBox="1"/>
          <p:nvPr/>
        </p:nvSpPr>
        <p:spPr>
          <a:xfrm>
            <a:off x="5864507" y="2862928"/>
            <a:ext cx="5278880" cy="2317429"/>
          </a:xfrm>
          <a:prstGeom prst="rect">
            <a:avLst/>
          </a:prstGeom>
          <a:noFill/>
        </p:spPr>
        <p:txBody>
          <a:bodyPr vert="horz" wrap="square" rtlCol="0">
            <a:spAutoFit/>
          </a:bodyPr>
          <a:lstStyle/>
          <a:p>
            <a:pPr>
              <a:lnSpc>
                <a:spcPct val="150000"/>
              </a:lnSpc>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a:t>
            </a:r>
          </a:p>
        </p:txBody>
      </p:sp>
      <p:sp>
        <p:nvSpPr>
          <p:cNvPr id="15" name="矩形 14">
            <a:extLst>
              <a:ext uri="{FF2B5EF4-FFF2-40B4-BE49-F238E27FC236}">
                <a16:creationId xmlns:a16="http://schemas.microsoft.com/office/drawing/2014/main" id="{50729C42-2474-4CBC-9F54-112DF258022B}"/>
              </a:ext>
            </a:extLst>
          </p:cNvPr>
          <p:cNvSpPr/>
          <p:nvPr/>
        </p:nvSpPr>
        <p:spPr>
          <a:xfrm>
            <a:off x="1527858" y="1847478"/>
            <a:ext cx="3457149" cy="4084029"/>
          </a:xfrm>
          <a:prstGeom prst="rect">
            <a:avLst/>
          </a:prstGeom>
          <a:blipFill dpi="0" rotWithShape="1">
            <a:blip r:embed="rId2">
              <a:extLst>
                <a:ext uri="{28A0092B-C50C-407E-A947-70E740481C1C}">
                  <a14:useLocalDpi xmlns:a14="http://schemas.microsoft.com/office/drawing/2010/main" val="0"/>
                </a:ext>
              </a:extLst>
            </a:blip>
            <a:srcRect/>
            <a:stretch>
              <a:fillRect l="-45190" r="-451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A5F8775-AE2F-4386-B5F1-822588B57E8D}"/>
              </a:ext>
            </a:extLst>
          </p:cNvPr>
          <p:cNvSpPr txBox="1"/>
          <p:nvPr/>
        </p:nvSpPr>
        <p:spPr>
          <a:xfrm>
            <a:off x="5864507" y="2543543"/>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3">
            <a:extLst>
              <a:ext uri="{28A0092B-C50C-407E-A947-70E740481C1C}">
                <a14:useLocalDpi xmlns:a14="http://schemas.microsoft.com/office/drawing/2010/main" val="0"/>
              </a:ext>
            </a:extLst>
          </a:blip>
          <a:srcRect l="6381" r="6381" b="90694"/>
          <a:stretch/>
        </p:blipFill>
        <p:spPr>
          <a:xfrm>
            <a:off x="0" y="-1"/>
            <a:ext cx="12192000" cy="731521"/>
          </a:xfrm>
          <a:prstGeom prst="rect">
            <a:avLst/>
          </a:prstGeom>
        </p:spPr>
      </p:pic>
      <p:sp>
        <p:nvSpPr>
          <p:cNvPr id="12" name="文本框 11">
            <a:extLst>
              <a:ext uri="{FF2B5EF4-FFF2-40B4-BE49-F238E27FC236}">
                <a16:creationId xmlns:a16="http://schemas.microsoft.com/office/drawing/2014/main" id="{4D9975DF-E9B6-4A8C-8E3E-B31B1804E872}"/>
              </a:ext>
            </a:extLst>
          </p:cNvPr>
          <p:cNvSpPr txBox="1"/>
          <p:nvPr/>
        </p:nvSpPr>
        <p:spPr>
          <a:xfrm>
            <a:off x="361789" y="104149"/>
            <a:ext cx="3142042" cy="523220"/>
          </a:xfrm>
          <a:prstGeom prst="rect">
            <a:avLst/>
          </a:prstGeom>
          <a:noFill/>
        </p:spPr>
        <p:txBody>
          <a:bodyPr wrap="square" rtlCol="0">
            <a:spAutoFit/>
          </a:bodyPr>
          <a:lstStyle/>
          <a:p>
            <a:pPr lvl="0" algn="ctr">
              <a:defRPr/>
            </a:pPr>
            <a:r>
              <a:rPr lang="en-US" altLang="zh-CN" sz="2800" b="1" dirty="0">
                <a:solidFill>
                  <a:schemeClr val="bg1"/>
                </a:solidFill>
                <a:latin typeface="义启书院体" panose="02010601030101010101" pitchFamily="2" charset="-122"/>
                <a:ea typeface="义启书院体" panose="02010601030101010101" pitchFamily="2" charset="-122"/>
              </a:rPr>
              <a:t>01.</a:t>
            </a:r>
            <a:r>
              <a:rPr lang="zh-CN" altLang="en-US" sz="2800" dirty="0">
                <a:solidFill>
                  <a:schemeClr val="bg1"/>
                </a:solidFill>
                <a:latin typeface="印品溜溜圆" panose="02000000000000000000" pitchFamily="2" charset="-122"/>
                <a:ea typeface="印品溜溜圆" panose="02000000000000000000" pitchFamily="2" charset="-122"/>
              </a:rPr>
              <a:t>在此处添加标题</a:t>
            </a:r>
          </a:p>
        </p:txBody>
      </p:sp>
    </p:spTree>
    <p:extLst>
      <p:ext uri="{BB962C8B-B14F-4D97-AF65-F5344CB8AC3E}">
        <p14:creationId xmlns:p14="http://schemas.microsoft.com/office/powerpoint/2010/main" val="362868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90694"/>
          <a:stretch/>
        </p:blipFill>
        <p:spPr>
          <a:xfrm>
            <a:off x="0" y="-1"/>
            <a:ext cx="12192000" cy="731521"/>
          </a:xfrm>
          <a:prstGeom prst="rect">
            <a:avLst/>
          </a:prstGeom>
        </p:spPr>
      </p:pic>
      <p:sp>
        <p:nvSpPr>
          <p:cNvPr id="12" name="文本框 11">
            <a:extLst>
              <a:ext uri="{FF2B5EF4-FFF2-40B4-BE49-F238E27FC236}">
                <a16:creationId xmlns:a16="http://schemas.microsoft.com/office/drawing/2014/main" id="{4D9975DF-E9B6-4A8C-8E3E-B31B1804E872}"/>
              </a:ext>
            </a:extLst>
          </p:cNvPr>
          <p:cNvSpPr txBox="1"/>
          <p:nvPr/>
        </p:nvSpPr>
        <p:spPr>
          <a:xfrm>
            <a:off x="361789" y="104149"/>
            <a:ext cx="3142042" cy="523220"/>
          </a:xfrm>
          <a:prstGeom prst="rect">
            <a:avLst/>
          </a:prstGeom>
          <a:noFill/>
        </p:spPr>
        <p:txBody>
          <a:bodyPr wrap="square" rtlCol="0">
            <a:spAutoFit/>
          </a:bodyPr>
          <a:lstStyle/>
          <a:p>
            <a:pPr lvl="0" algn="ctr">
              <a:defRPr/>
            </a:pPr>
            <a:r>
              <a:rPr lang="en-US" altLang="zh-CN" sz="2800" b="1" dirty="0">
                <a:solidFill>
                  <a:schemeClr val="bg1"/>
                </a:solidFill>
                <a:latin typeface="义启书院体" panose="02010601030101010101" pitchFamily="2" charset="-122"/>
                <a:ea typeface="义启书院体" panose="02010601030101010101" pitchFamily="2" charset="-122"/>
              </a:rPr>
              <a:t>01.</a:t>
            </a:r>
            <a:r>
              <a:rPr lang="zh-CN" altLang="en-US" sz="2800" dirty="0">
                <a:solidFill>
                  <a:schemeClr val="bg1"/>
                </a:solidFill>
                <a:latin typeface="印品溜溜圆" panose="02000000000000000000" pitchFamily="2" charset="-122"/>
                <a:ea typeface="印品溜溜圆" panose="02000000000000000000" pitchFamily="2" charset="-122"/>
              </a:rPr>
              <a:t>在此处添加标题</a:t>
            </a:r>
          </a:p>
        </p:txBody>
      </p:sp>
      <p:sp>
        <p:nvSpPr>
          <p:cNvPr id="4" name="文本框 3">
            <a:extLst>
              <a:ext uri="{FF2B5EF4-FFF2-40B4-BE49-F238E27FC236}">
                <a16:creationId xmlns:a16="http://schemas.microsoft.com/office/drawing/2014/main" id="{48B6EC11-8524-447C-8530-09C38E9C58AA}"/>
              </a:ext>
            </a:extLst>
          </p:cNvPr>
          <p:cNvSpPr txBox="1"/>
          <p:nvPr/>
        </p:nvSpPr>
        <p:spPr>
          <a:xfrm>
            <a:off x="4291538" y="2545492"/>
            <a:ext cx="2769989" cy="3062827"/>
          </a:xfrm>
          <a:prstGeom prst="rect">
            <a:avLst/>
          </a:prstGeom>
          <a:noFill/>
        </p:spPr>
        <p:txBody>
          <a:bodyPr vert="eaVert" wrap="square" rtlCol="0">
            <a:spAutoFit/>
          </a:bodyPr>
          <a:lstStyle/>
          <a:p>
            <a:pPr algn="just">
              <a:lnSpc>
                <a:spcPct val="200000"/>
              </a:lnSpc>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a:t>
            </a:r>
          </a:p>
          <a:p>
            <a:pPr algn="just">
              <a:lnSpc>
                <a:spcPct val="200000"/>
              </a:lnSpc>
            </a:pPr>
            <a:endPar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endParaRPr>
          </a:p>
        </p:txBody>
      </p:sp>
      <p:sp>
        <p:nvSpPr>
          <p:cNvPr id="6" name="文本框 5">
            <a:extLst>
              <a:ext uri="{FF2B5EF4-FFF2-40B4-BE49-F238E27FC236}">
                <a16:creationId xmlns:a16="http://schemas.microsoft.com/office/drawing/2014/main" id="{5FC80C97-3E9D-4BBD-B284-3BEFE7E326DB}"/>
              </a:ext>
            </a:extLst>
          </p:cNvPr>
          <p:cNvSpPr txBox="1"/>
          <p:nvPr/>
        </p:nvSpPr>
        <p:spPr>
          <a:xfrm>
            <a:off x="6875234" y="2554481"/>
            <a:ext cx="461665" cy="1718555"/>
          </a:xfrm>
          <a:prstGeom prst="rect">
            <a:avLst/>
          </a:prstGeom>
          <a:noFill/>
        </p:spPr>
        <p:txBody>
          <a:bodyPr vert="eaVert" wrap="square" rtlCol="0">
            <a:spAutoFit/>
          </a:bodyPr>
          <a:lstStyle/>
          <a:p>
            <a:pPr algn="dist"/>
            <a:r>
              <a:rPr lang="zh-CN" altLang="en-US"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7" name="文本框 6">
            <a:extLst>
              <a:ext uri="{FF2B5EF4-FFF2-40B4-BE49-F238E27FC236}">
                <a16:creationId xmlns:a16="http://schemas.microsoft.com/office/drawing/2014/main" id="{67F45456-4F43-41DA-A63C-0487C023773C}"/>
              </a:ext>
            </a:extLst>
          </p:cNvPr>
          <p:cNvSpPr txBox="1"/>
          <p:nvPr/>
        </p:nvSpPr>
        <p:spPr>
          <a:xfrm>
            <a:off x="1130844" y="2545492"/>
            <a:ext cx="2769989" cy="3062827"/>
          </a:xfrm>
          <a:prstGeom prst="rect">
            <a:avLst/>
          </a:prstGeom>
          <a:noFill/>
        </p:spPr>
        <p:txBody>
          <a:bodyPr vert="eaVert" wrap="square" rtlCol="0">
            <a:spAutoFit/>
          </a:bodyPr>
          <a:lstStyle/>
          <a:p>
            <a:pPr algn="just">
              <a:lnSpc>
                <a:spcPct val="200000"/>
              </a:lnSpc>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a:t>
            </a:r>
          </a:p>
          <a:p>
            <a:pPr algn="just">
              <a:lnSpc>
                <a:spcPct val="200000"/>
              </a:lnSpc>
            </a:pPr>
            <a:endPar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endParaRPr>
          </a:p>
        </p:txBody>
      </p:sp>
      <p:sp>
        <p:nvSpPr>
          <p:cNvPr id="8" name="文本框 7">
            <a:extLst>
              <a:ext uri="{FF2B5EF4-FFF2-40B4-BE49-F238E27FC236}">
                <a16:creationId xmlns:a16="http://schemas.microsoft.com/office/drawing/2014/main" id="{0161276D-0A38-4D1E-9D73-D8A963FC34FC}"/>
              </a:ext>
            </a:extLst>
          </p:cNvPr>
          <p:cNvSpPr txBox="1"/>
          <p:nvPr/>
        </p:nvSpPr>
        <p:spPr>
          <a:xfrm>
            <a:off x="3714540" y="2554481"/>
            <a:ext cx="461665" cy="1718555"/>
          </a:xfrm>
          <a:prstGeom prst="rect">
            <a:avLst/>
          </a:prstGeom>
          <a:noFill/>
        </p:spPr>
        <p:txBody>
          <a:bodyPr vert="eaVert" wrap="square" rtlCol="0">
            <a:spAutoFit/>
          </a:bodyPr>
          <a:lstStyle/>
          <a:p>
            <a:pPr algn="dist"/>
            <a:r>
              <a:rPr lang="zh-CN" altLang="en-US"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9" name="文本框 8">
            <a:extLst>
              <a:ext uri="{FF2B5EF4-FFF2-40B4-BE49-F238E27FC236}">
                <a16:creationId xmlns:a16="http://schemas.microsoft.com/office/drawing/2014/main" id="{F65B9DFE-0B22-4508-A045-2746CB98C0A9}"/>
              </a:ext>
            </a:extLst>
          </p:cNvPr>
          <p:cNvSpPr txBox="1"/>
          <p:nvPr/>
        </p:nvSpPr>
        <p:spPr>
          <a:xfrm>
            <a:off x="7625047" y="2545492"/>
            <a:ext cx="2769989" cy="3062827"/>
          </a:xfrm>
          <a:prstGeom prst="rect">
            <a:avLst/>
          </a:prstGeom>
          <a:noFill/>
        </p:spPr>
        <p:txBody>
          <a:bodyPr vert="eaVert" wrap="square" rtlCol="0">
            <a:spAutoFit/>
          </a:bodyPr>
          <a:lstStyle/>
          <a:p>
            <a:pPr algn="just">
              <a:lnSpc>
                <a:spcPct val="200000"/>
              </a:lnSpc>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a:t>
            </a:r>
          </a:p>
          <a:p>
            <a:pPr algn="just">
              <a:lnSpc>
                <a:spcPct val="200000"/>
              </a:lnSpc>
            </a:pPr>
            <a:endPar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endParaRPr>
          </a:p>
        </p:txBody>
      </p:sp>
      <p:sp>
        <p:nvSpPr>
          <p:cNvPr id="10" name="文本框 9">
            <a:extLst>
              <a:ext uri="{FF2B5EF4-FFF2-40B4-BE49-F238E27FC236}">
                <a16:creationId xmlns:a16="http://schemas.microsoft.com/office/drawing/2014/main" id="{7FF60ECE-DEC0-4969-8925-EDBB59560D07}"/>
              </a:ext>
            </a:extLst>
          </p:cNvPr>
          <p:cNvSpPr txBox="1"/>
          <p:nvPr/>
        </p:nvSpPr>
        <p:spPr>
          <a:xfrm>
            <a:off x="10208743" y="2554481"/>
            <a:ext cx="461665" cy="1718555"/>
          </a:xfrm>
          <a:prstGeom prst="rect">
            <a:avLst/>
          </a:prstGeom>
          <a:noFill/>
        </p:spPr>
        <p:txBody>
          <a:bodyPr vert="eaVert" wrap="square" rtlCol="0">
            <a:spAutoFit/>
          </a:bodyPr>
          <a:lstStyle/>
          <a:p>
            <a:pPr algn="dist"/>
            <a:r>
              <a:rPr lang="zh-CN" altLang="en-US"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Tree>
    <p:extLst>
      <p:ext uri="{BB962C8B-B14F-4D97-AF65-F5344CB8AC3E}">
        <p14:creationId xmlns:p14="http://schemas.microsoft.com/office/powerpoint/2010/main" val="246309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12762"/>
          <a:stretch/>
        </p:blipFill>
        <p:spPr>
          <a:xfrm>
            <a:off x="0" y="-1"/>
            <a:ext cx="12192000" cy="6858001"/>
          </a:xfrm>
          <a:prstGeom prst="rect">
            <a:avLst/>
          </a:prstGeom>
        </p:spPr>
      </p:pic>
      <p:pic>
        <p:nvPicPr>
          <p:cNvPr id="7" name="图片 6">
            <a:extLst>
              <a:ext uri="{FF2B5EF4-FFF2-40B4-BE49-F238E27FC236}">
                <a16:creationId xmlns:a16="http://schemas.microsoft.com/office/drawing/2014/main" id="{0CECC9B9-5409-4D95-81DF-66C870276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015" y="3960118"/>
            <a:ext cx="1510901" cy="2556909"/>
          </a:xfrm>
          <a:prstGeom prst="rect">
            <a:avLst/>
          </a:prstGeom>
        </p:spPr>
      </p:pic>
      <p:pic>
        <p:nvPicPr>
          <p:cNvPr id="9" name="图片 8">
            <a:extLst>
              <a:ext uri="{FF2B5EF4-FFF2-40B4-BE49-F238E27FC236}">
                <a16:creationId xmlns:a16="http://schemas.microsoft.com/office/drawing/2014/main" id="{B946C511-EB1B-4352-B32B-4F2F2A4069A0}"/>
              </a:ext>
            </a:extLst>
          </p:cNvPr>
          <p:cNvPicPr>
            <a:picLocks noChangeAspect="1"/>
          </p:cNvPicPr>
          <p:nvPr/>
        </p:nvPicPr>
        <p:blipFill rotWithShape="1">
          <a:blip r:embed="rId4">
            <a:extLst>
              <a:ext uri="{28A0092B-C50C-407E-A947-70E740481C1C}">
                <a14:useLocalDpi xmlns:a14="http://schemas.microsoft.com/office/drawing/2010/main" val="0"/>
              </a:ext>
            </a:extLst>
          </a:blip>
          <a:srcRect r="76369" b="62533"/>
          <a:stretch/>
        </p:blipFill>
        <p:spPr>
          <a:xfrm>
            <a:off x="533400" y="340973"/>
            <a:ext cx="2283251" cy="1548788"/>
          </a:xfrm>
          <a:prstGeom prst="rect">
            <a:avLst/>
          </a:prstGeom>
        </p:spPr>
      </p:pic>
      <p:pic>
        <p:nvPicPr>
          <p:cNvPr id="11" name="图片 10">
            <a:extLst>
              <a:ext uri="{FF2B5EF4-FFF2-40B4-BE49-F238E27FC236}">
                <a16:creationId xmlns:a16="http://schemas.microsoft.com/office/drawing/2014/main" id="{0C1BEFA6-F929-4E1C-98F7-BA98C56CB7C7}"/>
              </a:ext>
            </a:extLst>
          </p:cNvPr>
          <p:cNvPicPr>
            <a:picLocks noChangeAspect="1"/>
          </p:cNvPicPr>
          <p:nvPr/>
        </p:nvPicPr>
        <p:blipFill rotWithShape="1">
          <a:blip r:embed="rId4">
            <a:extLst>
              <a:ext uri="{28A0092B-C50C-407E-A947-70E740481C1C}">
                <a14:useLocalDpi xmlns:a14="http://schemas.microsoft.com/office/drawing/2010/main" val="0"/>
              </a:ext>
            </a:extLst>
          </a:blip>
          <a:srcRect l="77898" t="61395" b="10849"/>
          <a:stretch/>
        </p:blipFill>
        <p:spPr>
          <a:xfrm>
            <a:off x="9161989" y="3322319"/>
            <a:ext cx="2694731" cy="1447800"/>
          </a:xfrm>
          <a:prstGeom prst="rect">
            <a:avLst/>
          </a:prstGeom>
        </p:spPr>
      </p:pic>
      <p:sp>
        <p:nvSpPr>
          <p:cNvPr id="8" name="文本框 7">
            <a:extLst>
              <a:ext uri="{FF2B5EF4-FFF2-40B4-BE49-F238E27FC236}">
                <a16:creationId xmlns:a16="http://schemas.microsoft.com/office/drawing/2014/main" id="{B871D4B6-7C66-422B-8D39-6FDE92ABCDA8}"/>
              </a:ext>
            </a:extLst>
          </p:cNvPr>
          <p:cNvSpPr txBox="1"/>
          <p:nvPr/>
        </p:nvSpPr>
        <p:spPr>
          <a:xfrm>
            <a:off x="5245259" y="2455005"/>
            <a:ext cx="861774" cy="2436049"/>
          </a:xfrm>
          <a:prstGeom prst="rect">
            <a:avLst/>
          </a:prstGeom>
          <a:noFill/>
        </p:spPr>
        <p:txBody>
          <a:bodyPr vert="eaVert" wrap="square" rtlCol="0">
            <a:spAutoFit/>
          </a:bodyPr>
          <a:lstStyle/>
          <a:p>
            <a:r>
              <a:rPr lang="zh-CN" altLang="en-US" sz="4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添加标题</a:t>
            </a:r>
          </a:p>
        </p:txBody>
      </p:sp>
      <p:sp>
        <p:nvSpPr>
          <p:cNvPr id="10" name="矩形 9">
            <a:extLst>
              <a:ext uri="{FF2B5EF4-FFF2-40B4-BE49-F238E27FC236}">
                <a16:creationId xmlns:a16="http://schemas.microsoft.com/office/drawing/2014/main" id="{E56713DF-DD3F-4124-A708-D56FAC9B0F75}"/>
              </a:ext>
            </a:extLst>
          </p:cNvPr>
          <p:cNvSpPr/>
          <p:nvPr/>
        </p:nvSpPr>
        <p:spPr>
          <a:xfrm>
            <a:off x="6330926" y="2794805"/>
            <a:ext cx="507831" cy="2608903"/>
          </a:xfrm>
          <a:prstGeom prst="rect">
            <a:avLst/>
          </a:prstGeom>
          <a:noFill/>
        </p:spPr>
        <p:txBody>
          <a:bodyPr vert="eaVert" wrap="square">
            <a:spAutoFit/>
          </a:bodyPr>
          <a:lstStyle/>
          <a:p>
            <a:pPr>
              <a:lnSpc>
                <a:spcPct val="150000"/>
              </a:lnSpc>
            </a:pPr>
            <a:r>
              <a:rPr lang="en-US" altLang="zh-CN" sz="7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7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4" name="矩形 13">
            <a:extLst>
              <a:ext uri="{FF2B5EF4-FFF2-40B4-BE49-F238E27FC236}">
                <a16:creationId xmlns:a16="http://schemas.microsoft.com/office/drawing/2014/main" id="{4CBC470E-BE7B-4F14-8B75-FD0D65C5A5E5}"/>
              </a:ext>
            </a:extLst>
          </p:cNvPr>
          <p:cNvSpPr/>
          <p:nvPr/>
        </p:nvSpPr>
        <p:spPr>
          <a:xfrm>
            <a:off x="6064496" y="2794805"/>
            <a:ext cx="404726" cy="1614636"/>
          </a:xfrm>
          <a:prstGeom prst="rect">
            <a:avLst/>
          </a:prstGeom>
          <a:noFill/>
        </p:spPr>
        <p:txBody>
          <a:bodyPr vert="eaVert" wrap="square">
            <a:spAutoFit/>
          </a:bodyPr>
          <a:lstStyle/>
          <a:p>
            <a:pPr algn="dist">
              <a:lnSpc>
                <a:spcPct val="130000"/>
              </a:lnSpc>
            </a:pPr>
            <a:r>
              <a:rPr lang="zh-CN" altLang="en-US" sz="1100" dirty="0">
                <a:solidFill>
                  <a:schemeClr val="bg1"/>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5" name="文本框 14">
            <a:extLst>
              <a:ext uri="{FF2B5EF4-FFF2-40B4-BE49-F238E27FC236}">
                <a16:creationId xmlns:a16="http://schemas.microsoft.com/office/drawing/2014/main" id="{B30F3D02-D3CA-46D7-B042-3819C1410AEE}"/>
              </a:ext>
            </a:extLst>
          </p:cNvPr>
          <p:cNvSpPr txBox="1"/>
          <p:nvPr/>
        </p:nvSpPr>
        <p:spPr>
          <a:xfrm>
            <a:off x="5996112" y="1407159"/>
            <a:ext cx="861774" cy="1311890"/>
          </a:xfrm>
          <a:prstGeom prst="rect">
            <a:avLst/>
          </a:prstGeom>
          <a:noFill/>
        </p:spPr>
        <p:txBody>
          <a:bodyPr vert="eaVert" wrap="square" rtlCol="0">
            <a:spAutoFit/>
          </a:bodyPr>
          <a:lstStyle/>
          <a:p>
            <a:r>
              <a:rPr lang="zh-CN" altLang="en-US" sz="4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此处</a:t>
            </a:r>
          </a:p>
        </p:txBody>
      </p:sp>
    </p:spTree>
    <p:extLst>
      <p:ext uri="{BB962C8B-B14F-4D97-AF65-F5344CB8AC3E}">
        <p14:creationId xmlns:p14="http://schemas.microsoft.com/office/powerpoint/2010/main" val="63911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90694"/>
          <a:stretch/>
        </p:blipFill>
        <p:spPr>
          <a:xfrm>
            <a:off x="0" y="-1"/>
            <a:ext cx="12192000" cy="731521"/>
          </a:xfrm>
          <a:prstGeom prst="rect">
            <a:avLst/>
          </a:prstGeom>
        </p:spPr>
      </p:pic>
      <p:sp>
        <p:nvSpPr>
          <p:cNvPr id="12" name="文本框 11">
            <a:extLst>
              <a:ext uri="{FF2B5EF4-FFF2-40B4-BE49-F238E27FC236}">
                <a16:creationId xmlns:a16="http://schemas.microsoft.com/office/drawing/2014/main" id="{4D9975DF-E9B6-4A8C-8E3E-B31B1804E872}"/>
              </a:ext>
            </a:extLst>
          </p:cNvPr>
          <p:cNvSpPr txBox="1"/>
          <p:nvPr/>
        </p:nvSpPr>
        <p:spPr>
          <a:xfrm>
            <a:off x="361789" y="104149"/>
            <a:ext cx="3142042" cy="523220"/>
          </a:xfrm>
          <a:prstGeom prst="rect">
            <a:avLst/>
          </a:prstGeom>
          <a:noFill/>
        </p:spPr>
        <p:txBody>
          <a:bodyPr wrap="square" rtlCol="0">
            <a:spAutoFit/>
          </a:bodyPr>
          <a:lstStyle/>
          <a:p>
            <a:pPr lvl="0" algn="ctr">
              <a:defRPr/>
            </a:pPr>
            <a:r>
              <a:rPr lang="en-US" altLang="zh-CN" sz="2800" b="1" dirty="0">
                <a:solidFill>
                  <a:schemeClr val="bg1"/>
                </a:solidFill>
                <a:latin typeface="义启书院体" panose="02010601030101010101" pitchFamily="2" charset="-122"/>
                <a:ea typeface="义启书院体" panose="02010601030101010101" pitchFamily="2" charset="-122"/>
              </a:rPr>
              <a:t>02.</a:t>
            </a:r>
            <a:r>
              <a:rPr lang="zh-CN" altLang="en-US" sz="2800" dirty="0">
                <a:solidFill>
                  <a:schemeClr val="bg1"/>
                </a:solidFill>
                <a:latin typeface="印品溜溜圆" panose="02000000000000000000" pitchFamily="2" charset="-122"/>
                <a:ea typeface="印品溜溜圆" panose="02000000000000000000" pitchFamily="2" charset="-122"/>
              </a:rPr>
              <a:t>在此处添加标题</a:t>
            </a:r>
          </a:p>
        </p:txBody>
      </p:sp>
      <p:sp>
        <p:nvSpPr>
          <p:cNvPr id="4" name="椭圆 3">
            <a:extLst>
              <a:ext uri="{FF2B5EF4-FFF2-40B4-BE49-F238E27FC236}">
                <a16:creationId xmlns:a16="http://schemas.microsoft.com/office/drawing/2014/main" id="{414FE41B-162E-48A8-9A73-89492F4E9444}"/>
              </a:ext>
            </a:extLst>
          </p:cNvPr>
          <p:cNvSpPr/>
          <p:nvPr/>
        </p:nvSpPr>
        <p:spPr>
          <a:xfrm>
            <a:off x="-1059669" y="1591183"/>
            <a:ext cx="5984958" cy="5984958"/>
          </a:xfrm>
          <a:prstGeom prst="ellipse">
            <a:avLst/>
          </a:prstGeom>
          <a:blipFill dpi="0" rotWithShape="1">
            <a:blip r:embed="rId3">
              <a:extLst>
                <a:ext uri="{28A0092B-C50C-407E-A947-70E740481C1C}">
                  <a14:useLocalDpi xmlns:a14="http://schemas.microsoft.com/office/drawing/2010/main" val="0"/>
                </a:ext>
              </a:extLst>
            </a:blip>
            <a:srcRect/>
            <a:stretch>
              <a:fillRect l="-28522" r="-285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B0DBB1-F821-4DBF-B3F8-3D2E5E57DA77}"/>
              </a:ext>
            </a:extLst>
          </p:cNvPr>
          <p:cNvSpPr txBox="1"/>
          <p:nvPr/>
        </p:nvSpPr>
        <p:spPr>
          <a:xfrm>
            <a:off x="6165450" y="2130485"/>
            <a:ext cx="4763823" cy="3933256"/>
          </a:xfrm>
          <a:prstGeom prst="rect">
            <a:avLst/>
          </a:prstGeom>
          <a:noFill/>
        </p:spPr>
        <p:txBody>
          <a:bodyPr vert="horz" wrap="square" rtlCol="0">
            <a:spAutoFit/>
          </a:bodyPr>
          <a:lstStyle/>
          <a:p>
            <a:pPr marL="342900" indent="-342900" algn="just">
              <a:lnSpc>
                <a:spcPct val="150000"/>
              </a:lnSpc>
              <a:buFont typeface="+mj-lt"/>
              <a:buAutoNum type="alphaLcParenR"/>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endParaRPr lang="en-US" altLang="zh-CN"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endParaRPr lang="en-US" altLang="zh-CN"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endParaRPr lang="en-US" altLang="zh-CN"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endPar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endParaRPr lang="en-US" altLang="zh-CN"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endPar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a:p>
            <a:pPr marL="342900" indent="-342900" algn="just">
              <a:lnSpc>
                <a:spcPct val="150000"/>
              </a:lnSpc>
              <a:buFont typeface="+mj-lt"/>
              <a:buAutoNum type="alphaLcParenR"/>
            </a:pPr>
            <a:endPar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endParaRPr>
          </a:p>
        </p:txBody>
      </p:sp>
    </p:spTree>
    <p:extLst>
      <p:ext uri="{BB962C8B-B14F-4D97-AF65-F5344CB8AC3E}">
        <p14:creationId xmlns:p14="http://schemas.microsoft.com/office/powerpoint/2010/main" val="337320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90694"/>
          <a:stretch/>
        </p:blipFill>
        <p:spPr>
          <a:xfrm>
            <a:off x="0" y="-1"/>
            <a:ext cx="12192000" cy="731521"/>
          </a:xfrm>
          <a:prstGeom prst="rect">
            <a:avLst/>
          </a:prstGeom>
        </p:spPr>
      </p:pic>
      <p:sp>
        <p:nvSpPr>
          <p:cNvPr id="12" name="文本框 11">
            <a:extLst>
              <a:ext uri="{FF2B5EF4-FFF2-40B4-BE49-F238E27FC236}">
                <a16:creationId xmlns:a16="http://schemas.microsoft.com/office/drawing/2014/main" id="{4D9975DF-E9B6-4A8C-8E3E-B31B1804E872}"/>
              </a:ext>
            </a:extLst>
          </p:cNvPr>
          <p:cNvSpPr txBox="1"/>
          <p:nvPr/>
        </p:nvSpPr>
        <p:spPr>
          <a:xfrm>
            <a:off x="361789" y="104149"/>
            <a:ext cx="3142042" cy="523220"/>
          </a:xfrm>
          <a:prstGeom prst="rect">
            <a:avLst/>
          </a:prstGeom>
          <a:noFill/>
        </p:spPr>
        <p:txBody>
          <a:bodyPr wrap="square" rtlCol="0">
            <a:spAutoFit/>
          </a:bodyPr>
          <a:lstStyle/>
          <a:p>
            <a:pPr lvl="0" algn="ctr">
              <a:defRPr/>
            </a:pPr>
            <a:r>
              <a:rPr lang="en-US" altLang="zh-CN" sz="2800" b="1" dirty="0">
                <a:solidFill>
                  <a:schemeClr val="bg1"/>
                </a:solidFill>
                <a:latin typeface="义启书院体" panose="02010601030101010101" pitchFamily="2" charset="-122"/>
                <a:ea typeface="义启书院体" panose="02010601030101010101" pitchFamily="2" charset="-122"/>
              </a:rPr>
              <a:t>02.</a:t>
            </a:r>
            <a:r>
              <a:rPr lang="zh-CN" altLang="en-US" sz="2800" dirty="0">
                <a:solidFill>
                  <a:schemeClr val="bg1"/>
                </a:solidFill>
                <a:latin typeface="印品溜溜圆" panose="02000000000000000000" pitchFamily="2" charset="-122"/>
                <a:ea typeface="印品溜溜圆" panose="02000000000000000000" pitchFamily="2" charset="-122"/>
              </a:rPr>
              <a:t>在此处添加标题</a:t>
            </a:r>
          </a:p>
        </p:txBody>
      </p:sp>
      <p:sp>
        <p:nvSpPr>
          <p:cNvPr id="4" name="文本框 3">
            <a:extLst>
              <a:ext uri="{FF2B5EF4-FFF2-40B4-BE49-F238E27FC236}">
                <a16:creationId xmlns:a16="http://schemas.microsoft.com/office/drawing/2014/main" id="{3A757543-5821-4B4C-AE2C-47C50A036254}"/>
              </a:ext>
            </a:extLst>
          </p:cNvPr>
          <p:cNvSpPr txBox="1"/>
          <p:nvPr/>
        </p:nvSpPr>
        <p:spPr>
          <a:xfrm>
            <a:off x="1121919" y="2016934"/>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6" name="文本框 5">
            <a:extLst>
              <a:ext uri="{FF2B5EF4-FFF2-40B4-BE49-F238E27FC236}">
                <a16:creationId xmlns:a16="http://schemas.microsoft.com/office/drawing/2014/main" id="{3DA96527-9FAB-4A44-8E7F-AAD96336D4B1}"/>
              </a:ext>
            </a:extLst>
          </p:cNvPr>
          <p:cNvSpPr txBox="1"/>
          <p:nvPr/>
        </p:nvSpPr>
        <p:spPr>
          <a:xfrm>
            <a:off x="1121919" y="2929537"/>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8" name="文本框 7">
            <a:extLst>
              <a:ext uri="{FF2B5EF4-FFF2-40B4-BE49-F238E27FC236}">
                <a16:creationId xmlns:a16="http://schemas.microsoft.com/office/drawing/2014/main" id="{09E6CCFD-A9CD-4AE6-8252-1428685F4617}"/>
              </a:ext>
            </a:extLst>
          </p:cNvPr>
          <p:cNvSpPr txBox="1"/>
          <p:nvPr/>
        </p:nvSpPr>
        <p:spPr>
          <a:xfrm>
            <a:off x="6550446" y="2016934"/>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9" name="文本框 8">
            <a:extLst>
              <a:ext uri="{FF2B5EF4-FFF2-40B4-BE49-F238E27FC236}">
                <a16:creationId xmlns:a16="http://schemas.microsoft.com/office/drawing/2014/main" id="{ECBE5D74-D14C-4215-9634-1A8149712F3F}"/>
              </a:ext>
            </a:extLst>
          </p:cNvPr>
          <p:cNvSpPr txBox="1"/>
          <p:nvPr/>
        </p:nvSpPr>
        <p:spPr>
          <a:xfrm>
            <a:off x="6550446" y="2929537"/>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l"/>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3" name="矩形 12">
            <a:extLst>
              <a:ext uri="{FF2B5EF4-FFF2-40B4-BE49-F238E27FC236}">
                <a16:creationId xmlns:a16="http://schemas.microsoft.com/office/drawing/2014/main" id="{7DFC9D9D-E342-4704-BFB9-66740D3590EB}"/>
              </a:ext>
            </a:extLst>
          </p:cNvPr>
          <p:cNvSpPr/>
          <p:nvPr/>
        </p:nvSpPr>
        <p:spPr>
          <a:xfrm>
            <a:off x="0" y="4271058"/>
            <a:ext cx="12192000" cy="2586942"/>
          </a:xfrm>
          <a:prstGeom prst="rect">
            <a:avLst/>
          </a:prstGeom>
          <a:blipFill dpi="0" rotWithShape="1">
            <a:blip r:embed="rId3">
              <a:extLst>
                <a:ext uri="{28A0092B-C50C-407E-A947-70E740481C1C}">
                  <a14:useLocalDpi xmlns:a14="http://schemas.microsoft.com/office/drawing/2010/main" val="0"/>
                </a:ext>
              </a:extLst>
            </a:blip>
            <a:srcRect/>
            <a:stretch>
              <a:fillRect t="-139450" b="-2565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59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17AFED-1B81-4A98-8AF6-3841A046034E}"/>
              </a:ext>
            </a:extLst>
          </p:cNvPr>
          <p:cNvPicPr>
            <a:picLocks noChangeAspect="1"/>
          </p:cNvPicPr>
          <p:nvPr/>
        </p:nvPicPr>
        <p:blipFill rotWithShape="1">
          <a:blip r:embed="rId2">
            <a:extLst>
              <a:ext uri="{28A0092B-C50C-407E-A947-70E740481C1C}">
                <a14:useLocalDpi xmlns:a14="http://schemas.microsoft.com/office/drawing/2010/main" val="0"/>
              </a:ext>
            </a:extLst>
          </a:blip>
          <a:srcRect l="6381" r="6381" b="12762"/>
          <a:stretch/>
        </p:blipFill>
        <p:spPr>
          <a:xfrm>
            <a:off x="0" y="-1"/>
            <a:ext cx="12192000" cy="6858001"/>
          </a:xfrm>
          <a:prstGeom prst="rect">
            <a:avLst/>
          </a:prstGeom>
        </p:spPr>
      </p:pic>
      <p:pic>
        <p:nvPicPr>
          <p:cNvPr id="7" name="图片 6">
            <a:extLst>
              <a:ext uri="{FF2B5EF4-FFF2-40B4-BE49-F238E27FC236}">
                <a16:creationId xmlns:a16="http://schemas.microsoft.com/office/drawing/2014/main" id="{0CECC9B9-5409-4D95-81DF-66C870276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015" y="3960118"/>
            <a:ext cx="1510901" cy="2556909"/>
          </a:xfrm>
          <a:prstGeom prst="rect">
            <a:avLst/>
          </a:prstGeom>
        </p:spPr>
      </p:pic>
      <p:pic>
        <p:nvPicPr>
          <p:cNvPr id="9" name="图片 8">
            <a:extLst>
              <a:ext uri="{FF2B5EF4-FFF2-40B4-BE49-F238E27FC236}">
                <a16:creationId xmlns:a16="http://schemas.microsoft.com/office/drawing/2014/main" id="{B946C511-EB1B-4352-B32B-4F2F2A4069A0}"/>
              </a:ext>
            </a:extLst>
          </p:cNvPr>
          <p:cNvPicPr>
            <a:picLocks noChangeAspect="1"/>
          </p:cNvPicPr>
          <p:nvPr/>
        </p:nvPicPr>
        <p:blipFill rotWithShape="1">
          <a:blip r:embed="rId4">
            <a:extLst>
              <a:ext uri="{28A0092B-C50C-407E-A947-70E740481C1C}">
                <a14:useLocalDpi xmlns:a14="http://schemas.microsoft.com/office/drawing/2010/main" val="0"/>
              </a:ext>
            </a:extLst>
          </a:blip>
          <a:srcRect r="76369" b="62533"/>
          <a:stretch/>
        </p:blipFill>
        <p:spPr>
          <a:xfrm>
            <a:off x="533400" y="340973"/>
            <a:ext cx="2283251" cy="1548788"/>
          </a:xfrm>
          <a:prstGeom prst="rect">
            <a:avLst/>
          </a:prstGeom>
        </p:spPr>
      </p:pic>
      <p:pic>
        <p:nvPicPr>
          <p:cNvPr id="11" name="图片 10">
            <a:extLst>
              <a:ext uri="{FF2B5EF4-FFF2-40B4-BE49-F238E27FC236}">
                <a16:creationId xmlns:a16="http://schemas.microsoft.com/office/drawing/2014/main" id="{0C1BEFA6-F929-4E1C-98F7-BA98C56CB7C7}"/>
              </a:ext>
            </a:extLst>
          </p:cNvPr>
          <p:cNvPicPr>
            <a:picLocks noChangeAspect="1"/>
          </p:cNvPicPr>
          <p:nvPr/>
        </p:nvPicPr>
        <p:blipFill rotWithShape="1">
          <a:blip r:embed="rId4">
            <a:extLst>
              <a:ext uri="{28A0092B-C50C-407E-A947-70E740481C1C}">
                <a14:useLocalDpi xmlns:a14="http://schemas.microsoft.com/office/drawing/2010/main" val="0"/>
              </a:ext>
            </a:extLst>
          </a:blip>
          <a:srcRect l="77898" t="61395" b="10849"/>
          <a:stretch/>
        </p:blipFill>
        <p:spPr>
          <a:xfrm>
            <a:off x="9161989" y="3322319"/>
            <a:ext cx="2694731" cy="1447800"/>
          </a:xfrm>
          <a:prstGeom prst="rect">
            <a:avLst/>
          </a:prstGeom>
        </p:spPr>
      </p:pic>
      <p:sp>
        <p:nvSpPr>
          <p:cNvPr id="8" name="文本框 7">
            <a:extLst>
              <a:ext uri="{FF2B5EF4-FFF2-40B4-BE49-F238E27FC236}">
                <a16:creationId xmlns:a16="http://schemas.microsoft.com/office/drawing/2014/main" id="{B871D4B6-7C66-422B-8D39-6FDE92ABCDA8}"/>
              </a:ext>
            </a:extLst>
          </p:cNvPr>
          <p:cNvSpPr txBox="1"/>
          <p:nvPr/>
        </p:nvSpPr>
        <p:spPr>
          <a:xfrm>
            <a:off x="5245259" y="2455005"/>
            <a:ext cx="861774" cy="2436049"/>
          </a:xfrm>
          <a:prstGeom prst="rect">
            <a:avLst/>
          </a:prstGeom>
          <a:noFill/>
        </p:spPr>
        <p:txBody>
          <a:bodyPr vert="eaVert" wrap="square" rtlCol="0">
            <a:spAutoFit/>
          </a:bodyPr>
          <a:lstStyle/>
          <a:p>
            <a:r>
              <a:rPr lang="zh-CN" altLang="en-US" sz="4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添加标题</a:t>
            </a:r>
          </a:p>
        </p:txBody>
      </p:sp>
      <p:sp>
        <p:nvSpPr>
          <p:cNvPr id="10" name="矩形 9">
            <a:extLst>
              <a:ext uri="{FF2B5EF4-FFF2-40B4-BE49-F238E27FC236}">
                <a16:creationId xmlns:a16="http://schemas.microsoft.com/office/drawing/2014/main" id="{E56713DF-DD3F-4124-A708-D56FAC9B0F75}"/>
              </a:ext>
            </a:extLst>
          </p:cNvPr>
          <p:cNvSpPr/>
          <p:nvPr/>
        </p:nvSpPr>
        <p:spPr>
          <a:xfrm>
            <a:off x="6330926" y="2794805"/>
            <a:ext cx="507831" cy="2608903"/>
          </a:xfrm>
          <a:prstGeom prst="rect">
            <a:avLst/>
          </a:prstGeom>
          <a:noFill/>
        </p:spPr>
        <p:txBody>
          <a:bodyPr vert="eaVert" wrap="square">
            <a:spAutoFit/>
          </a:bodyPr>
          <a:lstStyle/>
          <a:p>
            <a:pPr>
              <a:lnSpc>
                <a:spcPct val="150000"/>
              </a:lnSpc>
            </a:pPr>
            <a:r>
              <a:rPr lang="en-US" altLang="zh-CN" sz="7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7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4" name="矩形 13">
            <a:extLst>
              <a:ext uri="{FF2B5EF4-FFF2-40B4-BE49-F238E27FC236}">
                <a16:creationId xmlns:a16="http://schemas.microsoft.com/office/drawing/2014/main" id="{4CBC470E-BE7B-4F14-8B75-FD0D65C5A5E5}"/>
              </a:ext>
            </a:extLst>
          </p:cNvPr>
          <p:cNvSpPr/>
          <p:nvPr/>
        </p:nvSpPr>
        <p:spPr>
          <a:xfrm>
            <a:off x="6064496" y="2794805"/>
            <a:ext cx="404726" cy="1614636"/>
          </a:xfrm>
          <a:prstGeom prst="rect">
            <a:avLst/>
          </a:prstGeom>
          <a:noFill/>
        </p:spPr>
        <p:txBody>
          <a:bodyPr vert="eaVert" wrap="square">
            <a:spAutoFit/>
          </a:bodyPr>
          <a:lstStyle/>
          <a:p>
            <a:pPr algn="dist">
              <a:lnSpc>
                <a:spcPct val="130000"/>
              </a:lnSpc>
            </a:pPr>
            <a:r>
              <a:rPr lang="zh-CN" altLang="en-US" sz="1100" dirty="0">
                <a:solidFill>
                  <a:schemeClr val="bg1"/>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5" name="文本框 14">
            <a:extLst>
              <a:ext uri="{FF2B5EF4-FFF2-40B4-BE49-F238E27FC236}">
                <a16:creationId xmlns:a16="http://schemas.microsoft.com/office/drawing/2014/main" id="{B30F3D02-D3CA-46D7-B042-3819C1410AEE}"/>
              </a:ext>
            </a:extLst>
          </p:cNvPr>
          <p:cNvSpPr txBox="1"/>
          <p:nvPr/>
        </p:nvSpPr>
        <p:spPr>
          <a:xfrm>
            <a:off x="5996112" y="1407159"/>
            <a:ext cx="861774" cy="1311890"/>
          </a:xfrm>
          <a:prstGeom prst="rect">
            <a:avLst/>
          </a:prstGeom>
          <a:noFill/>
        </p:spPr>
        <p:txBody>
          <a:bodyPr vert="eaVert" wrap="square" rtlCol="0">
            <a:spAutoFit/>
          </a:bodyPr>
          <a:lstStyle/>
          <a:p>
            <a:r>
              <a:rPr lang="zh-CN" altLang="en-US" sz="4400" dirty="0">
                <a:solidFill>
                  <a:schemeClr val="bg1"/>
                </a:solidFill>
                <a:effectLst>
                  <a:outerShdw blurRad="38100" dist="38100" dir="2700000" algn="tl">
                    <a:srgbClr val="000000">
                      <a:alpha val="43137"/>
                    </a:srgbClr>
                  </a:outerShdw>
                </a:effectLst>
                <a:latin typeface="印品溜溜圆" panose="02000000000000000000" pitchFamily="2" charset="-122"/>
                <a:ea typeface="印品溜溜圆" panose="02000000000000000000" pitchFamily="2" charset="-122"/>
              </a:rPr>
              <a:t>此处</a:t>
            </a:r>
          </a:p>
        </p:txBody>
      </p:sp>
    </p:spTree>
    <p:extLst>
      <p:ext uri="{BB962C8B-B14F-4D97-AF65-F5344CB8AC3E}">
        <p14:creationId xmlns:p14="http://schemas.microsoft.com/office/powerpoint/2010/main" val="3689550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1174</Words>
  <Application>Microsoft Office PowerPoint</Application>
  <PresentationFormat>宽屏</PresentationFormat>
  <Paragraphs>85</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等线 Light</vt:lpstr>
      <vt:lpstr>华文细黑</vt:lpstr>
      <vt:lpstr>义启书院体</vt:lpstr>
      <vt:lpstr>印品溜溜圆</vt:lpstr>
      <vt:lpstr>幼圆</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Windows 用户</cp:lastModifiedBy>
  <cp:revision>26</cp:revision>
  <dcterms:created xsi:type="dcterms:W3CDTF">2019-03-25T00:26:55Z</dcterms:created>
  <dcterms:modified xsi:type="dcterms:W3CDTF">2020-10-22T03:57:43Z</dcterms:modified>
</cp:coreProperties>
</file>