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1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EFA"/>
    <a:srgbClr val="2A389C"/>
    <a:srgbClr val="8590DF"/>
    <a:srgbClr val="353535"/>
    <a:srgbClr val="6472D6"/>
    <a:srgbClr val="4051CC"/>
    <a:srgbClr val="E6E6E6"/>
    <a:srgbClr val="192F7B"/>
    <a:srgbClr val="A3DADC"/>
    <a:srgbClr val="6B8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8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45DFC-24D5-4179-8016-5502981CA9A9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9C6E8-E4B0-48F3-9363-7CD82BDE82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9C6E8-E4B0-48F3-9363-7CD82BDE82A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9C6E8-E4B0-48F3-9363-7CD82BDE82A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66680-8127-4A20-8B13-57FB21106273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3"/>
          <a:stretch>
            <a:fillRect/>
          </a:stretch>
        </p:blipFill>
        <p:spPr>
          <a:xfrm>
            <a:off x="1741714" y="484547"/>
            <a:ext cx="9322707" cy="443987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741714" y="484547"/>
            <a:ext cx="1385661" cy="443987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98549" y="4249266"/>
            <a:ext cx="1301750" cy="1301750"/>
          </a:xfrm>
          <a:prstGeom prst="rect">
            <a:avLst/>
          </a:prstGeom>
          <a:solidFill>
            <a:srgbClr val="192F7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173027" y="5252041"/>
            <a:ext cx="1470479" cy="914400"/>
          </a:xfrm>
          <a:prstGeom prst="rect">
            <a:avLst/>
          </a:prstGeom>
          <a:solidFill>
            <a:srgbClr val="192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329182" y="5841999"/>
            <a:ext cx="735240" cy="486229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92321" y="5565531"/>
            <a:ext cx="3366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满眼皆星辰</a:t>
            </a:r>
          </a:p>
        </p:txBody>
      </p:sp>
      <p:sp>
        <p:nvSpPr>
          <p:cNvPr id="14" name="矩形 13"/>
          <p:cNvSpPr/>
          <p:nvPr/>
        </p:nvSpPr>
        <p:spPr>
          <a:xfrm>
            <a:off x="2192321" y="6141223"/>
            <a:ext cx="4694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333333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All eyes are stars</a:t>
            </a:r>
            <a:endParaRPr lang="zh-CN" altLang="en-US" sz="2400"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92459" y="5306746"/>
            <a:ext cx="1115897" cy="805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SENYAN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37836" y="2027357"/>
            <a:ext cx="1808704" cy="2007003"/>
            <a:chOff x="590550" y="2041122"/>
            <a:chExt cx="2173718" cy="2412036"/>
          </a:xfrm>
        </p:grpSpPr>
        <p:grpSp>
          <p:nvGrpSpPr>
            <p:cNvPr id="5" name="组合 4"/>
            <p:cNvGrpSpPr/>
            <p:nvPr/>
          </p:nvGrpSpPr>
          <p:grpSpPr>
            <a:xfrm>
              <a:off x="590550" y="2041122"/>
              <a:ext cx="2173718" cy="2412036"/>
              <a:chOff x="904875" y="2103823"/>
              <a:chExt cx="2173718" cy="2412036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904875" y="2103823"/>
                <a:ext cx="2173718" cy="2173718"/>
              </a:xfrm>
              <a:prstGeom prst="diamond">
                <a:avLst/>
              </a:prstGeom>
              <a:solidFill>
                <a:srgbClr val="8590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904875" y="2342141"/>
                <a:ext cx="2173718" cy="2173718"/>
              </a:xfrm>
              <a:prstGeom prst="diamond">
                <a:avLst/>
              </a:prstGeom>
              <a:solidFill>
                <a:srgbClr val="2A38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worldwide_342198"/>
            <p:cNvSpPr>
              <a:spLocks noChangeAspect="1"/>
            </p:cNvSpPr>
            <p:nvPr/>
          </p:nvSpPr>
          <p:spPr bwMode="auto">
            <a:xfrm>
              <a:off x="1413765" y="3061456"/>
              <a:ext cx="527287" cy="609685"/>
            </a:xfrm>
            <a:custGeom>
              <a:avLst/>
              <a:gdLst>
                <a:gd name="connsiteX0" fmla="*/ 262336 w 524725"/>
                <a:gd name="connsiteY0" fmla="*/ 551542 h 606722"/>
                <a:gd name="connsiteX1" fmla="*/ 248537 w 524725"/>
                <a:gd name="connsiteY1" fmla="*/ 565315 h 606722"/>
                <a:gd name="connsiteX2" fmla="*/ 262336 w 524725"/>
                <a:gd name="connsiteY2" fmla="*/ 579088 h 606722"/>
                <a:gd name="connsiteX3" fmla="*/ 276134 w 524725"/>
                <a:gd name="connsiteY3" fmla="*/ 565315 h 606722"/>
                <a:gd name="connsiteX4" fmla="*/ 262336 w 524725"/>
                <a:gd name="connsiteY4" fmla="*/ 551542 h 606722"/>
                <a:gd name="connsiteX5" fmla="*/ 413425 w 524725"/>
                <a:gd name="connsiteY5" fmla="*/ 469316 h 606722"/>
                <a:gd name="connsiteX6" fmla="*/ 421682 w 524725"/>
                <a:gd name="connsiteY6" fmla="*/ 475836 h 606722"/>
                <a:gd name="connsiteX7" fmla="*/ 416430 w 524725"/>
                <a:gd name="connsiteY7" fmla="*/ 494585 h 606722"/>
                <a:gd name="connsiteX8" fmla="*/ 303107 w 524725"/>
                <a:gd name="connsiteY8" fmla="*/ 558295 h 606722"/>
                <a:gd name="connsiteX9" fmla="*/ 303819 w 524725"/>
                <a:gd name="connsiteY9" fmla="*/ 565315 h 606722"/>
                <a:gd name="connsiteX10" fmla="*/ 262336 w 524725"/>
                <a:gd name="connsiteY10" fmla="*/ 606722 h 606722"/>
                <a:gd name="connsiteX11" fmla="*/ 220941 w 524725"/>
                <a:gd name="connsiteY11" fmla="*/ 565315 h 606722"/>
                <a:gd name="connsiteX12" fmla="*/ 262336 w 524725"/>
                <a:gd name="connsiteY12" fmla="*/ 523996 h 606722"/>
                <a:gd name="connsiteX13" fmla="*/ 289487 w 524725"/>
                <a:gd name="connsiteY13" fmla="*/ 534304 h 606722"/>
                <a:gd name="connsiteX14" fmla="*/ 402899 w 524725"/>
                <a:gd name="connsiteY14" fmla="*/ 470593 h 606722"/>
                <a:gd name="connsiteX15" fmla="*/ 413425 w 524725"/>
                <a:gd name="connsiteY15" fmla="*/ 469316 h 606722"/>
                <a:gd name="connsiteX16" fmla="*/ 483347 w 524725"/>
                <a:gd name="connsiteY16" fmla="*/ 427487 h 606722"/>
                <a:gd name="connsiteX17" fmla="*/ 469555 w 524725"/>
                <a:gd name="connsiteY17" fmla="*/ 441265 h 606722"/>
                <a:gd name="connsiteX18" fmla="*/ 483347 w 524725"/>
                <a:gd name="connsiteY18" fmla="*/ 455043 h 606722"/>
                <a:gd name="connsiteX19" fmla="*/ 497140 w 524725"/>
                <a:gd name="connsiteY19" fmla="*/ 441265 h 606722"/>
                <a:gd name="connsiteX20" fmla="*/ 483347 w 524725"/>
                <a:gd name="connsiteY20" fmla="*/ 427487 h 606722"/>
                <a:gd name="connsiteX21" fmla="*/ 41460 w 524725"/>
                <a:gd name="connsiteY21" fmla="*/ 427453 h 606722"/>
                <a:gd name="connsiteX22" fmla="*/ 34520 w 524725"/>
                <a:gd name="connsiteY22" fmla="*/ 429230 h 606722"/>
                <a:gd name="connsiteX23" fmla="*/ 29537 w 524725"/>
                <a:gd name="connsiteY23" fmla="*/ 448070 h 606722"/>
                <a:gd name="connsiteX24" fmla="*/ 37901 w 524725"/>
                <a:gd name="connsiteY24" fmla="*/ 454557 h 606722"/>
                <a:gd name="connsiteX25" fmla="*/ 48311 w 524725"/>
                <a:gd name="connsiteY25" fmla="*/ 453136 h 606722"/>
                <a:gd name="connsiteX26" fmla="*/ 53383 w 524725"/>
                <a:gd name="connsiteY26" fmla="*/ 434296 h 606722"/>
                <a:gd name="connsiteX27" fmla="*/ 41460 w 524725"/>
                <a:gd name="connsiteY27" fmla="*/ 427453 h 606722"/>
                <a:gd name="connsiteX28" fmla="*/ 52193 w 524725"/>
                <a:gd name="connsiteY28" fmla="*/ 401303 h 606722"/>
                <a:gd name="connsiteX29" fmla="*/ 77317 w 524725"/>
                <a:gd name="connsiteY29" fmla="*/ 420521 h 606722"/>
                <a:gd name="connsiteX30" fmla="*/ 81944 w 524725"/>
                <a:gd name="connsiteY30" fmla="*/ 449137 h 606722"/>
                <a:gd name="connsiteX31" fmla="*/ 193874 w 524725"/>
                <a:gd name="connsiteY31" fmla="*/ 515343 h 606722"/>
                <a:gd name="connsiteX32" fmla="*/ 198679 w 524725"/>
                <a:gd name="connsiteY32" fmla="*/ 534272 h 606722"/>
                <a:gd name="connsiteX33" fmla="*/ 186756 w 524725"/>
                <a:gd name="connsiteY33" fmla="*/ 541026 h 606722"/>
                <a:gd name="connsiteX34" fmla="*/ 179727 w 524725"/>
                <a:gd name="connsiteY34" fmla="*/ 539071 h 606722"/>
                <a:gd name="connsiteX35" fmla="*/ 67885 w 524725"/>
                <a:gd name="connsiteY35" fmla="*/ 472864 h 606722"/>
                <a:gd name="connsiteX36" fmla="*/ 62102 w 524725"/>
                <a:gd name="connsiteY36" fmla="*/ 477041 h 606722"/>
                <a:gd name="connsiteX37" fmla="*/ 41549 w 524725"/>
                <a:gd name="connsiteY37" fmla="*/ 482551 h 606722"/>
                <a:gd name="connsiteX38" fmla="*/ 30694 w 524725"/>
                <a:gd name="connsiteY38" fmla="*/ 481129 h 606722"/>
                <a:gd name="connsiteX39" fmla="*/ 5603 w 524725"/>
                <a:gd name="connsiteY39" fmla="*/ 461845 h 606722"/>
                <a:gd name="connsiteX40" fmla="*/ 20729 w 524725"/>
                <a:gd name="connsiteY40" fmla="*/ 405413 h 606722"/>
                <a:gd name="connsiteX41" fmla="*/ 52193 w 524725"/>
                <a:gd name="connsiteY41" fmla="*/ 401303 h 606722"/>
                <a:gd name="connsiteX42" fmla="*/ 235130 w 524725"/>
                <a:gd name="connsiteY42" fmla="*/ 317102 h 606722"/>
                <a:gd name="connsiteX43" fmla="*/ 262362 w 524725"/>
                <a:gd name="connsiteY43" fmla="*/ 399850 h 606722"/>
                <a:gd name="connsiteX44" fmla="*/ 289684 w 524725"/>
                <a:gd name="connsiteY44" fmla="*/ 317102 h 606722"/>
                <a:gd name="connsiteX45" fmla="*/ 483347 w 524725"/>
                <a:gd name="connsiteY45" fmla="*/ 234419 h 606722"/>
                <a:gd name="connsiteX46" fmla="*/ 497140 w 524725"/>
                <a:gd name="connsiteY46" fmla="*/ 248197 h 606722"/>
                <a:gd name="connsiteX47" fmla="*/ 497140 w 524725"/>
                <a:gd name="connsiteY47" fmla="*/ 402420 h 606722"/>
                <a:gd name="connsiteX48" fmla="*/ 524725 w 524725"/>
                <a:gd name="connsiteY48" fmla="*/ 441265 h 606722"/>
                <a:gd name="connsiteX49" fmla="*/ 483347 w 524725"/>
                <a:gd name="connsiteY49" fmla="*/ 482598 h 606722"/>
                <a:gd name="connsiteX50" fmla="*/ 441881 w 524725"/>
                <a:gd name="connsiteY50" fmla="*/ 441265 h 606722"/>
                <a:gd name="connsiteX51" fmla="*/ 469555 w 524725"/>
                <a:gd name="connsiteY51" fmla="*/ 402420 h 606722"/>
                <a:gd name="connsiteX52" fmla="*/ 469555 w 524725"/>
                <a:gd name="connsiteY52" fmla="*/ 248197 h 606722"/>
                <a:gd name="connsiteX53" fmla="*/ 483347 w 524725"/>
                <a:gd name="connsiteY53" fmla="*/ 234419 h 606722"/>
                <a:gd name="connsiteX54" fmla="*/ 302499 w 524725"/>
                <a:gd name="connsiteY54" fmla="*/ 215600 h 606722"/>
                <a:gd name="connsiteX55" fmla="*/ 317273 w 524725"/>
                <a:gd name="connsiteY55" fmla="*/ 289549 h 606722"/>
                <a:gd name="connsiteX56" fmla="*/ 331423 w 524725"/>
                <a:gd name="connsiteY56" fmla="*/ 289549 h 606722"/>
                <a:gd name="connsiteX57" fmla="*/ 331423 w 524725"/>
                <a:gd name="connsiteY57" fmla="*/ 317102 h 606722"/>
                <a:gd name="connsiteX58" fmla="*/ 317273 w 524725"/>
                <a:gd name="connsiteY58" fmla="*/ 317102 h 606722"/>
                <a:gd name="connsiteX59" fmla="*/ 302499 w 524725"/>
                <a:gd name="connsiteY59" fmla="*/ 391051 h 606722"/>
                <a:gd name="connsiteX60" fmla="*/ 359012 w 524725"/>
                <a:gd name="connsiteY60" fmla="*/ 303326 h 606722"/>
                <a:gd name="connsiteX61" fmla="*/ 302499 w 524725"/>
                <a:gd name="connsiteY61" fmla="*/ 215600 h 606722"/>
                <a:gd name="connsiteX62" fmla="*/ 262362 w 524725"/>
                <a:gd name="connsiteY62" fmla="*/ 206801 h 606722"/>
                <a:gd name="connsiteX63" fmla="*/ 166692 w 524725"/>
                <a:gd name="connsiteY63" fmla="*/ 289549 h 606722"/>
                <a:gd name="connsiteX64" fmla="*/ 207541 w 524725"/>
                <a:gd name="connsiteY64" fmla="*/ 289549 h 606722"/>
                <a:gd name="connsiteX65" fmla="*/ 212970 w 524725"/>
                <a:gd name="connsiteY65" fmla="*/ 245287 h 606722"/>
                <a:gd name="connsiteX66" fmla="*/ 229434 w 524725"/>
                <a:gd name="connsiteY66" fmla="*/ 234710 h 606722"/>
                <a:gd name="connsiteX67" fmla="*/ 240025 w 524725"/>
                <a:gd name="connsiteY67" fmla="*/ 251064 h 606722"/>
                <a:gd name="connsiteX68" fmla="*/ 235130 w 524725"/>
                <a:gd name="connsiteY68" fmla="*/ 289549 h 606722"/>
                <a:gd name="connsiteX69" fmla="*/ 289684 w 524725"/>
                <a:gd name="connsiteY69" fmla="*/ 289549 h 606722"/>
                <a:gd name="connsiteX70" fmla="*/ 262362 w 524725"/>
                <a:gd name="connsiteY70" fmla="*/ 206801 h 606722"/>
                <a:gd name="connsiteX71" fmla="*/ 486881 w 524725"/>
                <a:gd name="connsiteY71" fmla="*/ 152163 h 606722"/>
                <a:gd name="connsiteX72" fmla="*/ 476378 w 524725"/>
                <a:gd name="connsiteY72" fmla="*/ 153496 h 606722"/>
                <a:gd name="connsiteX73" fmla="*/ 471394 w 524725"/>
                <a:gd name="connsiteY73" fmla="*/ 172340 h 606722"/>
                <a:gd name="connsiteX74" fmla="*/ 479760 w 524725"/>
                <a:gd name="connsiteY74" fmla="*/ 178829 h 606722"/>
                <a:gd name="connsiteX75" fmla="*/ 490174 w 524725"/>
                <a:gd name="connsiteY75" fmla="*/ 177406 h 606722"/>
                <a:gd name="connsiteX76" fmla="*/ 495247 w 524725"/>
                <a:gd name="connsiteY76" fmla="*/ 158562 h 606722"/>
                <a:gd name="connsiteX77" fmla="*/ 486881 w 524725"/>
                <a:gd name="connsiteY77" fmla="*/ 152163 h 606722"/>
                <a:gd name="connsiteX78" fmla="*/ 41466 w 524725"/>
                <a:gd name="connsiteY78" fmla="*/ 151696 h 606722"/>
                <a:gd name="connsiteX79" fmla="*/ 27674 w 524725"/>
                <a:gd name="connsiteY79" fmla="*/ 165473 h 606722"/>
                <a:gd name="connsiteX80" fmla="*/ 41466 w 524725"/>
                <a:gd name="connsiteY80" fmla="*/ 179250 h 606722"/>
                <a:gd name="connsiteX81" fmla="*/ 55259 w 524725"/>
                <a:gd name="connsiteY81" fmla="*/ 165473 h 606722"/>
                <a:gd name="connsiteX82" fmla="*/ 41466 w 524725"/>
                <a:gd name="connsiteY82" fmla="*/ 151696 h 606722"/>
                <a:gd name="connsiteX83" fmla="*/ 262362 w 524725"/>
                <a:gd name="connsiteY83" fmla="*/ 124054 h 606722"/>
                <a:gd name="connsiteX84" fmla="*/ 276157 w 524725"/>
                <a:gd name="connsiteY84" fmla="*/ 137830 h 606722"/>
                <a:gd name="connsiteX85" fmla="*/ 276157 w 524725"/>
                <a:gd name="connsiteY85" fmla="*/ 180048 h 606722"/>
                <a:gd name="connsiteX86" fmla="*/ 358656 w 524725"/>
                <a:gd name="connsiteY86" fmla="*/ 225022 h 606722"/>
                <a:gd name="connsiteX87" fmla="*/ 404933 w 524725"/>
                <a:gd name="connsiteY87" fmla="*/ 198358 h 606722"/>
                <a:gd name="connsiteX88" fmla="*/ 423800 w 524725"/>
                <a:gd name="connsiteY88" fmla="*/ 203335 h 606722"/>
                <a:gd name="connsiteX89" fmla="*/ 418727 w 524725"/>
                <a:gd name="connsiteY89" fmla="*/ 222178 h 606722"/>
                <a:gd name="connsiteX90" fmla="*/ 373607 w 524725"/>
                <a:gd name="connsiteY90" fmla="*/ 248220 h 606722"/>
                <a:gd name="connsiteX91" fmla="*/ 386689 w 524725"/>
                <a:gd name="connsiteY91" fmla="*/ 303326 h 606722"/>
                <a:gd name="connsiteX92" fmla="*/ 378413 w 524725"/>
                <a:gd name="connsiteY92" fmla="*/ 347410 h 606722"/>
                <a:gd name="connsiteX93" fmla="*/ 418727 w 524725"/>
                <a:gd name="connsiteY93" fmla="*/ 370697 h 606722"/>
                <a:gd name="connsiteX94" fmla="*/ 423800 w 524725"/>
                <a:gd name="connsiteY94" fmla="*/ 389540 h 606722"/>
                <a:gd name="connsiteX95" fmla="*/ 411875 w 524725"/>
                <a:gd name="connsiteY95" fmla="*/ 396472 h 606722"/>
                <a:gd name="connsiteX96" fmla="*/ 404933 w 524725"/>
                <a:gd name="connsiteY96" fmla="*/ 394606 h 606722"/>
                <a:gd name="connsiteX97" fmla="*/ 365864 w 524725"/>
                <a:gd name="connsiteY97" fmla="*/ 372030 h 606722"/>
                <a:gd name="connsiteX98" fmla="*/ 276157 w 524725"/>
                <a:gd name="connsiteY98" fmla="*/ 426692 h 606722"/>
                <a:gd name="connsiteX99" fmla="*/ 276157 w 524725"/>
                <a:gd name="connsiteY99" fmla="*/ 468821 h 606722"/>
                <a:gd name="connsiteX100" fmla="*/ 262362 w 524725"/>
                <a:gd name="connsiteY100" fmla="*/ 482597 h 606722"/>
                <a:gd name="connsiteX101" fmla="*/ 248568 w 524725"/>
                <a:gd name="connsiteY101" fmla="*/ 468821 h 606722"/>
                <a:gd name="connsiteX102" fmla="*/ 248568 w 524725"/>
                <a:gd name="connsiteY102" fmla="*/ 426603 h 606722"/>
                <a:gd name="connsiteX103" fmla="*/ 158861 w 524725"/>
                <a:gd name="connsiteY103" fmla="*/ 372030 h 606722"/>
                <a:gd name="connsiteX104" fmla="*/ 119792 w 524725"/>
                <a:gd name="connsiteY104" fmla="*/ 394606 h 606722"/>
                <a:gd name="connsiteX105" fmla="*/ 100925 w 524725"/>
                <a:gd name="connsiteY105" fmla="*/ 389540 h 606722"/>
                <a:gd name="connsiteX106" fmla="*/ 105998 w 524725"/>
                <a:gd name="connsiteY106" fmla="*/ 370697 h 606722"/>
                <a:gd name="connsiteX107" fmla="*/ 153877 w 524725"/>
                <a:gd name="connsiteY107" fmla="*/ 343144 h 606722"/>
                <a:gd name="connsiteX108" fmla="*/ 165268 w 524725"/>
                <a:gd name="connsiteY108" fmla="*/ 342078 h 606722"/>
                <a:gd name="connsiteX109" fmla="*/ 170252 w 524725"/>
                <a:gd name="connsiteY109" fmla="*/ 343766 h 606722"/>
                <a:gd name="connsiteX110" fmla="*/ 177817 w 524725"/>
                <a:gd name="connsiteY110" fmla="*/ 350077 h 606722"/>
                <a:gd name="connsiteX111" fmla="*/ 222226 w 524725"/>
                <a:gd name="connsiteY111" fmla="*/ 391051 h 606722"/>
                <a:gd name="connsiteX112" fmla="*/ 207541 w 524725"/>
                <a:gd name="connsiteY112" fmla="*/ 317102 h 606722"/>
                <a:gd name="connsiteX113" fmla="*/ 151919 w 524725"/>
                <a:gd name="connsiteY113" fmla="*/ 317102 h 606722"/>
                <a:gd name="connsiteX114" fmla="*/ 138125 w 524725"/>
                <a:gd name="connsiteY114" fmla="*/ 303326 h 606722"/>
                <a:gd name="connsiteX115" fmla="*/ 151118 w 524725"/>
                <a:gd name="connsiteY115" fmla="*/ 248220 h 606722"/>
                <a:gd name="connsiteX116" fmla="*/ 105998 w 524725"/>
                <a:gd name="connsiteY116" fmla="*/ 222178 h 606722"/>
                <a:gd name="connsiteX117" fmla="*/ 100925 w 524725"/>
                <a:gd name="connsiteY117" fmla="*/ 203335 h 606722"/>
                <a:gd name="connsiteX118" fmla="*/ 119792 w 524725"/>
                <a:gd name="connsiteY118" fmla="*/ 198358 h 606722"/>
                <a:gd name="connsiteX119" fmla="*/ 166069 w 524725"/>
                <a:gd name="connsiteY119" fmla="*/ 224933 h 606722"/>
                <a:gd name="connsiteX120" fmla="*/ 174524 w 524725"/>
                <a:gd name="connsiteY120" fmla="*/ 215600 h 606722"/>
                <a:gd name="connsiteX121" fmla="*/ 248568 w 524725"/>
                <a:gd name="connsiteY121" fmla="*/ 180048 h 606722"/>
                <a:gd name="connsiteX122" fmla="*/ 248568 w 524725"/>
                <a:gd name="connsiteY122" fmla="*/ 137830 h 606722"/>
                <a:gd name="connsiteX123" fmla="*/ 262362 w 524725"/>
                <a:gd name="connsiteY123" fmla="*/ 124054 h 606722"/>
                <a:gd name="connsiteX124" fmla="*/ 41466 w 524725"/>
                <a:gd name="connsiteY124" fmla="*/ 124054 h 606722"/>
                <a:gd name="connsiteX125" fmla="*/ 82844 w 524725"/>
                <a:gd name="connsiteY125" fmla="*/ 165473 h 606722"/>
                <a:gd name="connsiteX126" fmla="*/ 55259 w 524725"/>
                <a:gd name="connsiteY126" fmla="*/ 204315 h 606722"/>
                <a:gd name="connsiteX127" fmla="*/ 55259 w 524725"/>
                <a:gd name="connsiteY127" fmla="*/ 358526 h 606722"/>
                <a:gd name="connsiteX128" fmla="*/ 41466 w 524725"/>
                <a:gd name="connsiteY128" fmla="*/ 372303 h 606722"/>
                <a:gd name="connsiteX129" fmla="*/ 27674 w 524725"/>
                <a:gd name="connsiteY129" fmla="*/ 358526 h 606722"/>
                <a:gd name="connsiteX130" fmla="*/ 27674 w 524725"/>
                <a:gd name="connsiteY130" fmla="*/ 204315 h 606722"/>
                <a:gd name="connsiteX131" fmla="*/ 0 w 524725"/>
                <a:gd name="connsiteY131" fmla="*/ 165473 h 606722"/>
                <a:gd name="connsiteX132" fmla="*/ 41466 w 524725"/>
                <a:gd name="connsiteY132" fmla="*/ 124054 h 606722"/>
                <a:gd name="connsiteX133" fmla="*/ 334448 w 524725"/>
                <a:gd name="connsiteY133" fmla="*/ 66099 h 606722"/>
                <a:gd name="connsiteX134" fmla="*/ 344917 w 524725"/>
                <a:gd name="connsiteY134" fmla="*/ 67632 h 606722"/>
                <a:gd name="connsiteX135" fmla="*/ 456797 w 524725"/>
                <a:gd name="connsiteY135" fmla="*/ 133763 h 606722"/>
                <a:gd name="connsiteX136" fmla="*/ 462582 w 524725"/>
                <a:gd name="connsiteY136" fmla="*/ 129674 h 606722"/>
                <a:gd name="connsiteX137" fmla="*/ 519189 w 524725"/>
                <a:gd name="connsiteY137" fmla="*/ 144785 h 606722"/>
                <a:gd name="connsiteX138" fmla="*/ 503969 w 524725"/>
                <a:gd name="connsiteY138" fmla="*/ 201317 h 606722"/>
                <a:gd name="connsiteX139" fmla="*/ 483409 w 524725"/>
                <a:gd name="connsiteY139" fmla="*/ 206828 h 606722"/>
                <a:gd name="connsiteX140" fmla="*/ 472551 w 524725"/>
                <a:gd name="connsiteY140" fmla="*/ 205406 h 606722"/>
                <a:gd name="connsiteX141" fmla="*/ 447451 w 524725"/>
                <a:gd name="connsiteY141" fmla="*/ 186117 h 606722"/>
                <a:gd name="connsiteX142" fmla="*/ 442823 w 524725"/>
                <a:gd name="connsiteY142" fmla="*/ 157585 h 606722"/>
                <a:gd name="connsiteX143" fmla="*/ 330855 w 524725"/>
                <a:gd name="connsiteY143" fmla="*/ 91364 h 606722"/>
                <a:gd name="connsiteX144" fmla="*/ 326048 w 524725"/>
                <a:gd name="connsiteY144" fmla="*/ 72432 h 606722"/>
                <a:gd name="connsiteX145" fmla="*/ 334448 w 524725"/>
                <a:gd name="connsiteY145" fmla="*/ 66099 h 606722"/>
                <a:gd name="connsiteX146" fmla="*/ 262371 w 524725"/>
                <a:gd name="connsiteY146" fmla="*/ 27555 h 606722"/>
                <a:gd name="connsiteX147" fmla="*/ 248573 w 524725"/>
                <a:gd name="connsiteY147" fmla="*/ 41333 h 606722"/>
                <a:gd name="connsiteX148" fmla="*/ 262371 w 524725"/>
                <a:gd name="connsiteY148" fmla="*/ 55200 h 606722"/>
                <a:gd name="connsiteX149" fmla="*/ 276170 w 524725"/>
                <a:gd name="connsiteY149" fmla="*/ 41333 h 606722"/>
                <a:gd name="connsiteX150" fmla="*/ 262371 w 524725"/>
                <a:gd name="connsiteY150" fmla="*/ 27555 h 606722"/>
                <a:gd name="connsiteX151" fmla="*/ 262371 w 524725"/>
                <a:gd name="connsiteY151" fmla="*/ 0 h 606722"/>
                <a:gd name="connsiteX152" fmla="*/ 303855 w 524725"/>
                <a:gd name="connsiteY152" fmla="*/ 41333 h 606722"/>
                <a:gd name="connsiteX153" fmla="*/ 262371 w 524725"/>
                <a:gd name="connsiteY153" fmla="*/ 82756 h 606722"/>
                <a:gd name="connsiteX154" fmla="*/ 235309 w 524725"/>
                <a:gd name="connsiteY154" fmla="*/ 72444 h 606722"/>
                <a:gd name="connsiteX155" fmla="*/ 121808 w 524725"/>
                <a:gd name="connsiteY155" fmla="*/ 136178 h 606722"/>
                <a:gd name="connsiteX156" fmla="*/ 115132 w 524725"/>
                <a:gd name="connsiteY156" fmla="*/ 137956 h 606722"/>
                <a:gd name="connsiteX157" fmla="*/ 103025 w 524725"/>
                <a:gd name="connsiteY157" fmla="*/ 130845 h 606722"/>
                <a:gd name="connsiteX158" fmla="*/ 108277 w 524725"/>
                <a:gd name="connsiteY158" fmla="*/ 112089 h 606722"/>
                <a:gd name="connsiteX159" fmla="*/ 221689 w 524725"/>
                <a:gd name="connsiteY159" fmla="*/ 48444 h 606722"/>
                <a:gd name="connsiteX160" fmla="*/ 220977 w 524725"/>
                <a:gd name="connsiteY160" fmla="*/ 41333 h 606722"/>
                <a:gd name="connsiteX161" fmla="*/ 262371 w 524725"/>
                <a:gd name="connsiteY161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</a:cxnLst>
              <a:rect l="l" t="t" r="r" b="b"/>
              <a:pathLst>
                <a:path w="524725" h="606722">
                  <a:moveTo>
                    <a:pt x="262336" y="551542"/>
                  </a:moveTo>
                  <a:cubicBezTo>
                    <a:pt x="254769" y="551542"/>
                    <a:pt x="248537" y="557762"/>
                    <a:pt x="248537" y="565315"/>
                  </a:cubicBezTo>
                  <a:cubicBezTo>
                    <a:pt x="248537" y="572957"/>
                    <a:pt x="254769" y="579088"/>
                    <a:pt x="262336" y="579088"/>
                  </a:cubicBezTo>
                  <a:cubicBezTo>
                    <a:pt x="269991" y="579088"/>
                    <a:pt x="276134" y="572957"/>
                    <a:pt x="276134" y="565315"/>
                  </a:cubicBezTo>
                  <a:cubicBezTo>
                    <a:pt x="276134" y="557762"/>
                    <a:pt x="269991" y="551542"/>
                    <a:pt x="262336" y="551542"/>
                  </a:cubicBezTo>
                  <a:close/>
                  <a:moveTo>
                    <a:pt x="413425" y="469316"/>
                  </a:moveTo>
                  <a:cubicBezTo>
                    <a:pt x="416830" y="470260"/>
                    <a:pt x="419857" y="472504"/>
                    <a:pt x="421682" y="475836"/>
                  </a:cubicBezTo>
                  <a:cubicBezTo>
                    <a:pt x="425510" y="482500"/>
                    <a:pt x="423106" y="490853"/>
                    <a:pt x="416430" y="494585"/>
                  </a:cubicBezTo>
                  <a:lnTo>
                    <a:pt x="303107" y="558295"/>
                  </a:lnTo>
                  <a:cubicBezTo>
                    <a:pt x="303463" y="560605"/>
                    <a:pt x="303819" y="562916"/>
                    <a:pt x="303819" y="565315"/>
                  </a:cubicBezTo>
                  <a:cubicBezTo>
                    <a:pt x="303819" y="588151"/>
                    <a:pt x="285214" y="606722"/>
                    <a:pt x="262336" y="606722"/>
                  </a:cubicBezTo>
                  <a:cubicBezTo>
                    <a:pt x="239546" y="606722"/>
                    <a:pt x="220941" y="588151"/>
                    <a:pt x="220941" y="565315"/>
                  </a:cubicBezTo>
                  <a:cubicBezTo>
                    <a:pt x="220941" y="542567"/>
                    <a:pt x="239546" y="523996"/>
                    <a:pt x="262336" y="523996"/>
                  </a:cubicBezTo>
                  <a:cubicBezTo>
                    <a:pt x="272751" y="523996"/>
                    <a:pt x="282187" y="527995"/>
                    <a:pt x="289487" y="534304"/>
                  </a:cubicBezTo>
                  <a:lnTo>
                    <a:pt x="402899" y="470593"/>
                  </a:lnTo>
                  <a:cubicBezTo>
                    <a:pt x="406237" y="468727"/>
                    <a:pt x="410020" y="468372"/>
                    <a:pt x="413425" y="469316"/>
                  </a:cubicBezTo>
                  <a:close/>
                  <a:moveTo>
                    <a:pt x="483347" y="427487"/>
                  </a:moveTo>
                  <a:cubicBezTo>
                    <a:pt x="475695" y="427487"/>
                    <a:pt x="469555" y="433620"/>
                    <a:pt x="469555" y="441265"/>
                  </a:cubicBezTo>
                  <a:cubicBezTo>
                    <a:pt x="469555" y="448820"/>
                    <a:pt x="475695" y="455043"/>
                    <a:pt x="483347" y="455043"/>
                  </a:cubicBezTo>
                  <a:cubicBezTo>
                    <a:pt x="490911" y="455043"/>
                    <a:pt x="497140" y="448820"/>
                    <a:pt x="497140" y="441265"/>
                  </a:cubicBezTo>
                  <a:cubicBezTo>
                    <a:pt x="497140" y="433620"/>
                    <a:pt x="490911" y="427487"/>
                    <a:pt x="483347" y="427487"/>
                  </a:cubicBezTo>
                  <a:close/>
                  <a:moveTo>
                    <a:pt x="41460" y="427453"/>
                  </a:moveTo>
                  <a:cubicBezTo>
                    <a:pt x="39058" y="427453"/>
                    <a:pt x="36744" y="427986"/>
                    <a:pt x="34520" y="429230"/>
                  </a:cubicBezTo>
                  <a:cubicBezTo>
                    <a:pt x="27936" y="433051"/>
                    <a:pt x="25711" y="441494"/>
                    <a:pt x="29537" y="448070"/>
                  </a:cubicBezTo>
                  <a:cubicBezTo>
                    <a:pt x="31317" y="451269"/>
                    <a:pt x="34342" y="453580"/>
                    <a:pt x="37901" y="454557"/>
                  </a:cubicBezTo>
                  <a:cubicBezTo>
                    <a:pt x="41371" y="455446"/>
                    <a:pt x="45108" y="455002"/>
                    <a:pt x="48311" y="453136"/>
                  </a:cubicBezTo>
                  <a:cubicBezTo>
                    <a:pt x="54984" y="449403"/>
                    <a:pt x="57208" y="440872"/>
                    <a:pt x="53383" y="434296"/>
                  </a:cubicBezTo>
                  <a:cubicBezTo>
                    <a:pt x="50891" y="429941"/>
                    <a:pt x="46176" y="427453"/>
                    <a:pt x="41460" y="427453"/>
                  </a:cubicBezTo>
                  <a:close/>
                  <a:moveTo>
                    <a:pt x="52193" y="401303"/>
                  </a:moveTo>
                  <a:cubicBezTo>
                    <a:pt x="62436" y="404036"/>
                    <a:pt x="71623" y="410656"/>
                    <a:pt x="77317" y="420521"/>
                  </a:cubicBezTo>
                  <a:cubicBezTo>
                    <a:pt x="82477" y="429497"/>
                    <a:pt x="83812" y="439628"/>
                    <a:pt x="81944" y="449137"/>
                  </a:cubicBezTo>
                  <a:lnTo>
                    <a:pt x="193874" y="515343"/>
                  </a:lnTo>
                  <a:cubicBezTo>
                    <a:pt x="200370" y="519254"/>
                    <a:pt x="202594" y="527696"/>
                    <a:pt x="198679" y="534272"/>
                  </a:cubicBezTo>
                  <a:cubicBezTo>
                    <a:pt x="196099" y="538627"/>
                    <a:pt x="191472" y="541026"/>
                    <a:pt x="186756" y="541026"/>
                  </a:cubicBezTo>
                  <a:cubicBezTo>
                    <a:pt x="184354" y="541026"/>
                    <a:pt x="181952" y="540404"/>
                    <a:pt x="179727" y="539071"/>
                  </a:cubicBezTo>
                  <a:lnTo>
                    <a:pt x="67885" y="472864"/>
                  </a:lnTo>
                  <a:cubicBezTo>
                    <a:pt x="66106" y="474375"/>
                    <a:pt x="64238" y="475797"/>
                    <a:pt x="62102" y="477041"/>
                  </a:cubicBezTo>
                  <a:cubicBezTo>
                    <a:pt x="55785" y="480685"/>
                    <a:pt x="48667" y="482551"/>
                    <a:pt x="41549" y="482551"/>
                  </a:cubicBezTo>
                  <a:cubicBezTo>
                    <a:pt x="37901" y="482551"/>
                    <a:pt x="34342" y="482107"/>
                    <a:pt x="30694" y="481129"/>
                  </a:cubicBezTo>
                  <a:cubicBezTo>
                    <a:pt x="20017" y="478285"/>
                    <a:pt x="11119" y="471442"/>
                    <a:pt x="5603" y="461845"/>
                  </a:cubicBezTo>
                  <a:cubicBezTo>
                    <a:pt x="-5786" y="442116"/>
                    <a:pt x="976" y="416789"/>
                    <a:pt x="20729" y="405413"/>
                  </a:cubicBezTo>
                  <a:cubicBezTo>
                    <a:pt x="30650" y="399726"/>
                    <a:pt x="41949" y="398570"/>
                    <a:pt x="52193" y="401303"/>
                  </a:cubicBezTo>
                  <a:close/>
                  <a:moveTo>
                    <a:pt x="235130" y="317102"/>
                  </a:moveTo>
                  <a:cubicBezTo>
                    <a:pt x="237711" y="370964"/>
                    <a:pt x="254976" y="399850"/>
                    <a:pt x="262362" y="399850"/>
                  </a:cubicBezTo>
                  <a:cubicBezTo>
                    <a:pt x="269749" y="399850"/>
                    <a:pt x="287014" y="370964"/>
                    <a:pt x="289684" y="317102"/>
                  </a:cubicBezTo>
                  <a:close/>
                  <a:moveTo>
                    <a:pt x="483347" y="234419"/>
                  </a:moveTo>
                  <a:cubicBezTo>
                    <a:pt x="491000" y="234419"/>
                    <a:pt x="497140" y="240553"/>
                    <a:pt x="497140" y="248197"/>
                  </a:cubicBezTo>
                  <a:lnTo>
                    <a:pt x="497140" y="402420"/>
                  </a:lnTo>
                  <a:cubicBezTo>
                    <a:pt x="513157" y="408109"/>
                    <a:pt x="524725" y="423309"/>
                    <a:pt x="524725" y="441265"/>
                  </a:cubicBezTo>
                  <a:cubicBezTo>
                    <a:pt x="524725" y="464020"/>
                    <a:pt x="506127" y="482598"/>
                    <a:pt x="483347" y="482598"/>
                  </a:cubicBezTo>
                  <a:cubicBezTo>
                    <a:pt x="460479" y="482598"/>
                    <a:pt x="441881" y="464020"/>
                    <a:pt x="441881" y="441265"/>
                  </a:cubicBezTo>
                  <a:cubicBezTo>
                    <a:pt x="441881" y="423309"/>
                    <a:pt x="453449" y="408109"/>
                    <a:pt x="469555" y="402420"/>
                  </a:cubicBezTo>
                  <a:lnTo>
                    <a:pt x="469555" y="248197"/>
                  </a:lnTo>
                  <a:cubicBezTo>
                    <a:pt x="469555" y="240553"/>
                    <a:pt x="475695" y="234419"/>
                    <a:pt x="483347" y="234419"/>
                  </a:cubicBezTo>
                  <a:close/>
                  <a:moveTo>
                    <a:pt x="302499" y="215600"/>
                  </a:moveTo>
                  <a:cubicBezTo>
                    <a:pt x="311043" y="235866"/>
                    <a:pt x="316027" y="262263"/>
                    <a:pt x="317273" y="289549"/>
                  </a:cubicBezTo>
                  <a:lnTo>
                    <a:pt x="331423" y="289549"/>
                  </a:lnTo>
                  <a:lnTo>
                    <a:pt x="331423" y="317102"/>
                  </a:lnTo>
                  <a:lnTo>
                    <a:pt x="317273" y="317102"/>
                  </a:lnTo>
                  <a:cubicBezTo>
                    <a:pt x="316027" y="344477"/>
                    <a:pt x="311043" y="370875"/>
                    <a:pt x="302499" y="391051"/>
                  </a:cubicBezTo>
                  <a:cubicBezTo>
                    <a:pt x="335784" y="375852"/>
                    <a:pt x="359012" y="342255"/>
                    <a:pt x="359012" y="303326"/>
                  </a:cubicBezTo>
                  <a:cubicBezTo>
                    <a:pt x="359012" y="264396"/>
                    <a:pt x="335784" y="230888"/>
                    <a:pt x="302499" y="215600"/>
                  </a:cubicBezTo>
                  <a:close/>
                  <a:moveTo>
                    <a:pt x="262362" y="206801"/>
                  </a:moveTo>
                  <a:cubicBezTo>
                    <a:pt x="213771" y="206801"/>
                    <a:pt x="173456" y="242887"/>
                    <a:pt x="166692" y="289549"/>
                  </a:cubicBezTo>
                  <a:lnTo>
                    <a:pt x="207541" y="289549"/>
                  </a:lnTo>
                  <a:cubicBezTo>
                    <a:pt x="208253" y="273995"/>
                    <a:pt x="210033" y="258886"/>
                    <a:pt x="212970" y="245287"/>
                  </a:cubicBezTo>
                  <a:cubicBezTo>
                    <a:pt x="214661" y="237821"/>
                    <a:pt x="222048" y="233110"/>
                    <a:pt x="229434" y="234710"/>
                  </a:cubicBezTo>
                  <a:cubicBezTo>
                    <a:pt x="236910" y="236310"/>
                    <a:pt x="241627" y="243687"/>
                    <a:pt x="240025" y="251064"/>
                  </a:cubicBezTo>
                  <a:cubicBezTo>
                    <a:pt x="237444" y="262885"/>
                    <a:pt x="235753" y="276039"/>
                    <a:pt x="235130" y="289549"/>
                  </a:cubicBezTo>
                  <a:lnTo>
                    <a:pt x="289684" y="289549"/>
                  </a:lnTo>
                  <a:cubicBezTo>
                    <a:pt x="287014" y="235777"/>
                    <a:pt x="269749" y="206801"/>
                    <a:pt x="262362" y="206801"/>
                  </a:cubicBezTo>
                  <a:close/>
                  <a:moveTo>
                    <a:pt x="486881" y="152163"/>
                  </a:moveTo>
                  <a:cubicBezTo>
                    <a:pt x="483454" y="151252"/>
                    <a:pt x="479671" y="151629"/>
                    <a:pt x="476378" y="153496"/>
                  </a:cubicBezTo>
                  <a:cubicBezTo>
                    <a:pt x="469792" y="157318"/>
                    <a:pt x="467566" y="165762"/>
                    <a:pt x="471394" y="172340"/>
                  </a:cubicBezTo>
                  <a:cubicBezTo>
                    <a:pt x="473174" y="175540"/>
                    <a:pt x="476200" y="177851"/>
                    <a:pt x="479760" y="178829"/>
                  </a:cubicBezTo>
                  <a:cubicBezTo>
                    <a:pt x="483231" y="179717"/>
                    <a:pt x="486969" y="179273"/>
                    <a:pt x="490174" y="177406"/>
                  </a:cubicBezTo>
                  <a:cubicBezTo>
                    <a:pt x="496760" y="173673"/>
                    <a:pt x="499074" y="165140"/>
                    <a:pt x="495247" y="158562"/>
                  </a:cubicBezTo>
                  <a:cubicBezTo>
                    <a:pt x="493378" y="155274"/>
                    <a:pt x="490307" y="153074"/>
                    <a:pt x="486881" y="152163"/>
                  </a:cubicBezTo>
                  <a:close/>
                  <a:moveTo>
                    <a:pt x="41466" y="151696"/>
                  </a:moveTo>
                  <a:cubicBezTo>
                    <a:pt x="33814" y="151696"/>
                    <a:pt x="27674" y="157829"/>
                    <a:pt x="27674" y="165473"/>
                  </a:cubicBezTo>
                  <a:cubicBezTo>
                    <a:pt x="27674" y="173028"/>
                    <a:pt x="33814" y="179250"/>
                    <a:pt x="41466" y="179250"/>
                  </a:cubicBezTo>
                  <a:cubicBezTo>
                    <a:pt x="49119" y="179250"/>
                    <a:pt x="55259" y="173028"/>
                    <a:pt x="55259" y="165473"/>
                  </a:cubicBezTo>
                  <a:cubicBezTo>
                    <a:pt x="55259" y="157829"/>
                    <a:pt x="49119" y="151696"/>
                    <a:pt x="41466" y="151696"/>
                  </a:cubicBezTo>
                  <a:close/>
                  <a:moveTo>
                    <a:pt x="262362" y="124054"/>
                  </a:moveTo>
                  <a:cubicBezTo>
                    <a:pt x="270016" y="124054"/>
                    <a:pt x="276157" y="130275"/>
                    <a:pt x="276157" y="137830"/>
                  </a:cubicBezTo>
                  <a:lnTo>
                    <a:pt x="276157" y="180048"/>
                  </a:lnTo>
                  <a:cubicBezTo>
                    <a:pt x="309352" y="183781"/>
                    <a:pt x="338632" y="200491"/>
                    <a:pt x="358656" y="225022"/>
                  </a:cubicBezTo>
                  <a:lnTo>
                    <a:pt x="404933" y="198358"/>
                  </a:lnTo>
                  <a:cubicBezTo>
                    <a:pt x="411519" y="194536"/>
                    <a:pt x="419973" y="196758"/>
                    <a:pt x="423800" y="203335"/>
                  </a:cubicBezTo>
                  <a:cubicBezTo>
                    <a:pt x="427627" y="210001"/>
                    <a:pt x="425402" y="218445"/>
                    <a:pt x="418727" y="222178"/>
                  </a:cubicBezTo>
                  <a:lnTo>
                    <a:pt x="373607" y="248220"/>
                  </a:lnTo>
                  <a:cubicBezTo>
                    <a:pt x="381883" y="264929"/>
                    <a:pt x="386689" y="283594"/>
                    <a:pt x="386689" y="303326"/>
                  </a:cubicBezTo>
                  <a:cubicBezTo>
                    <a:pt x="386689" y="318880"/>
                    <a:pt x="383663" y="333723"/>
                    <a:pt x="378413" y="347410"/>
                  </a:cubicBezTo>
                  <a:lnTo>
                    <a:pt x="418727" y="370697"/>
                  </a:lnTo>
                  <a:cubicBezTo>
                    <a:pt x="425402" y="374519"/>
                    <a:pt x="427627" y="382962"/>
                    <a:pt x="423800" y="389540"/>
                  </a:cubicBezTo>
                  <a:cubicBezTo>
                    <a:pt x="421308" y="393984"/>
                    <a:pt x="416592" y="396472"/>
                    <a:pt x="411875" y="396472"/>
                  </a:cubicBezTo>
                  <a:cubicBezTo>
                    <a:pt x="409472" y="396472"/>
                    <a:pt x="407158" y="395850"/>
                    <a:pt x="404933" y="394606"/>
                  </a:cubicBezTo>
                  <a:lnTo>
                    <a:pt x="365864" y="372030"/>
                  </a:lnTo>
                  <a:cubicBezTo>
                    <a:pt x="345929" y="401805"/>
                    <a:pt x="313535" y="422514"/>
                    <a:pt x="276157" y="426692"/>
                  </a:cubicBezTo>
                  <a:lnTo>
                    <a:pt x="276157" y="468821"/>
                  </a:lnTo>
                  <a:cubicBezTo>
                    <a:pt x="276157" y="476464"/>
                    <a:pt x="270016" y="482597"/>
                    <a:pt x="262362" y="482597"/>
                  </a:cubicBezTo>
                  <a:cubicBezTo>
                    <a:pt x="254798" y="482597"/>
                    <a:pt x="248568" y="476464"/>
                    <a:pt x="248568" y="468821"/>
                  </a:cubicBezTo>
                  <a:lnTo>
                    <a:pt x="248568" y="426603"/>
                  </a:lnTo>
                  <a:cubicBezTo>
                    <a:pt x="212169" y="422514"/>
                    <a:pt x="179241" y="402605"/>
                    <a:pt x="158861" y="372030"/>
                  </a:cubicBezTo>
                  <a:lnTo>
                    <a:pt x="119792" y="394606"/>
                  </a:lnTo>
                  <a:cubicBezTo>
                    <a:pt x="113206" y="398428"/>
                    <a:pt x="104752" y="396117"/>
                    <a:pt x="100925" y="389540"/>
                  </a:cubicBezTo>
                  <a:cubicBezTo>
                    <a:pt x="97098" y="382962"/>
                    <a:pt x="99412" y="374519"/>
                    <a:pt x="105998" y="370697"/>
                  </a:cubicBezTo>
                  <a:lnTo>
                    <a:pt x="153877" y="343144"/>
                  </a:lnTo>
                  <a:cubicBezTo>
                    <a:pt x="157259" y="341100"/>
                    <a:pt x="161442" y="340744"/>
                    <a:pt x="165268" y="342078"/>
                  </a:cubicBezTo>
                  <a:lnTo>
                    <a:pt x="170252" y="343766"/>
                  </a:lnTo>
                  <a:cubicBezTo>
                    <a:pt x="173456" y="344833"/>
                    <a:pt x="176126" y="347144"/>
                    <a:pt x="177817" y="350077"/>
                  </a:cubicBezTo>
                  <a:cubicBezTo>
                    <a:pt x="187962" y="368475"/>
                    <a:pt x="203804" y="382607"/>
                    <a:pt x="222226" y="391051"/>
                  </a:cubicBezTo>
                  <a:cubicBezTo>
                    <a:pt x="213771" y="370786"/>
                    <a:pt x="208787" y="344388"/>
                    <a:pt x="207541" y="317102"/>
                  </a:cubicBezTo>
                  <a:lnTo>
                    <a:pt x="151919" y="317102"/>
                  </a:lnTo>
                  <a:cubicBezTo>
                    <a:pt x="144355" y="317102"/>
                    <a:pt x="138125" y="310969"/>
                    <a:pt x="138125" y="303326"/>
                  </a:cubicBezTo>
                  <a:cubicBezTo>
                    <a:pt x="138125" y="283861"/>
                    <a:pt x="142664" y="265196"/>
                    <a:pt x="151118" y="248220"/>
                  </a:cubicBezTo>
                  <a:lnTo>
                    <a:pt x="105998" y="222178"/>
                  </a:lnTo>
                  <a:cubicBezTo>
                    <a:pt x="99412" y="218445"/>
                    <a:pt x="97187" y="210001"/>
                    <a:pt x="100925" y="203335"/>
                  </a:cubicBezTo>
                  <a:cubicBezTo>
                    <a:pt x="104752" y="196758"/>
                    <a:pt x="113206" y="194536"/>
                    <a:pt x="119792" y="198358"/>
                  </a:cubicBezTo>
                  <a:lnTo>
                    <a:pt x="166069" y="224933"/>
                  </a:lnTo>
                  <a:cubicBezTo>
                    <a:pt x="168650" y="221733"/>
                    <a:pt x="171498" y="218622"/>
                    <a:pt x="174524" y="215600"/>
                  </a:cubicBezTo>
                  <a:cubicBezTo>
                    <a:pt x="194726" y="195425"/>
                    <a:pt x="220624" y="183159"/>
                    <a:pt x="248568" y="180048"/>
                  </a:cubicBezTo>
                  <a:lnTo>
                    <a:pt x="248568" y="137830"/>
                  </a:lnTo>
                  <a:cubicBezTo>
                    <a:pt x="248568" y="130275"/>
                    <a:pt x="254798" y="124054"/>
                    <a:pt x="262362" y="124054"/>
                  </a:cubicBezTo>
                  <a:close/>
                  <a:moveTo>
                    <a:pt x="41466" y="124054"/>
                  </a:moveTo>
                  <a:cubicBezTo>
                    <a:pt x="64335" y="124054"/>
                    <a:pt x="82844" y="142630"/>
                    <a:pt x="82844" y="165473"/>
                  </a:cubicBezTo>
                  <a:cubicBezTo>
                    <a:pt x="82844" y="183427"/>
                    <a:pt x="71276" y="198537"/>
                    <a:pt x="55259" y="204315"/>
                  </a:cubicBezTo>
                  <a:lnTo>
                    <a:pt x="55259" y="358526"/>
                  </a:lnTo>
                  <a:cubicBezTo>
                    <a:pt x="55259" y="366170"/>
                    <a:pt x="49119" y="372303"/>
                    <a:pt x="41466" y="372303"/>
                  </a:cubicBezTo>
                  <a:cubicBezTo>
                    <a:pt x="33814" y="372303"/>
                    <a:pt x="27674" y="366170"/>
                    <a:pt x="27674" y="358526"/>
                  </a:cubicBezTo>
                  <a:lnTo>
                    <a:pt x="27674" y="204315"/>
                  </a:lnTo>
                  <a:cubicBezTo>
                    <a:pt x="11657" y="198537"/>
                    <a:pt x="0" y="183427"/>
                    <a:pt x="0" y="165473"/>
                  </a:cubicBezTo>
                  <a:cubicBezTo>
                    <a:pt x="0" y="142630"/>
                    <a:pt x="18598" y="124054"/>
                    <a:pt x="41466" y="124054"/>
                  </a:cubicBezTo>
                  <a:close/>
                  <a:moveTo>
                    <a:pt x="334448" y="66099"/>
                  </a:moveTo>
                  <a:cubicBezTo>
                    <a:pt x="337863" y="65232"/>
                    <a:pt x="341624" y="65676"/>
                    <a:pt x="344917" y="67632"/>
                  </a:cubicBezTo>
                  <a:lnTo>
                    <a:pt x="456797" y="133763"/>
                  </a:lnTo>
                  <a:cubicBezTo>
                    <a:pt x="458577" y="132252"/>
                    <a:pt x="460446" y="130830"/>
                    <a:pt x="462582" y="129674"/>
                  </a:cubicBezTo>
                  <a:cubicBezTo>
                    <a:pt x="482341" y="118208"/>
                    <a:pt x="507797" y="125052"/>
                    <a:pt x="519189" y="144785"/>
                  </a:cubicBezTo>
                  <a:cubicBezTo>
                    <a:pt x="530582" y="164518"/>
                    <a:pt x="523818" y="189939"/>
                    <a:pt x="503969" y="201317"/>
                  </a:cubicBezTo>
                  <a:cubicBezTo>
                    <a:pt x="497650" y="204961"/>
                    <a:pt x="490530" y="206828"/>
                    <a:pt x="483409" y="206828"/>
                  </a:cubicBezTo>
                  <a:cubicBezTo>
                    <a:pt x="479760" y="206828"/>
                    <a:pt x="476200" y="206383"/>
                    <a:pt x="472551" y="205406"/>
                  </a:cubicBezTo>
                  <a:cubicBezTo>
                    <a:pt x="461870" y="202561"/>
                    <a:pt x="452970" y="195717"/>
                    <a:pt x="447451" y="186117"/>
                  </a:cubicBezTo>
                  <a:cubicBezTo>
                    <a:pt x="442200" y="177140"/>
                    <a:pt x="440954" y="167007"/>
                    <a:pt x="442823" y="157585"/>
                  </a:cubicBezTo>
                  <a:lnTo>
                    <a:pt x="330855" y="91364"/>
                  </a:lnTo>
                  <a:cubicBezTo>
                    <a:pt x="324268" y="87453"/>
                    <a:pt x="322132" y="79009"/>
                    <a:pt x="326048" y="72432"/>
                  </a:cubicBezTo>
                  <a:cubicBezTo>
                    <a:pt x="327962" y="69143"/>
                    <a:pt x="331032" y="66965"/>
                    <a:pt x="334448" y="66099"/>
                  </a:cubicBezTo>
                  <a:close/>
                  <a:moveTo>
                    <a:pt x="262371" y="27555"/>
                  </a:moveTo>
                  <a:cubicBezTo>
                    <a:pt x="254805" y="27555"/>
                    <a:pt x="248573" y="33778"/>
                    <a:pt x="248573" y="41333"/>
                  </a:cubicBezTo>
                  <a:cubicBezTo>
                    <a:pt x="248573" y="48978"/>
                    <a:pt x="254805" y="55200"/>
                    <a:pt x="262371" y="55200"/>
                  </a:cubicBezTo>
                  <a:cubicBezTo>
                    <a:pt x="270027" y="55200"/>
                    <a:pt x="276170" y="48978"/>
                    <a:pt x="276170" y="41333"/>
                  </a:cubicBezTo>
                  <a:cubicBezTo>
                    <a:pt x="276170" y="33778"/>
                    <a:pt x="270027" y="27555"/>
                    <a:pt x="262371" y="27555"/>
                  </a:cubicBezTo>
                  <a:close/>
                  <a:moveTo>
                    <a:pt x="262371" y="0"/>
                  </a:moveTo>
                  <a:cubicBezTo>
                    <a:pt x="285250" y="0"/>
                    <a:pt x="303855" y="18578"/>
                    <a:pt x="303855" y="41333"/>
                  </a:cubicBezTo>
                  <a:cubicBezTo>
                    <a:pt x="303855" y="64178"/>
                    <a:pt x="285250" y="82756"/>
                    <a:pt x="262371" y="82756"/>
                  </a:cubicBezTo>
                  <a:cubicBezTo>
                    <a:pt x="251956" y="82756"/>
                    <a:pt x="242609" y="78756"/>
                    <a:pt x="235309" y="72444"/>
                  </a:cubicBezTo>
                  <a:lnTo>
                    <a:pt x="121808" y="136178"/>
                  </a:lnTo>
                  <a:cubicBezTo>
                    <a:pt x="119672" y="137334"/>
                    <a:pt x="117357" y="137956"/>
                    <a:pt x="115132" y="137956"/>
                  </a:cubicBezTo>
                  <a:cubicBezTo>
                    <a:pt x="110236" y="137956"/>
                    <a:pt x="105606" y="135378"/>
                    <a:pt x="103025" y="130845"/>
                  </a:cubicBezTo>
                  <a:cubicBezTo>
                    <a:pt x="99286" y="124267"/>
                    <a:pt x="101690" y="115822"/>
                    <a:pt x="108277" y="112089"/>
                  </a:cubicBezTo>
                  <a:lnTo>
                    <a:pt x="221689" y="48444"/>
                  </a:lnTo>
                  <a:cubicBezTo>
                    <a:pt x="221244" y="46133"/>
                    <a:pt x="220977" y="43822"/>
                    <a:pt x="220977" y="41333"/>
                  </a:cubicBezTo>
                  <a:cubicBezTo>
                    <a:pt x="220977" y="18578"/>
                    <a:pt x="239582" y="0"/>
                    <a:pt x="26237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grpSp>
        <p:nvGrpSpPr>
          <p:cNvPr id="9" name="组合 8"/>
          <p:cNvGrpSpPr/>
          <p:nvPr/>
        </p:nvGrpSpPr>
        <p:grpSpPr>
          <a:xfrm>
            <a:off x="3825703" y="2019891"/>
            <a:ext cx="1808704" cy="2007003"/>
            <a:chOff x="3571445" y="2041122"/>
            <a:chExt cx="2173718" cy="2412036"/>
          </a:xfrm>
        </p:grpSpPr>
        <p:grpSp>
          <p:nvGrpSpPr>
            <p:cNvPr id="10" name="组合 9"/>
            <p:cNvGrpSpPr/>
            <p:nvPr/>
          </p:nvGrpSpPr>
          <p:grpSpPr>
            <a:xfrm>
              <a:off x="3571445" y="2041122"/>
              <a:ext cx="2173718" cy="2412036"/>
              <a:chOff x="3885770" y="2103823"/>
              <a:chExt cx="2173718" cy="2412036"/>
            </a:xfrm>
          </p:grpSpPr>
          <p:sp>
            <p:nvSpPr>
              <p:cNvPr id="13" name="菱形 12"/>
              <p:cNvSpPr/>
              <p:nvPr/>
            </p:nvSpPr>
            <p:spPr>
              <a:xfrm>
                <a:off x="3885770" y="2103823"/>
                <a:ext cx="2173718" cy="2173718"/>
              </a:xfrm>
              <a:prstGeom prst="diamond">
                <a:avLst/>
              </a:prstGeom>
              <a:solidFill>
                <a:srgbClr val="8590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/>
            </p:nvSpPr>
            <p:spPr>
              <a:xfrm>
                <a:off x="3885770" y="2342141"/>
                <a:ext cx="2173718" cy="2173718"/>
              </a:xfrm>
              <a:prstGeom prst="diamond">
                <a:avLst/>
              </a:prstGeom>
              <a:solidFill>
                <a:srgbClr val="2A38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worldwide_342198"/>
            <p:cNvSpPr>
              <a:spLocks noChangeAspect="1"/>
            </p:cNvSpPr>
            <p:nvPr/>
          </p:nvSpPr>
          <p:spPr bwMode="auto">
            <a:xfrm>
              <a:off x="4353461" y="3093042"/>
              <a:ext cx="609685" cy="567058"/>
            </a:xfrm>
            <a:custGeom>
              <a:avLst/>
              <a:gdLst>
                <a:gd name="connsiteX0" fmla="*/ 80464 w 542555"/>
                <a:gd name="connsiteY0" fmla="*/ 402778 h 504622"/>
                <a:gd name="connsiteX1" fmla="*/ 384617 w 542555"/>
                <a:gd name="connsiteY1" fmla="*/ 402778 h 504622"/>
                <a:gd name="connsiteX2" fmla="*/ 384617 w 542555"/>
                <a:gd name="connsiteY2" fmla="*/ 425768 h 504622"/>
                <a:gd name="connsiteX3" fmla="*/ 80464 w 542555"/>
                <a:gd name="connsiteY3" fmla="*/ 425768 h 504622"/>
                <a:gd name="connsiteX4" fmla="*/ 476530 w 542555"/>
                <a:gd name="connsiteY4" fmla="*/ 395670 h 504622"/>
                <a:gd name="connsiteX5" fmla="*/ 453565 w 542555"/>
                <a:gd name="connsiteY5" fmla="*/ 401404 h 504622"/>
                <a:gd name="connsiteX6" fmla="*/ 453565 w 542555"/>
                <a:gd name="connsiteY6" fmla="*/ 427208 h 504622"/>
                <a:gd name="connsiteX7" fmla="*/ 479401 w 542555"/>
                <a:gd name="connsiteY7" fmla="*/ 422908 h 504622"/>
                <a:gd name="connsiteX8" fmla="*/ 80464 w 542555"/>
                <a:gd name="connsiteY8" fmla="*/ 355419 h 504622"/>
                <a:gd name="connsiteX9" fmla="*/ 384617 w 542555"/>
                <a:gd name="connsiteY9" fmla="*/ 355419 h 504622"/>
                <a:gd name="connsiteX10" fmla="*/ 384617 w 542555"/>
                <a:gd name="connsiteY10" fmla="*/ 379788 h 504622"/>
                <a:gd name="connsiteX11" fmla="*/ 80464 w 542555"/>
                <a:gd name="connsiteY11" fmla="*/ 379788 h 504622"/>
                <a:gd name="connsiteX12" fmla="*/ 80464 w 542555"/>
                <a:gd name="connsiteY12" fmla="*/ 303923 h 504622"/>
                <a:gd name="connsiteX13" fmla="*/ 384617 w 542555"/>
                <a:gd name="connsiteY13" fmla="*/ 303923 h 504622"/>
                <a:gd name="connsiteX14" fmla="*/ 384617 w 542555"/>
                <a:gd name="connsiteY14" fmla="*/ 326913 h 504622"/>
                <a:gd name="connsiteX15" fmla="*/ 80464 w 542555"/>
                <a:gd name="connsiteY15" fmla="*/ 326913 h 504622"/>
                <a:gd name="connsiteX16" fmla="*/ 163686 w 542555"/>
                <a:gd name="connsiteY16" fmla="*/ 235184 h 504622"/>
                <a:gd name="connsiteX17" fmla="*/ 384616 w 542555"/>
                <a:gd name="connsiteY17" fmla="*/ 235184 h 504622"/>
                <a:gd name="connsiteX18" fmla="*/ 384616 w 542555"/>
                <a:gd name="connsiteY18" fmla="*/ 257944 h 504622"/>
                <a:gd name="connsiteX19" fmla="*/ 163686 w 542555"/>
                <a:gd name="connsiteY19" fmla="*/ 257944 h 504622"/>
                <a:gd name="connsiteX20" fmla="*/ 479401 w 542555"/>
                <a:gd name="connsiteY20" fmla="*/ 232241 h 504622"/>
                <a:gd name="connsiteX21" fmla="*/ 496625 w 542555"/>
                <a:gd name="connsiteY21" fmla="*/ 364131 h 504622"/>
                <a:gd name="connsiteX22" fmla="*/ 512413 w 542555"/>
                <a:gd name="connsiteY22" fmla="*/ 359830 h 504622"/>
                <a:gd name="connsiteX23" fmla="*/ 453565 w 542555"/>
                <a:gd name="connsiteY23" fmla="*/ 226506 h 504622"/>
                <a:gd name="connsiteX24" fmla="*/ 453565 w 542555"/>
                <a:gd name="connsiteY24" fmla="*/ 375599 h 504622"/>
                <a:gd name="connsiteX25" fmla="*/ 472224 w 542555"/>
                <a:gd name="connsiteY25" fmla="*/ 371299 h 504622"/>
                <a:gd name="connsiteX26" fmla="*/ 163686 w 542555"/>
                <a:gd name="connsiteY26" fmla="*/ 183457 h 504622"/>
                <a:gd name="connsiteX27" fmla="*/ 384616 w 542555"/>
                <a:gd name="connsiteY27" fmla="*/ 183457 h 504622"/>
                <a:gd name="connsiteX28" fmla="*/ 384616 w 542555"/>
                <a:gd name="connsiteY28" fmla="*/ 207826 h 504622"/>
                <a:gd name="connsiteX29" fmla="*/ 163686 w 542555"/>
                <a:gd name="connsiteY29" fmla="*/ 207826 h 504622"/>
                <a:gd name="connsiteX30" fmla="*/ 71785 w 542555"/>
                <a:gd name="connsiteY30" fmla="*/ 154720 h 504622"/>
                <a:gd name="connsiteX31" fmla="*/ 64601 w 542555"/>
                <a:gd name="connsiteY31" fmla="*/ 171944 h 504622"/>
                <a:gd name="connsiteX32" fmla="*/ 90464 w 542555"/>
                <a:gd name="connsiteY32" fmla="*/ 202085 h 504622"/>
                <a:gd name="connsiteX33" fmla="*/ 99085 w 542555"/>
                <a:gd name="connsiteY33" fmla="*/ 202085 h 504622"/>
                <a:gd name="connsiteX34" fmla="*/ 78969 w 542555"/>
                <a:gd name="connsiteY34" fmla="*/ 207826 h 504622"/>
                <a:gd name="connsiteX35" fmla="*/ 54543 w 542555"/>
                <a:gd name="connsiteY35" fmla="*/ 177685 h 504622"/>
                <a:gd name="connsiteX36" fmla="*/ 71785 w 542555"/>
                <a:gd name="connsiteY36" fmla="*/ 154720 h 504622"/>
                <a:gd name="connsiteX37" fmla="*/ 88913 w 542555"/>
                <a:gd name="connsiteY37" fmla="*/ 149082 h 504622"/>
                <a:gd name="connsiteX38" fmla="*/ 116214 w 542555"/>
                <a:gd name="connsiteY38" fmla="*/ 167721 h 504622"/>
                <a:gd name="connsiteX39" fmla="*/ 98971 w 542555"/>
                <a:gd name="connsiteY39" fmla="*/ 196398 h 504622"/>
                <a:gd name="connsiteX40" fmla="*/ 70234 w 542555"/>
                <a:gd name="connsiteY40" fmla="*/ 179192 h 504622"/>
                <a:gd name="connsiteX41" fmla="*/ 88913 w 542555"/>
                <a:gd name="connsiteY41" fmla="*/ 149082 h 504622"/>
                <a:gd name="connsiteX42" fmla="*/ 24400 w 542555"/>
                <a:gd name="connsiteY42" fmla="*/ 124722 h 504622"/>
                <a:gd name="connsiteX43" fmla="*/ 24400 w 542555"/>
                <a:gd name="connsiteY43" fmla="*/ 465915 h 504622"/>
                <a:gd name="connsiteX44" fmla="*/ 429164 w 542555"/>
                <a:gd name="connsiteY44" fmla="*/ 465915 h 504622"/>
                <a:gd name="connsiteX45" fmla="*/ 429164 w 542555"/>
                <a:gd name="connsiteY45" fmla="*/ 124722 h 504622"/>
                <a:gd name="connsiteX46" fmla="*/ 434905 w 542555"/>
                <a:gd name="connsiteY46" fmla="*/ 86015 h 504622"/>
                <a:gd name="connsiteX47" fmla="*/ 324385 w 542555"/>
                <a:gd name="connsiteY47" fmla="*/ 100351 h 504622"/>
                <a:gd name="connsiteX48" fmla="*/ 436341 w 542555"/>
                <a:gd name="connsiteY48" fmla="*/ 100351 h 504622"/>
                <a:gd name="connsiteX49" fmla="*/ 426293 w 542555"/>
                <a:gd name="connsiteY49" fmla="*/ 30105 h 504622"/>
                <a:gd name="connsiteX50" fmla="*/ 182287 w 542555"/>
                <a:gd name="connsiteY50" fmla="*/ 94617 h 504622"/>
                <a:gd name="connsiteX51" fmla="*/ 434905 w 542555"/>
                <a:gd name="connsiteY51" fmla="*/ 60211 h 504622"/>
                <a:gd name="connsiteX52" fmla="*/ 443517 w 542555"/>
                <a:gd name="connsiteY52" fmla="*/ 0 h 504622"/>
                <a:gd name="connsiteX53" fmla="*/ 542555 w 542555"/>
                <a:gd name="connsiteY53" fmla="*/ 378466 h 504622"/>
                <a:gd name="connsiteX54" fmla="*/ 499495 w 542555"/>
                <a:gd name="connsiteY54" fmla="*/ 388502 h 504622"/>
                <a:gd name="connsiteX55" fmla="*/ 508107 w 542555"/>
                <a:gd name="connsiteY55" fmla="*/ 444411 h 504622"/>
                <a:gd name="connsiteX56" fmla="*/ 453565 w 542555"/>
                <a:gd name="connsiteY56" fmla="*/ 451579 h 504622"/>
                <a:gd name="connsiteX57" fmla="*/ 453565 w 542555"/>
                <a:gd name="connsiteY57" fmla="*/ 490286 h 504622"/>
                <a:gd name="connsiteX58" fmla="*/ 163628 w 542555"/>
                <a:gd name="connsiteY58" fmla="*/ 490286 h 504622"/>
                <a:gd name="connsiteX59" fmla="*/ 57413 w 542555"/>
                <a:gd name="connsiteY59" fmla="*/ 504622 h 504622"/>
                <a:gd name="connsiteX60" fmla="*/ 55978 w 542555"/>
                <a:gd name="connsiteY60" fmla="*/ 490286 h 504622"/>
                <a:gd name="connsiteX61" fmla="*/ 0 w 542555"/>
                <a:gd name="connsiteY61" fmla="*/ 490286 h 504622"/>
                <a:gd name="connsiteX62" fmla="*/ 0 w 542555"/>
                <a:gd name="connsiteY62" fmla="*/ 100351 h 504622"/>
                <a:gd name="connsiteX63" fmla="*/ 61719 w 542555"/>
                <a:gd name="connsiteY63" fmla="*/ 100351 h 50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42555" h="504622">
                  <a:moveTo>
                    <a:pt x="80464" y="402778"/>
                  </a:moveTo>
                  <a:lnTo>
                    <a:pt x="384617" y="402778"/>
                  </a:lnTo>
                  <a:lnTo>
                    <a:pt x="384617" y="425768"/>
                  </a:lnTo>
                  <a:lnTo>
                    <a:pt x="80464" y="425768"/>
                  </a:lnTo>
                  <a:close/>
                  <a:moveTo>
                    <a:pt x="476530" y="395670"/>
                  </a:moveTo>
                  <a:lnTo>
                    <a:pt x="453565" y="401404"/>
                  </a:lnTo>
                  <a:lnTo>
                    <a:pt x="453565" y="427208"/>
                  </a:lnTo>
                  <a:lnTo>
                    <a:pt x="479401" y="422908"/>
                  </a:lnTo>
                  <a:close/>
                  <a:moveTo>
                    <a:pt x="80464" y="355419"/>
                  </a:moveTo>
                  <a:lnTo>
                    <a:pt x="384617" y="355419"/>
                  </a:lnTo>
                  <a:lnTo>
                    <a:pt x="384617" y="379788"/>
                  </a:lnTo>
                  <a:lnTo>
                    <a:pt x="80464" y="379788"/>
                  </a:lnTo>
                  <a:close/>
                  <a:moveTo>
                    <a:pt x="80464" y="303923"/>
                  </a:moveTo>
                  <a:lnTo>
                    <a:pt x="384617" y="303923"/>
                  </a:lnTo>
                  <a:lnTo>
                    <a:pt x="384617" y="326913"/>
                  </a:lnTo>
                  <a:lnTo>
                    <a:pt x="80464" y="326913"/>
                  </a:lnTo>
                  <a:close/>
                  <a:moveTo>
                    <a:pt x="163686" y="235184"/>
                  </a:moveTo>
                  <a:lnTo>
                    <a:pt x="384616" y="235184"/>
                  </a:lnTo>
                  <a:lnTo>
                    <a:pt x="384616" y="257944"/>
                  </a:lnTo>
                  <a:lnTo>
                    <a:pt x="163686" y="257944"/>
                  </a:lnTo>
                  <a:close/>
                  <a:moveTo>
                    <a:pt x="479401" y="232241"/>
                  </a:moveTo>
                  <a:lnTo>
                    <a:pt x="496625" y="364131"/>
                  </a:lnTo>
                  <a:lnTo>
                    <a:pt x="512413" y="359830"/>
                  </a:lnTo>
                  <a:close/>
                  <a:moveTo>
                    <a:pt x="453565" y="226506"/>
                  </a:moveTo>
                  <a:lnTo>
                    <a:pt x="453565" y="375599"/>
                  </a:lnTo>
                  <a:lnTo>
                    <a:pt x="472224" y="371299"/>
                  </a:lnTo>
                  <a:close/>
                  <a:moveTo>
                    <a:pt x="163686" y="183457"/>
                  </a:moveTo>
                  <a:lnTo>
                    <a:pt x="384616" y="183457"/>
                  </a:lnTo>
                  <a:lnTo>
                    <a:pt x="384616" y="207826"/>
                  </a:lnTo>
                  <a:lnTo>
                    <a:pt x="163686" y="207826"/>
                  </a:lnTo>
                  <a:close/>
                  <a:moveTo>
                    <a:pt x="71785" y="154720"/>
                  </a:moveTo>
                  <a:cubicBezTo>
                    <a:pt x="67475" y="159026"/>
                    <a:pt x="64601" y="164767"/>
                    <a:pt x="64601" y="171944"/>
                  </a:cubicBezTo>
                  <a:cubicBezTo>
                    <a:pt x="63164" y="186297"/>
                    <a:pt x="74659" y="200650"/>
                    <a:pt x="90464" y="202085"/>
                  </a:cubicBezTo>
                  <a:cubicBezTo>
                    <a:pt x="93338" y="202085"/>
                    <a:pt x="96212" y="202085"/>
                    <a:pt x="99085" y="202085"/>
                  </a:cubicBezTo>
                  <a:cubicBezTo>
                    <a:pt x="93338" y="206391"/>
                    <a:pt x="87590" y="207826"/>
                    <a:pt x="78969" y="207826"/>
                  </a:cubicBezTo>
                  <a:cubicBezTo>
                    <a:pt x="64601" y="206391"/>
                    <a:pt x="53106" y="192038"/>
                    <a:pt x="54543" y="177685"/>
                  </a:cubicBezTo>
                  <a:cubicBezTo>
                    <a:pt x="55979" y="167638"/>
                    <a:pt x="63164" y="159026"/>
                    <a:pt x="71785" y="154720"/>
                  </a:cubicBezTo>
                  <a:close/>
                  <a:moveTo>
                    <a:pt x="88913" y="149082"/>
                  </a:moveTo>
                  <a:cubicBezTo>
                    <a:pt x="101845" y="146214"/>
                    <a:pt x="113340" y="154817"/>
                    <a:pt x="116214" y="167721"/>
                  </a:cubicBezTo>
                  <a:cubicBezTo>
                    <a:pt x="119087" y="182059"/>
                    <a:pt x="111903" y="193530"/>
                    <a:pt x="98971" y="196398"/>
                  </a:cubicBezTo>
                  <a:cubicBezTo>
                    <a:pt x="86039" y="200699"/>
                    <a:pt x="73108" y="192096"/>
                    <a:pt x="70234" y="179192"/>
                  </a:cubicBezTo>
                  <a:cubicBezTo>
                    <a:pt x="67360" y="166287"/>
                    <a:pt x="75981" y="153383"/>
                    <a:pt x="88913" y="149082"/>
                  </a:cubicBezTo>
                  <a:close/>
                  <a:moveTo>
                    <a:pt x="24400" y="124722"/>
                  </a:moveTo>
                  <a:lnTo>
                    <a:pt x="24400" y="465915"/>
                  </a:lnTo>
                  <a:lnTo>
                    <a:pt x="429164" y="465915"/>
                  </a:lnTo>
                  <a:lnTo>
                    <a:pt x="429164" y="124722"/>
                  </a:lnTo>
                  <a:close/>
                  <a:moveTo>
                    <a:pt x="434905" y="86015"/>
                  </a:moveTo>
                  <a:lnTo>
                    <a:pt x="324385" y="100351"/>
                  </a:lnTo>
                  <a:lnTo>
                    <a:pt x="436341" y="100351"/>
                  </a:lnTo>
                  <a:close/>
                  <a:moveTo>
                    <a:pt x="426293" y="30105"/>
                  </a:moveTo>
                  <a:lnTo>
                    <a:pt x="182287" y="94617"/>
                  </a:lnTo>
                  <a:lnTo>
                    <a:pt x="434905" y="60211"/>
                  </a:lnTo>
                  <a:close/>
                  <a:moveTo>
                    <a:pt x="443517" y="0"/>
                  </a:moveTo>
                  <a:lnTo>
                    <a:pt x="542555" y="378466"/>
                  </a:lnTo>
                  <a:lnTo>
                    <a:pt x="499495" y="388502"/>
                  </a:lnTo>
                  <a:lnTo>
                    <a:pt x="508107" y="444411"/>
                  </a:lnTo>
                  <a:lnTo>
                    <a:pt x="453565" y="451579"/>
                  </a:lnTo>
                  <a:lnTo>
                    <a:pt x="453565" y="490286"/>
                  </a:lnTo>
                  <a:lnTo>
                    <a:pt x="163628" y="490286"/>
                  </a:lnTo>
                  <a:lnTo>
                    <a:pt x="57413" y="504622"/>
                  </a:lnTo>
                  <a:lnTo>
                    <a:pt x="55978" y="490286"/>
                  </a:lnTo>
                  <a:lnTo>
                    <a:pt x="0" y="490286"/>
                  </a:lnTo>
                  <a:lnTo>
                    <a:pt x="0" y="100351"/>
                  </a:lnTo>
                  <a:lnTo>
                    <a:pt x="61719" y="1003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13570" y="2006800"/>
            <a:ext cx="1808704" cy="2007003"/>
            <a:chOff x="6552340" y="2041122"/>
            <a:chExt cx="2173718" cy="2412036"/>
          </a:xfrm>
        </p:grpSpPr>
        <p:grpSp>
          <p:nvGrpSpPr>
            <p:cNvPr id="17" name="组合 16"/>
            <p:cNvGrpSpPr/>
            <p:nvPr/>
          </p:nvGrpSpPr>
          <p:grpSpPr>
            <a:xfrm>
              <a:off x="6552340" y="2041122"/>
              <a:ext cx="2173718" cy="2412036"/>
              <a:chOff x="6866665" y="2103823"/>
              <a:chExt cx="2173718" cy="2412036"/>
            </a:xfrm>
          </p:grpSpPr>
          <p:sp>
            <p:nvSpPr>
              <p:cNvPr id="19" name="菱形 18"/>
              <p:cNvSpPr/>
              <p:nvPr/>
            </p:nvSpPr>
            <p:spPr>
              <a:xfrm>
                <a:off x="6866665" y="2103823"/>
                <a:ext cx="2173718" cy="2173718"/>
              </a:xfrm>
              <a:prstGeom prst="diamond">
                <a:avLst/>
              </a:prstGeom>
              <a:solidFill>
                <a:srgbClr val="8590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菱形 19"/>
              <p:cNvSpPr/>
              <p:nvPr/>
            </p:nvSpPr>
            <p:spPr>
              <a:xfrm>
                <a:off x="6866665" y="2342141"/>
                <a:ext cx="2173718" cy="2173718"/>
              </a:xfrm>
              <a:prstGeom prst="diamond">
                <a:avLst/>
              </a:prstGeom>
              <a:solidFill>
                <a:srgbClr val="2A38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worldwide_342198"/>
            <p:cNvSpPr>
              <a:spLocks noChangeAspect="1"/>
            </p:cNvSpPr>
            <p:nvPr/>
          </p:nvSpPr>
          <p:spPr bwMode="auto">
            <a:xfrm>
              <a:off x="7381981" y="3092272"/>
              <a:ext cx="510645" cy="509874"/>
            </a:xfrm>
            <a:custGeom>
              <a:avLst/>
              <a:gdLst>
                <a:gd name="connsiteX0" fmla="*/ 555294 w 607639"/>
                <a:gd name="connsiteY0" fmla="*/ 484822 h 606722"/>
                <a:gd name="connsiteX1" fmla="*/ 555294 w 607639"/>
                <a:gd name="connsiteY1" fmla="*/ 508820 h 606722"/>
                <a:gd name="connsiteX2" fmla="*/ 571496 w 607639"/>
                <a:gd name="connsiteY2" fmla="*/ 508820 h 606722"/>
                <a:gd name="connsiteX3" fmla="*/ 571496 w 607639"/>
                <a:gd name="connsiteY3" fmla="*/ 484822 h 606722"/>
                <a:gd name="connsiteX4" fmla="*/ 95969 w 607639"/>
                <a:gd name="connsiteY4" fmla="*/ 477587 h 606722"/>
                <a:gd name="connsiteX5" fmla="*/ 381124 w 607639"/>
                <a:gd name="connsiteY5" fmla="*/ 477587 h 606722"/>
                <a:gd name="connsiteX6" fmla="*/ 381124 w 607639"/>
                <a:gd name="connsiteY6" fmla="*/ 513575 h 606722"/>
                <a:gd name="connsiteX7" fmla="*/ 95969 w 607639"/>
                <a:gd name="connsiteY7" fmla="*/ 513575 h 606722"/>
                <a:gd name="connsiteX8" fmla="*/ 95969 w 607639"/>
                <a:gd name="connsiteY8" fmla="*/ 417536 h 606722"/>
                <a:gd name="connsiteX9" fmla="*/ 381124 w 607639"/>
                <a:gd name="connsiteY9" fmla="*/ 417536 h 606722"/>
                <a:gd name="connsiteX10" fmla="*/ 381124 w 607639"/>
                <a:gd name="connsiteY10" fmla="*/ 453524 h 606722"/>
                <a:gd name="connsiteX11" fmla="*/ 95969 w 607639"/>
                <a:gd name="connsiteY11" fmla="*/ 453524 h 606722"/>
                <a:gd name="connsiteX12" fmla="*/ 95969 w 607639"/>
                <a:gd name="connsiteY12" fmla="*/ 273300 h 606722"/>
                <a:gd name="connsiteX13" fmla="*/ 381124 w 607639"/>
                <a:gd name="connsiteY13" fmla="*/ 273300 h 606722"/>
                <a:gd name="connsiteX14" fmla="*/ 381124 w 607639"/>
                <a:gd name="connsiteY14" fmla="*/ 309359 h 606722"/>
                <a:gd name="connsiteX15" fmla="*/ 95969 w 607639"/>
                <a:gd name="connsiteY15" fmla="*/ 309359 h 606722"/>
                <a:gd name="connsiteX16" fmla="*/ 95969 w 607639"/>
                <a:gd name="connsiteY16" fmla="*/ 213178 h 606722"/>
                <a:gd name="connsiteX17" fmla="*/ 381124 w 607639"/>
                <a:gd name="connsiteY17" fmla="*/ 213178 h 606722"/>
                <a:gd name="connsiteX18" fmla="*/ 381124 w 607639"/>
                <a:gd name="connsiteY18" fmla="*/ 249308 h 606722"/>
                <a:gd name="connsiteX19" fmla="*/ 95969 w 607639"/>
                <a:gd name="connsiteY19" fmla="*/ 249308 h 606722"/>
                <a:gd name="connsiteX20" fmla="*/ 95969 w 607639"/>
                <a:gd name="connsiteY20" fmla="*/ 153127 h 606722"/>
                <a:gd name="connsiteX21" fmla="*/ 381124 w 607639"/>
                <a:gd name="connsiteY21" fmla="*/ 153127 h 606722"/>
                <a:gd name="connsiteX22" fmla="*/ 381124 w 607639"/>
                <a:gd name="connsiteY22" fmla="*/ 189186 h 606722"/>
                <a:gd name="connsiteX23" fmla="*/ 95969 w 607639"/>
                <a:gd name="connsiteY23" fmla="*/ 189186 h 606722"/>
                <a:gd name="connsiteX24" fmla="*/ 563395 w 607639"/>
                <a:gd name="connsiteY24" fmla="*/ 110533 h 606722"/>
                <a:gd name="connsiteX25" fmla="*/ 555294 w 607639"/>
                <a:gd name="connsiteY25" fmla="*/ 121732 h 606722"/>
                <a:gd name="connsiteX26" fmla="*/ 555294 w 607639"/>
                <a:gd name="connsiteY26" fmla="*/ 448735 h 606722"/>
                <a:gd name="connsiteX27" fmla="*/ 571496 w 607639"/>
                <a:gd name="connsiteY27" fmla="*/ 448735 h 606722"/>
                <a:gd name="connsiteX28" fmla="*/ 571496 w 607639"/>
                <a:gd name="connsiteY28" fmla="*/ 121732 h 606722"/>
                <a:gd name="connsiteX29" fmla="*/ 163924 w 607639"/>
                <a:gd name="connsiteY29" fmla="*/ 93076 h 606722"/>
                <a:gd name="connsiteX30" fmla="*/ 313099 w 607639"/>
                <a:gd name="connsiteY30" fmla="*/ 93076 h 606722"/>
                <a:gd name="connsiteX31" fmla="*/ 313099 w 607639"/>
                <a:gd name="connsiteY31" fmla="*/ 129135 h 606722"/>
                <a:gd name="connsiteX32" fmla="*/ 163924 w 607639"/>
                <a:gd name="connsiteY32" fmla="*/ 129135 h 606722"/>
                <a:gd name="connsiteX33" fmla="*/ 563395 w 607639"/>
                <a:gd name="connsiteY33" fmla="*/ 49114 h 606722"/>
                <a:gd name="connsiteX34" fmla="*/ 607639 w 607639"/>
                <a:gd name="connsiteY34" fmla="*/ 110088 h 606722"/>
                <a:gd name="connsiteX35" fmla="*/ 607639 w 607639"/>
                <a:gd name="connsiteY35" fmla="*/ 544907 h 606722"/>
                <a:gd name="connsiteX36" fmla="*/ 519150 w 607639"/>
                <a:gd name="connsiteY36" fmla="*/ 544907 h 606722"/>
                <a:gd name="connsiteX37" fmla="*/ 519150 w 607639"/>
                <a:gd name="connsiteY37" fmla="*/ 110088 h 606722"/>
                <a:gd name="connsiteX38" fmla="*/ 36138 w 607639"/>
                <a:gd name="connsiteY38" fmla="*/ 36082 h 606722"/>
                <a:gd name="connsiteX39" fmla="*/ 36138 w 607639"/>
                <a:gd name="connsiteY39" fmla="*/ 570640 h 606722"/>
                <a:gd name="connsiteX40" fmla="*/ 440955 w 607639"/>
                <a:gd name="connsiteY40" fmla="*/ 570640 h 606722"/>
                <a:gd name="connsiteX41" fmla="*/ 440955 w 607639"/>
                <a:gd name="connsiteY41" fmla="*/ 36082 h 606722"/>
                <a:gd name="connsiteX42" fmla="*/ 0 w 607639"/>
                <a:gd name="connsiteY42" fmla="*/ 0 h 606722"/>
                <a:gd name="connsiteX43" fmla="*/ 477093 w 607639"/>
                <a:gd name="connsiteY43" fmla="*/ 0 h 606722"/>
                <a:gd name="connsiteX44" fmla="*/ 477093 w 607639"/>
                <a:gd name="connsiteY44" fmla="*/ 606722 h 606722"/>
                <a:gd name="connsiteX45" fmla="*/ 0 w 607639"/>
                <a:gd name="connsiteY45" fmla="*/ 606722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7639" h="606722">
                  <a:moveTo>
                    <a:pt x="555294" y="484822"/>
                  </a:moveTo>
                  <a:lnTo>
                    <a:pt x="555294" y="508820"/>
                  </a:lnTo>
                  <a:lnTo>
                    <a:pt x="571496" y="508820"/>
                  </a:lnTo>
                  <a:lnTo>
                    <a:pt x="571496" y="484822"/>
                  </a:lnTo>
                  <a:close/>
                  <a:moveTo>
                    <a:pt x="95969" y="477587"/>
                  </a:moveTo>
                  <a:lnTo>
                    <a:pt x="381124" y="477587"/>
                  </a:lnTo>
                  <a:lnTo>
                    <a:pt x="381124" y="513575"/>
                  </a:lnTo>
                  <a:lnTo>
                    <a:pt x="95969" y="513575"/>
                  </a:lnTo>
                  <a:close/>
                  <a:moveTo>
                    <a:pt x="95969" y="417536"/>
                  </a:moveTo>
                  <a:lnTo>
                    <a:pt x="381124" y="417536"/>
                  </a:lnTo>
                  <a:lnTo>
                    <a:pt x="381124" y="453524"/>
                  </a:lnTo>
                  <a:lnTo>
                    <a:pt x="95969" y="453524"/>
                  </a:lnTo>
                  <a:close/>
                  <a:moveTo>
                    <a:pt x="95969" y="273300"/>
                  </a:moveTo>
                  <a:lnTo>
                    <a:pt x="381124" y="273300"/>
                  </a:lnTo>
                  <a:lnTo>
                    <a:pt x="381124" y="309359"/>
                  </a:lnTo>
                  <a:lnTo>
                    <a:pt x="95969" y="309359"/>
                  </a:lnTo>
                  <a:close/>
                  <a:moveTo>
                    <a:pt x="95969" y="213178"/>
                  </a:moveTo>
                  <a:lnTo>
                    <a:pt x="381124" y="213178"/>
                  </a:lnTo>
                  <a:lnTo>
                    <a:pt x="381124" y="249308"/>
                  </a:lnTo>
                  <a:lnTo>
                    <a:pt x="95969" y="249308"/>
                  </a:lnTo>
                  <a:close/>
                  <a:moveTo>
                    <a:pt x="95969" y="153127"/>
                  </a:moveTo>
                  <a:lnTo>
                    <a:pt x="381124" y="153127"/>
                  </a:lnTo>
                  <a:lnTo>
                    <a:pt x="381124" y="189186"/>
                  </a:lnTo>
                  <a:lnTo>
                    <a:pt x="95969" y="189186"/>
                  </a:lnTo>
                  <a:close/>
                  <a:moveTo>
                    <a:pt x="563395" y="110533"/>
                  </a:moveTo>
                  <a:lnTo>
                    <a:pt x="555294" y="121732"/>
                  </a:lnTo>
                  <a:lnTo>
                    <a:pt x="555294" y="448735"/>
                  </a:lnTo>
                  <a:lnTo>
                    <a:pt x="571496" y="448735"/>
                  </a:lnTo>
                  <a:lnTo>
                    <a:pt x="571496" y="121732"/>
                  </a:lnTo>
                  <a:close/>
                  <a:moveTo>
                    <a:pt x="163924" y="93076"/>
                  </a:moveTo>
                  <a:lnTo>
                    <a:pt x="313099" y="93076"/>
                  </a:lnTo>
                  <a:lnTo>
                    <a:pt x="313099" y="129135"/>
                  </a:lnTo>
                  <a:lnTo>
                    <a:pt x="163924" y="129135"/>
                  </a:lnTo>
                  <a:close/>
                  <a:moveTo>
                    <a:pt x="563395" y="49114"/>
                  </a:moveTo>
                  <a:lnTo>
                    <a:pt x="607639" y="110088"/>
                  </a:lnTo>
                  <a:lnTo>
                    <a:pt x="607639" y="544907"/>
                  </a:lnTo>
                  <a:lnTo>
                    <a:pt x="519150" y="544907"/>
                  </a:lnTo>
                  <a:lnTo>
                    <a:pt x="519150" y="110088"/>
                  </a:lnTo>
                  <a:close/>
                  <a:moveTo>
                    <a:pt x="36138" y="36082"/>
                  </a:moveTo>
                  <a:lnTo>
                    <a:pt x="36138" y="570640"/>
                  </a:lnTo>
                  <a:lnTo>
                    <a:pt x="440955" y="570640"/>
                  </a:lnTo>
                  <a:lnTo>
                    <a:pt x="440955" y="36082"/>
                  </a:lnTo>
                  <a:close/>
                  <a:moveTo>
                    <a:pt x="0" y="0"/>
                  </a:moveTo>
                  <a:lnTo>
                    <a:pt x="477093" y="0"/>
                  </a:lnTo>
                  <a:lnTo>
                    <a:pt x="477093" y="606722"/>
                  </a:lnTo>
                  <a:lnTo>
                    <a:pt x="0" y="6067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601438" y="2019891"/>
            <a:ext cx="1808704" cy="2007003"/>
            <a:chOff x="9533235" y="2041122"/>
            <a:chExt cx="2173718" cy="2412036"/>
          </a:xfrm>
        </p:grpSpPr>
        <p:grpSp>
          <p:nvGrpSpPr>
            <p:cNvPr id="22" name="组合 21"/>
            <p:cNvGrpSpPr/>
            <p:nvPr/>
          </p:nvGrpSpPr>
          <p:grpSpPr>
            <a:xfrm>
              <a:off x="9533235" y="2041122"/>
              <a:ext cx="2173718" cy="2412036"/>
              <a:chOff x="9847560" y="2103823"/>
              <a:chExt cx="2173718" cy="2412036"/>
            </a:xfrm>
          </p:grpSpPr>
          <p:sp>
            <p:nvSpPr>
              <p:cNvPr id="24" name="菱形 23"/>
              <p:cNvSpPr/>
              <p:nvPr/>
            </p:nvSpPr>
            <p:spPr>
              <a:xfrm>
                <a:off x="9847560" y="2103823"/>
                <a:ext cx="2173718" cy="2173718"/>
              </a:xfrm>
              <a:prstGeom prst="diamond">
                <a:avLst/>
              </a:prstGeom>
              <a:solidFill>
                <a:srgbClr val="8590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菱形 24"/>
              <p:cNvSpPr/>
              <p:nvPr/>
            </p:nvSpPr>
            <p:spPr>
              <a:xfrm>
                <a:off x="9847560" y="2342141"/>
                <a:ext cx="2173718" cy="2173718"/>
              </a:xfrm>
              <a:prstGeom prst="diamond">
                <a:avLst/>
              </a:prstGeom>
              <a:solidFill>
                <a:srgbClr val="2A38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worldwide_342198"/>
            <p:cNvSpPr>
              <a:spLocks noChangeAspect="1"/>
            </p:cNvSpPr>
            <p:nvPr/>
          </p:nvSpPr>
          <p:spPr bwMode="auto">
            <a:xfrm>
              <a:off x="10315251" y="3072648"/>
              <a:ext cx="609685" cy="608765"/>
            </a:xfrm>
            <a:custGeom>
              <a:avLst/>
              <a:gdLst>
                <a:gd name="connsiteX0" fmla="*/ 303749 w 607639"/>
                <a:gd name="connsiteY0" fmla="*/ 579131 h 606723"/>
                <a:gd name="connsiteX1" fmla="*/ 317545 w 607639"/>
                <a:gd name="connsiteY1" fmla="*/ 592927 h 606723"/>
                <a:gd name="connsiteX2" fmla="*/ 303749 w 607639"/>
                <a:gd name="connsiteY2" fmla="*/ 606723 h 606723"/>
                <a:gd name="connsiteX3" fmla="*/ 289953 w 607639"/>
                <a:gd name="connsiteY3" fmla="*/ 592927 h 606723"/>
                <a:gd name="connsiteX4" fmla="*/ 303749 w 607639"/>
                <a:gd name="connsiteY4" fmla="*/ 579131 h 606723"/>
                <a:gd name="connsiteX5" fmla="*/ 378831 w 607639"/>
                <a:gd name="connsiteY5" fmla="*/ 569252 h 606723"/>
                <a:gd name="connsiteX6" fmla="*/ 392627 w 607639"/>
                <a:gd name="connsiteY6" fmla="*/ 583013 h 606723"/>
                <a:gd name="connsiteX7" fmla="*/ 378831 w 607639"/>
                <a:gd name="connsiteY7" fmla="*/ 596774 h 606723"/>
                <a:gd name="connsiteX8" fmla="*/ 365035 w 607639"/>
                <a:gd name="connsiteY8" fmla="*/ 583013 h 606723"/>
                <a:gd name="connsiteX9" fmla="*/ 378831 w 607639"/>
                <a:gd name="connsiteY9" fmla="*/ 569252 h 606723"/>
                <a:gd name="connsiteX10" fmla="*/ 228668 w 607639"/>
                <a:gd name="connsiteY10" fmla="*/ 569252 h 606723"/>
                <a:gd name="connsiteX11" fmla="*/ 242464 w 607639"/>
                <a:gd name="connsiteY11" fmla="*/ 583013 h 606723"/>
                <a:gd name="connsiteX12" fmla="*/ 228668 w 607639"/>
                <a:gd name="connsiteY12" fmla="*/ 596774 h 606723"/>
                <a:gd name="connsiteX13" fmla="*/ 214872 w 607639"/>
                <a:gd name="connsiteY13" fmla="*/ 583013 h 606723"/>
                <a:gd name="connsiteX14" fmla="*/ 228668 w 607639"/>
                <a:gd name="connsiteY14" fmla="*/ 569252 h 606723"/>
                <a:gd name="connsiteX15" fmla="*/ 448796 w 607639"/>
                <a:gd name="connsiteY15" fmla="*/ 540320 h 606723"/>
                <a:gd name="connsiteX16" fmla="*/ 462627 w 607639"/>
                <a:gd name="connsiteY16" fmla="*/ 554116 h 606723"/>
                <a:gd name="connsiteX17" fmla="*/ 448796 w 607639"/>
                <a:gd name="connsiteY17" fmla="*/ 567912 h 606723"/>
                <a:gd name="connsiteX18" fmla="*/ 434965 w 607639"/>
                <a:gd name="connsiteY18" fmla="*/ 554116 h 606723"/>
                <a:gd name="connsiteX19" fmla="*/ 448796 w 607639"/>
                <a:gd name="connsiteY19" fmla="*/ 540320 h 606723"/>
                <a:gd name="connsiteX20" fmla="*/ 158879 w 607639"/>
                <a:gd name="connsiteY20" fmla="*/ 540320 h 606723"/>
                <a:gd name="connsiteX21" fmla="*/ 172675 w 607639"/>
                <a:gd name="connsiteY21" fmla="*/ 554116 h 606723"/>
                <a:gd name="connsiteX22" fmla="*/ 158879 w 607639"/>
                <a:gd name="connsiteY22" fmla="*/ 567912 h 606723"/>
                <a:gd name="connsiteX23" fmla="*/ 145083 w 607639"/>
                <a:gd name="connsiteY23" fmla="*/ 554116 h 606723"/>
                <a:gd name="connsiteX24" fmla="*/ 158879 w 607639"/>
                <a:gd name="connsiteY24" fmla="*/ 540320 h 606723"/>
                <a:gd name="connsiteX25" fmla="*/ 508813 w 607639"/>
                <a:gd name="connsiteY25" fmla="*/ 494311 h 606723"/>
                <a:gd name="connsiteX26" fmla="*/ 522609 w 607639"/>
                <a:gd name="connsiteY26" fmla="*/ 508072 h 606723"/>
                <a:gd name="connsiteX27" fmla="*/ 508813 w 607639"/>
                <a:gd name="connsiteY27" fmla="*/ 521833 h 606723"/>
                <a:gd name="connsiteX28" fmla="*/ 495017 w 607639"/>
                <a:gd name="connsiteY28" fmla="*/ 508072 h 606723"/>
                <a:gd name="connsiteX29" fmla="*/ 508813 w 607639"/>
                <a:gd name="connsiteY29" fmla="*/ 494311 h 606723"/>
                <a:gd name="connsiteX30" fmla="*/ 98756 w 607639"/>
                <a:gd name="connsiteY30" fmla="*/ 494311 h 606723"/>
                <a:gd name="connsiteX31" fmla="*/ 112622 w 607639"/>
                <a:gd name="connsiteY31" fmla="*/ 508072 h 606723"/>
                <a:gd name="connsiteX32" fmla="*/ 98756 w 607639"/>
                <a:gd name="connsiteY32" fmla="*/ 521833 h 606723"/>
                <a:gd name="connsiteX33" fmla="*/ 84890 w 607639"/>
                <a:gd name="connsiteY33" fmla="*/ 508072 h 606723"/>
                <a:gd name="connsiteX34" fmla="*/ 98756 w 607639"/>
                <a:gd name="connsiteY34" fmla="*/ 494311 h 606723"/>
                <a:gd name="connsiteX35" fmla="*/ 554997 w 607639"/>
                <a:gd name="connsiteY35" fmla="*/ 434331 h 606723"/>
                <a:gd name="connsiteX36" fmla="*/ 568828 w 607639"/>
                <a:gd name="connsiteY36" fmla="*/ 448092 h 606723"/>
                <a:gd name="connsiteX37" fmla="*/ 554997 w 607639"/>
                <a:gd name="connsiteY37" fmla="*/ 461853 h 606723"/>
                <a:gd name="connsiteX38" fmla="*/ 541166 w 607639"/>
                <a:gd name="connsiteY38" fmla="*/ 448092 h 606723"/>
                <a:gd name="connsiteX39" fmla="*/ 554997 w 607639"/>
                <a:gd name="connsiteY39" fmla="*/ 434331 h 606723"/>
                <a:gd name="connsiteX40" fmla="*/ 52642 w 607639"/>
                <a:gd name="connsiteY40" fmla="*/ 434331 h 606723"/>
                <a:gd name="connsiteX41" fmla="*/ 66473 w 607639"/>
                <a:gd name="connsiteY41" fmla="*/ 448092 h 606723"/>
                <a:gd name="connsiteX42" fmla="*/ 52642 w 607639"/>
                <a:gd name="connsiteY42" fmla="*/ 461853 h 606723"/>
                <a:gd name="connsiteX43" fmla="*/ 38811 w 607639"/>
                <a:gd name="connsiteY43" fmla="*/ 448092 h 606723"/>
                <a:gd name="connsiteX44" fmla="*/ 52642 w 607639"/>
                <a:gd name="connsiteY44" fmla="*/ 434331 h 606723"/>
                <a:gd name="connsiteX45" fmla="*/ 230784 w 607639"/>
                <a:gd name="connsiteY45" fmla="*/ 413730 h 606723"/>
                <a:gd name="connsiteX46" fmla="*/ 289978 w 607639"/>
                <a:gd name="connsiteY46" fmla="*/ 493803 h 606723"/>
                <a:gd name="connsiteX47" fmla="*/ 289978 w 607639"/>
                <a:gd name="connsiteY47" fmla="*/ 413730 h 606723"/>
                <a:gd name="connsiteX48" fmla="*/ 145331 w 607639"/>
                <a:gd name="connsiteY48" fmla="*/ 413730 h 606723"/>
                <a:gd name="connsiteX49" fmla="*/ 235413 w 607639"/>
                <a:gd name="connsiteY49" fmla="*/ 483761 h 606723"/>
                <a:gd name="connsiteX50" fmla="*/ 201766 w 607639"/>
                <a:gd name="connsiteY50" fmla="*/ 413730 h 606723"/>
                <a:gd name="connsiteX51" fmla="*/ 583894 w 607639"/>
                <a:gd name="connsiteY51" fmla="*/ 364612 h 606723"/>
                <a:gd name="connsiteX52" fmla="*/ 597690 w 607639"/>
                <a:gd name="connsiteY52" fmla="*/ 378408 h 606723"/>
                <a:gd name="connsiteX53" fmla="*/ 583894 w 607639"/>
                <a:gd name="connsiteY53" fmla="*/ 392204 h 606723"/>
                <a:gd name="connsiteX54" fmla="*/ 570098 w 607639"/>
                <a:gd name="connsiteY54" fmla="*/ 378408 h 606723"/>
                <a:gd name="connsiteX55" fmla="*/ 583894 w 607639"/>
                <a:gd name="connsiteY55" fmla="*/ 364612 h 606723"/>
                <a:gd name="connsiteX56" fmla="*/ 23710 w 607639"/>
                <a:gd name="connsiteY56" fmla="*/ 364471 h 606723"/>
                <a:gd name="connsiteX57" fmla="*/ 37541 w 607639"/>
                <a:gd name="connsiteY57" fmla="*/ 378302 h 606723"/>
                <a:gd name="connsiteX58" fmla="*/ 23710 w 607639"/>
                <a:gd name="connsiteY58" fmla="*/ 392133 h 606723"/>
                <a:gd name="connsiteX59" fmla="*/ 9879 w 607639"/>
                <a:gd name="connsiteY59" fmla="*/ 378302 h 606723"/>
                <a:gd name="connsiteX60" fmla="*/ 23710 w 607639"/>
                <a:gd name="connsiteY60" fmla="*/ 364471 h 606723"/>
                <a:gd name="connsiteX61" fmla="*/ 593808 w 607639"/>
                <a:gd name="connsiteY61" fmla="*/ 289530 h 606723"/>
                <a:gd name="connsiteX62" fmla="*/ 607639 w 607639"/>
                <a:gd name="connsiteY62" fmla="*/ 303326 h 606723"/>
                <a:gd name="connsiteX63" fmla="*/ 593808 w 607639"/>
                <a:gd name="connsiteY63" fmla="*/ 317122 h 606723"/>
                <a:gd name="connsiteX64" fmla="*/ 579977 w 607639"/>
                <a:gd name="connsiteY64" fmla="*/ 303326 h 606723"/>
                <a:gd name="connsiteX65" fmla="*/ 593808 w 607639"/>
                <a:gd name="connsiteY65" fmla="*/ 289530 h 606723"/>
                <a:gd name="connsiteX66" fmla="*/ 13796 w 607639"/>
                <a:gd name="connsiteY66" fmla="*/ 289530 h 606723"/>
                <a:gd name="connsiteX67" fmla="*/ 27592 w 607639"/>
                <a:gd name="connsiteY67" fmla="*/ 303326 h 606723"/>
                <a:gd name="connsiteX68" fmla="*/ 13796 w 607639"/>
                <a:gd name="connsiteY68" fmla="*/ 317122 h 606723"/>
                <a:gd name="connsiteX69" fmla="*/ 0 w 607639"/>
                <a:gd name="connsiteY69" fmla="*/ 303326 h 606723"/>
                <a:gd name="connsiteX70" fmla="*/ 13796 w 607639"/>
                <a:gd name="connsiteY70" fmla="*/ 289530 h 606723"/>
                <a:gd name="connsiteX71" fmla="*/ 317572 w 607639"/>
                <a:gd name="connsiteY71" fmla="*/ 220613 h 606723"/>
                <a:gd name="connsiteX72" fmla="*/ 317572 w 607639"/>
                <a:gd name="connsiteY72" fmla="*/ 386091 h 606723"/>
                <a:gd name="connsiteX73" fmla="*/ 384332 w 607639"/>
                <a:gd name="connsiteY73" fmla="*/ 386091 h 606723"/>
                <a:gd name="connsiteX74" fmla="*/ 393056 w 607639"/>
                <a:gd name="connsiteY74" fmla="*/ 317127 h 606723"/>
                <a:gd name="connsiteX75" fmla="*/ 359052 w 607639"/>
                <a:gd name="connsiteY75" fmla="*/ 317127 h 606723"/>
                <a:gd name="connsiteX76" fmla="*/ 345255 w 607639"/>
                <a:gd name="connsiteY76" fmla="*/ 303352 h 606723"/>
                <a:gd name="connsiteX77" fmla="*/ 359052 w 607639"/>
                <a:gd name="connsiteY77" fmla="*/ 289577 h 606723"/>
                <a:gd name="connsiteX78" fmla="*/ 393234 w 607639"/>
                <a:gd name="connsiteY78" fmla="*/ 289577 h 606723"/>
                <a:gd name="connsiteX79" fmla="*/ 384510 w 607639"/>
                <a:gd name="connsiteY79" fmla="*/ 220613 h 606723"/>
                <a:gd name="connsiteX80" fmla="*/ 223129 w 607639"/>
                <a:gd name="connsiteY80" fmla="*/ 220613 h 606723"/>
                <a:gd name="connsiteX81" fmla="*/ 214405 w 607639"/>
                <a:gd name="connsiteY81" fmla="*/ 289577 h 606723"/>
                <a:gd name="connsiteX82" fmla="*/ 289978 w 607639"/>
                <a:gd name="connsiteY82" fmla="*/ 289577 h 606723"/>
                <a:gd name="connsiteX83" fmla="*/ 289978 w 607639"/>
                <a:gd name="connsiteY83" fmla="*/ 220613 h 606723"/>
                <a:gd name="connsiteX84" fmla="*/ 129398 w 607639"/>
                <a:gd name="connsiteY84" fmla="*/ 220613 h 606723"/>
                <a:gd name="connsiteX85" fmla="*/ 110438 w 607639"/>
                <a:gd name="connsiteY85" fmla="*/ 303352 h 606723"/>
                <a:gd name="connsiteX86" fmla="*/ 129398 w 607639"/>
                <a:gd name="connsiteY86" fmla="*/ 386091 h 606723"/>
                <a:gd name="connsiteX87" fmla="*/ 289978 w 607639"/>
                <a:gd name="connsiteY87" fmla="*/ 386091 h 606723"/>
                <a:gd name="connsiteX88" fmla="*/ 289978 w 607639"/>
                <a:gd name="connsiteY88" fmla="*/ 317216 h 606723"/>
                <a:gd name="connsiteX89" fmla="*/ 214405 w 607639"/>
                <a:gd name="connsiteY89" fmla="*/ 317216 h 606723"/>
                <a:gd name="connsiteX90" fmla="*/ 216008 w 607639"/>
                <a:gd name="connsiteY90" fmla="*/ 343344 h 606723"/>
                <a:gd name="connsiteX91" fmla="*/ 203724 w 607639"/>
                <a:gd name="connsiteY91" fmla="*/ 358452 h 606723"/>
                <a:gd name="connsiteX92" fmla="*/ 188592 w 607639"/>
                <a:gd name="connsiteY92" fmla="*/ 346188 h 606723"/>
                <a:gd name="connsiteX93" fmla="*/ 186722 w 607639"/>
                <a:gd name="connsiteY93" fmla="*/ 317127 h 606723"/>
                <a:gd name="connsiteX94" fmla="*/ 151918 w 607639"/>
                <a:gd name="connsiteY94" fmla="*/ 317127 h 606723"/>
                <a:gd name="connsiteX95" fmla="*/ 138121 w 607639"/>
                <a:gd name="connsiteY95" fmla="*/ 303352 h 606723"/>
                <a:gd name="connsiteX96" fmla="*/ 151918 w 607639"/>
                <a:gd name="connsiteY96" fmla="*/ 289577 h 606723"/>
                <a:gd name="connsiteX97" fmla="*/ 186811 w 607639"/>
                <a:gd name="connsiteY97" fmla="*/ 289577 h 606723"/>
                <a:gd name="connsiteX98" fmla="*/ 194733 w 607639"/>
                <a:gd name="connsiteY98" fmla="*/ 220613 h 606723"/>
                <a:gd name="connsiteX99" fmla="*/ 583894 w 607639"/>
                <a:gd name="connsiteY99" fmla="*/ 214660 h 606723"/>
                <a:gd name="connsiteX100" fmla="*/ 597690 w 607639"/>
                <a:gd name="connsiteY100" fmla="*/ 228456 h 606723"/>
                <a:gd name="connsiteX101" fmla="*/ 583894 w 607639"/>
                <a:gd name="connsiteY101" fmla="*/ 242252 h 606723"/>
                <a:gd name="connsiteX102" fmla="*/ 570098 w 607639"/>
                <a:gd name="connsiteY102" fmla="*/ 228456 h 606723"/>
                <a:gd name="connsiteX103" fmla="*/ 583894 w 607639"/>
                <a:gd name="connsiteY103" fmla="*/ 214660 h 606723"/>
                <a:gd name="connsiteX104" fmla="*/ 23675 w 607639"/>
                <a:gd name="connsiteY104" fmla="*/ 214660 h 606723"/>
                <a:gd name="connsiteX105" fmla="*/ 37471 w 607639"/>
                <a:gd name="connsiteY105" fmla="*/ 228421 h 606723"/>
                <a:gd name="connsiteX106" fmla="*/ 23675 w 607639"/>
                <a:gd name="connsiteY106" fmla="*/ 242182 h 606723"/>
                <a:gd name="connsiteX107" fmla="*/ 9879 w 607639"/>
                <a:gd name="connsiteY107" fmla="*/ 228421 h 606723"/>
                <a:gd name="connsiteX108" fmla="*/ 23675 w 607639"/>
                <a:gd name="connsiteY108" fmla="*/ 214660 h 606723"/>
                <a:gd name="connsiteX109" fmla="*/ 554962 w 607639"/>
                <a:gd name="connsiteY109" fmla="*/ 144800 h 606723"/>
                <a:gd name="connsiteX110" fmla="*/ 568758 w 607639"/>
                <a:gd name="connsiteY110" fmla="*/ 158561 h 606723"/>
                <a:gd name="connsiteX111" fmla="*/ 554962 w 607639"/>
                <a:gd name="connsiteY111" fmla="*/ 172322 h 606723"/>
                <a:gd name="connsiteX112" fmla="*/ 541166 w 607639"/>
                <a:gd name="connsiteY112" fmla="*/ 158561 h 606723"/>
                <a:gd name="connsiteX113" fmla="*/ 554962 w 607639"/>
                <a:gd name="connsiteY113" fmla="*/ 144800 h 606723"/>
                <a:gd name="connsiteX114" fmla="*/ 52678 w 607639"/>
                <a:gd name="connsiteY114" fmla="*/ 144800 h 606723"/>
                <a:gd name="connsiteX115" fmla="*/ 66474 w 607639"/>
                <a:gd name="connsiteY115" fmla="*/ 158561 h 606723"/>
                <a:gd name="connsiteX116" fmla="*/ 52678 w 607639"/>
                <a:gd name="connsiteY116" fmla="*/ 172322 h 606723"/>
                <a:gd name="connsiteX117" fmla="*/ 38882 w 607639"/>
                <a:gd name="connsiteY117" fmla="*/ 158561 h 606723"/>
                <a:gd name="connsiteX118" fmla="*/ 52678 w 607639"/>
                <a:gd name="connsiteY118" fmla="*/ 144800 h 606723"/>
                <a:gd name="connsiteX119" fmla="*/ 235502 w 607639"/>
                <a:gd name="connsiteY119" fmla="*/ 123032 h 606723"/>
                <a:gd name="connsiteX120" fmla="*/ 145331 w 607639"/>
                <a:gd name="connsiteY120" fmla="*/ 193063 h 606723"/>
                <a:gd name="connsiteX121" fmla="*/ 201766 w 607639"/>
                <a:gd name="connsiteY121" fmla="*/ 193063 h 606723"/>
                <a:gd name="connsiteX122" fmla="*/ 235502 w 607639"/>
                <a:gd name="connsiteY122" fmla="*/ 123032 h 606723"/>
                <a:gd name="connsiteX123" fmla="*/ 371959 w 607639"/>
                <a:gd name="connsiteY123" fmla="*/ 122854 h 606723"/>
                <a:gd name="connsiteX124" fmla="*/ 405873 w 607639"/>
                <a:gd name="connsiteY124" fmla="*/ 193063 h 606723"/>
                <a:gd name="connsiteX125" fmla="*/ 428127 w 607639"/>
                <a:gd name="connsiteY125" fmla="*/ 193063 h 606723"/>
                <a:gd name="connsiteX126" fmla="*/ 441924 w 607639"/>
                <a:gd name="connsiteY126" fmla="*/ 206838 h 606723"/>
                <a:gd name="connsiteX127" fmla="*/ 428127 w 607639"/>
                <a:gd name="connsiteY127" fmla="*/ 220613 h 606723"/>
                <a:gd name="connsiteX128" fmla="*/ 412906 w 607639"/>
                <a:gd name="connsiteY128" fmla="*/ 220613 h 606723"/>
                <a:gd name="connsiteX129" fmla="*/ 420828 w 607639"/>
                <a:gd name="connsiteY129" fmla="*/ 289577 h 606723"/>
                <a:gd name="connsiteX130" fmla="*/ 496667 w 607639"/>
                <a:gd name="connsiteY130" fmla="*/ 289577 h 606723"/>
                <a:gd name="connsiteX131" fmla="*/ 440500 w 607639"/>
                <a:gd name="connsiteY131" fmla="*/ 166845 h 606723"/>
                <a:gd name="connsiteX132" fmla="*/ 371959 w 607639"/>
                <a:gd name="connsiteY132" fmla="*/ 122854 h 606723"/>
                <a:gd name="connsiteX133" fmla="*/ 303775 w 607639"/>
                <a:gd name="connsiteY133" fmla="*/ 110323 h 606723"/>
                <a:gd name="connsiteX134" fmla="*/ 230784 w 607639"/>
                <a:gd name="connsiteY134" fmla="*/ 193063 h 606723"/>
                <a:gd name="connsiteX135" fmla="*/ 289978 w 607639"/>
                <a:gd name="connsiteY135" fmla="*/ 193063 h 606723"/>
                <a:gd name="connsiteX136" fmla="*/ 289978 w 607639"/>
                <a:gd name="connsiteY136" fmla="*/ 151737 h 606723"/>
                <a:gd name="connsiteX137" fmla="*/ 303775 w 607639"/>
                <a:gd name="connsiteY137" fmla="*/ 137962 h 606723"/>
                <a:gd name="connsiteX138" fmla="*/ 317572 w 607639"/>
                <a:gd name="connsiteY138" fmla="*/ 151737 h 606723"/>
                <a:gd name="connsiteX139" fmla="*/ 317572 w 607639"/>
                <a:gd name="connsiteY139" fmla="*/ 193063 h 606723"/>
                <a:gd name="connsiteX140" fmla="*/ 376855 w 607639"/>
                <a:gd name="connsiteY140" fmla="*/ 193063 h 606723"/>
                <a:gd name="connsiteX141" fmla="*/ 303775 w 607639"/>
                <a:gd name="connsiteY141" fmla="*/ 110323 h 606723"/>
                <a:gd name="connsiteX142" fmla="*/ 508813 w 607639"/>
                <a:gd name="connsiteY142" fmla="*/ 84820 h 606723"/>
                <a:gd name="connsiteX143" fmla="*/ 522609 w 607639"/>
                <a:gd name="connsiteY143" fmla="*/ 98616 h 606723"/>
                <a:gd name="connsiteX144" fmla="*/ 508813 w 607639"/>
                <a:gd name="connsiteY144" fmla="*/ 112412 h 606723"/>
                <a:gd name="connsiteX145" fmla="*/ 495017 w 607639"/>
                <a:gd name="connsiteY145" fmla="*/ 98616 h 606723"/>
                <a:gd name="connsiteX146" fmla="*/ 508813 w 607639"/>
                <a:gd name="connsiteY146" fmla="*/ 84820 h 606723"/>
                <a:gd name="connsiteX147" fmla="*/ 98756 w 607639"/>
                <a:gd name="connsiteY147" fmla="*/ 84820 h 606723"/>
                <a:gd name="connsiteX148" fmla="*/ 112622 w 607639"/>
                <a:gd name="connsiteY148" fmla="*/ 98616 h 606723"/>
                <a:gd name="connsiteX149" fmla="*/ 98756 w 607639"/>
                <a:gd name="connsiteY149" fmla="*/ 112412 h 606723"/>
                <a:gd name="connsiteX150" fmla="*/ 84890 w 607639"/>
                <a:gd name="connsiteY150" fmla="*/ 98616 h 606723"/>
                <a:gd name="connsiteX151" fmla="*/ 98756 w 607639"/>
                <a:gd name="connsiteY151" fmla="*/ 84820 h 606723"/>
                <a:gd name="connsiteX152" fmla="*/ 303775 w 607639"/>
                <a:gd name="connsiteY152" fmla="*/ 82773 h 606723"/>
                <a:gd name="connsiteX153" fmla="*/ 524795 w 607639"/>
                <a:gd name="connsiteY153" fmla="*/ 303352 h 606723"/>
                <a:gd name="connsiteX154" fmla="*/ 510998 w 607639"/>
                <a:gd name="connsiteY154" fmla="*/ 317127 h 606723"/>
                <a:gd name="connsiteX155" fmla="*/ 510998 w 607639"/>
                <a:gd name="connsiteY155" fmla="*/ 317216 h 606723"/>
                <a:gd name="connsiteX156" fmla="*/ 420650 w 607639"/>
                <a:gd name="connsiteY156" fmla="*/ 317216 h 606723"/>
                <a:gd name="connsiteX157" fmla="*/ 412549 w 607639"/>
                <a:gd name="connsiteY157" fmla="*/ 386091 h 606723"/>
                <a:gd name="connsiteX158" fmla="*/ 428127 w 607639"/>
                <a:gd name="connsiteY158" fmla="*/ 386091 h 606723"/>
                <a:gd name="connsiteX159" fmla="*/ 441924 w 607639"/>
                <a:gd name="connsiteY159" fmla="*/ 399866 h 606723"/>
                <a:gd name="connsiteX160" fmla="*/ 428127 w 607639"/>
                <a:gd name="connsiteY160" fmla="*/ 413730 h 606723"/>
                <a:gd name="connsiteX161" fmla="*/ 405517 w 607639"/>
                <a:gd name="connsiteY161" fmla="*/ 413730 h 606723"/>
                <a:gd name="connsiteX162" fmla="*/ 399554 w 607639"/>
                <a:gd name="connsiteY162" fmla="*/ 432304 h 606723"/>
                <a:gd name="connsiteX163" fmla="*/ 386647 w 607639"/>
                <a:gd name="connsiteY163" fmla="*/ 441280 h 606723"/>
                <a:gd name="connsiteX164" fmla="*/ 381840 w 607639"/>
                <a:gd name="connsiteY164" fmla="*/ 440391 h 606723"/>
                <a:gd name="connsiteX165" fmla="*/ 373740 w 607639"/>
                <a:gd name="connsiteY165" fmla="*/ 422617 h 606723"/>
                <a:gd name="connsiteX166" fmla="*/ 376588 w 607639"/>
                <a:gd name="connsiteY166" fmla="*/ 413730 h 606723"/>
                <a:gd name="connsiteX167" fmla="*/ 317572 w 607639"/>
                <a:gd name="connsiteY167" fmla="*/ 413730 h 606723"/>
                <a:gd name="connsiteX168" fmla="*/ 317572 w 607639"/>
                <a:gd name="connsiteY168" fmla="*/ 495847 h 606723"/>
                <a:gd name="connsiteX169" fmla="*/ 490169 w 607639"/>
                <a:gd name="connsiteY169" fmla="*/ 354897 h 606723"/>
                <a:gd name="connsiteX170" fmla="*/ 507171 w 607639"/>
                <a:gd name="connsiteY170" fmla="*/ 345299 h 606723"/>
                <a:gd name="connsiteX171" fmla="*/ 516784 w 607639"/>
                <a:gd name="connsiteY171" fmla="*/ 362185 h 606723"/>
                <a:gd name="connsiteX172" fmla="*/ 303775 w 607639"/>
                <a:gd name="connsiteY172" fmla="*/ 524019 h 606723"/>
                <a:gd name="connsiteX173" fmla="*/ 82844 w 607639"/>
                <a:gd name="connsiteY173" fmla="*/ 303352 h 606723"/>
                <a:gd name="connsiteX174" fmla="*/ 303775 w 607639"/>
                <a:gd name="connsiteY174" fmla="*/ 82773 h 606723"/>
                <a:gd name="connsiteX175" fmla="*/ 448761 w 607639"/>
                <a:gd name="connsiteY175" fmla="*/ 38740 h 606723"/>
                <a:gd name="connsiteX176" fmla="*/ 462557 w 607639"/>
                <a:gd name="connsiteY176" fmla="*/ 52571 h 606723"/>
                <a:gd name="connsiteX177" fmla="*/ 448761 w 607639"/>
                <a:gd name="connsiteY177" fmla="*/ 66402 h 606723"/>
                <a:gd name="connsiteX178" fmla="*/ 434965 w 607639"/>
                <a:gd name="connsiteY178" fmla="*/ 52571 h 606723"/>
                <a:gd name="connsiteX179" fmla="*/ 448761 w 607639"/>
                <a:gd name="connsiteY179" fmla="*/ 38740 h 606723"/>
                <a:gd name="connsiteX180" fmla="*/ 158808 w 607639"/>
                <a:gd name="connsiteY180" fmla="*/ 38740 h 606723"/>
                <a:gd name="connsiteX181" fmla="*/ 172604 w 607639"/>
                <a:gd name="connsiteY181" fmla="*/ 52571 h 606723"/>
                <a:gd name="connsiteX182" fmla="*/ 158808 w 607639"/>
                <a:gd name="connsiteY182" fmla="*/ 66402 h 606723"/>
                <a:gd name="connsiteX183" fmla="*/ 145012 w 607639"/>
                <a:gd name="connsiteY183" fmla="*/ 52571 h 606723"/>
                <a:gd name="connsiteX184" fmla="*/ 158808 w 607639"/>
                <a:gd name="connsiteY184" fmla="*/ 38740 h 606723"/>
                <a:gd name="connsiteX185" fmla="*/ 378866 w 607639"/>
                <a:gd name="connsiteY185" fmla="*/ 9879 h 606723"/>
                <a:gd name="connsiteX186" fmla="*/ 392697 w 607639"/>
                <a:gd name="connsiteY186" fmla="*/ 23640 h 606723"/>
                <a:gd name="connsiteX187" fmla="*/ 378866 w 607639"/>
                <a:gd name="connsiteY187" fmla="*/ 37401 h 606723"/>
                <a:gd name="connsiteX188" fmla="*/ 365035 w 607639"/>
                <a:gd name="connsiteY188" fmla="*/ 23640 h 606723"/>
                <a:gd name="connsiteX189" fmla="*/ 378866 w 607639"/>
                <a:gd name="connsiteY189" fmla="*/ 9879 h 606723"/>
                <a:gd name="connsiteX190" fmla="*/ 228738 w 607639"/>
                <a:gd name="connsiteY190" fmla="*/ 9879 h 606723"/>
                <a:gd name="connsiteX191" fmla="*/ 242534 w 607639"/>
                <a:gd name="connsiteY191" fmla="*/ 23640 h 606723"/>
                <a:gd name="connsiteX192" fmla="*/ 228738 w 607639"/>
                <a:gd name="connsiteY192" fmla="*/ 37401 h 606723"/>
                <a:gd name="connsiteX193" fmla="*/ 214942 w 607639"/>
                <a:gd name="connsiteY193" fmla="*/ 23640 h 606723"/>
                <a:gd name="connsiteX194" fmla="*/ 228738 w 607639"/>
                <a:gd name="connsiteY194" fmla="*/ 9879 h 606723"/>
                <a:gd name="connsiteX195" fmla="*/ 303749 w 607639"/>
                <a:gd name="connsiteY195" fmla="*/ 0 h 606723"/>
                <a:gd name="connsiteX196" fmla="*/ 317545 w 607639"/>
                <a:gd name="connsiteY196" fmla="*/ 13761 h 606723"/>
                <a:gd name="connsiteX197" fmla="*/ 303749 w 607639"/>
                <a:gd name="connsiteY197" fmla="*/ 27522 h 606723"/>
                <a:gd name="connsiteX198" fmla="*/ 289953 w 607639"/>
                <a:gd name="connsiteY198" fmla="*/ 13761 h 606723"/>
                <a:gd name="connsiteX199" fmla="*/ 303749 w 607639"/>
                <a:gd name="connsiteY199" fmla="*/ 0 h 60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607639" h="606723">
                  <a:moveTo>
                    <a:pt x="303749" y="579131"/>
                  </a:moveTo>
                  <a:cubicBezTo>
                    <a:pt x="311368" y="579131"/>
                    <a:pt x="317545" y="585308"/>
                    <a:pt x="317545" y="592927"/>
                  </a:cubicBezTo>
                  <a:cubicBezTo>
                    <a:pt x="317545" y="600546"/>
                    <a:pt x="311368" y="606723"/>
                    <a:pt x="303749" y="606723"/>
                  </a:cubicBezTo>
                  <a:cubicBezTo>
                    <a:pt x="296130" y="606723"/>
                    <a:pt x="289953" y="600546"/>
                    <a:pt x="289953" y="592927"/>
                  </a:cubicBezTo>
                  <a:cubicBezTo>
                    <a:pt x="289953" y="585308"/>
                    <a:pt x="296130" y="579131"/>
                    <a:pt x="303749" y="579131"/>
                  </a:cubicBezTo>
                  <a:close/>
                  <a:moveTo>
                    <a:pt x="378831" y="569252"/>
                  </a:moveTo>
                  <a:cubicBezTo>
                    <a:pt x="386450" y="569252"/>
                    <a:pt x="392627" y="575413"/>
                    <a:pt x="392627" y="583013"/>
                  </a:cubicBezTo>
                  <a:cubicBezTo>
                    <a:pt x="392627" y="590613"/>
                    <a:pt x="386450" y="596774"/>
                    <a:pt x="378831" y="596774"/>
                  </a:cubicBezTo>
                  <a:cubicBezTo>
                    <a:pt x="371212" y="596774"/>
                    <a:pt x="365035" y="590613"/>
                    <a:pt x="365035" y="583013"/>
                  </a:cubicBezTo>
                  <a:cubicBezTo>
                    <a:pt x="365035" y="575413"/>
                    <a:pt x="371212" y="569252"/>
                    <a:pt x="378831" y="569252"/>
                  </a:cubicBezTo>
                  <a:close/>
                  <a:moveTo>
                    <a:pt x="228668" y="569252"/>
                  </a:moveTo>
                  <a:cubicBezTo>
                    <a:pt x="236287" y="569252"/>
                    <a:pt x="242464" y="575413"/>
                    <a:pt x="242464" y="583013"/>
                  </a:cubicBezTo>
                  <a:cubicBezTo>
                    <a:pt x="242464" y="590613"/>
                    <a:pt x="236287" y="596774"/>
                    <a:pt x="228668" y="596774"/>
                  </a:cubicBezTo>
                  <a:cubicBezTo>
                    <a:pt x="221049" y="596774"/>
                    <a:pt x="214872" y="590613"/>
                    <a:pt x="214872" y="583013"/>
                  </a:cubicBezTo>
                  <a:cubicBezTo>
                    <a:pt x="214872" y="575413"/>
                    <a:pt x="221049" y="569252"/>
                    <a:pt x="228668" y="569252"/>
                  </a:cubicBezTo>
                  <a:close/>
                  <a:moveTo>
                    <a:pt x="448796" y="540320"/>
                  </a:moveTo>
                  <a:cubicBezTo>
                    <a:pt x="456435" y="540320"/>
                    <a:pt x="462627" y="546497"/>
                    <a:pt x="462627" y="554116"/>
                  </a:cubicBezTo>
                  <a:cubicBezTo>
                    <a:pt x="462627" y="561735"/>
                    <a:pt x="456435" y="567912"/>
                    <a:pt x="448796" y="567912"/>
                  </a:cubicBezTo>
                  <a:cubicBezTo>
                    <a:pt x="441157" y="567912"/>
                    <a:pt x="434965" y="561735"/>
                    <a:pt x="434965" y="554116"/>
                  </a:cubicBezTo>
                  <a:cubicBezTo>
                    <a:pt x="434965" y="546497"/>
                    <a:pt x="441157" y="540320"/>
                    <a:pt x="448796" y="540320"/>
                  </a:cubicBezTo>
                  <a:close/>
                  <a:moveTo>
                    <a:pt x="158879" y="540320"/>
                  </a:moveTo>
                  <a:cubicBezTo>
                    <a:pt x="166498" y="540320"/>
                    <a:pt x="172675" y="546497"/>
                    <a:pt x="172675" y="554116"/>
                  </a:cubicBezTo>
                  <a:cubicBezTo>
                    <a:pt x="172675" y="561735"/>
                    <a:pt x="166498" y="567912"/>
                    <a:pt x="158879" y="567912"/>
                  </a:cubicBezTo>
                  <a:cubicBezTo>
                    <a:pt x="151260" y="567912"/>
                    <a:pt x="145083" y="561735"/>
                    <a:pt x="145083" y="554116"/>
                  </a:cubicBezTo>
                  <a:cubicBezTo>
                    <a:pt x="145083" y="546497"/>
                    <a:pt x="151260" y="540320"/>
                    <a:pt x="158879" y="540320"/>
                  </a:cubicBezTo>
                  <a:close/>
                  <a:moveTo>
                    <a:pt x="508813" y="494311"/>
                  </a:moveTo>
                  <a:cubicBezTo>
                    <a:pt x="516432" y="494311"/>
                    <a:pt x="522609" y="500472"/>
                    <a:pt x="522609" y="508072"/>
                  </a:cubicBezTo>
                  <a:cubicBezTo>
                    <a:pt x="522609" y="515672"/>
                    <a:pt x="516432" y="521833"/>
                    <a:pt x="508813" y="521833"/>
                  </a:cubicBezTo>
                  <a:cubicBezTo>
                    <a:pt x="501194" y="521833"/>
                    <a:pt x="495017" y="515672"/>
                    <a:pt x="495017" y="508072"/>
                  </a:cubicBezTo>
                  <a:cubicBezTo>
                    <a:pt x="495017" y="500472"/>
                    <a:pt x="501194" y="494311"/>
                    <a:pt x="508813" y="494311"/>
                  </a:cubicBezTo>
                  <a:close/>
                  <a:moveTo>
                    <a:pt x="98756" y="494311"/>
                  </a:moveTo>
                  <a:cubicBezTo>
                    <a:pt x="106414" y="494311"/>
                    <a:pt x="112622" y="500472"/>
                    <a:pt x="112622" y="508072"/>
                  </a:cubicBezTo>
                  <a:cubicBezTo>
                    <a:pt x="112622" y="515672"/>
                    <a:pt x="106414" y="521833"/>
                    <a:pt x="98756" y="521833"/>
                  </a:cubicBezTo>
                  <a:cubicBezTo>
                    <a:pt x="91098" y="521833"/>
                    <a:pt x="84890" y="515672"/>
                    <a:pt x="84890" y="508072"/>
                  </a:cubicBezTo>
                  <a:cubicBezTo>
                    <a:pt x="84890" y="500472"/>
                    <a:pt x="91098" y="494311"/>
                    <a:pt x="98756" y="494311"/>
                  </a:cubicBezTo>
                  <a:close/>
                  <a:moveTo>
                    <a:pt x="554997" y="434331"/>
                  </a:moveTo>
                  <a:cubicBezTo>
                    <a:pt x="562636" y="434331"/>
                    <a:pt x="568828" y="440492"/>
                    <a:pt x="568828" y="448092"/>
                  </a:cubicBezTo>
                  <a:cubicBezTo>
                    <a:pt x="568828" y="455692"/>
                    <a:pt x="562636" y="461853"/>
                    <a:pt x="554997" y="461853"/>
                  </a:cubicBezTo>
                  <a:cubicBezTo>
                    <a:pt x="547358" y="461853"/>
                    <a:pt x="541166" y="455692"/>
                    <a:pt x="541166" y="448092"/>
                  </a:cubicBezTo>
                  <a:cubicBezTo>
                    <a:pt x="541166" y="440492"/>
                    <a:pt x="547358" y="434331"/>
                    <a:pt x="554997" y="434331"/>
                  </a:cubicBezTo>
                  <a:close/>
                  <a:moveTo>
                    <a:pt x="52642" y="434331"/>
                  </a:moveTo>
                  <a:cubicBezTo>
                    <a:pt x="60281" y="434331"/>
                    <a:pt x="66473" y="440492"/>
                    <a:pt x="66473" y="448092"/>
                  </a:cubicBezTo>
                  <a:cubicBezTo>
                    <a:pt x="66473" y="455692"/>
                    <a:pt x="60281" y="461853"/>
                    <a:pt x="52642" y="461853"/>
                  </a:cubicBezTo>
                  <a:cubicBezTo>
                    <a:pt x="45003" y="461853"/>
                    <a:pt x="38811" y="455692"/>
                    <a:pt x="38811" y="448092"/>
                  </a:cubicBezTo>
                  <a:cubicBezTo>
                    <a:pt x="38811" y="440492"/>
                    <a:pt x="45003" y="434331"/>
                    <a:pt x="52642" y="434331"/>
                  </a:cubicBezTo>
                  <a:close/>
                  <a:moveTo>
                    <a:pt x="230784" y="413730"/>
                  </a:moveTo>
                  <a:cubicBezTo>
                    <a:pt x="244937" y="456122"/>
                    <a:pt x="266656" y="485360"/>
                    <a:pt x="289978" y="493803"/>
                  </a:cubicBezTo>
                  <a:lnTo>
                    <a:pt x="289978" y="413730"/>
                  </a:lnTo>
                  <a:close/>
                  <a:moveTo>
                    <a:pt x="145331" y="413730"/>
                  </a:moveTo>
                  <a:cubicBezTo>
                    <a:pt x="167495" y="445279"/>
                    <a:pt x="198828" y="469808"/>
                    <a:pt x="235413" y="483761"/>
                  </a:cubicBezTo>
                  <a:cubicBezTo>
                    <a:pt x="221794" y="465631"/>
                    <a:pt x="210222" y="441902"/>
                    <a:pt x="201766" y="413730"/>
                  </a:cubicBezTo>
                  <a:close/>
                  <a:moveTo>
                    <a:pt x="583894" y="364612"/>
                  </a:moveTo>
                  <a:cubicBezTo>
                    <a:pt x="591513" y="364612"/>
                    <a:pt x="597690" y="370789"/>
                    <a:pt x="597690" y="378408"/>
                  </a:cubicBezTo>
                  <a:cubicBezTo>
                    <a:pt x="597690" y="386027"/>
                    <a:pt x="591513" y="392204"/>
                    <a:pt x="583894" y="392204"/>
                  </a:cubicBezTo>
                  <a:cubicBezTo>
                    <a:pt x="576275" y="392204"/>
                    <a:pt x="570098" y="386027"/>
                    <a:pt x="570098" y="378408"/>
                  </a:cubicBezTo>
                  <a:cubicBezTo>
                    <a:pt x="570098" y="370789"/>
                    <a:pt x="576275" y="364612"/>
                    <a:pt x="583894" y="364612"/>
                  </a:cubicBezTo>
                  <a:close/>
                  <a:moveTo>
                    <a:pt x="23710" y="364471"/>
                  </a:moveTo>
                  <a:cubicBezTo>
                    <a:pt x="31349" y="364471"/>
                    <a:pt x="37541" y="370663"/>
                    <a:pt x="37541" y="378302"/>
                  </a:cubicBezTo>
                  <a:cubicBezTo>
                    <a:pt x="37541" y="385941"/>
                    <a:pt x="31349" y="392133"/>
                    <a:pt x="23710" y="392133"/>
                  </a:cubicBezTo>
                  <a:cubicBezTo>
                    <a:pt x="16071" y="392133"/>
                    <a:pt x="9879" y="385941"/>
                    <a:pt x="9879" y="378302"/>
                  </a:cubicBezTo>
                  <a:cubicBezTo>
                    <a:pt x="9879" y="370663"/>
                    <a:pt x="16071" y="364471"/>
                    <a:pt x="23710" y="364471"/>
                  </a:cubicBezTo>
                  <a:close/>
                  <a:moveTo>
                    <a:pt x="593808" y="289530"/>
                  </a:moveTo>
                  <a:cubicBezTo>
                    <a:pt x="601447" y="289530"/>
                    <a:pt x="607639" y="295707"/>
                    <a:pt x="607639" y="303326"/>
                  </a:cubicBezTo>
                  <a:cubicBezTo>
                    <a:pt x="607639" y="310945"/>
                    <a:pt x="601447" y="317122"/>
                    <a:pt x="593808" y="317122"/>
                  </a:cubicBezTo>
                  <a:cubicBezTo>
                    <a:pt x="586169" y="317122"/>
                    <a:pt x="579977" y="310945"/>
                    <a:pt x="579977" y="303326"/>
                  </a:cubicBezTo>
                  <a:cubicBezTo>
                    <a:pt x="579977" y="295707"/>
                    <a:pt x="586169" y="289530"/>
                    <a:pt x="593808" y="289530"/>
                  </a:cubicBezTo>
                  <a:close/>
                  <a:moveTo>
                    <a:pt x="13796" y="289530"/>
                  </a:moveTo>
                  <a:cubicBezTo>
                    <a:pt x="21415" y="289530"/>
                    <a:pt x="27592" y="295707"/>
                    <a:pt x="27592" y="303326"/>
                  </a:cubicBezTo>
                  <a:cubicBezTo>
                    <a:pt x="27592" y="310945"/>
                    <a:pt x="21415" y="317122"/>
                    <a:pt x="13796" y="317122"/>
                  </a:cubicBezTo>
                  <a:cubicBezTo>
                    <a:pt x="6177" y="317122"/>
                    <a:pt x="0" y="310945"/>
                    <a:pt x="0" y="303326"/>
                  </a:cubicBezTo>
                  <a:cubicBezTo>
                    <a:pt x="0" y="295707"/>
                    <a:pt x="6177" y="289530"/>
                    <a:pt x="13796" y="289530"/>
                  </a:cubicBezTo>
                  <a:close/>
                  <a:moveTo>
                    <a:pt x="317572" y="220613"/>
                  </a:moveTo>
                  <a:lnTo>
                    <a:pt x="317572" y="386091"/>
                  </a:lnTo>
                  <a:lnTo>
                    <a:pt x="384332" y="386091"/>
                  </a:lnTo>
                  <a:cubicBezTo>
                    <a:pt x="389317" y="364495"/>
                    <a:pt x="392165" y="341300"/>
                    <a:pt x="393056" y="317127"/>
                  </a:cubicBezTo>
                  <a:lnTo>
                    <a:pt x="359052" y="317127"/>
                  </a:lnTo>
                  <a:cubicBezTo>
                    <a:pt x="351397" y="317127"/>
                    <a:pt x="345255" y="310995"/>
                    <a:pt x="345255" y="303352"/>
                  </a:cubicBezTo>
                  <a:cubicBezTo>
                    <a:pt x="345255" y="295798"/>
                    <a:pt x="351397" y="289577"/>
                    <a:pt x="359052" y="289577"/>
                  </a:cubicBezTo>
                  <a:lnTo>
                    <a:pt x="393234" y="289577"/>
                  </a:lnTo>
                  <a:cubicBezTo>
                    <a:pt x="392343" y="265137"/>
                    <a:pt x="389317" y="241942"/>
                    <a:pt x="384510" y="220613"/>
                  </a:cubicBezTo>
                  <a:close/>
                  <a:moveTo>
                    <a:pt x="223129" y="220613"/>
                  </a:moveTo>
                  <a:cubicBezTo>
                    <a:pt x="218322" y="241942"/>
                    <a:pt x="215207" y="265137"/>
                    <a:pt x="214405" y="289577"/>
                  </a:cubicBezTo>
                  <a:lnTo>
                    <a:pt x="289978" y="289577"/>
                  </a:lnTo>
                  <a:lnTo>
                    <a:pt x="289978" y="220613"/>
                  </a:lnTo>
                  <a:close/>
                  <a:moveTo>
                    <a:pt x="129398" y="220613"/>
                  </a:moveTo>
                  <a:cubicBezTo>
                    <a:pt x="117381" y="245763"/>
                    <a:pt x="110438" y="273758"/>
                    <a:pt x="110438" y="303352"/>
                  </a:cubicBezTo>
                  <a:cubicBezTo>
                    <a:pt x="110438" y="333035"/>
                    <a:pt x="117381" y="361029"/>
                    <a:pt x="129398" y="386091"/>
                  </a:cubicBezTo>
                  <a:lnTo>
                    <a:pt x="289978" y="386091"/>
                  </a:lnTo>
                  <a:lnTo>
                    <a:pt x="289978" y="317216"/>
                  </a:lnTo>
                  <a:lnTo>
                    <a:pt x="214405" y="317216"/>
                  </a:lnTo>
                  <a:cubicBezTo>
                    <a:pt x="214672" y="326014"/>
                    <a:pt x="215207" y="334812"/>
                    <a:pt x="216008" y="343344"/>
                  </a:cubicBezTo>
                  <a:cubicBezTo>
                    <a:pt x="216809" y="350898"/>
                    <a:pt x="211290" y="357741"/>
                    <a:pt x="203724" y="358452"/>
                  </a:cubicBezTo>
                  <a:cubicBezTo>
                    <a:pt x="196069" y="359074"/>
                    <a:pt x="189304" y="353742"/>
                    <a:pt x="188592" y="346188"/>
                  </a:cubicBezTo>
                  <a:cubicBezTo>
                    <a:pt x="187612" y="336679"/>
                    <a:pt x="187078" y="326903"/>
                    <a:pt x="186722" y="317127"/>
                  </a:cubicBezTo>
                  <a:lnTo>
                    <a:pt x="151918" y="317127"/>
                  </a:lnTo>
                  <a:cubicBezTo>
                    <a:pt x="144263" y="317127"/>
                    <a:pt x="138121" y="310995"/>
                    <a:pt x="138121" y="303352"/>
                  </a:cubicBezTo>
                  <a:cubicBezTo>
                    <a:pt x="138121" y="295798"/>
                    <a:pt x="144263" y="289577"/>
                    <a:pt x="151918" y="289577"/>
                  </a:cubicBezTo>
                  <a:lnTo>
                    <a:pt x="186811" y="289577"/>
                  </a:lnTo>
                  <a:cubicBezTo>
                    <a:pt x="187523" y="265226"/>
                    <a:pt x="190283" y="242119"/>
                    <a:pt x="194733" y="220613"/>
                  </a:cubicBezTo>
                  <a:close/>
                  <a:moveTo>
                    <a:pt x="583894" y="214660"/>
                  </a:moveTo>
                  <a:cubicBezTo>
                    <a:pt x="591513" y="214660"/>
                    <a:pt x="597690" y="220837"/>
                    <a:pt x="597690" y="228456"/>
                  </a:cubicBezTo>
                  <a:cubicBezTo>
                    <a:pt x="597690" y="236075"/>
                    <a:pt x="591513" y="242252"/>
                    <a:pt x="583894" y="242252"/>
                  </a:cubicBezTo>
                  <a:cubicBezTo>
                    <a:pt x="576275" y="242252"/>
                    <a:pt x="570098" y="236075"/>
                    <a:pt x="570098" y="228456"/>
                  </a:cubicBezTo>
                  <a:cubicBezTo>
                    <a:pt x="570098" y="220837"/>
                    <a:pt x="576275" y="214660"/>
                    <a:pt x="583894" y="214660"/>
                  </a:cubicBezTo>
                  <a:close/>
                  <a:moveTo>
                    <a:pt x="23675" y="214660"/>
                  </a:moveTo>
                  <a:cubicBezTo>
                    <a:pt x="31294" y="214660"/>
                    <a:pt x="37471" y="220821"/>
                    <a:pt x="37471" y="228421"/>
                  </a:cubicBezTo>
                  <a:cubicBezTo>
                    <a:pt x="37471" y="236021"/>
                    <a:pt x="31294" y="242182"/>
                    <a:pt x="23675" y="242182"/>
                  </a:cubicBezTo>
                  <a:cubicBezTo>
                    <a:pt x="16056" y="242182"/>
                    <a:pt x="9879" y="236021"/>
                    <a:pt x="9879" y="228421"/>
                  </a:cubicBezTo>
                  <a:cubicBezTo>
                    <a:pt x="9879" y="220821"/>
                    <a:pt x="16056" y="214660"/>
                    <a:pt x="23675" y="214660"/>
                  </a:cubicBezTo>
                  <a:close/>
                  <a:moveTo>
                    <a:pt x="554962" y="144800"/>
                  </a:moveTo>
                  <a:cubicBezTo>
                    <a:pt x="562581" y="144800"/>
                    <a:pt x="568758" y="150961"/>
                    <a:pt x="568758" y="158561"/>
                  </a:cubicBezTo>
                  <a:cubicBezTo>
                    <a:pt x="568758" y="166161"/>
                    <a:pt x="562581" y="172322"/>
                    <a:pt x="554962" y="172322"/>
                  </a:cubicBezTo>
                  <a:cubicBezTo>
                    <a:pt x="547343" y="172322"/>
                    <a:pt x="541166" y="166161"/>
                    <a:pt x="541166" y="158561"/>
                  </a:cubicBezTo>
                  <a:cubicBezTo>
                    <a:pt x="541166" y="150961"/>
                    <a:pt x="547343" y="144800"/>
                    <a:pt x="554962" y="144800"/>
                  </a:cubicBezTo>
                  <a:close/>
                  <a:moveTo>
                    <a:pt x="52678" y="144800"/>
                  </a:moveTo>
                  <a:cubicBezTo>
                    <a:pt x="60297" y="144800"/>
                    <a:pt x="66474" y="150961"/>
                    <a:pt x="66474" y="158561"/>
                  </a:cubicBezTo>
                  <a:cubicBezTo>
                    <a:pt x="66474" y="166161"/>
                    <a:pt x="60297" y="172322"/>
                    <a:pt x="52678" y="172322"/>
                  </a:cubicBezTo>
                  <a:cubicBezTo>
                    <a:pt x="45059" y="172322"/>
                    <a:pt x="38882" y="166161"/>
                    <a:pt x="38882" y="158561"/>
                  </a:cubicBezTo>
                  <a:cubicBezTo>
                    <a:pt x="38882" y="150961"/>
                    <a:pt x="45059" y="144800"/>
                    <a:pt x="52678" y="144800"/>
                  </a:cubicBezTo>
                  <a:close/>
                  <a:moveTo>
                    <a:pt x="235502" y="123032"/>
                  </a:moveTo>
                  <a:cubicBezTo>
                    <a:pt x="198828" y="136896"/>
                    <a:pt x="167495" y="161513"/>
                    <a:pt x="145331" y="193063"/>
                  </a:cubicBezTo>
                  <a:lnTo>
                    <a:pt x="201766" y="193063"/>
                  </a:lnTo>
                  <a:cubicBezTo>
                    <a:pt x="210133" y="165246"/>
                    <a:pt x="221704" y="141339"/>
                    <a:pt x="235502" y="123032"/>
                  </a:cubicBezTo>
                  <a:close/>
                  <a:moveTo>
                    <a:pt x="371959" y="122854"/>
                  </a:moveTo>
                  <a:cubicBezTo>
                    <a:pt x="385845" y="141162"/>
                    <a:pt x="397417" y="165157"/>
                    <a:pt x="405873" y="193063"/>
                  </a:cubicBezTo>
                  <a:lnTo>
                    <a:pt x="428127" y="193063"/>
                  </a:lnTo>
                  <a:cubicBezTo>
                    <a:pt x="435693" y="193063"/>
                    <a:pt x="441924" y="199195"/>
                    <a:pt x="441924" y="206838"/>
                  </a:cubicBezTo>
                  <a:cubicBezTo>
                    <a:pt x="441924" y="214481"/>
                    <a:pt x="435693" y="220613"/>
                    <a:pt x="428127" y="220613"/>
                  </a:cubicBezTo>
                  <a:lnTo>
                    <a:pt x="412906" y="220613"/>
                  </a:lnTo>
                  <a:cubicBezTo>
                    <a:pt x="417356" y="242119"/>
                    <a:pt x="420027" y="265226"/>
                    <a:pt x="420828" y="289577"/>
                  </a:cubicBezTo>
                  <a:lnTo>
                    <a:pt x="496667" y="289577"/>
                  </a:lnTo>
                  <a:cubicBezTo>
                    <a:pt x="493374" y="243186"/>
                    <a:pt x="473791" y="200083"/>
                    <a:pt x="440500" y="166845"/>
                  </a:cubicBezTo>
                  <a:cubicBezTo>
                    <a:pt x="420739" y="147116"/>
                    <a:pt x="397328" y="132363"/>
                    <a:pt x="371959" y="122854"/>
                  </a:cubicBezTo>
                  <a:close/>
                  <a:moveTo>
                    <a:pt x="303775" y="110323"/>
                  </a:moveTo>
                  <a:cubicBezTo>
                    <a:pt x="274044" y="110323"/>
                    <a:pt x="247162" y="143472"/>
                    <a:pt x="230784" y="193063"/>
                  </a:cubicBezTo>
                  <a:lnTo>
                    <a:pt x="289978" y="193063"/>
                  </a:lnTo>
                  <a:lnTo>
                    <a:pt x="289978" y="151737"/>
                  </a:lnTo>
                  <a:cubicBezTo>
                    <a:pt x="289978" y="144094"/>
                    <a:pt x="296209" y="137962"/>
                    <a:pt x="303775" y="137962"/>
                  </a:cubicBezTo>
                  <a:cubicBezTo>
                    <a:pt x="311430" y="137962"/>
                    <a:pt x="317572" y="144094"/>
                    <a:pt x="317572" y="151737"/>
                  </a:cubicBezTo>
                  <a:lnTo>
                    <a:pt x="317572" y="193063"/>
                  </a:lnTo>
                  <a:lnTo>
                    <a:pt x="376855" y="193063"/>
                  </a:lnTo>
                  <a:cubicBezTo>
                    <a:pt x="360387" y="143472"/>
                    <a:pt x="333594" y="110323"/>
                    <a:pt x="303775" y="110323"/>
                  </a:cubicBezTo>
                  <a:close/>
                  <a:moveTo>
                    <a:pt x="508813" y="84820"/>
                  </a:moveTo>
                  <a:cubicBezTo>
                    <a:pt x="516432" y="84820"/>
                    <a:pt x="522609" y="90997"/>
                    <a:pt x="522609" y="98616"/>
                  </a:cubicBezTo>
                  <a:cubicBezTo>
                    <a:pt x="522609" y="106235"/>
                    <a:pt x="516432" y="112412"/>
                    <a:pt x="508813" y="112412"/>
                  </a:cubicBezTo>
                  <a:cubicBezTo>
                    <a:pt x="501194" y="112412"/>
                    <a:pt x="495017" y="106235"/>
                    <a:pt x="495017" y="98616"/>
                  </a:cubicBezTo>
                  <a:cubicBezTo>
                    <a:pt x="495017" y="90997"/>
                    <a:pt x="501194" y="84820"/>
                    <a:pt x="508813" y="84820"/>
                  </a:cubicBezTo>
                  <a:close/>
                  <a:moveTo>
                    <a:pt x="98756" y="84820"/>
                  </a:moveTo>
                  <a:cubicBezTo>
                    <a:pt x="106414" y="84820"/>
                    <a:pt x="112622" y="90997"/>
                    <a:pt x="112622" y="98616"/>
                  </a:cubicBezTo>
                  <a:cubicBezTo>
                    <a:pt x="112622" y="106235"/>
                    <a:pt x="106414" y="112412"/>
                    <a:pt x="98756" y="112412"/>
                  </a:cubicBezTo>
                  <a:cubicBezTo>
                    <a:pt x="91098" y="112412"/>
                    <a:pt x="84890" y="106235"/>
                    <a:pt x="84890" y="98616"/>
                  </a:cubicBezTo>
                  <a:cubicBezTo>
                    <a:pt x="84890" y="90997"/>
                    <a:pt x="91098" y="84820"/>
                    <a:pt x="98756" y="84820"/>
                  </a:cubicBezTo>
                  <a:close/>
                  <a:moveTo>
                    <a:pt x="303775" y="82773"/>
                  </a:moveTo>
                  <a:cubicBezTo>
                    <a:pt x="425634" y="82773"/>
                    <a:pt x="524795" y="181776"/>
                    <a:pt x="524795" y="303352"/>
                  </a:cubicBezTo>
                  <a:cubicBezTo>
                    <a:pt x="524795" y="310995"/>
                    <a:pt x="518564" y="317127"/>
                    <a:pt x="510998" y="317127"/>
                  </a:cubicBezTo>
                  <a:lnTo>
                    <a:pt x="510998" y="317216"/>
                  </a:lnTo>
                  <a:lnTo>
                    <a:pt x="420650" y="317216"/>
                  </a:lnTo>
                  <a:cubicBezTo>
                    <a:pt x="419849" y="341122"/>
                    <a:pt x="417178" y="364229"/>
                    <a:pt x="412549" y="386091"/>
                  </a:cubicBezTo>
                  <a:lnTo>
                    <a:pt x="428127" y="386091"/>
                  </a:lnTo>
                  <a:cubicBezTo>
                    <a:pt x="435693" y="386091"/>
                    <a:pt x="441924" y="392312"/>
                    <a:pt x="441924" y="399866"/>
                  </a:cubicBezTo>
                  <a:cubicBezTo>
                    <a:pt x="441924" y="407509"/>
                    <a:pt x="435693" y="413730"/>
                    <a:pt x="428127" y="413730"/>
                  </a:cubicBezTo>
                  <a:lnTo>
                    <a:pt x="405517" y="413730"/>
                  </a:lnTo>
                  <a:cubicBezTo>
                    <a:pt x="403648" y="419951"/>
                    <a:pt x="401868" y="426350"/>
                    <a:pt x="399554" y="432304"/>
                  </a:cubicBezTo>
                  <a:cubicBezTo>
                    <a:pt x="397506" y="437903"/>
                    <a:pt x="392254" y="441280"/>
                    <a:pt x="386647" y="441280"/>
                  </a:cubicBezTo>
                  <a:cubicBezTo>
                    <a:pt x="385044" y="441280"/>
                    <a:pt x="383442" y="441013"/>
                    <a:pt x="381840" y="440391"/>
                  </a:cubicBezTo>
                  <a:cubicBezTo>
                    <a:pt x="374630" y="437725"/>
                    <a:pt x="371069" y="429727"/>
                    <a:pt x="373740" y="422617"/>
                  </a:cubicBezTo>
                  <a:cubicBezTo>
                    <a:pt x="374808" y="419773"/>
                    <a:pt x="375609" y="416663"/>
                    <a:pt x="376588" y="413730"/>
                  </a:cubicBezTo>
                  <a:lnTo>
                    <a:pt x="317572" y="413730"/>
                  </a:lnTo>
                  <a:lnTo>
                    <a:pt x="317572" y="495847"/>
                  </a:lnTo>
                  <a:cubicBezTo>
                    <a:pt x="398574" y="490070"/>
                    <a:pt x="468361" y="433726"/>
                    <a:pt x="490169" y="354897"/>
                  </a:cubicBezTo>
                  <a:cubicBezTo>
                    <a:pt x="492216" y="347521"/>
                    <a:pt x="499782" y="343255"/>
                    <a:pt x="507171" y="345299"/>
                  </a:cubicBezTo>
                  <a:cubicBezTo>
                    <a:pt x="514470" y="347254"/>
                    <a:pt x="518831" y="354897"/>
                    <a:pt x="516784" y="362185"/>
                  </a:cubicBezTo>
                  <a:cubicBezTo>
                    <a:pt x="490525" y="457455"/>
                    <a:pt x="402847" y="524019"/>
                    <a:pt x="303775" y="524019"/>
                  </a:cubicBezTo>
                  <a:cubicBezTo>
                    <a:pt x="181916" y="524019"/>
                    <a:pt x="82844" y="425017"/>
                    <a:pt x="82844" y="303352"/>
                  </a:cubicBezTo>
                  <a:cubicBezTo>
                    <a:pt x="82844" y="181776"/>
                    <a:pt x="181916" y="82773"/>
                    <a:pt x="303775" y="82773"/>
                  </a:cubicBezTo>
                  <a:close/>
                  <a:moveTo>
                    <a:pt x="448761" y="38740"/>
                  </a:moveTo>
                  <a:cubicBezTo>
                    <a:pt x="456380" y="38740"/>
                    <a:pt x="462557" y="44932"/>
                    <a:pt x="462557" y="52571"/>
                  </a:cubicBezTo>
                  <a:cubicBezTo>
                    <a:pt x="462557" y="60210"/>
                    <a:pt x="456380" y="66402"/>
                    <a:pt x="448761" y="66402"/>
                  </a:cubicBezTo>
                  <a:cubicBezTo>
                    <a:pt x="441142" y="66402"/>
                    <a:pt x="434965" y="60210"/>
                    <a:pt x="434965" y="52571"/>
                  </a:cubicBezTo>
                  <a:cubicBezTo>
                    <a:pt x="434965" y="44932"/>
                    <a:pt x="441142" y="38740"/>
                    <a:pt x="448761" y="38740"/>
                  </a:cubicBezTo>
                  <a:close/>
                  <a:moveTo>
                    <a:pt x="158808" y="38740"/>
                  </a:moveTo>
                  <a:cubicBezTo>
                    <a:pt x="166427" y="38740"/>
                    <a:pt x="172604" y="44932"/>
                    <a:pt x="172604" y="52571"/>
                  </a:cubicBezTo>
                  <a:cubicBezTo>
                    <a:pt x="172604" y="60210"/>
                    <a:pt x="166427" y="66402"/>
                    <a:pt x="158808" y="66402"/>
                  </a:cubicBezTo>
                  <a:cubicBezTo>
                    <a:pt x="151189" y="66402"/>
                    <a:pt x="145012" y="60210"/>
                    <a:pt x="145012" y="52571"/>
                  </a:cubicBezTo>
                  <a:cubicBezTo>
                    <a:pt x="145012" y="44932"/>
                    <a:pt x="151189" y="38740"/>
                    <a:pt x="158808" y="38740"/>
                  </a:cubicBezTo>
                  <a:close/>
                  <a:moveTo>
                    <a:pt x="378866" y="9879"/>
                  </a:moveTo>
                  <a:cubicBezTo>
                    <a:pt x="386505" y="9879"/>
                    <a:pt x="392697" y="16040"/>
                    <a:pt x="392697" y="23640"/>
                  </a:cubicBezTo>
                  <a:cubicBezTo>
                    <a:pt x="392697" y="31240"/>
                    <a:pt x="386505" y="37401"/>
                    <a:pt x="378866" y="37401"/>
                  </a:cubicBezTo>
                  <a:cubicBezTo>
                    <a:pt x="371227" y="37401"/>
                    <a:pt x="365035" y="31240"/>
                    <a:pt x="365035" y="23640"/>
                  </a:cubicBezTo>
                  <a:cubicBezTo>
                    <a:pt x="365035" y="16040"/>
                    <a:pt x="371227" y="9879"/>
                    <a:pt x="378866" y="9879"/>
                  </a:cubicBezTo>
                  <a:close/>
                  <a:moveTo>
                    <a:pt x="228738" y="9879"/>
                  </a:moveTo>
                  <a:cubicBezTo>
                    <a:pt x="236357" y="9879"/>
                    <a:pt x="242534" y="16040"/>
                    <a:pt x="242534" y="23640"/>
                  </a:cubicBezTo>
                  <a:cubicBezTo>
                    <a:pt x="242534" y="31240"/>
                    <a:pt x="236357" y="37401"/>
                    <a:pt x="228738" y="37401"/>
                  </a:cubicBezTo>
                  <a:cubicBezTo>
                    <a:pt x="221119" y="37401"/>
                    <a:pt x="214942" y="31240"/>
                    <a:pt x="214942" y="23640"/>
                  </a:cubicBezTo>
                  <a:cubicBezTo>
                    <a:pt x="214942" y="16040"/>
                    <a:pt x="221119" y="9879"/>
                    <a:pt x="228738" y="9879"/>
                  </a:cubicBezTo>
                  <a:close/>
                  <a:moveTo>
                    <a:pt x="303749" y="0"/>
                  </a:moveTo>
                  <a:cubicBezTo>
                    <a:pt x="311368" y="0"/>
                    <a:pt x="317545" y="6161"/>
                    <a:pt x="317545" y="13761"/>
                  </a:cubicBezTo>
                  <a:cubicBezTo>
                    <a:pt x="317545" y="21361"/>
                    <a:pt x="311368" y="27522"/>
                    <a:pt x="303749" y="27522"/>
                  </a:cubicBezTo>
                  <a:cubicBezTo>
                    <a:pt x="296130" y="27522"/>
                    <a:pt x="289953" y="21361"/>
                    <a:pt x="289953" y="13761"/>
                  </a:cubicBezTo>
                  <a:cubicBezTo>
                    <a:pt x="289953" y="6161"/>
                    <a:pt x="296130" y="0"/>
                    <a:pt x="3037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9197702" y="4821700"/>
            <a:ext cx="2665281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494629" y="4336481"/>
            <a:ext cx="2071428" cy="4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添加标题文本</a:t>
            </a:r>
          </a:p>
        </p:txBody>
      </p:sp>
      <p:sp>
        <p:nvSpPr>
          <p:cNvPr id="28" name="矩形 27"/>
          <p:cNvSpPr/>
          <p:nvPr/>
        </p:nvSpPr>
        <p:spPr>
          <a:xfrm>
            <a:off x="6269038" y="4761715"/>
            <a:ext cx="2665281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65965" y="4276496"/>
            <a:ext cx="2071428" cy="4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添加标题文本</a:t>
            </a:r>
          </a:p>
        </p:txBody>
      </p:sp>
      <p:sp>
        <p:nvSpPr>
          <p:cNvPr id="30" name="矩形 29"/>
          <p:cNvSpPr/>
          <p:nvPr/>
        </p:nvSpPr>
        <p:spPr>
          <a:xfrm>
            <a:off x="3340374" y="4701730"/>
            <a:ext cx="2665281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637301" y="4216511"/>
            <a:ext cx="2071428" cy="4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添加标题文本</a:t>
            </a:r>
          </a:p>
        </p:txBody>
      </p:sp>
      <p:sp>
        <p:nvSpPr>
          <p:cNvPr id="32" name="矩形 31"/>
          <p:cNvSpPr/>
          <p:nvPr/>
        </p:nvSpPr>
        <p:spPr>
          <a:xfrm>
            <a:off x="411710" y="4641745"/>
            <a:ext cx="2665281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08637" y="4156526"/>
            <a:ext cx="2071428" cy="4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添加标题文本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7542" y="1119258"/>
            <a:ext cx="2458211" cy="1528609"/>
          </a:xfrm>
          <a:prstGeom prst="rect">
            <a:avLst/>
          </a:prstGeom>
          <a:solidFill>
            <a:srgbClr val="192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04211" y="847117"/>
            <a:ext cx="1320799" cy="61880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32782" y="4067783"/>
            <a:ext cx="3513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rgbClr val="7FAD89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r>
              <a:rPr lang="zh-CN" altLang="en-US" sz="40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1856890" y="4832019"/>
            <a:ext cx="5930557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点击此处添加文本信息。标题数字等都可以通过点击和重新输入进行更改，顶部“开始”面板中可以对字体、字号、颜色、行距等进行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修改。建议参考原模板风格字体字号。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615849" y="1540562"/>
            <a:ext cx="2703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i="1">
                <a:solidFill>
                  <a:schemeClr val="bg1"/>
                </a:solidFill>
                <a:latin typeface="Century Gothic" panose="020B0502020202020204" pitchFamily="34" charset="0"/>
              </a:rPr>
              <a:t>Part Three</a:t>
            </a:r>
            <a:endParaRPr lang="zh-CN" altLang="en-US" sz="4000" b="1" i="1" dirty="0">
              <a:solidFill>
                <a:schemeClr val="bg1"/>
              </a:solidFill>
              <a:latin typeface="Century Gothic" panose="020B050202020202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1"/>
          <a:stretch>
            <a:fillRect/>
          </a:stretch>
        </p:blipFill>
        <p:spPr>
          <a:xfrm>
            <a:off x="5047343" y="1119258"/>
            <a:ext cx="632533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0" b="14247"/>
          <a:stretch>
            <a:fillRect/>
          </a:stretch>
        </p:blipFill>
        <p:spPr>
          <a:xfrm>
            <a:off x="7562457" y="1"/>
            <a:ext cx="4629543" cy="6858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30642" y="1981198"/>
            <a:ext cx="990601" cy="990601"/>
            <a:chOff x="2141721" y="1828800"/>
            <a:chExt cx="1503179" cy="1503179"/>
          </a:xfrm>
        </p:grpSpPr>
        <p:sp>
          <p:nvSpPr>
            <p:cNvPr id="5" name="椭圆 4"/>
            <p:cNvSpPr/>
            <p:nvPr/>
          </p:nvSpPr>
          <p:spPr>
            <a:xfrm>
              <a:off x="2141721" y="1828800"/>
              <a:ext cx="1503179" cy="1503179"/>
            </a:xfrm>
            <a:prstGeom prst="ellipse">
              <a:avLst/>
            </a:prstGeom>
            <a:noFill/>
            <a:ln>
              <a:solidFill>
                <a:srgbClr val="2A38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256021" y="1943100"/>
              <a:ext cx="1274579" cy="1274579"/>
            </a:xfrm>
            <a:prstGeom prst="ellipse">
              <a:avLst/>
            </a:prstGeom>
            <a:solidFill>
              <a:srgbClr val="2A3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30642" y="3517898"/>
            <a:ext cx="990601" cy="990601"/>
            <a:chOff x="2141721" y="1828800"/>
            <a:chExt cx="1503179" cy="1503179"/>
          </a:xfrm>
        </p:grpSpPr>
        <p:sp>
          <p:nvSpPr>
            <p:cNvPr id="8" name="椭圆 7"/>
            <p:cNvSpPr/>
            <p:nvPr/>
          </p:nvSpPr>
          <p:spPr>
            <a:xfrm>
              <a:off x="2141721" y="1828800"/>
              <a:ext cx="1503179" cy="1503179"/>
            </a:xfrm>
            <a:prstGeom prst="ellipse">
              <a:avLst/>
            </a:prstGeom>
            <a:noFill/>
            <a:ln>
              <a:solidFill>
                <a:srgbClr val="3535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256021" y="1943100"/>
              <a:ext cx="1274579" cy="1274579"/>
            </a:xfrm>
            <a:prstGeom prst="ellipse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30642" y="5054598"/>
            <a:ext cx="990601" cy="990601"/>
            <a:chOff x="2141721" y="1828800"/>
            <a:chExt cx="1503179" cy="1503179"/>
          </a:xfrm>
        </p:grpSpPr>
        <p:sp>
          <p:nvSpPr>
            <p:cNvPr id="11" name="椭圆 10"/>
            <p:cNvSpPr/>
            <p:nvPr/>
          </p:nvSpPr>
          <p:spPr>
            <a:xfrm>
              <a:off x="2141721" y="1828800"/>
              <a:ext cx="1503179" cy="1503179"/>
            </a:xfrm>
            <a:prstGeom prst="ellipse">
              <a:avLst/>
            </a:prstGeom>
            <a:noFill/>
            <a:ln>
              <a:solidFill>
                <a:srgbClr val="2A38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256021" y="1943100"/>
              <a:ext cx="1274579" cy="1274579"/>
            </a:xfrm>
            <a:prstGeom prst="ellipse">
              <a:avLst/>
            </a:prstGeom>
            <a:solidFill>
              <a:srgbClr val="2A3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234800" y="1904221"/>
            <a:ext cx="4641485" cy="992254"/>
            <a:chOff x="7117458" y="1343597"/>
            <a:chExt cx="4641485" cy="992254"/>
          </a:xfrm>
        </p:grpSpPr>
        <p:sp>
          <p:nvSpPr>
            <p:cNvPr id="17" name="矩形 16"/>
            <p:cNvSpPr/>
            <p:nvPr/>
          </p:nvSpPr>
          <p:spPr>
            <a:xfrm>
              <a:off x="7117458" y="1709205"/>
              <a:ext cx="4641485" cy="626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3337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400">
                  <a:solidFill>
                    <a:srgbClr val="3337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117458" y="1343597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34799" y="3527935"/>
            <a:ext cx="4641485" cy="992254"/>
            <a:chOff x="7117458" y="1343597"/>
            <a:chExt cx="4641485" cy="992254"/>
          </a:xfrm>
        </p:grpSpPr>
        <p:sp>
          <p:nvSpPr>
            <p:cNvPr id="20" name="矩形 19"/>
            <p:cNvSpPr/>
            <p:nvPr/>
          </p:nvSpPr>
          <p:spPr>
            <a:xfrm>
              <a:off x="7117458" y="1709205"/>
              <a:ext cx="4641485" cy="626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3337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400">
                  <a:solidFill>
                    <a:srgbClr val="3337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17458" y="1343597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34800" y="5054598"/>
            <a:ext cx="4641485" cy="992254"/>
            <a:chOff x="7117458" y="1343597"/>
            <a:chExt cx="4641485" cy="992254"/>
          </a:xfrm>
        </p:grpSpPr>
        <p:sp>
          <p:nvSpPr>
            <p:cNvPr id="23" name="矩形 22"/>
            <p:cNvSpPr/>
            <p:nvPr/>
          </p:nvSpPr>
          <p:spPr>
            <a:xfrm>
              <a:off x="7117458" y="1709205"/>
              <a:ext cx="4641485" cy="626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3337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400">
                  <a:solidFill>
                    <a:srgbClr val="3337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117458" y="1343597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</a:p>
          </p:txBody>
        </p:sp>
      </p:grpSp>
      <p:sp>
        <p:nvSpPr>
          <p:cNvPr id="25" name="settings_100852"/>
          <p:cNvSpPr>
            <a:spLocks noChangeAspect="1"/>
          </p:cNvSpPr>
          <p:nvPr/>
        </p:nvSpPr>
        <p:spPr bwMode="auto">
          <a:xfrm>
            <a:off x="1244600" y="2257838"/>
            <a:ext cx="434138" cy="434604"/>
          </a:xfrm>
          <a:custGeom>
            <a:avLst/>
            <a:gdLst>
              <a:gd name="connsiteX0" fmla="*/ 202089 w 606246"/>
              <a:gd name="connsiteY0" fmla="*/ 318618 h 606897"/>
              <a:gd name="connsiteX1" fmla="*/ 254652 w 606246"/>
              <a:gd name="connsiteY1" fmla="*/ 371258 h 606897"/>
              <a:gd name="connsiteX2" fmla="*/ 263361 w 606246"/>
              <a:gd name="connsiteY2" fmla="*/ 430576 h 606897"/>
              <a:gd name="connsiteX3" fmla="*/ 104738 w 606246"/>
              <a:gd name="connsiteY3" fmla="*/ 588963 h 606897"/>
              <a:gd name="connsiteX4" fmla="*/ 17962 w 606246"/>
              <a:gd name="connsiteY4" fmla="*/ 588963 h 606897"/>
              <a:gd name="connsiteX5" fmla="*/ 17962 w 606246"/>
              <a:gd name="connsiteY5" fmla="*/ 502471 h 606897"/>
              <a:gd name="connsiteX6" fmla="*/ 52359 w 606246"/>
              <a:gd name="connsiteY6" fmla="*/ 37008 h 606897"/>
              <a:gd name="connsiteX7" fmla="*/ 65227 w 606246"/>
              <a:gd name="connsiteY7" fmla="*/ 40676 h 606897"/>
              <a:gd name="connsiteX8" fmla="*/ 145001 w 606246"/>
              <a:gd name="connsiteY8" fmla="*/ 99371 h 606897"/>
              <a:gd name="connsiteX9" fmla="*/ 147334 w 606246"/>
              <a:gd name="connsiteY9" fmla="*/ 128563 h 606897"/>
              <a:gd name="connsiteX10" fmla="*/ 138159 w 606246"/>
              <a:gd name="connsiteY10" fmla="*/ 137725 h 606897"/>
              <a:gd name="connsiteX11" fmla="*/ 333785 w 606246"/>
              <a:gd name="connsiteY11" fmla="*/ 333065 h 606897"/>
              <a:gd name="connsiteX12" fmla="*/ 344826 w 606246"/>
              <a:gd name="connsiteY12" fmla="*/ 322195 h 606897"/>
              <a:gd name="connsiteX13" fmla="*/ 358511 w 606246"/>
              <a:gd name="connsiteY13" fmla="*/ 316450 h 606897"/>
              <a:gd name="connsiteX14" fmla="*/ 372040 w 606246"/>
              <a:gd name="connsiteY14" fmla="*/ 322195 h 606897"/>
              <a:gd name="connsiteX15" fmla="*/ 552582 w 606246"/>
              <a:gd name="connsiteY15" fmla="*/ 502473 h 606897"/>
              <a:gd name="connsiteX16" fmla="*/ 552582 w 606246"/>
              <a:gd name="connsiteY16" fmla="*/ 588963 h 606897"/>
              <a:gd name="connsiteX17" fmla="*/ 465965 w 606246"/>
              <a:gd name="connsiteY17" fmla="*/ 588963 h 606897"/>
              <a:gd name="connsiteX18" fmla="*/ 285423 w 606246"/>
              <a:gd name="connsiteY18" fmla="*/ 408685 h 606897"/>
              <a:gd name="connsiteX19" fmla="*/ 285423 w 606246"/>
              <a:gd name="connsiteY19" fmla="*/ 381512 h 606897"/>
              <a:gd name="connsiteX20" fmla="*/ 297242 w 606246"/>
              <a:gd name="connsiteY20" fmla="*/ 369710 h 606897"/>
              <a:gd name="connsiteX21" fmla="*/ 101460 w 606246"/>
              <a:gd name="connsiteY21" fmla="*/ 174215 h 606897"/>
              <a:gd name="connsiteX22" fmla="*/ 92285 w 606246"/>
              <a:gd name="connsiteY22" fmla="*/ 183377 h 606897"/>
              <a:gd name="connsiteX23" fmla="*/ 63205 w 606246"/>
              <a:gd name="connsiteY23" fmla="*/ 181203 h 606897"/>
              <a:gd name="connsiteX24" fmla="*/ 4424 w 606246"/>
              <a:gd name="connsiteY24" fmla="*/ 101545 h 606897"/>
              <a:gd name="connsiteX25" fmla="*/ 6290 w 606246"/>
              <a:gd name="connsiteY25" fmla="*/ 76390 h 606897"/>
              <a:gd name="connsiteX26" fmla="*/ 40190 w 606246"/>
              <a:gd name="connsiteY26" fmla="*/ 42539 h 606897"/>
              <a:gd name="connsiteX27" fmla="*/ 52359 w 606246"/>
              <a:gd name="connsiteY27" fmla="*/ 37008 h 606897"/>
              <a:gd name="connsiteX28" fmla="*/ 452033 w 606246"/>
              <a:gd name="connsiteY28" fmla="*/ 354 h 606897"/>
              <a:gd name="connsiteX29" fmla="*/ 485412 w 606246"/>
              <a:gd name="connsiteY29" fmla="*/ 1865 h 606897"/>
              <a:gd name="connsiteX30" fmla="*/ 495831 w 606246"/>
              <a:gd name="connsiteY30" fmla="*/ 10715 h 606897"/>
              <a:gd name="connsiteX31" fmla="*/ 492565 w 606246"/>
              <a:gd name="connsiteY31" fmla="*/ 24068 h 606897"/>
              <a:gd name="connsiteX32" fmla="*/ 462241 w 606246"/>
              <a:gd name="connsiteY32" fmla="*/ 54345 h 606897"/>
              <a:gd name="connsiteX33" fmla="*/ 462241 w 606246"/>
              <a:gd name="connsiteY33" fmla="*/ 143933 h 606897"/>
              <a:gd name="connsiteX34" fmla="*/ 551815 w 606246"/>
              <a:gd name="connsiteY34" fmla="*/ 143933 h 606897"/>
              <a:gd name="connsiteX35" fmla="*/ 582140 w 606246"/>
              <a:gd name="connsiteY35" fmla="*/ 113501 h 606897"/>
              <a:gd name="connsiteX36" fmla="*/ 595514 w 606246"/>
              <a:gd name="connsiteY36" fmla="*/ 110396 h 606897"/>
              <a:gd name="connsiteX37" fmla="*/ 604378 w 606246"/>
              <a:gd name="connsiteY37" fmla="*/ 120643 h 606897"/>
              <a:gd name="connsiteX38" fmla="*/ 564100 w 606246"/>
              <a:gd name="connsiteY38" fmla="*/ 245632 h 606897"/>
              <a:gd name="connsiteX39" fmla="*/ 414499 w 606246"/>
              <a:gd name="connsiteY39" fmla="*/ 279635 h 606897"/>
              <a:gd name="connsiteX40" fmla="*/ 393972 w 606246"/>
              <a:gd name="connsiteY40" fmla="*/ 300130 h 606897"/>
              <a:gd name="connsiteX41" fmla="*/ 358515 w 606246"/>
              <a:gd name="connsiteY41" fmla="*/ 285380 h 606897"/>
              <a:gd name="connsiteX42" fmla="*/ 335500 w 606246"/>
              <a:gd name="connsiteY42" fmla="*/ 290969 h 606897"/>
              <a:gd name="connsiteX43" fmla="*/ 282626 w 606246"/>
              <a:gd name="connsiteY43" fmla="*/ 238179 h 606897"/>
              <a:gd name="connsiteX44" fmla="*/ 327102 w 606246"/>
              <a:gd name="connsiteY44" fmla="*/ 193773 h 606897"/>
              <a:gd name="connsiteX45" fmla="*/ 360381 w 606246"/>
              <a:gd name="connsiteY45" fmla="*/ 42079 h 606897"/>
              <a:gd name="connsiteX46" fmla="*/ 452033 w 606246"/>
              <a:gd name="connsiteY46" fmla="*/ 354 h 606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246" h="606897">
                <a:moveTo>
                  <a:pt x="202089" y="318618"/>
                </a:moveTo>
                <a:lnTo>
                  <a:pt x="254652" y="371258"/>
                </a:lnTo>
                <a:cubicBezTo>
                  <a:pt x="244544" y="390203"/>
                  <a:pt x="247343" y="414427"/>
                  <a:pt x="263361" y="430576"/>
                </a:cubicBezTo>
                <a:lnTo>
                  <a:pt x="104738" y="588963"/>
                </a:lnTo>
                <a:cubicBezTo>
                  <a:pt x="80789" y="612876"/>
                  <a:pt x="41911" y="612876"/>
                  <a:pt x="17962" y="588963"/>
                </a:cubicBezTo>
                <a:cubicBezTo>
                  <a:pt x="-5987" y="565049"/>
                  <a:pt x="-5987" y="526384"/>
                  <a:pt x="17962" y="502471"/>
                </a:cubicBezTo>
                <a:close/>
                <a:moveTo>
                  <a:pt x="52359" y="37008"/>
                </a:moveTo>
                <a:cubicBezTo>
                  <a:pt x="56829" y="36678"/>
                  <a:pt x="61417" y="37881"/>
                  <a:pt x="65227" y="40676"/>
                </a:cubicBezTo>
                <a:lnTo>
                  <a:pt x="145001" y="99371"/>
                </a:lnTo>
                <a:cubicBezTo>
                  <a:pt x="154643" y="106359"/>
                  <a:pt x="155576" y="120178"/>
                  <a:pt x="147334" y="128563"/>
                </a:cubicBezTo>
                <a:lnTo>
                  <a:pt x="138159" y="137725"/>
                </a:lnTo>
                <a:lnTo>
                  <a:pt x="333785" y="333065"/>
                </a:lnTo>
                <a:lnTo>
                  <a:pt x="344826" y="322195"/>
                </a:lnTo>
                <a:cubicBezTo>
                  <a:pt x="348558" y="318313"/>
                  <a:pt x="353535" y="316450"/>
                  <a:pt x="358511" y="316450"/>
                </a:cubicBezTo>
                <a:cubicBezTo>
                  <a:pt x="363332" y="316450"/>
                  <a:pt x="368308" y="318313"/>
                  <a:pt x="372040" y="322195"/>
                </a:cubicBezTo>
                <a:lnTo>
                  <a:pt x="552582" y="502473"/>
                </a:lnTo>
                <a:cubicBezTo>
                  <a:pt x="576530" y="526386"/>
                  <a:pt x="576530" y="565050"/>
                  <a:pt x="552582" y="588963"/>
                </a:cubicBezTo>
                <a:cubicBezTo>
                  <a:pt x="528634" y="612876"/>
                  <a:pt x="489913" y="612876"/>
                  <a:pt x="465965" y="588963"/>
                </a:cubicBezTo>
                <a:lnTo>
                  <a:pt x="285423" y="408685"/>
                </a:lnTo>
                <a:cubicBezTo>
                  <a:pt x="277959" y="401077"/>
                  <a:pt x="277959" y="388965"/>
                  <a:pt x="285423" y="381512"/>
                </a:cubicBezTo>
                <a:lnTo>
                  <a:pt x="297242" y="369710"/>
                </a:lnTo>
                <a:lnTo>
                  <a:pt x="101460" y="174215"/>
                </a:lnTo>
                <a:lnTo>
                  <a:pt x="92285" y="183377"/>
                </a:lnTo>
                <a:cubicBezTo>
                  <a:pt x="84043" y="191762"/>
                  <a:pt x="70203" y="190675"/>
                  <a:pt x="63205" y="181203"/>
                </a:cubicBezTo>
                <a:lnTo>
                  <a:pt x="4424" y="101545"/>
                </a:lnTo>
                <a:cubicBezTo>
                  <a:pt x="-1330" y="93781"/>
                  <a:pt x="-552" y="83222"/>
                  <a:pt x="6290" y="76390"/>
                </a:cubicBezTo>
                <a:lnTo>
                  <a:pt x="40190" y="42539"/>
                </a:lnTo>
                <a:cubicBezTo>
                  <a:pt x="43534" y="39201"/>
                  <a:pt x="47888" y="37338"/>
                  <a:pt x="52359" y="37008"/>
                </a:cubicBezTo>
                <a:close/>
                <a:moveTo>
                  <a:pt x="452033" y="354"/>
                </a:moveTo>
                <a:cubicBezTo>
                  <a:pt x="463164" y="-425"/>
                  <a:pt x="474371" y="80"/>
                  <a:pt x="485412" y="1865"/>
                </a:cubicBezTo>
                <a:cubicBezTo>
                  <a:pt x="490233" y="2642"/>
                  <a:pt x="494276" y="6057"/>
                  <a:pt x="495831" y="10715"/>
                </a:cubicBezTo>
                <a:cubicBezTo>
                  <a:pt x="497386" y="15529"/>
                  <a:pt x="496142" y="20652"/>
                  <a:pt x="492565" y="24068"/>
                </a:cubicBezTo>
                <a:lnTo>
                  <a:pt x="462241" y="54345"/>
                </a:lnTo>
                <a:cubicBezTo>
                  <a:pt x="437515" y="79187"/>
                  <a:pt x="437515" y="119091"/>
                  <a:pt x="462241" y="143933"/>
                </a:cubicBezTo>
                <a:cubicBezTo>
                  <a:pt x="486967" y="168620"/>
                  <a:pt x="527089" y="168620"/>
                  <a:pt x="551815" y="143933"/>
                </a:cubicBezTo>
                <a:lnTo>
                  <a:pt x="582140" y="113501"/>
                </a:lnTo>
                <a:cubicBezTo>
                  <a:pt x="585716" y="110085"/>
                  <a:pt x="590848" y="108843"/>
                  <a:pt x="595514" y="110396"/>
                </a:cubicBezTo>
                <a:cubicBezTo>
                  <a:pt x="600179" y="111793"/>
                  <a:pt x="603600" y="115830"/>
                  <a:pt x="604378" y="120643"/>
                </a:cubicBezTo>
                <a:cubicBezTo>
                  <a:pt x="611531" y="164739"/>
                  <a:pt x="598157" y="211629"/>
                  <a:pt x="564100" y="245632"/>
                </a:cubicBezTo>
                <a:cubicBezTo>
                  <a:pt x="523668" y="286001"/>
                  <a:pt x="465040" y="297335"/>
                  <a:pt x="414499" y="279635"/>
                </a:cubicBezTo>
                <a:lnTo>
                  <a:pt x="393972" y="300130"/>
                </a:lnTo>
                <a:cubicBezTo>
                  <a:pt x="384486" y="290659"/>
                  <a:pt x="371889" y="285380"/>
                  <a:pt x="358515" y="285380"/>
                </a:cubicBezTo>
                <a:cubicBezTo>
                  <a:pt x="350429" y="285380"/>
                  <a:pt x="342498" y="287243"/>
                  <a:pt x="335500" y="290969"/>
                </a:cubicBezTo>
                <a:lnTo>
                  <a:pt x="282626" y="238179"/>
                </a:lnTo>
                <a:lnTo>
                  <a:pt x="327102" y="193773"/>
                </a:lnTo>
                <a:cubicBezTo>
                  <a:pt x="308130" y="142691"/>
                  <a:pt x="319171" y="83069"/>
                  <a:pt x="360381" y="42079"/>
                </a:cubicBezTo>
                <a:cubicBezTo>
                  <a:pt x="385924" y="16577"/>
                  <a:pt x="418640" y="2690"/>
                  <a:pt x="452033" y="3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6" name="settings_100852"/>
          <p:cNvSpPr>
            <a:spLocks noChangeAspect="1"/>
          </p:cNvSpPr>
          <p:nvPr/>
        </p:nvSpPr>
        <p:spPr bwMode="auto">
          <a:xfrm>
            <a:off x="1267873" y="3795896"/>
            <a:ext cx="316138" cy="434604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2828" h="608768">
                <a:moveTo>
                  <a:pt x="26237" y="155244"/>
                </a:moveTo>
                <a:lnTo>
                  <a:pt x="64831" y="155244"/>
                </a:lnTo>
                <a:lnTo>
                  <a:pt x="64831" y="309528"/>
                </a:lnTo>
                <a:cubicBezTo>
                  <a:pt x="64831" y="395814"/>
                  <a:pt x="135135" y="466021"/>
                  <a:pt x="221541" y="466021"/>
                </a:cubicBezTo>
                <a:cubicBezTo>
                  <a:pt x="308070" y="466021"/>
                  <a:pt x="378375" y="395814"/>
                  <a:pt x="378375" y="309528"/>
                </a:cubicBezTo>
                <a:lnTo>
                  <a:pt x="378375" y="155244"/>
                </a:lnTo>
                <a:lnTo>
                  <a:pt x="416846" y="155244"/>
                </a:lnTo>
                <a:cubicBezTo>
                  <a:pt x="416846" y="155244"/>
                  <a:pt x="444132" y="171446"/>
                  <a:pt x="442780" y="188261"/>
                </a:cubicBezTo>
                <a:cubicBezTo>
                  <a:pt x="442043" y="198939"/>
                  <a:pt x="428031" y="210968"/>
                  <a:pt x="416846" y="218946"/>
                </a:cubicBezTo>
                <a:lnTo>
                  <a:pt x="416846" y="309528"/>
                </a:lnTo>
                <a:cubicBezTo>
                  <a:pt x="416846" y="401215"/>
                  <a:pt x="353055" y="478295"/>
                  <a:pt x="267510" y="499039"/>
                </a:cubicBezTo>
                <a:lnTo>
                  <a:pt x="267510" y="567527"/>
                </a:lnTo>
                <a:lnTo>
                  <a:pt x="303277" y="567527"/>
                </a:lnTo>
                <a:lnTo>
                  <a:pt x="303277" y="608768"/>
                </a:lnTo>
                <a:lnTo>
                  <a:pt x="267510" y="608768"/>
                </a:lnTo>
                <a:lnTo>
                  <a:pt x="175327" y="608768"/>
                </a:lnTo>
                <a:lnTo>
                  <a:pt x="139560" y="608768"/>
                </a:lnTo>
                <a:lnTo>
                  <a:pt x="139560" y="567527"/>
                </a:lnTo>
                <a:lnTo>
                  <a:pt x="175327" y="567527"/>
                </a:lnTo>
                <a:lnTo>
                  <a:pt x="175327" y="498916"/>
                </a:lnTo>
                <a:cubicBezTo>
                  <a:pt x="89904" y="478173"/>
                  <a:pt x="26237" y="401092"/>
                  <a:pt x="26237" y="309528"/>
                </a:cubicBezTo>
                <a:lnTo>
                  <a:pt x="26237" y="219191"/>
                </a:lnTo>
                <a:cubicBezTo>
                  <a:pt x="15052" y="211091"/>
                  <a:pt x="794" y="198939"/>
                  <a:pt x="57" y="188261"/>
                </a:cubicBezTo>
                <a:cubicBezTo>
                  <a:pt x="-1418" y="170341"/>
                  <a:pt x="26237" y="155244"/>
                  <a:pt x="26237" y="155244"/>
                </a:cubicBezTo>
                <a:close/>
                <a:moveTo>
                  <a:pt x="221393" y="0"/>
                </a:moveTo>
                <a:cubicBezTo>
                  <a:pt x="282227" y="0"/>
                  <a:pt x="331510" y="49215"/>
                  <a:pt x="331510" y="109967"/>
                </a:cubicBezTo>
                <a:lnTo>
                  <a:pt x="331510" y="298236"/>
                </a:lnTo>
                <a:cubicBezTo>
                  <a:pt x="331510" y="358865"/>
                  <a:pt x="282227" y="408080"/>
                  <a:pt x="221393" y="408080"/>
                </a:cubicBezTo>
                <a:cubicBezTo>
                  <a:pt x="160557" y="408080"/>
                  <a:pt x="111275" y="358865"/>
                  <a:pt x="111275" y="298236"/>
                </a:cubicBezTo>
                <a:lnTo>
                  <a:pt x="111275" y="109967"/>
                </a:lnTo>
                <a:cubicBezTo>
                  <a:pt x="111275" y="49215"/>
                  <a:pt x="160557" y="0"/>
                  <a:pt x="2213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settings_100852"/>
          <p:cNvSpPr>
            <a:spLocks noChangeAspect="1"/>
          </p:cNvSpPr>
          <p:nvPr/>
        </p:nvSpPr>
        <p:spPr bwMode="auto">
          <a:xfrm>
            <a:off x="1267873" y="5332596"/>
            <a:ext cx="388800" cy="434604"/>
          </a:xfrm>
          <a:custGeom>
            <a:avLst/>
            <a:gdLst>
              <a:gd name="T0" fmla="*/ 3046 w 3696"/>
              <a:gd name="T1" fmla="*/ 888 h 4137"/>
              <a:gd name="T2" fmla="*/ 3219 w 3696"/>
              <a:gd name="T3" fmla="*/ 716 h 4137"/>
              <a:gd name="T4" fmla="*/ 3219 w 3696"/>
              <a:gd name="T5" fmla="*/ 480 h 4137"/>
              <a:gd name="T6" fmla="*/ 2983 w 3696"/>
              <a:gd name="T7" fmla="*/ 480 h 4137"/>
              <a:gd name="T8" fmla="*/ 2811 w 3696"/>
              <a:gd name="T9" fmla="*/ 652 h 4137"/>
              <a:gd name="T10" fmla="*/ 342 w 3696"/>
              <a:gd name="T11" fmla="*/ 494 h 4137"/>
              <a:gd name="T12" fmla="*/ 281 w 3696"/>
              <a:gd name="T13" fmla="*/ 616 h 4137"/>
              <a:gd name="T14" fmla="*/ 357 w 3696"/>
              <a:gd name="T15" fmla="*/ 728 h 4137"/>
              <a:gd name="T16" fmla="*/ 737 w 3696"/>
              <a:gd name="T17" fmla="*/ 1005 h 4137"/>
              <a:gd name="T18" fmla="*/ 1072 w 3696"/>
              <a:gd name="T19" fmla="*/ 1546 h 4137"/>
              <a:gd name="T20" fmla="*/ 1173 w 3696"/>
              <a:gd name="T21" fmla="*/ 1647 h 4137"/>
              <a:gd name="T22" fmla="*/ 1591 w 3696"/>
              <a:gd name="T23" fmla="*/ 1871 h 4137"/>
              <a:gd name="T24" fmla="*/ 187 w 3696"/>
              <a:gd name="T25" fmla="*/ 3273 h 4137"/>
              <a:gd name="T26" fmla="*/ 187 w 3696"/>
              <a:gd name="T27" fmla="*/ 3951 h 4137"/>
              <a:gd name="T28" fmla="*/ 865 w 3696"/>
              <a:gd name="T29" fmla="*/ 3951 h 4137"/>
              <a:gd name="T30" fmla="*/ 1032 w 3696"/>
              <a:gd name="T31" fmla="*/ 3783 h 4137"/>
              <a:gd name="T32" fmla="*/ 1032 w 3696"/>
              <a:gd name="T33" fmla="*/ 3548 h 4137"/>
              <a:gd name="T34" fmla="*/ 796 w 3696"/>
              <a:gd name="T35" fmla="*/ 3548 h 4137"/>
              <a:gd name="T36" fmla="*/ 629 w 3696"/>
              <a:gd name="T37" fmla="*/ 3715 h 4137"/>
              <a:gd name="T38" fmla="*/ 423 w 3696"/>
              <a:gd name="T39" fmla="*/ 3715 h 4137"/>
              <a:gd name="T40" fmla="*/ 423 w 3696"/>
              <a:gd name="T41" fmla="*/ 3509 h 4137"/>
              <a:gd name="T42" fmla="*/ 1826 w 3696"/>
              <a:gd name="T43" fmla="*/ 2107 h 4137"/>
              <a:gd name="T44" fmla="*/ 2049 w 3696"/>
              <a:gd name="T45" fmla="*/ 2523 h 4137"/>
              <a:gd name="T46" fmla="*/ 2150 w 3696"/>
              <a:gd name="T47" fmla="*/ 2624 h 4137"/>
              <a:gd name="T48" fmla="*/ 2691 w 3696"/>
              <a:gd name="T49" fmla="*/ 2959 h 4137"/>
              <a:gd name="T50" fmla="*/ 2968 w 3696"/>
              <a:gd name="T51" fmla="*/ 3339 h 4137"/>
              <a:gd name="T52" fmla="*/ 3080 w 3696"/>
              <a:gd name="T53" fmla="*/ 3415 h 4137"/>
              <a:gd name="T54" fmla="*/ 3201 w 3696"/>
              <a:gd name="T55" fmla="*/ 3354 h 4137"/>
              <a:gd name="T56" fmla="*/ 3046 w 3696"/>
              <a:gd name="T57" fmla="*/ 888 h 4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696" h="4137">
                <a:moveTo>
                  <a:pt x="3046" y="888"/>
                </a:moveTo>
                <a:lnTo>
                  <a:pt x="3219" y="716"/>
                </a:lnTo>
                <a:cubicBezTo>
                  <a:pt x="3284" y="651"/>
                  <a:pt x="3284" y="545"/>
                  <a:pt x="3219" y="480"/>
                </a:cubicBezTo>
                <a:cubicBezTo>
                  <a:pt x="3154" y="415"/>
                  <a:pt x="3048" y="415"/>
                  <a:pt x="2983" y="480"/>
                </a:cubicBezTo>
                <a:lnTo>
                  <a:pt x="2811" y="652"/>
                </a:lnTo>
                <a:cubicBezTo>
                  <a:pt x="2108" y="52"/>
                  <a:pt x="1099" y="0"/>
                  <a:pt x="342" y="494"/>
                </a:cubicBezTo>
                <a:cubicBezTo>
                  <a:pt x="301" y="521"/>
                  <a:pt x="278" y="567"/>
                  <a:pt x="281" y="616"/>
                </a:cubicBezTo>
                <a:cubicBezTo>
                  <a:pt x="285" y="664"/>
                  <a:pt x="314" y="707"/>
                  <a:pt x="357" y="728"/>
                </a:cubicBezTo>
                <a:cubicBezTo>
                  <a:pt x="481" y="787"/>
                  <a:pt x="613" y="882"/>
                  <a:pt x="737" y="1005"/>
                </a:cubicBezTo>
                <a:cubicBezTo>
                  <a:pt x="916" y="1184"/>
                  <a:pt x="1035" y="1384"/>
                  <a:pt x="1072" y="1546"/>
                </a:cubicBezTo>
                <a:cubicBezTo>
                  <a:pt x="1083" y="1596"/>
                  <a:pt x="1122" y="1636"/>
                  <a:pt x="1173" y="1647"/>
                </a:cubicBezTo>
                <a:cubicBezTo>
                  <a:pt x="1298" y="1676"/>
                  <a:pt x="1447" y="1754"/>
                  <a:pt x="1591" y="1871"/>
                </a:cubicBezTo>
                <a:lnTo>
                  <a:pt x="187" y="3273"/>
                </a:lnTo>
                <a:cubicBezTo>
                  <a:pt x="0" y="3460"/>
                  <a:pt x="0" y="3763"/>
                  <a:pt x="187" y="3951"/>
                </a:cubicBezTo>
                <a:cubicBezTo>
                  <a:pt x="374" y="4137"/>
                  <a:pt x="678" y="4137"/>
                  <a:pt x="865" y="3951"/>
                </a:cubicBezTo>
                <a:lnTo>
                  <a:pt x="1032" y="3783"/>
                </a:lnTo>
                <a:cubicBezTo>
                  <a:pt x="1097" y="3718"/>
                  <a:pt x="1097" y="3613"/>
                  <a:pt x="1032" y="3548"/>
                </a:cubicBezTo>
                <a:cubicBezTo>
                  <a:pt x="967" y="3482"/>
                  <a:pt x="861" y="3482"/>
                  <a:pt x="796" y="3548"/>
                </a:cubicBezTo>
                <a:lnTo>
                  <a:pt x="629" y="3715"/>
                </a:lnTo>
                <a:cubicBezTo>
                  <a:pt x="572" y="3772"/>
                  <a:pt x="480" y="3772"/>
                  <a:pt x="423" y="3715"/>
                </a:cubicBezTo>
                <a:cubicBezTo>
                  <a:pt x="366" y="3658"/>
                  <a:pt x="366" y="3566"/>
                  <a:pt x="423" y="3509"/>
                </a:cubicBezTo>
                <a:lnTo>
                  <a:pt x="1826" y="2107"/>
                </a:lnTo>
                <a:cubicBezTo>
                  <a:pt x="1943" y="2251"/>
                  <a:pt x="2020" y="2398"/>
                  <a:pt x="2049" y="2523"/>
                </a:cubicBezTo>
                <a:cubicBezTo>
                  <a:pt x="2060" y="2574"/>
                  <a:pt x="2100" y="2613"/>
                  <a:pt x="2150" y="2624"/>
                </a:cubicBezTo>
                <a:cubicBezTo>
                  <a:pt x="2312" y="2661"/>
                  <a:pt x="2511" y="2780"/>
                  <a:pt x="2691" y="2959"/>
                </a:cubicBezTo>
                <a:cubicBezTo>
                  <a:pt x="2814" y="3083"/>
                  <a:pt x="2909" y="3215"/>
                  <a:pt x="2968" y="3339"/>
                </a:cubicBezTo>
                <a:cubicBezTo>
                  <a:pt x="2989" y="3382"/>
                  <a:pt x="3032" y="3411"/>
                  <a:pt x="3080" y="3415"/>
                </a:cubicBezTo>
                <a:cubicBezTo>
                  <a:pt x="3129" y="3418"/>
                  <a:pt x="3175" y="3395"/>
                  <a:pt x="3201" y="3354"/>
                </a:cubicBezTo>
                <a:cubicBezTo>
                  <a:pt x="3696" y="2599"/>
                  <a:pt x="3644" y="1591"/>
                  <a:pt x="3046" y="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098202" y="1585183"/>
            <a:ext cx="5629836" cy="4770185"/>
            <a:chOff x="3281082" y="1417256"/>
            <a:chExt cx="5629836" cy="4770185"/>
          </a:xfrm>
        </p:grpSpPr>
        <p:grpSp>
          <p:nvGrpSpPr>
            <p:cNvPr id="5" name="组合 4"/>
            <p:cNvGrpSpPr/>
            <p:nvPr/>
          </p:nvGrpSpPr>
          <p:grpSpPr>
            <a:xfrm>
              <a:off x="3281082" y="1417256"/>
              <a:ext cx="5629836" cy="2216074"/>
              <a:chOff x="3281083" y="1538345"/>
              <a:chExt cx="5629836" cy="2216074"/>
            </a:xfrm>
          </p:grpSpPr>
          <p:sp>
            <p:nvSpPr>
              <p:cNvPr id="9" name="矩形 5"/>
              <p:cNvSpPr/>
              <p:nvPr/>
            </p:nvSpPr>
            <p:spPr>
              <a:xfrm>
                <a:off x="3281083" y="2022438"/>
                <a:ext cx="2431228" cy="1731981"/>
              </a:xfrm>
              <a:custGeom>
                <a:avLst/>
                <a:gdLst>
                  <a:gd name="connsiteX0" fmla="*/ 0 w 2431228"/>
                  <a:gd name="connsiteY0" fmla="*/ 0 h 1731981"/>
                  <a:gd name="connsiteX1" fmla="*/ 2431228 w 2431228"/>
                  <a:gd name="connsiteY1" fmla="*/ 0 h 1731981"/>
                  <a:gd name="connsiteX2" fmla="*/ 2431228 w 2431228"/>
                  <a:gd name="connsiteY2" fmla="*/ 1731981 h 1731981"/>
                  <a:gd name="connsiteX3" fmla="*/ 0 w 2431228"/>
                  <a:gd name="connsiteY3" fmla="*/ 1731981 h 1731981"/>
                  <a:gd name="connsiteX4" fmla="*/ 0 w 2431228"/>
                  <a:gd name="connsiteY4" fmla="*/ 0 h 1731981"/>
                  <a:gd name="connsiteX0-1" fmla="*/ 0 w 2431228"/>
                  <a:gd name="connsiteY0-2" fmla="*/ 376517 h 1731981"/>
                  <a:gd name="connsiteX1-3" fmla="*/ 2431228 w 2431228"/>
                  <a:gd name="connsiteY1-4" fmla="*/ 0 h 1731981"/>
                  <a:gd name="connsiteX2-5" fmla="*/ 2431228 w 2431228"/>
                  <a:gd name="connsiteY2-6" fmla="*/ 1731981 h 1731981"/>
                  <a:gd name="connsiteX3-7" fmla="*/ 0 w 2431228"/>
                  <a:gd name="connsiteY3-8" fmla="*/ 1731981 h 1731981"/>
                  <a:gd name="connsiteX4-9" fmla="*/ 0 w 2431228"/>
                  <a:gd name="connsiteY4-10" fmla="*/ 376517 h 17319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431228" h="1731981">
                    <a:moveTo>
                      <a:pt x="0" y="376517"/>
                    </a:moveTo>
                    <a:lnTo>
                      <a:pt x="2431228" y="0"/>
                    </a:lnTo>
                    <a:lnTo>
                      <a:pt x="2431228" y="1731981"/>
                    </a:lnTo>
                    <a:lnTo>
                      <a:pt x="0" y="1731981"/>
                    </a:lnTo>
                    <a:lnTo>
                      <a:pt x="0" y="376517"/>
                    </a:lnTo>
                    <a:close/>
                  </a:path>
                </a:pathLst>
              </a:custGeom>
              <a:solidFill>
                <a:srgbClr val="2A38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6"/>
              <p:cNvSpPr/>
              <p:nvPr/>
            </p:nvSpPr>
            <p:spPr>
              <a:xfrm>
                <a:off x="6343785" y="1538345"/>
                <a:ext cx="2567134" cy="2216074"/>
              </a:xfrm>
              <a:custGeom>
                <a:avLst/>
                <a:gdLst>
                  <a:gd name="connsiteX0" fmla="*/ 0 w 2567134"/>
                  <a:gd name="connsiteY0" fmla="*/ 0 h 1828799"/>
                  <a:gd name="connsiteX1" fmla="*/ 2567134 w 2567134"/>
                  <a:gd name="connsiteY1" fmla="*/ 0 h 1828799"/>
                  <a:gd name="connsiteX2" fmla="*/ 2567134 w 2567134"/>
                  <a:gd name="connsiteY2" fmla="*/ 1828799 h 1828799"/>
                  <a:gd name="connsiteX3" fmla="*/ 0 w 2567134"/>
                  <a:gd name="connsiteY3" fmla="*/ 1828799 h 1828799"/>
                  <a:gd name="connsiteX4" fmla="*/ 0 w 2567134"/>
                  <a:gd name="connsiteY4" fmla="*/ 0 h 1828799"/>
                  <a:gd name="connsiteX0-1" fmla="*/ 0 w 2567134"/>
                  <a:gd name="connsiteY0-2" fmla="*/ 387275 h 2216074"/>
                  <a:gd name="connsiteX1-3" fmla="*/ 2567134 w 2567134"/>
                  <a:gd name="connsiteY1-4" fmla="*/ 0 h 2216074"/>
                  <a:gd name="connsiteX2-5" fmla="*/ 2567134 w 2567134"/>
                  <a:gd name="connsiteY2-6" fmla="*/ 2216074 h 2216074"/>
                  <a:gd name="connsiteX3-7" fmla="*/ 0 w 2567134"/>
                  <a:gd name="connsiteY3-8" fmla="*/ 2216074 h 2216074"/>
                  <a:gd name="connsiteX4-9" fmla="*/ 0 w 2567134"/>
                  <a:gd name="connsiteY4-10" fmla="*/ 387275 h 2216074"/>
                  <a:gd name="connsiteX0-11" fmla="*/ 0 w 2567134"/>
                  <a:gd name="connsiteY0-12" fmla="*/ 387275 h 2216074"/>
                  <a:gd name="connsiteX1-13" fmla="*/ 2567134 w 2567134"/>
                  <a:gd name="connsiteY1-14" fmla="*/ 0 h 2216074"/>
                  <a:gd name="connsiteX2-15" fmla="*/ 2567134 w 2567134"/>
                  <a:gd name="connsiteY2-16" fmla="*/ 2216074 h 2216074"/>
                  <a:gd name="connsiteX3-17" fmla="*/ 0 w 2567134"/>
                  <a:gd name="connsiteY3-18" fmla="*/ 2216074 h 2216074"/>
                  <a:gd name="connsiteX4-19" fmla="*/ 0 w 2567134"/>
                  <a:gd name="connsiteY4-20" fmla="*/ 387275 h 221607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567134" h="2216074">
                    <a:moveTo>
                      <a:pt x="0" y="387275"/>
                    </a:moveTo>
                    <a:lnTo>
                      <a:pt x="2567134" y="0"/>
                    </a:lnTo>
                    <a:lnTo>
                      <a:pt x="2567134" y="2216074"/>
                    </a:lnTo>
                    <a:lnTo>
                      <a:pt x="0" y="2216074"/>
                    </a:lnTo>
                    <a:lnTo>
                      <a:pt x="0" y="387275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 flipV="1">
              <a:off x="3281082" y="3971367"/>
              <a:ext cx="5629836" cy="2216074"/>
              <a:chOff x="3281083" y="1538345"/>
              <a:chExt cx="5629836" cy="2216074"/>
            </a:xfrm>
          </p:grpSpPr>
          <p:sp>
            <p:nvSpPr>
              <p:cNvPr id="7" name="矩形 5"/>
              <p:cNvSpPr/>
              <p:nvPr/>
            </p:nvSpPr>
            <p:spPr>
              <a:xfrm>
                <a:off x="3281083" y="2022438"/>
                <a:ext cx="2431228" cy="1731981"/>
              </a:xfrm>
              <a:custGeom>
                <a:avLst/>
                <a:gdLst>
                  <a:gd name="connsiteX0" fmla="*/ 0 w 2431228"/>
                  <a:gd name="connsiteY0" fmla="*/ 0 h 1731981"/>
                  <a:gd name="connsiteX1" fmla="*/ 2431228 w 2431228"/>
                  <a:gd name="connsiteY1" fmla="*/ 0 h 1731981"/>
                  <a:gd name="connsiteX2" fmla="*/ 2431228 w 2431228"/>
                  <a:gd name="connsiteY2" fmla="*/ 1731981 h 1731981"/>
                  <a:gd name="connsiteX3" fmla="*/ 0 w 2431228"/>
                  <a:gd name="connsiteY3" fmla="*/ 1731981 h 1731981"/>
                  <a:gd name="connsiteX4" fmla="*/ 0 w 2431228"/>
                  <a:gd name="connsiteY4" fmla="*/ 0 h 1731981"/>
                  <a:gd name="connsiteX0-1" fmla="*/ 0 w 2431228"/>
                  <a:gd name="connsiteY0-2" fmla="*/ 376517 h 1731981"/>
                  <a:gd name="connsiteX1-3" fmla="*/ 2431228 w 2431228"/>
                  <a:gd name="connsiteY1-4" fmla="*/ 0 h 1731981"/>
                  <a:gd name="connsiteX2-5" fmla="*/ 2431228 w 2431228"/>
                  <a:gd name="connsiteY2-6" fmla="*/ 1731981 h 1731981"/>
                  <a:gd name="connsiteX3-7" fmla="*/ 0 w 2431228"/>
                  <a:gd name="connsiteY3-8" fmla="*/ 1731981 h 1731981"/>
                  <a:gd name="connsiteX4-9" fmla="*/ 0 w 2431228"/>
                  <a:gd name="connsiteY4-10" fmla="*/ 376517 h 17319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431228" h="1731981">
                    <a:moveTo>
                      <a:pt x="0" y="376517"/>
                    </a:moveTo>
                    <a:lnTo>
                      <a:pt x="2431228" y="0"/>
                    </a:lnTo>
                    <a:lnTo>
                      <a:pt x="2431228" y="1731981"/>
                    </a:lnTo>
                    <a:lnTo>
                      <a:pt x="0" y="1731981"/>
                    </a:lnTo>
                    <a:lnTo>
                      <a:pt x="0" y="376517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6"/>
              <p:cNvSpPr/>
              <p:nvPr/>
            </p:nvSpPr>
            <p:spPr>
              <a:xfrm>
                <a:off x="6343785" y="1538345"/>
                <a:ext cx="2567134" cy="2216074"/>
              </a:xfrm>
              <a:custGeom>
                <a:avLst/>
                <a:gdLst>
                  <a:gd name="connsiteX0" fmla="*/ 0 w 2567134"/>
                  <a:gd name="connsiteY0" fmla="*/ 0 h 1828799"/>
                  <a:gd name="connsiteX1" fmla="*/ 2567134 w 2567134"/>
                  <a:gd name="connsiteY1" fmla="*/ 0 h 1828799"/>
                  <a:gd name="connsiteX2" fmla="*/ 2567134 w 2567134"/>
                  <a:gd name="connsiteY2" fmla="*/ 1828799 h 1828799"/>
                  <a:gd name="connsiteX3" fmla="*/ 0 w 2567134"/>
                  <a:gd name="connsiteY3" fmla="*/ 1828799 h 1828799"/>
                  <a:gd name="connsiteX4" fmla="*/ 0 w 2567134"/>
                  <a:gd name="connsiteY4" fmla="*/ 0 h 1828799"/>
                  <a:gd name="connsiteX0-1" fmla="*/ 0 w 2567134"/>
                  <a:gd name="connsiteY0-2" fmla="*/ 387275 h 2216074"/>
                  <a:gd name="connsiteX1-3" fmla="*/ 2567134 w 2567134"/>
                  <a:gd name="connsiteY1-4" fmla="*/ 0 h 2216074"/>
                  <a:gd name="connsiteX2-5" fmla="*/ 2567134 w 2567134"/>
                  <a:gd name="connsiteY2-6" fmla="*/ 2216074 h 2216074"/>
                  <a:gd name="connsiteX3-7" fmla="*/ 0 w 2567134"/>
                  <a:gd name="connsiteY3-8" fmla="*/ 2216074 h 2216074"/>
                  <a:gd name="connsiteX4-9" fmla="*/ 0 w 2567134"/>
                  <a:gd name="connsiteY4-10" fmla="*/ 387275 h 2216074"/>
                  <a:gd name="connsiteX0-11" fmla="*/ 0 w 2567134"/>
                  <a:gd name="connsiteY0-12" fmla="*/ 387275 h 2216074"/>
                  <a:gd name="connsiteX1-13" fmla="*/ 2567134 w 2567134"/>
                  <a:gd name="connsiteY1-14" fmla="*/ 0 h 2216074"/>
                  <a:gd name="connsiteX2-15" fmla="*/ 2567134 w 2567134"/>
                  <a:gd name="connsiteY2-16" fmla="*/ 2216074 h 2216074"/>
                  <a:gd name="connsiteX3-17" fmla="*/ 0 w 2567134"/>
                  <a:gd name="connsiteY3-18" fmla="*/ 2216074 h 2216074"/>
                  <a:gd name="connsiteX4-19" fmla="*/ 0 w 2567134"/>
                  <a:gd name="connsiteY4-20" fmla="*/ 387275 h 221607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567134" h="2216074">
                    <a:moveTo>
                      <a:pt x="0" y="387275"/>
                    </a:moveTo>
                    <a:lnTo>
                      <a:pt x="2567134" y="0"/>
                    </a:lnTo>
                    <a:lnTo>
                      <a:pt x="2567134" y="2216074"/>
                    </a:lnTo>
                    <a:lnTo>
                      <a:pt x="0" y="2216074"/>
                    </a:lnTo>
                    <a:lnTo>
                      <a:pt x="0" y="387275"/>
                    </a:lnTo>
                    <a:close/>
                  </a:path>
                </a:pathLst>
              </a:custGeom>
              <a:solidFill>
                <a:srgbClr val="2A38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11" name="study-notes_42962"/>
          <p:cNvSpPr>
            <a:spLocks noChangeAspect="1"/>
          </p:cNvSpPr>
          <p:nvPr/>
        </p:nvSpPr>
        <p:spPr bwMode="auto">
          <a:xfrm>
            <a:off x="7139339" y="4783789"/>
            <a:ext cx="744887" cy="743762"/>
          </a:xfrm>
          <a:custGeom>
            <a:avLst/>
            <a:gdLst>
              <a:gd name="connsiteX0" fmla="*/ 303749 w 607639"/>
              <a:gd name="connsiteY0" fmla="*/ 579131 h 606723"/>
              <a:gd name="connsiteX1" fmla="*/ 317545 w 607639"/>
              <a:gd name="connsiteY1" fmla="*/ 592927 h 606723"/>
              <a:gd name="connsiteX2" fmla="*/ 303749 w 607639"/>
              <a:gd name="connsiteY2" fmla="*/ 606723 h 606723"/>
              <a:gd name="connsiteX3" fmla="*/ 289953 w 607639"/>
              <a:gd name="connsiteY3" fmla="*/ 592927 h 606723"/>
              <a:gd name="connsiteX4" fmla="*/ 303749 w 607639"/>
              <a:gd name="connsiteY4" fmla="*/ 579131 h 606723"/>
              <a:gd name="connsiteX5" fmla="*/ 378831 w 607639"/>
              <a:gd name="connsiteY5" fmla="*/ 569252 h 606723"/>
              <a:gd name="connsiteX6" fmla="*/ 392627 w 607639"/>
              <a:gd name="connsiteY6" fmla="*/ 583013 h 606723"/>
              <a:gd name="connsiteX7" fmla="*/ 378831 w 607639"/>
              <a:gd name="connsiteY7" fmla="*/ 596774 h 606723"/>
              <a:gd name="connsiteX8" fmla="*/ 365035 w 607639"/>
              <a:gd name="connsiteY8" fmla="*/ 583013 h 606723"/>
              <a:gd name="connsiteX9" fmla="*/ 378831 w 607639"/>
              <a:gd name="connsiteY9" fmla="*/ 569252 h 606723"/>
              <a:gd name="connsiteX10" fmla="*/ 228668 w 607639"/>
              <a:gd name="connsiteY10" fmla="*/ 569252 h 606723"/>
              <a:gd name="connsiteX11" fmla="*/ 242464 w 607639"/>
              <a:gd name="connsiteY11" fmla="*/ 583013 h 606723"/>
              <a:gd name="connsiteX12" fmla="*/ 228668 w 607639"/>
              <a:gd name="connsiteY12" fmla="*/ 596774 h 606723"/>
              <a:gd name="connsiteX13" fmla="*/ 214872 w 607639"/>
              <a:gd name="connsiteY13" fmla="*/ 583013 h 606723"/>
              <a:gd name="connsiteX14" fmla="*/ 228668 w 607639"/>
              <a:gd name="connsiteY14" fmla="*/ 569252 h 606723"/>
              <a:gd name="connsiteX15" fmla="*/ 448796 w 607639"/>
              <a:gd name="connsiteY15" fmla="*/ 540320 h 606723"/>
              <a:gd name="connsiteX16" fmla="*/ 462627 w 607639"/>
              <a:gd name="connsiteY16" fmla="*/ 554116 h 606723"/>
              <a:gd name="connsiteX17" fmla="*/ 448796 w 607639"/>
              <a:gd name="connsiteY17" fmla="*/ 567912 h 606723"/>
              <a:gd name="connsiteX18" fmla="*/ 434965 w 607639"/>
              <a:gd name="connsiteY18" fmla="*/ 554116 h 606723"/>
              <a:gd name="connsiteX19" fmla="*/ 448796 w 607639"/>
              <a:gd name="connsiteY19" fmla="*/ 540320 h 606723"/>
              <a:gd name="connsiteX20" fmla="*/ 158879 w 607639"/>
              <a:gd name="connsiteY20" fmla="*/ 540320 h 606723"/>
              <a:gd name="connsiteX21" fmla="*/ 172675 w 607639"/>
              <a:gd name="connsiteY21" fmla="*/ 554116 h 606723"/>
              <a:gd name="connsiteX22" fmla="*/ 158879 w 607639"/>
              <a:gd name="connsiteY22" fmla="*/ 567912 h 606723"/>
              <a:gd name="connsiteX23" fmla="*/ 145083 w 607639"/>
              <a:gd name="connsiteY23" fmla="*/ 554116 h 606723"/>
              <a:gd name="connsiteX24" fmla="*/ 158879 w 607639"/>
              <a:gd name="connsiteY24" fmla="*/ 540320 h 606723"/>
              <a:gd name="connsiteX25" fmla="*/ 508813 w 607639"/>
              <a:gd name="connsiteY25" fmla="*/ 494311 h 606723"/>
              <a:gd name="connsiteX26" fmla="*/ 522609 w 607639"/>
              <a:gd name="connsiteY26" fmla="*/ 508072 h 606723"/>
              <a:gd name="connsiteX27" fmla="*/ 508813 w 607639"/>
              <a:gd name="connsiteY27" fmla="*/ 521833 h 606723"/>
              <a:gd name="connsiteX28" fmla="*/ 495017 w 607639"/>
              <a:gd name="connsiteY28" fmla="*/ 508072 h 606723"/>
              <a:gd name="connsiteX29" fmla="*/ 508813 w 607639"/>
              <a:gd name="connsiteY29" fmla="*/ 494311 h 606723"/>
              <a:gd name="connsiteX30" fmla="*/ 98756 w 607639"/>
              <a:gd name="connsiteY30" fmla="*/ 494311 h 606723"/>
              <a:gd name="connsiteX31" fmla="*/ 112622 w 607639"/>
              <a:gd name="connsiteY31" fmla="*/ 508072 h 606723"/>
              <a:gd name="connsiteX32" fmla="*/ 98756 w 607639"/>
              <a:gd name="connsiteY32" fmla="*/ 521833 h 606723"/>
              <a:gd name="connsiteX33" fmla="*/ 84890 w 607639"/>
              <a:gd name="connsiteY33" fmla="*/ 508072 h 606723"/>
              <a:gd name="connsiteX34" fmla="*/ 98756 w 607639"/>
              <a:gd name="connsiteY34" fmla="*/ 494311 h 606723"/>
              <a:gd name="connsiteX35" fmla="*/ 554997 w 607639"/>
              <a:gd name="connsiteY35" fmla="*/ 434331 h 606723"/>
              <a:gd name="connsiteX36" fmla="*/ 568828 w 607639"/>
              <a:gd name="connsiteY36" fmla="*/ 448092 h 606723"/>
              <a:gd name="connsiteX37" fmla="*/ 554997 w 607639"/>
              <a:gd name="connsiteY37" fmla="*/ 461853 h 606723"/>
              <a:gd name="connsiteX38" fmla="*/ 541166 w 607639"/>
              <a:gd name="connsiteY38" fmla="*/ 448092 h 606723"/>
              <a:gd name="connsiteX39" fmla="*/ 554997 w 607639"/>
              <a:gd name="connsiteY39" fmla="*/ 434331 h 606723"/>
              <a:gd name="connsiteX40" fmla="*/ 52642 w 607639"/>
              <a:gd name="connsiteY40" fmla="*/ 434331 h 606723"/>
              <a:gd name="connsiteX41" fmla="*/ 66473 w 607639"/>
              <a:gd name="connsiteY41" fmla="*/ 448092 h 606723"/>
              <a:gd name="connsiteX42" fmla="*/ 52642 w 607639"/>
              <a:gd name="connsiteY42" fmla="*/ 461853 h 606723"/>
              <a:gd name="connsiteX43" fmla="*/ 38811 w 607639"/>
              <a:gd name="connsiteY43" fmla="*/ 448092 h 606723"/>
              <a:gd name="connsiteX44" fmla="*/ 52642 w 607639"/>
              <a:gd name="connsiteY44" fmla="*/ 434331 h 606723"/>
              <a:gd name="connsiteX45" fmla="*/ 230784 w 607639"/>
              <a:gd name="connsiteY45" fmla="*/ 413730 h 606723"/>
              <a:gd name="connsiteX46" fmla="*/ 289978 w 607639"/>
              <a:gd name="connsiteY46" fmla="*/ 493803 h 606723"/>
              <a:gd name="connsiteX47" fmla="*/ 289978 w 607639"/>
              <a:gd name="connsiteY47" fmla="*/ 413730 h 606723"/>
              <a:gd name="connsiteX48" fmla="*/ 145331 w 607639"/>
              <a:gd name="connsiteY48" fmla="*/ 413730 h 606723"/>
              <a:gd name="connsiteX49" fmla="*/ 235413 w 607639"/>
              <a:gd name="connsiteY49" fmla="*/ 483761 h 606723"/>
              <a:gd name="connsiteX50" fmla="*/ 201766 w 607639"/>
              <a:gd name="connsiteY50" fmla="*/ 413730 h 606723"/>
              <a:gd name="connsiteX51" fmla="*/ 583894 w 607639"/>
              <a:gd name="connsiteY51" fmla="*/ 364612 h 606723"/>
              <a:gd name="connsiteX52" fmla="*/ 597690 w 607639"/>
              <a:gd name="connsiteY52" fmla="*/ 378408 h 606723"/>
              <a:gd name="connsiteX53" fmla="*/ 583894 w 607639"/>
              <a:gd name="connsiteY53" fmla="*/ 392204 h 606723"/>
              <a:gd name="connsiteX54" fmla="*/ 570098 w 607639"/>
              <a:gd name="connsiteY54" fmla="*/ 378408 h 606723"/>
              <a:gd name="connsiteX55" fmla="*/ 583894 w 607639"/>
              <a:gd name="connsiteY55" fmla="*/ 364612 h 606723"/>
              <a:gd name="connsiteX56" fmla="*/ 23710 w 607639"/>
              <a:gd name="connsiteY56" fmla="*/ 364471 h 606723"/>
              <a:gd name="connsiteX57" fmla="*/ 37541 w 607639"/>
              <a:gd name="connsiteY57" fmla="*/ 378302 h 606723"/>
              <a:gd name="connsiteX58" fmla="*/ 23710 w 607639"/>
              <a:gd name="connsiteY58" fmla="*/ 392133 h 606723"/>
              <a:gd name="connsiteX59" fmla="*/ 9879 w 607639"/>
              <a:gd name="connsiteY59" fmla="*/ 378302 h 606723"/>
              <a:gd name="connsiteX60" fmla="*/ 23710 w 607639"/>
              <a:gd name="connsiteY60" fmla="*/ 364471 h 606723"/>
              <a:gd name="connsiteX61" fmla="*/ 593808 w 607639"/>
              <a:gd name="connsiteY61" fmla="*/ 289530 h 606723"/>
              <a:gd name="connsiteX62" fmla="*/ 607639 w 607639"/>
              <a:gd name="connsiteY62" fmla="*/ 303326 h 606723"/>
              <a:gd name="connsiteX63" fmla="*/ 593808 w 607639"/>
              <a:gd name="connsiteY63" fmla="*/ 317122 h 606723"/>
              <a:gd name="connsiteX64" fmla="*/ 579977 w 607639"/>
              <a:gd name="connsiteY64" fmla="*/ 303326 h 606723"/>
              <a:gd name="connsiteX65" fmla="*/ 593808 w 607639"/>
              <a:gd name="connsiteY65" fmla="*/ 289530 h 606723"/>
              <a:gd name="connsiteX66" fmla="*/ 13796 w 607639"/>
              <a:gd name="connsiteY66" fmla="*/ 289530 h 606723"/>
              <a:gd name="connsiteX67" fmla="*/ 27592 w 607639"/>
              <a:gd name="connsiteY67" fmla="*/ 303326 h 606723"/>
              <a:gd name="connsiteX68" fmla="*/ 13796 w 607639"/>
              <a:gd name="connsiteY68" fmla="*/ 317122 h 606723"/>
              <a:gd name="connsiteX69" fmla="*/ 0 w 607639"/>
              <a:gd name="connsiteY69" fmla="*/ 303326 h 606723"/>
              <a:gd name="connsiteX70" fmla="*/ 13796 w 607639"/>
              <a:gd name="connsiteY70" fmla="*/ 289530 h 606723"/>
              <a:gd name="connsiteX71" fmla="*/ 317572 w 607639"/>
              <a:gd name="connsiteY71" fmla="*/ 220613 h 606723"/>
              <a:gd name="connsiteX72" fmla="*/ 317572 w 607639"/>
              <a:gd name="connsiteY72" fmla="*/ 386091 h 606723"/>
              <a:gd name="connsiteX73" fmla="*/ 384332 w 607639"/>
              <a:gd name="connsiteY73" fmla="*/ 386091 h 606723"/>
              <a:gd name="connsiteX74" fmla="*/ 393056 w 607639"/>
              <a:gd name="connsiteY74" fmla="*/ 317127 h 606723"/>
              <a:gd name="connsiteX75" fmla="*/ 359052 w 607639"/>
              <a:gd name="connsiteY75" fmla="*/ 317127 h 606723"/>
              <a:gd name="connsiteX76" fmla="*/ 345255 w 607639"/>
              <a:gd name="connsiteY76" fmla="*/ 303352 h 606723"/>
              <a:gd name="connsiteX77" fmla="*/ 359052 w 607639"/>
              <a:gd name="connsiteY77" fmla="*/ 289577 h 606723"/>
              <a:gd name="connsiteX78" fmla="*/ 393234 w 607639"/>
              <a:gd name="connsiteY78" fmla="*/ 289577 h 606723"/>
              <a:gd name="connsiteX79" fmla="*/ 384510 w 607639"/>
              <a:gd name="connsiteY79" fmla="*/ 220613 h 606723"/>
              <a:gd name="connsiteX80" fmla="*/ 223129 w 607639"/>
              <a:gd name="connsiteY80" fmla="*/ 220613 h 606723"/>
              <a:gd name="connsiteX81" fmla="*/ 214405 w 607639"/>
              <a:gd name="connsiteY81" fmla="*/ 289577 h 606723"/>
              <a:gd name="connsiteX82" fmla="*/ 289978 w 607639"/>
              <a:gd name="connsiteY82" fmla="*/ 289577 h 606723"/>
              <a:gd name="connsiteX83" fmla="*/ 289978 w 607639"/>
              <a:gd name="connsiteY83" fmla="*/ 220613 h 606723"/>
              <a:gd name="connsiteX84" fmla="*/ 129398 w 607639"/>
              <a:gd name="connsiteY84" fmla="*/ 220613 h 606723"/>
              <a:gd name="connsiteX85" fmla="*/ 110438 w 607639"/>
              <a:gd name="connsiteY85" fmla="*/ 303352 h 606723"/>
              <a:gd name="connsiteX86" fmla="*/ 129398 w 607639"/>
              <a:gd name="connsiteY86" fmla="*/ 386091 h 606723"/>
              <a:gd name="connsiteX87" fmla="*/ 289978 w 607639"/>
              <a:gd name="connsiteY87" fmla="*/ 386091 h 606723"/>
              <a:gd name="connsiteX88" fmla="*/ 289978 w 607639"/>
              <a:gd name="connsiteY88" fmla="*/ 317216 h 606723"/>
              <a:gd name="connsiteX89" fmla="*/ 214405 w 607639"/>
              <a:gd name="connsiteY89" fmla="*/ 317216 h 606723"/>
              <a:gd name="connsiteX90" fmla="*/ 216008 w 607639"/>
              <a:gd name="connsiteY90" fmla="*/ 343344 h 606723"/>
              <a:gd name="connsiteX91" fmla="*/ 203724 w 607639"/>
              <a:gd name="connsiteY91" fmla="*/ 358452 h 606723"/>
              <a:gd name="connsiteX92" fmla="*/ 188592 w 607639"/>
              <a:gd name="connsiteY92" fmla="*/ 346188 h 606723"/>
              <a:gd name="connsiteX93" fmla="*/ 186722 w 607639"/>
              <a:gd name="connsiteY93" fmla="*/ 317127 h 606723"/>
              <a:gd name="connsiteX94" fmla="*/ 151918 w 607639"/>
              <a:gd name="connsiteY94" fmla="*/ 317127 h 606723"/>
              <a:gd name="connsiteX95" fmla="*/ 138121 w 607639"/>
              <a:gd name="connsiteY95" fmla="*/ 303352 h 606723"/>
              <a:gd name="connsiteX96" fmla="*/ 151918 w 607639"/>
              <a:gd name="connsiteY96" fmla="*/ 289577 h 606723"/>
              <a:gd name="connsiteX97" fmla="*/ 186811 w 607639"/>
              <a:gd name="connsiteY97" fmla="*/ 289577 h 606723"/>
              <a:gd name="connsiteX98" fmla="*/ 194733 w 607639"/>
              <a:gd name="connsiteY98" fmla="*/ 220613 h 606723"/>
              <a:gd name="connsiteX99" fmla="*/ 583894 w 607639"/>
              <a:gd name="connsiteY99" fmla="*/ 214660 h 606723"/>
              <a:gd name="connsiteX100" fmla="*/ 597690 w 607639"/>
              <a:gd name="connsiteY100" fmla="*/ 228456 h 606723"/>
              <a:gd name="connsiteX101" fmla="*/ 583894 w 607639"/>
              <a:gd name="connsiteY101" fmla="*/ 242252 h 606723"/>
              <a:gd name="connsiteX102" fmla="*/ 570098 w 607639"/>
              <a:gd name="connsiteY102" fmla="*/ 228456 h 606723"/>
              <a:gd name="connsiteX103" fmla="*/ 583894 w 607639"/>
              <a:gd name="connsiteY103" fmla="*/ 214660 h 606723"/>
              <a:gd name="connsiteX104" fmla="*/ 23675 w 607639"/>
              <a:gd name="connsiteY104" fmla="*/ 214660 h 606723"/>
              <a:gd name="connsiteX105" fmla="*/ 37471 w 607639"/>
              <a:gd name="connsiteY105" fmla="*/ 228421 h 606723"/>
              <a:gd name="connsiteX106" fmla="*/ 23675 w 607639"/>
              <a:gd name="connsiteY106" fmla="*/ 242182 h 606723"/>
              <a:gd name="connsiteX107" fmla="*/ 9879 w 607639"/>
              <a:gd name="connsiteY107" fmla="*/ 228421 h 606723"/>
              <a:gd name="connsiteX108" fmla="*/ 23675 w 607639"/>
              <a:gd name="connsiteY108" fmla="*/ 214660 h 606723"/>
              <a:gd name="connsiteX109" fmla="*/ 554962 w 607639"/>
              <a:gd name="connsiteY109" fmla="*/ 144800 h 606723"/>
              <a:gd name="connsiteX110" fmla="*/ 568758 w 607639"/>
              <a:gd name="connsiteY110" fmla="*/ 158561 h 606723"/>
              <a:gd name="connsiteX111" fmla="*/ 554962 w 607639"/>
              <a:gd name="connsiteY111" fmla="*/ 172322 h 606723"/>
              <a:gd name="connsiteX112" fmla="*/ 541166 w 607639"/>
              <a:gd name="connsiteY112" fmla="*/ 158561 h 606723"/>
              <a:gd name="connsiteX113" fmla="*/ 554962 w 607639"/>
              <a:gd name="connsiteY113" fmla="*/ 144800 h 606723"/>
              <a:gd name="connsiteX114" fmla="*/ 52678 w 607639"/>
              <a:gd name="connsiteY114" fmla="*/ 144800 h 606723"/>
              <a:gd name="connsiteX115" fmla="*/ 66474 w 607639"/>
              <a:gd name="connsiteY115" fmla="*/ 158561 h 606723"/>
              <a:gd name="connsiteX116" fmla="*/ 52678 w 607639"/>
              <a:gd name="connsiteY116" fmla="*/ 172322 h 606723"/>
              <a:gd name="connsiteX117" fmla="*/ 38882 w 607639"/>
              <a:gd name="connsiteY117" fmla="*/ 158561 h 606723"/>
              <a:gd name="connsiteX118" fmla="*/ 52678 w 607639"/>
              <a:gd name="connsiteY118" fmla="*/ 144800 h 606723"/>
              <a:gd name="connsiteX119" fmla="*/ 235502 w 607639"/>
              <a:gd name="connsiteY119" fmla="*/ 123032 h 606723"/>
              <a:gd name="connsiteX120" fmla="*/ 145331 w 607639"/>
              <a:gd name="connsiteY120" fmla="*/ 193063 h 606723"/>
              <a:gd name="connsiteX121" fmla="*/ 201766 w 607639"/>
              <a:gd name="connsiteY121" fmla="*/ 193063 h 606723"/>
              <a:gd name="connsiteX122" fmla="*/ 235502 w 607639"/>
              <a:gd name="connsiteY122" fmla="*/ 123032 h 606723"/>
              <a:gd name="connsiteX123" fmla="*/ 371959 w 607639"/>
              <a:gd name="connsiteY123" fmla="*/ 122854 h 606723"/>
              <a:gd name="connsiteX124" fmla="*/ 405873 w 607639"/>
              <a:gd name="connsiteY124" fmla="*/ 193063 h 606723"/>
              <a:gd name="connsiteX125" fmla="*/ 428127 w 607639"/>
              <a:gd name="connsiteY125" fmla="*/ 193063 h 606723"/>
              <a:gd name="connsiteX126" fmla="*/ 441924 w 607639"/>
              <a:gd name="connsiteY126" fmla="*/ 206838 h 606723"/>
              <a:gd name="connsiteX127" fmla="*/ 428127 w 607639"/>
              <a:gd name="connsiteY127" fmla="*/ 220613 h 606723"/>
              <a:gd name="connsiteX128" fmla="*/ 412906 w 607639"/>
              <a:gd name="connsiteY128" fmla="*/ 220613 h 606723"/>
              <a:gd name="connsiteX129" fmla="*/ 420828 w 607639"/>
              <a:gd name="connsiteY129" fmla="*/ 289577 h 606723"/>
              <a:gd name="connsiteX130" fmla="*/ 496667 w 607639"/>
              <a:gd name="connsiteY130" fmla="*/ 289577 h 606723"/>
              <a:gd name="connsiteX131" fmla="*/ 440500 w 607639"/>
              <a:gd name="connsiteY131" fmla="*/ 166845 h 606723"/>
              <a:gd name="connsiteX132" fmla="*/ 371959 w 607639"/>
              <a:gd name="connsiteY132" fmla="*/ 122854 h 606723"/>
              <a:gd name="connsiteX133" fmla="*/ 303775 w 607639"/>
              <a:gd name="connsiteY133" fmla="*/ 110323 h 606723"/>
              <a:gd name="connsiteX134" fmla="*/ 230784 w 607639"/>
              <a:gd name="connsiteY134" fmla="*/ 193063 h 606723"/>
              <a:gd name="connsiteX135" fmla="*/ 289978 w 607639"/>
              <a:gd name="connsiteY135" fmla="*/ 193063 h 606723"/>
              <a:gd name="connsiteX136" fmla="*/ 289978 w 607639"/>
              <a:gd name="connsiteY136" fmla="*/ 151737 h 606723"/>
              <a:gd name="connsiteX137" fmla="*/ 303775 w 607639"/>
              <a:gd name="connsiteY137" fmla="*/ 137962 h 606723"/>
              <a:gd name="connsiteX138" fmla="*/ 317572 w 607639"/>
              <a:gd name="connsiteY138" fmla="*/ 151737 h 606723"/>
              <a:gd name="connsiteX139" fmla="*/ 317572 w 607639"/>
              <a:gd name="connsiteY139" fmla="*/ 193063 h 606723"/>
              <a:gd name="connsiteX140" fmla="*/ 376855 w 607639"/>
              <a:gd name="connsiteY140" fmla="*/ 193063 h 606723"/>
              <a:gd name="connsiteX141" fmla="*/ 303775 w 607639"/>
              <a:gd name="connsiteY141" fmla="*/ 110323 h 606723"/>
              <a:gd name="connsiteX142" fmla="*/ 508813 w 607639"/>
              <a:gd name="connsiteY142" fmla="*/ 84820 h 606723"/>
              <a:gd name="connsiteX143" fmla="*/ 522609 w 607639"/>
              <a:gd name="connsiteY143" fmla="*/ 98616 h 606723"/>
              <a:gd name="connsiteX144" fmla="*/ 508813 w 607639"/>
              <a:gd name="connsiteY144" fmla="*/ 112412 h 606723"/>
              <a:gd name="connsiteX145" fmla="*/ 495017 w 607639"/>
              <a:gd name="connsiteY145" fmla="*/ 98616 h 606723"/>
              <a:gd name="connsiteX146" fmla="*/ 508813 w 607639"/>
              <a:gd name="connsiteY146" fmla="*/ 84820 h 606723"/>
              <a:gd name="connsiteX147" fmla="*/ 98756 w 607639"/>
              <a:gd name="connsiteY147" fmla="*/ 84820 h 606723"/>
              <a:gd name="connsiteX148" fmla="*/ 112622 w 607639"/>
              <a:gd name="connsiteY148" fmla="*/ 98616 h 606723"/>
              <a:gd name="connsiteX149" fmla="*/ 98756 w 607639"/>
              <a:gd name="connsiteY149" fmla="*/ 112412 h 606723"/>
              <a:gd name="connsiteX150" fmla="*/ 84890 w 607639"/>
              <a:gd name="connsiteY150" fmla="*/ 98616 h 606723"/>
              <a:gd name="connsiteX151" fmla="*/ 98756 w 607639"/>
              <a:gd name="connsiteY151" fmla="*/ 84820 h 606723"/>
              <a:gd name="connsiteX152" fmla="*/ 303775 w 607639"/>
              <a:gd name="connsiteY152" fmla="*/ 82773 h 606723"/>
              <a:gd name="connsiteX153" fmla="*/ 524795 w 607639"/>
              <a:gd name="connsiteY153" fmla="*/ 303352 h 606723"/>
              <a:gd name="connsiteX154" fmla="*/ 510998 w 607639"/>
              <a:gd name="connsiteY154" fmla="*/ 317127 h 606723"/>
              <a:gd name="connsiteX155" fmla="*/ 510998 w 607639"/>
              <a:gd name="connsiteY155" fmla="*/ 317216 h 606723"/>
              <a:gd name="connsiteX156" fmla="*/ 420650 w 607639"/>
              <a:gd name="connsiteY156" fmla="*/ 317216 h 606723"/>
              <a:gd name="connsiteX157" fmla="*/ 412549 w 607639"/>
              <a:gd name="connsiteY157" fmla="*/ 386091 h 606723"/>
              <a:gd name="connsiteX158" fmla="*/ 428127 w 607639"/>
              <a:gd name="connsiteY158" fmla="*/ 386091 h 606723"/>
              <a:gd name="connsiteX159" fmla="*/ 441924 w 607639"/>
              <a:gd name="connsiteY159" fmla="*/ 399866 h 606723"/>
              <a:gd name="connsiteX160" fmla="*/ 428127 w 607639"/>
              <a:gd name="connsiteY160" fmla="*/ 413730 h 606723"/>
              <a:gd name="connsiteX161" fmla="*/ 405517 w 607639"/>
              <a:gd name="connsiteY161" fmla="*/ 413730 h 606723"/>
              <a:gd name="connsiteX162" fmla="*/ 399554 w 607639"/>
              <a:gd name="connsiteY162" fmla="*/ 432304 h 606723"/>
              <a:gd name="connsiteX163" fmla="*/ 386647 w 607639"/>
              <a:gd name="connsiteY163" fmla="*/ 441280 h 606723"/>
              <a:gd name="connsiteX164" fmla="*/ 381840 w 607639"/>
              <a:gd name="connsiteY164" fmla="*/ 440391 h 606723"/>
              <a:gd name="connsiteX165" fmla="*/ 373740 w 607639"/>
              <a:gd name="connsiteY165" fmla="*/ 422617 h 606723"/>
              <a:gd name="connsiteX166" fmla="*/ 376588 w 607639"/>
              <a:gd name="connsiteY166" fmla="*/ 413730 h 606723"/>
              <a:gd name="connsiteX167" fmla="*/ 317572 w 607639"/>
              <a:gd name="connsiteY167" fmla="*/ 413730 h 606723"/>
              <a:gd name="connsiteX168" fmla="*/ 317572 w 607639"/>
              <a:gd name="connsiteY168" fmla="*/ 495847 h 606723"/>
              <a:gd name="connsiteX169" fmla="*/ 490169 w 607639"/>
              <a:gd name="connsiteY169" fmla="*/ 354897 h 606723"/>
              <a:gd name="connsiteX170" fmla="*/ 507171 w 607639"/>
              <a:gd name="connsiteY170" fmla="*/ 345299 h 606723"/>
              <a:gd name="connsiteX171" fmla="*/ 516784 w 607639"/>
              <a:gd name="connsiteY171" fmla="*/ 362185 h 606723"/>
              <a:gd name="connsiteX172" fmla="*/ 303775 w 607639"/>
              <a:gd name="connsiteY172" fmla="*/ 524019 h 606723"/>
              <a:gd name="connsiteX173" fmla="*/ 82844 w 607639"/>
              <a:gd name="connsiteY173" fmla="*/ 303352 h 606723"/>
              <a:gd name="connsiteX174" fmla="*/ 303775 w 607639"/>
              <a:gd name="connsiteY174" fmla="*/ 82773 h 606723"/>
              <a:gd name="connsiteX175" fmla="*/ 448761 w 607639"/>
              <a:gd name="connsiteY175" fmla="*/ 38740 h 606723"/>
              <a:gd name="connsiteX176" fmla="*/ 462557 w 607639"/>
              <a:gd name="connsiteY176" fmla="*/ 52571 h 606723"/>
              <a:gd name="connsiteX177" fmla="*/ 448761 w 607639"/>
              <a:gd name="connsiteY177" fmla="*/ 66402 h 606723"/>
              <a:gd name="connsiteX178" fmla="*/ 434965 w 607639"/>
              <a:gd name="connsiteY178" fmla="*/ 52571 h 606723"/>
              <a:gd name="connsiteX179" fmla="*/ 448761 w 607639"/>
              <a:gd name="connsiteY179" fmla="*/ 38740 h 606723"/>
              <a:gd name="connsiteX180" fmla="*/ 158808 w 607639"/>
              <a:gd name="connsiteY180" fmla="*/ 38740 h 606723"/>
              <a:gd name="connsiteX181" fmla="*/ 172604 w 607639"/>
              <a:gd name="connsiteY181" fmla="*/ 52571 h 606723"/>
              <a:gd name="connsiteX182" fmla="*/ 158808 w 607639"/>
              <a:gd name="connsiteY182" fmla="*/ 66402 h 606723"/>
              <a:gd name="connsiteX183" fmla="*/ 145012 w 607639"/>
              <a:gd name="connsiteY183" fmla="*/ 52571 h 606723"/>
              <a:gd name="connsiteX184" fmla="*/ 158808 w 607639"/>
              <a:gd name="connsiteY184" fmla="*/ 38740 h 606723"/>
              <a:gd name="connsiteX185" fmla="*/ 378866 w 607639"/>
              <a:gd name="connsiteY185" fmla="*/ 9879 h 606723"/>
              <a:gd name="connsiteX186" fmla="*/ 392697 w 607639"/>
              <a:gd name="connsiteY186" fmla="*/ 23640 h 606723"/>
              <a:gd name="connsiteX187" fmla="*/ 378866 w 607639"/>
              <a:gd name="connsiteY187" fmla="*/ 37401 h 606723"/>
              <a:gd name="connsiteX188" fmla="*/ 365035 w 607639"/>
              <a:gd name="connsiteY188" fmla="*/ 23640 h 606723"/>
              <a:gd name="connsiteX189" fmla="*/ 378866 w 607639"/>
              <a:gd name="connsiteY189" fmla="*/ 9879 h 606723"/>
              <a:gd name="connsiteX190" fmla="*/ 228738 w 607639"/>
              <a:gd name="connsiteY190" fmla="*/ 9879 h 606723"/>
              <a:gd name="connsiteX191" fmla="*/ 242534 w 607639"/>
              <a:gd name="connsiteY191" fmla="*/ 23640 h 606723"/>
              <a:gd name="connsiteX192" fmla="*/ 228738 w 607639"/>
              <a:gd name="connsiteY192" fmla="*/ 37401 h 606723"/>
              <a:gd name="connsiteX193" fmla="*/ 214942 w 607639"/>
              <a:gd name="connsiteY193" fmla="*/ 23640 h 606723"/>
              <a:gd name="connsiteX194" fmla="*/ 228738 w 607639"/>
              <a:gd name="connsiteY194" fmla="*/ 9879 h 606723"/>
              <a:gd name="connsiteX195" fmla="*/ 303749 w 607639"/>
              <a:gd name="connsiteY195" fmla="*/ 0 h 606723"/>
              <a:gd name="connsiteX196" fmla="*/ 317545 w 607639"/>
              <a:gd name="connsiteY196" fmla="*/ 13761 h 606723"/>
              <a:gd name="connsiteX197" fmla="*/ 303749 w 607639"/>
              <a:gd name="connsiteY197" fmla="*/ 27522 h 606723"/>
              <a:gd name="connsiteX198" fmla="*/ 289953 w 607639"/>
              <a:gd name="connsiteY198" fmla="*/ 13761 h 606723"/>
              <a:gd name="connsiteX199" fmla="*/ 303749 w 607639"/>
              <a:gd name="connsiteY199" fmla="*/ 0 h 606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607639" h="606723">
                <a:moveTo>
                  <a:pt x="303749" y="579131"/>
                </a:moveTo>
                <a:cubicBezTo>
                  <a:pt x="311368" y="579131"/>
                  <a:pt x="317545" y="585308"/>
                  <a:pt x="317545" y="592927"/>
                </a:cubicBezTo>
                <a:cubicBezTo>
                  <a:pt x="317545" y="600546"/>
                  <a:pt x="311368" y="606723"/>
                  <a:pt x="303749" y="606723"/>
                </a:cubicBezTo>
                <a:cubicBezTo>
                  <a:pt x="296130" y="606723"/>
                  <a:pt x="289953" y="600546"/>
                  <a:pt x="289953" y="592927"/>
                </a:cubicBezTo>
                <a:cubicBezTo>
                  <a:pt x="289953" y="585308"/>
                  <a:pt x="296130" y="579131"/>
                  <a:pt x="303749" y="579131"/>
                </a:cubicBezTo>
                <a:close/>
                <a:moveTo>
                  <a:pt x="378831" y="569252"/>
                </a:moveTo>
                <a:cubicBezTo>
                  <a:pt x="386450" y="569252"/>
                  <a:pt x="392627" y="575413"/>
                  <a:pt x="392627" y="583013"/>
                </a:cubicBezTo>
                <a:cubicBezTo>
                  <a:pt x="392627" y="590613"/>
                  <a:pt x="386450" y="596774"/>
                  <a:pt x="378831" y="596774"/>
                </a:cubicBezTo>
                <a:cubicBezTo>
                  <a:pt x="371212" y="596774"/>
                  <a:pt x="365035" y="590613"/>
                  <a:pt x="365035" y="583013"/>
                </a:cubicBezTo>
                <a:cubicBezTo>
                  <a:pt x="365035" y="575413"/>
                  <a:pt x="371212" y="569252"/>
                  <a:pt x="378831" y="569252"/>
                </a:cubicBezTo>
                <a:close/>
                <a:moveTo>
                  <a:pt x="228668" y="569252"/>
                </a:moveTo>
                <a:cubicBezTo>
                  <a:pt x="236287" y="569252"/>
                  <a:pt x="242464" y="575413"/>
                  <a:pt x="242464" y="583013"/>
                </a:cubicBezTo>
                <a:cubicBezTo>
                  <a:pt x="242464" y="590613"/>
                  <a:pt x="236287" y="596774"/>
                  <a:pt x="228668" y="596774"/>
                </a:cubicBezTo>
                <a:cubicBezTo>
                  <a:pt x="221049" y="596774"/>
                  <a:pt x="214872" y="590613"/>
                  <a:pt x="214872" y="583013"/>
                </a:cubicBezTo>
                <a:cubicBezTo>
                  <a:pt x="214872" y="575413"/>
                  <a:pt x="221049" y="569252"/>
                  <a:pt x="228668" y="569252"/>
                </a:cubicBezTo>
                <a:close/>
                <a:moveTo>
                  <a:pt x="448796" y="540320"/>
                </a:moveTo>
                <a:cubicBezTo>
                  <a:pt x="456435" y="540320"/>
                  <a:pt x="462627" y="546497"/>
                  <a:pt x="462627" y="554116"/>
                </a:cubicBezTo>
                <a:cubicBezTo>
                  <a:pt x="462627" y="561735"/>
                  <a:pt x="456435" y="567912"/>
                  <a:pt x="448796" y="567912"/>
                </a:cubicBezTo>
                <a:cubicBezTo>
                  <a:pt x="441157" y="567912"/>
                  <a:pt x="434965" y="561735"/>
                  <a:pt x="434965" y="554116"/>
                </a:cubicBezTo>
                <a:cubicBezTo>
                  <a:pt x="434965" y="546497"/>
                  <a:pt x="441157" y="540320"/>
                  <a:pt x="448796" y="540320"/>
                </a:cubicBezTo>
                <a:close/>
                <a:moveTo>
                  <a:pt x="158879" y="540320"/>
                </a:moveTo>
                <a:cubicBezTo>
                  <a:pt x="166498" y="540320"/>
                  <a:pt x="172675" y="546497"/>
                  <a:pt x="172675" y="554116"/>
                </a:cubicBezTo>
                <a:cubicBezTo>
                  <a:pt x="172675" y="561735"/>
                  <a:pt x="166498" y="567912"/>
                  <a:pt x="158879" y="567912"/>
                </a:cubicBezTo>
                <a:cubicBezTo>
                  <a:pt x="151260" y="567912"/>
                  <a:pt x="145083" y="561735"/>
                  <a:pt x="145083" y="554116"/>
                </a:cubicBezTo>
                <a:cubicBezTo>
                  <a:pt x="145083" y="546497"/>
                  <a:pt x="151260" y="540320"/>
                  <a:pt x="158879" y="540320"/>
                </a:cubicBezTo>
                <a:close/>
                <a:moveTo>
                  <a:pt x="508813" y="494311"/>
                </a:moveTo>
                <a:cubicBezTo>
                  <a:pt x="516432" y="494311"/>
                  <a:pt x="522609" y="500472"/>
                  <a:pt x="522609" y="508072"/>
                </a:cubicBezTo>
                <a:cubicBezTo>
                  <a:pt x="522609" y="515672"/>
                  <a:pt x="516432" y="521833"/>
                  <a:pt x="508813" y="521833"/>
                </a:cubicBezTo>
                <a:cubicBezTo>
                  <a:pt x="501194" y="521833"/>
                  <a:pt x="495017" y="515672"/>
                  <a:pt x="495017" y="508072"/>
                </a:cubicBezTo>
                <a:cubicBezTo>
                  <a:pt x="495017" y="500472"/>
                  <a:pt x="501194" y="494311"/>
                  <a:pt x="508813" y="494311"/>
                </a:cubicBezTo>
                <a:close/>
                <a:moveTo>
                  <a:pt x="98756" y="494311"/>
                </a:moveTo>
                <a:cubicBezTo>
                  <a:pt x="106414" y="494311"/>
                  <a:pt x="112622" y="500472"/>
                  <a:pt x="112622" y="508072"/>
                </a:cubicBezTo>
                <a:cubicBezTo>
                  <a:pt x="112622" y="515672"/>
                  <a:pt x="106414" y="521833"/>
                  <a:pt x="98756" y="521833"/>
                </a:cubicBezTo>
                <a:cubicBezTo>
                  <a:pt x="91098" y="521833"/>
                  <a:pt x="84890" y="515672"/>
                  <a:pt x="84890" y="508072"/>
                </a:cubicBezTo>
                <a:cubicBezTo>
                  <a:pt x="84890" y="500472"/>
                  <a:pt x="91098" y="494311"/>
                  <a:pt x="98756" y="494311"/>
                </a:cubicBezTo>
                <a:close/>
                <a:moveTo>
                  <a:pt x="554997" y="434331"/>
                </a:moveTo>
                <a:cubicBezTo>
                  <a:pt x="562636" y="434331"/>
                  <a:pt x="568828" y="440492"/>
                  <a:pt x="568828" y="448092"/>
                </a:cubicBezTo>
                <a:cubicBezTo>
                  <a:pt x="568828" y="455692"/>
                  <a:pt x="562636" y="461853"/>
                  <a:pt x="554997" y="461853"/>
                </a:cubicBezTo>
                <a:cubicBezTo>
                  <a:pt x="547358" y="461853"/>
                  <a:pt x="541166" y="455692"/>
                  <a:pt x="541166" y="448092"/>
                </a:cubicBezTo>
                <a:cubicBezTo>
                  <a:pt x="541166" y="440492"/>
                  <a:pt x="547358" y="434331"/>
                  <a:pt x="554997" y="434331"/>
                </a:cubicBezTo>
                <a:close/>
                <a:moveTo>
                  <a:pt x="52642" y="434331"/>
                </a:moveTo>
                <a:cubicBezTo>
                  <a:pt x="60281" y="434331"/>
                  <a:pt x="66473" y="440492"/>
                  <a:pt x="66473" y="448092"/>
                </a:cubicBezTo>
                <a:cubicBezTo>
                  <a:pt x="66473" y="455692"/>
                  <a:pt x="60281" y="461853"/>
                  <a:pt x="52642" y="461853"/>
                </a:cubicBezTo>
                <a:cubicBezTo>
                  <a:pt x="45003" y="461853"/>
                  <a:pt x="38811" y="455692"/>
                  <a:pt x="38811" y="448092"/>
                </a:cubicBezTo>
                <a:cubicBezTo>
                  <a:pt x="38811" y="440492"/>
                  <a:pt x="45003" y="434331"/>
                  <a:pt x="52642" y="434331"/>
                </a:cubicBezTo>
                <a:close/>
                <a:moveTo>
                  <a:pt x="230784" y="413730"/>
                </a:moveTo>
                <a:cubicBezTo>
                  <a:pt x="244937" y="456122"/>
                  <a:pt x="266656" y="485360"/>
                  <a:pt x="289978" y="493803"/>
                </a:cubicBezTo>
                <a:lnTo>
                  <a:pt x="289978" y="413730"/>
                </a:lnTo>
                <a:close/>
                <a:moveTo>
                  <a:pt x="145331" y="413730"/>
                </a:moveTo>
                <a:cubicBezTo>
                  <a:pt x="167495" y="445279"/>
                  <a:pt x="198828" y="469808"/>
                  <a:pt x="235413" y="483761"/>
                </a:cubicBezTo>
                <a:cubicBezTo>
                  <a:pt x="221794" y="465631"/>
                  <a:pt x="210222" y="441902"/>
                  <a:pt x="201766" y="413730"/>
                </a:cubicBezTo>
                <a:close/>
                <a:moveTo>
                  <a:pt x="583894" y="364612"/>
                </a:moveTo>
                <a:cubicBezTo>
                  <a:pt x="591513" y="364612"/>
                  <a:pt x="597690" y="370789"/>
                  <a:pt x="597690" y="378408"/>
                </a:cubicBezTo>
                <a:cubicBezTo>
                  <a:pt x="597690" y="386027"/>
                  <a:pt x="591513" y="392204"/>
                  <a:pt x="583894" y="392204"/>
                </a:cubicBezTo>
                <a:cubicBezTo>
                  <a:pt x="576275" y="392204"/>
                  <a:pt x="570098" y="386027"/>
                  <a:pt x="570098" y="378408"/>
                </a:cubicBezTo>
                <a:cubicBezTo>
                  <a:pt x="570098" y="370789"/>
                  <a:pt x="576275" y="364612"/>
                  <a:pt x="583894" y="364612"/>
                </a:cubicBezTo>
                <a:close/>
                <a:moveTo>
                  <a:pt x="23710" y="364471"/>
                </a:moveTo>
                <a:cubicBezTo>
                  <a:pt x="31349" y="364471"/>
                  <a:pt x="37541" y="370663"/>
                  <a:pt x="37541" y="378302"/>
                </a:cubicBezTo>
                <a:cubicBezTo>
                  <a:pt x="37541" y="385941"/>
                  <a:pt x="31349" y="392133"/>
                  <a:pt x="23710" y="392133"/>
                </a:cubicBezTo>
                <a:cubicBezTo>
                  <a:pt x="16071" y="392133"/>
                  <a:pt x="9879" y="385941"/>
                  <a:pt x="9879" y="378302"/>
                </a:cubicBezTo>
                <a:cubicBezTo>
                  <a:pt x="9879" y="370663"/>
                  <a:pt x="16071" y="364471"/>
                  <a:pt x="23710" y="364471"/>
                </a:cubicBezTo>
                <a:close/>
                <a:moveTo>
                  <a:pt x="593808" y="289530"/>
                </a:moveTo>
                <a:cubicBezTo>
                  <a:pt x="601447" y="289530"/>
                  <a:pt x="607639" y="295707"/>
                  <a:pt x="607639" y="303326"/>
                </a:cubicBezTo>
                <a:cubicBezTo>
                  <a:pt x="607639" y="310945"/>
                  <a:pt x="601447" y="317122"/>
                  <a:pt x="593808" y="317122"/>
                </a:cubicBezTo>
                <a:cubicBezTo>
                  <a:pt x="586169" y="317122"/>
                  <a:pt x="579977" y="310945"/>
                  <a:pt x="579977" y="303326"/>
                </a:cubicBezTo>
                <a:cubicBezTo>
                  <a:pt x="579977" y="295707"/>
                  <a:pt x="586169" y="289530"/>
                  <a:pt x="593808" y="289530"/>
                </a:cubicBezTo>
                <a:close/>
                <a:moveTo>
                  <a:pt x="13796" y="289530"/>
                </a:moveTo>
                <a:cubicBezTo>
                  <a:pt x="21415" y="289530"/>
                  <a:pt x="27592" y="295707"/>
                  <a:pt x="27592" y="303326"/>
                </a:cubicBezTo>
                <a:cubicBezTo>
                  <a:pt x="27592" y="310945"/>
                  <a:pt x="21415" y="317122"/>
                  <a:pt x="13796" y="317122"/>
                </a:cubicBezTo>
                <a:cubicBezTo>
                  <a:pt x="6177" y="317122"/>
                  <a:pt x="0" y="310945"/>
                  <a:pt x="0" y="303326"/>
                </a:cubicBezTo>
                <a:cubicBezTo>
                  <a:pt x="0" y="295707"/>
                  <a:pt x="6177" y="289530"/>
                  <a:pt x="13796" y="289530"/>
                </a:cubicBezTo>
                <a:close/>
                <a:moveTo>
                  <a:pt x="317572" y="220613"/>
                </a:moveTo>
                <a:lnTo>
                  <a:pt x="317572" y="386091"/>
                </a:lnTo>
                <a:lnTo>
                  <a:pt x="384332" y="386091"/>
                </a:lnTo>
                <a:cubicBezTo>
                  <a:pt x="389317" y="364495"/>
                  <a:pt x="392165" y="341300"/>
                  <a:pt x="393056" y="317127"/>
                </a:cubicBezTo>
                <a:lnTo>
                  <a:pt x="359052" y="317127"/>
                </a:lnTo>
                <a:cubicBezTo>
                  <a:pt x="351397" y="317127"/>
                  <a:pt x="345255" y="310995"/>
                  <a:pt x="345255" y="303352"/>
                </a:cubicBezTo>
                <a:cubicBezTo>
                  <a:pt x="345255" y="295798"/>
                  <a:pt x="351397" y="289577"/>
                  <a:pt x="359052" y="289577"/>
                </a:cubicBezTo>
                <a:lnTo>
                  <a:pt x="393234" y="289577"/>
                </a:lnTo>
                <a:cubicBezTo>
                  <a:pt x="392343" y="265137"/>
                  <a:pt x="389317" y="241942"/>
                  <a:pt x="384510" y="220613"/>
                </a:cubicBezTo>
                <a:close/>
                <a:moveTo>
                  <a:pt x="223129" y="220613"/>
                </a:moveTo>
                <a:cubicBezTo>
                  <a:pt x="218322" y="241942"/>
                  <a:pt x="215207" y="265137"/>
                  <a:pt x="214405" y="289577"/>
                </a:cubicBezTo>
                <a:lnTo>
                  <a:pt x="289978" y="289577"/>
                </a:lnTo>
                <a:lnTo>
                  <a:pt x="289978" y="220613"/>
                </a:lnTo>
                <a:close/>
                <a:moveTo>
                  <a:pt x="129398" y="220613"/>
                </a:moveTo>
                <a:cubicBezTo>
                  <a:pt x="117381" y="245763"/>
                  <a:pt x="110438" y="273758"/>
                  <a:pt x="110438" y="303352"/>
                </a:cubicBezTo>
                <a:cubicBezTo>
                  <a:pt x="110438" y="333035"/>
                  <a:pt x="117381" y="361029"/>
                  <a:pt x="129398" y="386091"/>
                </a:cubicBezTo>
                <a:lnTo>
                  <a:pt x="289978" y="386091"/>
                </a:lnTo>
                <a:lnTo>
                  <a:pt x="289978" y="317216"/>
                </a:lnTo>
                <a:lnTo>
                  <a:pt x="214405" y="317216"/>
                </a:lnTo>
                <a:cubicBezTo>
                  <a:pt x="214672" y="326014"/>
                  <a:pt x="215207" y="334812"/>
                  <a:pt x="216008" y="343344"/>
                </a:cubicBezTo>
                <a:cubicBezTo>
                  <a:pt x="216809" y="350898"/>
                  <a:pt x="211290" y="357741"/>
                  <a:pt x="203724" y="358452"/>
                </a:cubicBezTo>
                <a:cubicBezTo>
                  <a:pt x="196069" y="359074"/>
                  <a:pt x="189304" y="353742"/>
                  <a:pt x="188592" y="346188"/>
                </a:cubicBezTo>
                <a:cubicBezTo>
                  <a:pt x="187612" y="336679"/>
                  <a:pt x="187078" y="326903"/>
                  <a:pt x="186722" y="317127"/>
                </a:cubicBezTo>
                <a:lnTo>
                  <a:pt x="151918" y="317127"/>
                </a:lnTo>
                <a:cubicBezTo>
                  <a:pt x="144263" y="317127"/>
                  <a:pt x="138121" y="310995"/>
                  <a:pt x="138121" y="303352"/>
                </a:cubicBezTo>
                <a:cubicBezTo>
                  <a:pt x="138121" y="295798"/>
                  <a:pt x="144263" y="289577"/>
                  <a:pt x="151918" y="289577"/>
                </a:cubicBezTo>
                <a:lnTo>
                  <a:pt x="186811" y="289577"/>
                </a:lnTo>
                <a:cubicBezTo>
                  <a:pt x="187523" y="265226"/>
                  <a:pt x="190283" y="242119"/>
                  <a:pt x="194733" y="220613"/>
                </a:cubicBezTo>
                <a:close/>
                <a:moveTo>
                  <a:pt x="583894" y="214660"/>
                </a:moveTo>
                <a:cubicBezTo>
                  <a:pt x="591513" y="214660"/>
                  <a:pt x="597690" y="220837"/>
                  <a:pt x="597690" y="228456"/>
                </a:cubicBezTo>
                <a:cubicBezTo>
                  <a:pt x="597690" y="236075"/>
                  <a:pt x="591513" y="242252"/>
                  <a:pt x="583894" y="242252"/>
                </a:cubicBezTo>
                <a:cubicBezTo>
                  <a:pt x="576275" y="242252"/>
                  <a:pt x="570098" y="236075"/>
                  <a:pt x="570098" y="228456"/>
                </a:cubicBezTo>
                <a:cubicBezTo>
                  <a:pt x="570098" y="220837"/>
                  <a:pt x="576275" y="214660"/>
                  <a:pt x="583894" y="214660"/>
                </a:cubicBezTo>
                <a:close/>
                <a:moveTo>
                  <a:pt x="23675" y="214660"/>
                </a:moveTo>
                <a:cubicBezTo>
                  <a:pt x="31294" y="214660"/>
                  <a:pt x="37471" y="220821"/>
                  <a:pt x="37471" y="228421"/>
                </a:cubicBezTo>
                <a:cubicBezTo>
                  <a:pt x="37471" y="236021"/>
                  <a:pt x="31294" y="242182"/>
                  <a:pt x="23675" y="242182"/>
                </a:cubicBezTo>
                <a:cubicBezTo>
                  <a:pt x="16056" y="242182"/>
                  <a:pt x="9879" y="236021"/>
                  <a:pt x="9879" y="228421"/>
                </a:cubicBezTo>
                <a:cubicBezTo>
                  <a:pt x="9879" y="220821"/>
                  <a:pt x="16056" y="214660"/>
                  <a:pt x="23675" y="214660"/>
                </a:cubicBezTo>
                <a:close/>
                <a:moveTo>
                  <a:pt x="554962" y="144800"/>
                </a:moveTo>
                <a:cubicBezTo>
                  <a:pt x="562581" y="144800"/>
                  <a:pt x="568758" y="150961"/>
                  <a:pt x="568758" y="158561"/>
                </a:cubicBezTo>
                <a:cubicBezTo>
                  <a:pt x="568758" y="166161"/>
                  <a:pt x="562581" y="172322"/>
                  <a:pt x="554962" y="172322"/>
                </a:cubicBezTo>
                <a:cubicBezTo>
                  <a:pt x="547343" y="172322"/>
                  <a:pt x="541166" y="166161"/>
                  <a:pt x="541166" y="158561"/>
                </a:cubicBezTo>
                <a:cubicBezTo>
                  <a:pt x="541166" y="150961"/>
                  <a:pt x="547343" y="144800"/>
                  <a:pt x="554962" y="144800"/>
                </a:cubicBezTo>
                <a:close/>
                <a:moveTo>
                  <a:pt x="52678" y="144800"/>
                </a:moveTo>
                <a:cubicBezTo>
                  <a:pt x="60297" y="144800"/>
                  <a:pt x="66474" y="150961"/>
                  <a:pt x="66474" y="158561"/>
                </a:cubicBezTo>
                <a:cubicBezTo>
                  <a:pt x="66474" y="166161"/>
                  <a:pt x="60297" y="172322"/>
                  <a:pt x="52678" y="172322"/>
                </a:cubicBezTo>
                <a:cubicBezTo>
                  <a:pt x="45059" y="172322"/>
                  <a:pt x="38882" y="166161"/>
                  <a:pt x="38882" y="158561"/>
                </a:cubicBezTo>
                <a:cubicBezTo>
                  <a:pt x="38882" y="150961"/>
                  <a:pt x="45059" y="144800"/>
                  <a:pt x="52678" y="144800"/>
                </a:cubicBezTo>
                <a:close/>
                <a:moveTo>
                  <a:pt x="235502" y="123032"/>
                </a:moveTo>
                <a:cubicBezTo>
                  <a:pt x="198828" y="136896"/>
                  <a:pt x="167495" y="161513"/>
                  <a:pt x="145331" y="193063"/>
                </a:cubicBezTo>
                <a:lnTo>
                  <a:pt x="201766" y="193063"/>
                </a:lnTo>
                <a:cubicBezTo>
                  <a:pt x="210133" y="165246"/>
                  <a:pt x="221704" y="141339"/>
                  <a:pt x="235502" y="123032"/>
                </a:cubicBezTo>
                <a:close/>
                <a:moveTo>
                  <a:pt x="371959" y="122854"/>
                </a:moveTo>
                <a:cubicBezTo>
                  <a:pt x="385845" y="141162"/>
                  <a:pt x="397417" y="165157"/>
                  <a:pt x="405873" y="193063"/>
                </a:cubicBezTo>
                <a:lnTo>
                  <a:pt x="428127" y="193063"/>
                </a:lnTo>
                <a:cubicBezTo>
                  <a:pt x="435693" y="193063"/>
                  <a:pt x="441924" y="199195"/>
                  <a:pt x="441924" y="206838"/>
                </a:cubicBezTo>
                <a:cubicBezTo>
                  <a:pt x="441924" y="214481"/>
                  <a:pt x="435693" y="220613"/>
                  <a:pt x="428127" y="220613"/>
                </a:cubicBezTo>
                <a:lnTo>
                  <a:pt x="412906" y="220613"/>
                </a:lnTo>
                <a:cubicBezTo>
                  <a:pt x="417356" y="242119"/>
                  <a:pt x="420027" y="265226"/>
                  <a:pt x="420828" y="289577"/>
                </a:cubicBezTo>
                <a:lnTo>
                  <a:pt x="496667" y="289577"/>
                </a:lnTo>
                <a:cubicBezTo>
                  <a:pt x="493374" y="243186"/>
                  <a:pt x="473791" y="200083"/>
                  <a:pt x="440500" y="166845"/>
                </a:cubicBezTo>
                <a:cubicBezTo>
                  <a:pt x="420739" y="147116"/>
                  <a:pt x="397328" y="132363"/>
                  <a:pt x="371959" y="122854"/>
                </a:cubicBezTo>
                <a:close/>
                <a:moveTo>
                  <a:pt x="303775" y="110323"/>
                </a:moveTo>
                <a:cubicBezTo>
                  <a:pt x="274044" y="110323"/>
                  <a:pt x="247162" y="143472"/>
                  <a:pt x="230784" y="193063"/>
                </a:cubicBezTo>
                <a:lnTo>
                  <a:pt x="289978" y="193063"/>
                </a:lnTo>
                <a:lnTo>
                  <a:pt x="289978" y="151737"/>
                </a:lnTo>
                <a:cubicBezTo>
                  <a:pt x="289978" y="144094"/>
                  <a:pt x="296209" y="137962"/>
                  <a:pt x="303775" y="137962"/>
                </a:cubicBezTo>
                <a:cubicBezTo>
                  <a:pt x="311430" y="137962"/>
                  <a:pt x="317572" y="144094"/>
                  <a:pt x="317572" y="151737"/>
                </a:cubicBezTo>
                <a:lnTo>
                  <a:pt x="317572" y="193063"/>
                </a:lnTo>
                <a:lnTo>
                  <a:pt x="376855" y="193063"/>
                </a:lnTo>
                <a:cubicBezTo>
                  <a:pt x="360387" y="143472"/>
                  <a:pt x="333594" y="110323"/>
                  <a:pt x="303775" y="110323"/>
                </a:cubicBezTo>
                <a:close/>
                <a:moveTo>
                  <a:pt x="508813" y="84820"/>
                </a:moveTo>
                <a:cubicBezTo>
                  <a:pt x="516432" y="84820"/>
                  <a:pt x="522609" y="90997"/>
                  <a:pt x="522609" y="98616"/>
                </a:cubicBezTo>
                <a:cubicBezTo>
                  <a:pt x="522609" y="106235"/>
                  <a:pt x="516432" y="112412"/>
                  <a:pt x="508813" y="112412"/>
                </a:cubicBezTo>
                <a:cubicBezTo>
                  <a:pt x="501194" y="112412"/>
                  <a:pt x="495017" y="106235"/>
                  <a:pt x="495017" y="98616"/>
                </a:cubicBezTo>
                <a:cubicBezTo>
                  <a:pt x="495017" y="90997"/>
                  <a:pt x="501194" y="84820"/>
                  <a:pt x="508813" y="84820"/>
                </a:cubicBezTo>
                <a:close/>
                <a:moveTo>
                  <a:pt x="98756" y="84820"/>
                </a:moveTo>
                <a:cubicBezTo>
                  <a:pt x="106414" y="84820"/>
                  <a:pt x="112622" y="90997"/>
                  <a:pt x="112622" y="98616"/>
                </a:cubicBezTo>
                <a:cubicBezTo>
                  <a:pt x="112622" y="106235"/>
                  <a:pt x="106414" y="112412"/>
                  <a:pt x="98756" y="112412"/>
                </a:cubicBezTo>
                <a:cubicBezTo>
                  <a:pt x="91098" y="112412"/>
                  <a:pt x="84890" y="106235"/>
                  <a:pt x="84890" y="98616"/>
                </a:cubicBezTo>
                <a:cubicBezTo>
                  <a:pt x="84890" y="90997"/>
                  <a:pt x="91098" y="84820"/>
                  <a:pt x="98756" y="84820"/>
                </a:cubicBezTo>
                <a:close/>
                <a:moveTo>
                  <a:pt x="303775" y="82773"/>
                </a:moveTo>
                <a:cubicBezTo>
                  <a:pt x="425634" y="82773"/>
                  <a:pt x="524795" y="181776"/>
                  <a:pt x="524795" y="303352"/>
                </a:cubicBezTo>
                <a:cubicBezTo>
                  <a:pt x="524795" y="310995"/>
                  <a:pt x="518564" y="317127"/>
                  <a:pt x="510998" y="317127"/>
                </a:cubicBezTo>
                <a:lnTo>
                  <a:pt x="510998" y="317216"/>
                </a:lnTo>
                <a:lnTo>
                  <a:pt x="420650" y="317216"/>
                </a:lnTo>
                <a:cubicBezTo>
                  <a:pt x="419849" y="341122"/>
                  <a:pt x="417178" y="364229"/>
                  <a:pt x="412549" y="386091"/>
                </a:cubicBezTo>
                <a:lnTo>
                  <a:pt x="428127" y="386091"/>
                </a:lnTo>
                <a:cubicBezTo>
                  <a:pt x="435693" y="386091"/>
                  <a:pt x="441924" y="392312"/>
                  <a:pt x="441924" y="399866"/>
                </a:cubicBezTo>
                <a:cubicBezTo>
                  <a:pt x="441924" y="407509"/>
                  <a:pt x="435693" y="413730"/>
                  <a:pt x="428127" y="413730"/>
                </a:cubicBezTo>
                <a:lnTo>
                  <a:pt x="405517" y="413730"/>
                </a:lnTo>
                <a:cubicBezTo>
                  <a:pt x="403648" y="419951"/>
                  <a:pt x="401868" y="426350"/>
                  <a:pt x="399554" y="432304"/>
                </a:cubicBezTo>
                <a:cubicBezTo>
                  <a:pt x="397506" y="437903"/>
                  <a:pt x="392254" y="441280"/>
                  <a:pt x="386647" y="441280"/>
                </a:cubicBezTo>
                <a:cubicBezTo>
                  <a:pt x="385044" y="441280"/>
                  <a:pt x="383442" y="441013"/>
                  <a:pt x="381840" y="440391"/>
                </a:cubicBezTo>
                <a:cubicBezTo>
                  <a:pt x="374630" y="437725"/>
                  <a:pt x="371069" y="429727"/>
                  <a:pt x="373740" y="422617"/>
                </a:cubicBezTo>
                <a:cubicBezTo>
                  <a:pt x="374808" y="419773"/>
                  <a:pt x="375609" y="416663"/>
                  <a:pt x="376588" y="413730"/>
                </a:cubicBezTo>
                <a:lnTo>
                  <a:pt x="317572" y="413730"/>
                </a:lnTo>
                <a:lnTo>
                  <a:pt x="317572" y="495847"/>
                </a:lnTo>
                <a:cubicBezTo>
                  <a:pt x="398574" y="490070"/>
                  <a:pt x="468361" y="433726"/>
                  <a:pt x="490169" y="354897"/>
                </a:cubicBezTo>
                <a:cubicBezTo>
                  <a:pt x="492216" y="347521"/>
                  <a:pt x="499782" y="343255"/>
                  <a:pt x="507171" y="345299"/>
                </a:cubicBezTo>
                <a:cubicBezTo>
                  <a:pt x="514470" y="347254"/>
                  <a:pt x="518831" y="354897"/>
                  <a:pt x="516784" y="362185"/>
                </a:cubicBezTo>
                <a:cubicBezTo>
                  <a:pt x="490525" y="457455"/>
                  <a:pt x="402847" y="524019"/>
                  <a:pt x="303775" y="524019"/>
                </a:cubicBezTo>
                <a:cubicBezTo>
                  <a:pt x="181916" y="524019"/>
                  <a:pt x="82844" y="425017"/>
                  <a:pt x="82844" y="303352"/>
                </a:cubicBezTo>
                <a:cubicBezTo>
                  <a:pt x="82844" y="181776"/>
                  <a:pt x="181916" y="82773"/>
                  <a:pt x="303775" y="82773"/>
                </a:cubicBezTo>
                <a:close/>
                <a:moveTo>
                  <a:pt x="448761" y="38740"/>
                </a:moveTo>
                <a:cubicBezTo>
                  <a:pt x="456380" y="38740"/>
                  <a:pt x="462557" y="44932"/>
                  <a:pt x="462557" y="52571"/>
                </a:cubicBezTo>
                <a:cubicBezTo>
                  <a:pt x="462557" y="60210"/>
                  <a:pt x="456380" y="66402"/>
                  <a:pt x="448761" y="66402"/>
                </a:cubicBezTo>
                <a:cubicBezTo>
                  <a:pt x="441142" y="66402"/>
                  <a:pt x="434965" y="60210"/>
                  <a:pt x="434965" y="52571"/>
                </a:cubicBezTo>
                <a:cubicBezTo>
                  <a:pt x="434965" y="44932"/>
                  <a:pt x="441142" y="38740"/>
                  <a:pt x="448761" y="38740"/>
                </a:cubicBezTo>
                <a:close/>
                <a:moveTo>
                  <a:pt x="158808" y="38740"/>
                </a:moveTo>
                <a:cubicBezTo>
                  <a:pt x="166427" y="38740"/>
                  <a:pt x="172604" y="44932"/>
                  <a:pt x="172604" y="52571"/>
                </a:cubicBezTo>
                <a:cubicBezTo>
                  <a:pt x="172604" y="60210"/>
                  <a:pt x="166427" y="66402"/>
                  <a:pt x="158808" y="66402"/>
                </a:cubicBezTo>
                <a:cubicBezTo>
                  <a:pt x="151189" y="66402"/>
                  <a:pt x="145012" y="60210"/>
                  <a:pt x="145012" y="52571"/>
                </a:cubicBezTo>
                <a:cubicBezTo>
                  <a:pt x="145012" y="44932"/>
                  <a:pt x="151189" y="38740"/>
                  <a:pt x="158808" y="38740"/>
                </a:cubicBezTo>
                <a:close/>
                <a:moveTo>
                  <a:pt x="378866" y="9879"/>
                </a:moveTo>
                <a:cubicBezTo>
                  <a:pt x="386505" y="9879"/>
                  <a:pt x="392697" y="16040"/>
                  <a:pt x="392697" y="23640"/>
                </a:cubicBezTo>
                <a:cubicBezTo>
                  <a:pt x="392697" y="31240"/>
                  <a:pt x="386505" y="37401"/>
                  <a:pt x="378866" y="37401"/>
                </a:cubicBezTo>
                <a:cubicBezTo>
                  <a:pt x="371227" y="37401"/>
                  <a:pt x="365035" y="31240"/>
                  <a:pt x="365035" y="23640"/>
                </a:cubicBezTo>
                <a:cubicBezTo>
                  <a:pt x="365035" y="16040"/>
                  <a:pt x="371227" y="9879"/>
                  <a:pt x="378866" y="9879"/>
                </a:cubicBezTo>
                <a:close/>
                <a:moveTo>
                  <a:pt x="228738" y="9879"/>
                </a:moveTo>
                <a:cubicBezTo>
                  <a:pt x="236357" y="9879"/>
                  <a:pt x="242534" y="16040"/>
                  <a:pt x="242534" y="23640"/>
                </a:cubicBezTo>
                <a:cubicBezTo>
                  <a:pt x="242534" y="31240"/>
                  <a:pt x="236357" y="37401"/>
                  <a:pt x="228738" y="37401"/>
                </a:cubicBezTo>
                <a:cubicBezTo>
                  <a:pt x="221119" y="37401"/>
                  <a:pt x="214942" y="31240"/>
                  <a:pt x="214942" y="23640"/>
                </a:cubicBezTo>
                <a:cubicBezTo>
                  <a:pt x="214942" y="16040"/>
                  <a:pt x="221119" y="9879"/>
                  <a:pt x="228738" y="9879"/>
                </a:cubicBezTo>
                <a:close/>
                <a:moveTo>
                  <a:pt x="303749" y="0"/>
                </a:moveTo>
                <a:cubicBezTo>
                  <a:pt x="311368" y="0"/>
                  <a:pt x="317545" y="6161"/>
                  <a:pt x="317545" y="13761"/>
                </a:cubicBezTo>
                <a:cubicBezTo>
                  <a:pt x="317545" y="21361"/>
                  <a:pt x="311368" y="27522"/>
                  <a:pt x="303749" y="27522"/>
                </a:cubicBezTo>
                <a:cubicBezTo>
                  <a:pt x="296130" y="27522"/>
                  <a:pt x="289953" y="21361"/>
                  <a:pt x="289953" y="13761"/>
                </a:cubicBezTo>
                <a:cubicBezTo>
                  <a:pt x="289953" y="6161"/>
                  <a:pt x="296130" y="0"/>
                  <a:pt x="3037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study-notes_42962"/>
          <p:cNvSpPr>
            <a:spLocks noChangeAspect="1"/>
          </p:cNvSpPr>
          <p:nvPr/>
        </p:nvSpPr>
        <p:spPr bwMode="auto">
          <a:xfrm>
            <a:off x="7180030" y="2375907"/>
            <a:ext cx="769871" cy="768708"/>
          </a:xfrm>
          <a:custGeom>
            <a:avLst/>
            <a:gdLst>
              <a:gd name="connsiteX0" fmla="*/ 303831 w 607427"/>
              <a:gd name="connsiteY0" fmla="*/ 262898 h 606510"/>
              <a:gd name="connsiteX1" fmla="*/ 263292 w 607427"/>
              <a:gd name="connsiteY1" fmla="*/ 303373 h 606510"/>
              <a:gd name="connsiteX2" fmla="*/ 303831 w 607427"/>
              <a:gd name="connsiteY2" fmla="*/ 343683 h 606510"/>
              <a:gd name="connsiteX3" fmla="*/ 344205 w 607427"/>
              <a:gd name="connsiteY3" fmla="*/ 303373 h 606510"/>
              <a:gd name="connsiteX4" fmla="*/ 303831 w 607427"/>
              <a:gd name="connsiteY4" fmla="*/ 262898 h 606510"/>
              <a:gd name="connsiteX5" fmla="*/ 303831 w 607427"/>
              <a:gd name="connsiteY5" fmla="*/ 236465 h 606510"/>
              <a:gd name="connsiteX6" fmla="*/ 370680 w 607427"/>
              <a:gd name="connsiteY6" fmla="*/ 303373 h 606510"/>
              <a:gd name="connsiteX7" fmla="*/ 303831 w 607427"/>
              <a:gd name="connsiteY7" fmla="*/ 370116 h 606510"/>
              <a:gd name="connsiteX8" fmla="*/ 236817 w 607427"/>
              <a:gd name="connsiteY8" fmla="*/ 303373 h 606510"/>
              <a:gd name="connsiteX9" fmla="*/ 303831 w 607427"/>
              <a:gd name="connsiteY9" fmla="*/ 236465 h 606510"/>
              <a:gd name="connsiteX10" fmla="*/ 303796 w 607427"/>
              <a:gd name="connsiteY10" fmla="*/ 0 h 606510"/>
              <a:gd name="connsiteX11" fmla="*/ 317034 w 607427"/>
              <a:gd name="connsiteY11" fmla="*/ 13217 h 606510"/>
              <a:gd name="connsiteX12" fmla="*/ 317034 w 607427"/>
              <a:gd name="connsiteY12" fmla="*/ 65591 h 606510"/>
              <a:gd name="connsiteX13" fmla="*/ 541737 w 607427"/>
              <a:gd name="connsiteY13" fmla="*/ 290120 h 606510"/>
              <a:gd name="connsiteX14" fmla="*/ 594190 w 607427"/>
              <a:gd name="connsiteY14" fmla="*/ 290120 h 606510"/>
              <a:gd name="connsiteX15" fmla="*/ 607427 w 607427"/>
              <a:gd name="connsiteY15" fmla="*/ 303338 h 606510"/>
              <a:gd name="connsiteX16" fmla="*/ 594190 w 607427"/>
              <a:gd name="connsiteY16" fmla="*/ 316555 h 606510"/>
              <a:gd name="connsiteX17" fmla="*/ 541737 w 607427"/>
              <a:gd name="connsiteY17" fmla="*/ 316555 h 606510"/>
              <a:gd name="connsiteX18" fmla="*/ 317034 w 607427"/>
              <a:gd name="connsiteY18" fmla="*/ 540919 h 606510"/>
              <a:gd name="connsiteX19" fmla="*/ 317034 w 607427"/>
              <a:gd name="connsiteY19" fmla="*/ 593293 h 606510"/>
              <a:gd name="connsiteX20" fmla="*/ 303796 w 607427"/>
              <a:gd name="connsiteY20" fmla="*/ 606510 h 606510"/>
              <a:gd name="connsiteX21" fmla="*/ 290559 w 607427"/>
              <a:gd name="connsiteY21" fmla="*/ 593293 h 606510"/>
              <a:gd name="connsiteX22" fmla="*/ 290559 w 607427"/>
              <a:gd name="connsiteY22" fmla="*/ 540919 h 606510"/>
              <a:gd name="connsiteX23" fmla="*/ 65690 w 607427"/>
              <a:gd name="connsiteY23" fmla="*/ 316555 h 606510"/>
              <a:gd name="connsiteX24" fmla="*/ 13237 w 607427"/>
              <a:gd name="connsiteY24" fmla="*/ 316555 h 606510"/>
              <a:gd name="connsiteX25" fmla="*/ 0 w 607427"/>
              <a:gd name="connsiteY25" fmla="*/ 303338 h 606510"/>
              <a:gd name="connsiteX26" fmla="*/ 13237 w 607427"/>
              <a:gd name="connsiteY26" fmla="*/ 290120 h 606510"/>
              <a:gd name="connsiteX27" fmla="*/ 65690 w 607427"/>
              <a:gd name="connsiteY27" fmla="*/ 290120 h 606510"/>
              <a:gd name="connsiteX28" fmla="*/ 103086 w 607427"/>
              <a:gd name="connsiteY28" fmla="*/ 174634 h 606510"/>
              <a:gd name="connsiteX29" fmla="*/ 200876 w 607427"/>
              <a:gd name="connsiteY29" fmla="*/ 88391 h 606510"/>
              <a:gd name="connsiteX30" fmla="*/ 218581 w 607427"/>
              <a:gd name="connsiteY30" fmla="*/ 94669 h 606510"/>
              <a:gd name="connsiteX31" fmla="*/ 212293 w 607427"/>
              <a:gd name="connsiteY31" fmla="*/ 112347 h 606510"/>
              <a:gd name="connsiteX32" fmla="*/ 91834 w 607427"/>
              <a:gd name="connsiteY32" fmla="*/ 303338 h 606510"/>
              <a:gd name="connsiteX33" fmla="*/ 303796 w 607427"/>
              <a:gd name="connsiteY33" fmla="*/ 514815 h 606510"/>
              <a:gd name="connsiteX34" fmla="*/ 515593 w 607427"/>
              <a:gd name="connsiteY34" fmla="*/ 303338 h 606510"/>
              <a:gd name="connsiteX35" fmla="*/ 303796 w 607427"/>
              <a:gd name="connsiteY35" fmla="*/ 91695 h 606510"/>
              <a:gd name="connsiteX36" fmla="*/ 290559 w 607427"/>
              <a:gd name="connsiteY36" fmla="*/ 78478 h 606510"/>
              <a:gd name="connsiteX37" fmla="*/ 290559 w 607427"/>
              <a:gd name="connsiteY37" fmla="*/ 13217 h 606510"/>
              <a:gd name="connsiteX38" fmla="*/ 303796 w 607427"/>
              <a:gd name="connsiteY38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427" h="606510">
                <a:moveTo>
                  <a:pt x="303831" y="262898"/>
                </a:moveTo>
                <a:cubicBezTo>
                  <a:pt x="281493" y="262898"/>
                  <a:pt x="263292" y="281070"/>
                  <a:pt x="263292" y="303373"/>
                </a:cubicBezTo>
                <a:cubicBezTo>
                  <a:pt x="263292" y="325676"/>
                  <a:pt x="281493" y="343683"/>
                  <a:pt x="303831" y="343683"/>
                </a:cubicBezTo>
                <a:cubicBezTo>
                  <a:pt x="326169" y="343683"/>
                  <a:pt x="344205" y="325676"/>
                  <a:pt x="344205" y="303373"/>
                </a:cubicBezTo>
                <a:cubicBezTo>
                  <a:pt x="344205" y="281070"/>
                  <a:pt x="326169" y="262898"/>
                  <a:pt x="303831" y="262898"/>
                </a:cubicBezTo>
                <a:close/>
                <a:moveTo>
                  <a:pt x="303831" y="236465"/>
                </a:moveTo>
                <a:cubicBezTo>
                  <a:pt x="340730" y="236465"/>
                  <a:pt x="370680" y="266367"/>
                  <a:pt x="370680" y="303373"/>
                </a:cubicBezTo>
                <a:cubicBezTo>
                  <a:pt x="370680" y="340214"/>
                  <a:pt x="340730" y="370116"/>
                  <a:pt x="303831" y="370116"/>
                </a:cubicBezTo>
                <a:cubicBezTo>
                  <a:pt x="266767" y="370116"/>
                  <a:pt x="236817" y="340214"/>
                  <a:pt x="236817" y="303373"/>
                </a:cubicBezTo>
                <a:cubicBezTo>
                  <a:pt x="236817" y="266367"/>
                  <a:pt x="266767" y="236465"/>
                  <a:pt x="303831" y="236465"/>
                </a:cubicBezTo>
                <a:close/>
                <a:moveTo>
                  <a:pt x="303796" y="0"/>
                </a:moveTo>
                <a:cubicBezTo>
                  <a:pt x="311077" y="0"/>
                  <a:pt x="317034" y="5948"/>
                  <a:pt x="317034" y="13217"/>
                </a:cubicBezTo>
                <a:lnTo>
                  <a:pt x="317034" y="65591"/>
                </a:lnTo>
                <a:cubicBezTo>
                  <a:pt x="437824" y="72200"/>
                  <a:pt x="535118" y="169347"/>
                  <a:pt x="541737" y="290120"/>
                </a:cubicBezTo>
                <a:lnTo>
                  <a:pt x="594190" y="290120"/>
                </a:lnTo>
                <a:cubicBezTo>
                  <a:pt x="601470" y="290120"/>
                  <a:pt x="607427" y="295903"/>
                  <a:pt x="607427" y="303338"/>
                </a:cubicBezTo>
                <a:cubicBezTo>
                  <a:pt x="607427" y="310607"/>
                  <a:pt x="601470" y="316555"/>
                  <a:pt x="594190" y="316555"/>
                </a:cubicBezTo>
                <a:lnTo>
                  <a:pt x="541737" y="316555"/>
                </a:lnTo>
                <a:cubicBezTo>
                  <a:pt x="535118" y="437163"/>
                  <a:pt x="437824" y="534310"/>
                  <a:pt x="317034" y="540919"/>
                </a:cubicBezTo>
                <a:lnTo>
                  <a:pt x="317034" y="593293"/>
                </a:lnTo>
                <a:cubicBezTo>
                  <a:pt x="317034" y="600562"/>
                  <a:pt x="311077" y="606510"/>
                  <a:pt x="303796" y="606510"/>
                </a:cubicBezTo>
                <a:cubicBezTo>
                  <a:pt x="296350" y="606510"/>
                  <a:pt x="290559" y="600562"/>
                  <a:pt x="290559" y="593293"/>
                </a:cubicBezTo>
                <a:lnTo>
                  <a:pt x="290559" y="540919"/>
                </a:lnTo>
                <a:cubicBezTo>
                  <a:pt x="169603" y="534310"/>
                  <a:pt x="72309" y="437163"/>
                  <a:pt x="65690" y="316555"/>
                </a:cubicBezTo>
                <a:lnTo>
                  <a:pt x="13237" y="316555"/>
                </a:lnTo>
                <a:cubicBezTo>
                  <a:pt x="5957" y="316555"/>
                  <a:pt x="0" y="310607"/>
                  <a:pt x="0" y="303338"/>
                </a:cubicBezTo>
                <a:cubicBezTo>
                  <a:pt x="0" y="295903"/>
                  <a:pt x="5957" y="290120"/>
                  <a:pt x="13237" y="290120"/>
                </a:cubicBezTo>
                <a:lnTo>
                  <a:pt x="65690" y="290120"/>
                </a:lnTo>
                <a:cubicBezTo>
                  <a:pt x="68007" y="248981"/>
                  <a:pt x="80748" y="209329"/>
                  <a:pt x="103086" y="174634"/>
                </a:cubicBezTo>
                <a:cubicBezTo>
                  <a:pt x="127078" y="137295"/>
                  <a:pt x="160999" y="107556"/>
                  <a:pt x="200876" y="88391"/>
                </a:cubicBezTo>
                <a:cubicBezTo>
                  <a:pt x="207495" y="85252"/>
                  <a:pt x="215437" y="88060"/>
                  <a:pt x="218581" y="94669"/>
                </a:cubicBezTo>
                <a:cubicBezTo>
                  <a:pt x="221725" y="101278"/>
                  <a:pt x="218912" y="109043"/>
                  <a:pt x="212293" y="112347"/>
                </a:cubicBezTo>
                <a:cubicBezTo>
                  <a:pt x="139157" y="147208"/>
                  <a:pt x="91834" y="222216"/>
                  <a:pt x="91834" y="303338"/>
                </a:cubicBezTo>
                <a:cubicBezTo>
                  <a:pt x="91834" y="419980"/>
                  <a:pt x="186812" y="514815"/>
                  <a:pt x="303796" y="514815"/>
                </a:cubicBezTo>
                <a:cubicBezTo>
                  <a:pt x="420615" y="514815"/>
                  <a:pt x="515593" y="419980"/>
                  <a:pt x="515593" y="303338"/>
                </a:cubicBezTo>
                <a:cubicBezTo>
                  <a:pt x="515593" y="186530"/>
                  <a:pt x="420615" y="91695"/>
                  <a:pt x="303796" y="91695"/>
                </a:cubicBezTo>
                <a:cubicBezTo>
                  <a:pt x="296350" y="91695"/>
                  <a:pt x="290559" y="85747"/>
                  <a:pt x="290559" y="78478"/>
                </a:cubicBezTo>
                <a:lnTo>
                  <a:pt x="290559" y="13217"/>
                </a:lnTo>
                <a:cubicBezTo>
                  <a:pt x="290559" y="5948"/>
                  <a:pt x="296350" y="0"/>
                  <a:pt x="3037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study-notes_42962"/>
          <p:cNvSpPr>
            <a:spLocks noChangeAspect="1"/>
          </p:cNvSpPr>
          <p:nvPr/>
        </p:nvSpPr>
        <p:spPr bwMode="auto">
          <a:xfrm>
            <a:off x="3850817" y="4607111"/>
            <a:ext cx="571503" cy="570432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study-notes_42962"/>
          <p:cNvSpPr>
            <a:spLocks noChangeAspect="1"/>
          </p:cNvSpPr>
          <p:nvPr/>
        </p:nvSpPr>
        <p:spPr bwMode="auto">
          <a:xfrm>
            <a:off x="4065591" y="2795851"/>
            <a:ext cx="527924" cy="545591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958701" y="2517969"/>
            <a:ext cx="2412132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28038" y="2098705"/>
            <a:ext cx="2071428" cy="4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添加标题文本</a:t>
            </a:r>
          </a:p>
        </p:txBody>
      </p:sp>
      <p:sp>
        <p:nvSpPr>
          <p:cNvPr id="19" name="矩形 18"/>
          <p:cNvSpPr/>
          <p:nvPr/>
        </p:nvSpPr>
        <p:spPr>
          <a:xfrm>
            <a:off x="8958701" y="5026375"/>
            <a:ext cx="2412132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28038" y="4607111"/>
            <a:ext cx="2071428" cy="4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添加标题文本</a:t>
            </a:r>
          </a:p>
        </p:txBody>
      </p:sp>
      <p:sp>
        <p:nvSpPr>
          <p:cNvPr id="21" name="矩形 20"/>
          <p:cNvSpPr/>
          <p:nvPr/>
        </p:nvSpPr>
        <p:spPr>
          <a:xfrm>
            <a:off x="372918" y="4496516"/>
            <a:ext cx="2412132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8613" y="4077252"/>
            <a:ext cx="2071428" cy="4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添加标题文本</a:t>
            </a:r>
          </a:p>
        </p:txBody>
      </p:sp>
      <p:sp>
        <p:nvSpPr>
          <p:cNvPr id="23" name="矩形 22"/>
          <p:cNvSpPr/>
          <p:nvPr/>
        </p:nvSpPr>
        <p:spPr>
          <a:xfrm>
            <a:off x="422753" y="2860015"/>
            <a:ext cx="2412132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8448" y="2440751"/>
            <a:ext cx="2071428" cy="4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20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添加标题文本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65819" y="4271126"/>
            <a:ext cx="3763015" cy="79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泪滴形 4"/>
          <p:cNvSpPr/>
          <p:nvPr/>
        </p:nvSpPr>
        <p:spPr>
          <a:xfrm>
            <a:off x="4408251" y="3489650"/>
            <a:ext cx="1577400" cy="1577400"/>
          </a:xfrm>
          <a:prstGeom prst="teardrop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4434267" y="1867700"/>
            <a:ext cx="1551384" cy="1551381"/>
          </a:xfrm>
          <a:custGeom>
            <a:avLst/>
            <a:gdLst>
              <a:gd name="connsiteX0" fmla="*/ 1551384 w 1551384"/>
              <a:gd name="connsiteY0" fmla="*/ 0 h 1551381"/>
              <a:gd name="connsiteX1" fmla="*/ 1551384 w 1551384"/>
              <a:gd name="connsiteY1" fmla="*/ 1551381 h 1551381"/>
              <a:gd name="connsiteX2" fmla="*/ 0 w 1551384"/>
              <a:gd name="connsiteY2" fmla="*/ 1551381 h 1551381"/>
              <a:gd name="connsiteX3" fmla="*/ 8009 w 1551384"/>
              <a:gd name="connsiteY3" fmla="*/ 1392768 h 1551381"/>
              <a:gd name="connsiteX4" fmla="*/ 1392767 w 1551384"/>
              <a:gd name="connsiteY4" fmla="*/ 8010 h 155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1384" h="1551381">
                <a:moveTo>
                  <a:pt x="1551384" y="0"/>
                </a:moveTo>
                <a:lnTo>
                  <a:pt x="1551384" y="1551381"/>
                </a:lnTo>
                <a:lnTo>
                  <a:pt x="0" y="1551381"/>
                </a:lnTo>
                <a:lnTo>
                  <a:pt x="8009" y="1392768"/>
                </a:lnTo>
                <a:cubicBezTo>
                  <a:pt x="82159" y="662624"/>
                  <a:pt x="662623" y="82160"/>
                  <a:pt x="1392767" y="8010"/>
                </a:cubicBezTo>
                <a:close/>
              </a:path>
            </a:pathLst>
          </a:cu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310391" y="1867700"/>
            <a:ext cx="0" cy="3102776"/>
          </a:xfrm>
          <a:prstGeom prst="line">
            <a:avLst/>
          </a:prstGeom>
          <a:ln>
            <a:solidFill>
              <a:srgbClr val="2A38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泪滴形 7"/>
          <p:cNvSpPr/>
          <p:nvPr/>
        </p:nvSpPr>
        <p:spPr>
          <a:xfrm flipH="1" flipV="1">
            <a:off x="6051188" y="1841681"/>
            <a:ext cx="1577400" cy="1577400"/>
          </a:xfrm>
          <a:prstGeom prst="teardrop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 flipH="1" flipV="1">
            <a:off x="6058508" y="3515669"/>
            <a:ext cx="1551384" cy="1551381"/>
          </a:xfrm>
          <a:custGeom>
            <a:avLst/>
            <a:gdLst>
              <a:gd name="connsiteX0" fmla="*/ 1551384 w 1551384"/>
              <a:gd name="connsiteY0" fmla="*/ 0 h 1551381"/>
              <a:gd name="connsiteX1" fmla="*/ 1551384 w 1551384"/>
              <a:gd name="connsiteY1" fmla="*/ 1551381 h 1551381"/>
              <a:gd name="connsiteX2" fmla="*/ 0 w 1551384"/>
              <a:gd name="connsiteY2" fmla="*/ 1551381 h 1551381"/>
              <a:gd name="connsiteX3" fmla="*/ 8009 w 1551384"/>
              <a:gd name="connsiteY3" fmla="*/ 1392768 h 1551381"/>
              <a:gd name="connsiteX4" fmla="*/ 1392767 w 1551384"/>
              <a:gd name="connsiteY4" fmla="*/ 8010 h 155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1384" h="1551381">
                <a:moveTo>
                  <a:pt x="1551384" y="0"/>
                </a:moveTo>
                <a:lnTo>
                  <a:pt x="1551384" y="1551381"/>
                </a:lnTo>
                <a:lnTo>
                  <a:pt x="0" y="1551381"/>
                </a:lnTo>
                <a:lnTo>
                  <a:pt x="8009" y="1392768"/>
                </a:lnTo>
                <a:cubicBezTo>
                  <a:pt x="82159" y="662624"/>
                  <a:pt x="662623" y="82160"/>
                  <a:pt x="1392767" y="8010"/>
                </a:cubicBezTo>
                <a:close/>
              </a:path>
            </a:pathLst>
          </a:cu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tatistical-chart_64023"/>
          <p:cNvSpPr>
            <a:spLocks noChangeAspect="1"/>
          </p:cNvSpPr>
          <p:nvPr/>
        </p:nvSpPr>
        <p:spPr bwMode="auto">
          <a:xfrm>
            <a:off x="5188132" y="2555664"/>
            <a:ext cx="401287" cy="450172"/>
          </a:xfrm>
          <a:custGeom>
            <a:avLst/>
            <a:gdLst>
              <a:gd name="connsiteX0" fmla="*/ 16193 w 538132"/>
              <a:gd name="connsiteY0" fmla="*/ 302232 h 603687"/>
              <a:gd name="connsiteX1" fmla="*/ 132346 w 538132"/>
              <a:gd name="connsiteY1" fmla="*/ 302232 h 603687"/>
              <a:gd name="connsiteX2" fmla="*/ 148540 w 538132"/>
              <a:gd name="connsiteY2" fmla="*/ 318399 h 603687"/>
              <a:gd name="connsiteX3" fmla="*/ 148540 w 538132"/>
              <a:gd name="connsiteY3" fmla="*/ 587520 h 603687"/>
              <a:gd name="connsiteX4" fmla="*/ 132346 w 538132"/>
              <a:gd name="connsiteY4" fmla="*/ 603687 h 603687"/>
              <a:gd name="connsiteX5" fmla="*/ 16193 w 538132"/>
              <a:gd name="connsiteY5" fmla="*/ 603687 h 603687"/>
              <a:gd name="connsiteX6" fmla="*/ 0 w 538132"/>
              <a:gd name="connsiteY6" fmla="*/ 587520 h 603687"/>
              <a:gd name="connsiteX7" fmla="*/ 0 w 538132"/>
              <a:gd name="connsiteY7" fmla="*/ 318399 h 603687"/>
              <a:gd name="connsiteX8" fmla="*/ 16193 w 538132"/>
              <a:gd name="connsiteY8" fmla="*/ 302232 h 603687"/>
              <a:gd name="connsiteX9" fmla="*/ 405786 w 538132"/>
              <a:gd name="connsiteY9" fmla="*/ 186857 h 603687"/>
              <a:gd name="connsiteX10" fmla="*/ 521939 w 538132"/>
              <a:gd name="connsiteY10" fmla="*/ 186857 h 603687"/>
              <a:gd name="connsiteX11" fmla="*/ 538132 w 538132"/>
              <a:gd name="connsiteY11" fmla="*/ 203025 h 603687"/>
              <a:gd name="connsiteX12" fmla="*/ 538132 w 538132"/>
              <a:gd name="connsiteY12" fmla="*/ 587520 h 603687"/>
              <a:gd name="connsiteX13" fmla="*/ 521939 w 538132"/>
              <a:gd name="connsiteY13" fmla="*/ 603687 h 603687"/>
              <a:gd name="connsiteX14" fmla="*/ 405786 w 538132"/>
              <a:gd name="connsiteY14" fmla="*/ 603687 h 603687"/>
              <a:gd name="connsiteX15" fmla="*/ 389592 w 538132"/>
              <a:gd name="connsiteY15" fmla="*/ 587520 h 603687"/>
              <a:gd name="connsiteX16" fmla="*/ 389592 w 538132"/>
              <a:gd name="connsiteY16" fmla="*/ 203025 h 603687"/>
              <a:gd name="connsiteX17" fmla="*/ 405786 w 538132"/>
              <a:gd name="connsiteY17" fmla="*/ 186857 h 603687"/>
              <a:gd name="connsiteX18" fmla="*/ 211024 w 538132"/>
              <a:gd name="connsiteY18" fmla="*/ 0 h 603687"/>
              <a:gd name="connsiteX19" fmla="*/ 327177 w 538132"/>
              <a:gd name="connsiteY19" fmla="*/ 0 h 603687"/>
              <a:gd name="connsiteX20" fmla="*/ 343371 w 538132"/>
              <a:gd name="connsiteY20" fmla="*/ 16168 h 603687"/>
              <a:gd name="connsiteX21" fmla="*/ 343371 w 538132"/>
              <a:gd name="connsiteY21" fmla="*/ 587519 h 603687"/>
              <a:gd name="connsiteX22" fmla="*/ 327177 w 538132"/>
              <a:gd name="connsiteY22" fmla="*/ 603687 h 603687"/>
              <a:gd name="connsiteX23" fmla="*/ 211024 w 538132"/>
              <a:gd name="connsiteY23" fmla="*/ 603687 h 603687"/>
              <a:gd name="connsiteX24" fmla="*/ 194831 w 538132"/>
              <a:gd name="connsiteY24" fmla="*/ 587519 h 603687"/>
              <a:gd name="connsiteX25" fmla="*/ 194831 w 538132"/>
              <a:gd name="connsiteY25" fmla="*/ 16168 h 603687"/>
              <a:gd name="connsiteX26" fmla="*/ 211024 w 538132"/>
              <a:gd name="connsiteY26" fmla="*/ 0 h 60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8132" h="603687">
                <a:moveTo>
                  <a:pt x="16193" y="302232"/>
                </a:moveTo>
                <a:lnTo>
                  <a:pt x="132346" y="302232"/>
                </a:lnTo>
                <a:cubicBezTo>
                  <a:pt x="141235" y="302232"/>
                  <a:pt x="148540" y="309525"/>
                  <a:pt x="148540" y="318399"/>
                </a:cubicBezTo>
                <a:lnTo>
                  <a:pt x="148540" y="587520"/>
                </a:lnTo>
                <a:cubicBezTo>
                  <a:pt x="148540" y="596394"/>
                  <a:pt x="141235" y="603687"/>
                  <a:pt x="132346" y="603687"/>
                </a:cubicBezTo>
                <a:lnTo>
                  <a:pt x="16193" y="603687"/>
                </a:lnTo>
                <a:cubicBezTo>
                  <a:pt x="7305" y="603687"/>
                  <a:pt x="0" y="596394"/>
                  <a:pt x="0" y="587520"/>
                </a:cubicBezTo>
                <a:lnTo>
                  <a:pt x="0" y="318399"/>
                </a:lnTo>
                <a:cubicBezTo>
                  <a:pt x="0" y="309525"/>
                  <a:pt x="7305" y="302232"/>
                  <a:pt x="16193" y="302232"/>
                </a:cubicBezTo>
                <a:close/>
                <a:moveTo>
                  <a:pt x="405786" y="186857"/>
                </a:moveTo>
                <a:lnTo>
                  <a:pt x="521939" y="186857"/>
                </a:lnTo>
                <a:cubicBezTo>
                  <a:pt x="530827" y="186857"/>
                  <a:pt x="538132" y="194029"/>
                  <a:pt x="538132" y="203025"/>
                </a:cubicBezTo>
                <a:lnTo>
                  <a:pt x="538132" y="587520"/>
                </a:lnTo>
                <a:cubicBezTo>
                  <a:pt x="538132" y="596393"/>
                  <a:pt x="530827" y="603687"/>
                  <a:pt x="521939" y="603687"/>
                </a:cubicBezTo>
                <a:lnTo>
                  <a:pt x="405786" y="603687"/>
                </a:lnTo>
                <a:cubicBezTo>
                  <a:pt x="396897" y="603687"/>
                  <a:pt x="389592" y="596393"/>
                  <a:pt x="389592" y="587520"/>
                </a:cubicBezTo>
                <a:lnTo>
                  <a:pt x="389592" y="203025"/>
                </a:lnTo>
                <a:cubicBezTo>
                  <a:pt x="389592" y="194029"/>
                  <a:pt x="396897" y="186857"/>
                  <a:pt x="405786" y="186857"/>
                </a:cubicBezTo>
                <a:close/>
                <a:moveTo>
                  <a:pt x="211024" y="0"/>
                </a:moveTo>
                <a:lnTo>
                  <a:pt x="327177" y="0"/>
                </a:lnTo>
                <a:cubicBezTo>
                  <a:pt x="336066" y="0"/>
                  <a:pt x="343371" y="7294"/>
                  <a:pt x="343371" y="16168"/>
                </a:cubicBezTo>
                <a:lnTo>
                  <a:pt x="343371" y="587519"/>
                </a:lnTo>
                <a:cubicBezTo>
                  <a:pt x="343371" y="596393"/>
                  <a:pt x="336066" y="603687"/>
                  <a:pt x="327177" y="603687"/>
                </a:cubicBezTo>
                <a:lnTo>
                  <a:pt x="211024" y="603687"/>
                </a:lnTo>
                <a:cubicBezTo>
                  <a:pt x="202136" y="603687"/>
                  <a:pt x="194831" y="596393"/>
                  <a:pt x="194831" y="587519"/>
                </a:cubicBezTo>
                <a:lnTo>
                  <a:pt x="194831" y="16168"/>
                </a:lnTo>
                <a:cubicBezTo>
                  <a:pt x="194831" y="7294"/>
                  <a:pt x="202136" y="0"/>
                  <a:pt x="2110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1" name="statistical-chart_64023"/>
          <p:cNvSpPr>
            <a:spLocks noChangeAspect="1"/>
          </p:cNvSpPr>
          <p:nvPr/>
        </p:nvSpPr>
        <p:spPr bwMode="auto">
          <a:xfrm>
            <a:off x="6582529" y="2543237"/>
            <a:ext cx="412453" cy="450172"/>
          </a:xfrm>
          <a:custGeom>
            <a:avLst/>
            <a:gdLst>
              <a:gd name="connsiteX0" fmla="*/ 243589 w 557114"/>
              <a:gd name="connsiteY0" fmla="*/ 355438 h 608062"/>
              <a:gd name="connsiteX1" fmla="*/ 277656 w 557114"/>
              <a:gd name="connsiteY1" fmla="*/ 355438 h 608062"/>
              <a:gd name="connsiteX2" fmla="*/ 277940 w 557114"/>
              <a:gd name="connsiteY2" fmla="*/ 355438 h 608062"/>
              <a:gd name="connsiteX3" fmla="*/ 278604 w 557114"/>
              <a:gd name="connsiteY3" fmla="*/ 355438 h 608062"/>
              <a:gd name="connsiteX4" fmla="*/ 279174 w 557114"/>
              <a:gd name="connsiteY4" fmla="*/ 355438 h 608062"/>
              <a:gd name="connsiteX5" fmla="*/ 279458 w 557114"/>
              <a:gd name="connsiteY5" fmla="*/ 355438 h 608062"/>
              <a:gd name="connsiteX6" fmla="*/ 279553 w 557114"/>
              <a:gd name="connsiteY6" fmla="*/ 355438 h 608062"/>
              <a:gd name="connsiteX7" fmla="*/ 313620 w 557114"/>
              <a:gd name="connsiteY7" fmla="*/ 355438 h 608062"/>
              <a:gd name="connsiteX8" fmla="*/ 324438 w 557114"/>
              <a:gd name="connsiteY8" fmla="*/ 375432 h 608062"/>
              <a:gd name="connsiteX9" fmla="*/ 298152 w 557114"/>
              <a:gd name="connsiteY9" fmla="*/ 430202 h 608062"/>
              <a:gd name="connsiteX10" fmla="*/ 301948 w 557114"/>
              <a:gd name="connsiteY10" fmla="*/ 510272 h 608062"/>
              <a:gd name="connsiteX11" fmla="*/ 356891 w 557114"/>
              <a:gd name="connsiteY11" fmla="*/ 389172 h 608062"/>
              <a:gd name="connsiteX12" fmla="*/ 356986 w 557114"/>
              <a:gd name="connsiteY12" fmla="*/ 389172 h 608062"/>
              <a:gd name="connsiteX13" fmla="*/ 376628 w 557114"/>
              <a:gd name="connsiteY13" fmla="*/ 375337 h 608062"/>
              <a:gd name="connsiteX14" fmla="*/ 383556 w 557114"/>
              <a:gd name="connsiteY14" fmla="*/ 376474 h 608062"/>
              <a:gd name="connsiteX15" fmla="*/ 383745 w 557114"/>
              <a:gd name="connsiteY15" fmla="*/ 376569 h 608062"/>
              <a:gd name="connsiteX16" fmla="*/ 518588 w 557114"/>
              <a:gd name="connsiteY16" fmla="*/ 438920 h 608062"/>
              <a:gd name="connsiteX17" fmla="*/ 557114 w 557114"/>
              <a:gd name="connsiteY17" fmla="*/ 482224 h 608062"/>
              <a:gd name="connsiteX18" fmla="*/ 557114 w 557114"/>
              <a:gd name="connsiteY18" fmla="*/ 608062 h 608062"/>
              <a:gd name="connsiteX19" fmla="*/ 279743 w 557114"/>
              <a:gd name="connsiteY19" fmla="*/ 608062 h 608062"/>
              <a:gd name="connsiteX20" fmla="*/ 279458 w 557114"/>
              <a:gd name="connsiteY20" fmla="*/ 608062 h 608062"/>
              <a:gd name="connsiteX21" fmla="*/ 279364 w 557114"/>
              <a:gd name="connsiteY21" fmla="*/ 608062 h 608062"/>
              <a:gd name="connsiteX22" fmla="*/ 279174 w 557114"/>
              <a:gd name="connsiteY22" fmla="*/ 608062 h 608062"/>
              <a:gd name="connsiteX23" fmla="*/ 278984 w 557114"/>
              <a:gd name="connsiteY23" fmla="*/ 608062 h 608062"/>
              <a:gd name="connsiteX24" fmla="*/ 278604 w 557114"/>
              <a:gd name="connsiteY24" fmla="*/ 608062 h 608062"/>
              <a:gd name="connsiteX25" fmla="*/ 278130 w 557114"/>
              <a:gd name="connsiteY25" fmla="*/ 608062 h 608062"/>
              <a:gd name="connsiteX26" fmla="*/ 277940 w 557114"/>
              <a:gd name="connsiteY26" fmla="*/ 608062 h 608062"/>
              <a:gd name="connsiteX27" fmla="*/ 277845 w 557114"/>
              <a:gd name="connsiteY27" fmla="*/ 608062 h 608062"/>
              <a:gd name="connsiteX28" fmla="*/ 277750 w 557114"/>
              <a:gd name="connsiteY28" fmla="*/ 608062 h 608062"/>
              <a:gd name="connsiteX29" fmla="*/ 277656 w 557114"/>
              <a:gd name="connsiteY29" fmla="*/ 608062 h 608062"/>
              <a:gd name="connsiteX30" fmla="*/ 277371 w 557114"/>
              <a:gd name="connsiteY30" fmla="*/ 608062 h 608062"/>
              <a:gd name="connsiteX31" fmla="*/ 0 w 557114"/>
              <a:gd name="connsiteY31" fmla="*/ 608062 h 608062"/>
              <a:gd name="connsiteX32" fmla="*/ 0 w 557114"/>
              <a:gd name="connsiteY32" fmla="*/ 482224 h 608062"/>
              <a:gd name="connsiteX33" fmla="*/ 38621 w 557114"/>
              <a:gd name="connsiteY33" fmla="*/ 438920 h 608062"/>
              <a:gd name="connsiteX34" fmla="*/ 173464 w 557114"/>
              <a:gd name="connsiteY34" fmla="*/ 376569 h 608062"/>
              <a:gd name="connsiteX35" fmla="*/ 173558 w 557114"/>
              <a:gd name="connsiteY35" fmla="*/ 376474 h 608062"/>
              <a:gd name="connsiteX36" fmla="*/ 180486 w 557114"/>
              <a:gd name="connsiteY36" fmla="*/ 375337 h 608062"/>
              <a:gd name="connsiteX37" fmla="*/ 200223 w 557114"/>
              <a:gd name="connsiteY37" fmla="*/ 389172 h 608062"/>
              <a:gd name="connsiteX38" fmla="*/ 255166 w 557114"/>
              <a:gd name="connsiteY38" fmla="*/ 510272 h 608062"/>
              <a:gd name="connsiteX39" fmla="*/ 258962 w 557114"/>
              <a:gd name="connsiteY39" fmla="*/ 430202 h 608062"/>
              <a:gd name="connsiteX40" fmla="*/ 232676 w 557114"/>
              <a:gd name="connsiteY40" fmla="*/ 375432 h 608062"/>
              <a:gd name="connsiteX41" fmla="*/ 243589 w 557114"/>
              <a:gd name="connsiteY41" fmla="*/ 355438 h 608062"/>
              <a:gd name="connsiteX42" fmla="*/ 276250 w 557114"/>
              <a:gd name="connsiteY42" fmla="*/ 0 h 608062"/>
              <a:gd name="connsiteX43" fmla="*/ 277674 w 557114"/>
              <a:gd name="connsiteY43" fmla="*/ 0 h 608062"/>
              <a:gd name="connsiteX44" fmla="*/ 277863 w 557114"/>
              <a:gd name="connsiteY44" fmla="*/ 0 h 608062"/>
              <a:gd name="connsiteX45" fmla="*/ 277958 w 557114"/>
              <a:gd name="connsiteY45" fmla="*/ 0 h 608062"/>
              <a:gd name="connsiteX46" fmla="*/ 279382 w 557114"/>
              <a:gd name="connsiteY46" fmla="*/ 0 h 608062"/>
              <a:gd name="connsiteX47" fmla="*/ 402570 w 557114"/>
              <a:gd name="connsiteY47" fmla="*/ 104895 h 608062"/>
              <a:gd name="connsiteX48" fmla="*/ 394693 w 557114"/>
              <a:gd name="connsiteY48" fmla="*/ 159001 h 608062"/>
              <a:gd name="connsiteX49" fmla="*/ 405892 w 557114"/>
              <a:gd name="connsiteY49" fmla="*/ 184774 h 608062"/>
              <a:gd name="connsiteX50" fmla="*/ 377040 w 557114"/>
              <a:gd name="connsiteY50" fmla="*/ 236890 h 608062"/>
              <a:gd name="connsiteX51" fmla="*/ 315731 w 557114"/>
              <a:gd name="connsiteY51" fmla="*/ 311274 h 608062"/>
              <a:gd name="connsiteX52" fmla="*/ 277958 w 557114"/>
              <a:gd name="connsiteY52" fmla="*/ 319707 h 608062"/>
              <a:gd name="connsiteX53" fmla="*/ 277958 w 557114"/>
              <a:gd name="connsiteY53" fmla="*/ 319802 h 608062"/>
              <a:gd name="connsiteX54" fmla="*/ 277863 w 557114"/>
              <a:gd name="connsiteY54" fmla="*/ 319802 h 608062"/>
              <a:gd name="connsiteX55" fmla="*/ 277674 w 557114"/>
              <a:gd name="connsiteY55" fmla="*/ 319802 h 608062"/>
              <a:gd name="connsiteX56" fmla="*/ 277674 w 557114"/>
              <a:gd name="connsiteY56" fmla="*/ 319707 h 608062"/>
              <a:gd name="connsiteX57" fmla="*/ 239901 w 557114"/>
              <a:gd name="connsiteY57" fmla="*/ 311274 h 608062"/>
              <a:gd name="connsiteX58" fmla="*/ 178592 w 557114"/>
              <a:gd name="connsiteY58" fmla="*/ 236890 h 608062"/>
              <a:gd name="connsiteX59" fmla="*/ 149740 w 557114"/>
              <a:gd name="connsiteY59" fmla="*/ 184774 h 608062"/>
              <a:gd name="connsiteX60" fmla="*/ 161034 w 557114"/>
              <a:gd name="connsiteY60" fmla="*/ 159001 h 608062"/>
              <a:gd name="connsiteX61" fmla="*/ 153062 w 557114"/>
              <a:gd name="connsiteY61" fmla="*/ 104895 h 608062"/>
              <a:gd name="connsiteX62" fmla="*/ 276250 w 557114"/>
              <a:gd name="connsiteY62" fmla="*/ 0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57114" h="608062">
                <a:moveTo>
                  <a:pt x="243589" y="355438"/>
                </a:moveTo>
                <a:lnTo>
                  <a:pt x="277656" y="355438"/>
                </a:lnTo>
                <a:lnTo>
                  <a:pt x="277940" y="355438"/>
                </a:lnTo>
                <a:lnTo>
                  <a:pt x="278604" y="355438"/>
                </a:lnTo>
                <a:lnTo>
                  <a:pt x="279174" y="355438"/>
                </a:lnTo>
                <a:lnTo>
                  <a:pt x="279458" y="355438"/>
                </a:lnTo>
                <a:lnTo>
                  <a:pt x="279553" y="355438"/>
                </a:lnTo>
                <a:lnTo>
                  <a:pt x="313620" y="355438"/>
                </a:lnTo>
                <a:cubicBezTo>
                  <a:pt x="325007" y="355438"/>
                  <a:pt x="330511" y="364630"/>
                  <a:pt x="324438" y="375432"/>
                </a:cubicBezTo>
                <a:cubicBezTo>
                  <a:pt x="321781" y="379980"/>
                  <a:pt x="298152" y="430202"/>
                  <a:pt x="298152" y="430202"/>
                </a:cubicBezTo>
                <a:lnTo>
                  <a:pt x="301948" y="510272"/>
                </a:lnTo>
                <a:cubicBezTo>
                  <a:pt x="317700" y="481655"/>
                  <a:pt x="343131" y="422432"/>
                  <a:pt x="356891" y="389172"/>
                </a:cubicBezTo>
                <a:cubicBezTo>
                  <a:pt x="356891" y="389172"/>
                  <a:pt x="356891" y="389172"/>
                  <a:pt x="356986" y="389172"/>
                </a:cubicBezTo>
                <a:cubicBezTo>
                  <a:pt x="359832" y="381117"/>
                  <a:pt x="367519" y="375337"/>
                  <a:pt x="376628" y="375337"/>
                </a:cubicBezTo>
                <a:cubicBezTo>
                  <a:pt x="379096" y="375337"/>
                  <a:pt x="381373" y="375716"/>
                  <a:pt x="383556" y="376474"/>
                </a:cubicBezTo>
                <a:cubicBezTo>
                  <a:pt x="383650" y="376474"/>
                  <a:pt x="383650" y="376474"/>
                  <a:pt x="383745" y="376569"/>
                </a:cubicBezTo>
                <a:cubicBezTo>
                  <a:pt x="387446" y="377706"/>
                  <a:pt x="464973" y="411724"/>
                  <a:pt x="518588" y="438920"/>
                </a:cubicBezTo>
                <a:cubicBezTo>
                  <a:pt x="542595" y="451049"/>
                  <a:pt x="557114" y="466305"/>
                  <a:pt x="557114" y="482224"/>
                </a:cubicBezTo>
                <a:lnTo>
                  <a:pt x="557114" y="608062"/>
                </a:lnTo>
                <a:lnTo>
                  <a:pt x="279743" y="608062"/>
                </a:lnTo>
                <a:lnTo>
                  <a:pt x="279458" y="608062"/>
                </a:lnTo>
                <a:lnTo>
                  <a:pt x="279364" y="608062"/>
                </a:lnTo>
                <a:lnTo>
                  <a:pt x="279174" y="608062"/>
                </a:lnTo>
                <a:lnTo>
                  <a:pt x="278984" y="608062"/>
                </a:lnTo>
                <a:lnTo>
                  <a:pt x="278604" y="608062"/>
                </a:lnTo>
                <a:lnTo>
                  <a:pt x="278130" y="608062"/>
                </a:lnTo>
                <a:lnTo>
                  <a:pt x="277940" y="608062"/>
                </a:lnTo>
                <a:lnTo>
                  <a:pt x="277845" y="608062"/>
                </a:lnTo>
                <a:lnTo>
                  <a:pt x="277750" y="608062"/>
                </a:lnTo>
                <a:lnTo>
                  <a:pt x="277656" y="608062"/>
                </a:lnTo>
                <a:lnTo>
                  <a:pt x="277371" y="608062"/>
                </a:lnTo>
                <a:lnTo>
                  <a:pt x="0" y="608062"/>
                </a:lnTo>
                <a:lnTo>
                  <a:pt x="0" y="482224"/>
                </a:lnTo>
                <a:cubicBezTo>
                  <a:pt x="0" y="466305"/>
                  <a:pt x="14519" y="451049"/>
                  <a:pt x="38621" y="438920"/>
                </a:cubicBezTo>
                <a:cubicBezTo>
                  <a:pt x="92141" y="411724"/>
                  <a:pt x="169668" y="377706"/>
                  <a:pt x="173464" y="376569"/>
                </a:cubicBezTo>
                <a:cubicBezTo>
                  <a:pt x="173464" y="376474"/>
                  <a:pt x="173464" y="376474"/>
                  <a:pt x="173558" y="376474"/>
                </a:cubicBezTo>
                <a:cubicBezTo>
                  <a:pt x="175741" y="375716"/>
                  <a:pt x="178018" y="375337"/>
                  <a:pt x="180486" y="375337"/>
                </a:cubicBezTo>
                <a:cubicBezTo>
                  <a:pt x="189595" y="375337"/>
                  <a:pt x="197282" y="381117"/>
                  <a:pt x="200223" y="389172"/>
                </a:cubicBezTo>
                <a:cubicBezTo>
                  <a:pt x="214078" y="422432"/>
                  <a:pt x="239414" y="481655"/>
                  <a:pt x="255166" y="510272"/>
                </a:cubicBezTo>
                <a:lnTo>
                  <a:pt x="258962" y="430202"/>
                </a:lnTo>
                <a:cubicBezTo>
                  <a:pt x="258962" y="430202"/>
                  <a:pt x="235333" y="379980"/>
                  <a:pt x="232676" y="375432"/>
                </a:cubicBezTo>
                <a:cubicBezTo>
                  <a:pt x="226603" y="364630"/>
                  <a:pt x="232107" y="355438"/>
                  <a:pt x="243589" y="355438"/>
                </a:cubicBezTo>
                <a:close/>
                <a:moveTo>
                  <a:pt x="276250" y="0"/>
                </a:moveTo>
                <a:cubicBezTo>
                  <a:pt x="276725" y="0"/>
                  <a:pt x="277199" y="0"/>
                  <a:pt x="277674" y="0"/>
                </a:cubicBezTo>
                <a:cubicBezTo>
                  <a:pt x="277769" y="0"/>
                  <a:pt x="277769" y="0"/>
                  <a:pt x="277863" y="0"/>
                </a:cubicBezTo>
                <a:cubicBezTo>
                  <a:pt x="277863" y="0"/>
                  <a:pt x="277863" y="0"/>
                  <a:pt x="277958" y="0"/>
                </a:cubicBezTo>
                <a:cubicBezTo>
                  <a:pt x="278433" y="0"/>
                  <a:pt x="278907" y="0"/>
                  <a:pt x="279382" y="0"/>
                </a:cubicBezTo>
                <a:cubicBezTo>
                  <a:pt x="385487" y="0"/>
                  <a:pt x="405417" y="75615"/>
                  <a:pt x="402570" y="104895"/>
                </a:cubicBezTo>
                <a:cubicBezTo>
                  <a:pt x="400387" y="128395"/>
                  <a:pt x="394693" y="159001"/>
                  <a:pt x="394693" y="159001"/>
                </a:cubicBezTo>
                <a:cubicBezTo>
                  <a:pt x="394693" y="159001"/>
                  <a:pt x="405892" y="164118"/>
                  <a:pt x="405892" y="184774"/>
                </a:cubicBezTo>
                <a:cubicBezTo>
                  <a:pt x="402001" y="236511"/>
                  <a:pt x="381311" y="214149"/>
                  <a:pt x="377040" y="236890"/>
                </a:cubicBezTo>
                <a:cubicBezTo>
                  <a:pt x="370017" y="274603"/>
                  <a:pt x="336610" y="301893"/>
                  <a:pt x="315731" y="311274"/>
                </a:cubicBezTo>
                <a:cubicBezTo>
                  <a:pt x="303583" y="316770"/>
                  <a:pt x="291055" y="319518"/>
                  <a:pt x="277958" y="319707"/>
                </a:cubicBezTo>
                <a:lnTo>
                  <a:pt x="277958" y="319802"/>
                </a:lnTo>
                <a:cubicBezTo>
                  <a:pt x="277863" y="319802"/>
                  <a:pt x="277863" y="319802"/>
                  <a:pt x="277863" y="319802"/>
                </a:cubicBezTo>
                <a:cubicBezTo>
                  <a:pt x="277769" y="319802"/>
                  <a:pt x="277769" y="319802"/>
                  <a:pt x="277674" y="319802"/>
                </a:cubicBezTo>
                <a:lnTo>
                  <a:pt x="277674" y="319707"/>
                </a:lnTo>
                <a:cubicBezTo>
                  <a:pt x="264577" y="319518"/>
                  <a:pt x="252049" y="316770"/>
                  <a:pt x="239901" y="311274"/>
                </a:cubicBezTo>
                <a:cubicBezTo>
                  <a:pt x="219022" y="301893"/>
                  <a:pt x="185615" y="274603"/>
                  <a:pt x="178592" y="236890"/>
                </a:cubicBezTo>
                <a:cubicBezTo>
                  <a:pt x="174321" y="214149"/>
                  <a:pt x="153631" y="236511"/>
                  <a:pt x="149740" y="184774"/>
                </a:cubicBezTo>
                <a:cubicBezTo>
                  <a:pt x="149740" y="164118"/>
                  <a:pt x="161034" y="159001"/>
                  <a:pt x="161034" y="159001"/>
                </a:cubicBezTo>
                <a:cubicBezTo>
                  <a:pt x="161034" y="159001"/>
                  <a:pt x="155245" y="128395"/>
                  <a:pt x="153062" y="104895"/>
                </a:cubicBezTo>
                <a:cubicBezTo>
                  <a:pt x="150215" y="75615"/>
                  <a:pt x="170145" y="0"/>
                  <a:pt x="2762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statistical-chart_64023"/>
          <p:cNvSpPr>
            <a:spLocks noChangeAspect="1"/>
          </p:cNvSpPr>
          <p:nvPr/>
        </p:nvSpPr>
        <p:spPr bwMode="auto">
          <a:xfrm>
            <a:off x="5164134" y="3881959"/>
            <a:ext cx="449284" cy="450172"/>
          </a:xfrm>
          <a:custGeom>
            <a:avLst/>
            <a:gdLst>
              <a:gd name="T0" fmla="*/ 3717 w 3906"/>
              <a:gd name="T1" fmla="*/ 1560 h 3920"/>
              <a:gd name="T2" fmla="*/ 3475 w 3906"/>
              <a:gd name="T3" fmla="*/ 1560 h 3920"/>
              <a:gd name="T4" fmla="*/ 3313 w 3906"/>
              <a:gd name="T5" fmla="*/ 1170 h 3920"/>
              <a:gd name="T6" fmla="*/ 3491 w 3906"/>
              <a:gd name="T7" fmla="*/ 992 h 3920"/>
              <a:gd name="T8" fmla="*/ 3491 w 3906"/>
              <a:gd name="T9" fmla="*/ 709 h 3920"/>
              <a:gd name="T10" fmla="*/ 3215 w 3906"/>
              <a:gd name="T11" fmla="*/ 433 h 3920"/>
              <a:gd name="T12" fmla="*/ 3074 w 3906"/>
              <a:gd name="T13" fmla="*/ 374 h 3920"/>
              <a:gd name="T14" fmla="*/ 2932 w 3906"/>
              <a:gd name="T15" fmla="*/ 433 h 3920"/>
              <a:gd name="T16" fmla="*/ 2752 w 3906"/>
              <a:gd name="T17" fmla="*/ 609 h 3920"/>
              <a:gd name="T18" fmla="*/ 2346 w 3906"/>
              <a:gd name="T19" fmla="*/ 442 h 3920"/>
              <a:gd name="T20" fmla="*/ 2346 w 3906"/>
              <a:gd name="T21" fmla="*/ 200 h 3920"/>
              <a:gd name="T22" fmla="*/ 2153 w 3906"/>
              <a:gd name="T23" fmla="*/ 0 h 3920"/>
              <a:gd name="T24" fmla="*/ 1762 w 3906"/>
              <a:gd name="T25" fmla="*/ 0 h 3920"/>
              <a:gd name="T26" fmla="*/ 1560 w 3906"/>
              <a:gd name="T27" fmla="*/ 200 h 3920"/>
              <a:gd name="T28" fmla="*/ 1560 w 3906"/>
              <a:gd name="T29" fmla="*/ 442 h 3920"/>
              <a:gd name="T30" fmla="*/ 1174 w 3906"/>
              <a:gd name="T31" fmla="*/ 601 h 3920"/>
              <a:gd name="T32" fmla="*/ 1009 w 3906"/>
              <a:gd name="T33" fmla="*/ 435 h 3920"/>
              <a:gd name="T34" fmla="*/ 726 w 3906"/>
              <a:gd name="T35" fmla="*/ 435 h 3920"/>
              <a:gd name="T36" fmla="*/ 450 w 3906"/>
              <a:gd name="T37" fmla="*/ 711 h 3920"/>
              <a:gd name="T38" fmla="*/ 450 w 3906"/>
              <a:gd name="T39" fmla="*/ 994 h 3920"/>
              <a:gd name="T40" fmla="*/ 611 w 3906"/>
              <a:gd name="T41" fmla="*/ 1155 h 3920"/>
              <a:gd name="T42" fmla="*/ 441 w 3906"/>
              <a:gd name="T43" fmla="*/ 1560 h 3920"/>
              <a:gd name="T44" fmla="*/ 204 w 3906"/>
              <a:gd name="T45" fmla="*/ 1560 h 3920"/>
              <a:gd name="T46" fmla="*/ 0 w 3906"/>
              <a:gd name="T47" fmla="*/ 1761 h 3920"/>
              <a:gd name="T48" fmla="*/ 0 w 3906"/>
              <a:gd name="T49" fmla="*/ 2152 h 3920"/>
              <a:gd name="T50" fmla="*/ 204 w 3906"/>
              <a:gd name="T51" fmla="*/ 2347 h 3920"/>
              <a:gd name="T52" fmla="*/ 439 w 3906"/>
              <a:gd name="T53" fmla="*/ 2347 h 3920"/>
              <a:gd name="T54" fmla="*/ 608 w 3906"/>
              <a:gd name="T55" fmla="*/ 2754 h 3920"/>
              <a:gd name="T56" fmla="*/ 448 w 3906"/>
              <a:gd name="T57" fmla="*/ 2916 h 3920"/>
              <a:gd name="T58" fmla="*/ 448 w 3906"/>
              <a:gd name="T59" fmla="*/ 3199 h 3920"/>
              <a:gd name="T60" fmla="*/ 724 w 3906"/>
              <a:gd name="T61" fmla="*/ 3476 h 3920"/>
              <a:gd name="T62" fmla="*/ 866 w 3906"/>
              <a:gd name="T63" fmla="*/ 3535 h 3920"/>
              <a:gd name="T64" fmla="*/ 1007 w 3906"/>
              <a:gd name="T65" fmla="*/ 3476 h 3920"/>
              <a:gd name="T66" fmla="*/ 1167 w 3906"/>
              <a:gd name="T67" fmla="*/ 3315 h 3920"/>
              <a:gd name="T68" fmla="*/ 1560 w 3906"/>
              <a:gd name="T69" fmla="*/ 3478 h 3920"/>
              <a:gd name="T70" fmla="*/ 1560 w 3906"/>
              <a:gd name="T71" fmla="*/ 3713 h 3920"/>
              <a:gd name="T72" fmla="*/ 1762 w 3906"/>
              <a:gd name="T73" fmla="*/ 3920 h 3920"/>
              <a:gd name="T74" fmla="*/ 2153 w 3906"/>
              <a:gd name="T75" fmla="*/ 3920 h 3920"/>
              <a:gd name="T76" fmla="*/ 2346 w 3906"/>
              <a:gd name="T77" fmla="*/ 3713 h 3920"/>
              <a:gd name="T78" fmla="*/ 2346 w 3906"/>
              <a:gd name="T79" fmla="*/ 3478 h 3920"/>
              <a:gd name="T80" fmla="*/ 2758 w 3906"/>
              <a:gd name="T81" fmla="*/ 3306 h 3920"/>
              <a:gd name="T82" fmla="*/ 2932 w 3906"/>
              <a:gd name="T83" fmla="*/ 3478 h 3920"/>
              <a:gd name="T84" fmla="*/ 3075 w 3906"/>
              <a:gd name="T85" fmla="*/ 3537 h 3920"/>
              <a:gd name="T86" fmla="*/ 3217 w 3906"/>
              <a:gd name="T87" fmla="*/ 3478 h 3920"/>
              <a:gd name="T88" fmla="*/ 3493 w 3906"/>
              <a:gd name="T89" fmla="*/ 3202 h 3920"/>
              <a:gd name="T90" fmla="*/ 3493 w 3906"/>
              <a:gd name="T91" fmla="*/ 2919 h 3920"/>
              <a:gd name="T92" fmla="*/ 3317 w 3906"/>
              <a:gd name="T93" fmla="*/ 2740 h 3920"/>
              <a:gd name="T94" fmla="*/ 3477 w 3906"/>
              <a:gd name="T95" fmla="*/ 2347 h 3920"/>
              <a:gd name="T96" fmla="*/ 3717 w 3906"/>
              <a:gd name="T97" fmla="*/ 2347 h 3920"/>
              <a:gd name="T98" fmla="*/ 3906 w 3906"/>
              <a:gd name="T99" fmla="*/ 2152 h 3920"/>
              <a:gd name="T100" fmla="*/ 3906 w 3906"/>
              <a:gd name="T101" fmla="*/ 1761 h 3920"/>
              <a:gd name="T102" fmla="*/ 3717 w 3906"/>
              <a:gd name="T103" fmla="*/ 1560 h 3920"/>
              <a:gd name="T104" fmla="*/ 2540 w 3906"/>
              <a:gd name="T105" fmla="*/ 1960 h 3920"/>
              <a:gd name="T106" fmla="*/ 1958 w 3906"/>
              <a:gd name="T107" fmla="*/ 2542 h 3920"/>
              <a:gd name="T108" fmla="*/ 1376 w 3906"/>
              <a:gd name="T109" fmla="*/ 1960 h 3920"/>
              <a:gd name="T110" fmla="*/ 1958 w 3906"/>
              <a:gd name="T111" fmla="*/ 1378 h 3920"/>
              <a:gd name="T112" fmla="*/ 2540 w 3906"/>
              <a:gd name="T113" fmla="*/ 1960 h 3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906" h="3920">
                <a:moveTo>
                  <a:pt x="3717" y="1560"/>
                </a:moveTo>
                <a:lnTo>
                  <a:pt x="3475" y="1560"/>
                </a:lnTo>
                <a:cubicBezTo>
                  <a:pt x="3439" y="1427"/>
                  <a:pt x="3384" y="1291"/>
                  <a:pt x="3313" y="1170"/>
                </a:cubicBezTo>
                <a:lnTo>
                  <a:pt x="3491" y="992"/>
                </a:lnTo>
                <a:cubicBezTo>
                  <a:pt x="3570" y="914"/>
                  <a:pt x="3570" y="787"/>
                  <a:pt x="3491" y="709"/>
                </a:cubicBezTo>
                <a:lnTo>
                  <a:pt x="3215" y="433"/>
                </a:lnTo>
                <a:cubicBezTo>
                  <a:pt x="3177" y="395"/>
                  <a:pt x="3127" y="374"/>
                  <a:pt x="3074" y="374"/>
                </a:cubicBezTo>
                <a:cubicBezTo>
                  <a:pt x="3020" y="374"/>
                  <a:pt x="2970" y="395"/>
                  <a:pt x="2932" y="433"/>
                </a:cubicBezTo>
                <a:lnTo>
                  <a:pt x="2752" y="609"/>
                </a:lnTo>
                <a:cubicBezTo>
                  <a:pt x="2628" y="536"/>
                  <a:pt x="2493" y="479"/>
                  <a:pt x="2346" y="442"/>
                </a:cubicBezTo>
                <a:lnTo>
                  <a:pt x="2346" y="200"/>
                </a:lnTo>
                <a:cubicBezTo>
                  <a:pt x="2346" y="90"/>
                  <a:pt x="2264" y="0"/>
                  <a:pt x="2153" y="0"/>
                </a:cubicBezTo>
                <a:lnTo>
                  <a:pt x="1762" y="0"/>
                </a:lnTo>
                <a:cubicBezTo>
                  <a:pt x="1652" y="0"/>
                  <a:pt x="1560" y="90"/>
                  <a:pt x="1560" y="200"/>
                </a:cubicBezTo>
                <a:lnTo>
                  <a:pt x="1560" y="442"/>
                </a:lnTo>
                <a:cubicBezTo>
                  <a:pt x="1426" y="477"/>
                  <a:pt x="1294" y="531"/>
                  <a:pt x="1174" y="601"/>
                </a:cubicBezTo>
                <a:lnTo>
                  <a:pt x="1009" y="435"/>
                </a:lnTo>
                <a:cubicBezTo>
                  <a:pt x="930" y="357"/>
                  <a:pt x="804" y="357"/>
                  <a:pt x="726" y="435"/>
                </a:cubicBezTo>
                <a:lnTo>
                  <a:pt x="450" y="711"/>
                </a:lnTo>
                <a:cubicBezTo>
                  <a:pt x="372" y="789"/>
                  <a:pt x="372" y="916"/>
                  <a:pt x="450" y="994"/>
                </a:cubicBezTo>
                <a:lnTo>
                  <a:pt x="611" y="1155"/>
                </a:lnTo>
                <a:cubicBezTo>
                  <a:pt x="536" y="1280"/>
                  <a:pt x="478" y="1413"/>
                  <a:pt x="441" y="1560"/>
                </a:cubicBezTo>
                <a:lnTo>
                  <a:pt x="204" y="1560"/>
                </a:lnTo>
                <a:cubicBezTo>
                  <a:pt x="94" y="1560"/>
                  <a:pt x="0" y="1651"/>
                  <a:pt x="0" y="1761"/>
                </a:cubicBezTo>
                <a:lnTo>
                  <a:pt x="0" y="2152"/>
                </a:lnTo>
                <a:cubicBezTo>
                  <a:pt x="0" y="2263"/>
                  <a:pt x="94" y="2347"/>
                  <a:pt x="204" y="2347"/>
                </a:cubicBezTo>
                <a:lnTo>
                  <a:pt x="439" y="2347"/>
                </a:lnTo>
                <a:cubicBezTo>
                  <a:pt x="476" y="2493"/>
                  <a:pt x="534" y="2629"/>
                  <a:pt x="608" y="2754"/>
                </a:cubicBezTo>
                <a:lnTo>
                  <a:pt x="448" y="2916"/>
                </a:lnTo>
                <a:cubicBezTo>
                  <a:pt x="370" y="2994"/>
                  <a:pt x="370" y="3121"/>
                  <a:pt x="448" y="3199"/>
                </a:cubicBezTo>
                <a:lnTo>
                  <a:pt x="724" y="3476"/>
                </a:lnTo>
                <a:cubicBezTo>
                  <a:pt x="763" y="3515"/>
                  <a:pt x="815" y="3535"/>
                  <a:pt x="866" y="3535"/>
                </a:cubicBezTo>
                <a:cubicBezTo>
                  <a:pt x="917" y="3535"/>
                  <a:pt x="968" y="3515"/>
                  <a:pt x="1007" y="3476"/>
                </a:cubicBezTo>
                <a:lnTo>
                  <a:pt x="1167" y="3315"/>
                </a:lnTo>
                <a:cubicBezTo>
                  <a:pt x="1289" y="3386"/>
                  <a:pt x="1413" y="3441"/>
                  <a:pt x="1560" y="3478"/>
                </a:cubicBezTo>
                <a:lnTo>
                  <a:pt x="1560" y="3713"/>
                </a:lnTo>
                <a:cubicBezTo>
                  <a:pt x="1560" y="3824"/>
                  <a:pt x="1652" y="3920"/>
                  <a:pt x="1762" y="3920"/>
                </a:cubicBezTo>
                <a:lnTo>
                  <a:pt x="2153" y="3920"/>
                </a:lnTo>
                <a:cubicBezTo>
                  <a:pt x="2264" y="3920"/>
                  <a:pt x="2346" y="3824"/>
                  <a:pt x="2346" y="3713"/>
                </a:cubicBezTo>
                <a:lnTo>
                  <a:pt x="2346" y="3478"/>
                </a:lnTo>
                <a:cubicBezTo>
                  <a:pt x="2493" y="3440"/>
                  <a:pt x="2632" y="3381"/>
                  <a:pt x="2758" y="3306"/>
                </a:cubicBezTo>
                <a:lnTo>
                  <a:pt x="2932" y="3478"/>
                </a:lnTo>
                <a:cubicBezTo>
                  <a:pt x="2971" y="3518"/>
                  <a:pt x="3024" y="3537"/>
                  <a:pt x="3075" y="3537"/>
                </a:cubicBezTo>
                <a:cubicBezTo>
                  <a:pt x="3126" y="3537"/>
                  <a:pt x="3178" y="3518"/>
                  <a:pt x="3217" y="3478"/>
                </a:cubicBezTo>
                <a:lnTo>
                  <a:pt x="3493" y="3202"/>
                </a:lnTo>
                <a:cubicBezTo>
                  <a:pt x="3571" y="3124"/>
                  <a:pt x="3572" y="2997"/>
                  <a:pt x="3493" y="2919"/>
                </a:cubicBezTo>
                <a:lnTo>
                  <a:pt x="3317" y="2740"/>
                </a:lnTo>
                <a:cubicBezTo>
                  <a:pt x="3387" y="2619"/>
                  <a:pt x="3441" y="2493"/>
                  <a:pt x="3477" y="2347"/>
                </a:cubicBezTo>
                <a:lnTo>
                  <a:pt x="3717" y="2347"/>
                </a:lnTo>
                <a:cubicBezTo>
                  <a:pt x="3828" y="2347"/>
                  <a:pt x="3906" y="2263"/>
                  <a:pt x="3906" y="2152"/>
                </a:cubicBezTo>
                <a:lnTo>
                  <a:pt x="3906" y="1761"/>
                </a:lnTo>
                <a:cubicBezTo>
                  <a:pt x="3906" y="1651"/>
                  <a:pt x="3828" y="1560"/>
                  <a:pt x="3717" y="1560"/>
                </a:cubicBezTo>
                <a:close/>
                <a:moveTo>
                  <a:pt x="2540" y="1960"/>
                </a:moveTo>
                <a:cubicBezTo>
                  <a:pt x="2540" y="2281"/>
                  <a:pt x="2279" y="2542"/>
                  <a:pt x="1958" y="2542"/>
                </a:cubicBezTo>
                <a:cubicBezTo>
                  <a:pt x="1637" y="2542"/>
                  <a:pt x="1376" y="2281"/>
                  <a:pt x="1376" y="1960"/>
                </a:cubicBezTo>
                <a:cubicBezTo>
                  <a:pt x="1376" y="1639"/>
                  <a:pt x="1637" y="1378"/>
                  <a:pt x="1958" y="1378"/>
                </a:cubicBezTo>
                <a:cubicBezTo>
                  <a:pt x="2279" y="1378"/>
                  <a:pt x="2540" y="1639"/>
                  <a:pt x="2540" y="19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statistical-chart_64023"/>
          <p:cNvSpPr>
            <a:spLocks noChangeAspect="1"/>
          </p:cNvSpPr>
          <p:nvPr/>
        </p:nvSpPr>
        <p:spPr bwMode="auto">
          <a:xfrm>
            <a:off x="6582529" y="3898237"/>
            <a:ext cx="450172" cy="417616"/>
          </a:xfrm>
          <a:custGeom>
            <a:avLst/>
            <a:gdLst>
              <a:gd name="connsiteX0" fmla="*/ 31765 w 608226"/>
              <a:gd name="connsiteY0" fmla="*/ 449854 h 564241"/>
              <a:gd name="connsiteX1" fmla="*/ 247309 w 608226"/>
              <a:gd name="connsiteY1" fmla="*/ 449854 h 564241"/>
              <a:gd name="connsiteX2" fmla="*/ 252786 w 608226"/>
              <a:gd name="connsiteY2" fmla="*/ 464263 h 564241"/>
              <a:gd name="connsiteX3" fmla="*/ 294551 w 608226"/>
              <a:gd name="connsiteY3" fmla="*/ 526133 h 564241"/>
              <a:gd name="connsiteX4" fmla="*/ 299409 w 608226"/>
              <a:gd name="connsiteY4" fmla="*/ 530793 h 564241"/>
              <a:gd name="connsiteX5" fmla="*/ 31765 w 608226"/>
              <a:gd name="connsiteY5" fmla="*/ 530793 h 564241"/>
              <a:gd name="connsiteX6" fmla="*/ 0 w 608226"/>
              <a:gd name="connsiteY6" fmla="*/ 499074 h 564241"/>
              <a:gd name="connsiteX7" fmla="*/ 0 w 608226"/>
              <a:gd name="connsiteY7" fmla="*/ 481573 h 564241"/>
              <a:gd name="connsiteX8" fmla="*/ 31765 w 608226"/>
              <a:gd name="connsiteY8" fmla="*/ 449854 h 564241"/>
              <a:gd name="connsiteX9" fmla="*/ 82493 w 608226"/>
              <a:gd name="connsiteY9" fmla="*/ 336385 h 564241"/>
              <a:gd name="connsiteX10" fmla="*/ 244510 w 608226"/>
              <a:gd name="connsiteY10" fmla="*/ 336385 h 564241"/>
              <a:gd name="connsiteX11" fmla="*/ 237464 w 608226"/>
              <a:gd name="connsiteY11" fmla="*/ 388490 h 564241"/>
              <a:gd name="connsiteX12" fmla="*/ 239558 w 608226"/>
              <a:gd name="connsiteY12" fmla="*/ 417253 h 564241"/>
              <a:gd name="connsiteX13" fmla="*/ 82493 w 608226"/>
              <a:gd name="connsiteY13" fmla="*/ 417253 h 564241"/>
              <a:gd name="connsiteX14" fmla="*/ 50737 w 608226"/>
              <a:gd name="connsiteY14" fmla="*/ 385543 h 564241"/>
              <a:gd name="connsiteX15" fmla="*/ 50737 w 608226"/>
              <a:gd name="connsiteY15" fmla="*/ 368048 h 564241"/>
              <a:gd name="connsiteX16" fmla="*/ 82493 w 608226"/>
              <a:gd name="connsiteY16" fmla="*/ 336385 h 564241"/>
              <a:gd name="connsiteX17" fmla="*/ 490359 w 608226"/>
              <a:gd name="connsiteY17" fmla="*/ 289450 h 564241"/>
              <a:gd name="connsiteX18" fmla="*/ 480406 w 608226"/>
              <a:gd name="connsiteY18" fmla="*/ 296423 h 564241"/>
              <a:gd name="connsiteX19" fmla="*/ 442689 w 608226"/>
              <a:gd name="connsiteY19" fmla="*/ 355436 h 564241"/>
              <a:gd name="connsiteX20" fmla="*/ 432402 w 608226"/>
              <a:gd name="connsiteY20" fmla="*/ 371557 h 564241"/>
              <a:gd name="connsiteX21" fmla="*/ 409924 w 608226"/>
              <a:gd name="connsiteY21" fmla="*/ 336367 h 564241"/>
              <a:gd name="connsiteX22" fmla="*/ 384779 w 608226"/>
              <a:gd name="connsiteY22" fmla="*/ 296994 h 564241"/>
              <a:gd name="connsiteX23" fmla="*/ 384398 w 608226"/>
              <a:gd name="connsiteY23" fmla="*/ 296423 h 564241"/>
              <a:gd name="connsiteX24" fmla="*/ 362492 w 608226"/>
              <a:gd name="connsiteY24" fmla="*/ 291573 h 564241"/>
              <a:gd name="connsiteX25" fmla="*/ 355205 w 608226"/>
              <a:gd name="connsiteY25" fmla="*/ 305791 h 564241"/>
              <a:gd name="connsiteX26" fmla="*/ 357682 w 608226"/>
              <a:gd name="connsiteY26" fmla="*/ 313447 h 564241"/>
              <a:gd name="connsiteX27" fmla="*/ 372254 w 608226"/>
              <a:gd name="connsiteY27" fmla="*/ 336367 h 564241"/>
              <a:gd name="connsiteX28" fmla="*/ 405162 w 608226"/>
              <a:gd name="connsiteY28" fmla="*/ 387725 h 564241"/>
              <a:gd name="connsiteX29" fmla="*/ 389208 w 608226"/>
              <a:gd name="connsiteY29" fmla="*/ 387725 h 564241"/>
              <a:gd name="connsiteX30" fmla="*/ 373350 w 608226"/>
              <a:gd name="connsiteY30" fmla="*/ 403560 h 564241"/>
              <a:gd name="connsiteX31" fmla="*/ 381303 w 608226"/>
              <a:gd name="connsiteY31" fmla="*/ 417255 h 564241"/>
              <a:gd name="connsiteX32" fmla="*/ 389208 w 608226"/>
              <a:gd name="connsiteY32" fmla="*/ 419395 h 564241"/>
              <a:gd name="connsiteX33" fmla="*/ 416591 w 608226"/>
              <a:gd name="connsiteY33" fmla="*/ 419395 h 564241"/>
              <a:gd name="connsiteX34" fmla="*/ 416591 w 608226"/>
              <a:gd name="connsiteY34" fmla="*/ 430522 h 564241"/>
              <a:gd name="connsiteX35" fmla="*/ 389208 w 608226"/>
              <a:gd name="connsiteY35" fmla="*/ 430522 h 564241"/>
              <a:gd name="connsiteX36" fmla="*/ 373350 w 608226"/>
              <a:gd name="connsiteY36" fmla="*/ 446357 h 564241"/>
              <a:gd name="connsiteX37" fmla="*/ 374350 w 608226"/>
              <a:gd name="connsiteY37" fmla="*/ 451921 h 564241"/>
              <a:gd name="connsiteX38" fmla="*/ 388065 w 608226"/>
              <a:gd name="connsiteY38" fmla="*/ 462145 h 564241"/>
              <a:gd name="connsiteX39" fmla="*/ 389208 w 608226"/>
              <a:gd name="connsiteY39" fmla="*/ 462192 h 564241"/>
              <a:gd name="connsiteX40" fmla="*/ 416591 w 608226"/>
              <a:gd name="connsiteY40" fmla="*/ 462192 h 564241"/>
              <a:gd name="connsiteX41" fmla="*/ 416591 w 608226"/>
              <a:gd name="connsiteY41" fmla="*/ 484352 h 564241"/>
              <a:gd name="connsiteX42" fmla="*/ 432450 w 608226"/>
              <a:gd name="connsiteY42" fmla="*/ 500187 h 564241"/>
              <a:gd name="connsiteX43" fmla="*/ 448356 w 608226"/>
              <a:gd name="connsiteY43" fmla="*/ 484352 h 564241"/>
              <a:gd name="connsiteX44" fmla="*/ 448356 w 608226"/>
              <a:gd name="connsiteY44" fmla="*/ 462192 h 564241"/>
              <a:gd name="connsiteX45" fmla="*/ 475692 w 608226"/>
              <a:gd name="connsiteY45" fmla="*/ 462192 h 564241"/>
              <a:gd name="connsiteX46" fmla="*/ 491598 w 608226"/>
              <a:gd name="connsiteY46" fmla="*/ 446357 h 564241"/>
              <a:gd name="connsiteX47" fmla="*/ 475692 w 608226"/>
              <a:gd name="connsiteY47" fmla="*/ 430522 h 564241"/>
              <a:gd name="connsiteX48" fmla="*/ 448356 w 608226"/>
              <a:gd name="connsiteY48" fmla="*/ 430522 h 564241"/>
              <a:gd name="connsiteX49" fmla="*/ 448356 w 608226"/>
              <a:gd name="connsiteY49" fmla="*/ 419347 h 564241"/>
              <a:gd name="connsiteX50" fmla="*/ 475692 w 608226"/>
              <a:gd name="connsiteY50" fmla="*/ 419347 h 564241"/>
              <a:gd name="connsiteX51" fmla="*/ 491598 w 608226"/>
              <a:gd name="connsiteY51" fmla="*/ 403512 h 564241"/>
              <a:gd name="connsiteX52" fmla="*/ 475692 w 608226"/>
              <a:gd name="connsiteY52" fmla="*/ 387629 h 564241"/>
              <a:gd name="connsiteX53" fmla="*/ 459785 w 608226"/>
              <a:gd name="connsiteY53" fmla="*/ 387629 h 564241"/>
              <a:gd name="connsiteX54" fmla="*/ 507123 w 608226"/>
              <a:gd name="connsiteY54" fmla="*/ 313447 h 564241"/>
              <a:gd name="connsiteX55" fmla="*/ 502313 w 608226"/>
              <a:gd name="connsiteY55" fmla="*/ 291573 h 564241"/>
              <a:gd name="connsiteX56" fmla="*/ 490359 w 608226"/>
              <a:gd name="connsiteY56" fmla="*/ 289450 h 564241"/>
              <a:gd name="connsiteX57" fmla="*/ 31765 w 608226"/>
              <a:gd name="connsiteY57" fmla="*/ 224963 h 564241"/>
              <a:gd name="connsiteX58" fmla="*/ 326647 w 608226"/>
              <a:gd name="connsiteY58" fmla="*/ 224963 h 564241"/>
              <a:gd name="connsiteX59" fmla="*/ 294549 w 608226"/>
              <a:gd name="connsiteY59" fmla="*/ 250826 h 564241"/>
              <a:gd name="connsiteX60" fmla="*/ 255879 w 608226"/>
              <a:gd name="connsiteY60" fmla="*/ 305831 h 564241"/>
              <a:gd name="connsiteX61" fmla="*/ 31765 w 608226"/>
              <a:gd name="connsiteY61" fmla="*/ 305831 h 564241"/>
              <a:gd name="connsiteX62" fmla="*/ 0 w 608226"/>
              <a:gd name="connsiteY62" fmla="*/ 274168 h 564241"/>
              <a:gd name="connsiteX63" fmla="*/ 0 w 608226"/>
              <a:gd name="connsiteY63" fmla="*/ 256673 h 564241"/>
              <a:gd name="connsiteX64" fmla="*/ 31765 w 608226"/>
              <a:gd name="connsiteY64" fmla="*/ 224963 h 564241"/>
              <a:gd name="connsiteX65" fmla="*/ 432402 w 608226"/>
              <a:gd name="connsiteY65" fmla="*/ 212825 h 564241"/>
              <a:gd name="connsiteX66" fmla="*/ 608226 w 608226"/>
              <a:gd name="connsiteY66" fmla="*/ 388581 h 564241"/>
              <a:gd name="connsiteX67" fmla="*/ 432355 w 608226"/>
              <a:gd name="connsiteY67" fmla="*/ 564241 h 564241"/>
              <a:gd name="connsiteX68" fmla="*/ 329155 w 608226"/>
              <a:gd name="connsiteY68" fmla="*/ 530811 h 564241"/>
              <a:gd name="connsiteX69" fmla="*/ 267484 w 608226"/>
              <a:gd name="connsiteY69" fmla="*/ 449924 h 564241"/>
              <a:gd name="connsiteX70" fmla="*/ 258816 w 608226"/>
              <a:gd name="connsiteY70" fmla="*/ 417303 h 564241"/>
              <a:gd name="connsiteX71" fmla="*/ 256435 w 608226"/>
              <a:gd name="connsiteY71" fmla="*/ 388533 h 564241"/>
              <a:gd name="connsiteX72" fmla="*/ 264340 w 608226"/>
              <a:gd name="connsiteY72" fmla="*/ 336415 h 564241"/>
              <a:gd name="connsiteX73" fmla="*/ 277151 w 608226"/>
              <a:gd name="connsiteY73" fmla="*/ 305838 h 564241"/>
              <a:gd name="connsiteX74" fmla="*/ 367301 w 608226"/>
              <a:gd name="connsiteY74" fmla="*/ 225284 h 564241"/>
              <a:gd name="connsiteX75" fmla="*/ 432402 w 608226"/>
              <a:gd name="connsiteY75" fmla="*/ 212825 h 564241"/>
              <a:gd name="connsiteX76" fmla="*/ 31760 w 608226"/>
              <a:gd name="connsiteY76" fmla="*/ 113540 h 564241"/>
              <a:gd name="connsiteX77" fmla="*/ 362842 w 608226"/>
              <a:gd name="connsiteY77" fmla="*/ 113540 h 564241"/>
              <a:gd name="connsiteX78" fmla="*/ 394602 w 608226"/>
              <a:gd name="connsiteY78" fmla="*/ 145250 h 564241"/>
              <a:gd name="connsiteX79" fmla="*/ 394602 w 608226"/>
              <a:gd name="connsiteY79" fmla="*/ 162745 h 564241"/>
              <a:gd name="connsiteX80" fmla="*/ 362794 w 608226"/>
              <a:gd name="connsiteY80" fmla="*/ 194408 h 564241"/>
              <a:gd name="connsiteX81" fmla="*/ 31760 w 608226"/>
              <a:gd name="connsiteY81" fmla="*/ 194408 h 564241"/>
              <a:gd name="connsiteX82" fmla="*/ 0 w 608226"/>
              <a:gd name="connsiteY82" fmla="*/ 162745 h 564241"/>
              <a:gd name="connsiteX83" fmla="*/ 0 w 608226"/>
              <a:gd name="connsiteY83" fmla="*/ 145250 h 564241"/>
              <a:gd name="connsiteX84" fmla="*/ 31760 w 608226"/>
              <a:gd name="connsiteY84" fmla="*/ 113540 h 564241"/>
              <a:gd name="connsiteX85" fmla="*/ 82496 w 608226"/>
              <a:gd name="connsiteY85" fmla="*/ 0 h 564241"/>
              <a:gd name="connsiteX86" fmla="*/ 413509 w 608226"/>
              <a:gd name="connsiteY86" fmla="*/ 0 h 564241"/>
              <a:gd name="connsiteX87" fmla="*/ 445268 w 608226"/>
              <a:gd name="connsiteY87" fmla="*/ 31719 h 564241"/>
              <a:gd name="connsiteX88" fmla="*/ 445268 w 608226"/>
              <a:gd name="connsiteY88" fmla="*/ 49220 h 564241"/>
              <a:gd name="connsiteX89" fmla="*/ 413509 w 608226"/>
              <a:gd name="connsiteY89" fmla="*/ 80939 h 564241"/>
              <a:gd name="connsiteX90" fmla="*/ 82496 w 608226"/>
              <a:gd name="connsiteY90" fmla="*/ 80939 h 564241"/>
              <a:gd name="connsiteX91" fmla="*/ 50737 w 608226"/>
              <a:gd name="connsiteY91" fmla="*/ 49220 h 564241"/>
              <a:gd name="connsiteX92" fmla="*/ 50737 w 608226"/>
              <a:gd name="connsiteY92" fmla="*/ 31719 h 564241"/>
              <a:gd name="connsiteX93" fmla="*/ 82496 w 608226"/>
              <a:gd name="connsiteY93" fmla="*/ 0 h 56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08226" h="564241">
                <a:moveTo>
                  <a:pt x="31765" y="449854"/>
                </a:moveTo>
                <a:lnTo>
                  <a:pt x="247309" y="449854"/>
                </a:lnTo>
                <a:cubicBezTo>
                  <a:pt x="248976" y="454705"/>
                  <a:pt x="250738" y="459508"/>
                  <a:pt x="252786" y="464263"/>
                </a:cubicBezTo>
                <a:cubicBezTo>
                  <a:pt x="262644" y="487470"/>
                  <a:pt x="276645" y="508252"/>
                  <a:pt x="294551" y="526133"/>
                </a:cubicBezTo>
                <a:cubicBezTo>
                  <a:pt x="296171" y="527749"/>
                  <a:pt x="297790" y="529271"/>
                  <a:pt x="299409" y="530793"/>
                </a:cubicBezTo>
                <a:lnTo>
                  <a:pt x="31765" y="530793"/>
                </a:lnTo>
                <a:cubicBezTo>
                  <a:pt x="14239" y="530793"/>
                  <a:pt x="0" y="516574"/>
                  <a:pt x="0" y="499074"/>
                </a:cubicBezTo>
                <a:lnTo>
                  <a:pt x="0" y="481573"/>
                </a:lnTo>
                <a:cubicBezTo>
                  <a:pt x="0" y="464073"/>
                  <a:pt x="14239" y="449854"/>
                  <a:pt x="31765" y="449854"/>
                </a:cubicBezTo>
                <a:close/>
                <a:moveTo>
                  <a:pt x="82493" y="336385"/>
                </a:moveTo>
                <a:lnTo>
                  <a:pt x="244510" y="336385"/>
                </a:lnTo>
                <a:cubicBezTo>
                  <a:pt x="239797" y="353215"/>
                  <a:pt x="237464" y="370662"/>
                  <a:pt x="237464" y="388490"/>
                </a:cubicBezTo>
                <a:cubicBezTo>
                  <a:pt x="237464" y="398189"/>
                  <a:pt x="238130" y="407792"/>
                  <a:pt x="239558" y="417253"/>
                </a:cubicBezTo>
                <a:lnTo>
                  <a:pt x="82493" y="417253"/>
                </a:lnTo>
                <a:cubicBezTo>
                  <a:pt x="64972" y="417253"/>
                  <a:pt x="50737" y="403038"/>
                  <a:pt x="50737" y="385543"/>
                </a:cubicBezTo>
                <a:lnTo>
                  <a:pt x="50737" y="368048"/>
                </a:lnTo>
                <a:cubicBezTo>
                  <a:pt x="50737" y="350552"/>
                  <a:pt x="64972" y="336385"/>
                  <a:pt x="82493" y="336385"/>
                </a:cubicBezTo>
                <a:close/>
                <a:moveTo>
                  <a:pt x="490359" y="289450"/>
                </a:moveTo>
                <a:cubicBezTo>
                  <a:pt x="486395" y="290336"/>
                  <a:pt x="482764" y="292738"/>
                  <a:pt x="480406" y="296423"/>
                </a:cubicBezTo>
                <a:lnTo>
                  <a:pt x="442689" y="355436"/>
                </a:lnTo>
                <a:lnTo>
                  <a:pt x="432402" y="371557"/>
                </a:lnTo>
                <a:lnTo>
                  <a:pt x="409924" y="336367"/>
                </a:lnTo>
                <a:lnTo>
                  <a:pt x="384779" y="296994"/>
                </a:lnTo>
                <a:lnTo>
                  <a:pt x="384398" y="296423"/>
                </a:lnTo>
                <a:cubicBezTo>
                  <a:pt x="379683" y="289052"/>
                  <a:pt x="369873" y="286912"/>
                  <a:pt x="362492" y="291573"/>
                </a:cubicBezTo>
                <a:cubicBezTo>
                  <a:pt x="357491" y="294759"/>
                  <a:pt x="354872" y="300275"/>
                  <a:pt x="355205" y="305791"/>
                </a:cubicBezTo>
                <a:cubicBezTo>
                  <a:pt x="355300" y="308454"/>
                  <a:pt x="356158" y="311069"/>
                  <a:pt x="357682" y="313447"/>
                </a:cubicBezTo>
                <a:lnTo>
                  <a:pt x="372254" y="336367"/>
                </a:lnTo>
                <a:lnTo>
                  <a:pt x="405162" y="387725"/>
                </a:lnTo>
                <a:lnTo>
                  <a:pt x="389208" y="387725"/>
                </a:lnTo>
                <a:cubicBezTo>
                  <a:pt x="380445" y="387725"/>
                  <a:pt x="373350" y="394810"/>
                  <a:pt x="373350" y="403560"/>
                </a:cubicBezTo>
                <a:cubicBezTo>
                  <a:pt x="373350" y="409409"/>
                  <a:pt x="376588" y="414544"/>
                  <a:pt x="381303" y="417255"/>
                </a:cubicBezTo>
                <a:cubicBezTo>
                  <a:pt x="383589" y="418634"/>
                  <a:pt x="386303" y="419395"/>
                  <a:pt x="389208" y="419395"/>
                </a:cubicBezTo>
                <a:lnTo>
                  <a:pt x="416591" y="419395"/>
                </a:lnTo>
                <a:lnTo>
                  <a:pt x="416591" y="430522"/>
                </a:lnTo>
                <a:lnTo>
                  <a:pt x="389208" y="430522"/>
                </a:lnTo>
                <a:cubicBezTo>
                  <a:pt x="380445" y="430522"/>
                  <a:pt x="373350" y="437608"/>
                  <a:pt x="373350" y="446357"/>
                </a:cubicBezTo>
                <a:cubicBezTo>
                  <a:pt x="373350" y="448307"/>
                  <a:pt x="373731" y="450209"/>
                  <a:pt x="374350" y="451921"/>
                </a:cubicBezTo>
                <a:cubicBezTo>
                  <a:pt x="376540" y="457580"/>
                  <a:pt x="381779" y="461717"/>
                  <a:pt x="388065" y="462145"/>
                </a:cubicBezTo>
                <a:cubicBezTo>
                  <a:pt x="388446" y="462192"/>
                  <a:pt x="388827" y="462192"/>
                  <a:pt x="389208" y="462192"/>
                </a:cubicBezTo>
                <a:lnTo>
                  <a:pt x="416591" y="462192"/>
                </a:lnTo>
                <a:lnTo>
                  <a:pt x="416591" y="484352"/>
                </a:lnTo>
                <a:cubicBezTo>
                  <a:pt x="416591" y="493102"/>
                  <a:pt x="423687" y="500187"/>
                  <a:pt x="432450" y="500187"/>
                </a:cubicBezTo>
                <a:cubicBezTo>
                  <a:pt x="441212" y="500187"/>
                  <a:pt x="448356" y="493102"/>
                  <a:pt x="448356" y="484352"/>
                </a:cubicBezTo>
                <a:lnTo>
                  <a:pt x="448356" y="462192"/>
                </a:lnTo>
                <a:lnTo>
                  <a:pt x="475692" y="462192"/>
                </a:lnTo>
                <a:cubicBezTo>
                  <a:pt x="484454" y="462192"/>
                  <a:pt x="491598" y="455107"/>
                  <a:pt x="491598" y="446357"/>
                </a:cubicBezTo>
                <a:cubicBezTo>
                  <a:pt x="491598" y="437608"/>
                  <a:pt x="484454" y="430522"/>
                  <a:pt x="475692" y="430522"/>
                </a:cubicBezTo>
                <a:lnTo>
                  <a:pt x="448356" y="430522"/>
                </a:lnTo>
                <a:lnTo>
                  <a:pt x="448356" y="419347"/>
                </a:lnTo>
                <a:lnTo>
                  <a:pt x="475692" y="419347"/>
                </a:lnTo>
                <a:cubicBezTo>
                  <a:pt x="484454" y="419347"/>
                  <a:pt x="491598" y="412262"/>
                  <a:pt x="491598" y="403512"/>
                </a:cubicBezTo>
                <a:cubicBezTo>
                  <a:pt x="491598" y="394762"/>
                  <a:pt x="484454" y="387629"/>
                  <a:pt x="475692" y="387629"/>
                </a:cubicBezTo>
                <a:lnTo>
                  <a:pt x="459785" y="387629"/>
                </a:lnTo>
                <a:lnTo>
                  <a:pt x="507123" y="313447"/>
                </a:lnTo>
                <a:cubicBezTo>
                  <a:pt x="511837" y="306124"/>
                  <a:pt x="509694" y="296280"/>
                  <a:pt x="502313" y="291573"/>
                </a:cubicBezTo>
                <a:cubicBezTo>
                  <a:pt x="498622" y="289195"/>
                  <a:pt x="494324" y="288565"/>
                  <a:pt x="490359" y="289450"/>
                </a:cubicBezTo>
                <a:close/>
                <a:moveTo>
                  <a:pt x="31765" y="224963"/>
                </a:moveTo>
                <a:lnTo>
                  <a:pt x="326647" y="224963"/>
                </a:lnTo>
                <a:cubicBezTo>
                  <a:pt x="315122" y="232379"/>
                  <a:pt x="304407" y="240984"/>
                  <a:pt x="294549" y="250826"/>
                </a:cubicBezTo>
                <a:cubicBezTo>
                  <a:pt x="278500" y="266942"/>
                  <a:pt x="265499" y="285388"/>
                  <a:pt x="255879" y="305831"/>
                </a:cubicBezTo>
                <a:lnTo>
                  <a:pt x="31765" y="305831"/>
                </a:lnTo>
                <a:cubicBezTo>
                  <a:pt x="14239" y="305831"/>
                  <a:pt x="0" y="291664"/>
                  <a:pt x="0" y="274168"/>
                </a:cubicBezTo>
                <a:lnTo>
                  <a:pt x="0" y="256673"/>
                </a:lnTo>
                <a:cubicBezTo>
                  <a:pt x="0" y="239178"/>
                  <a:pt x="14239" y="224963"/>
                  <a:pt x="31765" y="224963"/>
                </a:cubicBezTo>
                <a:close/>
                <a:moveTo>
                  <a:pt x="432402" y="212825"/>
                </a:moveTo>
                <a:cubicBezTo>
                  <a:pt x="529553" y="212825"/>
                  <a:pt x="608274" y="291478"/>
                  <a:pt x="608226" y="388581"/>
                </a:cubicBezTo>
                <a:cubicBezTo>
                  <a:pt x="608226" y="485589"/>
                  <a:pt x="529506" y="564241"/>
                  <a:pt x="432355" y="564241"/>
                </a:cubicBezTo>
                <a:cubicBezTo>
                  <a:pt x="393780" y="564241"/>
                  <a:pt x="358110" y="551782"/>
                  <a:pt x="329155" y="530811"/>
                </a:cubicBezTo>
                <a:cubicBezTo>
                  <a:pt x="301391" y="510649"/>
                  <a:pt x="279675" y="482545"/>
                  <a:pt x="267484" y="449924"/>
                </a:cubicBezTo>
                <a:cubicBezTo>
                  <a:pt x="263579" y="439510"/>
                  <a:pt x="260626" y="428620"/>
                  <a:pt x="258816" y="417303"/>
                </a:cubicBezTo>
                <a:cubicBezTo>
                  <a:pt x="257292" y="407935"/>
                  <a:pt x="256435" y="398376"/>
                  <a:pt x="256435" y="388533"/>
                </a:cubicBezTo>
                <a:cubicBezTo>
                  <a:pt x="256435" y="370415"/>
                  <a:pt x="259197" y="352916"/>
                  <a:pt x="264340" y="336415"/>
                </a:cubicBezTo>
                <a:cubicBezTo>
                  <a:pt x="267674" y="325763"/>
                  <a:pt x="271960" y="315539"/>
                  <a:pt x="277151" y="305838"/>
                </a:cubicBezTo>
                <a:cubicBezTo>
                  <a:pt x="296629" y="269413"/>
                  <a:pt x="328584" y="240691"/>
                  <a:pt x="367301" y="225284"/>
                </a:cubicBezTo>
                <a:cubicBezTo>
                  <a:pt x="387446" y="217295"/>
                  <a:pt x="409400" y="212825"/>
                  <a:pt x="432402" y="212825"/>
                </a:cubicBezTo>
                <a:close/>
                <a:moveTo>
                  <a:pt x="31760" y="113540"/>
                </a:moveTo>
                <a:lnTo>
                  <a:pt x="362842" y="113540"/>
                </a:lnTo>
                <a:cubicBezTo>
                  <a:pt x="380365" y="113540"/>
                  <a:pt x="394602" y="127755"/>
                  <a:pt x="394602" y="145250"/>
                </a:cubicBezTo>
                <a:lnTo>
                  <a:pt x="394602" y="162745"/>
                </a:lnTo>
                <a:cubicBezTo>
                  <a:pt x="394602" y="180241"/>
                  <a:pt x="380365" y="194408"/>
                  <a:pt x="362794" y="194408"/>
                </a:cubicBezTo>
                <a:lnTo>
                  <a:pt x="31760" y="194408"/>
                </a:lnTo>
                <a:cubicBezTo>
                  <a:pt x="14237" y="194408"/>
                  <a:pt x="0" y="180241"/>
                  <a:pt x="0" y="162745"/>
                </a:cubicBezTo>
                <a:lnTo>
                  <a:pt x="0" y="145250"/>
                </a:lnTo>
                <a:cubicBezTo>
                  <a:pt x="0" y="127755"/>
                  <a:pt x="14237" y="113540"/>
                  <a:pt x="31760" y="113540"/>
                </a:cubicBezTo>
                <a:close/>
                <a:moveTo>
                  <a:pt x="82496" y="0"/>
                </a:moveTo>
                <a:lnTo>
                  <a:pt x="413509" y="0"/>
                </a:lnTo>
                <a:cubicBezTo>
                  <a:pt x="431031" y="0"/>
                  <a:pt x="445268" y="14219"/>
                  <a:pt x="445268" y="31719"/>
                </a:cubicBezTo>
                <a:lnTo>
                  <a:pt x="445268" y="49220"/>
                </a:lnTo>
                <a:cubicBezTo>
                  <a:pt x="445268" y="66720"/>
                  <a:pt x="431031" y="80939"/>
                  <a:pt x="413509" y="80939"/>
                </a:cubicBezTo>
                <a:lnTo>
                  <a:pt x="82496" y="80939"/>
                </a:lnTo>
                <a:cubicBezTo>
                  <a:pt x="64974" y="80939"/>
                  <a:pt x="50737" y="66720"/>
                  <a:pt x="50737" y="49220"/>
                </a:cubicBezTo>
                <a:lnTo>
                  <a:pt x="50737" y="31719"/>
                </a:lnTo>
                <a:cubicBezTo>
                  <a:pt x="50737" y="14219"/>
                  <a:pt x="64974" y="0"/>
                  <a:pt x="824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065819" y="389304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sp>
        <p:nvSpPr>
          <p:cNvPr id="17" name="矩形 16"/>
          <p:cNvSpPr/>
          <p:nvPr/>
        </p:nvSpPr>
        <p:spPr>
          <a:xfrm>
            <a:off x="8065819" y="2596657"/>
            <a:ext cx="3763015" cy="79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65819" y="2218572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sp>
        <p:nvSpPr>
          <p:cNvPr id="19" name="矩形 18"/>
          <p:cNvSpPr/>
          <p:nvPr/>
        </p:nvSpPr>
        <p:spPr>
          <a:xfrm>
            <a:off x="527245" y="4271126"/>
            <a:ext cx="3763015" cy="79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32703" y="389304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sp>
        <p:nvSpPr>
          <p:cNvPr id="21" name="矩形 20"/>
          <p:cNvSpPr/>
          <p:nvPr/>
        </p:nvSpPr>
        <p:spPr>
          <a:xfrm>
            <a:off x="527245" y="2596657"/>
            <a:ext cx="3763015" cy="79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32703" y="2218572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sp>
        <p:nvSpPr>
          <p:cNvPr id="23" name="矩形 22"/>
          <p:cNvSpPr/>
          <p:nvPr/>
        </p:nvSpPr>
        <p:spPr>
          <a:xfrm>
            <a:off x="467419" y="5440043"/>
            <a:ext cx="11182177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18191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400">
                <a:solidFill>
                  <a:srgbClr val="18191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更改，菜单设置中功能区可以对字体大小，颜色，行距，间距进行修改。文字数字大小颜色等参考此模板</a:t>
            </a:r>
            <a:endParaRPr kumimoji="1" lang="zh-CN" altLang="en-US" sz="1400" dirty="0">
              <a:solidFill>
                <a:srgbClr val="18191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7542" y="1119258"/>
            <a:ext cx="2458211" cy="1528609"/>
          </a:xfrm>
          <a:prstGeom prst="rect">
            <a:avLst/>
          </a:prstGeom>
          <a:solidFill>
            <a:srgbClr val="192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04211" y="847117"/>
            <a:ext cx="1320799" cy="61880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32782" y="4067783"/>
            <a:ext cx="3513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rgbClr val="7FAD89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r>
              <a:rPr lang="zh-CN" altLang="en-US" sz="40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1856890" y="4832019"/>
            <a:ext cx="5930557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点击此处添加文本信息。标题数字等都可以通过点击和重新输入进行更改，顶部“开始”面板中可以对字体、字号、颜色、行距等进行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修改。建议参考原模板风格字体字号。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721101" y="1540562"/>
            <a:ext cx="23182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i="1">
                <a:solidFill>
                  <a:schemeClr val="bg1"/>
                </a:solidFill>
                <a:latin typeface="Century Gothic" panose="020B0502020202020204" pitchFamily="34" charset="0"/>
              </a:rPr>
              <a:t>Part Four</a:t>
            </a:r>
            <a:endParaRPr lang="zh-CN" altLang="en-US" sz="4000" b="1" i="1" dirty="0">
              <a:solidFill>
                <a:schemeClr val="bg1"/>
              </a:solidFill>
              <a:latin typeface="Century Gothic" panose="020B050202020202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1"/>
          <a:stretch>
            <a:fillRect/>
          </a:stretch>
        </p:blipFill>
        <p:spPr>
          <a:xfrm>
            <a:off x="5047343" y="1119258"/>
            <a:ext cx="632533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64"/>
          <a:stretch>
            <a:fillRect/>
          </a:stretch>
        </p:blipFill>
        <p:spPr>
          <a:xfrm>
            <a:off x="1487" y="2171645"/>
            <a:ext cx="3561902" cy="3996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-611" y="1959374"/>
            <a:ext cx="781693" cy="1115443"/>
            <a:chOff x="2532000" y="1542349"/>
            <a:chExt cx="781693" cy="1115443"/>
          </a:xfrm>
        </p:grpSpPr>
        <p:sp>
          <p:nvSpPr>
            <p:cNvPr id="6" name="斜纹 5"/>
            <p:cNvSpPr/>
            <p:nvPr/>
          </p:nvSpPr>
          <p:spPr>
            <a:xfrm>
              <a:off x="2532000" y="1754619"/>
              <a:ext cx="781693" cy="903173"/>
            </a:xfrm>
            <a:prstGeom prst="diagStripe">
              <a:avLst>
                <a:gd name="adj" fmla="val 47846"/>
              </a:avLst>
            </a:prstGeom>
            <a:solidFill>
              <a:srgbClr val="8590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 rot="18608458">
              <a:off x="2315953" y="1944268"/>
              <a:ext cx="1065447" cy="261610"/>
            </a:xfrm>
            <a:prstGeom prst="rect">
              <a:avLst/>
            </a:prstGeom>
            <a:solidFill>
              <a:srgbClr val="2A389C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添加文本信息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97047" y="2428542"/>
            <a:ext cx="598984" cy="598984"/>
            <a:chOff x="7212329" y="943952"/>
            <a:chExt cx="598984" cy="598984"/>
          </a:xfrm>
        </p:grpSpPr>
        <p:sp>
          <p:nvSpPr>
            <p:cNvPr id="9" name="椭圆 8"/>
            <p:cNvSpPr/>
            <p:nvPr/>
          </p:nvSpPr>
          <p:spPr>
            <a:xfrm>
              <a:off x="7212329" y="943952"/>
              <a:ext cx="598984" cy="598984"/>
            </a:xfrm>
            <a:prstGeom prst="ellipse">
              <a:avLst/>
            </a:prstGeom>
            <a:solidFill>
              <a:srgbClr val="2A3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ools_105082"/>
            <p:cNvSpPr>
              <a:spLocks noChangeAspect="1"/>
            </p:cNvSpPr>
            <p:nvPr/>
          </p:nvSpPr>
          <p:spPr bwMode="auto">
            <a:xfrm>
              <a:off x="7339078" y="1074187"/>
              <a:ext cx="345486" cy="338513"/>
            </a:xfrm>
            <a:custGeom>
              <a:avLst/>
              <a:gdLst>
                <a:gd name="T0" fmla="*/ 0 w 2925"/>
                <a:gd name="T1" fmla="*/ 2173 h 2870"/>
                <a:gd name="T2" fmla="*/ 149 w 2925"/>
                <a:gd name="T3" fmla="*/ 2721 h 2870"/>
                <a:gd name="T4" fmla="*/ 697 w 2925"/>
                <a:gd name="T5" fmla="*/ 2870 h 2870"/>
                <a:gd name="T6" fmla="*/ 1413 w 2925"/>
                <a:gd name="T7" fmla="*/ 2155 h 2870"/>
                <a:gd name="T8" fmla="*/ 1923 w 2925"/>
                <a:gd name="T9" fmla="*/ 2665 h 2870"/>
                <a:gd name="T10" fmla="*/ 2268 w 2925"/>
                <a:gd name="T11" fmla="*/ 2808 h 2870"/>
                <a:gd name="T12" fmla="*/ 2614 w 2925"/>
                <a:gd name="T13" fmla="*/ 2665 h 2870"/>
                <a:gd name="T14" fmla="*/ 2614 w 2925"/>
                <a:gd name="T15" fmla="*/ 1973 h 2870"/>
                <a:gd name="T16" fmla="*/ 2289 w 2925"/>
                <a:gd name="T17" fmla="*/ 1648 h 2870"/>
                <a:gd name="T18" fmla="*/ 2623 w 2925"/>
                <a:gd name="T19" fmla="*/ 1443 h 2870"/>
                <a:gd name="T20" fmla="*/ 2834 w 2925"/>
                <a:gd name="T21" fmla="*/ 599 h 2870"/>
                <a:gd name="T22" fmla="*/ 2785 w 2925"/>
                <a:gd name="T23" fmla="*/ 440 h 2870"/>
                <a:gd name="T24" fmla="*/ 2315 w 2925"/>
                <a:gd name="T25" fmla="*/ 910 h 2870"/>
                <a:gd name="T26" fmla="*/ 2036 w 2925"/>
                <a:gd name="T27" fmla="*/ 835 h 2870"/>
                <a:gd name="T28" fmla="*/ 1961 w 2925"/>
                <a:gd name="T29" fmla="*/ 555 h 2870"/>
                <a:gd name="T30" fmla="*/ 2431 w 2925"/>
                <a:gd name="T31" fmla="*/ 85 h 2870"/>
                <a:gd name="T32" fmla="*/ 2271 w 2925"/>
                <a:gd name="T33" fmla="*/ 36 h 2870"/>
                <a:gd name="T34" fmla="*/ 2025 w 2925"/>
                <a:gd name="T35" fmla="*/ 0 h 2870"/>
                <a:gd name="T36" fmla="*/ 1428 w 2925"/>
                <a:gd name="T37" fmla="*/ 248 h 2870"/>
                <a:gd name="T38" fmla="*/ 1191 w 2925"/>
                <a:gd name="T39" fmla="*/ 982 h 2870"/>
                <a:gd name="T40" fmla="*/ 1132 w 2925"/>
                <a:gd name="T41" fmla="*/ 1041 h 2870"/>
                <a:gd name="T42" fmla="*/ 524 w 2925"/>
                <a:gd name="T43" fmla="*/ 434 h 2870"/>
                <a:gd name="T44" fmla="*/ 403 w 2925"/>
                <a:gd name="T45" fmla="*/ 271 h 2870"/>
                <a:gd name="T46" fmla="*/ 220 w 2925"/>
                <a:gd name="T47" fmla="*/ 154 h 2870"/>
                <a:gd name="T48" fmla="*/ 163 w 2925"/>
                <a:gd name="T49" fmla="*/ 210 h 2870"/>
                <a:gd name="T50" fmla="*/ 160 w 2925"/>
                <a:gd name="T51" fmla="*/ 213 h 2870"/>
                <a:gd name="T52" fmla="*/ 103 w 2925"/>
                <a:gd name="T53" fmla="*/ 270 h 2870"/>
                <a:gd name="T54" fmla="*/ 220 w 2925"/>
                <a:gd name="T55" fmla="*/ 454 h 2870"/>
                <a:gd name="T56" fmla="*/ 383 w 2925"/>
                <a:gd name="T57" fmla="*/ 575 h 2870"/>
                <a:gd name="T58" fmla="*/ 990 w 2925"/>
                <a:gd name="T59" fmla="*/ 1183 h 2870"/>
                <a:gd name="T60" fmla="*/ 0 w 2925"/>
                <a:gd name="T61" fmla="*/ 2173 h 2870"/>
                <a:gd name="T62" fmla="*/ 1738 w 2925"/>
                <a:gd name="T63" fmla="*/ 495 h 2870"/>
                <a:gd name="T64" fmla="*/ 1872 w 2925"/>
                <a:gd name="T65" fmla="*/ 998 h 2870"/>
                <a:gd name="T66" fmla="*/ 2375 w 2925"/>
                <a:gd name="T67" fmla="*/ 1133 h 2870"/>
                <a:gd name="T68" fmla="*/ 2670 w 2925"/>
                <a:gd name="T69" fmla="*/ 838 h 2870"/>
                <a:gd name="T70" fmla="*/ 2481 w 2925"/>
                <a:gd name="T71" fmla="*/ 1301 h 2870"/>
                <a:gd name="T72" fmla="*/ 2026 w 2925"/>
                <a:gd name="T73" fmla="*/ 1490 h 2870"/>
                <a:gd name="T74" fmla="*/ 1879 w 2925"/>
                <a:gd name="T75" fmla="*/ 1473 h 2870"/>
                <a:gd name="T76" fmla="*/ 1824 w 2925"/>
                <a:gd name="T77" fmla="*/ 1461 h 2870"/>
                <a:gd name="T78" fmla="*/ 638 w 2925"/>
                <a:gd name="T79" fmla="*/ 2647 h 2870"/>
                <a:gd name="T80" fmla="*/ 312 w 2925"/>
                <a:gd name="T81" fmla="*/ 2559 h 2870"/>
                <a:gd name="T82" fmla="*/ 223 w 2925"/>
                <a:gd name="T83" fmla="*/ 2232 h 2870"/>
                <a:gd name="T84" fmla="*/ 1410 w 2925"/>
                <a:gd name="T85" fmla="*/ 1046 h 2870"/>
                <a:gd name="T86" fmla="*/ 1397 w 2925"/>
                <a:gd name="T87" fmla="*/ 992 h 2870"/>
                <a:gd name="T88" fmla="*/ 1569 w 2925"/>
                <a:gd name="T89" fmla="*/ 389 h 2870"/>
                <a:gd name="T90" fmla="*/ 2033 w 2925"/>
                <a:gd name="T91" fmla="*/ 200 h 2870"/>
                <a:gd name="T92" fmla="*/ 1738 w 2925"/>
                <a:gd name="T93" fmla="*/ 495 h 2870"/>
                <a:gd name="T94" fmla="*/ 2473 w 2925"/>
                <a:gd name="T95" fmla="*/ 2115 h 2870"/>
                <a:gd name="T96" fmla="*/ 2473 w 2925"/>
                <a:gd name="T97" fmla="*/ 2524 h 2870"/>
                <a:gd name="T98" fmla="*/ 2268 w 2925"/>
                <a:gd name="T99" fmla="*/ 2609 h 2870"/>
                <a:gd name="T100" fmla="*/ 2064 w 2925"/>
                <a:gd name="T101" fmla="*/ 2524 h 2870"/>
                <a:gd name="T102" fmla="*/ 1554 w 2925"/>
                <a:gd name="T103" fmla="*/ 2014 h 2870"/>
                <a:gd name="T104" fmla="*/ 1889 w 2925"/>
                <a:gd name="T105" fmla="*/ 1679 h 2870"/>
                <a:gd name="T106" fmla="*/ 2026 w 2925"/>
                <a:gd name="T107" fmla="*/ 1690 h 2870"/>
                <a:gd name="T108" fmla="*/ 2048 w 2925"/>
                <a:gd name="T109" fmla="*/ 1689 h 2870"/>
                <a:gd name="T110" fmla="*/ 2473 w 2925"/>
                <a:gd name="T111" fmla="*/ 2115 h 2870"/>
                <a:gd name="T112" fmla="*/ 613 w 2925"/>
                <a:gd name="T113" fmla="*/ 2239 h 2870"/>
                <a:gd name="T114" fmla="*/ 613 w 2925"/>
                <a:gd name="T115" fmla="*/ 2386 h 2870"/>
                <a:gd name="T116" fmla="*/ 540 w 2925"/>
                <a:gd name="T117" fmla="*/ 2416 h 2870"/>
                <a:gd name="T118" fmla="*/ 466 w 2925"/>
                <a:gd name="T119" fmla="*/ 2386 h 2870"/>
                <a:gd name="T120" fmla="*/ 466 w 2925"/>
                <a:gd name="T121" fmla="*/ 2239 h 2870"/>
                <a:gd name="T122" fmla="*/ 540 w 2925"/>
                <a:gd name="T123" fmla="*/ 2208 h 2870"/>
                <a:gd name="T124" fmla="*/ 613 w 2925"/>
                <a:gd name="T125" fmla="*/ 2239 h 2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25" h="2870">
                  <a:moveTo>
                    <a:pt x="0" y="2173"/>
                  </a:moveTo>
                  <a:lnTo>
                    <a:pt x="149" y="2721"/>
                  </a:lnTo>
                  <a:lnTo>
                    <a:pt x="697" y="2870"/>
                  </a:lnTo>
                  <a:lnTo>
                    <a:pt x="1413" y="2155"/>
                  </a:lnTo>
                  <a:lnTo>
                    <a:pt x="1923" y="2665"/>
                  </a:lnTo>
                  <a:cubicBezTo>
                    <a:pt x="2015" y="2758"/>
                    <a:pt x="2138" y="2808"/>
                    <a:pt x="2268" y="2808"/>
                  </a:cubicBezTo>
                  <a:cubicBezTo>
                    <a:pt x="2399" y="2808"/>
                    <a:pt x="2522" y="2758"/>
                    <a:pt x="2614" y="2665"/>
                  </a:cubicBezTo>
                  <a:cubicBezTo>
                    <a:pt x="2805" y="2474"/>
                    <a:pt x="2805" y="2164"/>
                    <a:pt x="2614" y="1973"/>
                  </a:cubicBezTo>
                  <a:lnTo>
                    <a:pt x="2289" y="1648"/>
                  </a:lnTo>
                  <a:cubicBezTo>
                    <a:pt x="2414" y="1607"/>
                    <a:pt x="2528" y="1538"/>
                    <a:pt x="2623" y="1443"/>
                  </a:cubicBezTo>
                  <a:cubicBezTo>
                    <a:pt x="2844" y="1222"/>
                    <a:pt x="2925" y="899"/>
                    <a:pt x="2834" y="599"/>
                  </a:cubicBezTo>
                  <a:lnTo>
                    <a:pt x="2785" y="440"/>
                  </a:lnTo>
                  <a:lnTo>
                    <a:pt x="2315" y="910"/>
                  </a:lnTo>
                  <a:lnTo>
                    <a:pt x="2036" y="835"/>
                  </a:lnTo>
                  <a:lnTo>
                    <a:pt x="1961" y="555"/>
                  </a:lnTo>
                  <a:lnTo>
                    <a:pt x="2431" y="85"/>
                  </a:lnTo>
                  <a:lnTo>
                    <a:pt x="2271" y="36"/>
                  </a:lnTo>
                  <a:cubicBezTo>
                    <a:pt x="2191" y="12"/>
                    <a:pt x="2109" y="0"/>
                    <a:pt x="2025" y="0"/>
                  </a:cubicBezTo>
                  <a:cubicBezTo>
                    <a:pt x="1800" y="0"/>
                    <a:pt x="1587" y="88"/>
                    <a:pt x="1428" y="248"/>
                  </a:cubicBezTo>
                  <a:cubicBezTo>
                    <a:pt x="1233" y="442"/>
                    <a:pt x="1147" y="713"/>
                    <a:pt x="1191" y="982"/>
                  </a:cubicBezTo>
                  <a:lnTo>
                    <a:pt x="1132" y="1041"/>
                  </a:lnTo>
                  <a:lnTo>
                    <a:pt x="524" y="434"/>
                  </a:lnTo>
                  <a:lnTo>
                    <a:pt x="403" y="271"/>
                  </a:lnTo>
                  <a:lnTo>
                    <a:pt x="220" y="154"/>
                  </a:lnTo>
                  <a:lnTo>
                    <a:pt x="163" y="210"/>
                  </a:lnTo>
                  <a:lnTo>
                    <a:pt x="160" y="213"/>
                  </a:lnTo>
                  <a:lnTo>
                    <a:pt x="103" y="270"/>
                  </a:lnTo>
                  <a:lnTo>
                    <a:pt x="220" y="454"/>
                  </a:lnTo>
                  <a:lnTo>
                    <a:pt x="383" y="575"/>
                  </a:lnTo>
                  <a:lnTo>
                    <a:pt x="990" y="1183"/>
                  </a:lnTo>
                  <a:lnTo>
                    <a:pt x="0" y="2173"/>
                  </a:lnTo>
                  <a:close/>
                  <a:moveTo>
                    <a:pt x="1738" y="495"/>
                  </a:moveTo>
                  <a:lnTo>
                    <a:pt x="1872" y="998"/>
                  </a:lnTo>
                  <a:lnTo>
                    <a:pt x="2375" y="1133"/>
                  </a:lnTo>
                  <a:lnTo>
                    <a:pt x="2670" y="838"/>
                  </a:lnTo>
                  <a:cubicBezTo>
                    <a:pt x="2673" y="1009"/>
                    <a:pt x="2606" y="1176"/>
                    <a:pt x="2481" y="1301"/>
                  </a:cubicBezTo>
                  <a:cubicBezTo>
                    <a:pt x="2360" y="1423"/>
                    <a:pt x="2198" y="1490"/>
                    <a:pt x="2026" y="1490"/>
                  </a:cubicBezTo>
                  <a:cubicBezTo>
                    <a:pt x="1976" y="1490"/>
                    <a:pt x="1927" y="1484"/>
                    <a:pt x="1879" y="1473"/>
                  </a:cubicBezTo>
                  <a:lnTo>
                    <a:pt x="1824" y="1461"/>
                  </a:lnTo>
                  <a:lnTo>
                    <a:pt x="638" y="2647"/>
                  </a:lnTo>
                  <a:lnTo>
                    <a:pt x="312" y="2559"/>
                  </a:lnTo>
                  <a:lnTo>
                    <a:pt x="223" y="2232"/>
                  </a:lnTo>
                  <a:lnTo>
                    <a:pt x="1410" y="1046"/>
                  </a:lnTo>
                  <a:lnTo>
                    <a:pt x="1397" y="992"/>
                  </a:lnTo>
                  <a:cubicBezTo>
                    <a:pt x="1346" y="773"/>
                    <a:pt x="1411" y="548"/>
                    <a:pt x="1569" y="389"/>
                  </a:cubicBezTo>
                  <a:cubicBezTo>
                    <a:pt x="1693" y="265"/>
                    <a:pt x="1858" y="198"/>
                    <a:pt x="2033" y="200"/>
                  </a:cubicBezTo>
                  <a:lnTo>
                    <a:pt x="1738" y="495"/>
                  </a:lnTo>
                  <a:close/>
                  <a:moveTo>
                    <a:pt x="2473" y="2115"/>
                  </a:moveTo>
                  <a:cubicBezTo>
                    <a:pt x="2586" y="2228"/>
                    <a:pt x="2586" y="2411"/>
                    <a:pt x="2473" y="2524"/>
                  </a:cubicBezTo>
                  <a:cubicBezTo>
                    <a:pt x="2418" y="2578"/>
                    <a:pt x="2346" y="2609"/>
                    <a:pt x="2268" y="2609"/>
                  </a:cubicBezTo>
                  <a:cubicBezTo>
                    <a:pt x="2191" y="2609"/>
                    <a:pt x="2119" y="2578"/>
                    <a:pt x="2064" y="2524"/>
                  </a:cubicBezTo>
                  <a:lnTo>
                    <a:pt x="1554" y="2014"/>
                  </a:lnTo>
                  <a:lnTo>
                    <a:pt x="1889" y="1679"/>
                  </a:lnTo>
                  <a:cubicBezTo>
                    <a:pt x="1934" y="1686"/>
                    <a:pt x="1980" y="1690"/>
                    <a:pt x="2026" y="1690"/>
                  </a:cubicBezTo>
                  <a:cubicBezTo>
                    <a:pt x="2033" y="1690"/>
                    <a:pt x="2040" y="1690"/>
                    <a:pt x="2048" y="1689"/>
                  </a:cubicBezTo>
                  <a:lnTo>
                    <a:pt x="2473" y="2115"/>
                  </a:lnTo>
                  <a:close/>
                  <a:moveTo>
                    <a:pt x="613" y="2239"/>
                  </a:moveTo>
                  <a:cubicBezTo>
                    <a:pt x="654" y="2279"/>
                    <a:pt x="654" y="2345"/>
                    <a:pt x="613" y="2386"/>
                  </a:cubicBezTo>
                  <a:cubicBezTo>
                    <a:pt x="593" y="2406"/>
                    <a:pt x="566" y="2416"/>
                    <a:pt x="540" y="2416"/>
                  </a:cubicBezTo>
                  <a:cubicBezTo>
                    <a:pt x="513" y="2416"/>
                    <a:pt x="486" y="2406"/>
                    <a:pt x="466" y="2386"/>
                  </a:cubicBezTo>
                  <a:cubicBezTo>
                    <a:pt x="425" y="2345"/>
                    <a:pt x="425" y="2279"/>
                    <a:pt x="466" y="2239"/>
                  </a:cubicBezTo>
                  <a:cubicBezTo>
                    <a:pt x="486" y="2218"/>
                    <a:pt x="513" y="2208"/>
                    <a:pt x="540" y="2208"/>
                  </a:cubicBezTo>
                  <a:cubicBezTo>
                    <a:pt x="566" y="2208"/>
                    <a:pt x="593" y="2218"/>
                    <a:pt x="613" y="22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grpSp>
        <p:nvGrpSpPr>
          <p:cNvPr id="11" name="组合 10"/>
          <p:cNvGrpSpPr/>
          <p:nvPr/>
        </p:nvGrpSpPr>
        <p:grpSpPr>
          <a:xfrm>
            <a:off x="8116612" y="2419564"/>
            <a:ext cx="598984" cy="598984"/>
            <a:chOff x="7212329" y="943952"/>
            <a:chExt cx="598984" cy="598984"/>
          </a:xfrm>
        </p:grpSpPr>
        <p:sp>
          <p:nvSpPr>
            <p:cNvPr id="13" name="椭圆 12"/>
            <p:cNvSpPr/>
            <p:nvPr/>
          </p:nvSpPr>
          <p:spPr>
            <a:xfrm>
              <a:off x="7212329" y="943952"/>
              <a:ext cx="598984" cy="598984"/>
            </a:xfrm>
            <a:prstGeom prst="ellipse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tools_105082"/>
            <p:cNvSpPr>
              <a:spLocks noChangeAspect="1"/>
            </p:cNvSpPr>
            <p:nvPr/>
          </p:nvSpPr>
          <p:spPr bwMode="auto">
            <a:xfrm>
              <a:off x="7339078" y="1070984"/>
              <a:ext cx="345486" cy="344920"/>
            </a:xfrm>
            <a:custGeom>
              <a:avLst/>
              <a:gdLst>
                <a:gd name="connsiteX0" fmla="*/ 180479 w 607498"/>
                <a:gd name="connsiteY0" fmla="*/ 380267 h 606504"/>
                <a:gd name="connsiteX1" fmla="*/ 147758 w 607498"/>
                <a:gd name="connsiteY1" fmla="*/ 393762 h 606504"/>
                <a:gd name="connsiteX2" fmla="*/ 134243 w 607498"/>
                <a:gd name="connsiteY2" fmla="*/ 426436 h 606504"/>
                <a:gd name="connsiteX3" fmla="*/ 147758 w 607498"/>
                <a:gd name="connsiteY3" fmla="*/ 459009 h 606504"/>
                <a:gd name="connsiteX4" fmla="*/ 180479 w 607498"/>
                <a:gd name="connsiteY4" fmla="*/ 472504 h 606504"/>
                <a:gd name="connsiteX5" fmla="*/ 213099 w 607498"/>
                <a:gd name="connsiteY5" fmla="*/ 459009 h 606504"/>
                <a:gd name="connsiteX6" fmla="*/ 226614 w 607498"/>
                <a:gd name="connsiteY6" fmla="*/ 426436 h 606504"/>
                <a:gd name="connsiteX7" fmla="*/ 213099 w 607498"/>
                <a:gd name="connsiteY7" fmla="*/ 393762 h 606504"/>
                <a:gd name="connsiteX8" fmla="*/ 180479 w 607498"/>
                <a:gd name="connsiteY8" fmla="*/ 380267 h 606504"/>
                <a:gd name="connsiteX9" fmla="*/ 180479 w 607498"/>
                <a:gd name="connsiteY9" fmla="*/ 353174 h 606504"/>
                <a:gd name="connsiteX10" fmla="*/ 232305 w 607498"/>
                <a:gd name="connsiteY10" fmla="*/ 374584 h 606504"/>
                <a:gd name="connsiteX11" fmla="*/ 253746 w 607498"/>
                <a:gd name="connsiteY11" fmla="*/ 426436 h 606504"/>
                <a:gd name="connsiteX12" fmla="*/ 232305 w 607498"/>
                <a:gd name="connsiteY12" fmla="*/ 478187 h 606504"/>
                <a:gd name="connsiteX13" fmla="*/ 180479 w 607498"/>
                <a:gd name="connsiteY13" fmla="*/ 499597 h 606504"/>
                <a:gd name="connsiteX14" fmla="*/ 128552 w 607498"/>
                <a:gd name="connsiteY14" fmla="*/ 478187 h 606504"/>
                <a:gd name="connsiteX15" fmla="*/ 107111 w 607498"/>
                <a:gd name="connsiteY15" fmla="*/ 426436 h 606504"/>
                <a:gd name="connsiteX16" fmla="*/ 128552 w 607498"/>
                <a:gd name="connsiteY16" fmla="*/ 374584 h 606504"/>
                <a:gd name="connsiteX17" fmla="*/ 180479 w 607498"/>
                <a:gd name="connsiteY17" fmla="*/ 353174 h 606504"/>
                <a:gd name="connsiteX18" fmla="*/ 154872 w 607498"/>
                <a:gd name="connsiteY18" fmla="*/ 276345 h 606504"/>
                <a:gd name="connsiteX19" fmla="*/ 127435 w 607498"/>
                <a:gd name="connsiteY19" fmla="*/ 283650 h 606504"/>
                <a:gd name="connsiteX20" fmla="*/ 137698 w 607498"/>
                <a:gd name="connsiteY20" fmla="*/ 322104 h 606504"/>
                <a:gd name="connsiteX21" fmla="*/ 131195 w 607498"/>
                <a:gd name="connsiteY21" fmla="*/ 337425 h 606504"/>
                <a:gd name="connsiteX22" fmla="*/ 108433 w 607498"/>
                <a:gd name="connsiteY22" fmla="*/ 354471 h 606504"/>
                <a:gd name="connsiteX23" fmla="*/ 91361 w 607498"/>
                <a:gd name="connsiteY23" fmla="*/ 377199 h 606504"/>
                <a:gd name="connsiteX24" fmla="*/ 76017 w 607498"/>
                <a:gd name="connsiteY24" fmla="*/ 383692 h 606504"/>
                <a:gd name="connsiteX25" fmla="*/ 37504 w 607498"/>
                <a:gd name="connsiteY25" fmla="*/ 373444 h 606504"/>
                <a:gd name="connsiteX26" fmla="*/ 30187 w 607498"/>
                <a:gd name="connsiteY26" fmla="*/ 400839 h 606504"/>
                <a:gd name="connsiteX27" fmla="*/ 68700 w 607498"/>
                <a:gd name="connsiteY27" fmla="*/ 411189 h 606504"/>
                <a:gd name="connsiteX28" fmla="*/ 78760 w 607498"/>
                <a:gd name="connsiteY28" fmla="*/ 424480 h 606504"/>
                <a:gd name="connsiteX29" fmla="*/ 93292 w 607498"/>
                <a:gd name="connsiteY29" fmla="*/ 478864 h 606504"/>
                <a:gd name="connsiteX30" fmla="*/ 91259 w 607498"/>
                <a:gd name="connsiteY30" fmla="*/ 495402 h 606504"/>
                <a:gd name="connsiteX31" fmla="*/ 63010 w 607498"/>
                <a:gd name="connsiteY31" fmla="*/ 523508 h 606504"/>
                <a:gd name="connsiteX32" fmla="*/ 83130 w 607498"/>
                <a:gd name="connsiteY32" fmla="*/ 543597 h 606504"/>
                <a:gd name="connsiteX33" fmla="*/ 111380 w 607498"/>
                <a:gd name="connsiteY33" fmla="*/ 515492 h 606504"/>
                <a:gd name="connsiteX34" fmla="*/ 127943 w 607498"/>
                <a:gd name="connsiteY34" fmla="*/ 513463 h 606504"/>
                <a:gd name="connsiteX35" fmla="*/ 182308 w 607498"/>
                <a:gd name="connsiteY35" fmla="*/ 527972 h 606504"/>
                <a:gd name="connsiteX36" fmla="*/ 182512 w 607498"/>
                <a:gd name="connsiteY36" fmla="*/ 527871 h 606504"/>
                <a:gd name="connsiteX37" fmla="*/ 195620 w 607498"/>
                <a:gd name="connsiteY37" fmla="*/ 537915 h 606504"/>
                <a:gd name="connsiteX38" fmla="*/ 205985 w 607498"/>
                <a:gd name="connsiteY38" fmla="*/ 576471 h 606504"/>
                <a:gd name="connsiteX39" fmla="*/ 233422 w 607498"/>
                <a:gd name="connsiteY39" fmla="*/ 569064 h 606504"/>
                <a:gd name="connsiteX40" fmla="*/ 223159 w 607498"/>
                <a:gd name="connsiteY40" fmla="*/ 530610 h 606504"/>
                <a:gd name="connsiteX41" fmla="*/ 229662 w 607498"/>
                <a:gd name="connsiteY41" fmla="*/ 515289 h 606504"/>
                <a:gd name="connsiteX42" fmla="*/ 252424 w 607498"/>
                <a:gd name="connsiteY42" fmla="*/ 498243 h 606504"/>
                <a:gd name="connsiteX43" fmla="*/ 269496 w 607498"/>
                <a:gd name="connsiteY43" fmla="*/ 475516 h 606504"/>
                <a:gd name="connsiteX44" fmla="*/ 284840 w 607498"/>
                <a:gd name="connsiteY44" fmla="*/ 469022 h 606504"/>
                <a:gd name="connsiteX45" fmla="*/ 323353 w 607498"/>
                <a:gd name="connsiteY45" fmla="*/ 479270 h 606504"/>
                <a:gd name="connsiteX46" fmla="*/ 330670 w 607498"/>
                <a:gd name="connsiteY46" fmla="*/ 451875 h 606504"/>
                <a:gd name="connsiteX47" fmla="*/ 292157 w 607498"/>
                <a:gd name="connsiteY47" fmla="*/ 441526 h 606504"/>
                <a:gd name="connsiteX48" fmla="*/ 282097 w 607498"/>
                <a:gd name="connsiteY48" fmla="*/ 428234 h 606504"/>
                <a:gd name="connsiteX49" fmla="*/ 267667 w 607498"/>
                <a:gd name="connsiteY49" fmla="*/ 373952 h 606504"/>
                <a:gd name="connsiteX50" fmla="*/ 269598 w 607498"/>
                <a:gd name="connsiteY50" fmla="*/ 357413 h 606504"/>
                <a:gd name="connsiteX51" fmla="*/ 297847 w 607498"/>
                <a:gd name="connsiteY51" fmla="*/ 329308 h 606504"/>
                <a:gd name="connsiteX52" fmla="*/ 277727 w 607498"/>
                <a:gd name="connsiteY52" fmla="*/ 309219 h 606504"/>
                <a:gd name="connsiteX53" fmla="*/ 249477 w 607498"/>
                <a:gd name="connsiteY53" fmla="*/ 337324 h 606504"/>
                <a:gd name="connsiteX54" fmla="*/ 232914 w 607498"/>
                <a:gd name="connsiteY54" fmla="*/ 339353 h 606504"/>
                <a:gd name="connsiteX55" fmla="*/ 178549 w 607498"/>
                <a:gd name="connsiteY55" fmla="*/ 324844 h 606504"/>
                <a:gd name="connsiteX56" fmla="*/ 165237 w 607498"/>
                <a:gd name="connsiteY56" fmla="*/ 314799 h 606504"/>
                <a:gd name="connsiteX57" fmla="*/ 160969 w 607498"/>
                <a:gd name="connsiteY57" fmla="*/ 246718 h 606504"/>
                <a:gd name="connsiteX58" fmla="*/ 171232 w 607498"/>
                <a:gd name="connsiteY58" fmla="*/ 248037 h 606504"/>
                <a:gd name="connsiteX59" fmla="*/ 177532 w 607498"/>
                <a:gd name="connsiteY59" fmla="*/ 256255 h 606504"/>
                <a:gd name="connsiteX60" fmla="*/ 188812 w 607498"/>
                <a:gd name="connsiteY60" fmla="*/ 298058 h 606504"/>
                <a:gd name="connsiteX61" fmla="*/ 237487 w 607498"/>
                <a:gd name="connsiteY61" fmla="*/ 311045 h 606504"/>
                <a:gd name="connsiteX62" fmla="*/ 268073 w 607498"/>
                <a:gd name="connsiteY62" fmla="*/ 280505 h 606504"/>
                <a:gd name="connsiteX63" fmla="*/ 277727 w 607498"/>
                <a:gd name="connsiteY63" fmla="*/ 276548 h 606504"/>
                <a:gd name="connsiteX64" fmla="*/ 287279 w 607498"/>
                <a:gd name="connsiteY64" fmla="*/ 280505 h 606504"/>
                <a:gd name="connsiteX65" fmla="*/ 326503 w 607498"/>
                <a:gd name="connsiteY65" fmla="*/ 319669 h 606504"/>
                <a:gd name="connsiteX66" fmla="*/ 326503 w 607498"/>
                <a:gd name="connsiteY66" fmla="*/ 338846 h 606504"/>
                <a:gd name="connsiteX67" fmla="*/ 296018 w 607498"/>
                <a:gd name="connsiteY67" fmla="*/ 369386 h 606504"/>
                <a:gd name="connsiteX68" fmla="*/ 309025 w 607498"/>
                <a:gd name="connsiteY68" fmla="*/ 418088 h 606504"/>
                <a:gd name="connsiteX69" fmla="*/ 350790 w 607498"/>
                <a:gd name="connsiteY69" fmla="*/ 429249 h 606504"/>
                <a:gd name="connsiteX70" fmla="*/ 359021 w 607498"/>
                <a:gd name="connsiteY70" fmla="*/ 435540 h 606504"/>
                <a:gd name="connsiteX71" fmla="*/ 360443 w 607498"/>
                <a:gd name="connsiteY71" fmla="*/ 445787 h 606504"/>
                <a:gd name="connsiteX72" fmla="*/ 346014 w 607498"/>
                <a:gd name="connsiteY72" fmla="*/ 499359 h 606504"/>
                <a:gd name="connsiteX73" fmla="*/ 329450 w 607498"/>
                <a:gd name="connsiteY73" fmla="*/ 508998 h 606504"/>
                <a:gd name="connsiteX74" fmla="*/ 287685 w 607498"/>
                <a:gd name="connsiteY74" fmla="*/ 497736 h 606504"/>
                <a:gd name="connsiteX75" fmla="*/ 271528 w 607498"/>
                <a:gd name="connsiteY75" fmla="*/ 517318 h 606504"/>
                <a:gd name="connsiteX76" fmla="*/ 251916 w 607498"/>
                <a:gd name="connsiteY76" fmla="*/ 533451 h 606504"/>
                <a:gd name="connsiteX77" fmla="*/ 263094 w 607498"/>
                <a:gd name="connsiteY77" fmla="*/ 575152 h 606504"/>
                <a:gd name="connsiteX78" fmla="*/ 253542 w 607498"/>
                <a:gd name="connsiteY78" fmla="*/ 591690 h 606504"/>
                <a:gd name="connsiteX79" fmla="*/ 199888 w 607498"/>
                <a:gd name="connsiteY79" fmla="*/ 606098 h 606504"/>
                <a:gd name="connsiteX80" fmla="*/ 196433 w 607498"/>
                <a:gd name="connsiteY80" fmla="*/ 606504 h 606504"/>
                <a:gd name="connsiteX81" fmla="*/ 183325 w 607498"/>
                <a:gd name="connsiteY81" fmla="*/ 596459 h 606504"/>
                <a:gd name="connsiteX82" fmla="*/ 172147 w 607498"/>
                <a:gd name="connsiteY82" fmla="*/ 554758 h 606504"/>
                <a:gd name="connsiteX83" fmla="*/ 123370 w 607498"/>
                <a:gd name="connsiteY83" fmla="*/ 541771 h 606504"/>
                <a:gd name="connsiteX84" fmla="*/ 92784 w 607498"/>
                <a:gd name="connsiteY84" fmla="*/ 572311 h 606504"/>
                <a:gd name="connsiteX85" fmla="*/ 83130 w 607498"/>
                <a:gd name="connsiteY85" fmla="*/ 576268 h 606504"/>
                <a:gd name="connsiteX86" fmla="*/ 73578 w 607498"/>
                <a:gd name="connsiteY86" fmla="*/ 572311 h 606504"/>
                <a:gd name="connsiteX87" fmla="*/ 34354 w 607498"/>
                <a:gd name="connsiteY87" fmla="*/ 533045 h 606504"/>
                <a:gd name="connsiteX88" fmla="*/ 34354 w 607498"/>
                <a:gd name="connsiteY88" fmla="*/ 513869 h 606504"/>
                <a:gd name="connsiteX89" fmla="*/ 64941 w 607498"/>
                <a:gd name="connsiteY89" fmla="*/ 483430 h 606504"/>
                <a:gd name="connsiteX90" fmla="*/ 51832 w 607498"/>
                <a:gd name="connsiteY90" fmla="*/ 434728 h 606504"/>
                <a:gd name="connsiteX91" fmla="*/ 10067 w 607498"/>
                <a:gd name="connsiteY91" fmla="*/ 423465 h 606504"/>
                <a:gd name="connsiteX92" fmla="*/ 1836 w 607498"/>
                <a:gd name="connsiteY92" fmla="*/ 417175 h 606504"/>
                <a:gd name="connsiteX93" fmla="*/ 515 w 607498"/>
                <a:gd name="connsiteY93" fmla="*/ 406927 h 606504"/>
                <a:gd name="connsiteX94" fmla="*/ 14843 w 607498"/>
                <a:gd name="connsiteY94" fmla="*/ 353355 h 606504"/>
                <a:gd name="connsiteX95" fmla="*/ 31407 w 607498"/>
                <a:gd name="connsiteY95" fmla="*/ 343817 h 606504"/>
                <a:gd name="connsiteX96" fmla="*/ 73171 w 607498"/>
                <a:gd name="connsiteY96" fmla="*/ 354978 h 606504"/>
                <a:gd name="connsiteX97" fmla="*/ 89329 w 607498"/>
                <a:gd name="connsiteY97" fmla="*/ 335396 h 606504"/>
                <a:gd name="connsiteX98" fmla="*/ 108941 w 607498"/>
                <a:gd name="connsiteY98" fmla="*/ 319263 h 606504"/>
                <a:gd name="connsiteX99" fmla="*/ 97763 w 607498"/>
                <a:gd name="connsiteY99" fmla="*/ 277562 h 606504"/>
                <a:gd name="connsiteX100" fmla="*/ 107315 w 607498"/>
                <a:gd name="connsiteY100" fmla="*/ 261024 h 606504"/>
                <a:gd name="connsiteX101" fmla="*/ 427070 w 607498"/>
                <a:gd name="connsiteY101" fmla="*/ 133994 h 606504"/>
                <a:gd name="connsiteX102" fmla="*/ 382358 w 607498"/>
                <a:gd name="connsiteY102" fmla="*/ 168190 h 606504"/>
                <a:gd name="connsiteX103" fmla="*/ 394349 w 607498"/>
                <a:gd name="connsiteY103" fmla="*/ 212837 h 606504"/>
                <a:gd name="connsiteX104" fmla="*/ 415079 w 607498"/>
                <a:gd name="connsiteY104" fmla="*/ 224709 h 606504"/>
                <a:gd name="connsiteX105" fmla="*/ 427070 w 607498"/>
                <a:gd name="connsiteY105" fmla="*/ 226333 h 606504"/>
                <a:gd name="connsiteX106" fmla="*/ 471681 w 607498"/>
                <a:gd name="connsiteY106" fmla="*/ 192035 h 606504"/>
                <a:gd name="connsiteX107" fmla="*/ 459690 w 607498"/>
                <a:gd name="connsiteY107" fmla="*/ 147388 h 606504"/>
                <a:gd name="connsiteX108" fmla="*/ 438960 w 607498"/>
                <a:gd name="connsiteY108" fmla="*/ 135516 h 606504"/>
                <a:gd name="connsiteX109" fmla="*/ 427070 w 607498"/>
                <a:gd name="connsiteY109" fmla="*/ 133994 h 606504"/>
                <a:gd name="connsiteX110" fmla="*/ 427070 w 607498"/>
                <a:gd name="connsiteY110" fmla="*/ 106901 h 606504"/>
                <a:gd name="connsiteX111" fmla="*/ 445972 w 607498"/>
                <a:gd name="connsiteY111" fmla="*/ 109438 h 606504"/>
                <a:gd name="connsiteX112" fmla="*/ 478795 w 607498"/>
                <a:gd name="connsiteY112" fmla="*/ 128311 h 606504"/>
                <a:gd name="connsiteX113" fmla="*/ 497899 w 607498"/>
                <a:gd name="connsiteY113" fmla="*/ 199037 h 606504"/>
                <a:gd name="connsiteX114" fmla="*/ 427070 w 607498"/>
                <a:gd name="connsiteY114" fmla="*/ 253324 h 606504"/>
                <a:gd name="connsiteX115" fmla="*/ 408067 w 607498"/>
                <a:gd name="connsiteY115" fmla="*/ 250889 h 606504"/>
                <a:gd name="connsiteX116" fmla="*/ 375244 w 607498"/>
                <a:gd name="connsiteY116" fmla="*/ 231914 h 606504"/>
                <a:gd name="connsiteX117" fmla="*/ 356242 w 607498"/>
                <a:gd name="connsiteY117" fmla="*/ 161188 h 606504"/>
                <a:gd name="connsiteX118" fmla="*/ 427070 w 607498"/>
                <a:gd name="connsiteY118" fmla="*/ 106901 h 606504"/>
                <a:gd name="connsiteX119" fmla="*/ 452595 w 607498"/>
                <a:gd name="connsiteY119" fmla="*/ 30143 h 606504"/>
                <a:gd name="connsiteX120" fmla="*/ 442333 w 607498"/>
                <a:gd name="connsiteY120" fmla="*/ 68496 h 606504"/>
                <a:gd name="connsiteX121" fmla="*/ 428920 w 607498"/>
                <a:gd name="connsiteY121" fmla="*/ 78540 h 606504"/>
                <a:gd name="connsiteX122" fmla="*/ 374559 w 607498"/>
                <a:gd name="connsiteY122" fmla="*/ 93151 h 606504"/>
                <a:gd name="connsiteX123" fmla="*/ 357997 w 607498"/>
                <a:gd name="connsiteY123" fmla="*/ 91122 h 606504"/>
                <a:gd name="connsiteX124" fmla="*/ 329851 w 607498"/>
                <a:gd name="connsiteY124" fmla="*/ 62915 h 606504"/>
                <a:gd name="connsiteX125" fmla="*/ 309732 w 607498"/>
                <a:gd name="connsiteY125" fmla="*/ 83005 h 606504"/>
                <a:gd name="connsiteX126" fmla="*/ 337878 w 607498"/>
                <a:gd name="connsiteY126" fmla="*/ 111211 h 606504"/>
                <a:gd name="connsiteX127" fmla="*/ 339910 w 607498"/>
                <a:gd name="connsiteY127" fmla="*/ 127750 h 606504"/>
                <a:gd name="connsiteX128" fmla="*/ 328733 w 607498"/>
                <a:gd name="connsiteY128" fmla="*/ 153826 h 606504"/>
                <a:gd name="connsiteX129" fmla="*/ 325380 w 607498"/>
                <a:gd name="connsiteY129" fmla="*/ 182032 h 606504"/>
                <a:gd name="connsiteX130" fmla="*/ 315321 w 607498"/>
                <a:gd name="connsiteY130" fmla="*/ 195324 h 606504"/>
                <a:gd name="connsiteX131" fmla="*/ 276811 w 607498"/>
                <a:gd name="connsiteY131" fmla="*/ 205673 h 606504"/>
                <a:gd name="connsiteX132" fmla="*/ 284127 w 607498"/>
                <a:gd name="connsiteY132" fmla="*/ 233068 h 606504"/>
                <a:gd name="connsiteX133" fmla="*/ 322637 w 607498"/>
                <a:gd name="connsiteY133" fmla="*/ 222820 h 606504"/>
                <a:gd name="connsiteX134" fmla="*/ 338081 w 607498"/>
                <a:gd name="connsiteY134" fmla="*/ 229314 h 606504"/>
                <a:gd name="connsiteX135" fmla="*/ 355152 w 607498"/>
                <a:gd name="connsiteY135" fmla="*/ 252041 h 606504"/>
                <a:gd name="connsiteX136" fmla="*/ 377811 w 607498"/>
                <a:gd name="connsiteY136" fmla="*/ 269087 h 606504"/>
                <a:gd name="connsiteX137" fmla="*/ 384314 w 607498"/>
                <a:gd name="connsiteY137" fmla="*/ 284408 h 606504"/>
                <a:gd name="connsiteX138" fmla="*/ 374051 w 607498"/>
                <a:gd name="connsiteY138" fmla="*/ 322862 h 606504"/>
                <a:gd name="connsiteX139" fmla="*/ 401486 w 607498"/>
                <a:gd name="connsiteY139" fmla="*/ 330168 h 606504"/>
                <a:gd name="connsiteX140" fmla="*/ 411850 w 607498"/>
                <a:gd name="connsiteY140" fmla="*/ 291815 h 606504"/>
                <a:gd name="connsiteX141" fmla="*/ 425161 w 607498"/>
                <a:gd name="connsiteY141" fmla="*/ 281770 h 606504"/>
                <a:gd name="connsiteX142" fmla="*/ 479522 w 607498"/>
                <a:gd name="connsiteY142" fmla="*/ 267159 h 606504"/>
                <a:gd name="connsiteX143" fmla="*/ 496084 w 607498"/>
                <a:gd name="connsiteY143" fmla="*/ 269189 h 606504"/>
                <a:gd name="connsiteX144" fmla="*/ 524331 w 607498"/>
                <a:gd name="connsiteY144" fmla="*/ 297395 h 606504"/>
                <a:gd name="connsiteX145" fmla="*/ 544450 w 607498"/>
                <a:gd name="connsiteY145" fmla="*/ 277306 h 606504"/>
                <a:gd name="connsiteX146" fmla="*/ 516304 w 607498"/>
                <a:gd name="connsiteY146" fmla="*/ 249200 h 606504"/>
                <a:gd name="connsiteX147" fmla="*/ 514272 w 607498"/>
                <a:gd name="connsiteY147" fmla="*/ 232561 h 606504"/>
                <a:gd name="connsiteX148" fmla="*/ 525347 w 607498"/>
                <a:gd name="connsiteY148" fmla="*/ 206485 h 606504"/>
                <a:gd name="connsiteX149" fmla="*/ 528802 w 607498"/>
                <a:gd name="connsiteY149" fmla="*/ 178278 h 606504"/>
                <a:gd name="connsiteX150" fmla="*/ 538760 w 607498"/>
                <a:gd name="connsiteY150" fmla="*/ 164987 h 606504"/>
                <a:gd name="connsiteX151" fmla="*/ 577371 w 607498"/>
                <a:gd name="connsiteY151" fmla="*/ 154637 h 606504"/>
                <a:gd name="connsiteX152" fmla="*/ 569954 w 607498"/>
                <a:gd name="connsiteY152" fmla="*/ 127242 h 606504"/>
                <a:gd name="connsiteX153" fmla="*/ 531444 w 607498"/>
                <a:gd name="connsiteY153" fmla="*/ 137490 h 606504"/>
                <a:gd name="connsiteX154" fmla="*/ 516101 w 607498"/>
                <a:gd name="connsiteY154" fmla="*/ 130997 h 606504"/>
                <a:gd name="connsiteX155" fmla="*/ 498929 w 607498"/>
                <a:gd name="connsiteY155" fmla="*/ 108269 h 606504"/>
                <a:gd name="connsiteX156" fmla="*/ 476270 w 607498"/>
                <a:gd name="connsiteY156" fmla="*/ 91223 h 606504"/>
                <a:gd name="connsiteX157" fmla="*/ 469767 w 607498"/>
                <a:gd name="connsiteY157" fmla="*/ 75902 h 606504"/>
                <a:gd name="connsiteX158" fmla="*/ 480030 w 607498"/>
                <a:gd name="connsiteY158" fmla="*/ 37448 h 606504"/>
                <a:gd name="connsiteX159" fmla="*/ 446499 w 607498"/>
                <a:gd name="connsiteY159" fmla="*/ 516 h 606504"/>
                <a:gd name="connsiteX160" fmla="*/ 500148 w 607498"/>
                <a:gd name="connsiteY160" fmla="*/ 14822 h 606504"/>
                <a:gd name="connsiteX161" fmla="*/ 508379 w 607498"/>
                <a:gd name="connsiteY161" fmla="*/ 21113 h 606504"/>
                <a:gd name="connsiteX162" fmla="*/ 509801 w 607498"/>
                <a:gd name="connsiteY162" fmla="*/ 31360 h 606504"/>
                <a:gd name="connsiteX163" fmla="*/ 498523 w 607498"/>
                <a:gd name="connsiteY163" fmla="*/ 73061 h 606504"/>
                <a:gd name="connsiteX164" fmla="*/ 518133 w 607498"/>
                <a:gd name="connsiteY164" fmla="*/ 89092 h 606504"/>
                <a:gd name="connsiteX165" fmla="*/ 534188 w 607498"/>
                <a:gd name="connsiteY165" fmla="*/ 108776 h 606504"/>
                <a:gd name="connsiteX166" fmla="*/ 576051 w 607498"/>
                <a:gd name="connsiteY166" fmla="*/ 97615 h 606504"/>
                <a:gd name="connsiteX167" fmla="*/ 592613 w 607498"/>
                <a:gd name="connsiteY167" fmla="*/ 107153 h 606504"/>
                <a:gd name="connsiteX168" fmla="*/ 607041 w 607498"/>
                <a:gd name="connsiteY168" fmla="*/ 160725 h 606504"/>
                <a:gd name="connsiteX169" fmla="*/ 597389 w 607498"/>
                <a:gd name="connsiteY169" fmla="*/ 177263 h 606504"/>
                <a:gd name="connsiteX170" fmla="*/ 555627 w 607498"/>
                <a:gd name="connsiteY170" fmla="*/ 188526 h 606504"/>
                <a:gd name="connsiteX171" fmla="*/ 551563 w 607498"/>
                <a:gd name="connsiteY171" fmla="*/ 213486 h 606504"/>
                <a:gd name="connsiteX172" fmla="*/ 542621 w 607498"/>
                <a:gd name="connsiteY172" fmla="*/ 237228 h 606504"/>
                <a:gd name="connsiteX173" fmla="*/ 573205 w 607498"/>
                <a:gd name="connsiteY173" fmla="*/ 267667 h 606504"/>
                <a:gd name="connsiteX174" fmla="*/ 573205 w 607498"/>
                <a:gd name="connsiteY174" fmla="*/ 286843 h 606504"/>
                <a:gd name="connsiteX175" fmla="*/ 533883 w 607498"/>
                <a:gd name="connsiteY175" fmla="*/ 326008 h 606504"/>
                <a:gd name="connsiteX176" fmla="*/ 514780 w 607498"/>
                <a:gd name="connsiteY176" fmla="*/ 326008 h 606504"/>
                <a:gd name="connsiteX177" fmla="*/ 484094 w 607498"/>
                <a:gd name="connsiteY177" fmla="*/ 295467 h 606504"/>
                <a:gd name="connsiteX178" fmla="*/ 435423 w 607498"/>
                <a:gd name="connsiteY178" fmla="*/ 308556 h 606504"/>
                <a:gd name="connsiteX179" fmla="*/ 424145 w 607498"/>
                <a:gd name="connsiteY179" fmla="*/ 350257 h 606504"/>
                <a:gd name="connsiteX180" fmla="*/ 417845 w 607498"/>
                <a:gd name="connsiteY180" fmla="*/ 358476 h 606504"/>
                <a:gd name="connsiteX181" fmla="*/ 411139 w 607498"/>
                <a:gd name="connsiteY181" fmla="*/ 360302 h 606504"/>
                <a:gd name="connsiteX182" fmla="*/ 407582 w 607498"/>
                <a:gd name="connsiteY182" fmla="*/ 359896 h 606504"/>
                <a:gd name="connsiteX183" fmla="*/ 353933 w 607498"/>
                <a:gd name="connsiteY183" fmla="*/ 345488 h 606504"/>
                <a:gd name="connsiteX184" fmla="*/ 344381 w 607498"/>
                <a:gd name="connsiteY184" fmla="*/ 328950 h 606504"/>
                <a:gd name="connsiteX185" fmla="*/ 355558 w 607498"/>
                <a:gd name="connsiteY185" fmla="*/ 287249 h 606504"/>
                <a:gd name="connsiteX186" fmla="*/ 335948 w 607498"/>
                <a:gd name="connsiteY186" fmla="*/ 271218 h 606504"/>
                <a:gd name="connsiteX187" fmla="*/ 319893 w 607498"/>
                <a:gd name="connsiteY187" fmla="*/ 251534 h 606504"/>
                <a:gd name="connsiteX188" fmla="*/ 278030 w 607498"/>
                <a:gd name="connsiteY188" fmla="*/ 262695 h 606504"/>
                <a:gd name="connsiteX189" fmla="*/ 261468 w 607498"/>
                <a:gd name="connsiteY189" fmla="*/ 253157 h 606504"/>
                <a:gd name="connsiteX190" fmla="*/ 247141 w 607498"/>
                <a:gd name="connsiteY190" fmla="*/ 199585 h 606504"/>
                <a:gd name="connsiteX191" fmla="*/ 248462 w 607498"/>
                <a:gd name="connsiteY191" fmla="*/ 189338 h 606504"/>
                <a:gd name="connsiteX192" fmla="*/ 256692 w 607498"/>
                <a:gd name="connsiteY192" fmla="*/ 183047 h 606504"/>
                <a:gd name="connsiteX193" fmla="*/ 298454 w 607498"/>
                <a:gd name="connsiteY193" fmla="*/ 171886 h 606504"/>
                <a:gd name="connsiteX194" fmla="*/ 302620 w 607498"/>
                <a:gd name="connsiteY194" fmla="*/ 146825 h 606504"/>
                <a:gd name="connsiteX195" fmla="*/ 311561 w 607498"/>
                <a:gd name="connsiteY195" fmla="*/ 123184 h 606504"/>
                <a:gd name="connsiteX196" fmla="*/ 280977 w 607498"/>
                <a:gd name="connsiteY196" fmla="*/ 92644 h 606504"/>
                <a:gd name="connsiteX197" fmla="*/ 280977 w 607498"/>
                <a:gd name="connsiteY197" fmla="*/ 73467 h 606504"/>
                <a:gd name="connsiteX198" fmla="*/ 320198 w 607498"/>
                <a:gd name="connsiteY198" fmla="*/ 34303 h 606504"/>
                <a:gd name="connsiteX199" fmla="*/ 339402 w 607498"/>
                <a:gd name="connsiteY199" fmla="*/ 34303 h 606504"/>
                <a:gd name="connsiteX200" fmla="*/ 369987 w 607498"/>
                <a:gd name="connsiteY200" fmla="*/ 64843 h 606504"/>
                <a:gd name="connsiteX201" fmla="*/ 418759 w 607498"/>
                <a:gd name="connsiteY201" fmla="*/ 51754 h 606504"/>
                <a:gd name="connsiteX202" fmla="*/ 429936 w 607498"/>
                <a:gd name="connsiteY202" fmla="*/ 10053 h 606504"/>
                <a:gd name="connsiteX203" fmla="*/ 436236 w 607498"/>
                <a:gd name="connsiteY203" fmla="*/ 1835 h 606504"/>
                <a:gd name="connsiteX204" fmla="*/ 446499 w 607498"/>
                <a:gd name="connsiteY204" fmla="*/ 516 h 60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607498" h="606504">
                  <a:moveTo>
                    <a:pt x="180479" y="380267"/>
                  </a:moveTo>
                  <a:cubicBezTo>
                    <a:pt x="168082" y="380267"/>
                    <a:pt x="156497" y="385036"/>
                    <a:pt x="147758" y="393762"/>
                  </a:cubicBezTo>
                  <a:cubicBezTo>
                    <a:pt x="139019" y="402489"/>
                    <a:pt x="134243" y="414057"/>
                    <a:pt x="134243" y="426436"/>
                  </a:cubicBezTo>
                  <a:cubicBezTo>
                    <a:pt x="134243" y="438714"/>
                    <a:pt x="139019" y="450383"/>
                    <a:pt x="147758" y="459009"/>
                  </a:cubicBezTo>
                  <a:cubicBezTo>
                    <a:pt x="156497" y="467735"/>
                    <a:pt x="168082" y="472504"/>
                    <a:pt x="180479" y="472504"/>
                  </a:cubicBezTo>
                  <a:cubicBezTo>
                    <a:pt x="192775" y="472504"/>
                    <a:pt x="204360" y="467735"/>
                    <a:pt x="213099" y="459009"/>
                  </a:cubicBezTo>
                  <a:cubicBezTo>
                    <a:pt x="221838" y="450383"/>
                    <a:pt x="226614" y="438714"/>
                    <a:pt x="226614" y="426436"/>
                  </a:cubicBezTo>
                  <a:cubicBezTo>
                    <a:pt x="226614" y="414057"/>
                    <a:pt x="221838" y="402489"/>
                    <a:pt x="213099" y="393762"/>
                  </a:cubicBezTo>
                  <a:cubicBezTo>
                    <a:pt x="204461" y="385036"/>
                    <a:pt x="192775" y="380267"/>
                    <a:pt x="180479" y="380267"/>
                  </a:cubicBezTo>
                  <a:close/>
                  <a:moveTo>
                    <a:pt x="180479" y="353174"/>
                  </a:moveTo>
                  <a:cubicBezTo>
                    <a:pt x="199990" y="353174"/>
                    <a:pt x="218485" y="360784"/>
                    <a:pt x="232305" y="374584"/>
                  </a:cubicBezTo>
                  <a:cubicBezTo>
                    <a:pt x="246125" y="388486"/>
                    <a:pt x="253746" y="406852"/>
                    <a:pt x="253746" y="426436"/>
                  </a:cubicBezTo>
                  <a:cubicBezTo>
                    <a:pt x="253746" y="446020"/>
                    <a:pt x="246125" y="464386"/>
                    <a:pt x="232305" y="478187"/>
                  </a:cubicBezTo>
                  <a:cubicBezTo>
                    <a:pt x="218485" y="491987"/>
                    <a:pt x="199990" y="499597"/>
                    <a:pt x="180479" y="499597"/>
                  </a:cubicBezTo>
                  <a:cubicBezTo>
                    <a:pt x="160867" y="499597"/>
                    <a:pt x="142373" y="491987"/>
                    <a:pt x="128552" y="478187"/>
                  </a:cubicBezTo>
                  <a:cubicBezTo>
                    <a:pt x="114732" y="464386"/>
                    <a:pt x="107111" y="446020"/>
                    <a:pt x="107111" y="426436"/>
                  </a:cubicBezTo>
                  <a:cubicBezTo>
                    <a:pt x="107111" y="406852"/>
                    <a:pt x="114732" y="388486"/>
                    <a:pt x="128552" y="374584"/>
                  </a:cubicBezTo>
                  <a:cubicBezTo>
                    <a:pt x="142373" y="360784"/>
                    <a:pt x="160867" y="353174"/>
                    <a:pt x="180479" y="353174"/>
                  </a:cubicBezTo>
                  <a:close/>
                  <a:moveTo>
                    <a:pt x="154872" y="276345"/>
                  </a:moveTo>
                  <a:lnTo>
                    <a:pt x="127435" y="283650"/>
                  </a:lnTo>
                  <a:lnTo>
                    <a:pt x="137698" y="322104"/>
                  </a:lnTo>
                  <a:cubicBezTo>
                    <a:pt x="139324" y="328091"/>
                    <a:pt x="136682" y="334381"/>
                    <a:pt x="131195" y="337425"/>
                  </a:cubicBezTo>
                  <a:cubicBezTo>
                    <a:pt x="122862" y="341991"/>
                    <a:pt x="115241" y="347774"/>
                    <a:pt x="108433" y="354471"/>
                  </a:cubicBezTo>
                  <a:cubicBezTo>
                    <a:pt x="101726" y="361269"/>
                    <a:pt x="95934" y="368879"/>
                    <a:pt x="91361" y="377199"/>
                  </a:cubicBezTo>
                  <a:cubicBezTo>
                    <a:pt x="88312" y="382678"/>
                    <a:pt x="82012" y="385316"/>
                    <a:pt x="76017" y="383692"/>
                  </a:cubicBezTo>
                  <a:lnTo>
                    <a:pt x="37504" y="373444"/>
                  </a:lnTo>
                  <a:lnTo>
                    <a:pt x="30187" y="400839"/>
                  </a:lnTo>
                  <a:lnTo>
                    <a:pt x="68700" y="411189"/>
                  </a:lnTo>
                  <a:cubicBezTo>
                    <a:pt x="74696" y="412812"/>
                    <a:pt x="78862" y="418291"/>
                    <a:pt x="78760" y="424480"/>
                  </a:cubicBezTo>
                  <a:cubicBezTo>
                    <a:pt x="78354" y="443758"/>
                    <a:pt x="83435" y="462529"/>
                    <a:pt x="93292" y="478864"/>
                  </a:cubicBezTo>
                  <a:cubicBezTo>
                    <a:pt x="96442" y="484140"/>
                    <a:pt x="95629" y="490938"/>
                    <a:pt x="91259" y="495402"/>
                  </a:cubicBezTo>
                  <a:lnTo>
                    <a:pt x="63010" y="523508"/>
                  </a:lnTo>
                  <a:lnTo>
                    <a:pt x="83130" y="543597"/>
                  </a:lnTo>
                  <a:lnTo>
                    <a:pt x="111380" y="515492"/>
                  </a:lnTo>
                  <a:cubicBezTo>
                    <a:pt x="115749" y="511028"/>
                    <a:pt x="122557" y="510216"/>
                    <a:pt x="127943" y="513463"/>
                  </a:cubicBezTo>
                  <a:cubicBezTo>
                    <a:pt x="144202" y="523203"/>
                    <a:pt x="163103" y="528276"/>
                    <a:pt x="182308" y="527972"/>
                  </a:cubicBezTo>
                  <a:cubicBezTo>
                    <a:pt x="182410" y="527972"/>
                    <a:pt x="182512" y="527871"/>
                    <a:pt x="182512" y="527871"/>
                  </a:cubicBezTo>
                  <a:cubicBezTo>
                    <a:pt x="188710" y="527871"/>
                    <a:pt x="194096" y="532030"/>
                    <a:pt x="195620" y="537915"/>
                  </a:cubicBezTo>
                  <a:lnTo>
                    <a:pt x="205985" y="576471"/>
                  </a:lnTo>
                  <a:lnTo>
                    <a:pt x="233422" y="569064"/>
                  </a:lnTo>
                  <a:lnTo>
                    <a:pt x="223159" y="530610"/>
                  </a:lnTo>
                  <a:cubicBezTo>
                    <a:pt x="221533" y="524624"/>
                    <a:pt x="224276" y="518333"/>
                    <a:pt x="229662" y="515289"/>
                  </a:cubicBezTo>
                  <a:cubicBezTo>
                    <a:pt x="237995" y="510723"/>
                    <a:pt x="245616" y="504940"/>
                    <a:pt x="252424" y="498243"/>
                  </a:cubicBezTo>
                  <a:cubicBezTo>
                    <a:pt x="259131" y="491445"/>
                    <a:pt x="264923" y="483836"/>
                    <a:pt x="269496" y="475516"/>
                  </a:cubicBezTo>
                  <a:cubicBezTo>
                    <a:pt x="272545" y="470138"/>
                    <a:pt x="278845" y="467399"/>
                    <a:pt x="284840" y="469022"/>
                  </a:cubicBezTo>
                  <a:lnTo>
                    <a:pt x="323353" y="479270"/>
                  </a:lnTo>
                  <a:lnTo>
                    <a:pt x="330670" y="451875"/>
                  </a:lnTo>
                  <a:lnTo>
                    <a:pt x="292157" y="441526"/>
                  </a:lnTo>
                  <a:cubicBezTo>
                    <a:pt x="286161" y="440004"/>
                    <a:pt x="281995" y="434423"/>
                    <a:pt x="282097" y="428234"/>
                  </a:cubicBezTo>
                  <a:cubicBezTo>
                    <a:pt x="282503" y="409058"/>
                    <a:pt x="277422" y="390287"/>
                    <a:pt x="267667" y="373952"/>
                  </a:cubicBezTo>
                  <a:cubicBezTo>
                    <a:pt x="264415" y="368574"/>
                    <a:pt x="265228" y="361776"/>
                    <a:pt x="269598" y="357413"/>
                  </a:cubicBezTo>
                  <a:lnTo>
                    <a:pt x="297847" y="329308"/>
                  </a:lnTo>
                  <a:lnTo>
                    <a:pt x="277727" y="309219"/>
                  </a:lnTo>
                  <a:lnTo>
                    <a:pt x="249477" y="337324"/>
                  </a:lnTo>
                  <a:cubicBezTo>
                    <a:pt x="245108" y="341687"/>
                    <a:pt x="238300" y="342498"/>
                    <a:pt x="232914" y="339353"/>
                  </a:cubicBezTo>
                  <a:cubicBezTo>
                    <a:pt x="216655" y="329511"/>
                    <a:pt x="197754" y="324539"/>
                    <a:pt x="178549" y="324844"/>
                  </a:cubicBezTo>
                  <a:cubicBezTo>
                    <a:pt x="172350" y="324945"/>
                    <a:pt x="166863" y="320785"/>
                    <a:pt x="165237" y="314799"/>
                  </a:cubicBezTo>
                  <a:close/>
                  <a:moveTo>
                    <a:pt x="160969" y="246718"/>
                  </a:moveTo>
                  <a:cubicBezTo>
                    <a:pt x="164424" y="245703"/>
                    <a:pt x="168184" y="246210"/>
                    <a:pt x="171232" y="248037"/>
                  </a:cubicBezTo>
                  <a:cubicBezTo>
                    <a:pt x="174382" y="249863"/>
                    <a:pt x="176618" y="252805"/>
                    <a:pt x="177532" y="256255"/>
                  </a:cubicBezTo>
                  <a:lnTo>
                    <a:pt x="188812" y="298058"/>
                  </a:lnTo>
                  <a:cubicBezTo>
                    <a:pt x="205782" y="299072"/>
                    <a:pt x="222346" y="303537"/>
                    <a:pt x="237487" y="311045"/>
                  </a:cubicBezTo>
                  <a:lnTo>
                    <a:pt x="268073" y="280505"/>
                  </a:lnTo>
                  <a:cubicBezTo>
                    <a:pt x="270614" y="277968"/>
                    <a:pt x="274069" y="276548"/>
                    <a:pt x="277727" y="276548"/>
                  </a:cubicBezTo>
                  <a:cubicBezTo>
                    <a:pt x="281284" y="276548"/>
                    <a:pt x="284739" y="277968"/>
                    <a:pt x="287279" y="280505"/>
                  </a:cubicBezTo>
                  <a:lnTo>
                    <a:pt x="326503" y="319669"/>
                  </a:lnTo>
                  <a:cubicBezTo>
                    <a:pt x="331889" y="324945"/>
                    <a:pt x="331889" y="333570"/>
                    <a:pt x="326503" y="338846"/>
                  </a:cubicBezTo>
                  <a:lnTo>
                    <a:pt x="296018" y="369386"/>
                  </a:lnTo>
                  <a:cubicBezTo>
                    <a:pt x="303436" y="384504"/>
                    <a:pt x="307907" y="401042"/>
                    <a:pt x="309025" y="418088"/>
                  </a:cubicBezTo>
                  <a:lnTo>
                    <a:pt x="350790" y="429249"/>
                  </a:lnTo>
                  <a:cubicBezTo>
                    <a:pt x="354245" y="430162"/>
                    <a:pt x="357293" y="432394"/>
                    <a:pt x="359021" y="435540"/>
                  </a:cubicBezTo>
                  <a:cubicBezTo>
                    <a:pt x="360850" y="438685"/>
                    <a:pt x="361358" y="442338"/>
                    <a:pt x="360443" y="445787"/>
                  </a:cubicBezTo>
                  <a:lnTo>
                    <a:pt x="346014" y="499359"/>
                  </a:lnTo>
                  <a:cubicBezTo>
                    <a:pt x="344083" y="506563"/>
                    <a:pt x="336665" y="510926"/>
                    <a:pt x="329450" y="508998"/>
                  </a:cubicBezTo>
                  <a:lnTo>
                    <a:pt x="287685" y="497736"/>
                  </a:lnTo>
                  <a:cubicBezTo>
                    <a:pt x="283011" y="504838"/>
                    <a:pt x="277625" y="511332"/>
                    <a:pt x="271528" y="517318"/>
                  </a:cubicBezTo>
                  <a:cubicBezTo>
                    <a:pt x="265533" y="523406"/>
                    <a:pt x="258928" y="528784"/>
                    <a:pt x="251916" y="533451"/>
                  </a:cubicBezTo>
                  <a:lnTo>
                    <a:pt x="263094" y="575152"/>
                  </a:lnTo>
                  <a:cubicBezTo>
                    <a:pt x="265025" y="582356"/>
                    <a:pt x="260757" y="589763"/>
                    <a:pt x="253542" y="591690"/>
                  </a:cubicBezTo>
                  <a:lnTo>
                    <a:pt x="199888" y="606098"/>
                  </a:lnTo>
                  <a:cubicBezTo>
                    <a:pt x="198770" y="606403"/>
                    <a:pt x="197551" y="606504"/>
                    <a:pt x="196433" y="606504"/>
                  </a:cubicBezTo>
                  <a:cubicBezTo>
                    <a:pt x="190438" y="606504"/>
                    <a:pt x="184950" y="602547"/>
                    <a:pt x="183325" y="596459"/>
                  </a:cubicBezTo>
                  <a:lnTo>
                    <a:pt x="172147" y="554758"/>
                  </a:lnTo>
                  <a:cubicBezTo>
                    <a:pt x="155075" y="553642"/>
                    <a:pt x="138511" y="549178"/>
                    <a:pt x="123370" y="541771"/>
                  </a:cubicBezTo>
                  <a:lnTo>
                    <a:pt x="92784" y="572311"/>
                  </a:lnTo>
                  <a:cubicBezTo>
                    <a:pt x="90243" y="574848"/>
                    <a:pt x="86788" y="576268"/>
                    <a:pt x="83130" y="576268"/>
                  </a:cubicBezTo>
                  <a:cubicBezTo>
                    <a:pt x="79573" y="576268"/>
                    <a:pt x="76118" y="574848"/>
                    <a:pt x="73578" y="572311"/>
                  </a:cubicBezTo>
                  <a:lnTo>
                    <a:pt x="34354" y="533045"/>
                  </a:lnTo>
                  <a:cubicBezTo>
                    <a:pt x="29070" y="527769"/>
                    <a:pt x="29070" y="519246"/>
                    <a:pt x="34354" y="513869"/>
                  </a:cubicBezTo>
                  <a:lnTo>
                    <a:pt x="64941" y="483430"/>
                  </a:lnTo>
                  <a:cubicBezTo>
                    <a:pt x="57421" y="468210"/>
                    <a:pt x="52950" y="451672"/>
                    <a:pt x="51832" y="434728"/>
                  </a:cubicBezTo>
                  <a:lnTo>
                    <a:pt x="10067" y="423465"/>
                  </a:lnTo>
                  <a:cubicBezTo>
                    <a:pt x="6612" y="422552"/>
                    <a:pt x="3665" y="420320"/>
                    <a:pt x="1836" y="417175"/>
                  </a:cubicBezTo>
                  <a:cubicBezTo>
                    <a:pt x="7" y="414131"/>
                    <a:pt x="-501" y="410377"/>
                    <a:pt x="515" y="406927"/>
                  </a:cubicBezTo>
                  <a:lnTo>
                    <a:pt x="14843" y="353355"/>
                  </a:lnTo>
                  <a:cubicBezTo>
                    <a:pt x="16774" y="346151"/>
                    <a:pt x="24192" y="341890"/>
                    <a:pt x="31407" y="343817"/>
                  </a:cubicBezTo>
                  <a:lnTo>
                    <a:pt x="73171" y="354978"/>
                  </a:lnTo>
                  <a:cubicBezTo>
                    <a:pt x="77948" y="347977"/>
                    <a:pt x="83333" y="341382"/>
                    <a:pt x="89329" y="335396"/>
                  </a:cubicBezTo>
                  <a:cubicBezTo>
                    <a:pt x="95324" y="329410"/>
                    <a:pt x="101929" y="324032"/>
                    <a:pt x="108941" y="319263"/>
                  </a:cubicBezTo>
                  <a:lnTo>
                    <a:pt x="97763" y="277562"/>
                  </a:lnTo>
                  <a:cubicBezTo>
                    <a:pt x="95832" y="270358"/>
                    <a:pt x="100100" y="262952"/>
                    <a:pt x="107315" y="261024"/>
                  </a:cubicBezTo>
                  <a:close/>
                  <a:moveTo>
                    <a:pt x="427070" y="133994"/>
                  </a:moveTo>
                  <a:cubicBezTo>
                    <a:pt x="406137" y="133994"/>
                    <a:pt x="387744" y="147997"/>
                    <a:pt x="382358" y="168190"/>
                  </a:cubicBezTo>
                  <a:cubicBezTo>
                    <a:pt x="378090" y="184019"/>
                    <a:pt x="382764" y="201168"/>
                    <a:pt x="394349" y="212837"/>
                  </a:cubicBezTo>
                  <a:cubicBezTo>
                    <a:pt x="400040" y="218519"/>
                    <a:pt x="407255" y="222578"/>
                    <a:pt x="415079" y="224709"/>
                  </a:cubicBezTo>
                  <a:cubicBezTo>
                    <a:pt x="418941" y="225724"/>
                    <a:pt x="423006" y="226333"/>
                    <a:pt x="427070" y="226333"/>
                  </a:cubicBezTo>
                  <a:cubicBezTo>
                    <a:pt x="447902" y="226333"/>
                    <a:pt x="466295" y="212228"/>
                    <a:pt x="471681" y="192035"/>
                  </a:cubicBezTo>
                  <a:cubicBezTo>
                    <a:pt x="475949" y="176206"/>
                    <a:pt x="471376" y="159057"/>
                    <a:pt x="459690" y="147388"/>
                  </a:cubicBezTo>
                  <a:cubicBezTo>
                    <a:pt x="453999" y="141706"/>
                    <a:pt x="446886" y="137647"/>
                    <a:pt x="438960" y="135516"/>
                  </a:cubicBezTo>
                  <a:cubicBezTo>
                    <a:pt x="435098" y="134501"/>
                    <a:pt x="431033" y="133994"/>
                    <a:pt x="427070" y="133994"/>
                  </a:cubicBezTo>
                  <a:close/>
                  <a:moveTo>
                    <a:pt x="427070" y="106901"/>
                  </a:moveTo>
                  <a:cubicBezTo>
                    <a:pt x="433472" y="106901"/>
                    <a:pt x="439773" y="107713"/>
                    <a:pt x="445972" y="109438"/>
                  </a:cubicBezTo>
                  <a:cubicBezTo>
                    <a:pt x="458471" y="112685"/>
                    <a:pt x="469751" y="119280"/>
                    <a:pt x="478795" y="128311"/>
                  </a:cubicBezTo>
                  <a:cubicBezTo>
                    <a:pt x="497289" y="146779"/>
                    <a:pt x="504606" y="173872"/>
                    <a:pt x="497899" y="199037"/>
                  </a:cubicBezTo>
                  <a:cubicBezTo>
                    <a:pt x="489261" y="231000"/>
                    <a:pt x="460198" y="253324"/>
                    <a:pt x="427070" y="253324"/>
                  </a:cubicBezTo>
                  <a:cubicBezTo>
                    <a:pt x="420668" y="253324"/>
                    <a:pt x="414266" y="252512"/>
                    <a:pt x="408067" y="250889"/>
                  </a:cubicBezTo>
                  <a:cubicBezTo>
                    <a:pt x="395670" y="247540"/>
                    <a:pt x="384288" y="240945"/>
                    <a:pt x="375244" y="231914"/>
                  </a:cubicBezTo>
                  <a:cubicBezTo>
                    <a:pt x="356750" y="213446"/>
                    <a:pt x="349433" y="186353"/>
                    <a:pt x="356242" y="161188"/>
                  </a:cubicBezTo>
                  <a:cubicBezTo>
                    <a:pt x="364778" y="129225"/>
                    <a:pt x="393942" y="106901"/>
                    <a:pt x="427070" y="106901"/>
                  </a:cubicBezTo>
                  <a:close/>
                  <a:moveTo>
                    <a:pt x="452595" y="30143"/>
                  </a:moveTo>
                  <a:lnTo>
                    <a:pt x="442333" y="68496"/>
                  </a:lnTo>
                  <a:cubicBezTo>
                    <a:pt x="440707" y="74482"/>
                    <a:pt x="435118" y="78743"/>
                    <a:pt x="428920" y="78540"/>
                  </a:cubicBezTo>
                  <a:cubicBezTo>
                    <a:pt x="409818" y="78135"/>
                    <a:pt x="391020" y="83309"/>
                    <a:pt x="374559" y="93151"/>
                  </a:cubicBezTo>
                  <a:cubicBezTo>
                    <a:pt x="369276" y="96398"/>
                    <a:pt x="362366" y="95485"/>
                    <a:pt x="357997" y="91122"/>
                  </a:cubicBezTo>
                  <a:lnTo>
                    <a:pt x="329851" y="62915"/>
                  </a:lnTo>
                  <a:lnTo>
                    <a:pt x="309732" y="83005"/>
                  </a:lnTo>
                  <a:lnTo>
                    <a:pt x="337878" y="111211"/>
                  </a:lnTo>
                  <a:cubicBezTo>
                    <a:pt x="342247" y="115574"/>
                    <a:pt x="343060" y="122372"/>
                    <a:pt x="339910" y="127750"/>
                  </a:cubicBezTo>
                  <a:cubicBezTo>
                    <a:pt x="334932" y="135867"/>
                    <a:pt x="331274" y="144593"/>
                    <a:pt x="328733" y="153826"/>
                  </a:cubicBezTo>
                  <a:cubicBezTo>
                    <a:pt x="326295" y="162957"/>
                    <a:pt x="325177" y="172495"/>
                    <a:pt x="325380" y="182032"/>
                  </a:cubicBezTo>
                  <a:cubicBezTo>
                    <a:pt x="325482" y="188221"/>
                    <a:pt x="321316" y="193700"/>
                    <a:pt x="315321" y="195324"/>
                  </a:cubicBezTo>
                  <a:lnTo>
                    <a:pt x="276811" y="205673"/>
                  </a:lnTo>
                  <a:lnTo>
                    <a:pt x="284127" y="233068"/>
                  </a:lnTo>
                  <a:lnTo>
                    <a:pt x="322637" y="222820"/>
                  </a:lnTo>
                  <a:cubicBezTo>
                    <a:pt x="328733" y="221197"/>
                    <a:pt x="335033" y="223835"/>
                    <a:pt x="338081" y="229314"/>
                  </a:cubicBezTo>
                  <a:cubicBezTo>
                    <a:pt x="342654" y="237735"/>
                    <a:pt x="348446" y="245345"/>
                    <a:pt x="355152" y="252041"/>
                  </a:cubicBezTo>
                  <a:cubicBezTo>
                    <a:pt x="361858" y="258738"/>
                    <a:pt x="369479" y="264420"/>
                    <a:pt x="377811" y="269087"/>
                  </a:cubicBezTo>
                  <a:cubicBezTo>
                    <a:pt x="383298" y="272131"/>
                    <a:pt x="385939" y="278422"/>
                    <a:pt x="384314" y="284408"/>
                  </a:cubicBezTo>
                  <a:lnTo>
                    <a:pt x="374051" y="322862"/>
                  </a:lnTo>
                  <a:lnTo>
                    <a:pt x="401486" y="330168"/>
                  </a:lnTo>
                  <a:lnTo>
                    <a:pt x="411850" y="291815"/>
                  </a:lnTo>
                  <a:cubicBezTo>
                    <a:pt x="413476" y="285828"/>
                    <a:pt x="418963" y="281669"/>
                    <a:pt x="425161" y="281770"/>
                  </a:cubicBezTo>
                  <a:cubicBezTo>
                    <a:pt x="444263" y="282074"/>
                    <a:pt x="463061" y="277103"/>
                    <a:pt x="479522" y="267159"/>
                  </a:cubicBezTo>
                  <a:cubicBezTo>
                    <a:pt x="484907" y="263913"/>
                    <a:pt x="491715" y="264826"/>
                    <a:pt x="496084" y="269189"/>
                  </a:cubicBezTo>
                  <a:lnTo>
                    <a:pt x="524331" y="297395"/>
                  </a:lnTo>
                  <a:lnTo>
                    <a:pt x="544450" y="277306"/>
                  </a:lnTo>
                  <a:lnTo>
                    <a:pt x="516304" y="249200"/>
                  </a:lnTo>
                  <a:cubicBezTo>
                    <a:pt x="511833" y="244736"/>
                    <a:pt x="511021" y="237938"/>
                    <a:pt x="514272" y="232561"/>
                  </a:cubicBezTo>
                  <a:cubicBezTo>
                    <a:pt x="519149" y="224444"/>
                    <a:pt x="522909" y="215718"/>
                    <a:pt x="525347" y="206485"/>
                  </a:cubicBezTo>
                  <a:cubicBezTo>
                    <a:pt x="527786" y="197353"/>
                    <a:pt x="528904" y="187816"/>
                    <a:pt x="528802" y="178278"/>
                  </a:cubicBezTo>
                  <a:cubicBezTo>
                    <a:pt x="528599" y="172089"/>
                    <a:pt x="532765" y="166610"/>
                    <a:pt x="538760" y="164987"/>
                  </a:cubicBezTo>
                  <a:lnTo>
                    <a:pt x="577371" y="154637"/>
                  </a:lnTo>
                  <a:lnTo>
                    <a:pt x="569954" y="127242"/>
                  </a:lnTo>
                  <a:lnTo>
                    <a:pt x="531444" y="137490"/>
                  </a:lnTo>
                  <a:cubicBezTo>
                    <a:pt x="525449" y="139114"/>
                    <a:pt x="519048" y="136476"/>
                    <a:pt x="516101" y="130997"/>
                  </a:cubicBezTo>
                  <a:cubicBezTo>
                    <a:pt x="511427" y="122575"/>
                    <a:pt x="505635" y="114965"/>
                    <a:pt x="498929" y="108269"/>
                  </a:cubicBezTo>
                  <a:cubicBezTo>
                    <a:pt x="492324" y="101572"/>
                    <a:pt x="484704" y="95890"/>
                    <a:pt x="476270" y="91223"/>
                  </a:cubicBezTo>
                  <a:cubicBezTo>
                    <a:pt x="470885" y="88281"/>
                    <a:pt x="468141" y="81889"/>
                    <a:pt x="469767" y="75902"/>
                  </a:cubicBezTo>
                  <a:lnTo>
                    <a:pt x="480030" y="37448"/>
                  </a:lnTo>
                  <a:close/>
                  <a:moveTo>
                    <a:pt x="446499" y="516"/>
                  </a:moveTo>
                  <a:lnTo>
                    <a:pt x="500148" y="14822"/>
                  </a:lnTo>
                  <a:cubicBezTo>
                    <a:pt x="503603" y="15735"/>
                    <a:pt x="506651" y="18069"/>
                    <a:pt x="508379" y="21113"/>
                  </a:cubicBezTo>
                  <a:cubicBezTo>
                    <a:pt x="510208" y="24258"/>
                    <a:pt x="510716" y="27911"/>
                    <a:pt x="509801" y="31360"/>
                  </a:cubicBezTo>
                  <a:lnTo>
                    <a:pt x="498523" y="73061"/>
                  </a:lnTo>
                  <a:cubicBezTo>
                    <a:pt x="505635" y="77830"/>
                    <a:pt x="512138" y="83106"/>
                    <a:pt x="518133" y="89092"/>
                  </a:cubicBezTo>
                  <a:cubicBezTo>
                    <a:pt x="524128" y="95079"/>
                    <a:pt x="529513" y="101674"/>
                    <a:pt x="534188" y="108776"/>
                  </a:cubicBezTo>
                  <a:lnTo>
                    <a:pt x="576051" y="97615"/>
                  </a:lnTo>
                  <a:cubicBezTo>
                    <a:pt x="583265" y="95688"/>
                    <a:pt x="590682" y="99949"/>
                    <a:pt x="592613" y="107153"/>
                  </a:cubicBezTo>
                  <a:lnTo>
                    <a:pt x="607041" y="160725"/>
                  </a:lnTo>
                  <a:cubicBezTo>
                    <a:pt x="608972" y="167929"/>
                    <a:pt x="604603" y="175336"/>
                    <a:pt x="597389" y="177263"/>
                  </a:cubicBezTo>
                  <a:lnTo>
                    <a:pt x="555627" y="188526"/>
                  </a:lnTo>
                  <a:cubicBezTo>
                    <a:pt x="555119" y="196947"/>
                    <a:pt x="553697" y="205267"/>
                    <a:pt x="551563" y="213486"/>
                  </a:cubicBezTo>
                  <a:cubicBezTo>
                    <a:pt x="549327" y="221704"/>
                    <a:pt x="546381" y="229618"/>
                    <a:pt x="542621" y="237228"/>
                  </a:cubicBezTo>
                  <a:lnTo>
                    <a:pt x="573205" y="267667"/>
                  </a:lnTo>
                  <a:cubicBezTo>
                    <a:pt x="578489" y="272943"/>
                    <a:pt x="578489" y="281567"/>
                    <a:pt x="573205" y="286843"/>
                  </a:cubicBezTo>
                  <a:lnTo>
                    <a:pt x="533883" y="326008"/>
                  </a:lnTo>
                  <a:cubicBezTo>
                    <a:pt x="528599" y="331385"/>
                    <a:pt x="520064" y="331385"/>
                    <a:pt x="514780" y="326008"/>
                  </a:cubicBezTo>
                  <a:lnTo>
                    <a:pt x="484094" y="295467"/>
                  </a:lnTo>
                  <a:cubicBezTo>
                    <a:pt x="468853" y="302976"/>
                    <a:pt x="452290" y="307440"/>
                    <a:pt x="435423" y="308556"/>
                  </a:cubicBezTo>
                  <a:lnTo>
                    <a:pt x="424145" y="350257"/>
                  </a:lnTo>
                  <a:cubicBezTo>
                    <a:pt x="423230" y="353707"/>
                    <a:pt x="420995" y="356751"/>
                    <a:pt x="417845" y="358476"/>
                  </a:cubicBezTo>
                  <a:cubicBezTo>
                    <a:pt x="415813" y="359693"/>
                    <a:pt x="413476" y="360302"/>
                    <a:pt x="411139" y="360302"/>
                  </a:cubicBezTo>
                  <a:cubicBezTo>
                    <a:pt x="409919" y="360302"/>
                    <a:pt x="408700" y="360201"/>
                    <a:pt x="407582" y="359896"/>
                  </a:cubicBezTo>
                  <a:lnTo>
                    <a:pt x="353933" y="345488"/>
                  </a:lnTo>
                  <a:cubicBezTo>
                    <a:pt x="346718" y="343561"/>
                    <a:pt x="342451" y="336154"/>
                    <a:pt x="344381" y="328950"/>
                  </a:cubicBezTo>
                  <a:lnTo>
                    <a:pt x="355558" y="287249"/>
                  </a:lnTo>
                  <a:cubicBezTo>
                    <a:pt x="348547" y="282480"/>
                    <a:pt x="341943" y="277204"/>
                    <a:pt x="335948" y="271218"/>
                  </a:cubicBezTo>
                  <a:cubicBezTo>
                    <a:pt x="329953" y="265232"/>
                    <a:pt x="324567" y="258636"/>
                    <a:pt x="319893" y="251534"/>
                  </a:cubicBezTo>
                  <a:lnTo>
                    <a:pt x="278030" y="262695"/>
                  </a:lnTo>
                  <a:cubicBezTo>
                    <a:pt x="270816" y="264623"/>
                    <a:pt x="263399" y="260361"/>
                    <a:pt x="261468" y="253157"/>
                  </a:cubicBezTo>
                  <a:lnTo>
                    <a:pt x="247141" y="199585"/>
                  </a:lnTo>
                  <a:cubicBezTo>
                    <a:pt x="246125" y="196136"/>
                    <a:pt x="246633" y="192483"/>
                    <a:pt x="248462" y="189338"/>
                  </a:cubicBezTo>
                  <a:cubicBezTo>
                    <a:pt x="250291" y="186192"/>
                    <a:pt x="253238" y="183960"/>
                    <a:pt x="256692" y="183047"/>
                  </a:cubicBezTo>
                  <a:lnTo>
                    <a:pt x="298454" y="171886"/>
                  </a:lnTo>
                  <a:cubicBezTo>
                    <a:pt x="299063" y="163363"/>
                    <a:pt x="300384" y="155043"/>
                    <a:pt x="302620" y="146825"/>
                  </a:cubicBezTo>
                  <a:cubicBezTo>
                    <a:pt x="304754" y="138606"/>
                    <a:pt x="307802" y="130692"/>
                    <a:pt x="311561" y="123184"/>
                  </a:cubicBezTo>
                  <a:lnTo>
                    <a:pt x="280977" y="92644"/>
                  </a:lnTo>
                  <a:cubicBezTo>
                    <a:pt x="275693" y="87368"/>
                    <a:pt x="275693" y="78743"/>
                    <a:pt x="280977" y="73467"/>
                  </a:cubicBezTo>
                  <a:lnTo>
                    <a:pt x="320198" y="34303"/>
                  </a:lnTo>
                  <a:cubicBezTo>
                    <a:pt x="325482" y="29027"/>
                    <a:pt x="334119" y="29027"/>
                    <a:pt x="339402" y="34303"/>
                  </a:cubicBezTo>
                  <a:lnTo>
                    <a:pt x="369987" y="64843"/>
                  </a:lnTo>
                  <a:cubicBezTo>
                    <a:pt x="385228" y="57335"/>
                    <a:pt x="401791" y="52870"/>
                    <a:pt x="418759" y="51754"/>
                  </a:cubicBezTo>
                  <a:lnTo>
                    <a:pt x="429936" y="10053"/>
                  </a:lnTo>
                  <a:cubicBezTo>
                    <a:pt x="430851" y="6603"/>
                    <a:pt x="433086" y="3661"/>
                    <a:pt x="436236" y="1835"/>
                  </a:cubicBezTo>
                  <a:cubicBezTo>
                    <a:pt x="439386" y="8"/>
                    <a:pt x="443044" y="-499"/>
                    <a:pt x="446499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287319" y="4368368"/>
            <a:ext cx="598984" cy="598984"/>
            <a:chOff x="7212329" y="943952"/>
            <a:chExt cx="598984" cy="598984"/>
          </a:xfrm>
        </p:grpSpPr>
        <p:sp>
          <p:nvSpPr>
            <p:cNvPr id="17" name="椭圆 16"/>
            <p:cNvSpPr/>
            <p:nvPr/>
          </p:nvSpPr>
          <p:spPr>
            <a:xfrm>
              <a:off x="7212329" y="943952"/>
              <a:ext cx="598984" cy="598984"/>
            </a:xfrm>
            <a:prstGeom prst="ellipse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tools_105082"/>
            <p:cNvSpPr>
              <a:spLocks noChangeAspect="1"/>
            </p:cNvSpPr>
            <p:nvPr/>
          </p:nvSpPr>
          <p:spPr bwMode="auto">
            <a:xfrm>
              <a:off x="7339078" y="1079866"/>
              <a:ext cx="345486" cy="327156"/>
            </a:xfrm>
            <a:custGeom>
              <a:avLst/>
              <a:gdLst>
                <a:gd name="connsiteX0" fmla="*/ 63097 w 606204"/>
                <a:gd name="connsiteY0" fmla="*/ 473064 h 574043"/>
                <a:gd name="connsiteX1" fmla="*/ 75787 w 606204"/>
                <a:gd name="connsiteY1" fmla="*/ 485725 h 574043"/>
                <a:gd name="connsiteX2" fmla="*/ 75787 w 606204"/>
                <a:gd name="connsiteY2" fmla="*/ 510928 h 574043"/>
                <a:gd name="connsiteX3" fmla="*/ 63097 w 606204"/>
                <a:gd name="connsiteY3" fmla="*/ 523589 h 574043"/>
                <a:gd name="connsiteX4" fmla="*/ 50525 w 606204"/>
                <a:gd name="connsiteY4" fmla="*/ 510928 h 574043"/>
                <a:gd name="connsiteX5" fmla="*/ 50525 w 606204"/>
                <a:gd name="connsiteY5" fmla="*/ 485725 h 574043"/>
                <a:gd name="connsiteX6" fmla="*/ 63097 w 606204"/>
                <a:gd name="connsiteY6" fmla="*/ 473064 h 574043"/>
                <a:gd name="connsiteX7" fmla="*/ 318375 w 606204"/>
                <a:gd name="connsiteY7" fmla="*/ 25832 h 574043"/>
                <a:gd name="connsiteX8" fmla="*/ 307719 w 606204"/>
                <a:gd name="connsiteY8" fmla="*/ 28315 h 574043"/>
                <a:gd name="connsiteX9" fmla="*/ 303101 w 606204"/>
                <a:gd name="connsiteY9" fmla="*/ 38127 h 574043"/>
                <a:gd name="connsiteX10" fmla="*/ 303101 w 606204"/>
                <a:gd name="connsiteY10" fmla="*/ 75960 h 574043"/>
                <a:gd name="connsiteX11" fmla="*/ 284749 w 606204"/>
                <a:gd name="connsiteY11" fmla="*/ 140865 h 574043"/>
                <a:gd name="connsiteX12" fmla="*/ 239995 w 606204"/>
                <a:gd name="connsiteY12" fmla="*/ 215465 h 574043"/>
                <a:gd name="connsiteX13" fmla="*/ 186478 w 606204"/>
                <a:gd name="connsiteY13" fmla="*/ 246086 h 574043"/>
                <a:gd name="connsiteX14" fmla="*/ 148591 w 606204"/>
                <a:gd name="connsiteY14" fmla="*/ 246086 h 574043"/>
                <a:gd name="connsiteX15" fmla="*/ 151551 w 606204"/>
                <a:gd name="connsiteY15" fmla="*/ 271386 h 574043"/>
                <a:gd name="connsiteX16" fmla="*/ 151551 w 606204"/>
                <a:gd name="connsiteY16" fmla="*/ 498379 h 574043"/>
                <a:gd name="connsiteX17" fmla="*/ 199147 w 606204"/>
                <a:gd name="connsiteY17" fmla="*/ 498379 h 574043"/>
                <a:gd name="connsiteX18" fmla="*/ 232772 w 606204"/>
                <a:gd name="connsiteY18" fmla="*/ 502517 h 574043"/>
                <a:gd name="connsiteX19" fmla="*/ 276106 w 606204"/>
                <a:gd name="connsiteY19" fmla="*/ 513393 h 574043"/>
                <a:gd name="connsiteX20" fmla="*/ 358157 w 606204"/>
                <a:gd name="connsiteY20" fmla="*/ 519305 h 574043"/>
                <a:gd name="connsiteX21" fmla="*/ 485672 w 606204"/>
                <a:gd name="connsiteY21" fmla="*/ 505354 h 574043"/>
                <a:gd name="connsiteX22" fmla="*/ 530545 w 606204"/>
                <a:gd name="connsiteY22" fmla="*/ 454990 h 574043"/>
                <a:gd name="connsiteX23" fmla="*/ 528296 w 606204"/>
                <a:gd name="connsiteY23" fmla="*/ 454990 h 574043"/>
                <a:gd name="connsiteX24" fmla="*/ 494671 w 606204"/>
                <a:gd name="connsiteY24" fmla="*/ 460547 h 574043"/>
                <a:gd name="connsiteX25" fmla="*/ 492539 w 606204"/>
                <a:gd name="connsiteY25" fmla="*/ 460547 h 574043"/>
                <a:gd name="connsiteX26" fmla="*/ 478805 w 606204"/>
                <a:gd name="connsiteY26" fmla="*/ 448961 h 574043"/>
                <a:gd name="connsiteX27" fmla="*/ 490408 w 606204"/>
                <a:gd name="connsiteY27" fmla="*/ 435246 h 574043"/>
                <a:gd name="connsiteX28" fmla="*/ 524033 w 606204"/>
                <a:gd name="connsiteY28" fmla="*/ 430399 h 574043"/>
                <a:gd name="connsiteX29" fmla="*/ 555646 w 606204"/>
                <a:gd name="connsiteY29" fmla="*/ 392567 h 574043"/>
                <a:gd name="connsiteX30" fmla="*/ 555646 w 606204"/>
                <a:gd name="connsiteY30" fmla="*/ 384882 h 574043"/>
                <a:gd name="connsiteX31" fmla="*/ 553396 w 606204"/>
                <a:gd name="connsiteY31" fmla="*/ 378380 h 574043"/>
                <a:gd name="connsiteX32" fmla="*/ 551976 w 606204"/>
                <a:gd name="connsiteY32" fmla="*/ 378380 h 574043"/>
                <a:gd name="connsiteX33" fmla="*/ 506984 w 606204"/>
                <a:gd name="connsiteY33" fmla="*/ 384882 h 574043"/>
                <a:gd name="connsiteX34" fmla="*/ 505208 w 606204"/>
                <a:gd name="connsiteY34" fmla="*/ 384882 h 574043"/>
                <a:gd name="connsiteX35" fmla="*/ 491711 w 606204"/>
                <a:gd name="connsiteY35" fmla="*/ 373060 h 574043"/>
                <a:gd name="connsiteX36" fmla="*/ 503432 w 606204"/>
                <a:gd name="connsiteY36" fmla="*/ 359582 h 574043"/>
                <a:gd name="connsiteX37" fmla="*/ 548305 w 606204"/>
                <a:gd name="connsiteY37" fmla="*/ 353671 h 574043"/>
                <a:gd name="connsiteX38" fmla="*/ 580983 w 606204"/>
                <a:gd name="connsiteY38" fmla="*/ 315839 h 574043"/>
                <a:gd name="connsiteX39" fmla="*/ 580983 w 606204"/>
                <a:gd name="connsiteY39" fmla="*/ 309218 h 574043"/>
                <a:gd name="connsiteX40" fmla="*/ 568315 w 606204"/>
                <a:gd name="connsiteY40" fmla="*/ 296568 h 574043"/>
                <a:gd name="connsiteX41" fmla="*/ 492539 w 606204"/>
                <a:gd name="connsiteY41" fmla="*/ 296568 h 574043"/>
                <a:gd name="connsiteX42" fmla="*/ 479871 w 606204"/>
                <a:gd name="connsiteY42" fmla="*/ 283918 h 574043"/>
                <a:gd name="connsiteX43" fmla="*/ 492539 w 606204"/>
                <a:gd name="connsiteY43" fmla="*/ 271386 h 574043"/>
                <a:gd name="connsiteX44" fmla="*/ 529835 w 606204"/>
                <a:gd name="connsiteY44" fmla="*/ 271386 h 574043"/>
                <a:gd name="connsiteX45" fmla="*/ 555054 w 606204"/>
                <a:gd name="connsiteY45" fmla="*/ 246086 h 574043"/>
                <a:gd name="connsiteX46" fmla="*/ 555054 w 606204"/>
                <a:gd name="connsiteY46" fmla="*/ 243721 h 574043"/>
                <a:gd name="connsiteX47" fmla="*/ 519061 w 606204"/>
                <a:gd name="connsiteY47" fmla="*/ 205889 h 574043"/>
                <a:gd name="connsiteX48" fmla="*/ 339686 w 606204"/>
                <a:gd name="connsiteY48" fmla="*/ 196904 h 574043"/>
                <a:gd name="connsiteX49" fmla="*/ 327728 w 606204"/>
                <a:gd name="connsiteY49" fmla="*/ 183663 h 574043"/>
                <a:gd name="connsiteX50" fmla="*/ 340989 w 606204"/>
                <a:gd name="connsiteY50" fmla="*/ 171722 h 574043"/>
                <a:gd name="connsiteX51" fmla="*/ 355433 w 606204"/>
                <a:gd name="connsiteY51" fmla="*/ 172313 h 574043"/>
                <a:gd name="connsiteX52" fmla="*/ 363958 w 606204"/>
                <a:gd name="connsiteY52" fmla="*/ 124905 h 574043"/>
                <a:gd name="connsiteX53" fmla="*/ 353184 w 606204"/>
                <a:gd name="connsiteY53" fmla="*/ 58580 h 574043"/>
                <a:gd name="connsiteX54" fmla="*/ 345606 w 606204"/>
                <a:gd name="connsiteY54" fmla="*/ 44748 h 574043"/>
                <a:gd name="connsiteX55" fmla="*/ 320387 w 606204"/>
                <a:gd name="connsiteY55" fmla="*/ 25832 h 574043"/>
                <a:gd name="connsiteX56" fmla="*/ 323703 w 606204"/>
                <a:gd name="connsiteY56" fmla="*/ 887 h 574043"/>
                <a:gd name="connsiteX57" fmla="*/ 325715 w 606204"/>
                <a:gd name="connsiteY57" fmla="*/ 887 h 574043"/>
                <a:gd name="connsiteX58" fmla="*/ 367865 w 606204"/>
                <a:gd name="connsiteY58" fmla="*/ 32334 h 574043"/>
                <a:gd name="connsiteX59" fmla="*/ 375443 w 606204"/>
                <a:gd name="connsiteY59" fmla="*/ 46285 h 574043"/>
                <a:gd name="connsiteX60" fmla="*/ 388822 w 606204"/>
                <a:gd name="connsiteY60" fmla="*/ 129161 h 574043"/>
                <a:gd name="connsiteX61" fmla="*/ 380771 w 606204"/>
                <a:gd name="connsiteY61" fmla="*/ 173495 h 574043"/>
                <a:gd name="connsiteX62" fmla="*/ 520955 w 606204"/>
                <a:gd name="connsiteY62" fmla="*/ 180589 h 574043"/>
                <a:gd name="connsiteX63" fmla="*/ 580983 w 606204"/>
                <a:gd name="connsiteY63" fmla="*/ 243603 h 574043"/>
                <a:gd name="connsiteX64" fmla="*/ 580983 w 606204"/>
                <a:gd name="connsiteY64" fmla="*/ 246086 h 574043"/>
                <a:gd name="connsiteX65" fmla="*/ 573643 w 606204"/>
                <a:gd name="connsiteY65" fmla="*/ 271386 h 574043"/>
                <a:gd name="connsiteX66" fmla="*/ 606202 w 606204"/>
                <a:gd name="connsiteY66" fmla="*/ 309218 h 574043"/>
                <a:gd name="connsiteX67" fmla="*/ 606202 w 606204"/>
                <a:gd name="connsiteY67" fmla="*/ 315839 h 574043"/>
                <a:gd name="connsiteX68" fmla="*/ 577313 w 606204"/>
                <a:gd name="connsiteY68" fmla="*/ 368567 h 574043"/>
                <a:gd name="connsiteX69" fmla="*/ 580983 w 606204"/>
                <a:gd name="connsiteY69" fmla="*/ 384882 h 574043"/>
                <a:gd name="connsiteX70" fmla="*/ 580983 w 606204"/>
                <a:gd name="connsiteY70" fmla="*/ 393040 h 574043"/>
                <a:gd name="connsiteX71" fmla="*/ 554817 w 606204"/>
                <a:gd name="connsiteY71" fmla="*/ 443522 h 574043"/>
                <a:gd name="connsiteX72" fmla="*/ 555646 w 606204"/>
                <a:gd name="connsiteY72" fmla="*/ 447896 h 574043"/>
                <a:gd name="connsiteX73" fmla="*/ 555646 w 606204"/>
                <a:gd name="connsiteY73" fmla="*/ 454162 h 574043"/>
                <a:gd name="connsiteX74" fmla="*/ 488514 w 606204"/>
                <a:gd name="connsiteY74" fmla="*/ 529827 h 574043"/>
                <a:gd name="connsiteX75" fmla="*/ 360998 w 606204"/>
                <a:gd name="connsiteY75" fmla="*/ 544369 h 574043"/>
                <a:gd name="connsiteX76" fmla="*/ 270068 w 606204"/>
                <a:gd name="connsiteY76" fmla="*/ 537748 h 574043"/>
                <a:gd name="connsiteX77" fmla="*/ 226734 w 606204"/>
                <a:gd name="connsiteY77" fmla="*/ 526989 h 574043"/>
                <a:gd name="connsiteX78" fmla="*/ 199147 w 606204"/>
                <a:gd name="connsiteY78" fmla="*/ 523561 h 574043"/>
                <a:gd name="connsiteX79" fmla="*/ 148591 w 606204"/>
                <a:gd name="connsiteY79" fmla="*/ 523561 h 574043"/>
                <a:gd name="connsiteX80" fmla="*/ 75775 w 606204"/>
                <a:gd name="connsiteY80" fmla="*/ 574043 h 574043"/>
                <a:gd name="connsiteX81" fmla="*/ 12669 w 606204"/>
                <a:gd name="connsiteY81" fmla="*/ 574043 h 574043"/>
                <a:gd name="connsiteX82" fmla="*/ 0 w 606204"/>
                <a:gd name="connsiteY82" fmla="*/ 561393 h 574043"/>
                <a:gd name="connsiteX83" fmla="*/ 12669 w 606204"/>
                <a:gd name="connsiteY83" fmla="*/ 548743 h 574043"/>
                <a:gd name="connsiteX84" fmla="*/ 75775 w 606204"/>
                <a:gd name="connsiteY84" fmla="*/ 548743 h 574043"/>
                <a:gd name="connsiteX85" fmla="*/ 126332 w 606204"/>
                <a:gd name="connsiteY85" fmla="*/ 498379 h 574043"/>
                <a:gd name="connsiteX86" fmla="*/ 126332 w 606204"/>
                <a:gd name="connsiteY86" fmla="*/ 271386 h 574043"/>
                <a:gd name="connsiteX87" fmla="*/ 75775 w 606204"/>
                <a:gd name="connsiteY87" fmla="*/ 220904 h 574043"/>
                <a:gd name="connsiteX88" fmla="*/ 75775 w 606204"/>
                <a:gd name="connsiteY88" fmla="*/ 435246 h 574043"/>
                <a:gd name="connsiteX89" fmla="*/ 63107 w 606204"/>
                <a:gd name="connsiteY89" fmla="*/ 447896 h 574043"/>
                <a:gd name="connsiteX90" fmla="*/ 50556 w 606204"/>
                <a:gd name="connsiteY90" fmla="*/ 435246 h 574043"/>
                <a:gd name="connsiteX91" fmla="*/ 50556 w 606204"/>
                <a:gd name="connsiteY91" fmla="*/ 220904 h 574043"/>
                <a:gd name="connsiteX92" fmla="*/ 12669 w 606204"/>
                <a:gd name="connsiteY92" fmla="*/ 220904 h 574043"/>
                <a:gd name="connsiteX93" fmla="*/ 0 w 606204"/>
                <a:gd name="connsiteY93" fmla="*/ 208254 h 574043"/>
                <a:gd name="connsiteX94" fmla="*/ 12669 w 606204"/>
                <a:gd name="connsiteY94" fmla="*/ 195722 h 574043"/>
                <a:gd name="connsiteX95" fmla="*/ 75775 w 606204"/>
                <a:gd name="connsiteY95" fmla="*/ 195722 h 574043"/>
                <a:gd name="connsiteX96" fmla="*/ 137580 w 606204"/>
                <a:gd name="connsiteY96" fmla="*/ 220904 h 574043"/>
                <a:gd name="connsiteX97" fmla="*/ 138882 w 606204"/>
                <a:gd name="connsiteY97" fmla="*/ 220904 h 574043"/>
                <a:gd name="connsiteX98" fmla="*/ 186123 w 606204"/>
                <a:gd name="connsiteY98" fmla="*/ 220904 h 574043"/>
                <a:gd name="connsiteX99" fmla="*/ 218564 w 606204"/>
                <a:gd name="connsiteY99" fmla="*/ 202106 h 574043"/>
                <a:gd name="connsiteX100" fmla="*/ 263438 w 606204"/>
                <a:gd name="connsiteY100" fmla="*/ 127506 h 574043"/>
                <a:gd name="connsiteX101" fmla="*/ 277882 w 606204"/>
                <a:gd name="connsiteY101" fmla="*/ 75487 h 574043"/>
                <a:gd name="connsiteX102" fmla="*/ 277882 w 606204"/>
                <a:gd name="connsiteY102" fmla="*/ 37655 h 574043"/>
                <a:gd name="connsiteX103" fmla="*/ 278711 w 606204"/>
                <a:gd name="connsiteY103" fmla="*/ 29852 h 574043"/>
                <a:gd name="connsiteX104" fmla="*/ 323703 w 606204"/>
                <a:gd name="connsiteY104" fmla="*/ 887 h 57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606204" h="574043">
                  <a:moveTo>
                    <a:pt x="63097" y="473064"/>
                  </a:moveTo>
                  <a:cubicBezTo>
                    <a:pt x="70094" y="473064"/>
                    <a:pt x="75787" y="478744"/>
                    <a:pt x="75787" y="485725"/>
                  </a:cubicBezTo>
                  <a:lnTo>
                    <a:pt x="75787" y="510928"/>
                  </a:lnTo>
                  <a:cubicBezTo>
                    <a:pt x="75787" y="517909"/>
                    <a:pt x="70094" y="523589"/>
                    <a:pt x="63097" y="523589"/>
                  </a:cubicBezTo>
                  <a:cubicBezTo>
                    <a:pt x="56099" y="523589"/>
                    <a:pt x="50525" y="517909"/>
                    <a:pt x="50525" y="510928"/>
                  </a:cubicBezTo>
                  <a:lnTo>
                    <a:pt x="50525" y="485725"/>
                  </a:lnTo>
                  <a:cubicBezTo>
                    <a:pt x="50525" y="478744"/>
                    <a:pt x="56099" y="473064"/>
                    <a:pt x="63097" y="473064"/>
                  </a:cubicBezTo>
                  <a:close/>
                  <a:moveTo>
                    <a:pt x="318375" y="25832"/>
                  </a:moveTo>
                  <a:cubicBezTo>
                    <a:pt x="314704" y="25004"/>
                    <a:pt x="310797" y="25950"/>
                    <a:pt x="307719" y="28315"/>
                  </a:cubicBezTo>
                  <a:cubicBezTo>
                    <a:pt x="304759" y="30679"/>
                    <a:pt x="303101" y="34344"/>
                    <a:pt x="303101" y="38127"/>
                  </a:cubicBezTo>
                  <a:lnTo>
                    <a:pt x="303101" y="75960"/>
                  </a:lnTo>
                  <a:cubicBezTo>
                    <a:pt x="302983" y="98895"/>
                    <a:pt x="296708" y="121240"/>
                    <a:pt x="284749" y="140865"/>
                  </a:cubicBezTo>
                  <a:lnTo>
                    <a:pt x="239995" y="215465"/>
                  </a:lnTo>
                  <a:cubicBezTo>
                    <a:pt x="228628" y="234263"/>
                    <a:pt x="208500" y="245849"/>
                    <a:pt x="186478" y="246086"/>
                  </a:cubicBezTo>
                  <a:lnTo>
                    <a:pt x="148591" y="246086"/>
                  </a:lnTo>
                  <a:cubicBezTo>
                    <a:pt x="150603" y="254362"/>
                    <a:pt x="151551" y="262874"/>
                    <a:pt x="151551" y="271386"/>
                  </a:cubicBezTo>
                  <a:lnTo>
                    <a:pt x="151551" y="498379"/>
                  </a:lnTo>
                  <a:lnTo>
                    <a:pt x="199147" y="498379"/>
                  </a:lnTo>
                  <a:cubicBezTo>
                    <a:pt x="210513" y="498379"/>
                    <a:pt x="221761" y="499798"/>
                    <a:pt x="232772" y="502517"/>
                  </a:cubicBezTo>
                  <a:lnTo>
                    <a:pt x="276106" y="513393"/>
                  </a:lnTo>
                  <a:cubicBezTo>
                    <a:pt x="302864" y="520014"/>
                    <a:pt x="330688" y="522024"/>
                    <a:pt x="358157" y="519305"/>
                  </a:cubicBezTo>
                  <a:lnTo>
                    <a:pt x="485672" y="505354"/>
                  </a:lnTo>
                  <a:cubicBezTo>
                    <a:pt x="511365" y="502517"/>
                    <a:pt x="530664" y="480763"/>
                    <a:pt x="530545" y="454990"/>
                  </a:cubicBezTo>
                  <a:lnTo>
                    <a:pt x="528296" y="454990"/>
                  </a:lnTo>
                  <a:lnTo>
                    <a:pt x="494671" y="460547"/>
                  </a:lnTo>
                  <a:lnTo>
                    <a:pt x="492539" y="460547"/>
                  </a:lnTo>
                  <a:cubicBezTo>
                    <a:pt x="485554" y="461138"/>
                    <a:pt x="479397" y="455936"/>
                    <a:pt x="478805" y="448961"/>
                  </a:cubicBezTo>
                  <a:cubicBezTo>
                    <a:pt x="478213" y="441985"/>
                    <a:pt x="483423" y="435838"/>
                    <a:pt x="490408" y="435246"/>
                  </a:cubicBezTo>
                  <a:lnTo>
                    <a:pt x="524033" y="430399"/>
                  </a:lnTo>
                  <a:cubicBezTo>
                    <a:pt x="542504" y="427325"/>
                    <a:pt x="555883" y="411247"/>
                    <a:pt x="555646" y="392567"/>
                  </a:cubicBezTo>
                  <a:lnTo>
                    <a:pt x="555646" y="384882"/>
                  </a:lnTo>
                  <a:cubicBezTo>
                    <a:pt x="555528" y="382518"/>
                    <a:pt x="554699" y="380272"/>
                    <a:pt x="553396" y="378380"/>
                  </a:cubicBezTo>
                  <a:lnTo>
                    <a:pt x="551976" y="378380"/>
                  </a:lnTo>
                  <a:lnTo>
                    <a:pt x="506984" y="384882"/>
                  </a:lnTo>
                  <a:lnTo>
                    <a:pt x="505208" y="384882"/>
                  </a:lnTo>
                  <a:cubicBezTo>
                    <a:pt x="498223" y="385355"/>
                    <a:pt x="492184" y="380035"/>
                    <a:pt x="491711" y="373060"/>
                  </a:cubicBezTo>
                  <a:cubicBezTo>
                    <a:pt x="491119" y="366203"/>
                    <a:pt x="496447" y="360055"/>
                    <a:pt x="503432" y="359582"/>
                  </a:cubicBezTo>
                  <a:lnTo>
                    <a:pt x="548305" y="353671"/>
                  </a:lnTo>
                  <a:cubicBezTo>
                    <a:pt x="567249" y="351070"/>
                    <a:pt x="581102" y="334873"/>
                    <a:pt x="580983" y="315839"/>
                  </a:cubicBezTo>
                  <a:lnTo>
                    <a:pt x="580983" y="309218"/>
                  </a:lnTo>
                  <a:cubicBezTo>
                    <a:pt x="580983" y="302243"/>
                    <a:pt x="575300" y="296568"/>
                    <a:pt x="568315" y="296568"/>
                  </a:cubicBezTo>
                  <a:lnTo>
                    <a:pt x="492539" y="296568"/>
                  </a:lnTo>
                  <a:cubicBezTo>
                    <a:pt x="485554" y="296568"/>
                    <a:pt x="479871" y="290893"/>
                    <a:pt x="479871" y="283918"/>
                  </a:cubicBezTo>
                  <a:cubicBezTo>
                    <a:pt x="479871" y="276943"/>
                    <a:pt x="485554" y="271386"/>
                    <a:pt x="492539" y="271386"/>
                  </a:cubicBezTo>
                  <a:lnTo>
                    <a:pt x="529835" y="271386"/>
                  </a:lnTo>
                  <a:cubicBezTo>
                    <a:pt x="543688" y="271386"/>
                    <a:pt x="555054" y="260036"/>
                    <a:pt x="555054" y="246086"/>
                  </a:cubicBezTo>
                  <a:lnTo>
                    <a:pt x="555054" y="243721"/>
                  </a:lnTo>
                  <a:cubicBezTo>
                    <a:pt x="555054" y="223505"/>
                    <a:pt x="539189" y="206953"/>
                    <a:pt x="519061" y="205889"/>
                  </a:cubicBezTo>
                  <a:lnTo>
                    <a:pt x="339686" y="196904"/>
                  </a:lnTo>
                  <a:cubicBezTo>
                    <a:pt x="332701" y="196549"/>
                    <a:pt x="327373" y="190638"/>
                    <a:pt x="327728" y="183663"/>
                  </a:cubicBezTo>
                  <a:cubicBezTo>
                    <a:pt x="328083" y="176688"/>
                    <a:pt x="334003" y="171367"/>
                    <a:pt x="340989" y="171722"/>
                  </a:cubicBezTo>
                  <a:lnTo>
                    <a:pt x="355433" y="172313"/>
                  </a:lnTo>
                  <a:lnTo>
                    <a:pt x="363958" y="124905"/>
                  </a:lnTo>
                  <a:cubicBezTo>
                    <a:pt x="368102" y="102206"/>
                    <a:pt x="364313" y="78797"/>
                    <a:pt x="353184" y="58580"/>
                  </a:cubicBezTo>
                  <a:lnTo>
                    <a:pt x="345606" y="44748"/>
                  </a:lnTo>
                  <a:cubicBezTo>
                    <a:pt x="340397" y="35054"/>
                    <a:pt x="331162" y="28197"/>
                    <a:pt x="320387" y="25832"/>
                  </a:cubicBezTo>
                  <a:close/>
                  <a:moveTo>
                    <a:pt x="323703" y="887"/>
                  </a:moveTo>
                  <a:lnTo>
                    <a:pt x="325715" y="887"/>
                  </a:lnTo>
                  <a:cubicBezTo>
                    <a:pt x="343712" y="4670"/>
                    <a:pt x="359104" y="16256"/>
                    <a:pt x="367865" y="32334"/>
                  </a:cubicBezTo>
                  <a:lnTo>
                    <a:pt x="375443" y="46285"/>
                  </a:lnTo>
                  <a:cubicBezTo>
                    <a:pt x="389296" y="71585"/>
                    <a:pt x="394032" y="100787"/>
                    <a:pt x="388822" y="129161"/>
                  </a:cubicBezTo>
                  <a:lnTo>
                    <a:pt x="380771" y="173495"/>
                  </a:lnTo>
                  <a:lnTo>
                    <a:pt x="520955" y="180589"/>
                  </a:lnTo>
                  <a:cubicBezTo>
                    <a:pt x="554580" y="182244"/>
                    <a:pt x="580983" y="210027"/>
                    <a:pt x="580983" y="243603"/>
                  </a:cubicBezTo>
                  <a:lnTo>
                    <a:pt x="580983" y="246086"/>
                  </a:lnTo>
                  <a:cubicBezTo>
                    <a:pt x="580747" y="255071"/>
                    <a:pt x="578260" y="263701"/>
                    <a:pt x="573643" y="271386"/>
                  </a:cubicBezTo>
                  <a:cubicBezTo>
                    <a:pt x="592468" y="273987"/>
                    <a:pt x="606439" y="290184"/>
                    <a:pt x="606202" y="309218"/>
                  </a:cubicBezTo>
                  <a:lnTo>
                    <a:pt x="606202" y="315839"/>
                  </a:lnTo>
                  <a:cubicBezTo>
                    <a:pt x="606084" y="337238"/>
                    <a:pt x="595191" y="356981"/>
                    <a:pt x="577313" y="368567"/>
                  </a:cubicBezTo>
                  <a:cubicBezTo>
                    <a:pt x="579681" y="373651"/>
                    <a:pt x="580983" y="379208"/>
                    <a:pt x="580983" y="384882"/>
                  </a:cubicBezTo>
                  <a:lnTo>
                    <a:pt x="580983" y="393040"/>
                  </a:lnTo>
                  <a:cubicBezTo>
                    <a:pt x="580747" y="413020"/>
                    <a:pt x="571038" y="431700"/>
                    <a:pt x="554817" y="443522"/>
                  </a:cubicBezTo>
                  <a:cubicBezTo>
                    <a:pt x="555409" y="444941"/>
                    <a:pt x="555646" y="446360"/>
                    <a:pt x="555646" y="447896"/>
                  </a:cubicBezTo>
                  <a:lnTo>
                    <a:pt x="555646" y="454162"/>
                  </a:lnTo>
                  <a:cubicBezTo>
                    <a:pt x="555883" y="492822"/>
                    <a:pt x="526993" y="525452"/>
                    <a:pt x="488514" y="529827"/>
                  </a:cubicBezTo>
                  <a:lnTo>
                    <a:pt x="360998" y="544369"/>
                  </a:lnTo>
                  <a:cubicBezTo>
                    <a:pt x="330451" y="547442"/>
                    <a:pt x="299668" y="545196"/>
                    <a:pt x="270068" y="537748"/>
                  </a:cubicBezTo>
                  <a:lnTo>
                    <a:pt x="226734" y="526989"/>
                  </a:lnTo>
                  <a:cubicBezTo>
                    <a:pt x="217736" y="524743"/>
                    <a:pt x="208500" y="523561"/>
                    <a:pt x="199147" y="523561"/>
                  </a:cubicBezTo>
                  <a:lnTo>
                    <a:pt x="148591" y="523561"/>
                  </a:lnTo>
                  <a:cubicBezTo>
                    <a:pt x="140776" y="556900"/>
                    <a:pt x="116741" y="574043"/>
                    <a:pt x="75775" y="574043"/>
                  </a:cubicBezTo>
                  <a:lnTo>
                    <a:pt x="12669" y="574043"/>
                  </a:lnTo>
                  <a:cubicBezTo>
                    <a:pt x="5683" y="574043"/>
                    <a:pt x="0" y="568368"/>
                    <a:pt x="0" y="561393"/>
                  </a:cubicBezTo>
                  <a:cubicBezTo>
                    <a:pt x="0" y="554418"/>
                    <a:pt x="5683" y="548743"/>
                    <a:pt x="12669" y="548743"/>
                  </a:cubicBezTo>
                  <a:lnTo>
                    <a:pt x="75775" y="548743"/>
                  </a:lnTo>
                  <a:cubicBezTo>
                    <a:pt x="112597" y="548743"/>
                    <a:pt x="126332" y="535147"/>
                    <a:pt x="126332" y="498379"/>
                  </a:cubicBezTo>
                  <a:lnTo>
                    <a:pt x="126332" y="271386"/>
                  </a:lnTo>
                  <a:cubicBezTo>
                    <a:pt x="126332" y="235564"/>
                    <a:pt x="111650" y="220904"/>
                    <a:pt x="75775" y="220904"/>
                  </a:cubicBezTo>
                  <a:lnTo>
                    <a:pt x="75775" y="435246"/>
                  </a:lnTo>
                  <a:cubicBezTo>
                    <a:pt x="75775" y="442222"/>
                    <a:pt x="70092" y="447896"/>
                    <a:pt x="63107" y="447896"/>
                  </a:cubicBezTo>
                  <a:cubicBezTo>
                    <a:pt x="56121" y="447896"/>
                    <a:pt x="50556" y="442222"/>
                    <a:pt x="50556" y="435246"/>
                  </a:cubicBezTo>
                  <a:lnTo>
                    <a:pt x="50556" y="220904"/>
                  </a:lnTo>
                  <a:lnTo>
                    <a:pt x="12669" y="220904"/>
                  </a:lnTo>
                  <a:cubicBezTo>
                    <a:pt x="5683" y="220904"/>
                    <a:pt x="0" y="215229"/>
                    <a:pt x="0" y="208254"/>
                  </a:cubicBezTo>
                  <a:cubicBezTo>
                    <a:pt x="0" y="201278"/>
                    <a:pt x="5683" y="195722"/>
                    <a:pt x="12669" y="195722"/>
                  </a:cubicBezTo>
                  <a:lnTo>
                    <a:pt x="75775" y="195722"/>
                  </a:lnTo>
                  <a:cubicBezTo>
                    <a:pt x="104665" y="195722"/>
                    <a:pt x="124911" y="204116"/>
                    <a:pt x="137580" y="220904"/>
                  </a:cubicBezTo>
                  <a:lnTo>
                    <a:pt x="138882" y="220904"/>
                  </a:lnTo>
                  <a:lnTo>
                    <a:pt x="186123" y="220904"/>
                  </a:lnTo>
                  <a:cubicBezTo>
                    <a:pt x="199502" y="220786"/>
                    <a:pt x="211934" y="213692"/>
                    <a:pt x="218564" y="202106"/>
                  </a:cubicBezTo>
                  <a:lnTo>
                    <a:pt x="263438" y="127506"/>
                  </a:lnTo>
                  <a:cubicBezTo>
                    <a:pt x="272909" y="111782"/>
                    <a:pt x="277882" y="93812"/>
                    <a:pt x="277882" y="75487"/>
                  </a:cubicBezTo>
                  <a:lnTo>
                    <a:pt x="277882" y="37655"/>
                  </a:lnTo>
                  <a:cubicBezTo>
                    <a:pt x="277882" y="35054"/>
                    <a:pt x="278119" y="32453"/>
                    <a:pt x="278711" y="29852"/>
                  </a:cubicBezTo>
                  <a:cubicBezTo>
                    <a:pt x="283092" y="9399"/>
                    <a:pt x="303220" y="-3606"/>
                    <a:pt x="323703" y="8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117946" y="4358640"/>
            <a:ext cx="598984" cy="598984"/>
            <a:chOff x="7212329" y="943952"/>
            <a:chExt cx="598984" cy="598984"/>
          </a:xfrm>
        </p:grpSpPr>
        <p:sp>
          <p:nvSpPr>
            <p:cNvPr id="20" name="椭圆 19"/>
            <p:cNvSpPr/>
            <p:nvPr/>
          </p:nvSpPr>
          <p:spPr>
            <a:xfrm>
              <a:off x="7212329" y="943952"/>
              <a:ext cx="598984" cy="598984"/>
            </a:xfrm>
            <a:prstGeom prst="ellipse">
              <a:avLst/>
            </a:prstGeom>
            <a:solidFill>
              <a:srgbClr val="2A3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tools_105082"/>
            <p:cNvSpPr>
              <a:spLocks noChangeAspect="1"/>
            </p:cNvSpPr>
            <p:nvPr/>
          </p:nvSpPr>
          <p:spPr bwMode="auto">
            <a:xfrm>
              <a:off x="7401457" y="1070701"/>
              <a:ext cx="220728" cy="345486"/>
            </a:xfrm>
            <a:custGeom>
              <a:avLst/>
              <a:gdLst>
                <a:gd name="connsiteX0" fmla="*/ 156425 w 385556"/>
                <a:gd name="connsiteY0" fmla="*/ 301726 h 603476"/>
                <a:gd name="connsiteX1" fmla="*/ 156425 w 385556"/>
                <a:gd name="connsiteY1" fmla="*/ 509843 h 603476"/>
                <a:gd name="connsiteX2" fmla="*/ 229302 w 385556"/>
                <a:gd name="connsiteY2" fmla="*/ 582626 h 603476"/>
                <a:gd name="connsiteX3" fmla="*/ 302179 w 385556"/>
                <a:gd name="connsiteY3" fmla="*/ 509843 h 603476"/>
                <a:gd name="connsiteX4" fmla="*/ 302179 w 385556"/>
                <a:gd name="connsiteY4" fmla="*/ 478568 h 603476"/>
                <a:gd name="connsiteX5" fmla="*/ 239740 w 385556"/>
                <a:gd name="connsiteY5" fmla="*/ 478568 h 603476"/>
                <a:gd name="connsiteX6" fmla="*/ 239740 w 385556"/>
                <a:gd name="connsiteY6" fmla="*/ 457719 h 603476"/>
                <a:gd name="connsiteX7" fmla="*/ 302179 w 385556"/>
                <a:gd name="connsiteY7" fmla="*/ 457719 h 603476"/>
                <a:gd name="connsiteX8" fmla="*/ 302179 w 385556"/>
                <a:gd name="connsiteY8" fmla="*/ 416209 h 603476"/>
                <a:gd name="connsiteX9" fmla="*/ 271054 w 385556"/>
                <a:gd name="connsiteY9" fmla="*/ 416209 h 603476"/>
                <a:gd name="connsiteX10" fmla="*/ 271054 w 385556"/>
                <a:gd name="connsiteY10" fmla="*/ 395359 h 603476"/>
                <a:gd name="connsiteX11" fmla="*/ 302179 w 385556"/>
                <a:gd name="connsiteY11" fmla="*/ 395359 h 603476"/>
                <a:gd name="connsiteX12" fmla="*/ 302179 w 385556"/>
                <a:gd name="connsiteY12" fmla="*/ 353850 h 603476"/>
                <a:gd name="connsiteX13" fmla="*/ 239740 w 385556"/>
                <a:gd name="connsiteY13" fmla="*/ 353850 h 603476"/>
                <a:gd name="connsiteX14" fmla="*/ 239740 w 385556"/>
                <a:gd name="connsiteY14" fmla="*/ 333000 h 603476"/>
                <a:gd name="connsiteX15" fmla="*/ 302179 w 385556"/>
                <a:gd name="connsiteY15" fmla="*/ 333000 h 603476"/>
                <a:gd name="connsiteX16" fmla="*/ 302179 w 385556"/>
                <a:gd name="connsiteY16" fmla="*/ 301726 h 603476"/>
                <a:gd name="connsiteX17" fmla="*/ 100249 w 385556"/>
                <a:gd name="connsiteY17" fmla="*/ 187243 h 603476"/>
                <a:gd name="connsiteX18" fmla="*/ 110687 w 385556"/>
                <a:gd name="connsiteY18" fmla="*/ 208092 h 603476"/>
                <a:gd name="connsiteX19" fmla="*/ 145987 w 385556"/>
                <a:gd name="connsiteY19" fmla="*/ 208092 h 603476"/>
                <a:gd name="connsiteX20" fmla="*/ 156425 w 385556"/>
                <a:gd name="connsiteY20" fmla="*/ 218517 h 603476"/>
                <a:gd name="connsiteX21" fmla="*/ 156425 w 385556"/>
                <a:gd name="connsiteY21" fmla="*/ 280876 h 603476"/>
                <a:gd name="connsiteX22" fmla="*/ 302179 w 385556"/>
                <a:gd name="connsiteY22" fmla="*/ 280876 h 603476"/>
                <a:gd name="connsiteX23" fmla="*/ 302179 w 385556"/>
                <a:gd name="connsiteY23" fmla="*/ 218517 h 603476"/>
                <a:gd name="connsiteX24" fmla="*/ 312617 w 385556"/>
                <a:gd name="connsiteY24" fmla="*/ 208092 h 603476"/>
                <a:gd name="connsiteX25" fmla="*/ 347917 w 385556"/>
                <a:gd name="connsiteY25" fmla="*/ 208092 h 603476"/>
                <a:gd name="connsiteX26" fmla="*/ 358355 w 385556"/>
                <a:gd name="connsiteY26" fmla="*/ 187243 h 603476"/>
                <a:gd name="connsiteX27" fmla="*/ 83548 w 385556"/>
                <a:gd name="connsiteY27" fmla="*/ 166393 h 603476"/>
                <a:gd name="connsiteX28" fmla="*/ 375245 w 385556"/>
                <a:gd name="connsiteY28" fmla="*/ 166393 h 603476"/>
                <a:gd name="connsiteX29" fmla="*/ 383975 w 385556"/>
                <a:gd name="connsiteY29" fmla="*/ 171321 h 603476"/>
                <a:gd name="connsiteX30" fmla="*/ 384545 w 385556"/>
                <a:gd name="connsiteY30" fmla="*/ 181556 h 603476"/>
                <a:gd name="connsiteX31" fmla="*/ 363669 w 385556"/>
                <a:gd name="connsiteY31" fmla="*/ 223066 h 603476"/>
                <a:gd name="connsiteX32" fmla="*/ 354369 w 385556"/>
                <a:gd name="connsiteY32" fmla="*/ 228942 h 603476"/>
                <a:gd name="connsiteX33" fmla="*/ 323055 w 385556"/>
                <a:gd name="connsiteY33" fmla="*/ 228942 h 603476"/>
                <a:gd name="connsiteX34" fmla="*/ 323055 w 385556"/>
                <a:gd name="connsiteY34" fmla="*/ 291301 h 603476"/>
                <a:gd name="connsiteX35" fmla="*/ 323055 w 385556"/>
                <a:gd name="connsiteY35" fmla="*/ 509843 h 603476"/>
                <a:gd name="connsiteX36" fmla="*/ 229302 w 385556"/>
                <a:gd name="connsiteY36" fmla="*/ 603476 h 603476"/>
                <a:gd name="connsiteX37" fmla="*/ 135549 w 385556"/>
                <a:gd name="connsiteY37" fmla="*/ 509843 h 603476"/>
                <a:gd name="connsiteX38" fmla="*/ 135549 w 385556"/>
                <a:gd name="connsiteY38" fmla="*/ 291301 h 603476"/>
                <a:gd name="connsiteX39" fmla="*/ 135549 w 385556"/>
                <a:gd name="connsiteY39" fmla="*/ 228942 h 603476"/>
                <a:gd name="connsiteX40" fmla="*/ 104235 w 385556"/>
                <a:gd name="connsiteY40" fmla="*/ 228942 h 603476"/>
                <a:gd name="connsiteX41" fmla="*/ 94935 w 385556"/>
                <a:gd name="connsiteY41" fmla="*/ 223066 h 603476"/>
                <a:gd name="connsiteX42" fmla="*/ 74059 w 385556"/>
                <a:gd name="connsiteY42" fmla="*/ 181556 h 603476"/>
                <a:gd name="connsiteX43" fmla="*/ 74629 w 385556"/>
                <a:gd name="connsiteY43" fmla="*/ 171321 h 603476"/>
                <a:gd name="connsiteX44" fmla="*/ 83548 w 385556"/>
                <a:gd name="connsiteY44" fmla="*/ 166393 h 603476"/>
                <a:gd name="connsiteX45" fmla="*/ 161559 w 385556"/>
                <a:gd name="connsiteY45" fmla="*/ 93600 h 603476"/>
                <a:gd name="connsiteX46" fmla="*/ 145993 w 385556"/>
                <a:gd name="connsiteY46" fmla="*/ 109141 h 603476"/>
                <a:gd name="connsiteX47" fmla="*/ 161559 w 385556"/>
                <a:gd name="connsiteY47" fmla="*/ 124871 h 603476"/>
                <a:gd name="connsiteX48" fmla="*/ 177315 w 385556"/>
                <a:gd name="connsiteY48" fmla="*/ 109141 h 603476"/>
                <a:gd name="connsiteX49" fmla="*/ 161559 w 385556"/>
                <a:gd name="connsiteY49" fmla="*/ 93600 h 603476"/>
                <a:gd name="connsiteX50" fmla="*/ 161559 w 385556"/>
                <a:gd name="connsiteY50" fmla="*/ 72753 h 603476"/>
                <a:gd name="connsiteX51" fmla="*/ 198006 w 385556"/>
                <a:gd name="connsiteY51" fmla="*/ 109141 h 603476"/>
                <a:gd name="connsiteX52" fmla="*/ 161559 w 385556"/>
                <a:gd name="connsiteY52" fmla="*/ 145718 h 603476"/>
                <a:gd name="connsiteX53" fmla="*/ 125112 w 385556"/>
                <a:gd name="connsiteY53" fmla="*/ 109141 h 603476"/>
                <a:gd name="connsiteX54" fmla="*/ 161559 w 385556"/>
                <a:gd name="connsiteY54" fmla="*/ 72753 h 603476"/>
                <a:gd name="connsiteX55" fmla="*/ 52207 w 385556"/>
                <a:gd name="connsiteY55" fmla="*/ 20841 h 603476"/>
                <a:gd name="connsiteX56" fmla="*/ 20883 w 385556"/>
                <a:gd name="connsiteY56" fmla="*/ 51912 h 603476"/>
                <a:gd name="connsiteX57" fmla="*/ 52207 w 385556"/>
                <a:gd name="connsiteY57" fmla="*/ 83173 h 603476"/>
                <a:gd name="connsiteX58" fmla="*/ 83532 w 385556"/>
                <a:gd name="connsiteY58" fmla="*/ 51912 h 603476"/>
                <a:gd name="connsiteX59" fmla="*/ 52207 w 385556"/>
                <a:gd name="connsiteY59" fmla="*/ 20841 h 603476"/>
                <a:gd name="connsiteX60" fmla="*/ 52207 w 385556"/>
                <a:gd name="connsiteY60" fmla="*/ 0 h 603476"/>
                <a:gd name="connsiteX61" fmla="*/ 104225 w 385556"/>
                <a:gd name="connsiteY61" fmla="*/ 51912 h 603476"/>
                <a:gd name="connsiteX62" fmla="*/ 52207 w 385556"/>
                <a:gd name="connsiteY62" fmla="*/ 104014 h 603476"/>
                <a:gd name="connsiteX63" fmla="*/ 0 w 385556"/>
                <a:gd name="connsiteY63" fmla="*/ 51912 h 603476"/>
                <a:gd name="connsiteX64" fmla="*/ 52207 w 385556"/>
                <a:gd name="connsiteY64" fmla="*/ 0 h 60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85556" h="603476">
                  <a:moveTo>
                    <a:pt x="156425" y="301726"/>
                  </a:moveTo>
                  <a:lnTo>
                    <a:pt x="156425" y="509843"/>
                  </a:lnTo>
                  <a:cubicBezTo>
                    <a:pt x="156425" y="550025"/>
                    <a:pt x="189068" y="582626"/>
                    <a:pt x="229302" y="582626"/>
                  </a:cubicBezTo>
                  <a:cubicBezTo>
                    <a:pt x="269536" y="582626"/>
                    <a:pt x="302179" y="550025"/>
                    <a:pt x="302179" y="509843"/>
                  </a:cubicBezTo>
                  <a:lnTo>
                    <a:pt x="302179" y="478568"/>
                  </a:lnTo>
                  <a:lnTo>
                    <a:pt x="239740" y="478568"/>
                  </a:lnTo>
                  <a:lnTo>
                    <a:pt x="239740" y="457719"/>
                  </a:lnTo>
                  <a:lnTo>
                    <a:pt x="302179" y="457719"/>
                  </a:lnTo>
                  <a:lnTo>
                    <a:pt x="302179" y="416209"/>
                  </a:lnTo>
                  <a:lnTo>
                    <a:pt x="271054" y="416209"/>
                  </a:lnTo>
                  <a:lnTo>
                    <a:pt x="271054" y="395359"/>
                  </a:lnTo>
                  <a:lnTo>
                    <a:pt x="302179" y="395359"/>
                  </a:lnTo>
                  <a:lnTo>
                    <a:pt x="302179" y="353850"/>
                  </a:lnTo>
                  <a:lnTo>
                    <a:pt x="239740" y="353850"/>
                  </a:lnTo>
                  <a:lnTo>
                    <a:pt x="239740" y="333000"/>
                  </a:lnTo>
                  <a:lnTo>
                    <a:pt x="302179" y="333000"/>
                  </a:lnTo>
                  <a:lnTo>
                    <a:pt x="302179" y="301726"/>
                  </a:lnTo>
                  <a:close/>
                  <a:moveTo>
                    <a:pt x="100249" y="187243"/>
                  </a:moveTo>
                  <a:lnTo>
                    <a:pt x="110687" y="208092"/>
                  </a:lnTo>
                  <a:lnTo>
                    <a:pt x="145987" y="208092"/>
                  </a:lnTo>
                  <a:cubicBezTo>
                    <a:pt x="151681" y="208092"/>
                    <a:pt x="156425" y="212831"/>
                    <a:pt x="156425" y="218517"/>
                  </a:cubicBezTo>
                  <a:lnTo>
                    <a:pt x="156425" y="280876"/>
                  </a:lnTo>
                  <a:lnTo>
                    <a:pt x="302179" y="280876"/>
                  </a:lnTo>
                  <a:lnTo>
                    <a:pt x="302179" y="218517"/>
                  </a:lnTo>
                  <a:cubicBezTo>
                    <a:pt x="302179" y="212831"/>
                    <a:pt x="306923" y="208092"/>
                    <a:pt x="312617" y="208092"/>
                  </a:cubicBezTo>
                  <a:lnTo>
                    <a:pt x="347917" y="208092"/>
                  </a:lnTo>
                  <a:lnTo>
                    <a:pt x="358355" y="187243"/>
                  </a:lnTo>
                  <a:close/>
                  <a:moveTo>
                    <a:pt x="83548" y="166393"/>
                  </a:moveTo>
                  <a:lnTo>
                    <a:pt x="375245" y="166393"/>
                  </a:lnTo>
                  <a:cubicBezTo>
                    <a:pt x="378851" y="166393"/>
                    <a:pt x="382078" y="168288"/>
                    <a:pt x="383975" y="171321"/>
                  </a:cubicBezTo>
                  <a:cubicBezTo>
                    <a:pt x="385873" y="174543"/>
                    <a:pt x="386063" y="178334"/>
                    <a:pt x="384545" y="181556"/>
                  </a:cubicBezTo>
                  <a:lnTo>
                    <a:pt x="363669" y="223066"/>
                  </a:lnTo>
                  <a:cubicBezTo>
                    <a:pt x="361961" y="226667"/>
                    <a:pt x="358355" y="228942"/>
                    <a:pt x="354369" y="228942"/>
                  </a:cubicBezTo>
                  <a:lnTo>
                    <a:pt x="323055" y="228942"/>
                  </a:lnTo>
                  <a:lnTo>
                    <a:pt x="323055" y="291301"/>
                  </a:lnTo>
                  <a:lnTo>
                    <a:pt x="323055" y="509843"/>
                  </a:lnTo>
                  <a:cubicBezTo>
                    <a:pt x="323055" y="561398"/>
                    <a:pt x="281113" y="603476"/>
                    <a:pt x="229302" y="603476"/>
                  </a:cubicBezTo>
                  <a:cubicBezTo>
                    <a:pt x="177681" y="603476"/>
                    <a:pt x="135549" y="561398"/>
                    <a:pt x="135549" y="509843"/>
                  </a:cubicBezTo>
                  <a:lnTo>
                    <a:pt x="135549" y="291301"/>
                  </a:lnTo>
                  <a:lnTo>
                    <a:pt x="135549" y="228942"/>
                  </a:lnTo>
                  <a:lnTo>
                    <a:pt x="104235" y="228942"/>
                  </a:lnTo>
                  <a:cubicBezTo>
                    <a:pt x="100439" y="228942"/>
                    <a:pt x="96833" y="226667"/>
                    <a:pt x="94935" y="223066"/>
                  </a:cubicBezTo>
                  <a:lnTo>
                    <a:pt x="74059" y="181556"/>
                  </a:lnTo>
                  <a:cubicBezTo>
                    <a:pt x="72541" y="178334"/>
                    <a:pt x="72731" y="174543"/>
                    <a:pt x="74629" y="171321"/>
                  </a:cubicBezTo>
                  <a:cubicBezTo>
                    <a:pt x="76526" y="168288"/>
                    <a:pt x="79943" y="166393"/>
                    <a:pt x="83548" y="166393"/>
                  </a:cubicBezTo>
                  <a:close/>
                  <a:moveTo>
                    <a:pt x="161559" y="93600"/>
                  </a:moveTo>
                  <a:cubicBezTo>
                    <a:pt x="153017" y="93600"/>
                    <a:pt x="145993" y="100612"/>
                    <a:pt x="145993" y="109141"/>
                  </a:cubicBezTo>
                  <a:cubicBezTo>
                    <a:pt x="145993" y="117859"/>
                    <a:pt x="153017" y="124871"/>
                    <a:pt x="161559" y="124871"/>
                  </a:cubicBezTo>
                  <a:cubicBezTo>
                    <a:pt x="170291" y="124871"/>
                    <a:pt x="177315" y="117859"/>
                    <a:pt x="177315" y="109141"/>
                  </a:cubicBezTo>
                  <a:cubicBezTo>
                    <a:pt x="177315" y="100612"/>
                    <a:pt x="170291" y="93600"/>
                    <a:pt x="161559" y="93600"/>
                  </a:cubicBezTo>
                  <a:close/>
                  <a:moveTo>
                    <a:pt x="161559" y="72753"/>
                  </a:moveTo>
                  <a:cubicBezTo>
                    <a:pt x="181681" y="72753"/>
                    <a:pt x="198006" y="89052"/>
                    <a:pt x="198006" y="109141"/>
                  </a:cubicBezTo>
                  <a:cubicBezTo>
                    <a:pt x="198006" y="129230"/>
                    <a:pt x="181681" y="145718"/>
                    <a:pt x="161559" y="145718"/>
                  </a:cubicBezTo>
                  <a:cubicBezTo>
                    <a:pt x="141437" y="145718"/>
                    <a:pt x="125112" y="129230"/>
                    <a:pt x="125112" y="109141"/>
                  </a:cubicBezTo>
                  <a:cubicBezTo>
                    <a:pt x="125112" y="89052"/>
                    <a:pt x="141437" y="72753"/>
                    <a:pt x="161559" y="72753"/>
                  </a:cubicBezTo>
                  <a:close/>
                  <a:moveTo>
                    <a:pt x="52207" y="20841"/>
                  </a:moveTo>
                  <a:cubicBezTo>
                    <a:pt x="34932" y="20841"/>
                    <a:pt x="20883" y="34861"/>
                    <a:pt x="20883" y="51912"/>
                  </a:cubicBezTo>
                  <a:cubicBezTo>
                    <a:pt x="20883" y="69153"/>
                    <a:pt x="34932" y="83173"/>
                    <a:pt x="52207" y="83173"/>
                  </a:cubicBezTo>
                  <a:cubicBezTo>
                    <a:pt x="69483" y="83173"/>
                    <a:pt x="83532" y="69153"/>
                    <a:pt x="83532" y="51912"/>
                  </a:cubicBezTo>
                  <a:cubicBezTo>
                    <a:pt x="83532" y="34861"/>
                    <a:pt x="69483" y="20841"/>
                    <a:pt x="52207" y="20841"/>
                  </a:cubicBezTo>
                  <a:close/>
                  <a:moveTo>
                    <a:pt x="52207" y="0"/>
                  </a:moveTo>
                  <a:cubicBezTo>
                    <a:pt x="80874" y="0"/>
                    <a:pt x="104225" y="23304"/>
                    <a:pt x="104225" y="51912"/>
                  </a:cubicBezTo>
                  <a:cubicBezTo>
                    <a:pt x="104225" y="80710"/>
                    <a:pt x="80874" y="104014"/>
                    <a:pt x="52207" y="104014"/>
                  </a:cubicBezTo>
                  <a:cubicBezTo>
                    <a:pt x="23541" y="104014"/>
                    <a:pt x="0" y="80710"/>
                    <a:pt x="0" y="51912"/>
                  </a:cubicBezTo>
                  <a:cubicBezTo>
                    <a:pt x="0" y="23304"/>
                    <a:pt x="23541" y="0"/>
                    <a:pt x="522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907418" y="2513207"/>
            <a:ext cx="2445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点击此处添加文本信息</a:t>
            </a:r>
          </a:p>
        </p:txBody>
      </p:sp>
      <p:sp>
        <p:nvSpPr>
          <p:cNvPr id="23" name="矩形 22"/>
          <p:cNvSpPr/>
          <p:nvPr/>
        </p:nvSpPr>
        <p:spPr>
          <a:xfrm>
            <a:off x="4287318" y="3092627"/>
            <a:ext cx="2890169" cy="1032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更改，菜单设置中功能区可以对字体大小，颜色，行距，间距进行修改。文字数字大小颜色等参考此模板。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21901" y="2513207"/>
            <a:ext cx="2445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点击此处添加文本信息</a:t>
            </a:r>
          </a:p>
        </p:txBody>
      </p:sp>
      <p:sp>
        <p:nvSpPr>
          <p:cNvPr id="25" name="矩形 24"/>
          <p:cNvSpPr/>
          <p:nvPr/>
        </p:nvSpPr>
        <p:spPr>
          <a:xfrm>
            <a:off x="8101801" y="3092627"/>
            <a:ext cx="2890169" cy="1032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更改，菜单设置中功能区可以对字体大小，颜色，行距，间距进行修改。文字数字大小颜色等参考此模板。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17147" y="4502832"/>
            <a:ext cx="2445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点击此处添加文本信息</a:t>
            </a:r>
          </a:p>
        </p:txBody>
      </p:sp>
      <p:sp>
        <p:nvSpPr>
          <p:cNvPr id="27" name="矩形 26"/>
          <p:cNvSpPr/>
          <p:nvPr/>
        </p:nvSpPr>
        <p:spPr>
          <a:xfrm>
            <a:off x="4297047" y="5082252"/>
            <a:ext cx="2890169" cy="1032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更改，菜单设置中功能区可以对字体大小，颜色，行距，间距进行修改。文字数字大小颜色等参考此模板。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15596" y="4492321"/>
            <a:ext cx="2445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点击此处添加文本信息</a:t>
            </a:r>
          </a:p>
        </p:txBody>
      </p:sp>
      <p:sp>
        <p:nvSpPr>
          <p:cNvPr id="29" name="矩形 28"/>
          <p:cNvSpPr/>
          <p:nvPr/>
        </p:nvSpPr>
        <p:spPr>
          <a:xfrm>
            <a:off x="8095496" y="5071741"/>
            <a:ext cx="2890169" cy="1032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更改，菜单设置中功能区可以对字体大小，颜色，行距，间距进行修改。文字数字大小颜色等参考此模板。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80678" y="2191199"/>
            <a:ext cx="53112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1400" spc="267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标题数字等都</a:t>
            </a:r>
            <a:endParaRPr lang="en-US" altLang="zh-CN" sz="2000" kern="1400" spc="267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  <a:p>
            <a:r>
              <a:rPr lang="zh-CN" altLang="en-US" sz="2000" kern="1400" spc="267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可以通过点击和重新输入进行更改</a:t>
            </a:r>
          </a:p>
        </p:txBody>
      </p:sp>
      <p:sp>
        <p:nvSpPr>
          <p:cNvPr id="5" name="矩形 4"/>
          <p:cNvSpPr/>
          <p:nvPr/>
        </p:nvSpPr>
        <p:spPr>
          <a:xfrm>
            <a:off x="6225872" y="3266412"/>
            <a:ext cx="4859763" cy="5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200" kern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lang="zh-CN" altLang="en-US" sz="1200" kern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39215" y="4013970"/>
            <a:ext cx="5164327" cy="5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200" kern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lang="zh-CN" altLang="en-US" sz="1200" kern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9215" y="4899259"/>
            <a:ext cx="4417847" cy="5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200" kern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lang="zh-CN" altLang="en-US" sz="1200" kern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97282" y="2304706"/>
            <a:ext cx="4167863" cy="3621567"/>
            <a:chOff x="3784142" y="1517501"/>
            <a:chExt cx="3125897" cy="2716175"/>
          </a:xfrm>
        </p:grpSpPr>
        <p:sp>
          <p:nvSpPr>
            <p:cNvPr id="9" name="íṣ1íḋé"/>
            <p:cNvSpPr/>
            <p:nvPr/>
          </p:nvSpPr>
          <p:spPr bwMode="auto">
            <a:xfrm>
              <a:off x="4554137" y="2799647"/>
              <a:ext cx="2133380" cy="1384577"/>
            </a:xfrm>
            <a:custGeom>
              <a:avLst/>
              <a:gdLst/>
              <a:ahLst/>
              <a:cxnLst>
                <a:cxn ang="0">
                  <a:pos x="833" y="282"/>
                </a:cxn>
                <a:cxn ang="0">
                  <a:pos x="382" y="311"/>
                </a:cxn>
                <a:cxn ang="0">
                  <a:pos x="138" y="0"/>
                </a:cxn>
                <a:cxn ang="0">
                  <a:pos x="1" y="81"/>
                </a:cxn>
                <a:cxn ang="0">
                  <a:pos x="331" y="456"/>
                </a:cxn>
                <a:cxn ang="0">
                  <a:pos x="825" y="361"/>
                </a:cxn>
                <a:cxn ang="0">
                  <a:pos x="833" y="282"/>
                </a:cxn>
              </a:cxnLst>
              <a:rect l="0" t="0" r="r" b="b"/>
              <a:pathLst>
                <a:path w="836" h="542">
                  <a:moveTo>
                    <a:pt x="833" y="282"/>
                  </a:moveTo>
                  <a:cubicBezTo>
                    <a:pt x="746" y="366"/>
                    <a:pt x="570" y="366"/>
                    <a:pt x="382" y="311"/>
                  </a:cubicBezTo>
                  <a:cubicBezTo>
                    <a:pt x="216" y="263"/>
                    <a:pt x="144" y="103"/>
                    <a:pt x="138" y="0"/>
                  </a:cubicBezTo>
                  <a:cubicBezTo>
                    <a:pt x="119" y="19"/>
                    <a:pt x="0" y="54"/>
                    <a:pt x="1" y="81"/>
                  </a:cubicBezTo>
                  <a:cubicBezTo>
                    <a:pt x="2" y="138"/>
                    <a:pt x="107" y="371"/>
                    <a:pt x="331" y="456"/>
                  </a:cubicBezTo>
                  <a:cubicBezTo>
                    <a:pt x="556" y="542"/>
                    <a:pt x="777" y="499"/>
                    <a:pt x="825" y="361"/>
                  </a:cubicBezTo>
                  <a:cubicBezTo>
                    <a:pt x="834" y="336"/>
                    <a:pt x="836" y="309"/>
                    <a:pt x="833" y="282"/>
                  </a:cubicBezTo>
                  <a:close/>
                </a:path>
              </a:pathLst>
            </a:custGeom>
            <a:solidFill>
              <a:srgbClr val="8590D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0" name="ïSlïḋè"/>
            <p:cNvSpPr/>
            <p:nvPr/>
          </p:nvSpPr>
          <p:spPr bwMode="auto">
            <a:xfrm>
              <a:off x="5366516" y="1517501"/>
              <a:ext cx="837105" cy="2299389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19"/>
                </a:cxn>
                <a:cxn ang="0">
                  <a:pos x="181" y="451"/>
                </a:cxn>
                <a:cxn ang="0">
                  <a:pos x="0" y="884"/>
                </a:cxn>
                <a:cxn ang="0">
                  <a:pos x="74" y="903"/>
                </a:cxn>
                <a:cxn ang="0">
                  <a:pos x="328" y="451"/>
                </a:cxn>
                <a:cxn ang="0">
                  <a:pos x="74" y="0"/>
                </a:cxn>
              </a:cxnLst>
              <a:rect l="0" t="0" r="r" b="b"/>
              <a:pathLst>
                <a:path w="328" h="903">
                  <a:moveTo>
                    <a:pt x="74" y="0"/>
                  </a:moveTo>
                  <a:cubicBezTo>
                    <a:pt x="48" y="0"/>
                    <a:pt x="23" y="7"/>
                    <a:pt x="0" y="19"/>
                  </a:cubicBezTo>
                  <a:cubicBezTo>
                    <a:pt x="105" y="75"/>
                    <a:pt x="181" y="248"/>
                    <a:pt x="181" y="451"/>
                  </a:cubicBezTo>
                  <a:cubicBezTo>
                    <a:pt x="181" y="655"/>
                    <a:pt x="105" y="827"/>
                    <a:pt x="0" y="884"/>
                  </a:cubicBezTo>
                  <a:cubicBezTo>
                    <a:pt x="23" y="896"/>
                    <a:pt x="48" y="903"/>
                    <a:pt x="74" y="903"/>
                  </a:cubicBezTo>
                  <a:cubicBezTo>
                    <a:pt x="214" y="903"/>
                    <a:pt x="328" y="701"/>
                    <a:pt x="328" y="451"/>
                  </a:cubicBezTo>
                  <a:cubicBezTo>
                    <a:pt x="328" y="202"/>
                    <a:pt x="214" y="0"/>
                    <a:pt x="74" y="0"/>
                  </a:cubicBezTo>
                  <a:close/>
                </a:path>
              </a:pathLst>
            </a:custGeom>
            <a:solidFill>
              <a:srgbClr val="8590D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1" name="îS1ide"/>
            <p:cNvSpPr/>
            <p:nvPr/>
          </p:nvSpPr>
          <p:spPr bwMode="auto">
            <a:xfrm>
              <a:off x="3784142" y="2110892"/>
              <a:ext cx="2186362" cy="1532925"/>
            </a:xfrm>
            <a:custGeom>
              <a:avLst/>
              <a:gdLst/>
              <a:ahLst/>
              <a:cxnLst>
                <a:cxn ang="0">
                  <a:pos x="60" y="541"/>
                </a:cxn>
                <a:cxn ang="0">
                  <a:pos x="109" y="602"/>
                </a:cxn>
                <a:cxn ang="0">
                  <a:pos x="405" y="246"/>
                </a:cxn>
                <a:cxn ang="0">
                  <a:pos x="857" y="231"/>
                </a:cxn>
                <a:cxn ang="0">
                  <a:pos x="842" y="153"/>
                </a:cxn>
                <a:cxn ang="0">
                  <a:pos x="342" y="107"/>
                </a:cxn>
                <a:cxn ang="0">
                  <a:pos x="60" y="541"/>
                </a:cxn>
              </a:cxnLst>
              <a:rect l="0" t="0" r="r" b="b"/>
              <a:pathLst>
                <a:path w="858" h="602">
                  <a:moveTo>
                    <a:pt x="60" y="541"/>
                  </a:moveTo>
                  <a:cubicBezTo>
                    <a:pt x="71" y="565"/>
                    <a:pt x="88" y="586"/>
                    <a:pt x="109" y="602"/>
                  </a:cubicBezTo>
                  <a:cubicBezTo>
                    <a:pt x="112" y="480"/>
                    <a:pt x="229" y="334"/>
                    <a:pt x="405" y="246"/>
                  </a:cubicBezTo>
                  <a:cubicBezTo>
                    <a:pt x="581" y="159"/>
                    <a:pt x="763" y="156"/>
                    <a:pt x="857" y="231"/>
                  </a:cubicBezTo>
                  <a:cubicBezTo>
                    <a:pt x="858" y="203"/>
                    <a:pt x="853" y="177"/>
                    <a:pt x="842" y="153"/>
                  </a:cubicBezTo>
                  <a:cubicBezTo>
                    <a:pt x="781" y="20"/>
                    <a:pt x="557" y="0"/>
                    <a:pt x="342" y="107"/>
                  </a:cubicBezTo>
                  <a:cubicBezTo>
                    <a:pt x="126" y="214"/>
                    <a:pt x="0" y="408"/>
                    <a:pt x="60" y="541"/>
                  </a:cubicBezTo>
                  <a:close/>
                </a:path>
              </a:pathLst>
            </a:custGeom>
            <a:solidFill>
              <a:srgbClr val="8590D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3" name="íṩḷîḑè"/>
            <p:cNvSpPr/>
            <p:nvPr/>
          </p:nvSpPr>
          <p:spPr bwMode="auto">
            <a:xfrm>
              <a:off x="3936021" y="3340057"/>
              <a:ext cx="1942648" cy="893619"/>
            </a:xfrm>
            <a:custGeom>
              <a:avLst/>
              <a:gdLst/>
              <a:ahLst/>
              <a:cxnLst>
                <a:cxn ang="0">
                  <a:pos x="762" y="0"/>
                </a:cxn>
                <a:cxn ang="0">
                  <a:pos x="546" y="12"/>
                </a:cxn>
                <a:cxn ang="0">
                  <a:pos x="582" y="58"/>
                </a:cxn>
                <a:cxn ang="0">
                  <a:pos x="501" y="105"/>
                </a:cxn>
                <a:cxn ang="0">
                  <a:pos x="49" y="120"/>
                </a:cxn>
                <a:cxn ang="0">
                  <a:pos x="0" y="57"/>
                </a:cxn>
                <a:cxn ang="0">
                  <a:pos x="64" y="198"/>
                </a:cxn>
                <a:cxn ang="0">
                  <a:pos x="564" y="244"/>
                </a:cxn>
                <a:cxn ang="0">
                  <a:pos x="675" y="176"/>
                </a:cxn>
                <a:cxn ang="0">
                  <a:pos x="709" y="220"/>
                </a:cxn>
                <a:cxn ang="0">
                  <a:pos x="762" y="0"/>
                </a:cxn>
              </a:cxnLst>
              <a:rect l="0" t="0" r="r" b="b"/>
              <a:pathLst>
                <a:path w="762" h="351">
                  <a:moveTo>
                    <a:pt x="762" y="0"/>
                  </a:moveTo>
                  <a:cubicBezTo>
                    <a:pt x="546" y="12"/>
                    <a:pt x="546" y="12"/>
                    <a:pt x="546" y="12"/>
                  </a:cubicBezTo>
                  <a:cubicBezTo>
                    <a:pt x="582" y="58"/>
                    <a:pt x="582" y="58"/>
                    <a:pt x="582" y="58"/>
                  </a:cubicBezTo>
                  <a:cubicBezTo>
                    <a:pt x="556" y="75"/>
                    <a:pt x="529" y="91"/>
                    <a:pt x="501" y="105"/>
                  </a:cubicBezTo>
                  <a:cubicBezTo>
                    <a:pt x="324" y="192"/>
                    <a:pt x="142" y="195"/>
                    <a:pt x="49" y="120"/>
                  </a:cubicBezTo>
                  <a:cubicBezTo>
                    <a:pt x="13" y="87"/>
                    <a:pt x="0" y="57"/>
                    <a:pt x="0" y="57"/>
                  </a:cubicBezTo>
                  <a:cubicBezTo>
                    <a:pt x="0" y="57"/>
                    <a:pt x="57" y="184"/>
                    <a:pt x="64" y="198"/>
                  </a:cubicBezTo>
                  <a:cubicBezTo>
                    <a:pt x="124" y="331"/>
                    <a:pt x="348" y="351"/>
                    <a:pt x="564" y="244"/>
                  </a:cubicBezTo>
                  <a:cubicBezTo>
                    <a:pt x="604" y="224"/>
                    <a:pt x="641" y="201"/>
                    <a:pt x="675" y="176"/>
                  </a:cubicBezTo>
                  <a:cubicBezTo>
                    <a:pt x="709" y="220"/>
                    <a:pt x="709" y="220"/>
                    <a:pt x="709" y="22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353535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5" name="ïṩlîďè"/>
            <p:cNvSpPr/>
            <p:nvPr/>
          </p:nvSpPr>
          <p:spPr bwMode="auto">
            <a:xfrm>
              <a:off x="5196976" y="2089699"/>
              <a:ext cx="1713063" cy="1635356"/>
            </a:xfrm>
            <a:custGeom>
              <a:avLst/>
              <a:gdLst/>
              <a:ahLst/>
              <a:cxnLst>
                <a:cxn ang="0">
                  <a:pos x="305" y="91"/>
                </a:cxn>
                <a:cxn ang="0">
                  <a:pos x="181" y="57"/>
                </a:cxn>
                <a:cxn ang="0">
                  <a:pos x="187" y="0"/>
                </a:cxn>
                <a:cxn ang="0">
                  <a:pos x="0" y="114"/>
                </a:cxn>
                <a:cxn ang="0">
                  <a:pos x="160" y="267"/>
                </a:cxn>
                <a:cxn ang="0">
                  <a:pos x="166" y="209"/>
                </a:cxn>
                <a:cxn ang="0">
                  <a:pos x="255" y="236"/>
                </a:cxn>
                <a:cxn ang="0">
                  <a:pos x="582" y="561"/>
                </a:cxn>
                <a:cxn ang="0">
                  <a:pos x="573" y="642"/>
                </a:cxn>
                <a:cxn ang="0">
                  <a:pos x="625" y="496"/>
                </a:cxn>
                <a:cxn ang="0">
                  <a:pos x="305" y="91"/>
                </a:cxn>
              </a:cxnLst>
              <a:rect l="0" t="0" r="r" b="b"/>
              <a:pathLst>
                <a:path w="673" h="642">
                  <a:moveTo>
                    <a:pt x="305" y="91"/>
                  </a:moveTo>
                  <a:cubicBezTo>
                    <a:pt x="264" y="75"/>
                    <a:pt x="222" y="64"/>
                    <a:pt x="181" y="57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60" y="267"/>
                    <a:pt x="160" y="267"/>
                    <a:pt x="160" y="267"/>
                  </a:cubicBezTo>
                  <a:cubicBezTo>
                    <a:pt x="166" y="209"/>
                    <a:pt x="166" y="209"/>
                    <a:pt x="166" y="209"/>
                  </a:cubicBezTo>
                  <a:cubicBezTo>
                    <a:pt x="195" y="215"/>
                    <a:pt x="225" y="224"/>
                    <a:pt x="255" y="236"/>
                  </a:cubicBezTo>
                  <a:cubicBezTo>
                    <a:pt x="438" y="306"/>
                    <a:pt x="567" y="439"/>
                    <a:pt x="582" y="561"/>
                  </a:cubicBezTo>
                  <a:cubicBezTo>
                    <a:pt x="584" y="611"/>
                    <a:pt x="573" y="642"/>
                    <a:pt x="573" y="642"/>
                  </a:cubicBezTo>
                  <a:cubicBezTo>
                    <a:pt x="573" y="642"/>
                    <a:pt x="619" y="510"/>
                    <a:pt x="625" y="496"/>
                  </a:cubicBezTo>
                  <a:cubicBezTo>
                    <a:pt x="673" y="358"/>
                    <a:pt x="530" y="177"/>
                    <a:pt x="305" y="91"/>
                  </a:cubicBezTo>
                  <a:close/>
                </a:path>
              </a:pathLst>
            </a:custGeom>
            <a:solidFill>
              <a:srgbClr val="2A389C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 dirty="0"/>
            </a:p>
          </p:txBody>
        </p:sp>
        <p:sp>
          <p:nvSpPr>
            <p:cNvPr id="16" name="ïṧ1îďe"/>
            <p:cNvSpPr/>
            <p:nvPr/>
          </p:nvSpPr>
          <p:spPr bwMode="auto">
            <a:xfrm>
              <a:off x="4423448" y="1517501"/>
              <a:ext cx="1137332" cy="1893198"/>
            </a:xfrm>
            <a:custGeom>
              <a:avLst/>
              <a:gdLst/>
              <a:ahLst/>
              <a:cxnLst>
                <a:cxn ang="0">
                  <a:pos x="296" y="0"/>
                </a:cxn>
                <a:cxn ang="0">
                  <a:pos x="41" y="451"/>
                </a:cxn>
                <a:cxn ang="0">
                  <a:pos x="53" y="585"/>
                </a:cxn>
                <a:cxn ang="0">
                  <a:pos x="0" y="599"/>
                </a:cxn>
                <a:cxn ang="0">
                  <a:pos x="167" y="743"/>
                </a:cxn>
                <a:cxn ang="0">
                  <a:pos x="250" y="534"/>
                </a:cxn>
                <a:cxn ang="0">
                  <a:pos x="195" y="548"/>
                </a:cxn>
                <a:cxn ang="0">
                  <a:pos x="189" y="451"/>
                </a:cxn>
                <a:cxn ang="0">
                  <a:pos x="370" y="19"/>
                </a:cxn>
                <a:cxn ang="0">
                  <a:pos x="446" y="0"/>
                </a:cxn>
                <a:cxn ang="0">
                  <a:pos x="296" y="0"/>
                </a:cxn>
              </a:cxnLst>
              <a:rect l="0" t="0" r="r" b="b"/>
              <a:pathLst>
                <a:path w="446" h="743">
                  <a:moveTo>
                    <a:pt x="296" y="0"/>
                  </a:moveTo>
                  <a:cubicBezTo>
                    <a:pt x="155" y="0"/>
                    <a:pt x="41" y="202"/>
                    <a:pt x="41" y="451"/>
                  </a:cubicBezTo>
                  <a:cubicBezTo>
                    <a:pt x="41" y="498"/>
                    <a:pt x="45" y="543"/>
                    <a:pt x="53" y="585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67" y="743"/>
                    <a:pt x="167" y="743"/>
                    <a:pt x="167" y="743"/>
                  </a:cubicBezTo>
                  <a:cubicBezTo>
                    <a:pt x="250" y="534"/>
                    <a:pt x="250" y="534"/>
                    <a:pt x="250" y="534"/>
                  </a:cubicBezTo>
                  <a:cubicBezTo>
                    <a:pt x="195" y="548"/>
                    <a:pt x="195" y="548"/>
                    <a:pt x="195" y="548"/>
                  </a:cubicBezTo>
                  <a:cubicBezTo>
                    <a:pt x="191" y="517"/>
                    <a:pt x="189" y="485"/>
                    <a:pt x="189" y="451"/>
                  </a:cubicBezTo>
                  <a:cubicBezTo>
                    <a:pt x="189" y="248"/>
                    <a:pt x="265" y="75"/>
                    <a:pt x="370" y="19"/>
                  </a:cubicBezTo>
                  <a:cubicBezTo>
                    <a:pt x="414" y="0"/>
                    <a:pt x="446" y="0"/>
                    <a:pt x="446" y="0"/>
                  </a:cubicBezTo>
                  <a:cubicBezTo>
                    <a:pt x="446" y="0"/>
                    <a:pt x="311" y="0"/>
                    <a:pt x="296" y="0"/>
                  </a:cubicBezTo>
                  <a:close/>
                </a:path>
              </a:pathLst>
            </a:custGeom>
            <a:solidFill>
              <a:srgbClr val="2A389C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7" name="ís1ïḋê"/>
            <p:cNvSpPr/>
            <p:nvPr/>
          </p:nvSpPr>
          <p:spPr bwMode="auto">
            <a:xfrm>
              <a:off x="4612575" y="2913080"/>
              <a:ext cx="275443" cy="275443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</a:ln>
          </p:spPr>
          <p:txBody>
            <a:bodyPr vert="horz" wrap="none" lIns="121920" tIns="60960" rIns="121920" bIns="60960" anchor="ctr" anchorCtr="1" compatLnSpc="1">
              <a:normAutofit fontScale="70000" lnSpcReduction="20000"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8" name="î$ļïde"/>
            <p:cNvSpPr/>
            <p:nvPr/>
          </p:nvSpPr>
          <p:spPr bwMode="auto">
            <a:xfrm>
              <a:off x="5420542" y="2276500"/>
              <a:ext cx="275443" cy="275443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</a:ln>
          </p:spPr>
          <p:txBody>
            <a:bodyPr vert="horz" wrap="none" lIns="121920" tIns="60960" rIns="121920" bIns="60960" anchor="ctr" anchorCtr="1" compatLnSpc="1">
              <a:normAutofit fontScale="70000" lnSpcReduction="20000"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9" name="işlîḍê"/>
            <p:cNvSpPr/>
            <p:nvPr/>
          </p:nvSpPr>
          <p:spPr bwMode="auto">
            <a:xfrm>
              <a:off x="5487872" y="3433361"/>
              <a:ext cx="275443" cy="275443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</a:ln>
          </p:spPr>
          <p:txBody>
            <a:bodyPr vert="horz" wrap="none" lIns="121920" tIns="60960" rIns="121920" bIns="60960" anchor="ctr" anchorCtr="1" compatLnSpc="1">
              <a:normAutofit fontScale="70000" lnSpcReduction="20000"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20" name="tournament-trophy_14861"/>
            <p:cNvSpPr>
              <a:spLocks noChangeAspect="1"/>
            </p:cNvSpPr>
            <p:nvPr/>
          </p:nvSpPr>
          <p:spPr bwMode="auto">
            <a:xfrm>
              <a:off x="6203497" y="3236407"/>
              <a:ext cx="294972" cy="304843"/>
            </a:xfrm>
            <a:custGeom>
              <a:avLst/>
              <a:gdLst>
                <a:gd name="T0" fmla="*/ 743 w 743"/>
                <a:gd name="T1" fmla="*/ 27 h 769"/>
                <a:gd name="T2" fmla="*/ 736 w 743"/>
                <a:gd name="T3" fmla="*/ 8 h 769"/>
                <a:gd name="T4" fmla="*/ 717 w 743"/>
                <a:gd name="T5" fmla="*/ 0 h 769"/>
                <a:gd name="T6" fmla="*/ 599 w 743"/>
                <a:gd name="T7" fmla="*/ 0 h 769"/>
                <a:gd name="T8" fmla="*/ 591 w 743"/>
                <a:gd name="T9" fmla="*/ 1 h 769"/>
                <a:gd name="T10" fmla="*/ 569 w 743"/>
                <a:gd name="T11" fmla="*/ 1 h 769"/>
                <a:gd name="T12" fmla="*/ 555 w 743"/>
                <a:gd name="T13" fmla="*/ 2 h 769"/>
                <a:gd name="T14" fmla="*/ 184 w 743"/>
                <a:gd name="T15" fmla="*/ 2 h 769"/>
                <a:gd name="T16" fmla="*/ 171 w 743"/>
                <a:gd name="T17" fmla="*/ 1 h 769"/>
                <a:gd name="T18" fmla="*/ 152 w 743"/>
                <a:gd name="T19" fmla="*/ 1 h 769"/>
                <a:gd name="T20" fmla="*/ 144 w 743"/>
                <a:gd name="T21" fmla="*/ 0 h 769"/>
                <a:gd name="T22" fmla="*/ 26 w 743"/>
                <a:gd name="T23" fmla="*/ 0 h 769"/>
                <a:gd name="T24" fmla="*/ 8 w 743"/>
                <a:gd name="T25" fmla="*/ 8 h 769"/>
                <a:gd name="T26" fmla="*/ 0 w 743"/>
                <a:gd name="T27" fmla="*/ 27 h 769"/>
                <a:gd name="T28" fmla="*/ 118 w 743"/>
                <a:gd name="T29" fmla="*/ 266 h 769"/>
                <a:gd name="T30" fmla="*/ 118 w 743"/>
                <a:gd name="T31" fmla="*/ 267 h 769"/>
                <a:gd name="T32" fmla="*/ 118 w 743"/>
                <a:gd name="T33" fmla="*/ 270 h 769"/>
                <a:gd name="T34" fmla="*/ 342 w 743"/>
                <a:gd name="T35" fmla="*/ 511 h 769"/>
                <a:gd name="T36" fmla="*/ 342 w 743"/>
                <a:gd name="T37" fmla="*/ 713 h 769"/>
                <a:gd name="T38" fmla="*/ 242 w 743"/>
                <a:gd name="T39" fmla="*/ 713 h 769"/>
                <a:gd name="T40" fmla="*/ 228 w 743"/>
                <a:gd name="T41" fmla="*/ 727 h 769"/>
                <a:gd name="T42" fmla="*/ 228 w 743"/>
                <a:gd name="T43" fmla="*/ 756 h 769"/>
                <a:gd name="T44" fmla="*/ 242 w 743"/>
                <a:gd name="T45" fmla="*/ 769 h 769"/>
                <a:gd name="T46" fmla="*/ 498 w 743"/>
                <a:gd name="T47" fmla="*/ 769 h 769"/>
                <a:gd name="T48" fmla="*/ 511 w 743"/>
                <a:gd name="T49" fmla="*/ 756 h 769"/>
                <a:gd name="T50" fmla="*/ 511 w 743"/>
                <a:gd name="T51" fmla="*/ 727 h 769"/>
                <a:gd name="T52" fmla="*/ 498 w 743"/>
                <a:gd name="T53" fmla="*/ 713 h 769"/>
                <a:gd name="T54" fmla="*/ 398 w 743"/>
                <a:gd name="T55" fmla="*/ 713 h 769"/>
                <a:gd name="T56" fmla="*/ 398 w 743"/>
                <a:gd name="T57" fmla="*/ 511 h 769"/>
                <a:gd name="T58" fmla="*/ 621 w 743"/>
                <a:gd name="T59" fmla="*/ 279 h 769"/>
                <a:gd name="T60" fmla="*/ 623 w 743"/>
                <a:gd name="T61" fmla="*/ 271 h 769"/>
                <a:gd name="T62" fmla="*/ 623 w 743"/>
                <a:gd name="T63" fmla="*/ 266 h 769"/>
                <a:gd name="T64" fmla="*/ 743 w 743"/>
                <a:gd name="T65" fmla="*/ 27 h 769"/>
                <a:gd name="T66" fmla="*/ 370 w 743"/>
                <a:gd name="T67" fmla="*/ 457 h 769"/>
                <a:gd name="T68" fmla="*/ 174 w 743"/>
                <a:gd name="T69" fmla="*/ 261 h 769"/>
                <a:gd name="T70" fmla="*/ 174 w 743"/>
                <a:gd name="T71" fmla="*/ 58 h 769"/>
                <a:gd name="T72" fmla="*/ 566 w 743"/>
                <a:gd name="T73" fmla="*/ 58 h 769"/>
                <a:gd name="T74" fmla="*/ 566 w 743"/>
                <a:gd name="T75" fmla="*/ 261 h 769"/>
                <a:gd name="T76" fmla="*/ 370 w 743"/>
                <a:gd name="T77" fmla="*/ 457 h 769"/>
                <a:gd name="T78" fmla="*/ 118 w 743"/>
                <a:gd name="T79" fmla="*/ 209 h 769"/>
                <a:gd name="T80" fmla="*/ 55 w 743"/>
                <a:gd name="T81" fmla="*/ 53 h 769"/>
                <a:gd name="T82" fmla="*/ 118 w 743"/>
                <a:gd name="T83" fmla="*/ 53 h 769"/>
                <a:gd name="T84" fmla="*/ 118 w 743"/>
                <a:gd name="T85" fmla="*/ 209 h 769"/>
                <a:gd name="T86" fmla="*/ 626 w 743"/>
                <a:gd name="T87" fmla="*/ 209 h 769"/>
                <a:gd name="T88" fmla="*/ 626 w 743"/>
                <a:gd name="T89" fmla="*/ 53 h 769"/>
                <a:gd name="T90" fmla="*/ 688 w 743"/>
                <a:gd name="T91" fmla="*/ 53 h 769"/>
                <a:gd name="T92" fmla="*/ 626 w 743"/>
                <a:gd name="T93" fmla="*/ 20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3" h="769">
                  <a:moveTo>
                    <a:pt x="743" y="27"/>
                  </a:moveTo>
                  <a:cubicBezTo>
                    <a:pt x="743" y="20"/>
                    <a:pt x="741" y="13"/>
                    <a:pt x="736" y="8"/>
                  </a:cubicBezTo>
                  <a:cubicBezTo>
                    <a:pt x="731" y="3"/>
                    <a:pt x="724" y="0"/>
                    <a:pt x="717" y="0"/>
                  </a:cubicBezTo>
                  <a:lnTo>
                    <a:pt x="599" y="0"/>
                  </a:lnTo>
                  <a:cubicBezTo>
                    <a:pt x="596" y="0"/>
                    <a:pt x="594" y="0"/>
                    <a:pt x="591" y="1"/>
                  </a:cubicBezTo>
                  <a:lnTo>
                    <a:pt x="569" y="1"/>
                  </a:lnTo>
                  <a:cubicBezTo>
                    <a:pt x="565" y="1"/>
                    <a:pt x="560" y="1"/>
                    <a:pt x="555" y="2"/>
                  </a:cubicBezTo>
                  <a:lnTo>
                    <a:pt x="184" y="2"/>
                  </a:lnTo>
                  <a:cubicBezTo>
                    <a:pt x="179" y="1"/>
                    <a:pt x="175" y="1"/>
                    <a:pt x="171" y="1"/>
                  </a:cubicBezTo>
                  <a:lnTo>
                    <a:pt x="152" y="1"/>
                  </a:lnTo>
                  <a:cubicBezTo>
                    <a:pt x="149" y="0"/>
                    <a:pt x="147" y="0"/>
                    <a:pt x="144" y="0"/>
                  </a:cubicBezTo>
                  <a:lnTo>
                    <a:pt x="26" y="0"/>
                  </a:ln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6"/>
                    <a:pt x="3" y="239"/>
                    <a:pt x="118" y="266"/>
                  </a:cubicBezTo>
                  <a:lnTo>
                    <a:pt x="118" y="267"/>
                  </a:lnTo>
                  <a:cubicBezTo>
                    <a:pt x="118" y="268"/>
                    <a:pt x="118" y="269"/>
                    <a:pt x="118" y="270"/>
                  </a:cubicBezTo>
                  <a:cubicBezTo>
                    <a:pt x="123" y="394"/>
                    <a:pt x="220" y="497"/>
                    <a:pt x="342" y="511"/>
                  </a:cubicBezTo>
                  <a:lnTo>
                    <a:pt x="342" y="713"/>
                  </a:lnTo>
                  <a:lnTo>
                    <a:pt x="242" y="713"/>
                  </a:lnTo>
                  <a:cubicBezTo>
                    <a:pt x="234" y="713"/>
                    <a:pt x="228" y="719"/>
                    <a:pt x="228" y="727"/>
                  </a:cubicBezTo>
                  <a:lnTo>
                    <a:pt x="228" y="756"/>
                  </a:lnTo>
                  <a:cubicBezTo>
                    <a:pt x="228" y="763"/>
                    <a:pt x="234" y="769"/>
                    <a:pt x="242" y="769"/>
                  </a:cubicBezTo>
                  <a:lnTo>
                    <a:pt x="498" y="769"/>
                  </a:lnTo>
                  <a:cubicBezTo>
                    <a:pt x="505" y="769"/>
                    <a:pt x="511" y="763"/>
                    <a:pt x="511" y="756"/>
                  </a:cubicBezTo>
                  <a:lnTo>
                    <a:pt x="511" y="727"/>
                  </a:lnTo>
                  <a:cubicBezTo>
                    <a:pt x="511" y="719"/>
                    <a:pt x="505" y="713"/>
                    <a:pt x="498" y="713"/>
                  </a:cubicBezTo>
                  <a:lnTo>
                    <a:pt x="398" y="713"/>
                  </a:lnTo>
                  <a:lnTo>
                    <a:pt x="398" y="511"/>
                  </a:lnTo>
                  <a:cubicBezTo>
                    <a:pt x="519" y="498"/>
                    <a:pt x="612" y="401"/>
                    <a:pt x="621" y="279"/>
                  </a:cubicBezTo>
                  <a:cubicBezTo>
                    <a:pt x="622" y="277"/>
                    <a:pt x="623" y="274"/>
                    <a:pt x="623" y="271"/>
                  </a:cubicBezTo>
                  <a:lnTo>
                    <a:pt x="623" y="266"/>
                  </a:lnTo>
                  <a:cubicBezTo>
                    <a:pt x="740" y="242"/>
                    <a:pt x="743" y="36"/>
                    <a:pt x="743" y="27"/>
                  </a:cubicBezTo>
                  <a:close/>
                  <a:moveTo>
                    <a:pt x="370" y="457"/>
                  </a:moveTo>
                  <a:cubicBezTo>
                    <a:pt x="262" y="457"/>
                    <a:pt x="174" y="369"/>
                    <a:pt x="174" y="261"/>
                  </a:cubicBezTo>
                  <a:lnTo>
                    <a:pt x="174" y="58"/>
                  </a:lnTo>
                  <a:lnTo>
                    <a:pt x="566" y="58"/>
                  </a:lnTo>
                  <a:lnTo>
                    <a:pt x="566" y="261"/>
                  </a:lnTo>
                  <a:cubicBezTo>
                    <a:pt x="566" y="369"/>
                    <a:pt x="478" y="457"/>
                    <a:pt x="370" y="457"/>
                  </a:cubicBezTo>
                  <a:close/>
                  <a:moveTo>
                    <a:pt x="118" y="209"/>
                  </a:moveTo>
                  <a:cubicBezTo>
                    <a:pt x="73" y="184"/>
                    <a:pt x="59" y="98"/>
                    <a:pt x="55" y="53"/>
                  </a:cubicBezTo>
                  <a:lnTo>
                    <a:pt x="118" y="53"/>
                  </a:lnTo>
                  <a:lnTo>
                    <a:pt x="118" y="209"/>
                  </a:lnTo>
                  <a:close/>
                  <a:moveTo>
                    <a:pt x="626" y="209"/>
                  </a:moveTo>
                  <a:lnTo>
                    <a:pt x="626" y="53"/>
                  </a:lnTo>
                  <a:lnTo>
                    <a:pt x="688" y="53"/>
                  </a:lnTo>
                  <a:cubicBezTo>
                    <a:pt x="684" y="98"/>
                    <a:pt x="670" y="184"/>
                    <a:pt x="626" y="209"/>
                  </a:cubicBezTo>
                  <a:close/>
                </a:path>
              </a:pathLst>
            </a:custGeom>
            <a:solidFill>
              <a:srgbClr val="2A389C"/>
            </a:solidFill>
            <a:ln>
              <a:noFill/>
            </a:ln>
          </p:spPr>
        </p:sp>
        <p:sp>
          <p:nvSpPr>
            <p:cNvPr id="21" name="tournament-trophy_14861"/>
            <p:cNvSpPr>
              <a:spLocks noChangeAspect="1"/>
            </p:cNvSpPr>
            <p:nvPr/>
          </p:nvSpPr>
          <p:spPr bwMode="auto">
            <a:xfrm>
              <a:off x="5245286" y="1812560"/>
              <a:ext cx="304843" cy="218762"/>
            </a:xfrm>
            <a:custGeom>
              <a:avLst/>
              <a:gdLst>
                <a:gd name="connsiteX0" fmla="*/ 533228 w 606862"/>
                <a:gd name="connsiteY0" fmla="*/ 69781 h 435499"/>
                <a:gd name="connsiteX1" fmla="*/ 528214 w 606862"/>
                <a:gd name="connsiteY1" fmla="*/ 81924 h 435499"/>
                <a:gd name="connsiteX2" fmla="*/ 515122 w 606862"/>
                <a:gd name="connsiteY2" fmla="*/ 82851 h 435499"/>
                <a:gd name="connsiteX3" fmla="*/ 513543 w 606862"/>
                <a:gd name="connsiteY3" fmla="*/ 87671 h 435499"/>
                <a:gd name="connsiteX4" fmla="*/ 523571 w 606862"/>
                <a:gd name="connsiteY4" fmla="*/ 96107 h 435499"/>
                <a:gd name="connsiteX5" fmla="*/ 520414 w 606862"/>
                <a:gd name="connsiteY5" fmla="*/ 108806 h 435499"/>
                <a:gd name="connsiteX6" fmla="*/ 524500 w 606862"/>
                <a:gd name="connsiteY6" fmla="*/ 111773 h 435499"/>
                <a:gd name="connsiteX7" fmla="*/ 535643 w 606862"/>
                <a:gd name="connsiteY7" fmla="*/ 104913 h 435499"/>
                <a:gd name="connsiteX8" fmla="*/ 546785 w 606862"/>
                <a:gd name="connsiteY8" fmla="*/ 111773 h 435499"/>
                <a:gd name="connsiteX9" fmla="*/ 550871 w 606862"/>
                <a:gd name="connsiteY9" fmla="*/ 108806 h 435499"/>
                <a:gd name="connsiteX10" fmla="*/ 547807 w 606862"/>
                <a:gd name="connsiteY10" fmla="*/ 96107 h 435499"/>
                <a:gd name="connsiteX11" fmla="*/ 557835 w 606862"/>
                <a:gd name="connsiteY11" fmla="*/ 87671 h 435499"/>
                <a:gd name="connsiteX12" fmla="*/ 556349 w 606862"/>
                <a:gd name="connsiteY12" fmla="*/ 82851 h 435499"/>
                <a:gd name="connsiteX13" fmla="*/ 543257 w 606862"/>
                <a:gd name="connsiteY13" fmla="*/ 81924 h 435499"/>
                <a:gd name="connsiteX14" fmla="*/ 538242 w 606862"/>
                <a:gd name="connsiteY14" fmla="*/ 69781 h 435499"/>
                <a:gd name="connsiteX15" fmla="*/ 533228 w 606862"/>
                <a:gd name="connsiteY15" fmla="*/ 69781 h 435499"/>
                <a:gd name="connsiteX16" fmla="*/ 474173 w 606862"/>
                <a:gd name="connsiteY16" fmla="*/ 69781 h 435499"/>
                <a:gd name="connsiteX17" fmla="*/ 469159 w 606862"/>
                <a:gd name="connsiteY17" fmla="*/ 81924 h 435499"/>
                <a:gd name="connsiteX18" fmla="*/ 456066 w 606862"/>
                <a:gd name="connsiteY18" fmla="*/ 82851 h 435499"/>
                <a:gd name="connsiteX19" fmla="*/ 454488 w 606862"/>
                <a:gd name="connsiteY19" fmla="*/ 87671 h 435499"/>
                <a:gd name="connsiteX20" fmla="*/ 464516 w 606862"/>
                <a:gd name="connsiteY20" fmla="*/ 96107 h 435499"/>
                <a:gd name="connsiteX21" fmla="*/ 461359 w 606862"/>
                <a:gd name="connsiteY21" fmla="*/ 108806 h 435499"/>
                <a:gd name="connsiteX22" fmla="*/ 465445 w 606862"/>
                <a:gd name="connsiteY22" fmla="*/ 111773 h 435499"/>
                <a:gd name="connsiteX23" fmla="*/ 476587 w 606862"/>
                <a:gd name="connsiteY23" fmla="*/ 104913 h 435499"/>
                <a:gd name="connsiteX24" fmla="*/ 487730 w 606862"/>
                <a:gd name="connsiteY24" fmla="*/ 111773 h 435499"/>
                <a:gd name="connsiteX25" fmla="*/ 491815 w 606862"/>
                <a:gd name="connsiteY25" fmla="*/ 108806 h 435499"/>
                <a:gd name="connsiteX26" fmla="*/ 488751 w 606862"/>
                <a:gd name="connsiteY26" fmla="*/ 96107 h 435499"/>
                <a:gd name="connsiteX27" fmla="*/ 498779 w 606862"/>
                <a:gd name="connsiteY27" fmla="*/ 87671 h 435499"/>
                <a:gd name="connsiteX28" fmla="*/ 497294 w 606862"/>
                <a:gd name="connsiteY28" fmla="*/ 82851 h 435499"/>
                <a:gd name="connsiteX29" fmla="*/ 484201 w 606862"/>
                <a:gd name="connsiteY29" fmla="*/ 81924 h 435499"/>
                <a:gd name="connsiteX30" fmla="*/ 479187 w 606862"/>
                <a:gd name="connsiteY30" fmla="*/ 69781 h 435499"/>
                <a:gd name="connsiteX31" fmla="*/ 474173 w 606862"/>
                <a:gd name="connsiteY31" fmla="*/ 69781 h 435499"/>
                <a:gd name="connsiteX32" fmla="*/ 415117 w 606862"/>
                <a:gd name="connsiteY32" fmla="*/ 69781 h 435499"/>
                <a:gd name="connsiteX33" fmla="*/ 410103 w 606862"/>
                <a:gd name="connsiteY33" fmla="*/ 81924 h 435499"/>
                <a:gd name="connsiteX34" fmla="*/ 397011 w 606862"/>
                <a:gd name="connsiteY34" fmla="*/ 82851 h 435499"/>
                <a:gd name="connsiteX35" fmla="*/ 395432 w 606862"/>
                <a:gd name="connsiteY35" fmla="*/ 87671 h 435499"/>
                <a:gd name="connsiteX36" fmla="*/ 405460 w 606862"/>
                <a:gd name="connsiteY36" fmla="*/ 96107 h 435499"/>
                <a:gd name="connsiteX37" fmla="*/ 402303 w 606862"/>
                <a:gd name="connsiteY37" fmla="*/ 108806 h 435499"/>
                <a:gd name="connsiteX38" fmla="*/ 406389 w 606862"/>
                <a:gd name="connsiteY38" fmla="*/ 111773 h 435499"/>
                <a:gd name="connsiteX39" fmla="*/ 417532 w 606862"/>
                <a:gd name="connsiteY39" fmla="*/ 104913 h 435499"/>
                <a:gd name="connsiteX40" fmla="*/ 428674 w 606862"/>
                <a:gd name="connsiteY40" fmla="*/ 111773 h 435499"/>
                <a:gd name="connsiteX41" fmla="*/ 432760 w 606862"/>
                <a:gd name="connsiteY41" fmla="*/ 108806 h 435499"/>
                <a:gd name="connsiteX42" fmla="*/ 429696 w 606862"/>
                <a:gd name="connsiteY42" fmla="*/ 96107 h 435499"/>
                <a:gd name="connsiteX43" fmla="*/ 439724 w 606862"/>
                <a:gd name="connsiteY43" fmla="*/ 87671 h 435499"/>
                <a:gd name="connsiteX44" fmla="*/ 438238 w 606862"/>
                <a:gd name="connsiteY44" fmla="*/ 82851 h 435499"/>
                <a:gd name="connsiteX45" fmla="*/ 425146 w 606862"/>
                <a:gd name="connsiteY45" fmla="*/ 81924 h 435499"/>
                <a:gd name="connsiteX46" fmla="*/ 420132 w 606862"/>
                <a:gd name="connsiteY46" fmla="*/ 69781 h 435499"/>
                <a:gd name="connsiteX47" fmla="*/ 415117 w 606862"/>
                <a:gd name="connsiteY47" fmla="*/ 69781 h 435499"/>
                <a:gd name="connsiteX48" fmla="*/ 436010 w 606862"/>
                <a:gd name="connsiteY48" fmla="*/ 3780 h 435499"/>
                <a:gd name="connsiteX49" fmla="*/ 517257 w 606862"/>
                <a:gd name="connsiteY49" fmla="*/ 3780 h 435499"/>
                <a:gd name="connsiteX50" fmla="*/ 606862 w 606862"/>
                <a:gd name="connsiteY50" fmla="*/ 93140 h 435499"/>
                <a:gd name="connsiteX51" fmla="*/ 517257 w 606862"/>
                <a:gd name="connsiteY51" fmla="*/ 182594 h 435499"/>
                <a:gd name="connsiteX52" fmla="*/ 456438 w 606862"/>
                <a:gd name="connsiteY52" fmla="*/ 182594 h 435499"/>
                <a:gd name="connsiteX53" fmla="*/ 415210 w 606862"/>
                <a:gd name="connsiteY53" fmla="*/ 223751 h 435499"/>
                <a:gd name="connsiteX54" fmla="*/ 407689 w 606862"/>
                <a:gd name="connsiteY54" fmla="*/ 220692 h 435499"/>
                <a:gd name="connsiteX55" fmla="*/ 407689 w 606862"/>
                <a:gd name="connsiteY55" fmla="*/ 178051 h 435499"/>
                <a:gd name="connsiteX56" fmla="*/ 346405 w 606862"/>
                <a:gd name="connsiteY56" fmla="*/ 93233 h 435499"/>
                <a:gd name="connsiteX57" fmla="*/ 436010 w 606862"/>
                <a:gd name="connsiteY57" fmla="*/ 3780 h 435499"/>
                <a:gd name="connsiteX58" fmla="*/ 140854 w 606862"/>
                <a:gd name="connsiteY58" fmla="*/ 207 h 435499"/>
                <a:gd name="connsiteX59" fmla="*/ 216621 w 606862"/>
                <a:gd name="connsiteY59" fmla="*/ 856 h 435499"/>
                <a:gd name="connsiteX60" fmla="*/ 272145 w 606862"/>
                <a:gd name="connsiteY60" fmla="*/ 33762 h 435499"/>
                <a:gd name="connsiteX61" fmla="*/ 302693 w 606862"/>
                <a:gd name="connsiteY61" fmla="*/ 122934 h 435499"/>
                <a:gd name="connsiteX62" fmla="*/ 310400 w 606862"/>
                <a:gd name="connsiteY62" fmla="*/ 158343 h 435499"/>
                <a:gd name="connsiteX63" fmla="*/ 293130 w 606862"/>
                <a:gd name="connsiteY63" fmla="*/ 188098 h 435499"/>
                <a:gd name="connsiteX64" fmla="*/ 281152 w 606862"/>
                <a:gd name="connsiteY64" fmla="*/ 220819 h 435499"/>
                <a:gd name="connsiteX65" fmla="*/ 281152 w 606862"/>
                <a:gd name="connsiteY65" fmla="*/ 260863 h 435499"/>
                <a:gd name="connsiteX66" fmla="*/ 283287 w 606862"/>
                <a:gd name="connsiteY66" fmla="*/ 264385 h 435499"/>
                <a:gd name="connsiteX67" fmla="*/ 407057 w 606862"/>
                <a:gd name="connsiteY67" fmla="*/ 343732 h 435499"/>
                <a:gd name="connsiteX68" fmla="*/ 422192 w 606862"/>
                <a:gd name="connsiteY68" fmla="*/ 375989 h 435499"/>
                <a:gd name="connsiteX69" fmla="*/ 422192 w 606862"/>
                <a:gd name="connsiteY69" fmla="*/ 435406 h 435499"/>
                <a:gd name="connsiteX70" fmla="*/ 238533 w 606862"/>
                <a:gd name="connsiteY70" fmla="*/ 435406 h 435499"/>
                <a:gd name="connsiteX71" fmla="*/ 220520 w 606862"/>
                <a:gd name="connsiteY71" fmla="*/ 352816 h 435499"/>
                <a:gd name="connsiteX72" fmla="*/ 210957 w 606862"/>
                <a:gd name="connsiteY72" fmla="*/ 299331 h 435499"/>
                <a:gd name="connsiteX73" fmla="*/ 201393 w 606862"/>
                <a:gd name="connsiteY73" fmla="*/ 352816 h 435499"/>
                <a:gd name="connsiteX74" fmla="*/ 183566 w 606862"/>
                <a:gd name="connsiteY74" fmla="*/ 435499 h 435499"/>
                <a:gd name="connsiteX75" fmla="*/ 0 w 606862"/>
                <a:gd name="connsiteY75" fmla="*/ 435499 h 435499"/>
                <a:gd name="connsiteX76" fmla="*/ 0 w 606862"/>
                <a:gd name="connsiteY76" fmla="*/ 376082 h 435499"/>
                <a:gd name="connsiteX77" fmla="*/ 15135 w 606862"/>
                <a:gd name="connsiteY77" fmla="*/ 343824 h 435499"/>
                <a:gd name="connsiteX78" fmla="*/ 138905 w 606862"/>
                <a:gd name="connsiteY78" fmla="*/ 264478 h 435499"/>
                <a:gd name="connsiteX79" fmla="*/ 141040 w 606862"/>
                <a:gd name="connsiteY79" fmla="*/ 261049 h 435499"/>
                <a:gd name="connsiteX80" fmla="*/ 141040 w 606862"/>
                <a:gd name="connsiteY80" fmla="*/ 221005 h 435499"/>
                <a:gd name="connsiteX81" fmla="*/ 128970 w 606862"/>
                <a:gd name="connsiteY81" fmla="*/ 188191 h 435499"/>
                <a:gd name="connsiteX82" fmla="*/ 111792 w 606862"/>
                <a:gd name="connsiteY82" fmla="*/ 158436 h 435499"/>
                <a:gd name="connsiteX83" fmla="*/ 118942 w 606862"/>
                <a:gd name="connsiteY83" fmla="*/ 123120 h 435499"/>
                <a:gd name="connsiteX84" fmla="*/ 149397 w 606862"/>
                <a:gd name="connsiteY84" fmla="*/ 18560 h 435499"/>
                <a:gd name="connsiteX85" fmla="*/ 140854 w 606862"/>
                <a:gd name="connsiteY85" fmla="*/ 207 h 43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6862" h="435499">
                  <a:moveTo>
                    <a:pt x="533228" y="69781"/>
                  </a:moveTo>
                  <a:lnTo>
                    <a:pt x="528214" y="81924"/>
                  </a:lnTo>
                  <a:lnTo>
                    <a:pt x="515122" y="82851"/>
                  </a:lnTo>
                  <a:cubicBezTo>
                    <a:pt x="512615" y="83036"/>
                    <a:pt x="511686" y="86095"/>
                    <a:pt x="513543" y="87671"/>
                  </a:cubicBezTo>
                  <a:lnTo>
                    <a:pt x="523571" y="96107"/>
                  </a:lnTo>
                  <a:lnTo>
                    <a:pt x="520414" y="108806"/>
                  </a:lnTo>
                  <a:cubicBezTo>
                    <a:pt x="519857" y="111217"/>
                    <a:pt x="522457" y="113163"/>
                    <a:pt x="524500" y="111773"/>
                  </a:cubicBezTo>
                  <a:lnTo>
                    <a:pt x="535643" y="104913"/>
                  </a:lnTo>
                  <a:lnTo>
                    <a:pt x="546785" y="111773"/>
                  </a:lnTo>
                  <a:cubicBezTo>
                    <a:pt x="548921" y="113163"/>
                    <a:pt x="551521" y="111217"/>
                    <a:pt x="550871" y="108806"/>
                  </a:cubicBezTo>
                  <a:lnTo>
                    <a:pt x="547807" y="96107"/>
                  </a:lnTo>
                  <a:lnTo>
                    <a:pt x="557835" y="87671"/>
                  </a:lnTo>
                  <a:cubicBezTo>
                    <a:pt x="559785" y="86095"/>
                    <a:pt x="558856" y="83036"/>
                    <a:pt x="556349" y="82851"/>
                  </a:cubicBezTo>
                  <a:lnTo>
                    <a:pt x="543257" y="81924"/>
                  </a:lnTo>
                  <a:lnTo>
                    <a:pt x="538242" y="69781"/>
                  </a:lnTo>
                  <a:cubicBezTo>
                    <a:pt x="537407" y="67463"/>
                    <a:pt x="534157" y="67463"/>
                    <a:pt x="533228" y="69781"/>
                  </a:cubicBezTo>
                  <a:close/>
                  <a:moveTo>
                    <a:pt x="474173" y="69781"/>
                  </a:moveTo>
                  <a:lnTo>
                    <a:pt x="469159" y="81924"/>
                  </a:lnTo>
                  <a:lnTo>
                    <a:pt x="456066" y="82851"/>
                  </a:lnTo>
                  <a:cubicBezTo>
                    <a:pt x="453559" y="83036"/>
                    <a:pt x="452631" y="86095"/>
                    <a:pt x="454488" y="87671"/>
                  </a:cubicBezTo>
                  <a:lnTo>
                    <a:pt x="464516" y="96107"/>
                  </a:lnTo>
                  <a:lnTo>
                    <a:pt x="461359" y="108806"/>
                  </a:lnTo>
                  <a:cubicBezTo>
                    <a:pt x="460802" y="111217"/>
                    <a:pt x="463402" y="113163"/>
                    <a:pt x="465445" y="111773"/>
                  </a:cubicBezTo>
                  <a:lnTo>
                    <a:pt x="476587" y="104913"/>
                  </a:lnTo>
                  <a:lnTo>
                    <a:pt x="487730" y="111773"/>
                  </a:lnTo>
                  <a:cubicBezTo>
                    <a:pt x="489865" y="113163"/>
                    <a:pt x="492465" y="111217"/>
                    <a:pt x="491815" y="108806"/>
                  </a:cubicBezTo>
                  <a:lnTo>
                    <a:pt x="488751" y="96107"/>
                  </a:lnTo>
                  <a:lnTo>
                    <a:pt x="498779" y="87671"/>
                  </a:lnTo>
                  <a:cubicBezTo>
                    <a:pt x="500729" y="86095"/>
                    <a:pt x="499615" y="83036"/>
                    <a:pt x="497294" y="82851"/>
                  </a:cubicBezTo>
                  <a:lnTo>
                    <a:pt x="484201" y="81924"/>
                  </a:lnTo>
                  <a:lnTo>
                    <a:pt x="479187" y="69781"/>
                  </a:lnTo>
                  <a:cubicBezTo>
                    <a:pt x="478351" y="67463"/>
                    <a:pt x="475101" y="67463"/>
                    <a:pt x="474173" y="69781"/>
                  </a:cubicBezTo>
                  <a:close/>
                  <a:moveTo>
                    <a:pt x="415117" y="69781"/>
                  </a:moveTo>
                  <a:lnTo>
                    <a:pt x="410103" y="81924"/>
                  </a:lnTo>
                  <a:lnTo>
                    <a:pt x="397011" y="82851"/>
                  </a:lnTo>
                  <a:cubicBezTo>
                    <a:pt x="394504" y="83036"/>
                    <a:pt x="393575" y="86095"/>
                    <a:pt x="395432" y="87671"/>
                  </a:cubicBezTo>
                  <a:lnTo>
                    <a:pt x="405460" y="96107"/>
                  </a:lnTo>
                  <a:lnTo>
                    <a:pt x="402303" y="108806"/>
                  </a:lnTo>
                  <a:cubicBezTo>
                    <a:pt x="401746" y="111217"/>
                    <a:pt x="404346" y="113163"/>
                    <a:pt x="406389" y="111773"/>
                  </a:cubicBezTo>
                  <a:lnTo>
                    <a:pt x="417532" y="104913"/>
                  </a:lnTo>
                  <a:lnTo>
                    <a:pt x="428674" y="111773"/>
                  </a:lnTo>
                  <a:cubicBezTo>
                    <a:pt x="430810" y="113163"/>
                    <a:pt x="433410" y="111217"/>
                    <a:pt x="432760" y="108806"/>
                  </a:cubicBezTo>
                  <a:lnTo>
                    <a:pt x="429696" y="96107"/>
                  </a:lnTo>
                  <a:lnTo>
                    <a:pt x="439724" y="87671"/>
                  </a:lnTo>
                  <a:cubicBezTo>
                    <a:pt x="441581" y="86095"/>
                    <a:pt x="440560" y="83036"/>
                    <a:pt x="438238" y="82851"/>
                  </a:cubicBezTo>
                  <a:lnTo>
                    <a:pt x="425146" y="81924"/>
                  </a:lnTo>
                  <a:lnTo>
                    <a:pt x="420132" y="69781"/>
                  </a:lnTo>
                  <a:cubicBezTo>
                    <a:pt x="419296" y="67463"/>
                    <a:pt x="416046" y="67463"/>
                    <a:pt x="415117" y="69781"/>
                  </a:cubicBezTo>
                  <a:close/>
                  <a:moveTo>
                    <a:pt x="436010" y="3780"/>
                  </a:moveTo>
                  <a:lnTo>
                    <a:pt x="517257" y="3780"/>
                  </a:lnTo>
                  <a:cubicBezTo>
                    <a:pt x="566749" y="3780"/>
                    <a:pt x="606862" y="43825"/>
                    <a:pt x="606862" y="93140"/>
                  </a:cubicBezTo>
                  <a:cubicBezTo>
                    <a:pt x="606862" y="142548"/>
                    <a:pt x="566749" y="182594"/>
                    <a:pt x="517257" y="182594"/>
                  </a:cubicBezTo>
                  <a:lnTo>
                    <a:pt x="456438" y="182594"/>
                  </a:lnTo>
                  <a:lnTo>
                    <a:pt x="415210" y="223751"/>
                  </a:lnTo>
                  <a:cubicBezTo>
                    <a:pt x="412517" y="226625"/>
                    <a:pt x="407689" y="224678"/>
                    <a:pt x="407689" y="220692"/>
                  </a:cubicBezTo>
                  <a:lnTo>
                    <a:pt x="407689" y="178051"/>
                  </a:lnTo>
                  <a:cubicBezTo>
                    <a:pt x="372126" y="166279"/>
                    <a:pt x="346405" y="132815"/>
                    <a:pt x="346405" y="93233"/>
                  </a:cubicBezTo>
                  <a:cubicBezTo>
                    <a:pt x="346405" y="43825"/>
                    <a:pt x="386518" y="3780"/>
                    <a:pt x="436010" y="3780"/>
                  </a:cubicBezTo>
                  <a:close/>
                  <a:moveTo>
                    <a:pt x="140854" y="207"/>
                  </a:moveTo>
                  <a:cubicBezTo>
                    <a:pt x="140854" y="207"/>
                    <a:pt x="191922" y="5954"/>
                    <a:pt x="216621" y="856"/>
                  </a:cubicBezTo>
                  <a:cubicBezTo>
                    <a:pt x="241412" y="-4335"/>
                    <a:pt x="267874" y="15038"/>
                    <a:pt x="272145" y="33762"/>
                  </a:cubicBezTo>
                  <a:cubicBezTo>
                    <a:pt x="272145" y="33762"/>
                    <a:pt x="322099" y="33948"/>
                    <a:pt x="302693" y="122934"/>
                  </a:cubicBezTo>
                  <a:cubicBezTo>
                    <a:pt x="310493" y="122563"/>
                    <a:pt x="318942" y="128032"/>
                    <a:pt x="310400" y="158343"/>
                  </a:cubicBezTo>
                  <a:cubicBezTo>
                    <a:pt x="303807" y="181331"/>
                    <a:pt x="297772" y="187727"/>
                    <a:pt x="293130" y="188098"/>
                  </a:cubicBezTo>
                  <a:cubicBezTo>
                    <a:pt x="291551" y="198480"/>
                    <a:pt x="287466" y="209974"/>
                    <a:pt x="281152" y="220819"/>
                  </a:cubicBezTo>
                  <a:lnTo>
                    <a:pt x="281152" y="260863"/>
                  </a:lnTo>
                  <a:cubicBezTo>
                    <a:pt x="281152" y="262346"/>
                    <a:pt x="281895" y="263737"/>
                    <a:pt x="283287" y="264385"/>
                  </a:cubicBezTo>
                  <a:cubicBezTo>
                    <a:pt x="294987" y="270133"/>
                    <a:pt x="353204" y="299424"/>
                    <a:pt x="407057" y="343732"/>
                  </a:cubicBezTo>
                  <a:cubicBezTo>
                    <a:pt x="416714" y="351611"/>
                    <a:pt x="422192" y="363476"/>
                    <a:pt x="422192" y="375989"/>
                  </a:cubicBezTo>
                  <a:lnTo>
                    <a:pt x="422192" y="435406"/>
                  </a:lnTo>
                  <a:lnTo>
                    <a:pt x="238533" y="435406"/>
                  </a:lnTo>
                  <a:lnTo>
                    <a:pt x="220520" y="352816"/>
                  </a:lnTo>
                  <a:cubicBezTo>
                    <a:pt x="257104" y="301834"/>
                    <a:pt x="217735" y="299331"/>
                    <a:pt x="210957" y="299331"/>
                  </a:cubicBezTo>
                  <a:cubicBezTo>
                    <a:pt x="204179" y="299424"/>
                    <a:pt x="164810" y="301834"/>
                    <a:pt x="201393" y="352816"/>
                  </a:cubicBezTo>
                  <a:lnTo>
                    <a:pt x="183566" y="435499"/>
                  </a:lnTo>
                  <a:lnTo>
                    <a:pt x="0" y="435499"/>
                  </a:lnTo>
                  <a:lnTo>
                    <a:pt x="0" y="376082"/>
                  </a:lnTo>
                  <a:cubicBezTo>
                    <a:pt x="0" y="363754"/>
                    <a:pt x="5478" y="351703"/>
                    <a:pt x="15135" y="343824"/>
                  </a:cubicBezTo>
                  <a:cubicBezTo>
                    <a:pt x="68988" y="299609"/>
                    <a:pt x="127113" y="270318"/>
                    <a:pt x="138905" y="264478"/>
                  </a:cubicBezTo>
                  <a:cubicBezTo>
                    <a:pt x="140112" y="263829"/>
                    <a:pt x="141040" y="262532"/>
                    <a:pt x="141040" y="261049"/>
                  </a:cubicBezTo>
                  <a:lnTo>
                    <a:pt x="141040" y="221005"/>
                  </a:lnTo>
                  <a:cubicBezTo>
                    <a:pt x="134726" y="210067"/>
                    <a:pt x="130641" y="198573"/>
                    <a:pt x="128970" y="188191"/>
                  </a:cubicBezTo>
                  <a:cubicBezTo>
                    <a:pt x="124420" y="187820"/>
                    <a:pt x="118385" y="181424"/>
                    <a:pt x="111792" y="158436"/>
                  </a:cubicBezTo>
                  <a:cubicBezTo>
                    <a:pt x="103528" y="128867"/>
                    <a:pt x="111328" y="123120"/>
                    <a:pt x="118942" y="123120"/>
                  </a:cubicBezTo>
                  <a:cubicBezTo>
                    <a:pt x="114856" y="105786"/>
                    <a:pt x="104643" y="45813"/>
                    <a:pt x="149397" y="18560"/>
                  </a:cubicBezTo>
                  <a:cubicBezTo>
                    <a:pt x="149397" y="18560"/>
                    <a:pt x="140112" y="10960"/>
                    <a:pt x="140854" y="207"/>
                  </a:cubicBezTo>
                  <a:close/>
                </a:path>
              </a:pathLst>
            </a:custGeom>
            <a:solidFill>
              <a:srgbClr val="2A389C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2" name="tournament-trophy_14861"/>
            <p:cNvSpPr>
              <a:spLocks noChangeAspect="1"/>
            </p:cNvSpPr>
            <p:nvPr/>
          </p:nvSpPr>
          <p:spPr bwMode="auto">
            <a:xfrm>
              <a:off x="4164524" y="3371459"/>
              <a:ext cx="304843" cy="297241"/>
            </a:xfrm>
            <a:custGeom>
              <a:avLst/>
              <a:gdLst>
                <a:gd name="connsiteX0" fmla="*/ 203272 w 608415"/>
                <a:gd name="connsiteY0" fmla="*/ 297151 h 593244"/>
                <a:gd name="connsiteX1" fmla="*/ 405144 w 608415"/>
                <a:gd name="connsiteY1" fmla="*/ 297151 h 593244"/>
                <a:gd name="connsiteX2" fmla="*/ 418877 w 608415"/>
                <a:gd name="connsiteY2" fmla="*/ 310963 h 593244"/>
                <a:gd name="connsiteX3" fmla="*/ 405144 w 608415"/>
                <a:gd name="connsiteY3" fmla="*/ 324672 h 593244"/>
                <a:gd name="connsiteX4" fmla="*/ 203272 w 608415"/>
                <a:gd name="connsiteY4" fmla="*/ 324672 h 593244"/>
                <a:gd name="connsiteX5" fmla="*/ 189539 w 608415"/>
                <a:gd name="connsiteY5" fmla="*/ 310963 h 593244"/>
                <a:gd name="connsiteX6" fmla="*/ 203272 w 608415"/>
                <a:gd name="connsiteY6" fmla="*/ 297151 h 593244"/>
                <a:gd name="connsiteX7" fmla="*/ 203272 w 608415"/>
                <a:gd name="connsiteY7" fmla="*/ 222916 h 593244"/>
                <a:gd name="connsiteX8" fmla="*/ 405144 w 608415"/>
                <a:gd name="connsiteY8" fmla="*/ 222916 h 593244"/>
                <a:gd name="connsiteX9" fmla="*/ 418877 w 608415"/>
                <a:gd name="connsiteY9" fmla="*/ 236606 h 593244"/>
                <a:gd name="connsiteX10" fmla="*/ 405144 w 608415"/>
                <a:gd name="connsiteY10" fmla="*/ 250295 h 593244"/>
                <a:gd name="connsiteX11" fmla="*/ 203272 w 608415"/>
                <a:gd name="connsiteY11" fmla="*/ 250295 h 593244"/>
                <a:gd name="connsiteX12" fmla="*/ 189539 w 608415"/>
                <a:gd name="connsiteY12" fmla="*/ 236606 h 593244"/>
                <a:gd name="connsiteX13" fmla="*/ 203272 w 608415"/>
                <a:gd name="connsiteY13" fmla="*/ 222916 h 593244"/>
                <a:gd name="connsiteX14" fmla="*/ 203272 w 608415"/>
                <a:gd name="connsiteY14" fmla="*/ 148611 h 593244"/>
                <a:gd name="connsiteX15" fmla="*/ 405144 w 608415"/>
                <a:gd name="connsiteY15" fmla="*/ 148611 h 593244"/>
                <a:gd name="connsiteX16" fmla="*/ 418877 w 608415"/>
                <a:gd name="connsiteY16" fmla="*/ 162320 h 593244"/>
                <a:gd name="connsiteX17" fmla="*/ 405144 w 608415"/>
                <a:gd name="connsiteY17" fmla="*/ 176132 h 593244"/>
                <a:gd name="connsiteX18" fmla="*/ 203272 w 608415"/>
                <a:gd name="connsiteY18" fmla="*/ 176132 h 593244"/>
                <a:gd name="connsiteX19" fmla="*/ 189539 w 608415"/>
                <a:gd name="connsiteY19" fmla="*/ 162320 h 593244"/>
                <a:gd name="connsiteX20" fmla="*/ 203272 w 608415"/>
                <a:gd name="connsiteY20" fmla="*/ 148611 h 593244"/>
                <a:gd name="connsiteX21" fmla="*/ 304259 w 608415"/>
                <a:gd name="connsiteY21" fmla="*/ 27425 h 593244"/>
                <a:gd name="connsiteX22" fmla="*/ 27566 w 608415"/>
                <a:gd name="connsiteY22" fmla="*/ 236617 h 593244"/>
                <a:gd name="connsiteX23" fmla="*/ 255528 w 608415"/>
                <a:gd name="connsiteY23" fmla="*/ 442510 h 593244"/>
                <a:gd name="connsiteX24" fmla="*/ 267298 w 608415"/>
                <a:gd name="connsiteY24" fmla="*/ 453955 h 593244"/>
                <a:gd name="connsiteX25" fmla="*/ 245514 w 608415"/>
                <a:gd name="connsiteY25" fmla="*/ 561798 h 593244"/>
                <a:gd name="connsiteX26" fmla="*/ 341117 w 608415"/>
                <a:gd name="connsiteY26" fmla="*/ 454367 h 593244"/>
                <a:gd name="connsiteX27" fmla="*/ 352887 w 608415"/>
                <a:gd name="connsiteY27" fmla="*/ 442510 h 593244"/>
                <a:gd name="connsiteX28" fmla="*/ 580952 w 608415"/>
                <a:gd name="connsiteY28" fmla="*/ 236617 h 593244"/>
                <a:gd name="connsiteX29" fmla="*/ 304259 w 608415"/>
                <a:gd name="connsiteY29" fmla="*/ 27425 h 593244"/>
                <a:gd name="connsiteX30" fmla="*/ 304259 w 608415"/>
                <a:gd name="connsiteY30" fmla="*/ 0 h 593244"/>
                <a:gd name="connsiteX31" fmla="*/ 517974 w 608415"/>
                <a:gd name="connsiteY31" fmla="*/ 68150 h 593244"/>
                <a:gd name="connsiteX32" fmla="*/ 608415 w 608415"/>
                <a:gd name="connsiteY32" fmla="*/ 236617 h 593244"/>
                <a:gd name="connsiteX33" fmla="*/ 535112 w 608415"/>
                <a:gd name="connsiteY33" fmla="*/ 390857 h 593244"/>
                <a:gd name="connsiteX34" fmla="*/ 366618 w 608415"/>
                <a:gd name="connsiteY34" fmla="*/ 468286 h 593244"/>
                <a:gd name="connsiteX35" fmla="*/ 214024 w 608415"/>
                <a:gd name="connsiteY35" fmla="*/ 593244 h 593244"/>
                <a:gd name="connsiteX36" fmla="*/ 201325 w 608415"/>
                <a:gd name="connsiteY36" fmla="*/ 584687 h 593244"/>
                <a:gd name="connsiteX37" fmla="*/ 204216 w 608415"/>
                <a:gd name="connsiteY37" fmla="*/ 569737 h 593244"/>
                <a:gd name="connsiteX38" fmla="*/ 241281 w 608415"/>
                <a:gd name="connsiteY38" fmla="*/ 468183 h 593244"/>
                <a:gd name="connsiteX39" fmla="*/ 73303 w 608415"/>
                <a:gd name="connsiteY39" fmla="*/ 390857 h 593244"/>
                <a:gd name="connsiteX40" fmla="*/ 0 w 608415"/>
                <a:gd name="connsiteY40" fmla="*/ 236617 h 593244"/>
                <a:gd name="connsiteX41" fmla="*/ 90442 w 608415"/>
                <a:gd name="connsiteY41" fmla="*/ 68150 h 593244"/>
                <a:gd name="connsiteX42" fmla="*/ 304259 w 608415"/>
                <a:gd name="connsiteY42" fmla="*/ 0 h 59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8415" h="593244">
                  <a:moveTo>
                    <a:pt x="203272" y="297151"/>
                  </a:moveTo>
                  <a:lnTo>
                    <a:pt x="405144" y="297151"/>
                  </a:lnTo>
                  <a:cubicBezTo>
                    <a:pt x="412785" y="297151"/>
                    <a:pt x="418877" y="303336"/>
                    <a:pt x="418877" y="310963"/>
                  </a:cubicBezTo>
                  <a:cubicBezTo>
                    <a:pt x="418877" y="318488"/>
                    <a:pt x="412785" y="324672"/>
                    <a:pt x="405144" y="324672"/>
                  </a:cubicBezTo>
                  <a:lnTo>
                    <a:pt x="203272" y="324672"/>
                  </a:lnTo>
                  <a:cubicBezTo>
                    <a:pt x="195735" y="324672"/>
                    <a:pt x="189539" y="318488"/>
                    <a:pt x="189539" y="310963"/>
                  </a:cubicBezTo>
                  <a:cubicBezTo>
                    <a:pt x="189539" y="303336"/>
                    <a:pt x="195735" y="297151"/>
                    <a:pt x="203272" y="297151"/>
                  </a:cubicBezTo>
                  <a:close/>
                  <a:moveTo>
                    <a:pt x="203272" y="222916"/>
                  </a:moveTo>
                  <a:lnTo>
                    <a:pt x="405144" y="222916"/>
                  </a:lnTo>
                  <a:cubicBezTo>
                    <a:pt x="412785" y="222916"/>
                    <a:pt x="418877" y="228989"/>
                    <a:pt x="418877" y="236606"/>
                  </a:cubicBezTo>
                  <a:cubicBezTo>
                    <a:pt x="418877" y="244222"/>
                    <a:pt x="412785" y="250295"/>
                    <a:pt x="405144" y="250295"/>
                  </a:cubicBezTo>
                  <a:lnTo>
                    <a:pt x="203272" y="250295"/>
                  </a:lnTo>
                  <a:cubicBezTo>
                    <a:pt x="195735" y="250295"/>
                    <a:pt x="189539" y="244222"/>
                    <a:pt x="189539" y="236606"/>
                  </a:cubicBezTo>
                  <a:cubicBezTo>
                    <a:pt x="189539" y="228989"/>
                    <a:pt x="195735" y="222916"/>
                    <a:pt x="203272" y="222916"/>
                  </a:cubicBezTo>
                  <a:close/>
                  <a:moveTo>
                    <a:pt x="203272" y="148611"/>
                  </a:moveTo>
                  <a:lnTo>
                    <a:pt x="405144" y="148611"/>
                  </a:lnTo>
                  <a:cubicBezTo>
                    <a:pt x="412785" y="148611"/>
                    <a:pt x="418877" y="154796"/>
                    <a:pt x="418877" y="162320"/>
                  </a:cubicBezTo>
                  <a:cubicBezTo>
                    <a:pt x="418877" y="169948"/>
                    <a:pt x="412785" y="176132"/>
                    <a:pt x="405144" y="176132"/>
                  </a:cubicBezTo>
                  <a:lnTo>
                    <a:pt x="203272" y="176132"/>
                  </a:lnTo>
                  <a:cubicBezTo>
                    <a:pt x="195735" y="176132"/>
                    <a:pt x="189539" y="169948"/>
                    <a:pt x="189539" y="162320"/>
                  </a:cubicBezTo>
                  <a:cubicBezTo>
                    <a:pt x="189539" y="154796"/>
                    <a:pt x="195735" y="148611"/>
                    <a:pt x="203272" y="148611"/>
                  </a:cubicBezTo>
                  <a:close/>
                  <a:moveTo>
                    <a:pt x="304259" y="27425"/>
                  </a:moveTo>
                  <a:cubicBezTo>
                    <a:pt x="151665" y="27425"/>
                    <a:pt x="27566" y="121247"/>
                    <a:pt x="27566" y="236617"/>
                  </a:cubicBezTo>
                  <a:cubicBezTo>
                    <a:pt x="27566" y="338172"/>
                    <a:pt x="123376" y="424674"/>
                    <a:pt x="255528" y="442510"/>
                  </a:cubicBezTo>
                  <a:cubicBezTo>
                    <a:pt x="261516" y="443335"/>
                    <a:pt x="266266" y="447975"/>
                    <a:pt x="267298" y="453955"/>
                  </a:cubicBezTo>
                  <a:cubicBezTo>
                    <a:pt x="273493" y="491587"/>
                    <a:pt x="265440" y="529940"/>
                    <a:pt x="245514" y="561798"/>
                  </a:cubicBezTo>
                  <a:cubicBezTo>
                    <a:pt x="295380" y="549117"/>
                    <a:pt x="334200" y="507155"/>
                    <a:pt x="341117" y="454367"/>
                  </a:cubicBezTo>
                  <a:cubicBezTo>
                    <a:pt x="341840" y="448181"/>
                    <a:pt x="346692" y="443335"/>
                    <a:pt x="352887" y="442510"/>
                  </a:cubicBezTo>
                  <a:cubicBezTo>
                    <a:pt x="485039" y="424777"/>
                    <a:pt x="580952" y="338172"/>
                    <a:pt x="580952" y="236617"/>
                  </a:cubicBezTo>
                  <a:cubicBezTo>
                    <a:pt x="580952" y="121247"/>
                    <a:pt x="456750" y="27425"/>
                    <a:pt x="304259" y="27425"/>
                  </a:cubicBezTo>
                  <a:close/>
                  <a:moveTo>
                    <a:pt x="304259" y="0"/>
                  </a:moveTo>
                  <a:cubicBezTo>
                    <a:pt x="384789" y="0"/>
                    <a:pt x="460777" y="24126"/>
                    <a:pt x="517974" y="68150"/>
                  </a:cubicBezTo>
                  <a:cubicBezTo>
                    <a:pt x="576306" y="112896"/>
                    <a:pt x="608415" y="172695"/>
                    <a:pt x="608415" y="236617"/>
                  </a:cubicBezTo>
                  <a:cubicBezTo>
                    <a:pt x="608415" y="293323"/>
                    <a:pt x="582398" y="348070"/>
                    <a:pt x="535112" y="390857"/>
                  </a:cubicBezTo>
                  <a:cubicBezTo>
                    <a:pt x="491337" y="430448"/>
                    <a:pt x="431868" y="457666"/>
                    <a:pt x="366618" y="468286"/>
                  </a:cubicBezTo>
                  <a:cubicBezTo>
                    <a:pt x="352268" y="540147"/>
                    <a:pt x="288463" y="593244"/>
                    <a:pt x="214024" y="593244"/>
                  </a:cubicBezTo>
                  <a:cubicBezTo>
                    <a:pt x="208449" y="593244"/>
                    <a:pt x="203390" y="589842"/>
                    <a:pt x="201325" y="584687"/>
                  </a:cubicBezTo>
                  <a:cubicBezTo>
                    <a:pt x="199157" y="579635"/>
                    <a:pt x="200293" y="573655"/>
                    <a:pt x="204216" y="569737"/>
                  </a:cubicBezTo>
                  <a:cubicBezTo>
                    <a:pt x="231059" y="543034"/>
                    <a:pt x="244481" y="505608"/>
                    <a:pt x="241281" y="468183"/>
                  </a:cubicBezTo>
                  <a:cubicBezTo>
                    <a:pt x="176237" y="457563"/>
                    <a:pt x="116975" y="430344"/>
                    <a:pt x="73303" y="390857"/>
                  </a:cubicBezTo>
                  <a:cubicBezTo>
                    <a:pt x="26017" y="348070"/>
                    <a:pt x="0" y="293323"/>
                    <a:pt x="0" y="236617"/>
                  </a:cubicBezTo>
                  <a:cubicBezTo>
                    <a:pt x="0" y="172695"/>
                    <a:pt x="32109" y="112896"/>
                    <a:pt x="90442" y="68150"/>
                  </a:cubicBezTo>
                  <a:cubicBezTo>
                    <a:pt x="147742" y="24126"/>
                    <a:pt x="223626" y="0"/>
                    <a:pt x="304259" y="0"/>
                  </a:cubicBezTo>
                  <a:close/>
                </a:path>
              </a:pathLst>
            </a:custGeom>
            <a:solidFill>
              <a:srgbClr val="2A389C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lvl="0" indent="0" algn="l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300" b="0" i="0" u="none" kern="1200" baseline="0"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1pPr>
              <a:lvl2pPr marL="342900" lvl="1" indent="114300" algn="l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300" b="0" i="0" u="none" kern="1200" baseline="0"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2pPr>
              <a:lvl3pPr marL="685800" lvl="2" indent="228600" algn="l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300" b="0" i="0" u="none" kern="1200" baseline="0"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3pPr>
              <a:lvl4pPr marL="1028700" lvl="3" indent="342900" algn="l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300" b="0" i="0" u="none" kern="1200" baseline="0"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4pPr>
              <a:lvl5pPr marL="1371600" lvl="4" indent="457200" algn="l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300" b="0" i="0" u="none" kern="1200" baseline="0"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5pPr>
              <a:lvl6pPr marL="2286000" lvl="5" indent="457200" algn="l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300" b="0" i="0" u="none" kern="1200" baseline="0"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6pPr>
              <a:lvl7pPr marL="2743200" lvl="6" indent="457200" algn="l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300" b="0" i="0" u="none" kern="1200" baseline="0"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7pPr>
              <a:lvl8pPr marL="3200400" lvl="7" indent="457200" algn="l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300" b="0" i="0" u="none" kern="1200" baseline="0"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8pPr>
              <a:lvl9pPr marL="3657600" lvl="8" indent="457200" algn="l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300" b="0" i="0" u="none" kern="1200" baseline="0"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 sz="1735"/>
            </a:p>
          </p:txBody>
        </p:sp>
      </p:grpSp>
      <p:sp>
        <p:nvSpPr>
          <p:cNvPr id="23" name="矩形: 圆角 22"/>
          <p:cNvSpPr/>
          <p:nvPr/>
        </p:nvSpPr>
        <p:spPr>
          <a:xfrm>
            <a:off x="5677089" y="3237366"/>
            <a:ext cx="494020" cy="494020"/>
          </a:xfrm>
          <a:prstGeom prst="roundRect">
            <a:avLst/>
          </a:prstGeom>
          <a:solidFill>
            <a:srgbClr val="2A389C"/>
          </a:solidFill>
          <a:ln>
            <a:solidFill>
              <a:schemeClr val="bg1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矩形: 圆角 23"/>
          <p:cNvSpPr/>
          <p:nvPr/>
        </p:nvSpPr>
        <p:spPr>
          <a:xfrm>
            <a:off x="5695509" y="4038715"/>
            <a:ext cx="494020" cy="494020"/>
          </a:xfrm>
          <a:prstGeom prst="roundRect">
            <a:avLst/>
          </a:prstGeom>
          <a:solidFill>
            <a:srgbClr val="2A389C"/>
          </a:solidFill>
          <a:ln>
            <a:solidFill>
              <a:schemeClr val="bg1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矩形: 圆角 24"/>
          <p:cNvSpPr/>
          <p:nvPr/>
        </p:nvSpPr>
        <p:spPr>
          <a:xfrm>
            <a:off x="5713929" y="4840065"/>
            <a:ext cx="494020" cy="494020"/>
          </a:xfrm>
          <a:prstGeom prst="roundRect">
            <a:avLst/>
          </a:prstGeom>
          <a:solidFill>
            <a:srgbClr val="2A389C"/>
          </a:solidFill>
          <a:ln>
            <a:solidFill>
              <a:schemeClr val="bg1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tournament-trophy_14861"/>
          <p:cNvSpPr>
            <a:spLocks noChangeAspect="1"/>
          </p:cNvSpPr>
          <p:nvPr/>
        </p:nvSpPr>
        <p:spPr bwMode="auto">
          <a:xfrm>
            <a:off x="5774943" y="3369223"/>
            <a:ext cx="306511" cy="219959"/>
          </a:xfrm>
          <a:custGeom>
            <a:avLst/>
            <a:gdLst>
              <a:gd name="connsiteX0" fmla="*/ 533228 w 606862"/>
              <a:gd name="connsiteY0" fmla="*/ 69781 h 435499"/>
              <a:gd name="connsiteX1" fmla="*/ 528214 w 606862"/>
              <a:gd name="connsiteY1" fmla="*/ 81924 h 435499"/>
              <a:gd name="connsiteX2" fmla="*/ 515122 w 606862"/>
              <a:gd name="connsiteY2" fmla="*/ 82851 h 435499"/>
              <a:gd name="connsiteX3" fmla="*/ 513543 w 606862"/>
              <a:gd name="connsiteY3" fmla="*/ 87671 h 435499"/>
              <a:gd name="connsiteX4" fmla="*/ 523571 w 606862"/>
              <a:gd name="connsiteY4" fmla="*/ 96107 h 435499"/>
              <a:gd name="connsiteX5" fmla="*/ 520414 w 606862"/>
              <a:gd name="connsiteY5" fmla="*/ 108806 h 435499"/>
              <a:gd name="connsiteX6" fmla="*/ 524500 w 606862"/>
              <a:gd name="connsiteY6" fmla="*/ 111773 h 435499"/>
              <a:gd name="connsiteX7" fmla="*/ 535643 w 606862"/>
              <a:gd name="connsiteY7" fmla="*/ 104913 h 435499"/>
              <a:gd name="connsiteX8" fmla="*/ 546785 w 606862"/>
              <a:gd name="connsiteY8" fmla="*/ 111773 h 435499"/>
              <a:gd name="connsiteX9" fmla="*/ 550871 w 606862"/>
              <a:gd name="connsiteY9" fmla="*/ 108806 h 435499"/>
              <a:gd name="connsiteX10" fmla="*/ 547807 w 606862"/>
              <a:gd name="connsiteY10" fmla="*/ 96107 h 435499"/>
              <a:gd name="connsiteX11" fmla="*/ 557835 w 606862"/>
              <a:gd name="connsiteY11" fmla="*/ 87671 h 435499"/>
              <a:gd name="connsiteX12" fmla="*/ 556349 w 606862"/>
              <a:gd name="connsiteY12" fmla="*/ 82851 h 435499"/>
              <a:gd name="connsiteX13" fmla="*/ 543257 w 606862"/>
              <a:gd name="connsiteY13" fmla="*/ 81924 h 435499"/>
              <a:gd name="connsiteX14" fmla="*/ 538242 w 606862"/>
              <a:gd name="connsiteY14" fmla="*/ 69781 h 435499"/>
              <a:gd name="connsiteX15" fmla="*/ 533228 w 606862"/>
              <a:gd name="connsiteY15" fmla="*/ 69781 h 435499"/>
              <a:gd name="connsiteX16" fmla="*/ 474173 w 606862"/>
              <a:gd name="connsiteY16" fmla="*/ 69781 h 435499"/>
              <a:gd name="connsiteX17" fmla="*/ 469159 w 606862"/>
              <a:gd name="connsiteY17" fmla="*/ 81924 h 435499"/>
              <a:gd name="connsiteX18" fmla="*/ 456066 w 606862"/>
              <a:gd name="connsiteY18" fmla="*/ 82851 h 435499"/>
              <a:gd name="connsiteX19" fmla="*/ 454488 w 606862"/>
              <a:gd name="connsiteY19" fmla="*/ 87671 h 435499"/>
              <a:gd name="connsiteX20" fmla="*/ 464516 w 606862"/>
              <a:gd name="connsiteY20" fmla="*/ 96107 h 435499"/>
              <a:gd name="connsiteX21" fmla="*/ 461359 w 606862"/>
              <a:gd name="connsiteY21" fmla="*/ 108806 h 435499"/>
              <a:gd name="connsiteX22" fmla="*/ 465445 w 606862"/>
              <a:gd name="connsiteY22" fmla="*/ 111773 h 435499"/>
              <a:gd name="connsiteX23" fmla="*/ 476587 w 606862"/>
              <a:gd name="connsiteY23" fmla="*/ 104913 h 435499"/>
              <a:gd name="connsiteX24" fmla="*/ 487730 w 606862"/>
              <a:gd name="connsiteY24" fmla="*/ 111773 h 435499"/>
              <a:gd name="connsiteX25" fmla="*/ 491815 w 606862"/>
              <a:gd name="connsiteY25" fmla="*/ 108806 h 435499"/>
              <a:gd name="connsiteX26" fmla="*/ 488751 w 606862"/>
              <a:gd name="connsiteY26" fmla="*/ 96107 h 435499"/>
              <a:gd name="connsiteX27" fmla="*/ 498779 w 606862"/>
              <a:gd name="connsiteY27" fmla="*/ 87671 h 435499"/>
              <a:gd name="connsiteX28" fmla="*/ 497294 w 606862"/>
              <a:gd name="connsiteY28" fmla="*/ 82851 h 435499"/>
              <a:gd name="connsiteX29" fmla="*/ 484201 w 606862"/>
              <a:gd name="connsiteY29" fmla="*/ 81924 h 435499"/>
              <a:gd name="connsiteX30" fmla="*/ 479187 w 606862"/>
              <a:gd name="connsiteY30" fmla="*/ 69781 h 435499"/>
              <a:gd name="connsiteX31" fmla="*/ 474173 w 606862"/>
              <a:gd name="connsiteY31" fmla="*/ 69781 h 435499"/>
              <a:gd name="connsiteX32" fmla="*/ 415117 w 606862"/>
              <a:gd name="connsiteY32" fmla="*/ 69781 h 435499"/>
              <a:gd name="connsiteX33" fmla="*/ 410103 w 606862"/>
              <a:gd name="connsiteY33" fmla="*/ 81924 h 435499"/>
              <a:gd name="connsiteX34" fmla="*/ 397011 w 606862"/>
              <a:gd name="connsiteY34" fmla="*/ 82851 h 435499"/>
              <a:gd name="connsiteX35" fmla="*/ 395432 w 606862"/>
              <a:gd name="connsiteY35" fmla="*/ 87671 h 435499"/>
              <a:gd name="connsiteX36" fmla="*/ 405460 w 606862"/>
              <a:gd name="connsiteY36" fmla="*/ 96107 h 435499"/>
              <a:gd name="connsiteX37" fmla="*/ 402303 w 606862"/>
              <a:gd name="connsiteY37" fmla="*/ 108806 h 435499"/>
              <a:gd name="connsiteX38" fmla="*/ 406389 w 606862"/>
              <a:gd name="connsiteY38" fmla="*/ 111773 h 435499"/>
              <a:gd name="connsiteX39" fmla="*/ 417532 w 606862"/>
              <a:gd name="connsiteY39" fmla="*/ 104913 h 435499"/>
              <a:gd name="connsiteX40" fmla="*/ 428674 w 606862"/>
              <a:gd name="connsiteY40" fmla="*/ 111773 h 435499"/>
              <a:gd name="connsiteX41" fmla="*/ 432760 w 606862"/>
              <a:gd name="connsiteY41" fmla="*/ 108806 h 435499"/>
              <a:gd name="connsiteX42" fmla="*/ 429696 w 606862"/>
              <a:gd name="connsiteY42" fmla="*/ 96107 h 435499"/>
              <a:gd name="connsiteX43" fmla="*/ 439724 w 606862"/>
              <a:gd name="connsiteY43" fmla="*/ 87671 h 435499"/>
              <a:gd name="connsiteX44" fmla="*/ 438238 w 606862"/>
              <a:gd name="connsiteY44" fmla="*/ 82851 h 435499"/>
              <a:gd name="connsiteX45" fmla="*/ 425146 w 606862"/>
              <a:gd name="connsiteY45" fmla="*/ 81924 h 435499"/>
              <a:gd name="connsiteX46" fmla="*/ 420132 w 606862"/>
              <a:gd name="connsiteY46" fmla="*/ 69781 h 435499"/>
              <a:gd name="connsiteX47" fmla="*/ 415117 w 606862"/>
              <a:gd name="connsiteY47" fmla="*/ 69781 h 435499"/>
              <a:gd name="connsiteX48" fmla="*/ 436010 w 606862"/>
              <a:gd name="connsiteY48" fmla="*/ 3780 h 435499"/>
              <a:gd name="connsiteX49" fmla="*/ 517257 w 606862"/>
              <a:gd name="connsiteY49" fmla="*/ 3780 h 435499"/>
              <a:gd name="connsiteX50" fmla="*/ 606862 w 606862"/>
              <a:gd name="connsiteY50" fmla="*/ 93140 h 435499"/>
              <a:gd name="connsiteX51" fmla="*/ 517257 w 606862"/>
              <a:gd name="connsiteY51" fmla="*/ 182594 h 435499"/>
              <a:gd name="connsiteX52" fmla="*/ 456438 w 606862"/>
              <a:gd name="connsiteY52" fmla="*/ 182594 h 435499"/>
              <a:gd name="connsiteX53" fmla="*/ 415210 w 606862"/>
              <a:gd name="connsiteY53" fmla="*/ 223751 h 435499"/>
              <a:gd name="connsiteX54" fmla="*/ 407689 w 606862"/>
              <a:gd name="connsiteY54" fmla="*/ 220692 h 435499"/>
              <a:gd name="connsiteX55" fmla="*/ 407689 w 606862"/>
              <a:gd name="connsiteY55" fmla="*/ 178051 h 435499"/>
              <a:gd name="connsiteX56" fmla="*/ 346405 w 606862"/>
              <a:gd name="connsiteY56" fmla="*/ 93233 h 435499"/>
              <a:gd name="connsiteX57" fmla="*/ 436010 w 606862"/>
              <a:gd name="connsiteY57" fmla="*/ 3780 h 435499"/>
              <a:gd name="connsiteX58" fmla="*/ 140854 w 606862"/>
              <a:gd name="connsiteY58" fmla="*/ 207 h 435499"/>
              <a:gd name="connsiteX59" fmla="*/ 216621 w 606862"/>
              <a:gd name="connsiteY59" fmla="*/ 856 h 435499"/>
              <a:gd name="connsiteX60" fmla="*/ 272145 w 606862"/>
              <a:gd name="connsiteY60" fmla="*/ 33762 h 435499"/>
              <a:gd name="connsiteX61" fmla="*/ 302693 w 606862"/>
              <a:gd name="connsiteY61" fmla="*/ 122934 h 435499"/>
              <a:gd name="connsiteX62" fmla="*/ 310400 w 606862"/>
              <a:gd name="connsiteY62" fmla="*/ 158343 h 435499"/>
              <a:gd name="connsiteX63" fmla="*/ 293130 w 606862"/>
              <a:gd name="connsiteY63" fmla="*/ 188098 h 435499"/>
              <a:gd name="connsiteX64" fmla="*/ 281152 w 606862"/>
              <a:gd name="connsiteY64" fmla="*/ 220819 h 435499"/>
              <a:gd name="connsiteX65" fmla="*/ 281152 w 606862"/>
              <a:gd name="connsiteY65" fmla="*/ 260863 h 435499"/>
              <a:gd name="connsiteX66" fmla="*/ 283287 w 606862"/>
              <a:gd name="connsiteY66" fmla="*/ 264385 h 435499"/>
              <a:gd name="connsiteX67" fmla="*/ 407057 w 606862"/>
              <a:gd name="connsiteY67" fmla="*/ 343732 h 435499"/>
              <a:gd name="connsiteX68" fmla="*/ 422192 w 606862"/>
              <a:gd name="connsiteY68" fmla="*/ 375989 h 435499"/>
              <a:gd name="connsiteX69" fmla="*/ 422192 w 606862"/>
              <a:gd name="connsiteY69" fmla="*/ 435406 h 435499"/>
              <a:gd name="connsiteX70" fmla="*/ 238533 w 606862"/>
              <a:gd name="connsiteY70" fmla="*/ 435406 h 435499"/>
              <a:gd name="connsiteX71" fmla="*/ 220520 w 606862"/>
              <a:gd name="connsiteY71" fmla="*/ 352816 h 435499"/>
              <a:gd name="connsiteX72" fmla="*/ 210957 w 606862"/>
              <a:gd name="connsiteY72" fmla="*/ 299331 h 435499"/>
              <a:gd name="connsiteX73" fmla="*/ 201393 w 606862"/>
              <a:gd name="connsiteY73" fmla="*/ 352816 h 435499"/>
              <a:gd name="connsiteX74" fmla="*/ 183566 w 606862"/>
              <a:gd name="connsiteY74" fmla="*/ 435499 h 435499"/>
              <a:gd name="connsiteX75" fmla="*/ 0 w 606862"/>
              <a:gd name="connsiteY75" fmla="*/ 435499 h 435499"/>
              <a:gd name="connsiteX76" fmla="*/ 0 w 606862"/>
              <a:gd name="connsiteY76" fmla="*/ 376082 h 435499"/>
              <a:gd name="connsiteX77" fmla="*/ 15135 w 606862"/>
              <a:gd name="connsiteY77" fmla="*/ 343824 h 435499"/>
              <a:gd name="connsiteX78" fmla="*/ 138905 w 606862"/>
              <a:gd name="connsiteY78" fmla="*/ 264478 h 435499"/>
              <a:gd name="connsiteX79" fmla="*/ 141040 w 606862"/>
              <a:gd name="connsiteY79" fmla="*/ 261049 h 435499"/>
              <a:gd name="connsiteX80" fmla="*/ 141040 w 606862"/>
              <a:gd name="connsiteY80" fmla="*/ 221005 h 435499"/>
              <a:gd name="connsiteX81" fmla="*/ 128970 w 606862"/>
              <a:gd name="connsiteY81" fmla="*/ 188191 h 435499"/>
              <a:gd name="connsiteX82" fmla="*/ 111792 w 606862"/>
              <a:gd name="connsiteY82" fmla="*/ 158436 h 435499"/>
              <a:gd name="connsiteX83" fmla="*/ 118942 w 606862"/>
              <a:gd name="connsiteY83" fmla="*/ 123120 h 435499"/>
              <a:gd name="connsiteX84" fmla="*/ 149397 w 606862"/>
              <a:gd name="connsiteY84" fmla="*/ 18560 h 435499"/>
              <a:gd name="connsiteX85" fmla="*/ 140854 w 606862"/>
              <a:gd name="connsiteY85" fmla="*/ 207 h 4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6862" h="435499">
                <a:moveTo>
                  <a:pt x="533228" y="69781"/>
                </a:moveTo>
                <a:lnTo>
                  <a:pt x="528214" y="81924"/>
                </a:lnTo>
                <a:lnTo>
                  <a:pt x="515122" y="82851"/>
                </a:lnTo>
                <a:cubicBezTo>
                  <a:pt x="512615" y="83036"/>
                  <a:pt x="511686" y="86095"/>
                  <a:pt x="513543" y="87671"/>
                </a:cubicBezTo>
                <a:lnTo>
                  <a:pt x="523571" y="96107"/>
                </a:lnTo>
                <a:lnTo>
                  <a:pt x="520414" y="108806"/>
                </a:lnTo>
                <a:cubicBezTo>
                  <a:pt x="519857" y="111217"/>
                  <a:pt x="522457" y="113163"/>
                  <a:pt x="524500" y="111773"/>
                </a:cubicBezTo>
                <a:lnTo>
                  <a:pt x="535643" y="104913"/>
                </a:lnTo>
                <a:lnTo>
                  <a:pt x="546785" y="111773"/>
                </a:lnTo>
                <a:cubicBezTo>
                  <a:pt x="548921" y="113163"/>
                  <a:pt x="551521" y="111217"/>
                  <a:pt x="550871" y="108806"/>
                </a:cubicBezTo>
                <a:lnTo>
                  <a:pt x="547807" y="96107"/>
                </a:lnTo>
                <a:lnTo>
                  <a:pt x="557835" y="87671"/>
                </a:lnTo>
                <a:cubicBezTo>
                  <a:pt x="559785" y="86095"/>
                  <a:pt x="558856" y="83036"/>
                  <a:pt x="556349" y="82851"/>
                </a:cubicBezTo>
                <a:lnTo>
                  <a:pt x="543257" y="81924"/>
                </a:lnTo>
                <a:lnTo>
                  <a:pt x="538242" y="69781"/>
                </a:lnTo>
                <a:cubicBezTo>
                  <a:pt x="537407" y="67463"/>
                  <a:pt x="534157" y="67463"/>
                  <a:pt x="533228" y="69781"/>
                </a:cubicBezTo>
                <a:close/>
                <a:moveTo>
                  <a:pt x="474173" y="69781"/>
                </a:moveTo>
                <a:lnTo>
                  <a:pt x="469159" y="81924"/>
                </a:lnTo>
                <a:lnTo>
                  <a:pt x="456066" y="82851"/>
                </a:lnTo>
                <a:cubicBezTo>
                  <a:pt x="453559" y="83036"/>
                  <a:pt x="452631" y="86095"/>
                  <a:pt x="454488" y="87671"/>
                </a:cubicBezTo>
                <a:lnTo>
                  <a:pt x="464516" y="96107"/>
                </a:lnTo>
                <a:lnTo>
                  <a:pt x="461359" y="108806"/>
                </a:lnTo>
                <a:cubicBezTo>
                  <a:pt x="460802" y="111217"/>
                  <a:pt x="463402" y="113163"/>
                  <a:pt x="465445" y="111773"/>
                </a:cubicBezTo>
                <a:lnTo>
                  <a:pt x="476587" y="104913"/>
                </a:lnTo>
                <a:lnTo>
                  <a:pt x="487730" y="111773"/>
                </a:lnTo>
                <a:cubicBezTo>
                  <a:pt x="489865" y="113163"/>
                  <a:pt x="492465" y="111217"/>
                  <a:pt x="491815" y="108806"/>
                </a:cubicBezTo>
                <a:lnTo>
                  <a:pt x="488751" y="96107"/>
                </a:lnTo>
                <a:lnTo>
                  <a:pt x="498779" y="87671"/>
                </a:lnTo>
                <a:cubicBezTo>
                  <a:pt x="500729" y="86095"/>
                  <a:pt x="499615" y="83036"/>
                  <a:pt x="497294" y="82851"/>
                </a:cubicBezTo>
                <a:lnTo>
                  <a:pt x="484201" y="81924"/>
                </a:lnTo>
                <a:lnTo>
                  <a:pt x="479187" y="69781"/>
                </a:lnTo>
                <a:cubicBezTo>
                  <a:pt x="478351" y="67463"/>
                  <a:pt x="475101" y="67463"/>
                  <a:pt x="474173" y="69781"/>
                </a:cubicBezTo>
                <a:close/>
                <a:moveTo>
                  <a:pt x="415117" y="69781"/>
                </a:moveTo>
                <a:lnTo>
                  <a:pt x="410103" y="81924"/>
                </a:lnTo>
                <a:lnTo>
                  <a:pt x="397011" y="82851"/>
                </a:lnTo>
                <a:cubicBezTo>
                  <a:pt x="394504" y="83036"/>
                  <a:pt x="393575" y="86095"/>
                  <a:pt x="395432" y="87671"/>
                </a:cubicBezTo>
                <a:lnTo>
                  <a:pt x="405460" y="96107"/>
                </a:lnTo>
                <a:lnTo>
                  <a:pt x="402303" y="108806"/>
                </a:lnTo>
                <a:cubicBezTo>
                  <a:pt x="401746" y="111217"/>
                  <a:pt x="404346" y="113163"/>
                  <a:pt x="406389" y="111773"/>
                </a:cubicBezTo>
                <a:lnTo>
                  <a:pt x="417532" y="104913"/>
                </a:lnTo>
                <a:lnTo>
                  <a:pt x="428674" y="111773"/>
                </a:lnTo>
                <a:cubicBezTo>
                  <a:pt x="430810" y="113163"/>
                  <a:pt x="433410" y="111217"/>
                  <a:pt x="432760" y="108806"/>
                </a:cubicBezTo>
                <a:lnTo>
                  <a:pt x="429696" y="96107"/>
                </a:lnTo>
                <a:lnTo>
                  <a:pt x="439724" y="87671"/>
                </a:lnTo>
                <a:cubicBezTo>
                  <a:pt x="441581" y="86095"/>
                  <a:pt x="440560" y="83036"/>
                  <a:pt x="438238" y="82851"/>
                </a:cubicBezTo>
                <a:lnTo>
                  <a:pt x="425146" y="81924"/>
                </a:lnTo>
                <a:lnTo>
                  <a:pt x="420132" y="69781"/>
                </a:lnTo>
                <a:cubicBezTo>
                  <a:pt x="419296" y="67463"/>
                  <a:pt x="416046" y="67463"/>
                  <a:pt x="415117" y="69781"/>
                </a:cubicBezTo>
                <a:close/>
                <a:moveTo>
                  <a:pt x="436010" y="3780"/>
                </a:moveTo>
                <a:lnTo>
                  <a:pt x="517257" y="3780"/>
                </a:lnTo>
                <a:cubicBezTo>
                  <a:pt x="566749" y="3780"/>
                  <a:pt x="606862" y="43825"/>
                  <a:pt x="606862" y="93140"/>
                </a:cubicBezTo>
                <a:cubicBezTo>
                  <a:pt x="606862" y="142548"/>
                  <a:pt x="566749" y="182594"/>
                  <a:pt x="517257" y="182594"/>
                </a:cubicBezTo>
                <a:lnTo>
                  <a:pt x="456438" y="182594"/>
                </a:lnTo>
                <a:lnTo>
                  <a:pt x="415210" y="223751"/>
                </a:lnTo>
                <a:cubicBezTo>
                  <a:pt x="412517" y="226625"/>
                  <a:pt x="407689" y="224678"/>
                  <a:pt x="407689" y="220692"/>
                </a:cubicBezTo>
                <a:lnTo>
                  <a:pt x="407689" y="178051"/>
                </a:lnTo>
                <a:cubicBezTo>
                  <a:pt x="372126" y="166279"/>
                  <a:pt x="346405" y="132815"/>
                  <a:pt x="346405" y="93233"/>
                </a:cubicBezTo>
                <a:cubicBezTo>
                  <a:pt x="346405" y="43825"/>
                  <a:pt x="386518" y="3780"/>
                  <a:pt x="436010" y="3780"/>
                </a:cubicBezTo>
                <a:close/>
                <a:moveTo>
                  <a:pt x="140854" y="207"/>
                </a:moveTo>
                <a:cubicBezTo>
                  <a:pt x="140854" y="207"/>
                  <a:pt x="191922" y="5954"/>
                  <a:pt x="216621" y="856"/>
                </a:cubicBezTo>
                <a:cubicBezTo>
                  <a:pt x="241412" y="-4335"/>
                  <a:pt x="267874" y="15038"/>
                  <a:pt x="272145" y="33762"/>
                </a:cubicBezTo>
                <a:cubicBezTo>
                  <a:pt x="272145" y="33762"/>
                  <a:pt x="322099" y="33948"/>
                  <a:pt x="302693" y="122934"/>
                </a:cubicBezTo>
                <a:cubicBezTo>
                  <a:pt x="310493" y="122563"/>
                  <a:pt x="318942" y="128032"/>
                  <a:pt x="310400" y="158343"/>
                </a:cubicBezTo>
                <a:cubicBezTo>
                  <a:pt x="303807" y="181331"/>
                  <a:pt x="297772" y="187727"/>
                  <a:pt x="293130" y="188098"/>
                </a:cubicBezTo>
                <a:cubicBezTo>
                  <a:pt x="291551" y="198480"/>
                  <a:pt x="287466" y="209974"/>
                  <a:pt x="281152" y="220819"/>
                </a:cubicBezTo>
                <a:lnTo>
                  <a:pt x="281152" y="260863"/>
                </a:lnTo>
                <a:cubicBezTo>
                  <a:pt x="281152" y="262346"/>
                  <a:pt x="281895" y="263737"/>
                  <a:pt x="283287" y="264385"/>
                </a:cubicBezTo>
                <a:cubicBezTo>
                  <a:pt x="294987" y="270133"/>
                  <a:pt x="353204" y="299424"/>
                  <a:pt x="407057" y="343732"/>
                </a:cubicBezTo>
                <a:cubicBezTo>
                  <a:pt x="416714" y="351611"/>
                  <a:pt x="422192" y="363476"/>
                  <a:pt x="422192" y="375989"/>
                </a:cubicBezTo>
                <a:lnTo>
                  <a:pt x="422192" y="435406"/>
                </a:lnTo>
                <a:lnTo>
                  <a:pt x="238533" y="435406"/>
                </a:lnTo>
                <a:lnTo>
                  <a:pt x="220520" y="352816"/>
                </a:lnTo>
                <a:cubicBezTo>
                  <a:pt x="257104" y="301834"/>
                  <a:pt x="217735" y="299331"/>
                  <a:pt x="210957" y="299331"/>
                </a:cubicBezTo>
                <a:cubicBezTo>
                  <a:pt x="204179" y="299424"/>
                  <a:pt x="164810" y="301834"/>
                  <a:pt x="201393" y="352816"/>
                </a:cubicBezTo>
                <a:lnTo>
                  <a:pt x="183566" y="435499"/>
                </a:lnTo>
                <a:lnTo>
                  <a:pt x="0" y="435499"/>
                </a:lnTo>
                <a:lnTo>
                  <a:pt x="0" y="376082"/>
                </a:lnTo>
                <a:cubicBezTo>
                  <a:pt x="0" y="363754"/>
                  <a:pt x="5478" y="351703"/>
                  <a:pt x="15135" y="343824"/>
                </a:cubicBezTo>
                <a:cubicBezTo>
                  <a:pt x="68988" y="299609"/>
                  <a:pt x="127113" y="270318"/>
                  <a:pt x="138905" y="264478"/>
                </a:cubicBezTo>
                <a:cubicBezTo>
                  <a:pt x="140112" y="263829"/>
                  <a:pt x="141040" y="262532"/>
                  <a:pt x="141040" y="261049"/>
                </a:cubicBezTo>
                <a:lnTo>
                  <a:pt x="141040" y="221005"/>
                </a:lnTo>
                <a:cubicBezTo>
                  <a:pt x="134726" y="210067"/>
                  <a:pt x="130641" y="198573"/>
                  <a:pt x="128970" y="188191"/>
                </a:cubicBezTo>
                <a:cubicBezTo>
                  <a:pt x="124420" y="187820"/>
                  <a:pt x="118385" y="181424"/>
                  <a:pt x="111792" y="158436"/>
                </a:cubicBezTo>
                <a:cubicBezTo>
                  <a:pt x="103528" y="128867"/>
                  <a:pt x="111328" y="123120"/>
                  <a:pt x="118942" y="123120"/>
                </a:cubicBezTo>
                <a:cubicBezTo>
                  <a:pt x="114856" y="105786"/>
                  <a:pt x="104643" y="45813"/>
                  <a:pt x="149397" y="18560"/>
                </a:cubicBezTo>
                <a:cubicBezTo>
                  <a:pt x="149397" y="18560"/>
                  <a:pt x="140112" y="10960"/>
                  <a:pt x="140854" y="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7" name="tournament-trophy_14861"/>
          <p:cNvSpPr>
            <a:spLocks noChangeAspect="1"/>
          </p:cNvSpPr>
          <p:nvPr/>
        </p:nvSpPr>
        <p:spPr bwMode="auto">
          <a:xfrm>
            <a:off x="5804532" y="4165477"/>
            <a:ext cx="275973" cy="285208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8" name="tournament-trophy_14861"/>
          <p:cNvSpPr>
            <a:spLocks noChangeAspect="1"/>
          </p:cNvSpPr>
          <p:nvPr/>
        </p:nvSpPr>
        <p:spPr bwMode="auto">
          <a:xfrm>
            <a:off x="5825567" y="4952819"/>
            <a:ext cx="280623" cy="273624"/>
          </a:xfrm>
          <a:custGeom>
            <a:avLst/>
            <a:gdLst>
              <a:gd name="connsiteX0" fmla="*/ 203272 w 608415"/>
              <a:gd name="connsiteY0" fmla="*/ 297151 h 593244"/>
              <a:gd name="connsiteX1" fmla="*/ 405144 w 608415"/>
              <a:gd name="connsiteY1" fmla="*/ 297151 h 593244"/>
              <a:gd name="connsiteX2" fmla="*/ 418877 w 608415"/>
              <a:gd name="connsiteY2" fmla="*/ 310963 h 593244"/>
              <a:gd name="connsiteX3" fmla="*/ 405144 w 608415"/>
              <a:gd name="connsiteY3" fmla="*/ 324672 h 593244"/>
              <a:gd name="connsiteX4" fmla="*/ 203272 w 608415"/>
              <a:gd name="connsiteY4" fmla="*/ 324672 h 593244"/>
              <a:gd name="connsiteX5" fmla="*/ 189539 w 608415"/>
              <a:gd name="connsiteY5" fmla="*/ 310963 h 593244"/>
              <a:gd name="connsiteX6" fmla="*/ 203272 w 608415"/>
              <a:gd name="connsiteY6" fmla="*/ 297151 h 593244"/>
              <a:gd name="connsiteX7" fmla="*/ 203272 w 608415"/>
              <a:gd name="connsiteY7" fmla="*/ 222916 h 593244"/>
              <a:gd name="connsiteX8" fmla="*/ 405144 w 608415"/>
              <a:gd name="connsiteY8" fmla="*/ 222916 h 593244"/>
              <a:gd name="connsiteX9" fmla="*/ 418877 w 608415"/>
              <a:gd name="connsiteY9" fmla="*/ 236606 h 593244"/>
              <a:gd name="connsiteX10" fmla="*/ 405144 w 608415"/>
              <a:gd name="connsiteY10" fmla="*/ 250295 h 593244"/>
              <a:gd name="connsiteX11" fmla="*/ 203272 w 608415"/>
              <a:gd name="connsiteY11" fmla="*/ 250295 h 593244"/>
              <a:gd name="connsiteX12" fmla="*/ 189539 w 608415"/>
              <a:gd name="connsiteY12" fmla="*/ 236606 h 593244"/>
              <a:gd name="connsiteX13" fmla="*/ 203272 w 608415"/>
              <a:gd name="connsiteY13" fmla="*/ 222916 h 593244"/>
              <a:gd name="connsiteX14" fmla="*/ 203272 w 608415"/>
              <a:gd name="connsiteY14" fmla="*/ 148611 h 593244"/>
              <a:gd name="connsiteX15" fmla="*/ 405144 w 608415"/>
              <a:gd name="connsiteY15" fmla="*/ 148611 h 593244"/>
              <a:gd name="connsiteX16" fmla="*/ 418877 w 608415"/>
              <a:gd name="connsiteY16" fmla="*/ 162320 h 593244"/>
              <a:gd name="connsiteX17" fmla="*/ 405144 w 608415"/>
              <a:gd name="connsiteY17" fmla="*/ 176132 h 593244"/>
              <a:gd name="connsiteX18" fmla="*/ 203272 w 608415"/>
              <a:gd name="connsiteY18" fmla="*/ 176132 h 593244"/>
              <a:gd name="connsiteX19" fmla="*/ 189539 w 608415"/>
              <a:gd name="connsiteY19" fmla="*/ 162320 h 593244"/>
              <a:gd name="connsiteX20" fmla="*/ 203272 w 608415"/>
              <a:gd name="connsiteY20" fmla="*/ 148611 h 593244"/>
              <a:gd name="connsiteX21" fmla="*/ 304259 w 608415"/>
              <a:gd name="connsiteY21" fmla="*/ 27425 h 593244"/>
              <a:gd name="connsiteX22" fmla="*/ 27566 w 608415"/>
              <a:gd name="connsiteY22" fmla="*/ 236617 h 593244"/>
              <a:gd name="connsiteX23" fmla="*/ 255528 w 608415"/>
              <a:gd name="connsiteY23" fmla="*/ 442510 h 593244"/>
              <a:gd name="connsiteX24" fmla="*/ 267298 w 608415"/>
              <a:gd name="connsiteY24" fmla="*/ 453955 h 593244"/>
              <a:gd name="connsiteX25" fmla="*/ 245514 w 608415"/>
              <a:gd name="connsiteY25" fmla="*/ 561798 h 593244"/>
              <a:gd name="connsiteX26" fmla="*/ 341117 w 608415"/>
              <a:gd name="connsiteY26" fmla="*/ 454367 h 593244"/>
              <a:gd name="connsiteX27" fmla="*/ 352887 w 608415"/>
              <a:gd name="connsiteY27" fmla="*/ 442510 h 593244"/>
              <a:gd name="connsiteX28" fmla="*/ 580952 w 608415"/>
              <a:gd name="connsiteY28" fmla="*/ 236617 h 593244"/>
              <a:gd name="connsiteX29" fmla="*/ 304259 w 608415"/>
              <a:gd name="connsiteY29" fmla="*/ 27425 h 593244"/>
              <a:gd name="connsiteX30" fmla="*/ 304259 w 608415"/>
              <a:gd name="connsiteY30" fmla="*/ 0 h 593244"/>
              <a:gd name="connsiteX31" fmla="*/ 517974 w 608415"/>
              <a:gd name="connsiteY31" fmla="*/ 68150 h 593244"/>
              <a:gd name="connsiteX32" fmla="*/ 608415 w 608415"/>
              <a:gd name="connsiteY32" fmla="*/ 236617 h 593244"/>
              <a:gd name="connsiteX33" fmla="*/ 535112 w 608415"/>
              <a:gd name="connsiteY33" fmla="*/ 390857 h 593244"/>
              <a:gd name="connsiteX34" fmla="*/ 366618 w 608415"/>
              <a:gd name="connsiteY34" fmla="*/ 468286 h 593244"/>
              <a:gd name="connsiteX35" fmla="*/ 214024 w 608415"/>
              <a:gd name="connsiteY35" fmla="*/ 593244 h 593244"/>
              <a:gd name="connsiteX36" fmla="*/ 201325 w 608415"/>
              <a:gd name="connsiteY36" fmla="*/ 584687 h 593244"/>
              <a:gd name="connsiteX37" fmla="*/ 204216 w 608415"/>
              <a:gd name="connsiteY37" fmla="*/ 569737 h 593244"/>
              <a:gd name="connsiteX38" fmla="*/ 241281 w 608415"/>
              <a:gd name="connsiteY38" fmla="*/ 468183 h 593244"/>
              <a:gd name="connsiteX39" fmla="*/ 73303 w 608415"/>
              <a:gd name="connsiteY39" fmla="*/ 390857 h 593244"/>
              <a:gd name="connsiteX40" fmla="*/ 0 w 608415"/>
              <a:gd name="connsiteY40" fmla="*/ 236617 h 593244"/>
              <a:gd name="connsiteX41" fmla="*/ 90442 w 608415"/>
              <a:gd name="connsiteY41" fmla="*/ 68150 h 593244"/>
              <a:gd name="connsiteX42" fmla="*/ 304259 w 608415"/>
              <a:gd name="connsiteY42" fmla="*/ 0 h 5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8415" h="593244">
                <a:moveTo>
                  <a:pt x="203272" y="297151"/>
                </a:moveTo>
                <a:lnTo>
                  <a:pt x="405144" y="297151"/>
                </a:lnTo>
                <a:cubicBezTo>
                  <a:pt x="412785" y="297151"/>
                  <a:pt x="418877" y="303336"/>
                  <a:pt x="418877" y="310963"/>
                </a:cubicBezTo>
                <a:cubicBezTo>
                  <a:pt x="418877" y="318488"/>
                  <a:pt x="412785" y="324672"/>
                  <a:pt x="405144" y="324672"/>
                </a:cubicBezTo>
                <a:lnTo>
                  <a:pt x="203272" y="324672"/>
                </a:lnTo>
                <a:cubicBezTo>
                  <a:pt x="195735" y="324672"/>
                  <a:pt x="189539" y="318488"/>
                  <a:pt x="189539" y="310963"/>
                </a:cubicBezTo>
                <a:cubicBezTo>
                  <a:pt x="189539" y="303336"/>
                  <a:pt x="195735" y="297151"/>
                  <a:pt x="203272" y="297151"/>
                </a:cubicBezTo>
                <a:close/>
                <a:moveTo>
                  <a:pt x="203272" y="222916"/>
                </a:moveTo>
                <a:lnTo>
                  <a:pt x="405144" y="222916"/>
                </a:lnTo>
                <a:cubicBezTo>
                  <a:pt x="412785" y="222916"/>
                  <a:pt x="418877" y="228989"/>
                  <a:pt x="418877" y="236606"/>
                </a:cubicBezTo>
                <a:cubicBezTo>
                  <a:pt x="418877" y="244222"/>
                  <a:pt x="412785" y="250295"/>
                  <a:pt x="405144" y="250295"/>
                </a:cubicBezTo>
                <a:lnTo>
                  <a:pt x="203272" y="250295"/>
                </a:lnTo>
                <a:cubicBezTo>
                  <a:pt x="195735" y="250295"/>
                  <a:pt x="189539" y="244222"/>
                  <a:pt x="189539" y="236606"/>
                </a:cubicBezTo>
                <a:cubicBezTo>
                  <a:pt x="189539" y="228989"/>
                  <a:pt x="195735" y="222916"/>
                  <a:pt x="203272" y="222916"/>
                </a:cubicBezTo>
                <a:close/>
                <a:moveTo>
                  <a:pt x="203272" y="148611"/>
                </a:moveTo>
                <a:lnTo>
                  <a:pt x="405144" y="148611"/>
                </a:lnTo>
                <a:cubicBezTo>
                  <a:pt x="412785" y="148611"/>
                  <a:pt x="418877" y="154796"/>
                  <a:pt x="418877" y="162320"/>
                </a:cubicBezTo>
                <a:cubicBezTo>
                  <a:pt x="418877" y="169948"/>
                  <a:pt x="412785" y="176132"/>
                  <a:pt x="405144" y="176132"/>
                </a:cubicBezTo>
                <a:lnTo>
                  <a:pt x="203272" y="176132"/>
                </a:lnTo>
                <a:cubicBezTo>
                  <a:pt x="195735" y="176132"/>
                  <a:pt x="189539" y="169948"/>
                  <a:pt x="189539" y="162320"/>
                </a:cubicBezTo>
                <a:cubicBezTo>
                  <a:pt x="189539" y="154796"/>
                  <a:pt x="195735" y="148611"/>
                  <a:pt x="203272" y="148611"/>
                </a:cubicBezTo>
                <a:close/>
                <a:moveTo>
                  <a:pt x="304259" y="27425"/>
                </a:moveTo>
                <a:cubicBezTo>
                  <a:pt x="151665" y="27425"/>
                  <a:pt x="27566" y="121247"/>
                  <a:pt x="27566" y="236617"/>
                </a:cubicBezTo>
                <a:cubicBezTo>
                  <a:pt x="27566" y="338172"/>
                  <a:pt x="123376" y="424674"/>
                  <a:pt x="255528" y="442510"/>
                </a:cubicBezTo>
                <a:cubicBezTo>
                  <a:pt x="261516" y="443335"/>
                  <a:pt x="266266" y="447975"/>
                  <a:pt x="267298" y="453955"/>
                </a:cubicBezTo>
                <a:cubicBezTo>
                  <a:pt x="273493" y="491587"/>
                  <a:pt x="265440" y="529940"/>
                  <a:pt x="245514" y="561798"/>
                </a:cubicBezTo>
                <a:cubicBezTo>
                  <a:pt x="295380" y="549117"/>
                  <a:pt x="334200" y="507155"/>
                  <a:pt x="341117" y="454367"/>
                </a:cubicBezTo>
                <a:cubicBezTo>
                  <a:pt x="341840" y="448181"/>
                  <a:pt x="346692" y="443335"/>
                  <a:pt x="352887" y="442510"/>
                </a:cubicBezTo>
                <a:cubicBezTo>
                  <a:pt x="485039" y="424777"/>
                  <a:pt x="580952" y="338172"/>
                  <a:pt x="580952" y="236617"/>
                </a:cubicBezTo>
                <a:cubicBezTo>
                  <a:pt x="580952" y="121247"/>
                  <a:pt x="456750" y="27425"/>
                  <a:pt x="304259" y="27425"/>
                </a:cubicBezTo>
                <a:close/>
                <a:moveTo>
                  <a:pt x="304259" y="0"/>
                </a:moveTo>
                <a:cubicBezTo>
                  <a:pt x="384789" y="0"/>
                  <a:pt x="460777" y="24126"/>
                  <a:pt x="517974" y="68150"/>
                </a:cubicBezTo>
                <a:cubicBezTo>
                  <a:pt x="576306" y="112896"/>
                  <a:pt x="608415" y="172695"/>
                  <a:pt x="608415" y="236617"/>
                </a:cubicBezTo>
                <a:cubicBezTo>
                  <a:pt x="608415" y="293323"/>
                  <a:pt x="582398" y="348070"/>
                  <a:pt x="535112" y="390857"/>
                </a:cubicBezTo>
                <a:cubicBezTo>
                  <a:pt x="491337" y="430448"/>
                  <a:pt x="431868" y="457666"/>
                  <a:pt x="366618" y="468286"/>
                </a:cubicBezTo>
                <a:cubicBezTo>
                  <a:pt x="352268" y="540147"/>
                  <a:pt x="288463" y="593244"/>
                  <a:pt x="214024" y="593244"/>
                </a:cubicBezTo>
                <a:cubicBezTo>
                  <a:pt x="208449" y="593244"/>
                  <a:pt x="203390" y="589842"/>
                  <a:pt x="201325" y="584687"/>
                </a:cubicBezTo>
                <a:cubicBezTo>
                  <a:pt x="199157" y="579635"/>
                  <a:pt x="200293" y="573655"/>
                  <a:pt x="204216" y="569737"/>
                </a:cubicBezTo>
                <a:cubicBezTo>
                  <a:pt x="231059" y="543034"/>
                  <a:pt x="244481" y="505608"/>
                  <a:pt x="241281" y="468183"/>
                </a:cubicBezTo>
                <a:cubicBezTo>
                  <a:pt x="176237" y="457563"/>
                  <a:pt x="116975" y="430344"/>
                  <a:pt x="73303" y="390857"/>
                </a:cubicBezTo>
                <a:cubicBezTo>
                  <a:pt x="26017" y="348070"/>
                  <a:pt x="0" y="293323"/>
                  <a:pt x="0" y="236617"/>
                </a:cubicBezTo>
                <a:cubicBezTo>
                  <a:pt x="0" y="172695"/>
                  <a:pt x="32109" y="112896"/>
                  <a:pt x="90442" y="68150"/>
                </a:cubicBezTo>
                <a:cubicBezTo>
                  <a:pt x="147742" y="24126"/>
                  <a:pt x="223626" y="0"/>
                  <a:pt x="3042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lvl="0" indent="0" algn="l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0" i="0" u="none" kern="1200" baseline="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342900" lvl="1" indent="114300" algn="l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0" i="0" u="none" kern="1200" baseline="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685800" lvl="2" indent="228600" algn="l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0" i="0" u="none" kern="1200" baseline="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028700" lvl="3" indent="342900" algn="l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0" i="0" u="none" kern="1200" baseline="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1371600" lvl="4" indent="457200" algn="l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0" i="0" u="none" kern="1200" baseline="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286000" lvl="5" indent="457200" algn="l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0" i="0" u="none" kern="1200" baseline="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743200" lvl="6" indent="457200" algn="l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0" i="0" u="none" kern="1200" baseline="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200400" lvl="7" indent="457200" algn="l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0" i="0" u="none" kern="1200" baseline="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657600" lvl="8" indent="457200" algn="l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0" i="0" u="none" kern="1200" baseline="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 sz="1735"/>
          </a:p>
        </p:txBody>
      </p:sp>
      <p:sp>
        <p:nvSpPr>
          <p:cNvPr id="29" name="矩形 28"/>
          <p:cNvSpPr/>
          <p:nvPr/>
        </p:nvSpPr>
        <p:spPr>
          <a:xfrm>
            <a:off x="5659653" y="2971759"/>
            <a:ext cx="1059751" cy="6095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rophy_159504"/>
          <p:cNvSpPr>
            <a:spLocks noChangeAspect="1"/>
          </p:cNvSpPr>
          <p:nvPr/>
        </p:nvSpPr>
        <p:spPr bwMode="auto">
          <a:xfrm>
            <a:off x="3176152" y="3429000"/>
            <a:ext cx="1912372" cy="1909495"/>
          </a:xfrm>
          <a:custGeom>
            <a:avLst/>
            <a:gdLst>
              <a:gd name="connsiteX0" fmla="*/ 167130 w 609614"/>
              <a:gd name="connsiteY0" fmla="*/ 530182 h 608697"/>
              <a:gd name="connsiteX1" fmla="*/ 167130 w 609614"/>
              <a:gd name="connsiteY1" fmla="*/ 589091 h 608697"/>
              <a:gd name="connsiteX2" fmla="*/ 442484 w 609614"/>
              <a:gd name="connsiteY2" fmla="*/ 589091 h 608697"/>
              <a:gd name="connsiteX3" fmla="*/ 442484 w 609614"/>
              <a:gd name="connsiteY3" fmla="*/ 530182 h 608697"/>
              <a:gd name="connsiteX4" fmla="*/ 19635 w 609614"/>
              <a:gd name="connsiteY4" fmla="*/ 471273 h 608697"/>
              <a:gd name="connsiteX5" fmla="*/ 19635 w 609614"/>
              <a:gd name="connsiteY5" fmla="*/ 481122 h 608697"/>
              <a:gd name="connsiteX6" fmla="*/ 49134 w 609614"/>
              <a:gd name="connsiteY6" fmla="*/ 510576 h 608697"/>
              <a:gd name="connsiteX7" fmla="*/ 560480 w 609614"/>
              <a:gd name="connsiteY7" fmla="*/ 510576 h 608697"/>
              <a:gd name="connsiteX8" fmla="*/ 589979 w 609614"/>
              <a:gd name="connsiteY8" fmla="*/ 481122 h 608697"/>
              <a:gd name="connsiteX9" fmla="*/ 589979 w 609614"/>
              <a:gd name="connsiteY9" fmla="*/ 471273 h 608697"/>
              <a:gd name="connsiteX10" fmla="*/ 471941 w 609614"/>
              <a:gd name="connsiteY10" fmla="*/ 373079 h 608697"/>
              <a:gd name="connsiteX11" fmla="*/ 491629 w 609614"/>
              <a:gd name="connsiteY11" fmla="*/ 373079 h 608697"/>
              <a:gd name="connsiteX12" fmla="*/ 491629 w 609614"/>
              <a:gd name="connsiteY12" fmla="*/ 392767 h 608697"/>
              <a:gd name="connsiteX13" fmla="*/ 471941 w 609614"/>
              <a:gd name="connsiteY13" fmla="*/ 392767 h 608697"/>
              <a:gd name="connsiteX14" fmla="*/ 353956 w 609614"/>
              <a:gd name="connsiteY14" fmla="*/ 373079 h 608697"/>
              <a:gd name="connsiteX15" fmla="*/ 373644 w 609614"/>
              <a:gd name="connsiteY15" fmla="*/ 373079 h 608697"/>
              <a:gd name="connsiteX16" fmla="*/ 373644 w 609614"/>
              <a:gd name="connsiteY16" fmla="*/ 392767 h 608697"/>
              <a:gd name="connsiteX17" fmla="*/ 353956 w 609614"/>
              <a:gd name="connsiteY17" fmla="*/ 392767 h 608697"/>
              <a:gd name="connsiteX18" fmla="*/ 235971 w 609614"/>
              <a:gd name="connsiteY18" fmla="*/ 373079 h 608697"/>
              <a:gd name="connsiteX19" fmla="*/ 255588 w 609614"/>
              <a:gd name="connsiteY19" fmla="*/ 373079 h 608697"/>
              <a:gd name="connsiteX20" fmla="*/ 255588 w 609614"/>
              <a:gd name="connsiteY20" fmla="*/ 392767 h 608697"/>
              <a:gd name="connsiteX21" fmla="*/ 235971 w 609614"/>
              <a:gd name="connsiteY21" fmla="*/ 392767 h 608697"/>
              <a:gd name="connsiteX22" fmla="*/ 117985 w 609614"/>
              <a:gd name="connsiteY22" fmla="*/ 373079 h 608697"/>
              <a:gd name="connsiteX23" fmla="*/ 137602 w 609614"/>
              <a:gd name="connsiteY23" fmla="*/ 373079 h 608697"/>
              <a:gd name="connsiteX24" fmla="*/ 137602 w 609614"/>
              <a:gd name="connsiteY24" fmla="*/ 392767 h 608697"/>
              <a:gd name="connsiteX25" fmla="*/ 117985 w 609614"/>
              <a:gd name="connsiteY25" fmla="*/ 392767 h 608697"/>
              <a:gd name="connsiteX26" fmla="*/ 471941 w 609614"/>
              <a:gd name="connsiteY26" fmla="*/ 333845 h 608697"/>
              <a:gd name="connsiteX27" fmla="*/ 491629 w 609614"/>
              <a:gd name="connsiteY27" fmla="*/ 333845 h 608697"/>
              <a:gd name="connsiteX28" fmla="*/ 491629 w 609614"/>
              <a:gd name="connsiteY28" fmla="*/ 353462 h 608697"/>
              <a:gd name="connsiteX29" fmla="*/ 471941 w 609614"/>
              <a:gd name="connsiteY29" fmla="*/ 353462 h 608697"/>
              <a:gd name="connsiteX30" fmla="*/ 353956 w 609614"/>
              <a:gd name="connsiteY30" fmla="*/ 333845 h 608697"/>
              <a:gd name="connsiteX31" fmla="*/ 373644 w 609614"/>
              <a:gd name="connsiteY31" fmla="*/ 333845 h 608697"/>
              <a:gd name="connsiteX32" fmla="*/ 373644 w 609614"/>
              <a:gd name="connsiteY32" fmla="*/ 353462 h 608697"/>
              <a:gd name="connsiteX33" fmla="*/ 353956 w 609614"/>
              <a:gd name="connsiteY33" fmla="*/ 353462 h 608697"/>
              <a:gd name="connsiteX34" fmla="*/ 235971 w 609614"/>
              <a:gd name="connsiteY34" fmla="*/ 333845 h 608697"/>
              <a:gd name="connsiteX35" fmla="*/ 255588 w 609614"/>
              <a:gd name="connsiteY35" fmla="*/ 333845 h 608697"/>
              <a:gd name="connsiteX36" fmla="*/ 255588 w 609614"/>
              <a:gd name="connsiteY36" fmla="*/ 353462 h 608697"/>
              <a:gd name="connsiteX37" fmla="*/ 235971 w 609614"/>
              <a:gd name="connsiteY37" fmla="*/ 353462 h 608697"/>
              <a:gd name="connsiteX38" fmla="*/ 117985 w 609614"/>
              <a:gd name="connsiteY38" fmla="*/ 333845 h 608697"/>
              <a:gd name="connsiteX39" fmla="*/ 137602 w 609614"/>
              <a:gd name="connsiteY39" fmla="*/ 333845 h 608697"/>
              <a:gd name="connsiteX40" fmla="*/ 137602 w 609614"/>
              <a:gd name="connsiteY40" fmla="*/ 353462 h 608697"/>
              <a:gd name="connsiteX41" fmla="*/ 117985 w 609614"/>
              <a:gd name="connsiteY41" fmla="*/ 353462 h 608697"/>
              <a:gd name="connsiteX42" fmla="*/ 471941 w 609614"/>
              <a:gd name="connsiteY42" fmla="*/ 294540 h 608697"/>
              <a:gd name="connsiteX43" fmla="*/ 491629 w 609614"/>
              <a:gd name="connsiteY43" fmla="*/ 294540 h 608697"/>
              <a:gd name="connsiteX44" fmla="*/ 491629 w 609614"/>
              <a:gd name="connsiteY44" fmla="*/ 314157 h 608697"/>
              <a:gd name="connsiteX45" fmla="*/ 471941 w 609614"/>
              <a:gd name="connsiteY45" fmla="*/ 314157 h 608697"/>
              <a:gd name="connsiteX46" fmla="*/ 353956 w 609614"/>
              <a:gd name="connsiteY46" fmla="*/ 294540 h 608697"/>
              <a:gd name="connsiteX47" fmla="*/ 373644 w 609614"/>
              <a:gd name="connsiteY47" fmla="*/ 294540 h 608697"/>
              <a:gd name="connsiteX48" fmla="*/ 373644 w 609614"/>
              <a:gd name="connsiteY48" fmla="*/ 314157 h 608697"/>
              <a:gd name="connsiteX49" fmla="*/ 353956 w 609614"/>
              <a:gd name="connsiteY49" fmla="*/ 314157 h 608697"/>
              <a:gd name="connsiteX50" fmla="*/ 235971 w 609614"/>
              <a:gd name="connsiteY50" fmla="*/ 294540 h 608697"/>
              <a:gd name="connsiteX51" fmla="*/ 255588 w 609614"/>
              <a:gd name="connsiteY51" fmla="*/ 294540 h 608697"/>
              <a:gd name="connsiteX52" fmla="*/ 255588 w 609614"/>
              <a:gd name="connsiteY52" fmla="*/ 314157 h 608697"/>
              <a:gd name="connsiteX53" fmla="*/ 235971 w 609614"/>
              <a:gd name="connsiteY53" fmla="*/ 314157 h 608697"/>
              <a:gd name="connsiteX54" fmla="*/ 98361 w 609614"/>
              <a:gd name="connsiteY54" fmla="*/ 274940 h 608697"/>
              <a:gd name="connsiteX55" fmla="*/ 98361 w 609614"/>
              <a:gd name="connsiteY55" fmla="*/ 412364 h 608697"/>
              <a:gd name="connsiteX56" fmla="*/ 157358 w 609614"/>
              <a:gd name="connsiteY56" fmla="*/ 412364 h 608697"/>
              <a:gd name="connsiteX57" fmla="*/ 157358 w 609614"/>
              <a:gd name="connsiteY57" fmla="*/ 274940 h 608697"/>
              <a:gd name="connsiteX58" fmla="*/ 471941 w 609614"/>
              <a:gd name="connsiteY58" fmla="*/ 255235 h 608697"/>
              <a:gd name="connsiteX59" fmla="*/ 491629 w 609614"/>
              <a:gd name="connsiteY59" fmla="*/ 255235 h 608697"/>
              <a:gd name="connsiteX60" fmla="*/ 491629 w 609614"/>
              <a:gd name="connsiteY60" fmla="*/ 274923 h 608697"/>
              <a:gd name="connsiteX61" fmla="*/ 471941 w 609614"/>
              <a:gd name="connsiteY61" fmla="*/ 274923 h 608697"/>
              <a:gd name="connsiteX62" fmla="*/ 235971 w 609614"/>
              <a:gd name="connsiteY62" fmla="*/ 255235 h 608697"/>
              <a:gd name="connsiteX63" fmla="*/ 255588 w 609614"/>
              <a:gd name="connsiteY63" fmla="*/ 255235 h 608697"/>
              <a:gd name="connsiteX64" fmla="*/ 255588 w 609614"/>
              <a:gd name="connsiteY64" fmla="*/ 274923 h 608697"/>
              <a:gd name="connsiteX65" fmla="*/ 235971 w 609614"/>
              <a:gd name="connsiteY65" fmla="*/ 274923 h 608697"/>
              <a:gd name="connsiteX66" fmla="*/ 471941 w 609614"/>
              <a:gd name="connsiteY66" fmla="*/ 216001 h 608697"/>
              <a:gd name="connsiteX67" fmla="*/ 491629 w 609614"/>
              <a:gd name="connsiteY67" fmla="*/ 216001 h 608697"/>
              <a:gd name="connsiteX68" fmla="*/ 491629 w 609614"/>
              <a:gd name="connsiteY68" fmla="*/ 235618 h 608697"/>
              <a:gd name="connsiteX69" fmla="*/ 471941 w 609614"/>
              <a:gd name="connsiteY69" fmla="*/ 235618 h 608697"/>
              <a:gd name="connsiteX70" fmla="*/ 334352 w 609614"/>
              <a:gd name="connsiteY70" fmla="*/ 176727 h 608697"/>
              <a:gd name="connsiteX71" fmla="*/ 334352 w 609614"/>
              <a:gd name="connsiteY71" fmla="*/ 412364 h 608697"/>
              <a:gd name="connsiteX72" fmla="*/ 393350 w 609614"/>
              <a:gd name="connsiteY72" fmla="*/ 412364 h 608697"/>
              <a:gd name="connsiteX73" fmla="*/ 393350 w 609614"/>
              <a:gd name="connsiteY73" fmla="*/ 176727 h 608697"/>
              <a:gd name="connsiteX74" fmla="*/ 471941 w 609614"/>
              <a:gd name="connsiteY74" fmla="*/ 176696 h 608697"/>
              <a:gd name="connsiteX75" fmla="*/ 491629 w 609614"/>
              <a:gd name="connsiteY75" fmla="*/ 176696 h 608697"/>
              <a:gd name="connsiteX76" fmla="*/ 491629 w 609614"/>
              <a:gd name="connsiteY76" fmla="*/ 196313 h 608697"/>
              <a:gd name="connsiteX77" fmla="*/ 471941 w 609614"/>
              <a:gd name="connsiteY77" fmla="*/ 196313 h 608697"/>
              <a:gd name="connsiteX78" fmla="*/ 471941 w 609614"/>
              <a:gd name="connsiteY78" fmla="*/ 137461 h 608697"/>
              <a:gd name="connsiteX79" fmla="*/ 491629 w 609614"/>
              <a:gd name="connsiteY79" fmla="*/ 137461 h 608697"/>
              <a:gd name="connsiteX80" fmla="*/ 491629 w 609614"/>
              <a:gd name="connsiteY80" fmla="*/ 157149 h 608697"/>
              <a:gd name="connsiteX81" fmla="*/ 471941 w 609614"/>
              <a:gd name="connsiteY81" fmla="*/ 157149 h 608697"/>
              <a:gd name="connsiteX82" fmla="*/ 216356 w 609614"/>
              <a:gd name="connsiteY82" fmla="*/ 137424 h 608697"/>
              <a:gd name="connsiteX83" fmla="*/ 216356 w 609614"/>
              <a:gd name="connsiteY83" fmla="*/ 412364 h 608697"/>
              <a:gd name="connsiteX84" fmla="*/ 275354 w 609614"/>
              <a:gd name="connsiteY84" fmla="*/ 412364 h 608697"/>
              <a:gd name="connsiteX85" fmla="*/ 275354 w 609614"/>
              <a:gd name="connsiteY85" fmla="*/ 137424 h 608697"/>
              <a:gd name="connsiteX86" fmla="*/ 49134 w 609614"/>
              <a:gd name="connsiteY86" fmla="*/ 98213 h 608697"/>
              <a:gd name="connsiteX87" fmla="*/ 19635 w 609614"/>
              <a:gd name="connsiteY87" fmla="*/ 127667 h 608697"/>
              <a:gd name="connsiteX88" fmla="*/ 19635 w 609614"/>
              <a:gd name="connsiteY88" fmla="*/ 451667 h 608697"/>
              <a:gd name="connsiteX89" fmla="*/ 589979 w 609614"/>
              <a:gd name="connsiteY89" fmla="*/ 451667 h 608697"/>
              <a:gd name="connsiteX90" fmla="*/ 589979 w 609614"/>
              <a:gd name="connsiteY90" fmla="*/ 127667 h 608697"/>
              <a:gd name="connsiteX91" fmla="*/ 560480 w 609614"/>
              <a:gd name="connsiteY91" fmla="*/ 98213 h 608697"/>
              <a:gd name="connsiteX92" fmla="*/ 530981 w 609614"/>
              <a:gd name="connsiteY92" fmla="*/ 98213 h 608697"/>
              <a:gd name="connsiteX93" fmla="*/ 530981 w 609614"/>
              <a:gd name="connsiteY93" fmla="*/ 412364 h 608697"/>
              <a:gd name="connsiteX94" fmla="*/ 570344 w 609614"/>
              <a:gd name="connsiteY94" fmla="*/ 412364 h 608697"/>
              <a:gd name="connsiteX95" fmla="*/ 570344 w 609614"/>
              <a:gd name="connsiteY95" fmla="*/ 431970 h 608697"/>
              <a:gd name="connsiteX96" fmla="*/ 39363 w 609614"/>
              <a:gd name="connsiteY96" fmla="*/ 431970 h 608697"/>
              <a:gd name="connsiteX97" fmla="*/ 39363 w 609614"/>
              <a:gd name="connsiteY97" fmla="*/ 412364 h 608697"/>
              <a:gd name="connsiteX98" fmla="*/ 78633 w 609614"/>
              <a:gd name="connsiteY98" fmla="*/ 412364 h 608697"/>
              <a:gd name="connsiteX99" fmla="*/ 78633 w 609614"/>
              <a:gd name="connsiteY99" fmla="*/ 255242 h 608697"/>
              <a:gd name="connsiteX100" fmla="*/ 176994 w 609614"/>
              <a:gd name="connsiteY100" fmla="*/ 255242 h 608697"/>
              <a:gd name="connsiteX101" fmla="*/ 176994 w 609614"/>
              <a:gd name="connsiteY101" fmla="*/ 412364 h 608697"/>
              <a:gd name="connsiteX102" fmla="*/ 196629 w 609614"/>
              <a:gd name="connsiteY102" fmla="*/ 412364 h 608697"/>
              <a:gd name="connsiteX103" fmla="*/ 196629 w 609614"/>
              <a:gd name="connsiteY103" fmla="*/ 117818 h 608697"/>
              <a:gd name="connsiteX104" fmla="*/ 294989 w 609614"/>
              <a:gd name="connsiteY104" fmla="*/ 117818 h 608697"/>
              <a:gd name="connsiteX105" fmla="*/ 294989 w 609614"/>
              <a:gd name="connsiteY105" fmla="*/ 412364 h 608697"/>
              <a:gd name="connsiteX106" fmla="*/ 314625 w 609614"/>
              <a:gd name="connsiteY106" fmla="*/ 412364 h 608697"/>
              <a:gd name="connsiteX107" fmla="*/ 314625 w 609614"/>
              <a:gd name="connsiteY107" fmla="*/ 157122 h 608697"/>
              <a:gd name="connsiteX108" fmla="*/ 412985 w 609614"/>
              <a:gd name="connsiteY108" fmla="*/ 157122 h 608697"/>
              <a:gd name="connsiteX109" fmla="*/ 412985 w 609614"/>
              <a:gd name="connsiteY109" fmla="*/ 412364 h 608697"/>
              <a:gd name="connsiteX110" fmla="*/ 432620 w 609614"/>
              <a:gd name="connsiteY110" fmla="*/ 412364 h 608697"/>
              <a:gd name="connsiteX111" fmla="*/ 432620 w 609614"/>
              <a:gd name="connsiteY111" fmla="*/ 98213 h 608697"/>
              <a:gd name="connsiteX112" fmla="*/ 452348 w 609614"/>
              <a:gd name="connsiteY112" fmla="*/ 19606 h 608697"/>
              <a:gd name="connsiteX113" fmla="*/ 452348 w 609614"/>
              <a:gd name="connsiteY113" fmla="*/ 412364 h 608697"/>
              <a:gd name="connsiteX114" fmla="*/ 511346 w 609614"/>
              <a:gd name="connsiteY114" fmla="*/ 412364 h 608697"/>
              <a:gd name="connsiteX115" fmla="*/ 511346 w 609614"/>
              <a:gd name="connsiteY115" fmla="*/ 19606 h 608697"/>
              <a:gd name="connsiteX116" fmla="*/ 432620 w 609614"/>
              <a:gd name="connsiteY116" fmla="*/ 0 h 608697"/>
              <a:gd name="connsiteX117" fmla="*/ 530981 w 609614"/>
              <a:gd name="connsiteY117" fmla="*/ 0 h 608697"/>
              <a:gd name="connsiteX118" fmla="*/ 530981 w 609614"/>
              <a:gd name="connsiteY118" fmla="*/ 78515 h 608697"/>
              <a:gd name="connsiteX119" fmla="*/ 560480 w 609614"/>
              <a:gd name="connsiteY119" fmla="*/ 78515 h 608697"/>
              <a:gd name="connsiteX120" fmla="*/ 609614 w 609614"/>
              <a:gd name="connsiteY120" fmla="*/ 127667 h 608697"/>
              <a:gd name="connsiteX121" fmla="*/ 609614 w 609614"/>
              <a:gd name="connsiteY121" fmla="*/ 481122 h 608697"/>
              <a:gd name="connsiteX122" fmla="*/ 560480 w 609614"/>
              <a:gd name="connsiteY122" fmla="*/ 530182 h 608697"/>
              <a:gd name="connsiteX123" fmla="*/ 462119 w 609614"/>
              <a:gd name="connsiteY123" fmla="*/ 530182 h 608697"/>
              <a:gd name="connsiteX124" fmla="*/ 462119 w 609614"/>
              <a:gd name="connsiteY124" fmla="*/ 589091 h 608697"/>
              <a:gd name="connsiteX125" fmla="*/ 501482 w 609614"/>
              <a:gd name="connsiteY125" fmla="*/ 589091 h 608697"/>
              <a:gd name="connsiteX126" fmla="*/ 501482 w 609614"/>
              <a:gd name="connsiteY126" fmla="*/ 608697 h 608697"/>
              <a:gd name="connsiteX127" fmla="*/ 108132 w 609614"/>
              <a:gd name="connsiteY127" fmla="*/ 608697 h 608697"/>
              <a:gd name="connsiteX128" fmla="*/ 108132 w 609614"/>
              <a:gd name="connsiteY128" fmla="*/ 589091 h 608697"/>
              <a:gd name="connsiteX129" fmla="*/ 147495 w 609614"/>
              <a:gd name="connsiteY129" fmla="*/ 589091 h 608697"/>
              <a:gd name="connsiteX130" fmla="*/ 147495 w 609614"/>
              <a:gd name="connsiteY130" fmla="*/ 530182 h 608697"/>
              <a:gd name="connsiteX131" fmla="*/ 49134 w 609614"/>
              <a:gd name="connsiteY131" fmla="*/ 530182 h 608697"/>
              <a:gd name="connsiteX132" fmla="*/ 0 w 609614"/>
              <a:gd name="connsiteY132" fmla="*/ 481122 h 608697"/>
              <a:gd name="connsiteX133" fmla="*/ 0 w 609614"/>
              <a:gd name="connsiteY133" fmla="*/ 127667 h 608697"/>
              <a:gd name="connsiteX134" fmla="*/ 49134 w 609614"/>
              <a:gd name="connsiteY134" fmla="*/ 78515 h 608697"/>
              <a:gd name="connsiteX135" fmla="*/ 432620 w 609614"/>
              <a:gd name="connsiteY135" fmla="*/ 78515 h 60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609614" h="608697">
                <a:moveTo>
                  <a:pt x="167130" y="530182"/>
                </a:moveTo>
                <a:lnTo>
                  <a:pt x="167130" y="589091"/>
                </a:lnTo>
                <a:lnTo>
                  <a:pt x="442484" y="589091"/>
                </a:lnTo>
                <a:lnTo>
                  <a:pt x="442484" y="530182"/>
                </a:lnTo>
                <a:close/>
                <a:moveTo>
                  <a:pt x="19635" y="471273"/>
                </a:moveTo>
                <a:lnTo>
                  <a:pt x="19635" y="481122"/>
                </a:lnTo>
                <a:cubicBezTo>
                  <a:pt x="19635" y="497322"/>
                  <a:pt x="32910" y="510576"/>
                  <a:pt x="49134" y="510576"/>
                </a:cubicBezTo>
                <a:lnTo>
                  <a:pt x="560480" y="510576"/>
                </a:lnTo>
                <a:cubicBezTo>
                  <a:pt x="576704" y="510576"/>
                  <a:pt x="589979" y="497322"/>
                  <a:pt x="589979" y="481122"/>
                </a:cubicBezTo>
                <a:lnTo>
                  <a:pt x="589979" y="471273"/>
                </a:lnTo>
                <a:close/>
                <a:moveTo>
                  <a:pt x="471941" y="373079"/>
                </a:moveTo>
                <a:lnTo>
                  <a:pt x="491629" y="373079"/>
                </a:lnTo>
                <a:lnTo>
                  <a:pt x="491629" y="392767"/>
                </a:lnTo>
                <a:lnTo>
                  <a:pt x="471941" y="392767"/>
                </a:lnTo>
                <a:close/>
                <a:moveTo>
                  <a:pt x="353956" y="373079"/>
                </a:moveTo>
                <a:lnTo>
                  <a:pt x="373644" y="373079"/>
                </a:lnTo>
                <a:lnTo>
                  <a:pt x="373644" y="392767"/>
                </a:lnTo>
                <a:lnTo>
                  <a:pt x="353956" y="392767"/>
                </a:lnTo>
                <a:close/>
                <a:moveTo>
                  <a:pt x="235971" y="373079"/>
                </a:moveTo>
                <a:lnTo>
                  <a:pt x="255588" y="373079"/>
                </a:lnTo>
                <a:lnTo>
                  <a:pt x="255588" y="392767"/>
                </a:lnTo>
                <a:lnTo>
                  <a:pt x="235971" y="392767"/>
                </a:lnTo>
                <a:close/>
                <a:moveTo>
                  <a:pt x="117985" y="373079"/>
                </a:moveTo>
                <a:lnTo>
                  <a:pt x="137602" y="373079"/>
                </a:lnTo>
                <a:lnTo>
                  <a:pt x="137602" y="392767"/>
                </a:lnTo>
                <a:lnTo>
                  <a:pt x="117985" y="392767"/>
                </a:lnTo>
                <a:close/>
                <a:moveTo>
                  <a:pt x="471941" y="333845"/>
                </a:moveTo>
                <a:lnTo>
                  <a:pt x="491629" y="333845"/>
                </a:lnTo>
                <a:lnTo>
                  <a:pt x="491629" y="353462"/>
                </a:lnTo>
                <a:lnTo>
                  <a:pt x="471941" y="353462"/>
                </a:lnTo>
                <a:close/>
                <a:moveTo>
                  <a:pt x="353956" y="333845"/>
                </a:moveTo>
                <a:lnTo>
                  <a:pt x="373644" y="333845"/>
                </a:lnTo>
                <a:lnTo>
                  <a:pt x="373644" y="353462"/>
                </a:lnTo>
                <a:lnTo>
                  <a:pt x="353956" y="353462"/>
                </a:lnTo>
                <a:close/>
                <a:moveTo>
                  <a:pt x="235971" y="333845"/>
                </a:moveTo>
                <a:lnTo>
                  <a:pt x="255588" y="333845"/>
                </a:lnTo>
                <a:lnTo>
                  <a:pt x="255588" y="353462"/>
                </a:lnTo>
                <a:lnTo>
                  <a:pt x="235971" y="353462"/>
                </a:lnTo>
                <a:close/>
                <a:moveTo>
                  <a:pt x="117985" y="333845"/>
                </a:moveTo>
                <a:lnTo>
                  <a:pt x="137602" y="333845"/>
                </a:lnTo>
                <a:lnTo>
                  <a:pt x="137602" y="353462"/>
                </a:lnTo>
                <a:lnTo>
                  <a:pt x="117985" y="353462"/>
                </a:lnTo>
                <a:close/>
                <a:moveTo>
                  <a:pt x="471941" y="294540"/>
                </a:moveTo>
                <a:lnTo>
                  <a:pt x="491629" y="294540"/>
                </a:lnTo>
                <a:lnTo>
                  <a:pt x="491629" y="314157"/>
                </a:lnTo>
                <a:lnTo>
                  <a:pt x="471941" y="314157"/>
                </a:lnTo>
                <a:close/>
                <a:moveTo>
                  <a:pt x="353956" y="294540"/>
                </a:moveTo>
                <a:lnTo>
                  <a:pt x="373644" y="294540"/>
                </a:lnTo>
                <a:lnTo>
                  <a:pt x="373644" y="314157"/>
                </a:lnTo>
                <a:lnTo>
                  <a:pt x="353956" y="314157"/>
                </a:lnTo>
                <a:close/>
                <a:moveTo>
                  <a:pt x="235971" y="294540"/>
                </a:moveTo>
                <a:lnTo>
                  <a:pt x="255588" y="294540"/>
                </a:lnTo>
                <a:lnTo>
                  <a:pt x="255588" y="314157"/>
                </a:lnTo>
                <a:lnTo>
                  <a:pt x="235971" y="314157"/>
                </a:lnTo>
                <a:close/>
                <a:moveTo>
                  <a:pt x="98361" y="274940"/>
                </a:moveTo>
                <a:lnTo>
                  <a:pt x="98361" y="412364"/>
                </a:lnTo>
                <a:lnTo>
                  <a:pt x="157358" y="412364"/>
                </a:lnTo>
                <a:lnTo>
                  <a:pt x="157358" y="274940"/>
                </a:lnTo>
                <a:close/>
                <a:moveTo>
                  <a:pt x="471941" y="255235"/>
                </a:moveTo>
                <a:lnTo>
                  <a:pt x="491629" y="255235"/>
                </a:lnTo>
                <a:lnTo>
                  <a:pt x="491629" y="274923"/>
                </a:lnTo>
                <a:lnTo>
                  <a:pt x="471941" y="274923"/>
                </a:lnTo>
                <a:close/>
                <a:moveTo>
                  <a:pt x="235971" y="255235"/>
                </a:moveTo>
                <a:lnTo>
                  <a:pt x="255588" y="255235"/>
                </a:lnTo>
                <a:lnTo>
                  <a:pt x="255588" y="274923"/>
                </a:lnTo>
                <a:lnTo>
                  <a:pt x="235971" y="274923"/>
                </a:lnTo>
                <a:close/>
                <a:moveTo>
                  <a:pt x="471941" y="216001"/>
                </a:moveTo>
                <a:lnTo>
                  <a:pt x="491629" y="216001"/>
                </a:lnTo>
                <a:lnTo>
                  <a:pt x="491629" y="235618"/>
                </a:lnTo>
                <a:lnTo>
                  <a:pt x="471941" y="235618"/>
                </a:lnTo>
                <a:close/>
                <a:moveTo>
                  <a:pt x="334352" y="176727"/>
                </a:moveTo>
                <a:lnTo>
                  <a:pt x="334352" y="412364"/>
                </a:lnTo>
                <a:lnTo>
                  <a:pt x="393350" y="412364"/>
                </a:lnTo>
                <a:lnTo>
                  <a:pt x="393350" y="176727"/>
                </a:lnTo>
                <a:close/>
                <a:moveTo>
                  <a:pt x="471941" y="176696"/>
                </a:moveTo>
                <a:lnTo>
                  <a:pt x="491629" y="176696"/>
                </a:lnTo>
                <a:lnTo>
                  <a:pt x="491629" y="196313"/>
                </a:lnTo>
                <a:lnTo>
                  <a:pt x="471941" y="196313"/>
                </a:lnTo>
                <a:close/>
                <a:moveTo>
                  <a:pt x="471941" y="137461"/>
                </a:moveTo>
                <a:lnTo>
                  <a:pt x="491629" y="137461"/>
                </a:lnTo>
                <a:lnTo>
                  <a:pt x="491629" y="157149"/>
                </a:lnTo>
                <a:lnTo>
                  <a:pt x="471941" y="157149"/>
                </a:lnTo>
                <a:close/>
                <a:moveTo>
                  <a:pt x="216356" y="137424"/>
                </a:moveTo>
                <a:lnTo>
                  <a:pt x="216356" y="412364"/>
                </a:lnTo>
                <a:lnTo>
                  <a:pt x="275354" y="412364"/>
                </a:lnTo>
                <a:lnTo>
                  <a:pt x="275354" y="137424"/>
                </a:lnTo>
                <a:close/>
                <a:moveTo>
                  <a:pt x="49134" y="98213"/>
                </a:moveTo>
                <a:cubicBezTo>
                  <a:pt x="32910" y="98213"/>
                  <a:pt x="19635" y="111375"/>
                  <a:pt x="19635" y="127667"/>
                </a:cubicBezTo>
                <a:lnTo>
                  <a:pt x="19635" y="451667"/>
                </a:lnTo>
                <a:lnTo>
                  <a:pt x="589979" y="451667"/>
                </a:lnTo>
                <a:lnTo>
                  <a:pt x="589979" y="127667"/>
                </a:lnTo>
                <a:cubicBezTo>
                  <a:pt x="589979" y="111375"/>
                  <a:pt x="576704" y="98213"/>
                  <a:pt x="560480" y="98213"/>
                </a:cubicBezTo>
                <a:lnTo>
                  <a:pt x="530981" y="98213"/>
                </a:lnTo>
                <a:lnTo>
                  <a:pt x="530981" y="412364"/>
                </a:lnTo>
                <a:lnTo>
                  <a:pt x="570344" y="412364"/>
                </a:lnTo>
                <a:lnTo>
                  <a:pt x="570344" y="431970"/>
                </a:lnTo>
                <a:lnTo>
                  <a:pt x="39363" y="431970"/>
                </a:lnTo>
                <a:lnTo>
                  <a:pt x="39363" y="412364"/>
                </a:lnTo>
                <a:lnTo>
                  <a:pt x="78633" y="412364"/>
                </a:lnTo>
                <a:lnTo>
                  <a:pt x="78633" y="255242"/>
                </a:lnTo>
                <a:lnTo>
                  <a:pt x="176994" y="255242"/>
                </a:lnTo>
                <a:lnTo>
                  <a:pt x="176994" y="412364"/>
                </a:lnTo>
                <a:lnTo>
                  <a:pt x="196629" y="412364"/>
                </a:lnTo>
                <a:lnTo>
                  <a:pt x="196629" y="117818"/>
                </a:lnTo>
                <a:lnTo>
                  <a:pt x="294989" y="117818"/>
                </a:lnTo>
                <a:lnTo>
                  <a:pt x="294989" y="412364"/>
                </a:lnTo>
                <a:lnTo>
                  <a:pt x="314625" y="412364"/>
                </a:lnTo>
                <a:lnTo>
                  <a:pt x="314625" y="157122"/>
                </a:lnTo>
                <a:lnTo>
                  <a:pt x="412985" y="157122"/>
                </a:lnTo>
                <a:lnTo>
                  <a:pt x="412985" y="412364"/>
                </a:lnTo>
                <a:lnTo>
                  <a:pt x="432620" y="412364"/>
                </a:lnTo>
                <a:lnTo>
                  <a:pt x="432620" y="98213"/>
                </a:lnTo>
                <a:close/>
                <a:moveTo>
                  <a:pt x="452348" y="19606"/>
                </a:moveTo>
                <a:lnTo>
                  <a:pt x="452348" y="412364"/>
                </a:lnTo>
                <a:lnTo>
                  <a:pt x="511346" y="412364"/>
                </a:lnTo>
                <a:lnTo>
                  <a:pt x="511346" y="19606"/>
                </a:lnTo>
                <a:close/>
                <a:moveTo>
                  <a:pt x="432620" y="0"/>
                </a:moveTo>
                <a:lnTo>
                  <a:pt x="530981" y="0"/>
                </a:lnTo>
                <a:lnTo>
                  <a:pt x="530981" y="78515"/>
                </a:lnTo>
                <a:lnTo>
                  <a:pt x="560480" y="78515"/>
                </a:lnTo>
                <a:cubicBezTo>
                  <a:pt x="587582" y="78515"/>
                  <a:pt x="609614" y="100606"/>
                  <a:pt x="609614" y="127667"/>
                </a:cubicBezTo>
                <a:lnTo>
                  <a:pt x="609614" y="481122"/>
                </a:lnTo>
                <a:cubicBezTo>
                  <a:pt x="609614" y="508183"/>
                  <a:pt x="587582" y="530182"/>
                  <a:pt x="560480" y="530182"/>
                </a:cubicBezTo>
                <a:lnTo>
                  <a:pt x="462119" y="530182"/>
                </a:lnTo>
                <a:lnTo>
                  <a:pt x="462119" y="589091"/>
                </a:lnTo>
                <a:lnTo>
                  <a:pt x="501482" y="589091"/>
                </a:lnTo>
                <a:lnTo>
                  <a:pt x="501482" y="608697"/>
                </a:lnTo>
                <a:lnTo>
                  <a:pt x="108132" y="608697"/>
                </a:lnTo>
                <a:lnTo>
                  <a:pt x="108132" y="589091"/>
                </a:lnTo>
                <a:lnTo>
                  <a:pt x="147495" y="589091"/>
                </a:lnTo>
                <a:lnTo>
                  <a:pt x="147495" y="530182"/>
                </a:lnTo>
                <a:lnTo>
                  <a:pt x="49134" y="530182"/>
                </a:lnTo>
                <a:cubicBezTo>
                  <a:pt x="22032" y="530182"/>
                  <a:pt x="0" y="508183"/>
                  <a:pt x="0" y="481122"/>
                </a:cubicBezTo>
                <a:lnTo>
                  <a:pt x="0" y="127667"/>
                </a:lnTo>
                <a:cubicBezTo>
                  <a:pt x="0" y="100606"/>
                  <a:pt x="22032" y="78515"/>
                  <a:pt x="49134" y="78515"/>
                </a:cubicBezTo>
                <a:lnTo>
                  <a:pt x="432620" y="78515"/>
                </a:lnTo>
                <a:close/>
              </a:path>
            </a:pathLst>
          </a:custGeom>
          <a:solidFill>
            <a:srgbClr val="2A389C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弧形 4"/>
          <p:cNvSpPr/>
          <p:nvPr/>
        </p:nvSpPr>
        <p:spPr>
          <a:xfrm>
            <a:off x="1672810" y="1451561"/>
            <a:ext cx="4815192" cy="4815192"/>
          </a:xfrm>
          <a:prstGeom prst="arc">
            <a:avLst>
              <a:gd name="adj1" fmla="val 17072868"/>
              <a:gd name="adj2" fmla="val 4746900"/>
            </a:avLst>
          </a:prstGeom>
          <a:ln>
            <a:solidFill>
              <a:srgbClr val="3535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5851440" y="2373550"/>
            <a:ext cx="5189453" cy="93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51440" y="2383278"/>
            <a:ext cx="920966" cy="920966"/>
          </a:xfrm>
          <a:prstGeom prst="ellipse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6062206" y="3579331"/>
            <a:ext cx="5189453" cy="93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2A38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062206" y="3589059"/>
            <a:ext cx="920966" cy="920966"/>
          </a:xfrm>
          <a:prstGeom prst="ellipse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5718496" y="4785112"/>
            <a:ext cx="5189453" cy="93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718496" y="4794840"/>
            <a:ext cx="920966" cy="920966"/>
          </a:xfrm>
          <a:prstGeom prst="ellipse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money-graph-with-up-arrow_44499"/>
          <p:cNvSpPr>
            <a:spLocks noChangeAspect="1"/>
          </p:cNvSpPr>
          <p:nvPr/>
        </p:nvSpPr>
        <p:spPr bwMode="auto">
          <a:xfrm>
            <a:off x="6103123" y="2621112"/>
            <a:ext cx="378687" cy="331483"/>
          </a:xfrm>
          <a:custGeom>
            <a:avLst/>
            <a:gdLst>
              <a:gd name="T0" fmla="*/ 215 w 406"/>
              <a:gd name="T1" fmla="*/ 162 h 356"/>
              <a:gd name="T2" fmla="*/ 157 w 406"/>
              <a:gd name="T3" fmla="*/ 102 h 356"/>
              <a:gd name="T4" fmla="*/ 19 w 406"/>
              <a:gd name="T5" fmla="*/ 242 h 356"/>
              <a:gd name="T6" fmla="*/ 0 w 406"/>
              <a:gd name="T7" fmla="*/ 224 h 356"/>
              <a:gd name="T8" fmla="*/ 157 w 406"/>
              <a:gd name="T9" fmla="*/ 64 h 356"/>
              <a:gd name="T10" fmla="*/ 216 w 406"/>
              <a:gd name="T11" fmla="*/ 124 h 356"/>
              <a:gd name="T12" fmla="*/ 315 w 406"/>
              <a:gd name="T13" fmla="*/ 28 h 356"/>
              <a:gd name="T14" fmla="*/ 287 w 406"/>
              <a:gd name="T15" fmla="*/ 0 h 356"/>
              <a:gd name="T16" fmla="*/ 362 w 406"/>
              <a:gd name="T17" fmla="*/ 0 h 356"/>
              <a:gd name="T18" fmla="*/ 362 w 406"/>
              <a:gd name="T19" fmla="*/ 74 h 356"/>
              <a:gd name="T20" fmla="*/ 334 w 406"/>
              <a:gd name="T21" fmla="*/ 47 h 356"/>
              <a:gd name="T22" fmla="*/ 215 w 406"/>
              <a:gd name="T23" fmla="*/ 162 h 356"/>
              <a:gd name="T24" fmla="*/ 66 w 406"/>
              <a:gd name="T25" fmla="*/ 356 h 356"/>
              <a:gd name="T26" fmla="*/ 156 w 406"/>
              <a:gd name="T27" fmla="*/ 356 h 356"/>
              <a:gd name="T28" fmla="*/ 156 w 406"/>
              <a:gd name="T29" fmla="*/ 230 h 356"/>
              <a:gd name="T30" fmla="*/ 66 w 406"/>
              <a:gd name="T31" fmla="*/ 230 h 356"/>
              <a:gd name="T32" fmla="*/ 66 w 406"/>
              <a:gd name="T33" fmla="*/ 356 h 356"/>
              <a:gd name="T34" fmla="*/ 191 w 406"/>
              <a:gd name="T35" fmla="*/ 356 h 356"/>
              <a:gd name="T36" fmla="*/ 281 w 406"/>
              <a:gd name="T37" fmla="*/ 356 h 356"/>
              <a:gd name="T38" fmla="*/ 281 w 406"/>
              <a:gd name="T39" fmla="*/ 190 h 356"/>
              <a:gd name="T40" fmla="*/ 191 w 406"/>
              <a:gd name="T41" fmla="*/ 190 h 356"/>
              <a:gd name="T42" fmla="*/ 191 w 406"/>
              <a:gd name="T43" fmla="*/ 356 h 356"/>
              <a:gd name="T44" fmla="*/ 316 w 406"/>
              <a:gd name="T45" fmla="*/ 106 h 356"/>
              <a:gd name="T46" fmla="*/ 316 w 406"/>
              <a:gd name="T47" fmla="*/ 356 h 356"/>
              <a:gd name="T48" fmla="*/ 406 w 406"/>
              <a:gd name="T49" fmla="*/ 356 h 356"/>
              <a:gd name="T50" fmla="*/ 406 w 406"/>
              <a:gd name="T51" fmla="*/ 106 h 356"/>
              <a:gd name="T52" fmla="*/ 316 w 406"/>
              <a:gd name="T53" fmla="*/ 10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06" h="356">
                <a:moveTo>
                  <a:pt x="215" y="162"/>
                </a:moveTo>
                <a:lnTo>
                  <a:pt x="157" y="102"/>
                </a:lnTo>
                <a:lnTo>
                  <a:pt x="19" y="242"/>
                </a:lnTo>
                <a:lnTo>
                  <a:pt x="0" y="224"/>
                </a:lnTo>
                <a:lnTo>
                  <a:pt x="157" y="64"/>
                </a:lnTo>
                <a:lnTo>
                  <a:pt x="216" y="124"/>
                </a:lnTo>
                <a:lnTo>
                  <a:pt x="315" y="28"/>
                </a:lnTo>
                <a:lnTo>
                  <a:pt x="287" y="0"/>
                </a:lnTo>
                <a:lnTo>
                  <a:pt x="362" y="0"/>
                </a:lnTo>
                <a:lnTo>
                  <a:pt x="362" y="74"/>
                </a:lnTo>
                <a:lnTo>
                  <a:pt x="334" y="47"/>
                </a:lnTo>
                <a:lnTo>
                  <a:pt x="215" y="162"/>
                </a:lnTo>
                <a:close/>
                <a:moveTo>
                  <a:pt x="66" y="356"/>
                </a:moveTo>
                <a:lnTo>
                  <a:pt x="156" y="356"/>
                </a:lnTo>
                <a:lnTo>
                  <a:pt x="156" y="230"/>
                </a:lnTo>
                <a:lnTo>
                  <a:pt x="66" y="230"/>
                </a:lnTo>
                <a:lnTo>
                  <a:pt x="66" y="356"/>
                </a:lnTo>
                <a:close/>
                <a:moveTo>
                  <a:pt x="191" y="356"/>
                </a:moveTo>
                <a:lnTo>
                  <a:pt x="281" y="356"/>
                </a:lnTo>
                <a:lnTo>
                  <a:pt x="281" y="190"/>
                </a:lnTo>
                <a:lnTo>
                  <a:pt x="191" y="190"/>
                </a:lnTo>
                <a:lnTo>
                  <a:pt x="191" y="356"/>
                </a:lnTo>
                <a:close/>
                <a:moveTo>
                  <a:pt x="316" y="106"/>
                </a:moveTo>
                <a:lnTo>
                  <a:pt x="316" y="356"/>
                </a:lnTo>
                <a:lnTo>
                  <a:pt x="406" y="356"/>
                </a:lnTo>
                <a:lnTo>
                  <a:pt x="406" y="106"/>
                </a:lnTo>
                <a:lnTo>
                  <a:pt x="316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5" name="money-graph-with-up-arrow_44499"/>
          <p:cNvSpPr>
            <a:spLocks noChangeAspect="1"/>
          </p:cNvSpPr>
          <p:nvPr/>
        </p:nvSpPr>
        <p:spPr bwMode="auto">
          <a:xfrm>
            <a:off x="6356899" y="3859157"/>
            <a:ext cx="378687" cy="366354"/>
          </a:xfrm>
          <a:custGeom>
            <a:avLst/>
            <a:gdLst>
              <a:gd name="connsiteX0" fmla="*/ 213874 w 600029"/>
              <a:gd name="connsiteY0" fmla="*/ 448757 h 580488"/>
              <a:gd name="connsiteX1" fmla="*/ 245441 w 600029"/>
              <a:gd name="connsiteY1" fmla="*/ 485986 h 580488"/>
              <a:gd name="connsiteX2" fmla="*/ 277008 w 600029"/>
              <a:gd name="connsiteY2" fmla="*/ 448757 h 580488"/>
              <a:gd name="connsiteX3" fmla="*/ 344448 w 600029"/>
              <a:gd name="connsiteY3" fmla="*/ 460212 h 580488"/>
              <a:gd name="connsiteX4" fmla="*/ 348752 w 600029"/>
              <a:gd name="connsiteY4" fmla="*/ 580488 h 580488"/>
              <a:gd name="connsiteX5" fmla="*/ 140696 w 600029"/>
              <a:gd name="connsiteY5" fmla="*/ 580488 h 580488"/>
              <a:gd name="connsiteX6" fmla="*/ 143566 w 600029"/>
              <a:gd name="connsiteY6" fmla="*/ 460212 h 580488"/>
              <a:gd name="connsiteX7" fmla="*/ 67430 w 600029"/>
              <a:gd name="connsiteY7" fmla="*/ 332660 h 580488"/>
              <a:gd name="connsiteX8" fmla="*/ 96124 w 600029"/>
              <a:gd name="connsiteY8" fmla="*/ 367064 h 580488"/>
              <a:gd name="connsiteX9" fmla="*/ 124818 w 600029"/>
              <a:gd name="connsiteY9" fmla="*/ 332660 h 580488"/>
              <a:gd name="connsiteX10" fmla="*/ 149208 w 600029"/>
              <a:gd name="connsiteY10" fmla="*/ 332660 h 580488"/>
              <a:gd name="connsiteX11" fmla="*/ 147773 w 600029"/>
              <a:gd name="connsiteY11" fmla="*/ 351295 h 580488"/>
              <a:gd name="connsiteX12" fmla="*/ 189379 w 600029"/>
              <a:gd name="connsiteY12" fmla="*/ 427269 h 580488"/>
              <a:gd name="connsiteX13" fmla="*/ 190814 w 600029"/>
              <a:gd name="connsiteY13" fmla="*/ 437304 h 580488"/>
              <a:gd name="connsiteX14" fmla="*/ 131992 w 600029"/>
              <a:gd name="connsiteY14" fmla="*/ 450205 h 580488"/>
              <a:gd name="connsiteX15" fmla="*/ 130557 w 600029"/>
              <a:gd name="connsiteY15" fmla="*/ 454505 h 580488"/>
              <a:gd name="connsiteX16" fmla="*/ 0 w 600029"/>
              <a:gd name="connsiteY16" fmla="*/ 454505 h 580488"/>
              <a:gd name="connsiteX17" fmla="*/ 2869 w 600029"/>
              <a:gd name="connsiteY17" fmla="*/ 345561 h 580488"/>
              <a:gd name="connsiteX18" fmla="*/ 244724 w 600029"/>
              <a:gd name="connsiteY18" fmla="*/ 268059 h 580488"/>
              <a:gd name="connsiteX19" fmla="*/ 328751 w 600029"/>
              <a:gd name="connsiteY19" fmla="*/ 351971 h 580488"/>
              <a:gd name="connsiteX20" fmla="*/ 244724 w 600029"/>
              <a:gd name="connsiteY20" fmla="*/ 435883 h 580488"/>
              <a:gd name="connsiteX21" fmla="*/ 160697 w 600029"/>
              <a:gd name="connsiteY21" fmla="*/ 351971 h 580488"/>
              <a:gd name="connsiteX22" fmla="*/ 244724 w 600029"/>
              <a:gd name="connsiteY22" fmla="*/ 268059 h 580488"/>
              <a:gd name="connsiteX23" fmla="*/ 453557 w 600029"/>
              <a:gd name="connsiteY23" fmla="*/ 176330 h 580488"/>
              <a:gd name="connsiteX24" fmla="*/ 600029 w 600029"/>
              <a:gd name="connsiteY24" fmla="*/ 275245 h 580488"/>
              <a:gd name="connsiteX25" fmla="*/ 485149 w 600029"/>
              <a:gd name="connsiteY25" fmla="*/ 371294 h 580488"/>
              <a:gd name="connsiteX26" fmla="*/ 344421 w 600029"/>
              <a:gd name="connsiteY26" fmla="*/ 401398 h 580488"/>
              <a:gd name="connsiteX27" fmla="*/ 370269 w 600029"/>
              <a:gd name="connsiteY27" fmla="*/ 355525 h 580488"/>
              <a:gd name="connsiteX28" fmla="*/ 308521 w 600029"/>
              <a:gd name="connsiteY28" fmla="*/ 275245 h 580488"/>
              <a:gd name="connsiteX29" fmla="*/ 453557 w 600029"/>
              <a:gd name="connsiteY29" fmla="*/ 176330 h 580488"/>
              <a:gd name="connsiteX30" fmla="*/ 95408 w 600029"/>
              <a:gd name="connsiteY30" fmla="*/ 167824 h 580488"/>
              <a:gd name="connsiteX31" fmla="*/ 172194 w 600029"/>
              <a:gd name="connsiteY31" fmla="*/ 244495 h 580488"/>
              <a:gd name="connsiteX32" fmla="*/ 95408 w 600029"/>
              <a:gd name="connsiteY32" fmla="*/ 321166 h 580488"/>
              <a:gd name="connsiteX33" fmla="*/ 18622 w 600029"/>
              <a:gd name="connsiteY33" fmla="*/ 244495 h 580488"/>
              <a:gd name="connsiteX34" fmla="*/ 95408 w 600029"/>
              <a:gd name="connsiteY34" fmla="*/ 167824 h 580488"/>
              <a:gd name="connsiteX35" fmla="*/ 284266 w 600029"/>
              <a:gd name="connsiteY35" fmla="*/ 0 h 580488"/>
              <a:gd name="connsiteX36" fmla="*/ 417721 w 600029"/>
              <a:gd name="connsiteY36" fmla="*/ 90320 h 580488"/>
              <a:gd name="connsiteX37" fmla="*/ 312967 w 600029"/>
              <a:gd name="connsiteY37" fmla="*/ 177774 h 580488"/>
              <a:gd name="connsiteX38" fmla="*/ 183817 w 600029"/>
              <a:gd name="connsiteY38" fmla="*/ 206447 h 580488"/>
              <a:gd name="connsiteX39" fmla="*/ 206777 w 600029"/>
              <a:gd name="connsiteY39" fmla="*/ 163437 h 580488"/>
              <a:gd name="connsiteX40" fmla="*/ 150812 w 600029"/>
              <a:gd name="connsiteY40" fmla="*/ 90320 h 580488"/>
              <a:gd name="connsiteX41" fmla="*/ 284266 w 600029"/>
              <a:gd name="connsiteY41" fmla="*/ 0 h 58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0029" h="580488">
                <a:moveTo>
                  <a:pt x="213874" y="448757"/>
                </a:moveTo>
                <a:lnTo>
                  <a:pt x="245441" y="485986"/>
                </a:lnTo>
                <a:lnTo>
                  <a:pt x="277008" y="448757"/>
                </a:lnTo>
                <a:lnTo>
                  <a:pt x="344448" y="460212"/>
                </a:lnTo>
                <a:lnTo>
                  <a:pt x="348752" y="580488"/>
                </a:lnTo>
                <a:lnTo>
                  <a:pt x="140696" y="580488"/>
                </a:lnTo>
                <a:lnTo>
                  <a:pt x="143566" y="460212"/>
                </a:lnTo>
                <a:close/>
                <a:moveTo>
                  <a:pt x="67430" y="332660"/>
                </a:moveTo>
                <a:lnTo>
                  <a:pt x="96124" y="367064"/>
                </a:lnTo>
                <a:lnTo>
                  <a:pt x="124818" y="332660"/>
                </a:lnTo>
                <a:lnTo>
                  <a:pt x="149208" y="332660"/>
                </a:lnTo>
                <a:cubicBezTo>
                  <a:pt x="147773" y="339828"/>
                  <a:pt x="147773" y="345561"/>
                  <a:pt x="147773" y="351295"/>
                </a:cubicBezTo>
                <a:cubicBezTo>
                  <a:pt x="147773" y="384265"/>
                  <a:pt x="163555" y="411501"/>
                  <a:pt x="189379" y="427269"/>
                </a:cubicBezTo>
                <a:lnTo>
                  <a:pt x="190814" y="437304"/>
                </a:lnTo>
                <a:lnTo>
                  <a:pt x="131992" y="450205"/>
                </a:lnTo>
                <a:lnTo>
                  <a:pt x="130557" y="454505"/>
                </a:lnTo>
                <a:lnTo>
                  <a:pt x="0" y="454505"/>
                </a:lnTo>
                <a:lnTo>
                  <a:pt x="2869" y="345561"/>
                </a:lnTo>
                <a:close/>
                <a:moveTo>
                  <a:pt x="244724" y="268059"/>
                </a:moveTo>
                <a:cubicBezTo>
                  <a:pt x="291131" y="268059"/>
                  <a:pt x="328751" y="305628"/>
                  <a:pt x="328751" y="351971"/>
                </a:cubicBezTo>
                <a:cubicBezTo>
                  <a:pt x="328751" y="398314"/>
                  <a:pt x="291131" y="435883"/>
                  <a:pt x="244724" y="435883"/>
                </a:cubicBezTo>
                <a:cubicBezTo>
                  <a:pt x="198317" y="435883"/>
                  <a:pt x="160697" y="398314"/>
                  <a:pt x="160697" y="351971"/>
                </a:cubicBezTo>
                <a:cubicBezTo>
                  <a:pt x="160697" y="305628"/>
                  <a:pt x="198317" y="268059"/>
                  <a:pt x="244724" y="268059"/>
                </a:cubicBezTo>
                <a:close/>
                <a:moveTo>
                  <a:pt x="453557" y="176330"/>
                </a:moveTo>
                <a:cubicBezTo>
                  <a:pt x="533973" y="176330"/>
                  <a:pt x="600029" y="220770"/>
                  <a:pt x="600029" y="275245"/>
                </a:cubicBezTo>
                <a:cubicBezTo>
                  <a:pt x="600029" y="322553"/>
                  <a:pt x="542589" y="354091"/>
                  <a:pt x="485149" y="371294"/>
                </a:cubicBezTo>
                <a:cubicBezTo>
                  <a:pt x="427709" y="388496"/>
                  <a:pt x="344421" y="401398"/>
                  <a:pt x="344421" y="401398"/>
                </a:cubicBezTo>
                <a:lnTo>
                  <a:pt x="370269" y="355525"/>
                </a:lnTo>
                <a:cubicBezTo>
                  <a:pt x="332933" y="336888"/>
                  <a:pt x="308521" y="308217"/>
                  <a:pt x="308521" y="275245"/>
                </a:cubicBezTo>
                <a:cubicBezTo>
                  <a:pt x="308521" y="220770"/>
                  <a:pt x="373141" y="176330"/>
                  <a:pt x="453557" y="176330"/>
                </a:cubicBezTo>
                <a:close/>
                <a:moveTo>
                  <a:pt x="95408" y="167824"/>
                </a:moveTo>
                <a:cubicBezTo>
                  <a:pt x="137816" y="167824"/>
                  <a:pt x="172194" y="202151"/>
                  <a:pt x="172194" y="244495"/>
                </a:cubicBezTo>
                <a:cubicBezTo>
                  <a:pt x="172194" y="286839"/>
                  <a:pt x="137816" y="321166"/>
                  <a:pt x="95408" y="321166"/>
                </a:cubicBezTo>
                <a:cubicBezTo>
                  <a:pt x="53000" y="321166"/>
                  <a:pt x="18622" y="286839"/>
                  <a:pt x="18622" y="244495"/>
                </a:cubicBezTo>
                <a:cubicBezTo>
                  <a:pt x="18622" y="202151"/>
                  <a:pt x="53000" y="167824"/>
                  <a:pt x="95408" y="167824"/>
                </a:cubicBezTo>
                <a:close/>
                <a:moveTo>
                  <a:pt x="284266" y="0"/>
                </a:moveTo>
                <a:cubicBezTo>
                  <a:pt x="357451" y="0"/>
                  <a:pt x="417721" y="41576"/>
                  <a:pt x="417721" y="90320"/>
                </a:cubicBezTo>
                <a:cubicBezTo>
                  <a:pt x="417721" y="133330"/>
                  <a:pt x="366061" y="162003"/>
                  <a:pt x="312967" y="177774"/>
                </a:cubicBezTo>
                <a:cubicBezTo>
                  <a:pt x="259871" y="193544"/>
                  <a:pt x="183817" y="206447"/>
                  <a:pt x="183817" y="206447"/>
                </a:cubicBezTo>
                <a:lnTo>
                  <a:pt x="206777" y="163437"/>
                </a:lnTo>
                <a:cubicBezTo>
                  <a:pt x="172337" y="147667"/>
                  <a:pt x="150812" y="120427"/>
                  <a:pt x="150812" y="90320"/>
                </a:cubicBezTo>
                <a:cubicBezTo>
                  <a:pt x="150812" y="41576"/>
                  <a:pt x="209647" y="0"/>
                  <a:pt x="2842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money-graph-with-up-arrow_44499"/>
          <p:cNvSpPr>
            <a:spLocks noChangeAspect="1"/>
          </p:cNvSpPr>
          <p:nvPr/>
        </p:nvSpPr>
        <p:spPr bwMode="auto">
          <a:xfrm>
            <a:off x="6012617" y="5063027"/>
            <a:ext cx="378687" cy="378023"/>
          </a:xfrm>
          <a:custGeom>
            <a:avLst/>
            <a:gdLst>
              <a:gd name="connsiteX0" fmla="*/ 360585 w 604110"/>
              <a:gd name="connsiteY0" fmla="*/ 233916 h 603052"/>
              <a:gd name="connsiteX1" fmla="*/ 380012 w 604110"/>
              <a:gd name="connsiteY1" fmla="*/ 241933 h 603052"/>
              <a:gd name="connsiteX2" fmla="*/ 380012 w 604110"/>
              <a:gd name="connsiteY2" fmla="*/ 280718 h 603052"/>
              <a:gd name="connsiteX3" fmla="*/ 297635 w 604110"/>
              <a:gd name="connsiteY3" fmla="*/ 362947 h 603052"/>
              <a:gd name="connsiteX4" fmla="*/ 278277 w 604110"/>
              <a:gd name="connsiteY4" fmla="*/ 371033 h 603052"/>
              <a:gd name="connsiteX5" fmla="*/ 258781 w 604110"/>
              <a:gd name="connsiteY5" fmla="*/ 362947 h 603052"/>
              <a:gd name="connsiteX6" fmla="*/ 222260 w 604110"/>
              <a:gd name="connsiteY6" fmla="*/ 326355 h 603052"/>
              <a:gd name="connsiteX7" fmla="*/ 222260 w 604110"/>
              <a:gd name="connsiteY7" fmla="*/ 287707 h 603052"/>
              <a:gd name="connsiteX8" fmla="*/ 260977 w 604110"/>
              <a:gd name="connsiteY8" fmla="*/ 287707 h 603052"/>
              <a:gd name="connsiteX9" fmla="*/ 278277 w 604110"/>
              <a:gd name="connsiteY9" fmla="*/ 304838 h 603052"/>
              <a:gd name="connsiteX10" fmla="*/ 341158 w 604110"/>
              <a:gd name="connsiteY10" fmla="*/ 241933 h 603052"/>
              <a:gd name="connsiteX11" fmla="*/ 360585 w 604110"/>
              <a:gd name="connsiteY11" fmla="*/ 233916 h 603052"/>
              <a:gd name="connsiteX12" fmla="*/ 274595 w 604110"/>
              <a:gd name="connsiteY12" fmla="*/ 54823 h 603052"/>
              <a:gd name="connsiteX13" fmla="*/ 274595 w 604110"/>
              <a:gd name="connsiteY13" fmla="*/ 89087 h 603052"/>
              <a:gd name="connsiteX14" fmla="*/ 254001 w 604110"/>
              <a:gd name="connsiteY14" fmla="*/ 115676 h 603052"/>
              <a:gd name="connsiteX15" fmla="*/ 204436 w 604110"/>
              <a:gd name="connsiteY15" fmla="*/ 136235 h 603052"/>
              <a:gd name="connsiteX16" fmla="*/ 171073 w 604110"/>
              <a:gd name="connsiteY16" fmla="*/ 131986 h 603052"/>
              <a:gd name="connsiteX17" fmla="*/ 146771 w 604110"/>
              <a:gd name="connsiteY17" fmla="*/ 107727 h 603052"/>
              <a:gd name="connsiteX18" fmla="*/ 107916 w 604110"/>
              <a:gd name="connsiteY18" fmla="*/ 146514 h 603052"/>
              <a:gd name="connsiteX19" fmla="*/ 132218 w 604110"/>
              <a:gd name="connsiteY19" fmla="*/ 170773 h 603052"/>
              <a:gd name="connsiteX20" fmla="*/ 136474 w 604110"/>
              <a:gd name="connsiteY20" fmla="*/ 204078 h 603052"/>
              <a:gd name="connsiteX21" fmla="*/ 115879 w 604110"/>
              <a:gd name="connsiteY21" fmla="*/ 253556 h 603052"/>
              <a:gd name="connsiteX22" fmla="*/ 89244 w 604110"/>
              <a:gd name="connsiteY22" fmla="*/ 274115 h 603052"/>
              <a:gd name="connsiteX23" fmla="*/ 54919 w 604110"/>
              <a:gd name="connsiteY23" fmla="*/ 274115 h 603052"/>
              <a:gd name="connsiteX24" fmla="*/ 54919 w 604110"/>
              <a:gd name="connsiteY24" fmla="*/ 328937 h 603052"/>
              <a:gd name="connsiteX25" fmla="*/ 89244 w 604110"/>
              <a:gd name="connsiteY25" fmla="*/ 328937 h 603052"/>
              <a:gd name="connsiteX26" fmla="*/ 115879 w 604110"/>
              <a:gd name="connsiteY26" fmla="*/ 349496 h 603052"/>
              <a:gd name="connsiteX27" fmla="*/ 136474 w 604110"/>
              <a:gd name="connsiteY27" fmla="*/ 398974 h 603052"/>
              <a:gd name="connsiteX28" fmla="*/ 132218 w 604110"/>
              <a:gd name="connsiteY28" fmla="*/ 432279 h 603052"/>
              <a:gd name="connsiteX29" fmla="*/ 107916 w 604110"/>
              <a:gd name="connsiteY29" fmla="*/ 456538 h 603052"/>
              <a:gd name="connsiteX30" fmla="*/ 146771 w 604110"/>
              <a:gd name="connsiteY30" fmla="*/ 495325 h 603052"/>
              <a:gd name="connsiteX31" fmla="*/ 171073 w 604110"/>
              <a:gd name="connsiteY31" fmla="*/ 471066 h 603052"/>
              <a:gd name="connsiteX32" fmla="*/ 204436 w 604110"/>
              <a:gd name="connsiteY32" fmla="*/ 466817 h 603052"/>
              <a:gd name="connsiteX33" fmla="*/ 254001 w 604110"/>
              <a:gd name="connsiteY33" fmla="*/ 487376 h 603052"/>
              <a:gd name="connsiteX34" fmla="*/ 274595 w 604110"/>
              <a:gd name="connsiteY34" fmla="*/ 513965 h 603052"/>
              <a:gd name="connsiteX35" fmla="*/ 274595 w 604110"/>
              <a:gd name="connsiteY35" fmla="*/ 548229 h 603052"/>
              <a:gd name="connsiteX36" fmla="*/ 329515 w 604110"/>
              <a:gd name="connsiteY36" fmla="*/ 548229 h 603052"/>
              <a:gd name="connsiteX37" fmla="*/ 329515 w 604110"/>
              <a:gd name="connsiteY37" fmla="*/ 513965 h 603052"/>
              <a:gd name="connsiteX38" fmla="*/ 350109 w 604110"/>
              <a:gd name="connsiteY38" fmla="*/ 487376 h 603052"/>
              <a:gd name="connsiteX39" fmla="*/ 399674 w 604110"/>
              <a:gd name="connsiteY39" fmla="*/ 466817 h 603052"/>
              <a:gd name="connsiteX40" fmla="*/ 433037 w 604110"/>
              <a:gd name="connsiteY40" fmla="*/ 471066 h 603052"/>
              <a:gd name="connsiteX41" fmla="*/ 457339 w 604110"/>
              <a:gd name="connsiteY41" fmla="*/ 495325 h 603052"/>
              <a:gd name="connsiteX42" fmla="*/ 496194 w 604110"/>
              <a:gd name="connsiteY42" fmla="*/ 456538 h 603052"/>
              <a:gd name="connsiteX43" fmla="*/ 471892 w 604110"/>
              <a:gd name="connsiteY43" fmla="*/ 432279 h 603052"/>
              <a:gd name="connsiteX44" fmla="*/ 467636 w 604110"/>
              <a:gd name="connsiteY44" fmla="*/ 398974 h 603052"/>
              <a:gd name="connsiteX45" fmla="*/ 488231 w 604110"/>
              <a:gd name="connsiteY45" fmla="*/ 349496 h 603052"/>
              <a:gd name="connsiteX46" fmla="*/ 514866 w 604110"/>
              <a:gd name="connsiteY46" fmla="*/ 328937 h 603052"/>
              <a:gd name="connsiteX47" fmla="*/ 549191 w 604110"/>
              <a:gd name="connsiteY47" fmla="*/ 328937 h 603052"/>
              <a:gd name="connsiteX48" fmla="*/ 549191 w 604110"/>
              <a:gd name="connsiteY48" fmla="*/ 274115 h 603052"/>
              <a:gd name="connsiteX49" fmla="*/ 514866 w 604110"/>
              <a:gd name="connsiteY49" fmla="*/ 274115 h 603052"/>
              <a:gd name="connsiteX50" fmla="*/ 488231 w 604110"/>
              <a:gd name="connsiteY50" fmla="*/ 253556 h 603052"/>
              <a:gd name="connsiteX51" fmla="*/ 467636 w 604110"/>
              <a:gd name="connsiteY51" fmla="*/ 204078 h 603052"/>
              <a:gd name="connsiteX52" fmla="*/ 471892 w 604110"/>
              <a:gd name="connsiteY52" fmla="*/ 170773 h 603052"/>
              <a:gd name="connsiteX53" fmla="*/ 496194 w 604110"/>
              <a:gd name="connsiteY53" fmla="*/ 146514 h 603052"/>
              <a:gd name="connsiteX54" fmla="*/ 457339 w 604110"/>
              <a:gd name="connsiteY54" fmla="*/ 107727 h 603052"/>
              <a:gd name="connsiteX55" fmla="*/ 433037 w 604110"/>
              <a:gd name="connsiteY55" fmla="*/ 131986 h 603052"/>
              <a:gd name="connsiteX56" fmla="*/ 399674 w 604110"/>
              <a:gd name="connsiteY56" fmla="*/ 136235 h 603052"/>
              <a:gd name="connsiteX57" fmla="*/ 350109 w 604110"/>
              <a:gd name="connsiteY57" fmla="*/ 115676 h 603052"/>
              <a:gd name="connsiteX58" fmla="*/ 329515 w 604110"/>
              <a:gd name="connsiteY58" fmla="*/ 89087 h 603052"/>
              <a:gd name="connsiteX59" fmla="*/ 329515 w 604110"/>
              <a:gd name="connsiteY59" fmla="*/ 54823 h 603052"/>
              <a:gd name="connsiteX60" fmla="*/ 247136 w 604110"/>
              <a:gd name="connsiteY60" fmla="*/ 0 h 603052"/>
              <a:gd name="connsiteX61" fmla="*/ 356974 w 604110"/>
              <a:gd name="connsiteY61" fmla="*/ 0 h 603052"/>
              <a:gd name="connsiteX62" fmla="*/ 384434 w 604110"/>
              <a:gd name="connsiteY62" fmla="*/ 27411 h 603052"/>
              <a:gd name="connsiteX63" fmla="*/ 384434 w 604110"/>
              <a:gd name="connsiteY63" fmla="*/ 68940 h 603052"/>
              <a:gd name="connsiteX64" fmla="*/ 408598 w 604110"/>
              <a:gd name="connsiteY64" fmla="*/ 78945 h 603052"/>
              <a:gd name="connsiteX65" fmla="*/ 437980 w 604110"/>
              <a:gd name="connsiteY65" fmla="*/ 49615 h 603052"/>
              <a:gd name="connsiteX66" fmla="*/ 457339 w 604110"/>
              <a:gd name="connsiteY66" fmla="*/ 41528 h 603052"/>
              <a:gd name="connsiteX67" fmla="*/ 476835 w 604110"/>
              <a:gd name="connsiteY67" fmla="*/ 49615 h 603052"/>
              <a:gd name="connsiteX68" fmla="*/ 554408 w 604110"/>
              <a:gd name="connsiteY68" fmla="*/ 127052 h 603052"/>
              <a:gd name="connsiteX69" fmla="*/ 554408 w 604110"/>
              <a:gd name="connsiteY69" fmla="*/ 165839 h 603052"/>
              <a:gd name="connsiteX70" fmla="*/ 525026 w 604110"/>
              <a:gd name="connsiteY70" fmla="*/ 195170 h 603052"/>
              <a:gd name="connsiteX71" fmla="*/ 535049 w 604110"/>
              <a:gd name="connsiteY71" fmla="*/ 219292 h 603052"/>
              <a:gd name="connsiteX72" fmla="*/ 576650 w 604110"/>
              <a:gd name="connsiteY72" fmla="*/ 219292 h 603052"/>
              <a:gd name="connsiteX73" fmla="*/ 604110 w 604110"/>
              <a:gd name="connsiteY73" fmla="*/ 246703 h 603052"/>
              <a:gd name="connsiteX74" fmla="*/ 604110 w 604110"/>
              <a:gd name="connsiteY74" fmla="*/ 356349 h 603052"/>
              <a:gd name="connsiteX75" fmla="*/ 576650 w 604110"/>
              <a:gd name="connsiteY75" fmla="*/ 383760 h 603052"/>
              <a:gd name="connsiteX76" fmla="*/ 535187 w 604110"/>
              <a:gd name="connsiteY76" fmla="*/ 383760 h 603052"/>
              <a:gd name="connsiteX77" fmla="*/ 525026 w 604110"/>
              <a:gd name="connsiteY77" fmla="*/ 407882 h 603052"/>
              <a:gd name="connsiteX78" fmla="*/ 554408 w 604110"/>
              <a:gd name="connsiteY78" fmla="*/ 437213 h 603052"/>
              <a:gd name="connsiteX79" fmla="*/ 554408 w 604110"/>
              <a:gd name="connsiteY79" fmla="*/ 476000 h 603052"/>
              <a:gd name="connsiteX80" fmla="*/ 476835 w 604110"/>
              <a:gd name="connsiteY80" fmla="*/ 553437 h 603052"/>
              <a:gd name="connsiteX81" fmla="*/ 437980 w 604110"/>
              <a:gd name="connsiteY81" fmla="*/ 553437 h 603052"/>
              <a:gd name="connsiteX82" fmla="*/ 408598 w 604110"/>
              <a:gd name="connsiteY82" fmla="*/ 524107 h 603052"/>
              <a:gd name="connsiteX83" fmla="*/ 384434 w 604110"/>
              <a:gd name="connsiteY83" fmla="*/ 534112 h 603052"/>
              <a:gd name="connsiteX84" fmla="*/ 384434 w 604110"/>
              <a:gd name="connsiteY84" fmla="*/ 575641 h 603052"/>
              <a:gd name="connsiteX85" fmla="*/ 356974 w 604110"/>
              <a:gd name="connsiteY85" fmla="*/ 603052 h 603052"/>
              <a:gd name="connsiteX86" fmla="*/ 247136 w 604110"/>
              <a:gd name="connsiteY86" fmla="*/ 603052 h 603052"/>
              <a:gd name="connsiteX87" fmla="*/ 219676 w 604110"/>
              <a:gd name="connsiteY87" fmla="*/ 575641 h 603052"/>
              <a:gd name="connsiteX88" fmla="*/ 219676 w 604110"/>
              <a:gd name="connsiteY88" fmla="*/ 534112 h 603052"/>
              <a:gd name="connsiteX89" fmla="*/ 195512 w 604110"/>
              <a:gd name="connsiteY89" fmla="*/ 524107 h 603052"/>
              <a:gd name="connsiteX90" fmla="*/ 166130 w 604110"/>
              <a:gd name="connsiteY90" fmla="*/ 553437 h 603052"/>
              <a:gd name="connsiteX91" fmla="*/ 127275 w 604110"/>
              <a:gd name="connsiteY91" fmla="*/ 553437 h 603052"/>
              <a:gd name="connsiteX92" fmla="*/ 49702 w 604110"/>
              <a:gd name="connsiteY92" fmla="*/ 476000 h 603052"/>
              <a:gd name="connsiteX93" fmla="*/ 41601 w 604110"/>
              <a:gd name="connsiteY93" fmla="*/ 456538 h 603052"/>
              <a:gd name="connsiteX94" fmla="*/ 49702 w 604110"/>
              <a:gd name="connsiteY94" fmla="*/ 437213 h 603052"/>
              <a:gd name="connsiteX95" fmla="*/ 79083 w 604110"/>
              <a:gd name="connsiteY95" fmla="*/ 407882 h 603052"/>
              <a:gd name="connsiteX96" fmla="*/ 69061 w 604110"/>
              <a:gd name="connsiteY96" fmla="*/ 383760 h 603052"/>
              <a:gd name="connsiteX97" fmla="*/ 27460 w 604110"/>
              <a:gd name="connsiteY97" fmla="*/ 383760 h 603052"/>
              <a:gd name="connsiteX98" fmla="*/ 0 w 604110"/>
              <a:gd name="connsiteY98" fmla="*/ 356349 h 603052"/>
              <a:gd name="connsiteX99" fmla="*/ 0 w 604110"/>
              <a:gd name="connsiteY99" fmla="*/ 246703 h 603052"/>
              <a:gd name="connsiteX100" fmla="*/ 27460 w 604110"/>
              <a:gd name="connsiteY100" fmla="*/ 219292 h 603052"/>
              <a:gd name="connsiteX101" fmla="*/ 69061 w 604110"/>
              <a:gd name="connsiteY101" fmla="*/ 219292 h 603052"/>
              <a:gd name="connsiteX102" fmla="*/ 79083 w 604110"/>
              <a:gd name="connsiteY102" fmla="*/ 195170 h 603052"/>
              <a:gd name="connsiteX103" fmla="*/ 49702 w 604110"/>
              <a:gd name="connsiteY103" fmla="*/ 165839 h 603052"/>
              <a:gd name="connsiteX104" fmla="*/ 49702 w 604110"/>
              <a:gd name="connsiteY104" fmla="*/ 127052 h 603052"/>
              <a:gd name="connsiteX105" fmla="*/ 127275 w 604110"/>
              <a:gd name="connsiteY105" fmla="*/ 49615 h 603052"/>
              <a:gd name="connsiteX106" fmla="*/ 166130 w 604110"/>
              <a:gd name="connsiteY106" fmla="*/ 49615 h 603052"/>
              <a:gd name="connsiteX107" fmla="*/ 195512 w 604110"/>
              <a:gd name="connsiteY107" fmla="*/ 78945 h 603052"/>
              <a:gd name="connsiteX108" fmla="*/ 219676 w 604110"/>
              <a:gd name="connsiteY108" fmla="*/ 68940 h 603052"/>
              <a:gd name="connsiteX109" fmla="*/ 219676 w 604110"/>
              <a:gd name="connsiteY109" fmla="*/ 27411 h 603052"/>
              <a:gd name="connsiteX110" fmla="*/ 247136 w 604110"/>
              <a:gd name="connsiteY110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604110" h="603052">
                <a:moveTo>
                  <a:pt x="360585" y="233916"/>
                </a:moveTo>
                <a:cubicBezTo>
                  <a:pt x="367621" y="233916"/>
                  <a:pt x="374658" y="236588"/>
                  <a:pt x="380012" y="241933"/>
                </a:cubicBezTo>
                <a:cubicBezTo>
                  <a:pt x="390721" y="252623"/>
                  <a:pt x="390721" y="270028"/>
                  <a:pt x="380012" y="280718"/>
                </a:cubicBezTo>
                <a:lnTo>
                  <a:pt x="297635" y="362947"/>
                </a:lnTo>
                <a:cubicBezTo>
                  <a:pt x="292281" y="368292"/>
                  <a:pt x="285279" y="371033"/>
                  <a:pt x="278277" y="371033"/>
                </a:cubicBezTo>
                <a:cubicBezTo>
                  <a:pt x="271137" y="371033"/>
                  <a:pt x="264135" y="368292"/>
                  <a:pt x="258781" y="362947"/>
                </a:cubicBezTo>
                <a:lnTo>
                  <a:pt x="222260" y="326355"/>
                </a:lnTo>
                <a:cubicBezTo>
                  <a:pt x="211414" y="315665"/>
                  <a:pt x="211414" y="298397"/>
                  <a:pt x="222260" y="287707"/>
                </a:cubicBezTo>
                <a:cubicBezTo>
                  <a:pt x="232969" y="276880"/>
                  <a:pt x="250268" y="276880"/>
                  <a:pt x="260977" y="287707"/>
                </a:cubicBezTo>
                <a:lnTo>
                  <a:pt x="278277" y="304838"/>
                </a:lnTo>
                <a:lnTo>
                  <a:pt x="341158" y="241933"/>
                </a:lnTo>
                <a:cubicBezTo>
                  <a:pt x="346512" y="236588"/>
                  <a:pt x="353549" y="233916"/>
                  <a:pt x="360585" y="233916"/>
                </a:cubicBezTo>
                <a:close/>
                <a:moveTo>
                  <a:pt x="274595" y="54823"/>
                </a:moveTo>
                <a:lnTo>
                  <a:pt x="274595" y="89087"/>
                </a:lnTo>
                <a:cubicBezTo>
                  <a:pt x="274595" y="101696"/>
                  <a:pt x="266083" y="112524"/>
                  <a:pt x="254001" y="115676"/>
                </a:cubicBezTo>
                <a:cubicBezTo>
                  <a:pt x="236701" y="120199"/>
                  <a:pt x="219951" y="127052"/>
                  <a:pt x="204436" y="136235"/>
                </a:cubicBezTo>
                <a:cubicBezTo>
                  <a:pt x="193590" y="142540"/>
                  <a:pt x="179860" y="140895"/>
                  <a:pt x="171073" y="131986"/>
                </a:cubicBezTo>
                <a:lnTo>
                  <a:pt x="146771" y="107727"/>
                </a:lnTo>
                <a:lnTo>
                  <a:pt x="107916" y="146514"/>
                </a:lnTo>
                <a:lnTo>
                  <a:pt x="132218" y="170773"/>
                </a:lnTo>
                <a:cubicBezTo>
                  <a:pt x="141142" y="179545"/>
                  <a:pt x="142790" y="193251"/>
                  <a:pt x="136474" y="204078"/>
                </a:cubicBezTo>
                <a:cubicBezTo>
                  <a:pt x="127275" y="219566"/>
                  <a:pt x="120410" y="236287"/>
                  <a:pt x="115879" y="253556"/>
                </a:cubicBezTo>
                <a:cubicBezTo>
                  <a:pt x="112721" y="265617"/>
                  <a:pt x="101875" y="274115"/>
                  <a:pt x="89244" y="274115"/>
                </a:cubicBezTo>
                <a:lnTo>
                  <a:pt x="54919" y="274115"/>
                </a:lnTo>
                <a:lnTo>
                  <a:pt x="54919" y="328937"/>
                </a:lnTo>
                <a:lnTo>
                  <a:pt x="89244" y="328937"/>
                </a:lnTo>
                <a:cubicBezTo>
                  <a:pt x="101875" y="328937"/>
                  <a:pt x="112721" y="337435"/>
                  <a:pt x="115879" y="349496"/>
                </a:cubicBezTo>
                <a:cubicBezTo>
                  <a:pt x="120410" y="366765"/>
                  <a:pt x="127275" y="383486"/>
                  <a:pt x="136474" y="398974"/>
                </a:cubicBezTo>
                <a:cubicBezTo>
                  <a:pt x="142790" y="409801"/>
                  <a:pt x="141142" y="423507"/>
                  <a:pt x="132218" y="432279"/>
                </a:cubicBezTo>
                <a:lnTo>
                  <a:pt x="107916" y="456538"/>
                </a:lnTo>
                <a:lnTo>
                  <a:pt x="146771" y="495325"/>
                </a:lnTo>
                <a:lnTo>
                  <a:pt x="171073" y="471066"/>
                </a:lnTo>
                <a:cubicBezTo>
                  <a:pt x="179860" y="462157"/>
                  <a:pt x="193590" y="460512"/>
                  <a:pt x="204436" y="466817"/>
                </a:cubicBezTo>
                <a:cubicBezTo>
                  <a:pt x="219951" y="476000"/>
                  <a:pt x="236701" y="482853"/>
                  <a:pt x="254001" y="487376"/>
                </a:cubicBezTo>
                <a:cubicBezTo>
                  <a:pt x="266083" y="490528"/>
                  <a:pt x="274595" y="501356"/>
                  <a:pt x="274595" y="513965"/>
                </a:cubicBezTo>
                <a:lnTo>
                  <a:pt x="274595" y="548229"/>
                </a:lnTo>
                <a:lnTo>
                  <a:pt x="329515" y="548229"/>
                </a:lnTo>
                <a:lnTo>
                  <a:pt x="329515" y="513965"/>
                </a:lnTo>
                <a:cubicBezTo>
                  <a:pt x="329515" y="501356"/>
                  <a:pt x="338027" y="490528"/>
                  <a:pt x="350109" y="487376"/>
                </a:cubicBezTo>
                <a:cubicBezTo>
                  <a:pt x="367409" y="482853"/>
                  <a:pt x="384159" y="476000"/>
                  <a:pt x="399674" y="466817"/>
                </a:cubicBezTo>
                <a:cubicBezTo>
                  <a:pt x="410520" y="460512"/>
                  <a:pt x="424250" y="462157"/>
                  <a:pt x="433037" y="471066"/>
                </a:cubicBezTo>
                <a:lnTo>
                  <a:pt x="457339" y="495325"/>
                </a:lnTo>
                <a:lnTo>
                  <a:pt x="496194" y="456538"/>
                </a:lnTo>
                <a:lnTo>
                  <a:pt x="471892" y="432279"/>
                </a:lnTo>
                <a:cubicBezTo>
                  <a:pt x="462968" y="423507"/>
                  <a:pt x="461320" y="409801"/>
                  <a:pt x="467636" y="398974"/>
                </a:cubicBezTo>
                <a:cubicBezTo>
                  <a:pt x="476835" y="383486"/>
                  <a:pt x="483700" y="366765"/>
                  <a:pt x="488231" y="349496"/>
                </a:cubicBezTo>
                <a:cubicBezTo>
                  <a:pt x="491389" y="337435"/>
                  <a:pt x="502235" y="328937"/>
                  <a:pt x="514866" y="328937"/>
                </a:cubicBezTo>
                <a:lnTo>
                  <a:pt x="549191" y="328937"/>
                </a:lnTo>
                <a:lnTo>
                  <a:pt x="549191" y="274115"/>
                </a:lnTo>
                <a:lnTo>
                  <a:pt x="514866" y="274115"/>
                </a:lnTo>
                <a:cubicBezTo>
                  <a:pt x="502235" y="274115"/>
                  <a:pt x="491389" y="265617"/>
                  <a:pt x="488231" y="253556"/>
                </a:cubicBezTo>
                <a:cubicBezTo>
                  <a:pt x="483700" y="236287"/>
                  <a:pt x="476835" y="219566"/>
                  <a:pt x="467636" y="204078"/>
                </a:cubicBezTo>
                <a:cubicBezTo>
                  <a:pt x="461320" y="193251"/>
                  <a:pt x="462968" y="179545"/>
                  <a:pt x="471892" y="170773"/>
                </a:cubicBezTo>
                <a:lnTo>
                  <a:pt x="496194" y="146514"/>
                </a:lnTo>
                <a:lnTo>
                  <a:pt x="457339" y="107727"/>
                </a:lnTo>
                <a:lnTo>
                  <a:pt x="433037" y="131986"/>
                </a:lnTo>
                <a:cubicBezTo>
                  <a:pt x="424250" y="140895"/>
                  <a:pt x="410520" y="142540"/>
                  <a:pt x="399674" y="136235"/>
                </a:cubicBezTo>
                <a:cubicBezTo>
                  <a:pt x="384159" y="127052"/>
                  <a:pt x="367409" y="120199"/>
                  <a:pt x="350109" y="115676"/>
                </a:cubicBezTo>
                <a:cubicBezTo>
                  <a:pt x="338027" y="112524"/>
                  <a:pt x="329515" y="101696"/>
                  <a:pt x="329515" y="89087"/>
                </a:cubicBezTo>
                <a:lnTo>
                  <a:pt x="329515" y="54823"/>
                </a:lnTo>
                <a:close/>
                <a:moveTo>
                  <a:pt x="247136" y="0"/>
                </a:moveTo>
                <a:lnTo>
                  <a:pt x="356974" y="0"/>
                </a:lnTo>
                <a:cubicBezTo>
                  <a:pt x="372077" y="0"/>
                  <a:pt x="384434" y="12335"/>
                  <a:pt x="384434" y="27411"/>
                </a:cubicBezTo>
                <a:lnTo>
                  <a:pt x="384434" y="68940"/>
                </a:lnTo>
                <a:cubicBezTo>
                  <a:pt x="392672" y="71818"/>
                  <a:pt x="400772" y="75107"/>
                  <a:pt x="408598" y="78945"/>
                </a:cubicBezTo>
                <a:lnTo>
                  <a:pt x="437980" y="49615"/>
                </a:lnTo>
                <a:cubicBezTo>
                  <a:pt x="443060" y="44407"/>
                  <a:pt x="450062" y="41528"/>
                  <a:pt x="457339" y="41528"/>
                </a:cubicBezTo>
                <a:cubicBezTo>
                  <a:pt x="464616" y="41528"/>
                  <a:pt x="471618" y="44407"/>
                  <a:pt x="476835" y="49615"/>
                </a:cubicBezTo>
                <a:lnTo>
                  <a:pt x="554408" y="127052"/>
                </a:lnTo>
                <a:cubicBezTo>
                  <a:pt x="565255" y="137743"/>
                  <a:pt x="565255" y="155149"/>
                  <a:pt x="554408" y="165839"/>
                </a:cubicBezTo>
                <a:lnTo>
                  <a:pt x="525026" y="195170"/>
                </a:lnTo>
                <a:cubicBezTo>
                  <a:pt x="528871" y="202982"/>
                  <a:pt x="532166" y="211068"/>
                  <a:pt x="535049" y="219292"/>
                </a:cubicBezTo>
                <a:lnTo>
                  <a:pt x="576650" y="219292"/>
                </a:lnTo>
                <a:cubicBezTo>
                  <a:pt x="591753" y="219292"/>
                  <a:pt x="604110" y="231627"/>
                  <a:pt x="604110" y="246703"/>
                </a:cubicBezTo>
                <a:lnTo>
                  <a:pt x="604110" y="356349"/>
                </a:lnTo>
                <a:cubicBezTo>
                  <a:pt x="604110" y="371425"/>
                  <a:pt x="591753" y="383760"/>
                  <a:pt x="576650" y="383760"/>
                </a:cubicBezTo>
                <a:lnTo>
                  <a:pt x="535187" y="383760"/>
                </a:lnTo>
                <a:cubicBezTo>
                  <a:pt x="532166" y="391984"/>
                  <a:pt x="528871" y="400070"/>
                  <a:pt x="525026" y="407882"/>
                </a:cubicBezTo>
                <a:lnTo>
                  <a:pt x="554408" y="437213"/>
                </a:lnTo>
                <a:cubicBezTo>
                  <a:pt x="565255" y="447903"/>
                  <a:pt x="565255" y="465309"/>
                  <a:pt x="554408" y="476000"/>
                </a:cubicBezTo>
                <a:lnTo>
                  <a:pt x="476835" y="553437"/>
                </a:lnTo>
                <a:cubicBezTo>
                  <a:pt x="466126" y="564265"/>
                  <a:pt x="448689" y="564265"/>
                  <a:pt x="437980" y="553437"/>
                </a:cubicBezTo>
                <a:lnTo>
                  <a:pt x="408598" y="524107"/>
                </a:lnTo>
                <a:cubicBezTo>
                  <a:pt x="400772" y="527945"/>
                  <a:pt x="392672" y="531234"/>
                  <a:pt x="384434" y="534112"/>
                </a:cubicBezTo>
                <a:lnTo>
                  <a:pt x="384434" y="575641"/>
                </a:lnTo>
                <a:cubicBezTo>
                  <a:pt x="384434" y="590717"/>
                  <a:pt x="372077" y="603052"/>
                  <a:pt x="356974" y="603052"/>
                </a:cubicBezTo>
                <a:lnTo>
                  <a:pt x="247136" y="603052"/>
                </a:lnTo>
                <a:cubicBezTo>
                  <a:pt x="232033" y="603052"/>
                  <a:pt x="219676" y="590717"/>
                  <a:pt x="219676" y="575641"/>
                </a:cubicBezTo>
                <a:lnTo>
                  <a:pt x="219676" y="534112"/>
                </a:lnTo>
                <a:cubicBezTo>
                  <a:pt x="211438" y="531234"/>
                  <a:pt x="203338" y="527945"/>
                  <a:pt x="195512" y="524107"/>
                </a:cubicBezTo>
                <a:lnTo>
                  <a:pt x="166130" y="553437"/>
                </a:lnTo>
                <a:cubicBezTo>
                  <a:pt x="155421" y="564265"/>
                  <a:pt x="137984" y="564265"/>
                  <a:pt x="127275" y="553437"/>
                </a:cubicBezTo>
                <a:lnTo>
                  <a:pt x="49702" y="476000"/>
                </a:lnTo>
                <a:cubicBezTo>
                  <a:pt x="44484" y="470792"/>
                  <a:pt x="41601" y="463802"/>
                  <a:pt x="41601" y="456538"/>
                </a:cubicBezTo>
                <a:cubicBezTo>
                  <a:pt x="41601" y="449274"/>
                  <a:pt x="44484" y="442284"/>
                  <a:pt x="49702" y="437213"/>
                </a:cubicBezTo>
                <a:lnTo>
                  <a:pt x="79083" y="407882"/>
                </a:lnTo>
                <a:cubicBezTo>
                  <a:pt x="75239" y="400070"/>
                  <a:pt x="71944" y="391984"/>
                  <a:pt x="69061" y="383760"/>
                </a:cubicBezTo>
                <a:lnTo>
                  <a:pt x="27460" y="383760"/>
                </a:lnTo>
                <a:cubicBezTo>
                  <a:pt x="12357" y="383760"/>
                  <a:pt x="0" y="371425"/>
                  <a:pt x="0" y="356349"/>
                </a:cubicBezTo>
                <a:lnTo>
                  <a:pt x="0" y="246703"/>
                </a:lnTo>
                <a:cubicBezTo>
                  <a:pt x="0" y="231627"/>
                  <a:pt x="12357" y="219292"/>
                  <a:pt x="27460" y="219292"/>
                </a:cubicBezTo>
                <a:lnTo>
                  <a:pt x="69061" y="219292"/>
                </a:lnTo>
                <a:cubicBezTo>
                  <a:pt x="71944" y="211068"/>
                  <a:pt x="75239" y="202982"/>
                  <a:pt x="79083" y="195170"/>
                </a:cubicBezTo>
                <a:lnTo>
                  <a:pt x="49702" y="165839"/>
                </a:lnTo>
                <a:cubicBezTo>
                  <a:pt x="38855" y="155149"/>
                  <a:pt x="38855" y="137743"/>
                  <a:pt x="49702" y="127052"/>
                </a:cubicBezTo>
                <a:lnTo>
                  <a:pt x="127275" y="49615"/>
                </a:lnTo>
                <a:cubicBezTo>
                  <a:pt x="137984" y="38787"/>
                  <a:pt x="155421" y="38787"/>
                  <a:pt x="166130" y="49615"/>
                </a:cubicBezTo>
                <a:lnTo>
                  <a:pt x="195512" y="78945"/>
                </a:lnTo>
                <a:cubicBezTo>
                  <a:pt x="203338" y="75107"/>
                  <a:pt x="211438" y="71818"/>
                  <a:pt x="219676" y="68940"/>
                </a:cubicBezTo>
                <a:lnTo>
                  <a:pt x="219676" y="27411"/>
                </a:lnTo>
                <a:cubicBezTo>
                  <a:pt x="219676" y="12335"/>
                  <a:pt x="232033" y="0"/>
                  <a:pt x="2471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344565" y="1717857"/>
            <a:ext cx="2630408" cy="2630408"/>
          </a:xfrm>
          <a:prstGeom prst="ellipse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41416" y="2709795"/>
            <a:ext cx="2095791" cy="1030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82460" y="2407370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sp>
        <p:nvSpPr>
          <p:cNvPr id="20" name="矩形 19"/>
          <p:cNvSpPr/>
          <p:nvPr/>
        </p:nvSpPr>
        <p:spPr>
          <a:xfrm>
            <a:off x="6816247" y="2713017"/>
            <a:ext cx="3909810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16247" y="2451835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sp>
        <p:nvSpPr>
          <p:cNvPr id="22" name="矩形 21"/>
          <p:cNvSpPr/>
          <p:nvPr/>
        </p:nvSpPr>
        <p:spPr>
          <a:xfrm>
            <a:off x="6983172" y="3908053"/>
            <a:ext cx="3864263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83172" y="364687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sp>
        <p:nvSpPr>
          <p:cNvPr id="24" name="矩形 23"/>
          <p:cNvSpPr/>
          <p:nvPr/>
        </p:nvSpPr>
        <p:spPr>
          <a:xfrm>
            <a:off x="6735586" y="5105503"/>
            <a:ext cx="3843676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35586" y="484432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3"/>
          <a:stretch>
            <a:fillRect/>
          </a:stretch>
        </p:blipFill>
        <p:spPr>
          <a:xfrm>
            <a:off x="1741714" y="484547"/>
            <a:ext cx="9322707" cy="443987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741714" y="484547"/>
            <a:ext cx="1385661" cy="443987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98549" y="4249266"/>
            <a:ext cx="1301750" cy="1301750"/>
          </a:xfrm>
          <a:prstGeom prst="rect">
            <a:avLst/>
          </a:prstGeom>
          <a:solidFill>
            <a:srgbClr val="192F7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173027" y="5255851"/>
            <a:ext cx="1470479" cy="914400"/>
          </a:xfrm>
          <a:prstGeom prst="rect">
            <a:avLst/>
          </a:prstGeom>
          <a:solidFill>
            <a:srgbClr val="192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329182" y="5841999"/>
            <a:ext cx="735240" cy="486229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92321" y="5565531"/>
            <a:ext cx="3366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感谢聆听</a:t>
            </a:r>
          </a:p>
        </p:txBody>
      </p:sp>
      <p:sp>
        <p:nvSpPr>
          <p:cNvPr id="14" name="矩形 13"/>
          <p:cNvSpPr/>
          <p:nvPr/>
        </p:nvSpPr>
        <p:spPr>
          <a:xfrm>
            <a:off x="2192321" y="6141223"/>
            <a:ext cx="4694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333333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Thanks for listening</a:t>
            </a:r>
            <a:endParaRPr lang="zh-CN" altLang="en-US" sz="2400"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92459" y="5306746"/>
            <a:ext cx="1127185" cy="805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SENYAN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1" t="33988"/>
          <a:stretch>
            <a:fillRect/>
          </a:stretch>
        </p:blipFill>
        <p:spPr>
          <a:xfrm flipH="1">
            <a:off x="493484" y="666177"/>
            <a:ext cx="5333214" cy="55256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46102" y="573514"/>
            <a:ext cx="2303747" cy="1091023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46879" y="423062"/>
            <a:ext cx="1394286" cy="517010"/>
          </a:xfrm>
          <a:prstGeom prst="rect">
            <a:avLst/>
          </a:prstGeom>
          <a:solidFill>
            <a:srgbClr val="192F7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040885" y="2270267"/>
            <a:ext cx="3823110" cy="707887"/>
            <a:chOff x="2272890" y="2212637"/>
            <a:chExt cx="3823110" cy="707887"/>
          </a:xfrm>
        </p:grpSpPr>
        <p:sp>
          <p:nvSpPr>
            <p:cNvPr id="8" name="文本框 7"/>
            <p:cNvSpPr txBox="1"/>
            <p:nvPr/>
          </p:nvSpPr>
          <p:spPr>
            <a:xfrm>
              <a:off x="2272890" y="2212637"/>
              <a:ext cx="2161210" cy="40011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标宋简体" panose="03000509000000000000" pitchFamily="65" charset="-122"/>
                  <a:ea typeface="方正大标宋简体" panose="03000509000000000000" pitchFamily="65" charset="-122"/>
                </a:defRPr>
              </a:lvl1pPr>
            </a:lstStyle>
            <a:p>
              <a:r>
                <a:rPr lang="zh-CN" altLang="en-US" sz="200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添加文本信息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2482441" y="2612747"/>
              <a:ext cx="36135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40885" y="3302509"/>
            <a:ext cx="3823110" cy="707887"/>
            <a:chOff x="2272890" y="2212637"/>
            <a:chExt cx="3823110" cy="707887"/>
          </a:xfrm>
        </p:grpSpPr>
        <p:sp>
          <p:nvSpPr>
            <p:cNvPr id="11" name="文本框 10"/>
            <p:cNvSpPr txBox="1"/>
            <p:nvPr/>
          </p:nvSpPr>
          <p:spPr>
            <a:xfrm>
              <a:off x="2272890" y="2212637"/>
              <a:ext cx="2161210" cy="40011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标宋简体" panose="03000509000000000000" pitchFamily="65" charset="-122"/>
                  <a:ea typeface="方正大标宋简体" panose="03000509000000000000" pitchFamily="65" charset="-122"/>
                </a:defRPr>
              </a:lvl1pPr>
            </a:lstStyle>
            <a:p>
              <a:r>
                <a:rPr lang="zh-CN" altLang="en-US" sz="200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添加文本信息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482441" y="2612747"/>
              <a:ext cx="36135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040885" y="4334751"/>
            <a:ext cx="3823110" cy="707887"/>
            <a:chOff x="2272890" y="2212637"/>
            <a:chExt cx="3823110" cy="707887"/>
          </a:xfrm>
        </p:grpSpPr>
        <p:sp>
          <p:nvSpPr>
            <p:cNvPr id="14" name="文本框 13"/>
            <p:cNvSpPr txBox="1"/>
            <p:nvPr/>
          </p:nvSpPr>
          <p:spPr>
            <a:xfrm>
              <a:off x="2272890" y="2212637"/>
              <a:ext cx="2161210" cy="40011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标宋简体" panose="03000509000000000000" pitchFamily="65" charset="-122"/>
                  <a:ea typeface="方正大标宋简体" panose="03000509000000000000" pitchFamily="65" charset="-122"/>
                </a:defRPr>
              </a:lvl1pPr>
            </a:lstStyle>
            <a:p>
              <a:r>
                <a:rPr lang="zh-CN" altLang="en-US" sz="200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添加文本信息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482441" y="2612747"/>
              <a:ext cx="36135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040885" y="5366993"/>
            <a:ext cx="3823110" cy="707887"/>
            <a:chOff x="2272890" y="2212637"/>
            <a:chExt cx="3823110" cy="707887"/>
          </a:xfrm>
        </p:grpSpPr>
        <p:sp>
          <p:nvSpPr>
            <p:cNvPr id="17" name="文本框 16"/>
            <p:cNvSpPr txBox="1"/>
            <p:nvPr/>
          </p:nvSpPr>
          <p:spPr>
            <a:xfrm>
              <a:off x="2272890" y="2212637"/>
              <a:ext cx="2161210" cy="40011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标宋简体" panose="03000509000000000000" pitchFamily="65" charset="-122"/>
                  <a:ea typeface="方正大标宋简体" panose="03000509000000000000" pitchFamily="65" charset="-122"/>
                </a:defRPr>
              </a:lvl1pPr>
            </a:lstStyle>
            <a:p>
              <a:r>
                <a:rPr lang="zh-CN" altLang="en-US" sz="200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添加文本信息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2482441" y="2612747"/>
              <a:ext cx="36135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填写副标题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993755" y="482386"/>
            <a:ext cx="126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CONTENTS</a:t>
            </a:r>
            <a:endParaRPr lang="zh-CN" alt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68373" y="804455"/>
            <a:ext cx="1748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目录</a:t>
            </a:r>
            <a:endParaRPr lang="zh-CN" altLang="en-US" sz="4800" dirty="0">
              <a:solidFill>
                <a:schemeClr val="bg1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92624" y="2254878"/>
            <a:ext cx="657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2A389C"/>
                </a:solidFill>
                <a:latin typeface="Prestige Elite Std" panose="02060509020206020304" pitchFamily="49" charset="0"/>
              </a:rPr>
              <a:t>1</a:t>
            </a:r>
            <a:endParaRPr lang="zh-CN" altLang="en-US" sz="4800" dirty="0">
              <a:solidFill>
                <a:srgbClr val="2A389C"/>
              </a:solidFill>
              <a:latin typeface="Prestige Elite Std" panose="020605090202060203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92624" y="3288311"/>
            <a:ext cx="657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2A389C"/>
                </a:solidFill>
                <a:latin typeface="Prestige Elite Std" panose="02060509020206020304" pitchFamily="49" charset="0"/>
              </a:rPr>
              <a:t>2</a:t>
            </a:r>
            <a:endParaRPr lang="zh-CN" altLang="en-US" sz="4800" dirty="0">
              <a:solidFill>
                <a:srgbClr val="2A389C"/>
              </a:solidFill>
              <a:latin typeface="Prestige Elite Std" panose="02060509020206020304" pitchFamily="49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92624" y="4321744"/>
            <a:ext cx="657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2A389C"/>
                </a:solidFill>
                <a:latin typeface="Prestige Elite Std" panose="02060509020206020304" pitchFamily="49" charset="0"/>
              </a:rPr>
              <a:t>3</a:t>
            </a:r>
            <a:endParaRPr lang="zh-CN" altLang="en-US" sz="4800" dirty="0">
              <a:solidFill>
                <a:srgbClr val="2A389C"/>
              </a:solidFill>
              <a:latin typeface="Prestige Elite Std" panose="020605090202060203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92624" y="5355177"/>
            <a:ext cx="657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2A389C"/>
                </a:solidFill>
                <a:latin typeface="Prestige Elite Std" panose="02060509020206020304" pitchFamily="49" charset="0"/>
              </a:rPr>
              <a:t>4</a:t>
            </a:r>
            <a:endParaRPr lang="zh-CN" altLang="en-US" sz="4800" dirty="0">
              <a:solidFill>
                <a:srgbClr val="2A389C"/>
              </a:solidFill>
              <a:latin typeface="Prestige Elite Std" panose="020605090202060203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7542" y="1119258"/>
            <a:ext cx="2458211" cy="1528609"/>
          </a:xfrm>
          <a:prstGeom prst="rect">
            <a:avLst/>
          </a:prstGeom>
          <a:solidFill>
            <a:srgbClr val="192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04211" y="847117"/>
            <a:ext cx="1320799" cy="61880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32782" y="4067783"/>
            <a:ext cx="3513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rgbClr val="7FAD89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r>
              <a:rPr lang="zh-CN" altLang="en-US" sz="40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1856890" y="4832019"/>
            <a:ext cx="5930557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点击此处添加文本信息。标题数字等都可以通过点击和重新输入进行更改，顶部“开始”面板中可以对字体、字号、颜色、行距等进行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修改。建议参考原模板风格字体字号。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721101" y="1540562"/>
            <a:ext cx="23391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Part One</a:t>
            </a:r>
            <a:endParaRPr lang="zh-CN" altLang="en-US" sz="4000" b="1" i="1" dirty="0">
              <a:solidFill>
                <a:schemeClr val="bg1"/>
              </a:solidFill>
              <a:latin typeface="Century Gothic" panose="020B050202020202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1"/>
          <a:stretch>
            <a:fillRect/>
          </a:stretch>
        </p:blipFill>
        <p:spPr>
          <a:xfrm>
            <a:off x="5047343" y="1119258"/>
            <a:ext cx="632533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/>
          <p:cNvSpPr/>
          <p:nvPr/>
        </p:nvSpPr>
        <p:spPr>
          <a:xfrm>
            <a:off x="1012825" y="1502880"/>
            <a:ext cx="10455275" cy="4478820"/>
          </a:xfrm>
          <a:prstGeom prst="frame">
            <a:avLst>
              <a:gd name="adj1" fmla="val 1229"/>
            </a:avLst>
          </a:prstGeom>
          <a:solidFill>
            <a:srgbClr val="2A389C"/>
          </a:solidFill>
          <a:ln>
            <a:solidFill>
              <a:srgbClr val="2A38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2911" y="4733924"/>
            <a:ext cx="2686050" cy="621195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40496" y="3492801"/>
            <a:ext cx="5479403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更改，菜单设置中功能区可以对字体大小，颜色，行距，间距进行修改。文字数字大小颜色等参考此模板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0497" y="2474893"/>
            <a:ext cx="5054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b="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点击此处</a:t>
            </a:r>
            <a:endParaRPr lang="en-US" altLang="zh-CN" b="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6" b="15313"/>
          <a:stretch>
            <a:fillRect/>
          </a:stretch>
        </p:blipFill>
        <p:spPr>
          <a:xfrm>
            <a:off x="7222823" y="897785"/>
            <a:ext cx="3628679" cy="54215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215383" y="1418721"/>
            <a:ext cx="2130574" cy="1383323"/>
          </a:xfrm>
          <a:prstGeom prst="rect">
            <a:avLst/>
          </a:prstGeom>
          <a:solidFill>
            <a:srgbClr val="2A389C"/>
          </a:solidFill>
          <a:ln w="19050" cap="flat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54078" y="1418721"/>
            <a:ext cx="5762513" cy="1383323"/>
          </a:xfrm>
          <a:prstGeom prst="rect">
            <a:avLst/>
          </a:prstGeom>
          <a:solidFill>
            <a:srgbClr val="4051CC"/>
          </a:solidFill>
          <a:ln w="19050" cap="flat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15383" y="3106845"/>
            <a:ext cx="2130574" cy="1383323"/>
          </a:xfrm>
          <a:prstGeom prst="rect">
            <a:avLst/>
          </a:prstGeom>
          <a:solidFill>
            <a:srgbClr val="4051CC"/>
          </a:solidFill>
          <a:ln w="19050" cap="flat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54078" y="3106845"/>
            <a:ext cx="5762513" cy="1383323"/>
          </a:xfrm>
          <a:prstGeom prst="rect">
            <a:avLst/>
          </a:prstGeom>
          <a:solidFill>
            <a:srgbClr val="6472D6"/>
          </a:solidFill>
          <a:ln w="19050" cap="flat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5383" y="4794969"/>
            <a:ext cx="2130574" cy="1383323"/>
          </a:xfrm>
          <a:prstGeom prst="rect">
            <a:avLst/>
          </a:prstGeom>
          <a:solidFill>
            <a:srgbClr val="6472D6"/>
          </a:solidFill>
          <a:ln w="19050" cap="flat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54078" y="4794969"/>
            <a:ext cx="5762513" cy="1383323"/>
          </a:xfrm>
          <a:prstGeom prst="rect">
            <a:avLst/>
          </a:prstGeom>
          <a:solidFill>
            <a:srgbClr val="8590DF"/>
          </a:solidFill>
          <a:ln w="19050" cap="flat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94424" y="1510217"/>
            <a:ext cx="1372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72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08852" y="3198341"/>
            <a:ext cx="1343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02</a:t>
            </a:r>
            <a:endParaRPr lang="zh-CN" altLang="en-US" sz="72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05646" y="4886465"/>
            <a:ext cx="1350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03</a:t>
            </a:r>
            <a:endParaRPr lang="zh-CN" altLang="en-US" sz="72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19077" y="1418721"/>
            <a:ext cx="1457540" cy="1383323"/>
          </a:xfrm>
          <a:prstGeom prst="rect">
            <a:avLst/>
          </a:prstGeom>
          <a:solidFill>
            <a:srgbClr val="4051CC"/>
          </a:solidFill>
          <a:ln w="19050" cap="flat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19077" y="3106845"/>
            <a:ext cx="1457540" cy="1383323"/>
          </a:xfrm>
          <a:prstGeom prst="rect">
            <a:avLst/>
          </a:prstGeom>
          <a:solidFill>
            <a:srgbClr val="6472D6"/>
          </a:solidFill>
          <a:ln w="19050" cap="flat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19077" y="4794969"/>
            <a:ext cx="1457540" cy="1383323"/>
          </a:xfrm>
          <a:prstGeom prst="rect">
            <a:avLst/>
          </a:prstGeom>
          <a:solidFill>
            <a:srgbClr val="8590DF"/>
          </a:solidFill>
          <a:ln w="19050" cap="flat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" name="Freeform 95"/>
          <p:cNvSpPr>
            <a:spLocks noEditPoints="1"/>
          </p:cNvSpPr>
          <p:nvPr/>
        </p:nvSpPr>
        <p:spPr bwMode="auto">
          <a:xfrm>
            <a:off x="9951401" y="1814488"/>
            <a:ext cx="592892" cy="591787"/>
          </a:xfrm>
          <a:custGeom>
            <a:avLst/>
            <a:gdLst>
              <a:gd name="connsiteX0" fmla="*/ 404901 w 606086"/>
              <a:gd name="connsiteY0" fmla="*/ 324111 h 604957"/>
              <a:gd name="connsiteX1" fmla="*/ 324594 w 606086"/>
              <a:gd name="connsiteY1" fmla="*/ 404287 h 604957"/>
              <a:gd name="connsiteX2" fmla="*/ 404901 w 606086"/>
              <a:gd name="connsiteY2" fmla="*/ 484462 h 604957"/>
              <a:gd name="connsiteX3" fmla="*/ 485301 w 606086"/>
              <a:gd name="connsiteY3" fmla="*/ 404287 h 604957"/>
              <a:gd name="connsiteX4" fmla="*/ 404901 w 606086"/>
              <a:gd name="connsiteY4" fmla="*/ 324111 h 604957"/>
              <a:gd name="connsiteX5" fmla="*/ 375470 w 606086"/>
              <a:gd name="connsiteY5" fmla="*/ 202875 h 604957"/>
              <a:gd name="connsiteX6" fmla="*/ 434146 w 606086"/>
              <a:gd name="connsiteY6" fmla="*/ 202875 h 604957"/>
              <a:gd name="connsiteX7" fmla="*/ 434146 w 606086"/>
              <a:gd name="connsiteY7" fmla="*/ 233092 h 604957"/>
              <a:gd name="connsiteX8" fmla="*/ 505447 w 606086"/>
              <a:gd name="connsiteY8" fmla="*/ 262381 h 604957"/>
              <a:gd name="connsiteX9" fmla="*/ 527079 w 606086"/>
              <a:gd name="connsiteY9" fmla="*/ 240785 h 604957"/>
              <a:gd name="connsiteX10" fmla="*/ 568579 w 606086"/>
              <a:gd name="connsiteY10" fmla="*/ 282031 h 604957"/>
              <a:gd name="connsiteX11" fmla="*/ 546947 w 606086"/>
              <a:gd name="connsiteY11" fmla="*/ 303720 h 604957"/>
              <a:gd name="connsiteX12" fmla="*/ 576284 w 606086"/>
              <a:gd name="connsiteY12" fmla="*/ 374905 h 604957"/>
              <a:gd name="connsiteX13" fmla="*/ 576284 w 606086"/>
              <a:gd name="connsiteY13" fmla="*/ 374719 h 604957"/>
              <a:gd name="connsiteX14" fmla="*/ 606086 w 606086"/>
              <a:gd name="connsiteY14" fmla="*/ 374719 h 604957"/>
              <a:gd name="connsiteX15" fmla="*/ 606086 w 606086"/>
              <a:gd name="connsiteY15" fmla="*/ 432928 h 604957"/>
              <a:gd name="connsiteX16" fmla="*/ 575727 w 606086"/>
              <a:gd name="connsiteY16" fmla="*/ 432928 h 604957"/>
              <a:gd name="connsiteX17" fmla="*/ 546390 w 606086"/>
              <a:gd name="connsiteY17" fmla="*/ 504112 h 604957"/>
              <a:gd name="connsiteX18" fmla="*/ 568114 w 606086"/>
              <a:gd name="connsiteY18" fmla="*/ 525801 h 604957"/>
              <a:gd name="connsiteX19" fmla="*/ 526708 w 606086"/>
              <a:gd name="connsiteY19" fmla="*/ 567048 h 604957"/>
              <a:gd name="connsiteX20" fmla="*/ 505076 w 606086"/>
              <a:gd name="connsiteY20" fmla="*/ 545451 h 604957"/>
              <a:gd name="connsiteX21" fmla="*/ 433774 w 606086"/>
              <a:gd name="connsiteY21" fmla="*/ 574741 h 604957"/>
              <a:gd name="connsiteX22" fmla="*/ 433774 w 606086"/>
              <a:gd name="connsiteY22" fmla="*/ 604957 h 604957"/>
              <a:gd name="connsiteX23" fmla="*/ 375470 w 606086"/>
              <a:gd name="connsiteY23" fmla="*/ 604957 h 604957"/>
              <a:gd name="connsiteX24" fmla="*/ 375470 w 606086"/>
              <a:gd name="connsiteY24" fmla="*/ 574741 h 604957"/>
              <a:gd name="connsiteX25" fmla="*/ 304169 w 606086"/>
              <a:gd name="connsiteY25" fmla="*/ 545451 h 604957"/>
              <a:gd name="connsiteX26" fmla="*/ 282537 w 606086"/>
              <a:gd name="connsiteY26" fmla="*/ 567048 h 604957"/>
              <a:gd name="connsiteX27" fmla="*/ 241130 w 606086"/>
              <a:gd name="connsiteY27" fmla="*/ 525801 h 604957"/>
              <a:gd name="connsiteX28" fmla="*/ 262855 w 606086"/>
              <a:gd name="connsiteY28" fmla="*/ 504390 h 604957"/>
              <a:gd name="connsiteX29" fmla="*/ 233517 w 606086"/>
              <a:gd name="connsiteY29" fmla="*/ 433206 h 604957"/>
              <a:gd name="connsiteX30" fmla="*/ 203158 w 606086"/>
              <a:gd name="connsiteY30" fmla="*/ 433206 h 604957"/>
              <a:gd name="connsiteX31" fmla="*/ 203158 w 606086"/>
              <a:gd name="connsiteY31" fmla="*/ 374997 h 604957"/>
              <a:gd name="connsiteX32" fmla="*/ 233517 w 606086"/>
              <a:gd name="connsiteY32" fmla="*/ 374997 h 604957"/>
              <a:gd name="connsiteX33" fmla="*/ 262855 w 606086"/>
              <a:gd name="connsiteY33" fmla="*/ 303813 h 604957"/>
              <a:gd name="connsiteX34" fmla="*/ 241130 w 606086"/>
              <a:gd name="connsiteY34" fmla="*/ 282216 h 604957"/>
              <a:gd name="connsiteX35" fmla="*/ 282630 w 606086"/>
              <a:gd name="connsiteY35" fmla="*/ 240785 h 604957"/>
              <a:gd name="connsiteX36" fmla="*/ 304169 w 606086"/>
              <a:gd name="connsiteY36" fmla="*/ 262381 h 604957"/>
              <a:gd name="connsiteX37" fmla="*/ 375470 w 606086"/>
              <a:gd name="connsiteY37" fmla="*/ 233092 h 604957"/>
              <a:gd name="connsiteX38" fmla="*/ 131840 w 606086"/>
              <a:gd name="connsiteY38" fmla="*/ 79163 h 604957"/>
              <a:gd name="connsiteX39" fmla="*/ 79383 w 606086"/>
              <a:gd name="connsiteY39" fmla="*/ 131629 h 604957"/>
              <a:gd name="connsiteX40" fmla="*/ 131840 w 606086"/>
              <a:gd name="connsiteY40" fmla="*/ 184002 h 604957"/>
              <a:gd name="connsiteX41" fmla="*/ 184298 w 606086"/>
              <a:gd name="connsiteY41" fmla="*/ 131629 h 604957"/>
              <a:gd name="connsiteX42" fmla="*/ 131840 w 606086"/>
              <a:gd name="connsiteY42" fmla="*/ 79163 h 604957"/>
              <a:gd name="connsiteX43" fmla="*/ 112621 w 606086"/>
              <a:gd name="connsiteY43" fmla="*/ 0 h 604957"/>
              <a:gd name="connsiteX44" fmla="*/ 150688 w 606086"/>
              <a:gd name="connsiteY44" fmla="*/ 0 h 604957"/>
              <a:gd name="connsiteX45" fmla="*/ 150688 w 606086"/>
              <a:gd name="connsiteY45" fmla="*/ 19652 h 604957"/>
              <a:gd name="connsiteX46" fmla="*/ 197296 w 606086"/>
              <a:gd name="connsiteY46" fmla="*/ 38933 h 604957"/>
              <a:gd name="connsiteX47" fmla="*/ 211780 w 606086"/>
              <a:gd name="connsiteY47" fmla="*/ 24935 h 604957"/>
              <a:gd name="connsiteX48" fmla="*/ 238798 w 606086"/>
              <a:gd name="connsiteY48" fmla="*/ 51910 h 604957"/>
              <a:gd name="connsiteX49" fmla="*/ 224778 w 606086"/>
              <a:gd name="connsiteY49" fmla="*/ 65814 h 604957"/>
              <a:gd name="connsiteX50" fmla="*/ 244090 w 606086"/>
              <a:gd name="connsiteY50" fmla="*/ 112441 h 604957"/>
              <a:gd name="connsiteX51" fmla="*/ 263773 w 606086"/>
              <a:gd name="connsiteY51" fmla="*/ 112441 h 604957"/>
              <a:gd name="connsiteX52" fmla="*/ 263773 w 606086"/>
              <a:gd name="connsiteY52" fmla="*/ 150353 h 604957"/>
              <a:gd name="connsiteX53" fmla="*/ 244090 w 606086"/>
              <a:gd name="connsiteY53" fmla="*/ 150353 h 604957"/>
              <a:gd name="connsiteX54" fmla="*/ 224778 w 606086"/>
              <a:gd name="connsiteY54" fmla="*/ 196980 h 604957"/>
              <a:gd name="connsiteX55" fmla="*/ 238798 w 606086"/>
              <a:gd name="connsiteY55" fmla="*/ 211440 h 604957"/>
              <a:gd name="connsiteX56" fmla="*/ 211316 w 606086"/>
              <a:gd name="connsiteY56" fmla="*/ 238415 h 604957"/>
              <a:gd name="connsiteX57" fmla="*/ 197296 w 606086"/>
              <a:gd name="connsiteY57" fmla="*/ 224418 h 604957"/>
              <a:gd name="connsiteX58" fmla="*/ 150688 w 606086"/>
              <a:gd name="connsiteY58" fmla="*/ 243699 h 604957"/>
              <a:gd name="connsiteX59" fmla="*/ 150688 w 606086"/>
              <a:gd name="connsiteY59" fmla="*/ 263350 h 604957"/>
              <a:gd name="connsiteX60" fmla="*/ 112621 w 606086"/>
              <a:gd name="connsiteY60" fmla="*/ 263350 h 604957"/>
              <a:gd name="connsiteX61" fmla="*/ 112621 w 606086"/>
              <a:gd name="connsiteY61" fmla="*/ 243699 h 604957"/>
              <a:gd name="connsiteX62" fmla="*/ 66013 w 606086"/>
              <a:gd name="connsiteY62" fmla="*/ 224418 h 604957"/>
              <a:gd name="connsiteX63" fmla="*/ 51994 w 606086"/>
              <a:gd name="connsiteY63" fmla="*/ 238415 h 604957"/>
              <a:gd name="connsiteX64" fmla="*/ 24976 w 606086"/>
              <a:gd name="connsiteY64" fmla="*/ 211440 h 604957"/>
              <a:gd name="connsiteX65" fmla="*/ 38995 w 606086"/>
              <a:gd name="connsiteY65" fmla="*/ 196980 h 604957"/>
              <a:gd name="connsiteX66" fmla="*/ 19683 w 606086"/>
              <a:gd name="connsiteY66" fmla="*/ 150353 h 604957"/>
              <a:gd name="connsiteX67" fmla="*/ 0 w 606086"/>
              <a:gd name="connsiteY67" fmla="*/ 150353 h 604957"/>
              <a:gd name="connsiteX68" fmla="*/ 0 w 606086"/>
              <a:gd name="connsiteY68" fmla="*/ 112441 h 604957"/>
              <a:gd name="connsiteX69" fmla="*/ 19683 w 606086"/>
              <a:gd name="connsiteY69" fmla="*/ 112441 h 604957"/>
              <a:gd name="connsiteX70" fmla="*/ 38995 w 606086"/>
              <a:gd name="connsiteY70" fmla="*/ 65814 h 604957"/>
              <a:gd name="connsiteX71" fmla="*/ 24976 w 606086"/>
              <a:gd name="connsiteY71" fmla="*/ 51910 h 604957"/>
              <a:gd name="connsiteX72" fmla="*/ 51994 w 606086"/>
              <a:gd name="connsiteY72" fmla="*/ 24935 h 604957"/>
              <a:gd name="connsiteX73" fmla="*/ 66013 w 606086"/>
              <a:gd name="connsiteY73" fmla="*/ 38933 h 604957"/>
              <a:gd name="connsiteX74" fmla="*/ 112621 w 606086"/>
              <a:gd name="connsiteY74" fmla="*/ 19652 h 60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086" h="604957">
                <a:moveTo>
                  <a:pt x="404901" y="324111"/>
                </a:moveTo>
                <a:cubicBezTo>
                  <a:pt x="360709" y="324111"/>
                  <a:pt x="324594" y="360167"/>
                  <a:pt x="324594" y="404287"/>
                </a:cubicBezTo>
                <a:cubicBezTo>
                  <a:pt x="324594" y="448407"/>
                  <a:pt x="360616" y="484462"/>
                  <a:pt x="404901" y="484462"/>
                </a:cubicBezTo>
                <a:cubicBezTo>
                  <a:pt x="449093" y="484462"/>
                  <a:pt x="485301" y="448407"/>
                  <a:pt x="485301" y="404287"/>
                </a:cubicBezTo>
                <a:cubicBezTo>
                  <a:pt x="485301" y="360167"/>
                  <a:pt x="449093" y="324111"/>
                  <a:pt x="404901" y="324111"/>
                </a:cubicBezTo>
                <a:close/>
                <a:moveTo>
                  <a:pt x="375470" y="202875"/>
                </a:moveTo>
                <a:lnTo>
                  <a:pt x="434146" y="202875"/>
                </a:lnTo>
                <a:lnTo>
                  <a:pt x="434146" y="233092"/>
                </a:lnTo>
                <a:cubicBezTo>
                  <a:pt x="460605" y="237448"/>
                  <a:pt x="484744" y="247458"/>
                  <a:pt x="505447" y="262381"/>
                </a:cubicBezTo>
                <a:lnTo>
                  <a:pt x="527079" y="240785"/>
                </a:lnTo>
                <a:lnTo>
                  <a:pt x="568579" y="282031"/>
                </a:lnTo>
                <a:lnTo>
                  <a:pt x="546947" y="303720"/>
                </a:lnTo>
                <a:cubicBezTo>
                  <a:pt x="561244" y="324946"/>
                  <a:pt x="571921" y="348952"/>
                  <a:pt x="576284" y="374905"/>
                </a:cubicBezTo>
                <a:lnTo>
                  <a:pt x="576284" y="374719"/>
                </a:lnTo>
                <a:lnTo>
                  <a:pt x="606086" y="374719"/>
                </a:lnTo>
                <a:lnTo>
                  <a:pt x="606086" y="432928"/>
                </a:lnTo>
                <a:lnTo>
                  <a:pt x="575727" y="432928"/>
                </a:lnTo>
                <a:cubicBezTo>
                  <a:pt x="571457" y="459436"/>
                  <a:pt x="561430" y="483535"/>
                  <a:pt x="546390" y="504112"/>
                </a:cubicBezTo>
                <a:lnTo>
                  <a:pt x="568114" y="525801"/>
                </a:lnTo>
                <a:lnTo>
                  <a:pt x="526708" y="567048"/>
                </a:lnTo>
                <a:lnTo>
                  <a:pt x="505076" y="545451"/>
                </a:lnTo>
                <a:cubicBezTo>
                  <a:pt x="483815" y="559725"/>
                  <a:pt x="459770" y="570384"/>
                  <a:pt x="433774" y="574741"/>
                </a:cubicBezTo>
                <a:lnTo>
                  <a:pt x="433774" y="604957"/>
                </a:lnTo>
                <a:lnTo>
                  <a:pt x="375470" y="604957"/>
                </a:lnTo>
                <a:lnTo>
                  <a:pt x="375470" y="574741"/>
                </a:lnTo>
                <a:cubicBezTo>
                  <a:pt x="349011" y="570384"/>
                  <a:pt x="324872" y="560374"/>
                  <a:pt x="304169" y="545451"/>
                </a:cubicBezTo>
                <a:lnTo>
                  <a:pt x="282537" y="567048"/>
                </a:lnTo>
                <a:lnTo>
                  <a:pt x="241130" y="525801"/>
                </a:lnTo>
                <a:lnTo>
                  <a:pt x="262855" y="504390"/>
                </a:lnTo>
                <a:cubicBezTo>
                  <a:pt x="248464" y="483165"/>
                  <a:pt x="237788" y="459158"/>
                  <a:pt x="233517" y="433206"/>
                </a:cubicBezTo>
                <a:lnTo>
                  <a:pt x="203158" y="433206"/>
                </a:lnTo>
                <a:lnTo>
                  <a:pt x="203158" y="374997"/>
                </a:lnTo>
                <a:lnTo>
                  <a:pt x="233517" y="374997"/>
                </a:lnTo>
                <a:cubicBezTo>
                  <a:pt x="237788" y="348581"/>
                  <a:pt x="247815" y="324482"/>
                  <a:pt x="262855" y="303813"/>
                </a:cubicBezTo>
                <a:lnTo>
                  <a:pt x="241130" y="282216"/>
                </a:lnTo>
                <a:lnTo>
                  <a:pt x="282630" y="240785"/>
                </a:lnTo>
                <a:lnTo>
                  <a:pt x="304169" y="262381"/>
                </a:lnTo>
                <a:cubicBezTo>
                  <a:pt x="325429" y="248107"/>
                  <a:pt x="349475" y="237448"/>
                  <a:pt x="375470" y="233092"/>
                </a:cubicBezTo>
                <a:close/>
                <a:moveTo>
                  <a:pt x="131840" y="79163"/>
                </a:moveTo>
                <a:cubicBezTo>
                  <a:pt x="102965" y="79163"/>
                  <a:pt x="79383" y="102800"/>
                  <a:pt x="79383" y="131629"/>
                </a:cubicBezTo>
                <a:cubicBezTo>
                  <a:pt x="79383" y="160365"/>
                  <a:pt x="102965" y="184002"/>
                  <a:pt x="131840" y="184002"/>
                </a:cubicBezTo>
                <a:cubicBezTo>
                  <a:pt x="160808" y="184002"/>
                  <a:pt x="184298" y="160365"/>
                  <a:pt x="184298" y="131629"/>
                </a:cubicBezTo>
                <a:cubicBezTo>
                  <a:pt x="184298" y="102800"/>
                  <a:pt x="160715" y="79163"/>
                  <a:pt x="131840" y="79163"/>
                </a:cubicBezTo>
                <a:close/>
                <a:moveTo>
                  <a:pt x="112621" y="0"/>
                </a:moveTo>
                <a:lnTo>
                  <a:pt x="150688" y="0"/>
                </a:lnTo>
                <a:lnTo>
                  <a:pt x="150688" y="19652"/>
                </a:lnTo>
                <a:cubicBezTo>
                  <a:pt x="167957" y="22618"/>
                  <a:pt x="183834" y="29292"/>
                  <a:pt x="197296" y="38933"/>
                </a:cubicBezTo>
                <a:lnTo>
                  <a:pt x="211780" y="24935"/>
                </a:lnTo>
                <a:lnTo>
                  <a:pt x="238798" y="51910"/>
                </a:lnTo>
                <a:lnTo>
                  <a:pt x="224778" y="65814"/>
                </a:lnTo>
                <a:cubicBezTo>
                  <a:pt x="234434" y="79812"/>
                  <a:pt x="241305" y="95106"/>
                  <a:pt x="244090" y="112441"/>
                </a:cubicBezTo>
                <a:lnTo>
                  <a:pt x="263773" y="112441"/>
                </a:lnTo>
                <a:lnTo>
                  <a:pt x="263773" y="150353"/>
                </a:lnTo>
                <a:lnTo>
                  <a:pt x="244090" y="150353"/>
                </a:lnTo>
                <a:cubicBezTo>
                  <a:pt x="241119" y="167688"/>
                  <a:pt x="234434" y="183539"/>
                  <a:pt x="224778" y="196980"/>
                </a:cubicBezTo>
                <a:lnTo>
                  <a:pt x="238798" y="211440"/>
                </a:lnTo>
                <a:lnTo>
                  <a:pt x="211316" y="238415"/>
                </a:lnTo>
                <a:lnTo>
                  <a:pt x="197296" y="224418"/>
                </a:lnTo>
                <a:cubicBezTo>
                  <a:pt x="183369" y="234058"/>
                  <a:pt x="167957" y="240825"/>
                  <a:pt x="150688" y="243699"/>
                </a:cubicBezTo>
                <a:lnTo>
                  <a:pt x="150688" y="263350"/>
                </a:lnTo>
                <a:lnTo>
                  <a:pt x="112621" y="263350"/>
                </a:lnTo>
                <a:lnTo>
                  <a:pt x="112621" y="243699"/>
                </a:lnTo>
                <a:cubicBezTo>
                  <a:pt x="95352" y="240732"/>
                  <a:pt x="79476" y="234058"/>
                  <a:pt x="66013" y="224418"/>
                </a:cubicBezTo>
                <a:lnTo>
                  <a:pt x="51994" y="238415"/>
                </a:lnTo>
                <a:lnTo>
                  <a:pt x="24976" y="211440"/>
                </a:lnTo>
                <a:lnTo>
                  <a:pt x="38995" y="196980"/>
                </a:lnTo>
                <a:cubicBezTo>
                  <a:pt x="29339" y="182982"/>
                  <a:pt x="22562" y="167688"/>
                  <a:pt x="19683" y="150353"/>
                </a:cubicBezTo>
                <a:lnTo>
                  <a:pt x="0" y="150353"/>
                </a:lnTo>
                <a:lnTo>
                  <a:pt x="0" y="112441"/>
                </a:lnTo>
                <a:lnTo>
                  <a:pt x="19683" y="112441"/>
                </a:lnTo>
                <a:cubicBezTo>
                  <a:pt x="22654" y="95106"/>
                  <a:pt x="29339" y="79348"/>
                  <a:pt x="38995" y="65814"/>
                </a:cubicBezTo>
                <a:lnTo>
                  <a:pt x="24976" y="51910"/>
                </a:lnTo>
                <a:lnTo>
                  <a:pt x="51994" y="24935"/>
                </a:lnTo>
                <a:lnTo>
                  <a:pt x="66013" y="38933"/>
                </a:lnTo>
                <a:cubicBezTo>
                  <a:pt x="79940" y="29292"/>
                  <a:pt x="95352" y="22433"/>
                  <a:pt x="112621" y="196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29" name="Freeform 110"/>
          <p:cNvSpPr>
            <a:spLocks noEditPoints="1"/>
          </p:cNvSpPr>
          <p:nvPr/>
        </p:nvSpPr>
        <p:spPr bwMode="auto">
          <a:xfrm>
            <a:off x="9940557" y="5179841"/>
            <a:ext cx="614580" cy="613578"/>
          </a:xfrm>
          <a:custGeom>
            <a:avLst/>
            <a:gdLst>
              <a:gd name="connsiteX0" fmla="*/ 371530 w 606580"/>
              <a:gd name="connsiteY0" fmla="*/ 171857 h 605592"/>
              <a:gd name="connsiteX1" fmla="*/ 387836 w 606580"/>
              <a:gd name="connsiteY1" fmla="*/ 174765 h 605592"/>
              <a:gd name="connsiteX2" fmla="*/ 394335 w 606580"/>
              <a:gd name="connsiteY2" fmla="*/ 204702 h 605592"/>
              <a:gd name="connsiteX3" fmla="*/ 346613 w 606580"/>
              <a:gd name="connsiteY3" fmla="*/ 278573 h 605592"/>
              <a:gd name="connsiteX4" fmla="*/ 372795 w 606580"/>
              <a:gd name="connsiteY4" fmla="*/ 278573 h 605592"/>
              <a:gd name="connsiteX5" fmla="*/ 394428 w 606580"/>
              <a:gd name="connsiteY5" fmla="*/ 300262 h 605592"/>
              <a:gd name="connsiteX6" fmla="*/ 372795 w 606580"/>
              <a:gd name="connsiteY6" fmla="*/ 321858 h 605592"/>
              <a:gd name="connsiteX7" fmla="*/ 372795 w 606580"/>
              <a:gd name="connsiteY7" fmla="*/ 321950 h 605592"/>
              <a:gd name="connsiteX8" fmla="*/ 324888 w 606580"/>
              <a:gd name="connsiteY8" fmla="*/ 321950 h 605592"/>
              <a:gd name="connsiteX9" fmla="*/ 324888 w 606580"/>
              <a:gd name="connsiteY9" fmla="*/ 343083 h 605592"/>
              <a:gd name="connsiteX10" fmla="*/ 372609 w 606580"/>
              <a:gd name="connsiteY10" fmla="*/ 343083 h 605592"/>
              <a:gd name="connsiteX11" fmla="*/ 394335 w 606580"/>
              <a:gd name="connsiteY11" fmla="*/ 364771 h 605592"/>
              <a:gd name="connsiteX12" fmla="*/ 372609 w 606580"/>
              <a:gd name="connsiteY12" fmla="*/ 386367 h 605592"/>
              <a:gd name="connsiteX13" fmla="*/ 324888 w 606580"/>
              <a:gd name="connsiteY13" fmla="*/ 386367 h 605592"/>
              <a:gd name="connsiteX14" fmla="*/ 324888 w 606580"/>
              <a:gd name="connsiteY14" fmla="*/ 412783 h 605592"/>
              <a:gd name="connsiteX15" fmla="*/ 303162 w 606580"/>
              <a:gd name="connsiteY15" fmla="*/ 434471 h 605592"/>
              <a:gd name="connsiteX16" fmla="*/ 281530 w 606580"/>
              <a:gd name="connsiteY16" fmla="*/ 412783 h 605592"/>
              <a:gd name="connsiteX17" fmla="*/ 281530 w 606580"/>
              <a:gd name="connsiteY17" fmla="*/ 386367 h 605592"/>
              <a:gd name="connsiteX18" fmla="*/ 233715 w 606580"/>
              <a:gd name="connsiteY18" fmla="*/ 386367 h 605592"/>
              <a:gd name="connsiteX19" fmla="*/ 212083 w 606580"/>
              <a:gd name="connsiteY19" fmla="*/ 364771 h 605592"/>
              <a:gd name="connsiteX20" fmla="*/ 233715 w 606580"/>
              <a:gd name="connsiteY20" fmla="*/ 343083 h 605592"/>
              <a:gd name="connsiteX21" fmla="*/ 281530 w 606580"/>
              <a:gd name="connsiteY21" fmla="*/ 343083 h 605592"/>
              <a:gd name="connsiteX22" fmla="*/ 281530 w 606580"/>
              <a:gd name="connsiteY22" fmla="*/ 321950 h 605592"/>
              <a:gd name="connsiteX23" fmla="*/ 233715 w 606580"/>
              <a:gd name="connsiteY23" fmla="*/ 321950 h 605592"/>
              <a:gd name="connsiteX24" fmla="*/ 212083 w 606580"/>
              <a:gd name="connsiteY24" fmla="*/ 300354 h 605592"/>
              <a:gd name="connsiteX25" fmla="*/ 233715 w 606580"/>
              <a:gd name="connsiteY25" fmla="*/ 278758 h 605592"/>
              <a:gd name="connsiteX26" fmla="*/ 259990 w 606580"/>
              <a:gd name="connsiteY26" fmla="*/ 278758 h 605592"/>
              <a:gd name="connsiteX27" fmla="*/ 212361 w 606580"/>
              <a:gd name="connsiteY27" fmla="*/ 204795 h 605592"/>
              <a:gd name="connsiteX28" fmla="*/ 218767 w 606580"/>
              <a:gd name="connsiteY28" fmla="*/ 174950 h 605592"/>
              <a:gd name="connsiteX29" fmla="*/ 248756 w 606580"/>
              <a:gd name="connsiteY29" fmla="*/ 181345 h 605592"/>
              <a:gd name="connsiteX30" fmla="*/ 303348 w 606580"/>
              <a:gd name="connsiteY30" fmla="*/ 265875 h 605592"/>
              <a:gd name="connsiteX31" fmla="*/ 357940 w 606580"/>
              <a:gd name="connsiteY31" fmla="*/ 181253 h 605592"/>
              <a:gd name="connsiteX32" fmla="*/ 371530 w 606580"/>
              <a:gd name="connsiteY32" fmla="*/ 171857 h 605592"/>
              <a:gd name="connsiteX33" fmla="*/ 303337 w 606580"/>
              <a:gd name="connsiteY33" fmla="*/ 50334 h 605592"/>
              <a:gd name="connsiteX34" fmla="*/ 50417 w 606580"/>
              <a:gd name="connsiteY34" fmla="*/ 302843 h 605592"/>
              <a:gd name="connsiteX35" fmla="*/ 303337 w 606580"/>
              <a:gd name="connsiteY35" fmla="*/ 555350 h 605592"/>
              <a:gd name="connsiteX36" fmla="*/ 556256 w 606580"/>
              <a:gd name="connsiteY36" fmla="*/ 302843 h 605592"/>
              <a:gd name="connsiteX37" fmla="*/ 303337 w 606580"/>
              <a:gd name="connsiteY37" fmla="*/ 50334 h 605592"/>
              <a:gd name="connsiteX38" fmla="*/ 303337 w 606580"/>
              <a:gd name="connsiteY38" fmla="*/ 0 h 605592"/>
              <a:gd name="connsiteX39" fmla="*/ 606580 w 606580"/>
              <a:gd name="connsiteY39" fmla="*/ 302843 h 605592"/>
              <a:gd name="connsiteX40" fmla="*/ 303337 w 606580"/>
              <a:gd name="connsiteY40" fmla="*/ 605592 h 605592"/>
              <a:gd name="connsiteX41" fmla="*/ 0 w 606580"/>
              <a:gd name="connsiteY41" fmla="*/ 302843 h 605592"/>
              <a:gd name="connsiteX42" fmla="*/ 303337 w 606580"/>
              <a:gd name="connsiteY42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6580" h="605592">
                <a:moveTo>
                  <a:pt x="371530" y="171857"/>
                </a:moveTo>
                <a:cubicBezTo>
                  <a:pt x="376950" y="170687"/>
                  <a:pt x="382822" y="171567"/>
                  <a:pt x="387836" y="174765"/>
                </a:cubicBezTo>
                <a:cubicBezTo>
                  <a:pt x="397863" y="181253"/>
                  <a:pt x="400741" y="194692"/>
                  <a:pt x="394335" y="204702"/>
                </a:cubicBezTo>
                <a:lnTo>
                  <a:pt x="346613" y="278573"/>
                </a:lnTo>
                <a:lnTo>
                  <a:pt x="372795" y="278573"/>
                </a:lnTo>
                <a:cubicBezTo>
                  <a:pt x="384772" y="278573"/>
                  <a:pt x="394428" y="288212"/>
                  <a:pt x="394428" y="300262"/>
                </a:cubicBezTo>
                <a:cubicBezTo>
                  <a:pt x="394428" y="312218"/>
                  <a:pt x="384772" y="321858"/>
                  <a:pt x="372795" y="321858"/>
                </a:cubicBezTo>
                <a:lnTo>
                  <a:pt x="372795" y="321950"/>
                </a:lnTo>
                <a:lnTo>
                  <a:pt x="324888" y="321950"/>
                </a:lnTo>
                <a:lnTo>
                  <a:pt x="324888" y="343083"/>
                </a:lnTo>
                <a:lnTo>
                  <a:pt x="372609" y="343083"/>
                </a:lnTo>
                <a:cubicBezTo>
                  <a:pt x="384679" y="343083"/>
                  <a:pt x="394335" y="352722"/>
                  <a:pt x="394335" y="364771"/>
                </a:cubicBezTo>
                <a:cubicBezTo>
                  <a:pt x="394335" y="376728"/>
                  <a:pt x="384679" y="386367"/>
                  <a:pt x="372609" y="386367"/>
                </a:cubicBezTo>
                <a:lnTo>
                  <a:pt x="324888" y="386367"/>
                </a:lnTo>
                <a:lnTo>
                  <a:pt x="324888" y="412783"/>
                </a:lnTo>
                <a:cubicBezTo>
                  <a:pt x="324888" y="424832"/>
                  <a:pt x="315232" y="434471"/>
                  <a:pt x="303162" y="434471"/>
                </a:cubicBezTo>
                <a:cubicBezTo>
                  <a:pt x="291185" y="434471"/>
                  <a:pt x="281530" y="424832"/>
                  <a:pt x="281530" y="412783"/>
                </a:cubicBezTo>
                <a:lnTo>
                  <a:pt x="281530" y="386367"/>
                </a:lnTo>
                <a:lnTo>
                  <a:pt x="233715" y="386367"/>
                </a:lnTo>
                <a:cubicBezTo>
                  <a:pt x="221738" y="386367"/>
                  <a:pt x="212083" y="376728"/>
                  <a:pt x="212083" y="364771"/>
                </a:cubicBezTo>
                <a:cubicBezTo>
                  <a:pt x="212083" y="352722"/>
                  <a:pt x="221738" y="343083"/>
                  <a:pt x="233715" y="343083"/>
                </a:cubicBezTo>
                <a:lnTo>
                  <a:pt x="281530" y="343083"/>
                </a:lnTo>
                <a:lnTo>
                  <a:pt x="281530" y="321950"/>
                </a:lnTo>
                <a:lnTo>
                  <a:pt x="233715" y="321950"/>
                </a:lnTo>
                <a:cubicBezTo>
                  <a:pt x="221738" y="321950"/>
                  <a:pt x="212083" y="312311"/>
                  <a:pt x="212083" y="300354"/>
                </a:cubicBezTo>
                <a:cubicBezTo>
                  <a:pt x="212083" y="288398"/>
                  <a:pt x="221738" y="278758"/>
                  <a:pt x="233715" y="278758"/>
                </a:cubicBezTo>
                <a:lnTo>
                  <a:pt x="259990" y="278758"/>
                </a:lnTo>
                <a:lnTo>
                  <a:pt x="212361" y="204795"/>
                </a:lnTo>
                <a:cubicBezTo>
                  <a:pt x="205769" y="194785"/>
                  <a:pt x="208740" y="181345"/>
                  <a:pt x="218767" y="174950"/>
                </a:cubicBezTo>
                <a:cubicBezTo>
                  <a:pt x="228794" y="168369"/>
                  <a:pt x="242257" y="171335"/>
                  <a:pt x="248756" y="181345"/>
                </a:cubicBezTo>
                <a:lnTo>
                  <a:pt x="303348" y="265875"/>
                </a:lnTo>
                <a:lnTo>
                  <a:pt x="357940" y="181253"/>
                </a:lnTo>
                <a:cubicBezTo>
                  <a:pt x="361143" y="176248"/>
                  <a:pt x="366110" y="173027"/>
                  <a:pt x="371530" y="171857"/>
                </a:cubicBezTo>
                <a:close/>
                <a:moveTo>
                  <a:pt x="303337" y="50334"/>
                </a:moveTo>
                <a:cubicBezTo>
                  <a:pt x="163878" y="50334"/>
                  <a:pt x="50417" y="163611"/>
                  <a:pt x="50417" y="302843"/>
                </a:cubicBezTo>
                <a:cubicBezTo>
                  <a:pt x="50417" y="441981"/>
                  <a:pt x="163878" y="555350"/>
                  <a:pt x="303337" y="555350"/>
                </a:cubicBezTo>
                <a:cubicBezTo>
                  <a:pt x="442702" y="555350"/>
                  <a:pt x="556256" y="441981"/>
                  <a:pt x="556256" y="302843"/>
                </a:cubicBezTo>
                <a:cubicBezTo>
                  <a:pt x="556256" y="163611"/>
                  <a:pt x="442702" y="50334"/>
                  <a:pt x="303337" y="50334"/>
                </a:cubicBezTo>
                <a:close/>
                <a:moveTo>
                  <a:pt x="303337" y="0"/>
                </a:moveTo>
                <a:cubicBezTo>
                  <a:pt x="471021" y="0"/>
                  <a:pt x="606580" y="135338"/>
                  <a:pt x="606580" y="302843"/>
                </a:cubicBezTo>
                <a:cubicBezTo>
                  <a:pt x="606580" y="470254"/>
                  <a:pt x="471021" y="605592"/>
                  <a:pt x="303337" y="605592"/>
                </a:cubicBezTo>
                <a:cubicBezTo>
                  <a:pt x="135559" y="605592"/>
                  <a:pt x="0" y="470254"/>
                  <a:pt x="0" y="302843"/>
                </a:cubicBezTo>
                <a:cubicBezTo>
                  <a:pt x="0" y="135338"/>
                  <a:pt x="135559" y="0"/>
                  <a:pt x="303337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30" name="Freeform 143"/>
          <p:cNvSpPr>
            <a:spLocks noEditPoints="1"/>
          </p:cNvSpPr>
          <p:nvPr/>
        </p:nvSpPr>
        <p:spPr bwMode="auto">
          <a:xfrm>
            <a:off x="9947712" y="3494542"/>
            <a:ext cx="600269" cy="607928"/>
          </a:xfrm>
          <a:custGeom>
            <a:avLst/>
            <a:gdLst>
              <a:gd name="connsiteX0" fmla="*/ 465791 w 592877"/>
              <a:gd name="connsiteY0" fmla="*/ 503782 h 600441"/>
              <a:gd name="connsiteX1" fmla="*/ 461584 w 592877"/>
              <a:gd name="connsiteY1" fmla="*/ 505463 h 600441"/>
              <a:gd name="connsiteX2" fmla="*/ 475888 w 592877"/>
              <a:gd name="connsiteY2" fmla="*/ 562618 h 600441"/>
              <a:gd name="connsiteX3" fmla="*/ 494961 w 592877"/>
              <a:gd name="connsiteY3" fmla="*/ 567101 h 600441"/>
              <a:gd name="connsiteX4" fmla="*/ 531984 w 592877"/>
              <a:gd name="connsiteY4" fmla="*/ 521713 h 600441"/>
              <a:gd name="connsiteX5" fmla="*/ 528338 w 592877"/>
              <a:gd name="connsiteY5" fmla="*/ 518071 h 600441"/>
              <a:gd name="connsiteX6" fmla="*/ 507863 w 592877"/>
              <a:gd name="connsiteY6" fmla="*/ 290293 h 600441"/>
              <a:gd name="connsiteX7" fmla="*/ 503656 w 592877"/>
              <a:gd name="connsiteY7" fmla="*/ 309344 h 600441"/>
              <a:gd name="connsiteX8" fmla="*/ 578544 w 592877"/>
              <a:gd name="connsiteY8" fmla="*/ 326435 h 600441"/>
              <a:gd name="connsiteX9" fmla="*/ 582751 w 592877"/>
              <a:gd name="connsiteY9" fmla="*/ 307103 h 600441"/>
              <a:gd name="connsiteX10" fmla="*/ 539014 w 592877"/>
              <a:gd name="connsiteY10" fmla="*/ 246420 h 600441"/>
              <a:gd name="connsiteX11" fmla="*/ 557227 w 592877"/>
              <a:gd name="connsiteY11" fmla="*/ 246866 h 600441"/>
              <a:gd name="connsiteX12" fmla="*/ 591726 w 592877"/>
              <a:gd name="connsiteY12" fmla="*/ 301500 h 600441"/>
              <a:gd name="connsiteX13" fmla="*/ 585836 w 592877"/>
              <a:gd name="connsiteY13" fmla="*/ 327836 h 600441"/>
              <a:gd name="connsiteX14" fmla="*/ 582190 w 592877"/>
              <a:gd name="connsiteY14" fmla="*/ 344085 h 600441"/>
              <a:gd name="connsiteX15" fmla="*/ 542082 w 592877"/>
              <a:gd name="connsiteY15" fmla="*/ 521153 h 600441"/>
              <a:gd name="connsiteX16" fmla="*/ 503095 w 592877"/>
              <a:gd name="connsiteY16" fmla="*/ 568782 h 600441"/>
              <a:gd name="connsiteX17" fmla="*/ 477291 w 592877"/>
              <a:gd name="connsiteY17" fmla="*/ 600441 h 600441"/>
              <a:gd name="connsiteX18" fmla="*/ 467474 w 592877"/>
              <a:gd name="connsiteY18" fmla="*/ 560937 h 600441"/>
              <a:gd name="connsiteX19" fmla="*/ 452889 w 592877"/>
              <a:gd name="connsiteY19" fmla="*/ 500981 h 600441"/>
              <a:gd name="connsiteX20" fmla="*/ 492717 w 592877"/>
              <a:gd name="connsiteY20" fmla="*/ 323913 h 600441"/>
              <a:gd name="connsiteX21" fmla="*/ 496363 w 592877"/>
              <a:gd name="connsiteY21" fmla="*/ 307943 h 600441"/>
              <a:gd name="connsiteX22" fmla="*/ 502253 w 592877"/>
              <a:gd name="connsiteY22" fmla="*/ 281327 h 600441"/>
              <a:gd name="connsiteX23" fmla="*/ 539014 w 592877"/>
              <a:gd name="connsiteY23" fmla="*/ 246420 h 600441"/>
              <a:gd name="connsiteX24" fmla="*/ 279456 w 592877"/>
              <a:gd name="connsiteY24" fmla="*/ 0 h 600441"/>
              <a:gd name="connsiteX25" fmla="*/ 433774 w 592877"/>
              <a:gd name="connsiteY25" fmla="*/ 154097 h 600441"/>
              <a:gd name="connsiteX26" fmla="*/ 348479 w 592877"/>
              <a:gd name="connsiteY26" fmla="*/ 315480 h 600441"/>
              <a:gd name="connsiteX27" fmla="*/ 458746 w 592877"/>
              <a:gd name="connsiteY27" fmla="*/ 368713 h 600441"/>
              <a:gd name="connsiteX28" fmla="*/ 428724 w 592877"/>
              <a:gd name="connsiteY28" fmla="*/ 501237 h 600441"/>
              <a:gd name="connsiteX29" fmla="*/ 449487 w 592877"/>
              <a:gd name="connsiteY29" fmla="*/ 584450 h 600441"/>
              <a:gd name="connsiteX30" fmla="*/ 279456 w 592877"/>
              <a:gd name="connsiteY30" fmla="*/ 597338 h 600441"/>
              <a:gd name="connsiteX31" fmla="*/ 357738 w 592877"/>
              <a:gd name="connsiteY31" fmla="*/ 519168 h 600441"/>
              <a:gd name="connsiteX32" fmla="*/ 291802 w 592877"/>
              <a:gd name="connsiteY32" fmla="*/ 360028 h 600441"/>
              <a:gd name="connsiteX33" fmla="*/ 292363 w 592877"/>
              <a:gd name="connsiteY33" fmla="*/ 360028 h 600441"/>
              <a:gd name="connsiteX34" fmla="*/ 318176 w 592877"/>
              <a:gd name="connsiteY34" fmla="*/ 330889 h 600441"/>
              <a:gd name="connsiteX35" fmla="*/ 279456 w 592877"/>
              <a:gd name="connsiteY35" fmla="*/ 337894 h 600441"/>
              <a:gd name="connsiteX36" fmla="*/ 240736 w 592877"/>
              <a:gd name="connsiteY36" fmla="*/ 330889 h 600441"/>
              <a:gd name="connsiteX37" fmla="*/ 266269 w 592877"/>
              <a:gd name="connsiteY37" fmla="*/ 360308 h 600441"/>
              <a:gd name="connsiteX38" fmla="*/ 267111 w 592877"/>
              <a:gd name="connsiteY38" fmla="*/ 360308 h 600441"/>
              <a:gd name="connsiteX39" fmla="*/ 201175 w 592877"/>
              <a:gd name="connsiteY39" fmla="*/ 519449 h 600441"/>
              <a:gd name="connsiteX40" fmla="*/ 279456 w 592877"/>
              <a:gd name="connsiteY40" fmla="*/ 597618 h 600441"/>
              <a:gd name="connsiteX41" fmla="*/ 0 w 592877"/>
              <a:gd name="connsiteY41" fmla="*/ 528694 h 600441"/>
              <a:gd name="connsiteX42" fmla="*/ 210434 w 592877"/>
              <a:gd name="connsiteY42" fmla="*/ 315480 h 600441"/>
              <a:gd name="connsiteX43" fmla="*/ 125138 w 592877"/>
              <a:gd name="connsiteY43" fmla="*/ 154097 h 600441"/>
              <a:gd name="connsiteX44" fmla="*/ 279456 w 592877"/>
              <a:gd name="connsiteY44" fmla="*/ 0 h 600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2877" h="600441">
                <a:moveTo>
                  <a:pt x="465791" y="503782"/>
                </a:moveTo>
                <a:lnTo>
                  <a:pt x="461584" y="505463"/>
                </a:lnTo>
                <a:lnTo>
                  <a:pt x="475888" y="562618"/>
                </a:lnTo>
                <a:lnTo>
                  <a:pt x="494961" y="567101"/>
                </a:lnTo>
                <a:lnTo>
                  <a:pt x="531984" y="521713"/>
                </a:lnTo>
                <a:lnTo>
                  <a:pt x="528338" y="518071"/>
                </a:lnTo>
                <a:close/>
                <a:moveTo>
                  <a:pt x="507863" y="290293"/>
                </a:moveTo>
                <a:lnTo>
                  <a:pt x="503656" y="309344"/>
                </a:lnTo>
                <a:lnTo>
                  <a:pt x="578544" y="326435"/>
                </a:lnTo>
                <a:lnTo>
                  <a:pt x="582751" y="307103"/>
                </a:lnTo>
                <a:close/>
                <a:moveTo>
                  <a:pt x="539014" y="246420"/>
                </a:moveTo>
                <a:cubicBezTo>
                  <a:pt x="544886" y="245378"/>
                  <a:pt x="551057" y="245465"/>
                  <a:pt x="557227" y="246866"/>
                </a:cubicBezTo>
                <a:cubicBezTo>
                  <a:pt x="581910" y="252470"/>
                  <a:pt x="597336" y="276845"/>
                  <a:pt x="591726" y="301500"/>
                </a:cubicBezTo>
                <a:lnTo>
                  <a:pt x="585836" y="327836"/>
                </a:lnTo>
                <a:lnTo>
                  <a:pt x="582190" y="344085"/>
                </a:lnTo>
                <a:lnTo>
                  <a:pt x="542082" y="521153"/>
                </a:lnTo>
                <a:lnTo>
                  <a:pt x="503095" y="568782"/>
                </a:lnTo>
                <a:lnTo>
                  <a:pt x="477291" y="600441"/>
                </a:lnTo>
                <a:lnTo>
                  <a:pt x="467474" y="560937"/>
                </a:lnTo>
                <a:lnTo>
                  <a:pt x="452889" y="500981"/>
                </a:lnTo>
                <a:lnTo>
                  <a:pt x="492717" y="323913"/>
                </a:lnTo>
                <a:lnTo>
                  <a:pt x="496363" y="307943"/>
                </a:lnTo>
                <a:lnTo>
                  <a:pt x="502253" y="281327"/>
                </a:lnTo>
                <a:cubicBezTo>
                  <a:pt x="506461" y="262836"/>
                  <a:pt x="521396" y="249545"/>
                  <a:pt x="539014" y="246420"/>
                </a:cubicBezTo>
                <a:close/>
                <a:moveTo>
                  <a:pt x="279456" y="0"/>
                </a:moveTo>
                <a:cubicBezTo>
                  <a:pt x="364752" y="0"/>
                  <a:pt x="433774" y="68924"/>
                  <a:pt x="433774" y="154097"/>
                </a:cubicBezTo>
                <a:cubicBezTo>
                  <a:pt x="433774" y="214616"/>
                  <a:pt x="398983" y="281578"/>
                  <a:pt x="348479" y="315480"/>
                </a:cubicBezTo>
                <a:cubicBezTo>
                  <a:pt x="389724" y="325846"/>
                  <a:pt x="427041" y="345178"/>
                  <a:pt x="458746" y="368713"/>
                </a:cubicBezTo>
                <a:lnTo>
                  <a:pt x="428724" y="501237"/>
                </a:lnTo>
                <a:lnTo>
                  <a:pt x="449487" y="584450"/>
                </a:lnTo>
                <a:cubicBezTo>
                  <a:pt x="400386" y="593135"/>
                  <a:pt x="339781" y="597338"/>
                  <a:pt x="279456" y="597338"/>
                </a:cubicBezTo>
                <a:lnTo>
                  <a:pt x="357738" y="519168"/>
                </a:lnTo>
                <a:lnTo>
                  <a:pt x="291802" y="360028"/>
                </a:lnTo>
                <a:lnTo>
                  <a:pt x="292363" y="360028"/>
                </a:lnTo>
                <a:lnTo>
                  <a:pt x="318176" y="330889"/>
                </a:lnTo>
                <a:cubicBezTo>
                  <a:pt x="305831" y="335372"/>
                  <a:pt x="292924" y="337894"/>
                  <a:pt x="279456" y="337894"/>
                </a:cubicBezTo>
                <a:cubicBezTo>
                  <a:pt x="265988" y="337894"/>
                  <a:pt x="253082" y="335372"/>
                  <a:pt x="240736" y="330889"/>
                </a:cubicBezTo>
                <a:lnTo>
                  <a:pt x="266269" y="360308"/>
                </a:lnTo>
                <a:lnTo>
                  <a:pt x="267111" y="360308"/>
                </a:lnTo>
                <a:lnTo>
                  <a:pt x="201175" y="519449"/>
                </a:lnTo>
                <a:lnTo>
                  <a:pt x="279456" y="597618"/>
                </a:lnTo>
                <a:cubicBezTo>
                  <a:pt x="139728" y="597618"/>
                  <a:pt x="0" y="574643"/>
                  <a:pt x="0" y="528694"/>
                </a:cubicBezTo>
                <a:cubicBezTo>
                  <a:pt x="0" y="450805"/>
                  <a:pt x="89505" y="346019"/>
                  <a:pt x="210434" y="315480"/>
                </a:cubicBezTo>
                <a:cubicBezTo>
                  <a:pt x="159930" y="281578"/>
                  <a:pt x="125138" y="214616"/>
                  <a:pt x="125138" y="154097"/>
                </a:cubicBezTo>
                <a:cubicBezTo>
                  <a:pt x="125138" y="68924"/>
                  <a:pt x="194160" y="0"/>
                  <a:pt x="2794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3648443" y="2017556"/>
            <a:ext cx="4438282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更改。文字数字大小颜色等参考此模板。</a:t>
            </a:r>
            <a:endParaRPr kumimoji="1"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48443" y="1722791"/>
            <a:ext cx="326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点击此处添加文本信息</a:t>
            </a:r>
          </a:p>
        </p:txBody>
      </p:sp>
      <p:sp>
        <p:nvSpPr>
          <p:cNvPr id="33" name="矩形 32"/>
          <p:cNvSpPr/>
          <p:nvPr/>
        </p:nvSpPr>
        <p:spPr>
          <a:xfrm>
            <a:off x="3619292" y="3695644"/>
            <a:ext cx="4438282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更改。文字数字大小颜色等参考此模板。</a:t>
            </a:r>
            <a:endParaRPr kumimoji="1"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19292" y="3400879"/>
            <a:ext cx="326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点击此处添加文本信息</a:t>
            </a:r>
          </a:p>
        </p:txBody>
      </p:sp>
      <p:sp>
        <p:nvSpPr>
          <p:cNvPr id="35" name="矩形 34"/>
          <p:cNvSpPr/>
          <p:nvPr/>
        </p:nvSpPr>
        <p:spPr>
          <a:xfrm>
            <a:off x="3590141" y="5373732"/>
            <a:ext cx="4438282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200">
                <a:solidFill>
                  <a:srgbClr val="26262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更改。文字数字大小颜色等参考此模板。</a:t>
            </a:r>
            <a:endParaRPr kumimoji="1" lang="zh-CN" altLang="en-US" sz="1200" dirty="0">
              <a:solidFill>
                <a:srgbClr val="26262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90141" y="5078967"/>
            <a:ext cx="326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点击此处添加文本信息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187096" y="2357232"/>
            <a:ext cx="2143531" cy="2143531"/>
            <a:chOff x="1423725" y="2357234"/>
            <a:chExt cx="2143531" cy="2143531"/>
          </a:xfrm>
        </p:grpSpPr>
        <p:sp>
          <p:nvSpPr>
            <p:cNvPr id="5" name="矩形: 圆角 4"/>
            <p:cNvSpPr/>
            <p:nvPr/>
          </p:nvSpPr>
          <p:spPr>
            <a:xfrm rot="2653804">
              <a:off x="1423725" y="2357234"/>
              <a:ext cx="2143531" cy="2143531"/>
            </a:xfrm>
            <a:prstGeom prst="roundRect">
              <a:avLst>
                <a:gd name="adj" fmla="val 6198"/>
              </a:avLst>
            </a:prstGeom>
            <a:solidFill>
              <a:srgbClr val="2A3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/>
            <p:cNvSpPr/>
            <p:nvPr/>
          </p:nvSpPr>
          <p:spPr>
            <a:xfrm rot="2653804">
              <a:off x="1537234" y="2470743"/>
              <a:ext cx="1916512" cy="1916512"/>
            </a:xfrm>
            <a:prstGeom prst="roundRect">
              <a:avLst>
                <a:gd name="adj" fmla="val 6198"/>
              </a:avLst>
            </a:prstGeom>
            <a:solidFill>
              <a:srgbClr val="2A389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366902" y="2495550"/>
              <a:ext cx="257175" cy="257175"/>
            </a:xfrm>
            <a:prstGeom prst="ellipse">
              <a:avLst/>
            </a:prstGeom>
            <a:solidFill>
              <a:srgbClr val="F6F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stats_150561"/>
            <p:cNvSpPr>
              <a:spLocks noChangeAspect="1"/>
            </p:cNvSpPr>
            <p:nvPr/>
          </p:nvSpPr>
          <p:spPr bwMode="auto">
            <a:xfrm>
              <a:off x="2190646" y="3160685"/>
              <a:ext cx="609685" cy="607705"/>
            </a:xfrm>
            <a:custGeom>
              <a:avLst/>
              <a:gdLst>
                <a:gd name="connsiteX0" fmla="*/ 176860 w 608627"/>
                <a:gd name="connsiteY0" fmla="*/ 452891 h 606651"/>
                <a:gd name="connsiteX1" fmla="*/ 99512 w 608627"/>
                <a:gd name="connsiteY1" fmla="*/ 491817 h 606651"/>
                <a:gd name="connsiteX2" fmla="*/ 261597 w 608627"/>
                <a:gd name="connsiteY2" fmla="*/ 573401 h 606651"/>
                <a:gd name="connsiteX3" fmla="*/ 176860 w 608627"/>
                <a:gd name="connsiteY3" fmla="*/ 452891 h 606651"/>
                <a:gd name="connsiteX4" fmla="*/ 288388 w 608627"/>
                <a:gd name="connsiteY4" fmla="*/ 432006 h 606651"/>
                <a:gd name="connsiteX5" fmla="*/ 196531 w 608627"/>
                <a:gd name="connsiteY5" fmla="*/ 446492 h 606651"/>
                <a:gd name="connsiteX6" fmla="*/ 288388 w 608627"/>
                <a:gd name="connsiteY6" fmla="*/ 569758 h 606651"/>
                <a:gd name="connsiteX7" fmla="*/ 474771 w 608627"/>
                <a:gd name="connsiteY7" fmla="*/ 340337 h 606651"/>
                <a:gd name="connsiteX8" fmla="*/ 608627 w 608627"/>
                <a:gd name="connsiteY8" fmla="*/ 474028 h 606651"/>
                <a:gd name="connsiteX9" fmla="*/ 473703 w 608627"/>
                <a:gd name="connsiteY9" fmla="*/ 606651 h 606651"/>
                <a:gd name="connsiteX10" fmla="*/ 350170 w 608627"/>
                <a:gd name="connsiteY10" fmla="*/ 528695 h 606651"/>
                <a:gd name="connsiteX11" fmla="*/ 350170 w 608627"/>
                <a:gd name="connsiteY11" fmla="*/ 565584 h 606651"/>
                <a:gd name="connsiteX12" fmla="*/ 329611 w 608627"/>
                <a:gd name="connsiteY12" fmla="*/ 565584 h 606651"/>
                <a:gd name="connsiteX13" fmla="*/ 329611 w 608627"/>
                <a:gd name="connsiteY13" fmla="*/ 483272 h 606651"/>
                <a:gd name="connsiteX14" fmla="*/ 348123 w 608627"/>
                <a:gd name="connsiteY14" fmla="*/ 483272 h 606651"/>
                <a:gd name="connsiteX15" fmla="*/ 351416 w 608627"/>
                <a:gd name="connsiteY15" fmla="*/ 483272 h 606651"/>
                <a:gd name="connsiteX16" fmla="*/ 411937 w 608627"/>
                <a:gd name="connsiteY16" fmla="*/ 483272 h 606651"/>
                <a:gd name="connsiteX17" fmla="*/ 411937 w 608627"/>
                <a:gd name="connsiteY17" fmla="*/ 503806 h 606651"/>
                <a:gd name="connsiteX18" fmla="*/ 363342 w 608627"/>
                <a:gd name="connsiteY18" fmla="*/ 503806 h 606651"/>
                <a:gd name="connsiteX19" fmla="*/ 473703 w 608627"/>
                <a:gd name="connsiteY19" fmla="*/ 586118 h 606651"/>
                <a:gd name="connsiteX20" fmla="*/ 587000 w 608627"/>
                <a:gd name="connsiteY20" fmla="*/ 472961 h 606651"/>
                <a:gd name="connsiteX21" fmla="*/ 473703 w 608627"/>
                <a:gd name="connsiteY21" fmla="*/ 359893 h 606651"/>
                <a:gd name="connsiteX22" fmla="*/ 389330 w 608627"/>
                <a:gd name="connsiteY22" fmla="*/ 397938 h 606651"/>
                <a:gd name="connsiteX23" fmla="*/ 374912 w 608627"/>
                <a:gd name="connsiteY23" fmla="*/ 398916 h 606651"/>
                <a:gd name="connsiteX24" fmla="*/ 373844 w 608627"/>
                <a:gd name="connsiteY24" fmla="*/ 384516 h 606651"/>
                <a:gd name="connsiteX25" fmla="*/ 474771 w 608627"/>
                <a:gd name="connsiteY25" fmla="*/ 340337 h 606651"/>
                <a:gd name="connsiteX26" fmla="*/ 164933 w 608627"/>
                <a:gd name="connsiteY26" fmla="*/ 308474 h 606651"/>
                <a:gd name="connsiteX27" fmla="*/ 188699 w 608627"/>
                <a:gd name="connsiteY27" fmla="*/ 427652 h 606651"/>
                <a:gd name="connsiteX28" fmla="*/ 288388 w 608627"/>
                <a:gd name="connsiteY28" fmla="*/ 411477 h 606651"/>
                <a:gd name="connsiteX29" fmla="*/ 288388 w 608627"/>
                <a:gd name="connsiteY29" fmla="*/ 308474 h 606651"/>
                <a:gd name="connsiteX30" fmla="*/ 20828 w 608627"/>
                <a:gd name="connsiteY30" fmla="*/ 308474 h 606651"/>
                <a:gd name="connsiteX31" fmla="*/ 85627 w 608627"/>
                <a:gd name="connsiteY31" fmla="*/ 476531 h 606651"/>
                <a:gd name="connsiteX32" fmla="*/ 169206 w 608627"/>
                <a:gd name="connsiteY32" fmla="*/ 434139 h 606651"/>
                <a:gd name="connsiteX33" fmla="*/ 144283 w 608627"/>
                <a:gd name="connsiteY33" fmla="*/ 308474 h 606651"/>
                <a:gd name="connsiteX34" fmla="*/ 405168 w 608627"/>
                <a:gd name="connsiteY34" fmla="*/ 159881 h 606651"/>
                <a:gd name="connsiteX35" fmla="*/ 308949 w 608627"/>
                <a:gd name="connsiteY35" fmla="*/ 174633 h 606651"/>
                <a:gd name="connsiteX36" fmla="*/ 308949 w 608627"/>
                <a:gd name="connsiteY36" fmla="*/ 287945 h 606651"/>
                <a:gd name="connsiteX37" fmla="*/ 432404 w 608627"/>
                <a:gd name="connsiteY37" fmla="*/ 287945 h 606651"/>
                <a:gd name="connsiteX38" fmla="*/ 405168 w 608627"/>
                <a:gd name="connsiteY38" fmla="*/ 159881 h 606651"/>
                <a:gd name="connsiteX39" fmla="*/ 192170 w 608627"/>
                <a:gd name="connsiteY39" fmla="*/ 159881 h 606651"/>
                <a:gd name="connsiteX40" fmla="*/ 164933 w 608627"/>
                <a:gd name="connsiteY40" fmla="*/ 287945 h 606651"/>
                <a:gd name="connsiteX41" fmla="*/ 288388 w 608627"/>
                <a:gd name="connsiteY41" fmla="*/ 287945 h 606651"/>
                <a:gd name="connsiteX42" fmla="*/ 288388 w 608627"/>
                <a:gd name="connsiteY42" fmla="*/ 174633 h 606651"/>
                <a:gd name="connsiteX43" fmla="*/ 192170 w 608627"/>
                <a:gd name="connsiteY43" fmla="*/ 159881 h 606651"/>
                <a:gd name="connsiteX44" fmla="*/ 90789 w 608627"/>
                <a:gd name="connsiteY44" fmla="*/ 113845 h 606651"/>
                <a:gd name="connsiteX45" fmla="*/ 20828 w 608627"/>
                <a:gd name="connsiteY45" fmla="*/ 287945 h 606651"/>
                <a:gd name="connsiteX46" fmla="*/ 144283 w 608627"/>
                <a:gd name="connsiteY46" fmla="*/ 287945 h 606651"/>
                <a:gd name="connsiteX47" fmla="*/ 172588 w 608627"/>
                <a:gd name="connsiteY47" fmla="*/ 153660 h 606651"/>
                <a:gd name="connsiteX48" fmla="*/ 90789 w 608627"/>
                <a:gd name="connsiteY48" fmla="*/ 113845 h 606651"/>
                <a:gd name="connsiteX49" fmla="*/ 506192 w 608627"/>
                <a:gd name="connsiteY49" fmla="*/ 113490 h 606651"/>
                <a:gd name="connsiteX50" fmla="*/ 424749 w 608627"/>
                <a:gd name="connsiteY50" fmla="*/ 153660 h 606651"/>
                <a:gd name="connsiteX51" fmla="*/ 452965 w 608627"/>
                <a:gd name="connsiteY51" fmla="*/ 287945 h 606651"/>
                <a:gd name="connsiteX52" fmla="*/ 576509 w 608627"/>
                <a:gd name="connsiteY52" fmla="*/ 287945 h 606651"/>
                <a:gd name="connsiteX53" fmla="*/ 506192 w 608627"/>
                <a:gd name="connsiteY53" fmla="*/ 113490 h 606651"/>
                <a:gd name="connsiteX54" fmla="*/ 308949 w 608627"/>
                <a:gd name="connsiteY54" fmla="*/ 26662 h 606651"/>
                <a:gd name="connsiteX55" fmla="*/ 308949 w 608627"/>
                <a:gd name="connsiteY55" fmla="*/ 154104 h 606651"/>
                <a:gd name="connsiteX56" fmla="*/ 396534 w 608627"/>
                <a:gd name="connsiteY56" fmla="*/ 140684 h 606651"/>
                <a:gd name="connsiteX57" fmla="*/ 308949 w 608627"/>
                <a:gd name="connsiteY57" fmla="*/ 26662 h 606651"/>
                <a:gd name="connsiteX58" fmla="*/ 288388 w 608627"/>
                <a:gd name="connsiteY58" fmla="*/ 26662 h 606651"/>
                <a:gd name="connsiteX59" fmla="*/ 200804 w 608627"/>
                <a:gd name="connsiteY59" fmla="*/ 140684 h 606651"/>
                <a:gd name="connsiteX60" fmla="*/ 288388 w 608627"/>
                <a:gd name="connsiteY60" fmla="*/ 154104 h 606651"/>
                <a:gd name="connsiteX61" fmla="*/ 335741 w 608627"/>
                <a:gd name="connsiteY61" fmla="*/ 23018 h 606651"/>
                <a:gd name="connsiteX62" fmla="*/ 416294 w 608627"/>
                <a:gd name="connsiteY62" fmla="*/ 134463 h 606651"/>
                <a:gd name="connsiteX63" fmla="*/ 491417 w 608627"/>
                <a:gd name="connsiteY63" fmla="*/ 98204 h 606651"/>
                <a:gd name="connsiteX64" fmla="*/ 335741 w 608627"/>
                <a:gd name="connsiteY64" fmla="*/ 23018 h 606651"/>
                <a:gd name="connsiteX65" fmla="*/ 261597 w 608627"/>
                <a:gd name="connsiteY65" fmla="*/ 23018 h 606651"/>
                <a:gd name="connsiteX66" fmla="*/ 105921 w 608627"/>
                <a:gd name="connsiteY66" fmla="*/ 98204 h 606651"/>
                <a:gd name="connsiteX67" fmla="*/ 181044 w 608627"/>
                <a:gd name="connsiteY67" fmla="*/ 134463 h 606651"/>
                <a:gd name="connsiteX68" fmla="*/ 261597 w 608627"/>
                <a:gd name="connsiteY68" fmla="*/ 23018 h 606651"/>
                <a:gd name="connsiteX69" fmla="*/ 288388 w 608627"/>
                <a:gd name="connsiteY69" fmla="*/ 0 h 606651"/>
                <a:gd name="connsiteX70" fmla="*/ 294530 w 608627"/>
                <a:gd name="connsiteY70" fmla="*/ 0 h 606651"/>
                <a:gd name="connsiteX71" fmla="*/ 298624 w 608627"/>
                <a:gd name="connsiteY71" fmla="*/ 0 h 606651"/>
                <a:gd name="connsiteX72" fmla="*/ 302808 w 608627"/>
                <a:gd name="connsiteY72" fmla="*/ 0 h 606651"/>
                <a:gd name="connsiteX73" fmla="*/ 308949 w 608627"/>
                <a:gd name="connsiteY73" fmla="*/ 0 h 606651"/>
                <a:gd name="connsiteX74" fmla="*/ 309305 w 608627"/>
                <a:gd name="connsiteY74" fmla="*/ 178 h 606651"/>
                <a:gd name="connsiteX75" fmla="*/ 597337 w 608627"/>
                <a:gd name="connsiteY75" fmla="*/ 298165 h 606651"/>
                <a:gd name="connsiteX76" fmla="*/ 587012 w 608627"/>
                <a:gd name="connsiteY76" fmla="*/ 308474 h 606651"/>
                <a:gd name="connsiteX77" fmla="*/ 308949 w 608627"/>
                <a:gd name="connsiteY77" fmla="*/ 308474 h 606651"/>
                <a:gd name="connsiteX78" fmla="*/ 308949 w 608627"/>
                <a:gd name="connsiteY78" fmla="*/ 586110 h 606651"/>
                <a:gd name="connsiteX79" fmla="*/ 298624 w 608627"/>
                <a:gd name="connsiteY79" fmla="*/ 596419 h 606651"/>
                <a:gd name="connsiteX80" fmla="*/ 294530 w 608627"/>
                <a:gd name="connsiteY80" fmla="*/ 596419 h 606651"/>
                <a:gd name="connsiteX81" fmla="*/ 288388 w 608627"/>
                <a:gd name="connsiteY81" fmla="*/ 596419 h 606651"/>
                <a:gd name="connsiteX82" fmla="*/ 288032 w 608627"/>
                <a:gd name="connsiteY82" fmla="*/ 596153 h 606651"/>
                <a:gd name="connsiteX83" fmla="*/ 78684 w 608627"/>
                <a:gd name="connsiteY83" fmla="*/ 499727 h 606651"/>
                <a:gd name="connsiteX84" fmla="*/ 75213 w 608627"/>
                <a:gd name="connsiteY84" fmla="*/ 496616 h 606651"/>
                <a:gd name="connsiteX85" fmla="*/ 74055 w 608627"/>
                <a:gd name="connsiteY85" fmla="*/ 494661 h 606651"/>
                <a:gd name="connsiteX86" fmla="*/ 0 w 608627"/>
                <a:gd name="connsiteY86" fmla="*/ 298165 h 606651"/>
                <a:gd name="connsiteX87" fmla="*/ 288032 w 608627"/>
                <a:gd name="connsiteY87" fmla="*/ 178 h 60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8627" h="606651">
                  <a:moveTo>
                    <a:pt x="176860" y="452891"/>
                  </a:moveTo>
                  <a:cubicBezTo>
                    <a:pt x="149891" y="462578"/>
                    <a:pt x="123989" y="475554"/>
                    <a:pt x="99512" y="491817"/>
                  </a:cubicBezTo>
                  <a:cubicBezTo>
                    <a:pt x="141880" y="535275"/>
                    <a:pt x="198401" y="564959"/>
                    <a:pt x="261597" y="573401"/>
                  </a:cubicBezTo>
                  <a:cubicBezTo>
                    <a:pt x="225370" y="538653"/>
                    <a:pt x="196798" y="497683"/>
                    <a:pt x="176860" y="452891"/>
                  </a:cubicBezTo>
                  <a:close/>
                  <a:moveTo>
                    <a:pt x="288388" y="432006"/>
                  </a:moveTo>
                  <a:cubicBezTo>
                    <a:pt x="256968" y="432895"/>
                    <a:pt x="226171" y="437694"/>
                    <a:pt x="196531" y="446492"/>
                  </a:cubicBezTo>
                  <a:cubicBezTo>
                    <a:pt x="217537" y="493061"/>
                    <a:pt x="248601" y="535098"/>
                    <a:pt x="288388" y="569758"/>
                  </a:cubicBezTo>
                  <a:close/>
                  <a:moveTo>
                    <a:pt x="474771" y="340337"/>
                  </a:moveTo>
                  <a:cubicBezTo>
                    <a:pt x="548908" y="340337"/>
                    <a:pt x="608627" y="399982"/>
                    <a:pt x="608627" y="474028"/>
                  </a:cubicBezTo>
                  <a:cubicBezTo>
                    <a:pt x="608627" y="548073"/>
                    <a:pt x="547929" y="606651"/>
                    <a:pt x="473703" y="606651"/>
                  </a:cubicBezTo>
                  <a:cubicBezTo>
                    <a:pt x="420036" y="606651"/>
                    <a:pt x="371708" y="574562"/>
                    <a:pt x="350170" y="528695"/>
                  </a:cubicBezTo>
                  <a:lnTo>
                    <a:pt x="350170" y="565584"/>
                  </a:lnTo>
                  <a:lnTo>
                    <a:pt x="329611" y="565584"/>
                  </a:lnTo>
                  <a:lnTo>
                    <a:pt x="329611" y="483272"/>
                  </a:lnTo>
                  <a:lnTo>
                    <a:pt x="348123" y="483272"/>
                  </a:lnTo>
                  <a:cubicBezTo>
                    <a:pt x="349191" y="483094"/>
                    <a:pt x="350259" y="483094"/>
                    <a:pt x="351416" y="483272"/>
                  </a:cubicBezTo>
                  <a:lnTo>
                    <a:pt x="411937" y="483272"/>
                  </a:lnTo>
                  <a:lnTo>
                    <a:pt x="411937" y="503806"/>
                  </a:lnTo>
                  <a:lnTo>
                    <a:pt x="363342" y="503806"/>
                  </a:lnTo>
                  <a:cubicBezTo>
                    <a:pt x="377404" y="551184"/>
                    <a:pt x="422528" y="586118"/>
                    <a:pt x="473703" y="586118"/>
                  </a:cubicBezTo>
                  <a:cubicBezTo>
                    <a:pt x="536537" y="586118"/>
                    <a:pt x="587000" y="535717"/>
                    <a:pt x="587000" y="472961"/>
                  </a:cubicBezTo>
                  <a:cubicBezTo>
                    <a:pt x="587000" y="410205"/>
                    <a:pt x="536537" y="359893"/>
                    <a:pt x="473703" y="359893"/>
                  </a:cubicBezTo>
                  <a:cubicBezTo>
                    <a:pt x="440773" y="359893"/>
                    <a:pt x="409890" y="373226"/>
                    <a:pt x="389330" y="397938"/>
                  </a:cubicBezTo>
                  <a:cubicBezTo>
                    <a:pt x="385147" y="402027"/>
                    <a:pt x="379006" y="403005"/>
                    <a:pt x="374912" y="398916"/>
                  </a:cubicBezTo>
                  <a:cubicBezTo>
                    <a:pt x="370729" y="394827"/>
                    <a:pt x="369750" y="388604"/>
                    <a:pt x="373844" y="384516"/>
                  </a:cubicBezTo>
                  <a:cubicBezTo>
                    <a:pt x="398586" y="355715"/>
                    <a:pt x="435611" y="340337"/>
                    <a:pt x="474771" y="340337"/>
                  </a:cubicBezTo>
                  <a:close/>
                  <a:moveTo>
                    <a:pt x="164933" y="308474"/>
                  </a:moveTo>
                  <a:cubicBezTo>
                    <a:pt x="166090" y="349889"/>
                    <a:pt x="174190" y="390059"/>
                    <a:pt x="188699" y="427652"/>
                  </a:cubicBezTo>
                  <a:cubicBezTo>
                    <a:pt x="220920" y="417876"/>
                    <a:pt x="254298" y="412366"/>
                    <a:pt x="288388" y="411477"/>
                  </a:cubicBezTo>
                  <a:lnTo>
                    <a:pt x="288388" y="308474"/>
                  </a:lnTo>
                  <a:close/>
                  <a:moveTo>
                    <a:pt x="20828" y="308474"/>
                  </a:moveTo>
                  <a:cubicBezTo>
                    <a:pt x="23142" y="372373"/>
                    <a:pt x="47086" y="430762"/>
                    <a:pt x="85627" y="476531"/>
                  </a:cubicBezTo>
                  <a:cubicBezTo>
                    <a:pt x="112062" y="458934"/>
                    <a:pt x="140100" y="444715"/>
                    <a:pt x="169206" y="434139"/>
                  </a:cubicBezTo>
                  <a:cubicBezTo>
                    <a:pt x="153985" y="394414"/>
                    <a:pt x="145529" y="352022"/>
                    <a:pt x="144283" y="308474"/>
                  </a:cubicBezTo>
                  <a:close/>
                  <a:moveTo>
                    <a:pt x="405168" y="159881"/>
                  </a:moveTo>
                  <a:cubicBezTo>
                    <a:pt x="374104" y="168768"/>
                    <a:pt x="341882" y="173745"/>
                    <a:pt x="308949" y="174633"/>
                  </a:cubicBezTo>
                  <a:lnTo>
                    <a:pt x="308949" y="287945"/>
                  </a:lnTo>
                  <a:lnTo>
                    <a:pt x="432404" y="287945"/>
                  </a:lnTo>
                  <a:cubicBezTo>
                    <a:pt x="431158" y="243243"/>
                    <a:pt x="421812" y="199962"/>
                    <a:pt x="405168" y="159881"/>
                  </a:cubicBezTo>
                  <a:close/>
                  <a:moveTo>
                    <a:pt x="192170" y="159881"/>
                  </a:moveTo>
                  <a:cubicBezTo>
                    <a:pt x="175525" y="200051"/>
                    <a:pt x="166179" y="243243"/>
                    <a:pt x="164933" y="287945"/>
                  </a:cubicBezTo>
                  <a:lnTo>
                    <a:pt x="288388" y="287945"/>
                  </a:lnTo>
                  <a:lnTo>
                    <a:pt x="288388" y="174633"/>
                  </a:lnTo>
                  <a:cubicBezTo>
                    <a:pt x="255455" y="173745"/>
                    <a:pt x="223234" y="168857"/>
                    <a:pt x="192170" y="159881"/>
                  </a:cubicBezTo>
                  <a:close/>
                  <a:moveTo>
                    <a:pt x="90789" y="113845"/>
                  </a:moveTo>
                  <a:cubicBezTo>
                    <a:pt x="49311" y="160503"/>
                    <a:pt x="23232" y="221202"/>
                    <a:pt x="20828" y="287945"/>
                  </a:cubicBezTo>
                  <a:lnTo>
                    <a:pt x="144283" y="287945"/>
                  </a:lnTo>
                  <a:cubicBezTo>
                    <a:pt x="145529" y="241198"/>
                    <a:pt x="155320" y="195874"/>
                    <a:pt x="172588" y="153660"/>
                  </a:cubicBezTo>
                  <a:cubicBezTo>
                    <a:pt x="144016" y="143795"/>
                    <a:pt x="116602" y="130464"/>
                    <a:pt x="90789" y="113845"/>
                  </a:cubicBezTo>
                  <a:close/>
                  <a:moveTo>
                    <a:pt x="506192" y="113490"/>
                  </a:moveTo>
                  <a:cubicBezTo>
                    <a:pt x="480647" y="130198"/>
                    <a:pt x="453321" y="143706"/>
                    <a:pt x="424749" y="153660"/>
                  </a:cubicBezTo>
                  <a:cubicBezTo>
                    <a:pt x="442017" y="195785"/>
                    <a:pt x="451719" y="241198"/>
                    <a:pt x="452965" y="287945"/>
                  </a:cubicBezTo>
                  <a:lnTo>
                    <a:pt x="576509" y="287945"/>
                  </a:lnTo>
                  <a:cubicBezTo>
                    <a:pt x="574106" y="221025"/>
                    <a:pt x="547937" y="160147"/>
                    <a:pt x="506192" y="113490"/>
                  </a:cubicBezTo>
                  <a:close/>
                  <a:moveTo>
                    <a:pt x="308949" y="26662"/>
                  </a:moveTo>
                  <a:lnTo>
                    <a:pt x="308949" y="154104"/>
                  </a:lnTo>
                  <a:cubicBezTo>
                    <a:pt x="338678" y="153215"/>
                    <a:pt x="368051" y="148683"/>
                    <a:pt x="396534" y="140684"/>
                  </a:cubicBezTo>
                  <a:cubicBezTo>
                    <a:pt x="375617" y="97759"/>
                    <a:pt x="346066" y="58922"/>
                    <a:pt x="308949" y="26662"/>
                  </a:cubicBezTo>
                  <a:close/>
                  <a:moveTo>
                    <a:pt x="288388" y="26662"/>
                  </a:moveTo>
                  <a:cubicBezTo>
                    <a:pt x="251272" y="58922"/>
                    <a:pt x="221721" y="97759"/>
                    <a:pt x="200804" y="140684"/>
                  </a:cubicBezTo>
                  <a:cubicBezTo>
                    <a:pt x="229287" y="148683"/>
                    <a:pt x="258659" y="153215"/>
                    <a:pt x="288388" y="154104"/>
                  </a:cubicBezTo>
                  <a:close/>
                  <a:moveTo>
                    <a:pt x="335741" y="23018"/>
                  </a:moveTo>
                  <a:cubicBezTo>
                    <a:pt x="369475" y="55367"/>
                    <a:pt x="396623" y="93227"/>
                    <a:pt x="416294" y="134463"/>
                  </a:cubicBezTo>
                  <a:cubicBezTo>
                    <a:pt x="442551" y="125398"/>
                    <a:pt x="467830" y="113312"/>
                    <a:pt x="491417" y="98204"/>
                  </a:cubicBezTo>
                  <a:cubicBezTo>
                    <a:pt x="449850" y="58211"/>
                    <a:pt x="395822" y="31017"/>
                    <a:pt x="335741" y="23018"/>
                  </a:cubicBezTo>
                  <a:close/>
                  <a:moveTo>
                    <a:pt x="261597" y="23018"/>
                  </a:moveTo>
                  <a:cubicBezTo>
                    <a:pt x="201516" y="31017"/>
                    <a:pt x="147488" y="58211"/>
                    <a:pt x="105921" y="98204"/>
                  </a:cubicBezTo>
                  <a:cubicBezTo>
                    <a:pt x="129508" y="113312"/>
                    <a:pt x="154786" y="125398"/>
                    <a:pt x="181044" y="134463"/>
                  </a:cubicBezTo>
                  <a:cubicBezTo>
                    <a:pt x="200715" y="93227"/>
                    <a:pt x="227862" y="55367"/>
                    <a:pt x="261597" y="23018"/>
                  </a:cubicBezTo>
                  <a:close/>
                  <a:moveTo>
                    <a:pt x="288388" y="0"/>
                  </a:moveTo>
                  <a:lnTo>
                    <a:pt x="294530" y="0"/>
                  </a:lnTo>
                  <a:lnTo>
                    <a:pt x="298624" y="0"/>
                  </a:lnTo>
                  <a:lnTo>
                    <a:pt x="302808" y="0"/>
                  </a:lnTo>
                  <a:lnTo>
                    <a:pt x="308949" y="0"/>
                  </a:lnTo>
                  <a:lnTo>
                    <a:pt x="309305" y="178"/>
                  </a:lnTo>
                  <a:cubicBezTo>
                    <a:pt x="469165" y="5777"/>
                    <a:pt x="597337" y="137218"/>
                    <a:pt x="597337" y="298165"/>
                  </a:cubicBezTo>
                  <a:cubicBezTo>
                    <a:pt x="597337" y="304386"/>
                    <a:pt x="593243" y="308474"/>
                    <a:pt x="587012" y="308474"/>
                  </a:cubicBezTo>
                  <a:lnTo>
                    <a:pt x="308949" y="308474"/>
                  </a:lnTo>
                  <a:lnTo>
                    <a:pt x="308949" y="586110"/>
                  </a:lnTo>
                  <a:cubicBezTo>
                    <a:pt x="308949" y="592242"/>
                    <a:pt x="304855" y="596419"/>
                    <a:pt x="298624" y="596419"/>
                  </a:cubicBezTo>
                  <a:lnTo>
                    <a:pt x="294530" y="596419"/>
                  </a:lnTo>
                  <a:lnTo>
                    <a:pt x="288388" y="596419"/>
                  </a:lnTo>
                  <a:lnTo>
                    <a:pt x="288032" y="596153"/>
                  </a:lnTo>
                  <a:cubicBezTo>
                    <a:pt x="205343" y="593309"/>
                    <a:pt x="131110" y="556694"/>
                    <a:pt x="78684" y="499727"/>
                  </a:cubicBezTo>
                  <a:cubicBezTo>
                    <a:pt x="77349" y="499105"/>
                    <a:pt x="76192" y="498127"/>
                    <a:pt x="75213" y="496616"/>
                  </a:cubicBezTo>
                  <a:cubicBezTo>
                    <a:pt x="74678" y="495994"/>
                    <a:pt x="74322" y="495372"/>
                    <a:pt x="74055" y="494661"/>
                  </a:cubicBezTo>
                  <a:cubicBezTo>
                    <a:pt x="27949" y="442138"/>
                    <a:pt x="0" y="373351"/>
                    <a:pt x="0" y="298165"/>
                  </a:cubicBezTo>
                  <a:cubicBezTo>
                    <a:pt x="0" y="137218"/>
                    <a:pt x="128173" y="5777"/>
                    <a:pt x="288032" y="1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67259" y="2357231"/>
            <a:ext cx="2143531" cy="2143531"/>
            <a:chOff x="1423725" y="2357234"/>
            <a:chExt cx="2143531" cy="2143531"/>
          </a:xfrm>
        </p:grpSpPr>
        <p:sp>
          <p:nvSpPr>
            <p:cNvPr id="10" name="矩形: 圆角 9"/>
            <p:cNvSpPr/>
            <p:nvPr/>
          </p:nvSpPr>
          <p:spPr>
            <a:xfrm rot="2653804">
              <a:off x="1423725" y="2357234"/>
              <a:ext cx="2143531" cy="2143531"/>
            </a:xfrm>
            <a:prstGeom prst="roundRect">
              <a:avLst>
                <a:gd name="adj" fmla="val 6198"/>
              </a:avLst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矩形: 圆角 10"/>
            <p:cNvSpPr/>
            <p:nvPr/>
          </p:nvSpPr>
          <p:spPr>
            <a:xfrm rot="2653804">
              <a:off x="1537234" y="2470743"/>
              <a:ext cx="1916512" cy="1916512"/>
            </a:xfrm>
            <a:prstGeom prst="roundRect">
              <a:avLst>
                <a:gd name="adj" fmla="val 6198"/>
              </a:avLst>
            </a:prstGeom>
            <a:solidFill>
              <a:srgbClr val="353535"/>
            </a:solidFill>
            <a:ln>
              <a:solidFill>
                <a:srgbClr val="8590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366902" y="2495550"/>
              <a:ext cx="257175" cy="257175"/>
            </a:xfrm>
            <a:prstGeom prst="ellipse">
              <a:avLst/>
            </a:prstGeom>
            <a:solidFill>
              <a:srgbClr val="8590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stats_150561"/>
            <p:cNvSpPr>
              <a:spLocks noChangeAspect="1"/>
            </p:cNvSpPr>
            <p:nvPr/>
          </p:nvSpPr>
          <p:spPr bwMode="auto">
            <a:xfrm>
              <a:off x="2190646" y="3265133"/>
              <a:ext cx="609685" cy="398808"/>
            </a:xfrm>
            <a:custGeom>
              <a:avLst/>
              <a:gdLst>
                <a:gd name="T0" fmla="*/ 2907 w 3311"/>
                <a:gd name="T1" fmla="*/ 0 h 2169"/>
                <a:gd name="T2" fmla="*/ 2503 w 3311"/>
                <a:gd name="T3" fmla="*/ 404 h 2169"/>
                <a:gd name="T4" fmla="*/ 2563 w 3311"/>
                <a:gd name="T5" fmla="*/ 616 h 2169"/>
                <a:gd name="T6" fmla="*/ 2175 w 3311"/>
                <a:gd name="T7" fmla="*/ 1061 h 2169"/>
                <a:gd name="T8" fmla="*/ 1999 w 3311"/>
                <a:gd name="T9" fmla="*/ 1021 h 2169"/>
                <a:gd name="T10" fmla="*/ 1776 w 3311"/>
                <a:gd name="T11" fmla="*/ 1088 h 2169"/>
                <a:gd name="T12" fmla="*/ 1565 w 3311"/>
                <a:gd name="T13" fmla="*/ 908 h 2169"/>
                <a:gd name="T14" fmla="*/ 1594 w 3311"/>
                <a:gd name="T15" fmla="*/ 756 h 2169"/>
                <a:gd name="T16" fmla="*/ 1190 w 3311"/>
                <a:gd name="T17" fmla="*/ 352 h 2169"/>
                <a:gd name="T18" fmla="*/ 786 w 3311"/>
                <a:gd name="T19" fmla="*/ 756 h 2169"/>
                <a:gd name="T20" fmla="*/ 856 w 3311"/>
                <a:gd name="T21" fmla="*/ 983 h 2169"/>
                <a:gd name="T22" fmla="*/ 545 w 3311"/>
                <a:gd name="T23" fmla="*/ 1386 h 2169"/>
                <a:gd name="T24" fmla="*/ 404 w 3311"/>
                <a:gd name="T25" fmla="*/ 1361 h 2169"/>
                <a:gd name="T26" fmla="*/ 0 w 3311"/>
                <a:gd name="T27" fmla="*/ 1765 h 2169"/>
                <a:gd name="T28" fmla="*/ 404 w 3311"/>
                <a:gd name="T29" fmla="*/ 2169 h 2169"/>
                <a:gd name="T30" fmla="*/ 808 w 3311"/>
                <a:gd name="T31" fmla="*/ 1765 h 2169"/>
                <a:gd name="T32" fmla="*/ 735 w 3311"/>
                <a:gd name="T33" fmla="*/ 1533 h 2169"/>
                <a:gd name="T34" fmla="*/ 1044 w 3311"/>
                <a:gd name="T35" fmla="*/ 1132 h 2169"/>
                <a:gd name="T36" fmla="*/ 1190 w 3311"/>
                <a:gd name="T37" fmla="*/ 1160 h 2169"/>
                <a:gd name="T38" fmla="*/ 1412 w 3311"/>
                <a:gd name="T39" fmla="*/ 1093 h 2169"/>
                <a:gd name="T40" fmla="*/ 1624 w 3311"/>
                <a:gd name="T41" fmla="*/ 1274 h 2169"/>
                <a:gd name="T42" fmla="*/ 1595 w 3311"/>
                <a:gd name="T43" fmla="*/ 1425 h 2169"/>
                <a:gd name="T44" fmla="*/ 1999 w 3311"/>
                <a:gd name="T45" fmla="*/ 1829 h 2169"/>
                <a:gd name="T46" fmla="*/ 2403 w 3311"/>
                <a:gd name="T47" fmla="*/ 1425 h 2169"/>
                <a:gd name="T48" fmla="*/ 2350 w 3311"/>
                <a:gd name="T49" fmla="*/ 1225 h 2169"/>
                <a:gd name="T50" fmla="*/ 2744 w 3311"/>
                <a:gd name="T51" fmla="*/ 773 h 2169"/>
                <a:gd name="T52" fmla="*/ 2907 w 3311"/>
                <a:gd name="T53" fmla="*/ 808 h 2169"/>
                <a:gd name="T54" fmla="*/ 3311 w 3311"/>
                <a:gd name="T55" fmla="*/ 404 h 2169"/>
                <a:gd name="T56" fmla="*/ 2907 w 3311"/>
                <a:gd name="T57" fmla="*/ 0 h 2169"/>
                <a:gd name="T58" fmla="*/ 2907 w 3311"/>
                <a:gd name="T59" fmla="*/ 568 h 2169"/>
                <a:gd name="T60" fmla="*/ 2743 w 3311"/>
                <a:gd name="T61" fmla="*/ 404 h 2169"/>
                <a:gd name="T62" fmla="*/ 2907 w 3311"/>
                <a:gd name="T63" fmla="*/ 240 h 2169"/>
                <a:gd name="T64" fmla="*/ 3071 w 3311"/>
                <a:gd name="T65" fmla="*/ 404 h 2169"/>
                <a:gd name="T66" fmla="*/ 2907 w 3311"/>
                <a:gd name="T67" fmla="*/ 568 h 2169"/>
                <a:gd name="T68" fmla="*/ 1999 w 3311"/>
                <a:gd name="T69" fmla="*/ 1589 h 2169"/>
                <a:gd name="T70" fmla="*/ 1835 w 3311"/>
                <a:gd name="T71" fmla="*/ 1425 h 2169"/>
                <a:gd name="T72" fmla="*/ 1999 w 3311"/>
                <a:gd name="T73" fmla="*/ 1261 h 2169"/>
                <a:gd name="T74" fmla="*/ 2163 w 3311"/>
                <a:gd name="T75" fmla="*/ 1425 h 2169"/>
                <a:gd name="T76" fmla="*/ 1999 w 3311"/>
                <a:gd name="T77" fmla="*/ 1589 h 2169"/>
                <a:gd name="T78" fmla="*/ 1190 w 3311"/>
                <a:gd name="T79" fmla="*/ 920 h 2169"/>
                <a:gd name="T80" fmla="*/ 1026 w 3311"/>
                <a:gd name="T81" fmla="*/ 756 h 2169"/>
                <a:gd name="T82" fmla="*/ 1190 w 3311"/>
                <a:gd name="T83" fmla="*/ 592 h 2169"/>
                <a:gd name="T84" fmla="*/ 1354 w 3311"/>
                <a:gd name="T85" fmla="*/ 756 h 2169"/>
                <a:gd name="T86" fmla="*/ 1190 w 3311"/>
                <a:gd name="T87" fmla="*/ 920 h 2169"/>
                <a:gd name="T88" fmla="*/ 568 w 3311"/>
                <a:gd name="T89" fmla="*/ 1765 h 2169"/>
                <a:gd name="T90" fmla="*/ 404 w 3311"/>
                <a:gd name="T91" fmla="*/ 1929 h 2169"/>
                <a:gd name="T92" fmla="*/ 240 w 3311"/>
                <a:gd name="T93" fmla="*/ 1765 h 2169"/>
                <a:gd name="T94" fmla="*/ 404 w 3311"/>
                <a:gd name="T95" fmla="*/ 1601 h 2169"/>
                <a:gd name="T96" fmla="*/ 568 w 3311"/>
                <a:gd name="T97" fmla="*/ 1765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11" h="2169">
                  <a:moveTo>
                    <a:pt x="2907" y="0"/>
                  </a:moveTo>
                  <a:cubicBezTo>
                    <a:pt x="2684" y="0"/>
                    <a:pt x="2503" y="181"/>
                    <a:pt x="2503" y="404"/>
                  </a:cubicBezTo>
                  <a:cubicBezTo>
                    <a:pt x="2503" y="481"/>
                    <a:pt x="2525" y="554"/>
                    <a:pt x="2563" y="616"/>
                  </a:cubicBezTo>
                  <a:lnTo>
                    <a:pt x="2175" y="1061"/>
                  </a:lnTo>
                  <a:cubicBezTo>
                    <a:pt x="2122" y="1036"/>
                    <a:pt x="2062" y="1021"/>
                    <a:pt x="1999" y="1021"/>
                  </a:cubicBezTo>
                  <a:cubicBezTo>
                    <a:pt x="1917" y="1021"/>
                    <a:pt x="1840" y="1046"/>
                    <a:pt x="1776" y="1088"/>
                  </a:cubicBezTo>
                  <a:lnTo>
                    <a:pt x="1565" y="908"/>
                  </a:lnTo>
                  <a:cubicBezTo>
                    <a:pt x="1584" y="861"/>
                    <a:pt x="1594" y="809"/>
                    <a:pt x="1594" y="756"/>
                  </a:cubicBezTo>
                  <a:cubicBezTo>
                    <a:pt x="1594" y="533"/>
                    <a:pt x="1413" y="352"/>
                    <a:pt x="1190" y="352"/>
                  </a:cubicBezTo>
                  <a:cubicBezTo>
                    <a:pt x="968" y="352"/>
                    <a:pt x="786" y="533"/>
                    <a:pt x="786" y="756"/>
                  </a:cubicBezTo>
                  <a:cubicBezTo>
                    <a:pt x="786" y="840"/>
                    <a:pt x="812" y="918"/>
                    <a:pt x="856" y="983"/>
                  </a:cubicBezTo>
                  <a:lnTo>
                    <a:pt x="545" y="1386"/>
                  </a:lnTo>
                  <a:cubicBezTo>
                    <a:pt x="501" y="1370"/>
                    <a:pt x="454" y="1361"/>
                    <a:pt x="404" y="1361"/>
                  </a:cubicBezTo>
                  <a:cubicBezTo>
                    <a:pt x="181" y="1361"/>
                    <a:pt x="0" y="1542"/>
                    <a:pt x="0" y="1765"/>
                  </a:cubicBezTo>
                  <a:cubicBezTo>
                    <a:pt x="0" y="1988"/>
                    <a:pt x="181" y="2169"/>
                    <a:pt x="404" y="2169"/>
                  </a:cubicBezTo>
                  <a:cubicBezTo>
                    <a:pt x="627" y="2169"/>
                    <a:pt x="808" y="1988"/>
                    <a:pt x="808" y="1765"/>
                  </a:cubicBezTo>
                  <a:cubicBezTo>
                    <a:pt x="808" y="1679"/>
                    <a:pt x="781" y="1599"/>
                    <a:pt x="735" y="1533"/>
                  </a:cubicBezTo>
                  <a:lnTo>
                    <a:pt x="1044" y="1132"/>
                  </a:lnTo>
                  <a:cubicBezTo>
                    <a:pt x="1090" y="1150"/>
                    <a:pt x="1139" y="1160"/>
                    <a:pt x="1190" y="1160"/>
                  </a:cubicBezTo>
                  <a:cubicBezTo>
                    <a:pt x="1272" y="1160"/>
                    <a:pt x="1349" y="1135"/>
                    <a:pt x="1412" y="1093"/>
                  </a:cubicBezTo>
                  <a:lnTo>
                    <a:pt x="1624" y="1274"/>
                  </a:lnTo>
                  <a:cubicBezTo>
                    <a:pt x="1606" y="1321"/>
                    <a:pt x="1595" y="1372"/>
                    <a:pt x="1595" y="1425"/>
                  </a:cubicBezTo>
                  <a:cubicBezTo>
                    <a:pt x="1595" y="1648"/>
                    <a:pt x="1776" y="1829"/>
                    <a:pt x="1999" y="1829"/>
                  </a:cubicBezTo>
                  <a:cubicBezTo>
                    <a:pt x="2222" y="1829"/>
                    <a:pt x="2403" y="1648"/>
                    <a:pt x="2403" y="1425"/>
                  </a:cubicBezTo>
                  <a:cubicBezTo>
                    <a:pt x="2403" y="1352"/>
                    <a:pt x="2384" y="1284"/>
                    <a:pt x="2350" y="1225"/>
                  </a:cubicBezTo>
                  <a:lnTo>
                    <a:pt x="2744" y="773"/>
                  </a:lnTo>
                  <a:cubicBezTo>
                    <a:pt x="2794" y="795"/>
                    <a:pt x="2849" y="808"/>
                    <a:pt x="2907" y="808"/>
                  </a:cubicBezTo>
                  <a:cubicBezTo>
                    <a:pt x="3130" y="808"/>
                    <a:pt x="3311" y="627"/>
                    <a:pt x="3311" y="404"/>
                  </a:cubicBezTo>
                  <a:cubicBezTo>
                    <a:pt x="3311" y="181"/>
                    <a:pt x="3130" y="0"/>
                    <a:pt x="2907" y="0"/>
                  </a:cubicBezTo>
                  <a:close/>
                  <a:moveTo>
                    <a:pt x="2907" y="568"/>
                  </a:moveTo>
                  <a:cubicBezTo>
                    <a:pt x="2816" y="568"/>
                    <a:pt x="2743" y="494"/>
                    <a:pt x="2743" y="404"/>
                  </a:cubicBezTo>
                  <a:cubicBezTo>
                    <a:pt x="2743" y="313"/>
                    <a:pt x="2816" y="240"/>
                    <a:pt x="2907" y="240"/>
                  </a:cubicBezTo>
                  <a:cubicBezTo>
                    <a:pt x="2997" y="240"/>
                    <a:pt x="3071" y="313"/>
                    <a:pt x="3071" y="404"/>
                  </a:cubicBezTo>
                  <a:cubicBezTo>
                    <a:pt x="3071" y="494"/>
                    <a:pt x="2997" y="568"/>
                    <a:pt x="2907" y="568"/>
                  </a:cubicBezTo>
                  <a:close/>
                  <a:moveTo>
                    <a:pt x="1999" y="1589"/>
                  </a:moveTo>
                  <a:cubicBezTo>
                    <a:pt x="1909" y="1589"/>
                    <a:pt x="1835" y="1516"/>
                    <a:pt x="1835" y="1425"/>
                  </a:cubicBezTo>
                  <a:cubicBezTo>
                    <a:pt x="1835" y="1335"/>
                    <a:pt x="1909" y="1261"/>
                    <a:pt x="1999" y="1261"/>
                  </a:cubicBezTo>
                  <a:cubicBezTo>
                    <a:pt x="2089" y="1261"/>
                    <a:pt x="2163" y="1335"/>
                    <a:pt x="2163" y="1425"/>
                  </a:cubicBezTo>
                  <a:cubicBezTo>
                    <a:pt x="2163" y="1516"/>
                    <a:pt x="2089" y="1589"/>
                    <a:pt x="1999" y="1589"/>
                  </a:cubicBezTo>
                  <a:close/>
                  <a:moveTo>
                    <a:pt x="1190" y="920"/>
                  </a:moveTo>
                  <a:cubicBezTo>
                    <a:pt x="1100" y="920"/>
                    <a:pt x="1026" y="846"/>
                    <a:pt x="1026" y="756"/>
                  </a:cubicBezTo>
                  <a:cubicBezTo>
                    <a:pt x="1026" y="665"/>
                    <a:pt x="1100" y="592"/>
                    <a:pt x="1190" y="592"/>
                  </a:cubicBezTo>
                  <a:cubicBezTo>
                    <a:pt x="1281" y="592"/>
                    <a:pt x="1354" y="665"/>
                    <a:pt x="1354" y="756"/>
                  </a:cubicBezTo>
                  <a:cubicBezTo>
                    <a:pt x="1354" y="846"/>
                    <a:pt x="1281" y="920"/>
                    <a:pt x="1190" y="920"/>
                  </a:cubicBezTo>
                  <a:close/>
                  <a:moveTo>
                    <a:pt x="568" y="1765"/>
                  </a:moveTo>
                  <a:cubicBezTo>
                    <a:pt x="568" y="1855"/>
                    <a:pt x="494" y="1929"/>
                    <a:pt x="404" y="1929"/>
                  </a:cubicBezTo>
                  <a:cubicBezTo>
                    <a:pt x="314" y="1929"/>
                    <a:pt x="240" y="1855"/>
                    <a:pt x="240" y="1765"/>
                  </a:cubicBezTo>
                  <a:cubicBezTo>
                    <a:pt x="240" y="1675"/>
                    <a:pt x="314" y="1601"/>
                    <a:pt x="404" y="1601"/>
                  </a:cubicBezTo>
                  <a:cubicBezTo>
                    <a:pt x="494" y="1601"/>
                    <a:pt x="568" y="1675"/>
                    <a:pt x="568" y="1765"/>
                  </a:cubicBezTo>
                  <a:close/>
                </a:path>
              </a:pathLst>
            </a:custGeom>
            <a:solidFill>
              <a:srgbClr val="8590DF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051331" y="2357232"/>
            <a:ext cx="2143531" cy="2143531"/>
            <a:chOff x="1423725" y="2357234"/>
            <a:chExt cx="2143531" cy="2143531"/>
          </a:xfrm>
        </p:grpSpPr>
        <p:sp>
          <p:nvSpPr>
            <p:cNvPr id="17" name="矩形: 圆角 16"/>
            <p:cNvSpPr/>
            <p:nvPr/>
          </p:nvSpPr>
          <p:spPr>
            <a:xfrm rot="2653804">
              <a:off x="1423725" y="2357234"/>
              <a:ext cx="2143531" cy="2143531"/>
            </a:xfrm>
            <a:prstGeom prst="roundRect">
              <a:avLst>
                <a:gd name="adj" fmla="val 6198"/>
              </a:avLst>
            </a:prstGeom>
            <a:solidFill>
              <a:srgbClr val="2A3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矩形: 圆角 17"/>
            <p:cNvSpPr/>
            <p:nvPr/>
          </p:nvSpPr>
          <p:spPr>
            <a:xfrm rot="2653804">
              <a:off x="1537234" y="2470743"/>
              <a:ext cx="1916512" cy="1916512"/>
            </a:xfrm>
            <a:prstGeom prst="roundRect">
              <a:avLst>
                <a:gd name="adj" fmla="val 6198"/>
              </a:avLst>
            </a:prstGeom>
            <a:solidFill>
              <a:srgbClr val="2A389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366902" y="2495550"/>
              <a:ext cx="257175" cy="257175"/>
            </a:xfrm>
            <a:prstGeom prst="ellipse">
              <a:avLst/>
            </a:prstGeom>
            <a:solidFill>
              <a:srgbClr val="F6F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stats_150561"/>
            <p:cNvSpPr>
              <a:spLocks noChangeAspect="1"/>
            </p:cNvSpPr>
            <p:nvPr/>
          </p:nvSpPr>
          <p:spPr bwMode="auto">
            <a:xfrm>
              <a:off x="2190646" y="3188703"/>
              <a:ext cx="609685" cy="551667"/>
            </a:xfrm>
            <a:custGeom>
              <a:avLst/>
              <a:gdLst>
                <a:gd name="connsiteX0" fmla="*/ 407586 w 606580"/>
                <a:gd name="connsiteY0" fmla="*/ 252695 h 548858"/>
                <a:gd name="connsiteX1" fmla="*/ 502285 w 606580"/>
                <a:gd name="connsiteY1" fmla="*/ 252695 h 548858"/>
                <a:gd name="connsiteX2" fmla="*/ 502285 w 606580"/>
                <a:gd name="connsiteY2" fmla="*/ 346759 h 548858"/>
                <a:gd name="connsiteX3" fmla="*/ 407586 w 606580"/>
                <a:gd name="connsiteY3" fmla="*/ 346759 h 548858"/>
                <a:gd name="connsiteX4" fmla="*/ 104296 w 606580"/>
                <a:gd name="connsiteY4" fmla="*/ 205698 h 548858"/>
                <a:gd name="connsiteX5" fmla="*/ 199065 w 606580"/>
                <a:gd name="connsiteY5" fmla="*/ 205698 h 548858"/>
                <a:gd name="connsiteX6" fmla="*/ 199065 w 606580"/>
                <a:gd name="connsiteY6" fmla="*/ 346758 h 548858"/>
                <a:gd name="connsiteX7" fmla="*/ 104296 w 606580"/>
                <a:gd name="connsiteY7" fmla="*/ 346758 h 548858"/>
                <a:gd name="connsiteX8" fmla="*/ 255870 w 606580"/>
                <a:gd name="connsiteY8" fmla="*/ 96040 h 548858"/>
                <a:gd name="connsiteX9" fmla="*/ 350710 w 606580"/>
                <a:gd name="connsiteY9" fmla="*/ 96040 h 548858"/>
                <a:gd name="connsiteX10" fmla="*/ 350710 w 606580"/>
                <a:gd name="connsiteY10" fmla="*/ 346759 h 548858"/>
                <a:gd name="connsiteX11" fmla="*/ 255870 w 606580"/>
                <a:gd name="connsiteY11" fmla="*/ 346759 h 548858"/>
                <a:gd name="connsiteX12" fmla="*/ 37882 w 606580"/>
                <a:gd name="connsiteY12" fmla="*/ 37913 h 548858"/>
                <a:gd name="connsiteX13" fmla="*/ 37882 w 606580"/>
                <a:gd name="connsiteY13" fmla="*/ 405363 h 548858"/>
                <a:gd name="connsiteX14" fmla="*/ 568698 w 606580"/>
                <a:gd name="connsiteY14" fmla="*/ 405363 h 548858"/>
                <a:gd name="connsiteX15" fmla="*/ 568698 w 606580"/>
                <a:gd name="connsiteY15" fmla="*/ 37913 h 548858"/>
                <a:gd name="connsiteX16" fmla="*/ 18941 w 606580"/>
                <a:gd name="connsiteY16" fmla="*/ 0 h 548858"/>
                <a:gd name="connsiteX17" fmla="*/ 587639 w 606580"/>
                <a:gd name="connsiteY17" fmla="*/ 0 h 548858"/>
                <a:gd name="connsiteX18" fmla="*/ 606580 w 606580"/>
                <a:gd name="connsiteY18" fmla="*/ 18910 h 548858"/>
                <a:gd name="connsiteX19" fmla="*/ 606580 w 606580"/>
                <a:gd name="connsiteY19" fmla="*/ 424274 h 548858"/>
                <a:gd name="connsiteX20" fmla="*/ 587639 w 606580"/>
                <a:gd name="connsiteY20" fmla="*/ 443184 h 548858"/>
                <a:gd name="connsiteX21" fmla="*/ 322278 w 606580"/>
                <a:gd name="connsiteY21" fmla="*/ 443184 h 548858"/>
                <a:gd name="connsiteX22" fmla="*/ 322278 w 606580"/>
                <a:gd name="connsiteY22" fmla="*/ 511038 h 548858"/>
                <a:gd name="connsiteX23" fmla="*/ 450223 w 606580"/>
                <a:gd name="connsiteY23" fmla="*/ 511038 h 548858"/>
                <a:gd name="connsiteX24" fmla="*/ 450223 w 606580"/>
                <a:gd name="connsiteY24" fmla="*/ 548858 h 548858"/>
                <a:gd name="connsiteX25" fmla="*/ 156357 w 606580"/>
                <a:gd name="connsiteY25" fmla="*/ 548858 h 548858"/>
                <a:gd name="connsiteX26" fmla="*/ 156357 w 606580"/>
                <a:gd name="connsiteY26" fmla="*/ 511038 h 548858"/>
                <a:gd name="connsiteX27" fmla="*/ 284302 w 606580"/>
                <a:gd name="connsiteY27" fmla="*/ 511038 h 548858"/>
                <a:gd name="connsiteX28" fmla="*/ 284302 w 606580"/>
                <a:gd name="connsiteY28" fmla="*/ 443184 h 548858"/>
                <a:gd name="connsiteX29" fmla="*/ 18941 w 606580"/>
                <a:gd name="connsiteY29" fmla="*/ 443184 h 548858"/>
                <a:gd name="connsiteX30" fmla="*/ 0 w 606580"/>
                <a:gd name="connsiteY30" fmla="*/ 424274 h 548858"/>
                <a:gd name="connsiteX31" fmla="*/ 0 w 606580"/>
                <a:gd name="connsiteY31" fmla="*/ 18910 h 548858"/>
                <a:gd name="connsiteX32" fmla="*/ 18941 w 606580"/>
                <a:gd name="connsiteY32" fmla="*/ 0 h 54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6580" h="548858">
                  <a:moveTo>
                    <a:pt x="407586" y="252695"/>
                  </a:moveTo>
                  <a:lnTo>
                    <a:pt x="502285" y="252695"/>
                  </a:lnTo>
                  <a:lnTo>
                    <a:pt x="502285" y="346759"/>
                  </a:lnTo>
                  <a:lnTo>
                    <a:pt x="407586" y="346759"/>
                  </a:lnTo>
                  <a:close/>
                  <a:moveTo>
                    <a:pt x="104296" y="205698"/>
                  </a:moveTo>
                  <a:lnTo>
                    <a:pt x="199065" y="205698"/>
                  </a:lnTo>
                  <a:lnTo>
                    <a:pt x="199065" y="346758"/>
                  </a:lnTo>
                  <a:lnTo>
                    <a:pt x="104296" y="346758"/>
                  </a:lnTo>
                  <a:close/>
                  <a:moveTo>
                    <a:pt x="255870" y="96040"/>
                  </a:moveTo>
                  <a:lnTo>
                    <a:pt x="350710" y="96040"/>
                  </a:lnTo>
                  <a:lnTo>
                    <a:pt x="350710" y="346759"/>
                  </a:lnTo>
                  <a:lnTo>
                    <a:pt x="255870" y="346759"/>
                  </a:lnTo>
                  <a:close/>
                  <a:moveTo>
                    <a:pt x="37882" y="37913"/>
                  </a:moveTo>
                  <a:lnTo>
                    <a:pt x="37882" y="405363"/>
                  </a:lnTo>
                  <a:lnTo>
                    <a:pt x="568698" y="405363"/>
                  </a:lnTo>
                  <a:lnTo>
                    <a:pt x="568698" y="37913"/>
                  </a:lnTo>
                  <a:close/>
                  <a:moveTo>
                    <a:pt x="18941" y="0"/>
                  </a:moveTo>
                  <a:lnTo>
                    <a:pt x="587639" y="0"/>
                  </a:lnTo>
                  <a:cubicBezTo>
                    <a:pt x="598038" y="0"/>
                    <a:pt x="606580" y="8528"/>
                    <a:pt x="606580" y="18910"/>
                  </a:cubicBezTo>
                  <a:lnTo>
                    <a:pt x="606580" y="424274"/>
                  </a:lnTo>
                  <a:cubicBezTo>
                    <a:pt x="606580" y="434656"/>
                    <a:pt x="598038" y="443184"/>
                    <a:pt x="587639" y="443184"/>
                  </a:cubicBezTo>
                  <a:lnTo>
                    <a:pt x="322278" y="443184"/>
                  </a:lnTo>
                  <a:lnTo>
                    <a:pt x="322278" y="511038"/>
                  </a:lnTo>
                  <a:lnTo>
                    <a:pt x="450223" y="511038"/>
                  </a:lnTo>
                  <a:lnTo>
                    <a:pt x="450223" y="548858"/>
                  </a:lnTo>
                  <a:lnTo>
                    <a:pt x="156357" y="548858"/>
                  </a:lnTo>
                  <a:lnTo>
                    <a:pt x="156357" y="511038"/>
                  </a:lnTo>
                  <a:lnTo>
                    <a:pt x="284302" y="511038"/>
                  </a:lnTo>
                  <a:lnTo>
                    <a:pt x="284302" y="443184"/>
                  </a:lnTo>
                  <a:lnTo>
                    <a:pt x="18941" y="443184"/>
                  </a:lnTo>
                  <a:cubicBezTo>
                    <a:pt x="8542" y="443184"/>
                    <a:pt x="0" y="434656"/>
                    <a:pt x="0" y="424274"/>
                  </a:cubicBezTo>
                  <a:lnTo>
                    <a:pt x="0" y="18910"/>
                  </a:lnTo>
                  <a:cubicBezTo>
                    <a:pt x="0" y="8528"/>
                    <a:pt x="8542" y="0"/>
                    <a:pt x="189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43293" y="5096642"/>
            <a:ext cx="3031137" cy="1223977"/>
            <a:chOff x="133429" y="4812011"/>
            <a:chExt cx="3031137" cy="1223977"/>
          </a:xfrm>
        </p:grpSpPr>
        <p:sp>
          <p:nvSpPr>
            <p:cNvPr id="22" name="矩形 21"/>
            <p:cNvSpPr/>
            <p:nvPr/>
          </p:nvSpPr>
          <p:spPr>
            <a:xfrm>
              <a:off x="133429" y="5485709"/>
              <a:ext cx="3031137" cy="5502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6282" y="4812011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866844" y="5630698"/>
            <a:ext cx="456217" cy="57150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4623456" y="5106164"/>
            <a:ext cx="3031137" cy="1223977"/>
            <a:chOff x="133429" y="4812011"/>
            <a:chExt cx="3031137" cy="1223977"/>
          </a:xfrm>
        </p:grpSpPr>
        <p:sp>
          <p:nvSpPr>
            <p:cNvPr id="26" name="矩形 25"/>
            <p:cNvSpPr/>
            <p:nvPr/>
          </p:nvSpPr>
          <p:spPr>
            <a:xfrm>
              <a:off x="133429" y="5485709"/>
              <a:ext cx="3031137" cy="5502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6282" y="4812011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4747007" y="5640220"/>
            <a:ext cx="456217" cy="57150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8516472" y="5106164"/>
            <a:ext cx="3031137" cy="1223977"/>
            <a:chOff x="133429" y="4812011"/>
            <a:chExt cx="3031137" cy="1223977"/>
          </a:xfrm>
        </p:grpSpPr>
        <p:sp>
          <p:nvSpPr>
            <p:cNvPr id="30" name="矩形 29"/>
            <p:cNvSpPr/>
            <p:nvPr/>
          </p:nvSpPr>
          <p:spPr>
            <a:xfrm>
              <a:off x="133429" y="5485709"/>
              <a:ext cx="3031137" cy="5502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46282" y="4812011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8640023" y="5640220"/>
            <a:ext cx="456217" cy="57150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7542" y="1119258"/>
            <a:ext cx="2458211" cy="1528609"/>
          </a:xfrm>
          <a:prstGeom prst="rect">
            <a:avLst/>
          </a:prstGeom>
          <a:solidFill>
            <a:srgbClr val="192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04211" y="847117"/>
            <a:ext cx="1320799" cy="61880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32782" y="4067783"/>
            <a:ext cx="3513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rgbClr val="7FAD89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r>
              <a:rPr lang="zh-CN" altLang="en-US" sz="40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1856890" y="4832019"/>
            <a:ext cx="5930557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点击此处添加文本信息。标题数字等都可以通过点击和重新输入进行更改，顶部“开始”面板中可以对字体、字号、颜色、行距等进行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修改。建议参考原模板风格字体字号。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721101" y="1540562"/>
            <a:ext cx="22252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i="1">
                <a:solidFill>
                  <a:schemeClr val="bg1"/>
                </a:solidFill>
                <a:latin typeface="Century Gothic" panose="020B0502020202020204" pitchFamily="34" charset="0"/>
              </a:rPr>
              <a:t>Part Two</a:t>
            </a:r>
            <a:endParaRPr lang="zh-CN" altLang="en-US" sz="4000" b="1" i="1" dirty="0">
              <a:solidFill>
                <a:schemeClr val="bg1"/>
              </a:solidFill>
              <a:latin typeface="Century Gothic" panose="020B050202020202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1"/>
          <a:stretch>
            <a:fillRect/>
          </a:stretch>
        </p:blipFill>
        <p:spPr>
          <a:xfrm>
            <a:off x="5047343" y="1119258"/>
            <a:ext cx="632533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4"/>
          <a:stretch>
            <a:fillRect/>
          </a:stretch>
        </p:blipFill>
        <p:spPr>
          <a:xfrm>
            <a:off x="0" y="1627289"/>
            <a:ext cx="6955240" cy="440982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10251" y="1627289"/>
            <a:ext cx="6381749" cy="4398215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05551" y="2057401"/>
            <a:ext cx="666750" cy="666750"/>
          </a:xfrm>
          <a:prstGeom prst="ellipse">
            <a:avLst/>
          </a:prstGeom>
          <a:solidFill>
            <a:srgbClr val="13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05551" y="3438526"/>
            <a:ext cx="666750" cy="666750"/>
          </a:xfrm>
          <a:prstGeom prst="ellipse">
            <a:avLst/>
          </a:prstGeom>
          <a:solidFill>
            <a:srgbClr val="13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05551" y="4819650"/>
            <a:ext cx="666750" cy="666750"/>
          </a:xfrm>
          <a:prstGeom prst="ellipse">
            <a:avLst/>
          </a:prstGeom>
          <a:solidFill>
            <a:srgbClr val="13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050676" y="1902841"/>
            <a:ext cx="4779374" cy="975869"/>
            <a:chOff x="2826842" y="2270154"/>
            <a:chExt cx="4779374" cy="975869"/>
          </a:xfrm>
        </p:grpSpPr>
        <p:sp>
          <p:nvSpPr>
            <p:cNvPr id="11" name="矩形 10"/>
            <p:cNvSpPr/>
            <p:nvPr/>
          </p:nvSpPr>
          <p:spPr>
            <a:xfrm>
              <a:off x="2826842" y="2619377"/>
              <a:ext cx="4779374" cy="626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26842" y="2270154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chemeClr val="bg1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050676" y="3193478"/>
            <a:ext cx="4779374" cy="975869"/>
            <a:chOff x="2826842" y="2270154"/>
            <a:chExt cx="4779374" cy="975869"/>
          </a:xfrm>
        </p:grpSpPr>
        <p:sp>
          <p:nvSpPr>
            <p:cNvPr id="16" name="矩形 15"/>
            <p:cNvSpPr/>
            <p:nvPr/>
          </p:nvSpPr>
          <p:spPr>
            <a:xfrm>
              <a:off x="2826842" y="2619377"/>
              <a:ext cx="4779374" cy="626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826842" y="2270154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chemeClr val="bg1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050676" y="4631152"/>
            <a:ext cx="4779374" cy="975869"/>
            <a:chOff x="2826842" y="2270154"/>
            <a:chExt cx="4779374" cy="975869"/>
          </a:xfrm>
        </p:grpSpPr>
        <p:sp>
          <p:nvSpPr>
            <p:cNvPr id="19" name="矩形 18"/>
            <p:cNvSpPr/>
            <p:nvPr/>
          </p:nvSpPr>
          <p:spPr>
            <a:xfrm>
              <a:off x="2826842" y="2619377"/>
              <a:ext cx="4779374" cy="626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826842" y="2270154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chemeClr val="bg1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</a:p>
          </p:txBody>
        </p:sp>
      </p:grpSp>
      <p:sp>
        <p:nvSpPr>
          <p:cNvPr id="21" name="settings_91700"/>
          <p:cNvSpPr>
            <a:spLocks noChangeAspect="1"/>
          </p:cNvSpPr>
          <p:nvPr/>
        </p:nvSpPr>
        <p:spPr bwMode="auto">
          <a:xfrm>
            <a:off x="6497955" y="2246968"/>
            <a:ext cx="304843" cy="303110"/>
          </a:xfrm>
          <a:custGeom>
            <a:avLst/>
            <a:gdLst>
              <a:gd name="T0" fmla="*/ 3682 w 4808"/>
              <a:gd name="T1" fmla="*/ 2763 h 4789"/>
              <a:gd name="T2" fmla="*/ 3420 w 4808"/>
              <a:gd name="T3" fmla="*/ 2703 h 4789"/>
              <a:gd name="T4" fmla="*/ 3026 w 4808"/>
              <a:gd name="T5" fmla="*/ 2392 h 4789"/>
              <a:gd name="T6" fmla="*/ 2818 w 4808"/>
              <a:gd name="T7" fmla="*/ 2517 h 4789"/>
              <a:gd name="T8" fmla="*/ 3219 w 4808"/>
              <a:gd name="T9" fmla="*/ 1876 h 4789"/>
              <a:gd name="T10" fmla="*/ 3609 w 4808"/>
              <a:gd name="T11" fmla="*/ 1953 h 4789"/>
              <a:gd name="T12" fmla="*/ 4553 w 4808"/>
              <a:gd name="T13" fmla="*/ 720 h 4789"/>
              <a:gd name="T14" fmla="*/ 4388 w 4808"/>
              <a:gd name="T15" fmla="*/ 680 h 4789"/>
              <a:gd name="T16" fmla="*/ 3872 w 4808"/>
              <a:gd name="T17" fmla="*/ 1161 h 4789"/>
              <a:gd name="T18" fmla="*/ 3859 w 4808"/>
              <a:gd name="T19" fmla="*/ 1160 h 4789"/>
              <a:gd name="T20" fmla="*/ 3491 w 4808"/>
              <a:gd name="T21" fmla="*/ 1099 h 4789"/>
              <a:gd name="T22" fmla="*/ 3432 w 4808"/>
              <a:gd name="T23" fmla="*/ 731 h 4789"/>
              <a:gd name="T24" fmla="*/ 3454 w 4808"/>
              <a:gd name="T25" fmla="*/ 658 h 4789"/>
              <a:gd name="T26" fmla="*/ 3938 w 4808"/>
              <a:gd name="T27" fmla="*/ 104 h 4789"/>
              <a:gd name="T28" fmla="*/ 3609 w 4808"/>
              <a:gd name="T29" fmla="*/ 0 h 4789"/>
              <a:gd name="T30" fmla="*/ 2710 w 4808"/>
              <a:gd name="T31" fmla="*/ 1369 h 4789"/>
              <a:gd name="T32" fmla="*/ 1300 w 4808"/>
              <a:gd name="T33" fmla="*/ 999 h 4789"/>
              <a:gd name="T34" fmla="*/ 1309 w 4808"/>
              <a:gd name="T35" fmla="*/ 892 h 4789"/>
              <a:gd name="T36" fmla="*/ 865 w 4808"/>
              <a:gd name="T37" fmla="*/ 294 h 4789"/>
              <a:gd name="T38" fmla="*/ 665 w 4808"/>
              <a:gd name="T39" fmla="*/ 298 h 4789"/>
              <a:gd name="T40" fmla="*/ 278 w 4808"/>
              <a:gd name="T41" fmla="*/ 787 h 4789"/>
              <a:gd name="T42" fmla="*/ 630 w 4808"/>
              <a:gd name="T43" fmla="*/ 1163 h 4789"/>
              <a:gd name="T44" fmla="*/ 926 w 4808"/>
              <a:gd name="T45" fmla="*/ 1291 h 4789"/>
              <a:gd name="T46" fmla="*/ 1018 w 4808"/>
              <a:gd name="T47" fmla="*/ 1282 h 4789"/>
              <a:gd name="T48" fmla="*/ 1485 w 4808"/>
              <a:gd name="T49" fmla="*/ 2594 h 4789"/>
              <a:gd name="T50" fmla="*/ 1037 w 4808"/>
              <a:gd name="T51" fmla="*/ 2572 h 4789"/>
              <a:gd name="T52" fmla="*/ 92 w 4808"/>
              <a:gd name="T53" fmla="*/ 3809 h 4789"/>
              <a:gd name="T54" fmla="*/ 186 w 4808"/>
              <a:gd name="T55" fmla="*/ 3882 h 4789"/>
              <a:gd name="T56" fmla="*/ 727 w 4808"/>
              <a:gd name="T57" fmla="*/ 3384 h 4789"/>
              <a:gd name="T58" fmla="*/ 789 w 4808"/>
              <a:gd name="T59" fmla="*/ 3371 h 4789"/>
              <a:gd name="T60" fmla="*/ 796 w 4808"/>
              <a:gd name="T61" fmla="*/ 3372 h 4789"/>
              <a:gd name="T62" fmla="*/ 1218 w 4808"/>
              <a:gd name="T63" fmla="*/ 3798 h 4789"/>
              <a:gd name="T64" fmla="*/ 1192 w 4808"/>
              <a:gd name="T65" fmla="*/ 3873 h 4789"/>
              <a:gd name="T66" fmla="*/ 707 w 4808"/>
              <a:gd name="T67" fmla="*/ 4427 h 4789"/>
              <a:gd name="T68" fmla="*/ 1037 w 4808"/>
              <a:gd name="T69" fmla="*/ 4531 h 4789"/>
              <a:gd name="T70" fmla="*/ 2016 w 4808"/>
              <a:gd name="T71" fmla="*/ 3551 h 4789"/>
              <a:gd name="T72" fmla="*/ 1994 w 4808"/>
              <a:gd name="T73" fmla="*/ 3103 h 4789"/>
              <a:gd name="T74" fmla="*/ 2535 w 4808"/>
              <a:gd name="T75" fmla="*/ 2799 h 4789"/>
              <a:gd name="T76" fmla="*/ 2410 w 4808"/>
              <a:gd name="T77" fmla="*/ 3007 h 4789"/>
              <a:gd name="T78" fmla="*/ 2721 w 4808"/>
              <a:gd name="T79" fmla="*/ 3401 h 4789"/>
              <a:gd name="T80" fmla="*/ 2781 w 4808"/>
              <a:gd name="T81" fmla="*/ 3663 h 4789"/>
              <a:gd name="T82" fmla="*/ 4013 w 4808"/>
              <a:gd name="T83" fmla="*/ 4789 h 4789"/>
              <a:gd name="T84" fmla="*/ 4734 w 4808"/>
              <a:gd name="T85" fmla="*/ 4173 h 4789"/>
              <a:gd name="T86" fmla="*/ 4734 w 4808"/>
              <a:gd name="T87" fmla="*/ 3815 h 4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08" h="4789">
                <a:moveTo>
                  <a:pt x="4734" y="3815"/>
                </a:moveTo>
                <a:lnTo>
                  <a:pt x="3682" y="2763"/>
                </a:lnTo>
                <a:cubicBezTo>
                  <a:pt x="3634" y="2715"/>
                  <a:pt x="3570" y="2689"/>
                  <a:pt x="3502" y="2689"/>
                </a:cubicBezTo>
                <a:cubicBezTo>
                  <a:pt x="3474" y="2689"/>
                  <a:pt x="3446" y="2694"/>
                  <a:pt x="3420" y="2703"/>
                </a:cubicBezTo>
                <a:lnTo>
                  <a:pt x="3167" y="2450"/>
                </a:lnTo>
                <a:cubicBezTo>
                  <a:pt x="3130" y="2413"/>
                  <a:pt x="3079" y="2392"/>
                  <a:pt x="3026" y="2392"/>
                </a:cubicBezTo>
                <a:cubicBezTo>
                  <a:pt x="2972" y="2392"/>
                  <a:pt x="2922" y="2413"/>
                  <a:pt x="2884" y="2450"/>
                </a:cubicBezTo>
                <a:lnTo>
                  <a:pt x="2818" y="2517"/>
                </a:lnTo>
                <a:lnTo>
                  <a:pt x="2699" y="2398"/>
                </a:lnTo>
                <a:lnTo>
                  <a:pt x="3219" y="1876"/>
                </a:lnTo>
                <a:cubicBezTo>
                  <a:pt x="3340" y="1928"/>
                  <a:pt x="3472" y="1953"/>
                  <a:pt x="3609" y="1953"/>
                </a:cubicBezTo>
                <a:lnTo>
                  <a:pt x="3609" y="1953"/>
                </a:lnTo>
                <a:cubicBezTo>
                  <a:pt x="3870" y="1953"/>
                  <a:pt x="4116" y="1854"/>
                  <a:pt x="4301" y="1669"/>
                </a:cubicBezTo>
                <a:cubicBezTo>
                  <a:pt x="4549" y="1421"/>
                  <a:pt x="4646" y="1059"/>
                  <a:pt x="4553" y="720"/>
                </a:cubicBezTo>
                <a:cubicBezTo>
                  <a:pt x="4542" y="678"/>
                  <a:pt x="4502" y="648"/>
                  <a:pt x="4459" y="648"/>
                </a:cubicBezTo>
                <a:cubicBezTo>
                  <a:pt x="4441" y="648"/>
                  <a:pt x="4413" y="654"/>
                  <a:pt x="4388" y="680"/>
                </a:cubicBezTo>
                <a:cubicBezTo>
                  <a:pt x="4384" y="683"/>
                  <a:pt x="4034" y="1030"/>
                  <a:pt x="3918" y="1146"/>
                </a:cubicBezTo>
                <a:cubicBezTo>
                  <a:pt x="3906" y="1159"/>
                  <a:pt x="3885" y="1161"/>
                  <a:pt x="3872" y="1161"/>
                </a:cubicBezTo>
                <a:cubicBezTo>
                  <a:pt x="3864" y="1161"/>
                  <a:pt x="3859" y="1160"/>
                  <a:pt x="3859" y="1160"/>
                </a:cubicBezTo>
                <a:lnTo>
                  <a:pt x="3859" y="1160"/>
                </a:lnTo>
                <a:lnTo>
                  <a:pt x="3851" y="1159"/>
                </a:lnTo>
                <a:cubicBezTo>
                  <a:pt x="3707" y="1146"/>
                  <a:pt x="3535" y="1119"/>
                  <a:pt x="3491" y="1099"/>
                </a:cubicBezTo>
                <a:cubicBezTo>
                  <a:pt x="3470" y="1055"/>
                  <a:pt x="3445" y="879"/>
                  <a:pt x="3432" y="733"/>
                </a:cubicBezTo>
                <a:lnTo>
                  <a:pt x="3432" y="731"/>
                </a:lnTo>
                <a:lnTo>
                  <a:pt x="3429" y="727"/>
                </a:lnTo>
                <a:cubicBezTo>
                  <a:pt x="3428" y="720"/>
                  <a:pt x="3425" y="687"/>
                  <a:pt x="3454" y="658"/>
                </a:cubicBezTo>
                <a:cubicBezTo>
                  <a:pt x="3574" y="538"/>
                  <a:pt x="3905" y="204"/>
                  <a:pt x="3908" y="201"/>
                </a:cubicBezTo>
                <a:cubicBezTo>
                  <a:pt x="3936" y="173"/>
                  <a:pt x="3947" y="138"/>
                  <a:pt x="3938" y="104"/>
                </a:cubicBezTo>
                <a:cubicBezTo>
                  <a:pt x="3927" y="64"/>
                  <a:pt x="3893" y="42"/>
                  <a:pt x="3865" y="34"/>
                </a:cubicBezTo>
                <a:cubicBezTo>
                  <a:pt x="3782" y="11"/>
                  <a:pt x="3695" y="0"/>
                  <a:pt x="3609" y="0"/>
                </a:cubicBezTo>
                <a:cubicBezTo>
                  <a:pt x="3347" y="0"/>
                  <a:pt x="3101" y="102"/>
                  <a:pt x="2916" y="287"/>
                </a:cubicBezTo>
                <a:cubicBezTo>
                  <a:pt x="2624" y="579"/>
                  <a:pt x="2555" y="1011"/>
                  <a:pt x="2710" y="1369"/>
                </a:cubicBezTo>
                <a:lnTo>
                  <a:pt x="2190" y="1889"/>
                </a:lnTo>
                <a:lnTo>
                  <a:pt x="1300" y="999"/>
                </a:lnTo>
                <a:cubicBezTo>
                  <a:pt x="1300" y="998"/>
                  <a:pt x="1299" y="998"/>
                  <a:pt x="1299" y="997"/>
                </a:cubicBezTo>
                <a:cubicBezTo>
                  <a:pt x="1307" y="963"/>
                  <a:pt x="1311" y="928"/>
                  <a:pt x="1309" y="892"/>
                </a:cubicBezTo>
                <a:cubicBezTo>
                  <a:pt x="1305" y="788"/>
                  <a:pt x="1260" y="689"/>
                  <a:pt x="1182" y="611"/>
                </a:cubicBezTo>
                <a:lnTo>
                  <a:pt x="865" y="294"/>
                </a:lnTo>
                <a:cubicBezTo>
                  <a:pt x="858" y="288"/>
                  <a:pt x="821" y="253"/>
                  <a:pt x="766" y="253"/>
                </a:cubicBezTo>
                <a:cubicBezTo>
                  <a:pt x="740" y="253"/>
                  <a:pt x="702" y="261"/>
                  <a:pt x="665" y="298"/>
                </a:cubicBezTo>
                <a:lnTo>
                  <a:pt x="318" y="645"/>
                </a:lnTo>
                <a:cubicBezTo>
                  <a:pt x="277" y="685"/>
                  <a:pt x="263" y="737"/>
                  <a:pt x="278" y="787"/>
                </a:cubicBezTo>
                <a:cubicBezTo>
                  <a:pt x="288" y="820"/>
                  <a:pt x="308" y="842"/>
                  <a:pt x="314" y="848"/>
                </a:cubicBezTo>
                <a:lnTo>
                  <a:pt x="630" y="1163"/>
                </a:lnTo>
                <a:cubicBezTo>
                  <a:pt x="712" y="1246"/>
                  <a:pt x="817" y="1291"/>
                  <a:pt x="926" y="1291"/>
                </a:cubicBezTo>
                <a:lnTo>
                  <a:pt x="926" y="1291"/>
                </a:lnTo>
                <a:cubicBezTo>
                  <a:pt x="957" y="1291"/>
                  <a:pt x="987" y="1287"/>
                  <a:pt x="1016" y="1280"/>
                </a:cubicBezTo>
                <a:cubicBezTo>
                  <a:pt x="1017" y="1281"/>
                  <a:pt x="1017" y="1281"/>
                  <a:pt x="1018" y="1282"/>
                </a:cubicBezTo>
                <a:lnTo>
                  <a:pt x="1907" y="2171"/>
                </a:lnTo>
                <a:lnTo>
                  <a:pt x="1485" y="2594"/>
                </a:lnTo>
                <a:cubicBezTo>
                  <a:pt x="1466" y="2613"/>
                  <a:pt x="1449" y="2634"/>
                  <a:pt x="1435" y="2656"/>
                </a:cubicBezTo>
                <a:cubicBezTo>
                  <a:pt x="1311" y="2601"/>
                  <a:pt x="1176" y="2572"/>
                  <a:pt x="1037" y="2572"/>
                </a:cubicBezTo>
                <a:cubicBezTo>
                  <a:pt x="775" y="2572"/>
                  <a:pt x="529" y="2674"/>
                  <a:pt x="344" y="2859"/>
                </a:cubicBezTo>
                <a:cubicBezTo>
                  <a:pt x="96" y="3106"/>
                  <a:pt x="0" y="3471"/>
                  <a:pt x="92" y="3809"/>
                </a:cubicBezTo>
                <a:cubicBezTo>
                  <a:pt x="103" y="3852"/>
                  <a:pt x="143" y="3882"/>
                  <a:pt x="186" y="3882"/>
                </a:cubicBezTo>
                <a:lnTo>
                  <a:pt x="186" y="3882"/>
                </a:lnTo>
                <a:cubicBezTo>
                  <a:pt x="204" y="3882"/>
                  <a:pt x="232" y="3877"/>
                  <a:pt x="258" y="3851"/>
                </a:cubicBezTo>
                <a:cubicBezTo>
                  <a:pt x="261" y="3847"/>
                  <a:pt x="611" y="3500"/>
                  <a:pt x="727" y="3384"/>
                </a:cubicBezTo>
                <a:cubicBezTo>
                  <a:pt x="740" y="3372"/>
                  <a:pt x="762" y="3370"/>
                  <a:pt x="774" y="3370"/>
                </a:cubicBezTo>
                <a:cubicBezTo>
                  <a:pt x="783" y="3370"/>
                  <a:pt x="789" y="3371"/>
                  <a:pt x="789" y="3371"/>
                </a:cubicBezTo>
                <a:lnTo>
                  <a:pt x="789" y="3371"/>
                </a:lnTo>
                <a:lnTo>
                  <a:pt x="796" y="3372"/>
                </a:lnTo>
                <a:cubicBezTo>
                  <a:pt x="940" y="3385"/>
                  <a:pt x="1113" y="3411"/>
                  <a:pt x="1157" y="3431"/>
                </a:cubicBezTo>
                <a:cubicBezTo>
                  <a:pt x="1178" y="3475"/>
                  <a:pt x="1205" y="3652"/>
                  <a:pt x="1218" y="3798"/>
                </a:cubicBezTo>
                <a:lnTo>
                  <a:pt x="1219" y="3805"/>
                </a:lnTo>
                <a:cubicBezTo>
                  <a:pt x="1219" y="3805"/>
                  <a:pt x="1223" y="3842"/>
                  <a:pt x="1192" y="3873"/>
                </a:cubicBezTo>
                <a:cubicBezTo>
                  <a:pt x="1072" y="3993"/>
                  <a:pt x="741" y="4327"/>
                  <a:pt x="738" y="4330"/>
                </a:cubicBezTo>
                <a:cubicBezTo>
                  <a:pt x="710" y="4358"/>
                  <a:pt x="699" y="4393"/>
                  <a:pt x="707" y="4427"/>
                </a:cubicBezTo>
                <a:cubicBezTo>
                  <a:pt x="718" y="4467"/>
                  <a:pt x="752" y="4489"/>
                  <a:pt x="780" y="4497"/>
                </a:cubicBezTo>
                <a:cubicBezTo>
                  <a:pt x="864" y="4519"/>
                  <a:pt x="950" y="4531"/>
                  <a:pt x="1037" y="4531"/>
                </a:cubicBezTo>
                <a:cubicBezTo>
                  <a:pt x="1298" y="4531"/>
                  <a:pt x="1544" y="4429"/>
                  <a:pt x="1729" y="4244"/>
                </a:cubicBezTo>
                <a:cubicBezTo>
                  <a:pt x="1914" y="4059"/>
                  <a:pt x="2016" y="3813"/>
                  <a:pt x="2016" y="3551"/>
                </a:cubicBezTo>
                <a:cubicBezTo>
                  <a:pt x="2016" y="3412"/>
                  <a:pt x="1987" y="3277"/>
                  <a:pt x="1932" y="3153"/>
                </a:cubicBezTo>
                <a:cubicBezTo>
                  <a:pt x="1954" y="3139"/>
                  <a:pt x="1975" y="3122"/>
                  <a:pt x="1994" y="3103"/>
                </a:cubicBezTo>
                <a:lnTo>
                  <a:pt x="2417" y="2681"/>
                </a:lnTo>
                <a:lnTo>
                  <a:pt x="2535" y="2799"/>
                </a:lnTo>
                <a:lnTo>
                  <a:pt x="2469" y="2866"/>
                </a:lnTo>
                <a:cubicBezTo>
                  <a:pt x="2431" y="2904"/>
                  <a:pt x="2410" y="2954"/>
                  <a:pt x="2410" y="3007"/>
                </a:cubicBezTo>
                <a:cubicBezTo>
                  <a:pt x="2410" y="3061"/>
                  <a:pt x="2431" y="3111"/>
                  <a:pt x="2469" y="3149"/>
                </a:cubicBezTo>
                <a:lnTo>
                  <a:pt x="2721" y="3401"/>
                </a:lnTo>
                <a:cubicBezTo>
                  <a:pt x="2712" y="3427"/>
                  <a:pt x="2707" y="3455"/>
                  <a:pt x="2707" y="3484"/>
                </a:cubicBezTo>
                <a:cubicBezTo>
                  <a:pt x="2707" y="3552"/>
                  <a:pt x="2734" y="3615"/>
                  <a:pt x="2781" y="3663"/>
                </a:cubicBezTo>
                <a:lnTo>
                  <a:pt x="3834" y="4715"/>
                </a:lnTo>
                <a:cubicBezTo>
                  <a:pt x="3881" y="4763"/>
                  <a:pt x="3945" y="4789"/>
                  <a:pt x="4013" y="4789"/>
                </a:cubicBezTo>
                <a:cubicBezTo>
                  <a:pt x="4081" y="4789"/>
                  <a:pt x="4144" y="4763"/>
                  <a:pt x="4192" y="4715"/>
                </a:cubicBezTo>
                <a:lnTo>
                  <a:pt x="4734" y="4173"/>
                </a:lnTo>
                <a:cubicBezTo>
                  <a:pt x="4782" y="4126"/>
                  <a:pt x="4808" y="4062"/>
                  <a:pt x="4808" y="3994"/>
                </a:cubicBezTo>
                <a:cubicBezTo>
                  <a:pt x="4808" y="3926"/>
                  <a:pt x="4782" y="3863"/>
                  <a:pt x="4734" y="38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settings_91700"/>
          <p:cNvSpPr>
            <a:spLocks noChangeAspect="1"/>
          </p:cNvSpPr>
          <p:nvPr/>
        </p:nvSpPr>
        <p:spPr bwMode="auto">
          <a:xfrm>
            <a:off x="6521079" y="3619479"/>
            <a:ext cx="235693" cy="304843"/>
          </a:xfrm>
          <a:custGeom>
            <a:avLst/>
            <a:gdLst>
              <a:gd name="T0" fmla="*/ 1843 w 1843"/>
              <a:gd name="T1" fmla="*/ 1337 h 2387"/>
              <a:gd name="T2" fmla="*/ 1581 w 1843"/>
              <a:gd name="T3" fmla="*/ 987 h 2387"/>
              <a:gd name="T4" fmla="*/ 1482 w 1843"/>
              <a:gd name="T5" fmla="*/ 723 h 2387"/>
              <a:gd name="T6" fmla="*/ 1050 w 1843"/>
              <a:gd name="T7" fmla="*/ 661 h 2387"/>
              <a:gd name="T8" fmla="*/ 793 w 1843"/>
              <a:gd name="T9" fmla="*/ 544 h 2387"/>
              <a:gd name="T10" fmla="*/ 443 w 1843"/>
              <a:gd name="T11" fmla="*/ 806 h 2387"/>
              <a:gd name="T12" fmla="*/ 179 w 1843"/>
              <a:gd name="T13" fmla="*/ 905 h 2387"/>
              <a:gd name="T14" fmla="*/ 117 w 1843"/>
              <a:gd name="T15" fmla="*/ 1337 h 2387"/>
              <a:gd name="T16" fmla="*/ 0 w 1843"/>
              <a:gd name="T17" fmla="*/ 1594 h 2387"/>
              <a:gd name="T18" fmla="*/ 262 w 1843"/>
              <a:gd name="T19" fmla="*/ 1944 h 2387"/>
              <a:gd name="T20" fmla="*/ 361 w 1843"/>
              <a:gd name="T21" fmla="*/ 2208 h 2387"/>
              <a:gd name="T22" fmla="*/ 793 w 1843"/>
              <a:gd name="T23" fmla="*/ 2270 h 2387"/>
              <a:gd name="T24" fmla="*/ 1050 w 1843"/>
              <a:gd name="T25" fmla="*/ 2387 h 2387"/>
              <a:gd name="T26" fmla="*/ 1399 w 1843"/>
              <a:gd name="T27" fmla="*/ 2125 h 2387"/>
              <a:gd name="T28" fmla="*/ 1664 w 1843"/>
              <a:gd name="T29" fmla="*/ 2026 h 2387"/>
              <a:gd name="T30" fmla="*/ 1726 w 1843"/>
              <a:gd name="T31" fmla="*/ 1594 h 2387"/>
              <a:gd name="T32" fmla="*/ 1480 w 1843"/>
              <a:gd name="T33" fmla="*/ 1466 h 2387"/>
              <a:gd name="T34" fmla="*/ 362 w 1843"/>
              <a:gd name="T35" fmla="*/ 1466 h 2387"/>
              <a:gd name="T36" fmla="*/ 1480 w 1843"/>
              <a:gd name="T37" fmla="*/ 1466 h 2387"/>
              <a:gd name="T38" fmla="*/ 466 w 1843"/>
              <a:gd name="T39" fmla="*/ 1466 h 2387"/>
              <a:gd name="T40" fmla="*/ 1376 w 1843"/>
              <a:gd name="T41" fmla="*/ 1466 h 2387"/>
              <a:gd name="T42" fmla="*/ 921 w 1843"/>
              <a:gd name="T43" fmla="*/ 1835 h 2387"/>
              <a:gd name="T44" fmla="*/ 921 w 1843"/>
              <a:gd name="T45" fmla="*/ 1096 h 2387"/>
              <a:gd name="T46" fmla="*/ 921 w 1843"/>
              <a:gd name="T47" fmla="*/ 1835 h 2387"/>
              <a:gd name="T48" fmla="*/ 1129 w 1843"/>
              <a:gd name="T49" fmla="*/ 520 h 2387"/>
              <a:gd name="T50" fmla="*/ 1241 w 1843"/>
              <a:gd name="T51" fmla="*/ 530 h 2387"/>
              <a:gd name="T52" fmla="*/ 1345 w 1843"/>
              <a:gd name="T53" fmla="*/ 645 h 2387"/>
              <a:gd name="T54" fmla="*/ 1431 w 1843"/>
              <a:gd name="T55" fmla="*/ 573 h 2387"/>
              <a:gd name="T56" fmla="*/ 1586 w 1843"/>
              <a:gd name="T57" fmla="*/ 581 h 2387"/>
              <a:gd name="T58" fmla="*/ 1595 w 1843"/>
              <a:gd name="T59" fmla="*/ 469 h 2387"/>
              <a:gd name="T60" fmla="*/ 1710 w 1843"/>
              <a:gd name="T61" fmla="*/ 365 h 2387"/>
              <a:gd name="T62" fmla="*/ 1638 w 1843"/>
              <a:gd name="T63" fmla="*/ 280 h 2387"/>
              <a:gd name="T64" fmla="*/ 1646 w 1843"/>
              <a:gd name="T65" fmla="*/ 125 h 2387"/>
              <a:gd name="T66" fmla="*/ 1535 w 1843"/>
              <a:gd name="T67" fmla="*/ 115 h 2387"/>
              <a:gd name="T68" fmla="*/ 1431 w 1843"/>
              <a:gd name="T69" fmla="*/ 0 h 2387"/>
              <a:gd name="T70" fmla="*/ 1345 w 1843"/>
              <a:gd name="T71" fmla="*/ 72 h 2387"/>
              <a:gd name="T72" fmla="*/ 1190 w 1843"/>
              <a:gd name="T73" fmla="*/ 64 h 2387"/>
              <a:gd name="T74" fmla="*/ 1181 w 1843"/>
              <a:gd name="T75" fmla="*/ 176 h 2387"/>
              <a:gd name="T76" fmla="*/ 1065 w 1843"/>
              <a:gd name="T77" fmla="*/ 280 h 2387"/>
              <a:gd name="T78" fmla="*/ 1138 w 1843"/>
              <a:gd name="T79" fmla="*/ 365 h 2387"/>
              <a:gd name="T80" fmla="*/ 1388 w 1843"/>
              <a:gd name="T81" fmla="*/ 197 h 2387"/>
              <a:gd name="T82" fmla="*/ 1388 w 1843"/>
              <a:gd name="T83" fmla="*/ 449 h 2387"/>
              <a:gd name="T84" fmla="*/ 1388 w 1843"/>
              <a:gd name="T85" fmla="*/ 197 h 2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43" h="2387">
                <a:moveTo>
                  <a:pt x="1843" y="1594"/>
                </a:moveTo>
                <a:lnTo>
                  <a:pt x="1843" y="1337"/>
                </a:lnTo>
                <a:lnTo>
                  <a:pt x="1726" y="1337"/>
                </a:lnTo>
                <a:cubicBezTo>
                  <a:pt x="1706" y="1208"/>
                  <a:pt x="1655" y="1089"/>
                  <a:pt x="1581" y="987"/>
                </a:cubicBezTo>
                <a:lnTo>
                  <a:pt x="1664" y="905"/>
                </a:lnTo>
                <a:lnTo>
                  <a:pt x="1482" y="723"/>
                </a:lnTo>
                <a:lnTo>
                  <a:pt x="1400" y="806"/>
                </a:lnTo>
                <a:cubicBezTo>
                  <a:pt x="1298" y="732"/>
                  <a:pt x="1179" y="681"/>
                  <a:pt x="1050" y="661"/>
                </a:cubicBezTo>
                <a:lnTo>
                  <a:pt x="1050" y="544"/>
                </a:lnTo>
                <a:lnTo>
                  <a:pt x="793" y="544"/>
                </a:lnTo>
                <a:lnTo>
                  <a:pt x="793" y="661"/>
                </a:lnTo>
                <a:cubicBezTo>
                  <a:pt x="664" y="681"/>
                  <a:pt x="545" y="732"/>
                  <a:pt x="443" y="806"/>
                </a:cubicBezTo>
                <a:lnTo>
                  <a:pt x="361" y="723"/>
                </a:lnTo>
                <a:lnTo>
                  <a:pt x="179" y="905"/>
                </a:lnTo>
                <a:lnTo>
                  <a:pt x="262" y="987"/>
                </a:lnTo>
                <a:cubicBezTo>
                  <a:pt x="188" y="1089"/>
                  <a:pt x="137" y="1208"/>
                  <a:pt x="117" y="1337"/>
                </a:cubicBezTo>
                <a:lnTo>
                  <a:pt x="0" y="1337"/>
                </a:lnTo>
                <a:lnTo>
                  <a:pt x="0" y="1594"/>
                </a:lnTo>
                <a:lnTo>
                  <a:pt x="117" y="1594"/>
                </a:lnTo>
                <a:cubicBezTo>
                  <a:pt x="137" y="1723"/>
                  <a:pt x="188" y="1842"/>
                  <a:pt x="262" y="1944"/>
                </a:cubicBezTo>
                <a:lnTo>
                  <a:pt x="179" y="2026"/>
                </a:lnTo>
                <a:lnTo>
                  <a:pt x="361" y="2208"/>
                </a:lnTo>
                <a:lnTo>
                  <a:pt x="443" y="2125"/>
                </a:lnTo>
                <a:cubicBezTo>
                  <a:pt x="545" y="2199"/>
                  <a:pt x="664" y="2250"/>
                  <a:pt x="793" y="2270"/>
                </a:cubicBezTo>
                <a:lnTo>
                  <a:pt x="793" y="2387"/>
                </a:lnTo>
                <a:lnTo>
                  <a:pt x="1050" y="2387"/>
                </a:lnTo>
                <a:lnTo>
                  <a:pt x="1050" y="2270"/>
                </a:lnTo>
                <a:cubicBezTo>
                  <a:pt x="1179" y="2250"/>
                  <a:pt x="1298" y="2199"/>
                  <a:pt x="1399" y="2125"/>
                </a:cubicBezTo>
                <a:lnTo>
                  <a:pt x="1482" y="2208"/>
                </a:lnTo>
                <a:lnTo>
                  <a:pt x="1664" y="2026"/>
                </a:lnTo>
                <a:lnTo>
                  <a:pt x="1581" y="1944"/>
                </a:lnTo>
                <a:cubicBezTo>
                  <a:pt x="1655" y="1842"/>
                  <a:pt x="1705" y="1723"/>
                  <a:pt x="1726" y="1594"/>
                </a:cubicBezTo>
                <a:lnTo>
                  <a:pt x="1843" y="1594"/>
                </a:lnTo>
                <a:close/>
                <a:moveTo>
                  <a:pt x="1480" y="1466"/>
                </a:moveTo>
                <a:cubicBezTo>
                  <a:pt x="1480" y="1774"/>
                  <a:pt x="1230" y="2025"/>
                  <a:pt x="921" y="2025"/>
                </a:cubicBezTo>
                <a:cubicBezTo>
                  <a:pt x="613" y="2025"/>
                  <a:pt x="362" y="1774"/>
                  <a:pt x="362" y="1466"/>
                </a:cubicBezTo>
                <a:cubicBezTo>
                  <a:pt x="362" y="1157"/>
                  <a:pt x="613" y="906"/>
                  <a:pt x="921" y="906"/>
                </a:cubicBezTo>
                <a:cubicBezTo>
                  <a:pt x="1230" y="906"/>
                  <a:pt x="1480" y="1157"/>
                  <a:pt x="1480" y="1466"/>
                </a:cubicBezTo>
                <a:close/>
                <a:moveTo>
                  <a:pt x="921" y="1010"/>
                </a:moveTo>
                <a:cubicBezTo>
                  <a:pt x="670" y="1010"/>
                  <a:pt x="466" y="1215"/>
                  <a:pt x="466" y="1466"/>
                </a:cubicBezTo>
                <a:cubicBezTo>
                  <a:pt x="466" y="1716"/>
                  <a:pt x="670" y="1921"/>
                  <a:pt x="921" y="1921"/>
                </a:cubicBezTo>
                <a:cubicBezTo>
                  <a:pt x="1172" y="1921"/>
                  <a:pt x="1376" y="1717"/>
                  <a:pt x="1376" y="1466"/>
                </a:cubicBezTo>
                <a:cubicBezTo>
                  <a:pt x="1377" y="1215"/>
                  <a:pt x="1172" y="1010"/>
                  <a:pt x="921" y="1010"/>
                </a:cubicBezTo>
                <a:close/>
                <a:moveTo>
                  <a:pt x="921" y="1835"/>
                </a:moveTo>
                <a:cubicBezTo>
                  <a:pt x="718" y="1835"/>
                  <a:pt x="552" y="1669"/>
                  <a:pt x="552" y="1465"/>
                </a:cubicBezTo>
                <a:cubicBezTo>
                  <a:pt x="552" y="1262"/>
                  <a:pt x="718" y="1096"/>
                  <a:pt x="921" y="1096"/>
                </a:cubicBezTo>
                <a:cubicBezTo>
                  <a:pt x="1125" y="1096"/>
                  <a:pt x="1291" y="1262"/>
                  <a:pt x="1291" y="1465"/>
                </a:cubicBezTo>
                <a:cubicBezTo>
                  <a:pt x="1291" y="1669"/>
                  <a:pt x="1125" y="1835"/>
                  <a:pt x="921" y="1835"/>
                </a:cubicBezTo>
                <a:close/>
                <a:moveTo>
                  <a:pt x="1181" y="469"/>
                </a:moveTo>
                <a:lnTo>
                  <a:pt x="1129" y="520"/>
                </a:lnTo>
                <a:lnTo>
                  <a:pt x="1190" y="581"/>
                </a:lnTo>
                <a:lnTo>
                  <a:pt x="1241" y="530"/>
                </a:lnTo>
                <a:cubicBezTo>
                  <a:pt x="1272" y="551"/>
                  <a:pt x="1307" y="566"/>
                  <a:pt x="1345" y="573"/>
                </a:cubicBezTo>
                <a:lnTo>
                  <a:pt x="1345" y="645"/>
                </a:lnTo>
                <a:lnTo>
                  <a:pt x="1431" y="645"/>
                </a:lnTo>
                <a:lnTo>
                  <a:pt x="1431" y="573"/>
                </a:lnTo>
                <a:cubicBezTo>
                  <a:pt x="1469" y="566"/>
                  <a:pt x="1504" y="551"/>
                  <a:pt x="1535" y="530"/>
                </a:cubicBezTo>
                <a:lnTo>
                  <a:pt x="1586" y="581"/>
                </a:lnTo>
                <a:lnTo>
                  <a:pt x="1646" y="520"/>
                </a:lnTo>
                <a:lnTo>
                  <a:pt x="1595" y="469"/>
                </a:lnTo>
                <a:cubicBezTo>
                  <a:pt x="1617" y="439"/>
                  <a:pt x="1631" y="404"/>
                  <a:pt x="1638" y="365"/>
                </a:cubicBezTo>
                <a:lnTo>
                  <a:pt x="1710" y="365"/>
                </a:lnTo>
                <a:lnTo>
                  <a:pt x="1710" y="280"/>
                </a:lnTo>
                <a:lnTo>
                  <a:pt x="1638" y="280"/>
                </a:lnTo>
                <a:cubicBezTo>
                  <a:pt x="1631" y="242"/>
                  <a:pt x="1617" y="206"/>
                  <a:pt x="1595" y="176"/>
                </a:cubicBezTo>
                <a:lnTo>
                  <a:pt x="1646" y="125"/>
                </a:lnTo>
                <a:lnTo>
                  <a:pt x="1586" y="64"/>
                </a:lnTo>
                <a:lnTo>
                  <a:pt x="1535" y="115"/>
                </a:lnTo>
                <a:cubicBezTo>
                  <a:pt x="1504" y="94"/>
                  <a:pt x="1469" y="79"/>
                  <a:pt x="1431" y="72"/>
                </a:cubicBezTo>
                <a:lnTo>
                  <a:pt x="1431" y="0"/>
                </a:lnTo>
                <a:lnTo>
                  <a:pt x="1345" y="0"/>
                </a:lnTo>
                <a:lnTo>
                  <a:pt x="1345" y="72"/>
                </a:lnTo>
                <a:cubicBezTo>
                  <a:pt x="1307" y="79"/>
                  <a:pt x="1272" y="94"/>
                  <a:pt x="1241" y="115"/>
                </a:cubicBezTo>
                <a:lnTo>
                  <a:pt x="1190" y="64"/>
                </a:lnTo>
                <a:lnTo>
                  <a:pt x="1129" y="125"/>
                </a:lnTo>
                <a:lnTo>
                  <a:pt x="1181" y="176"/>
                </a:lnTo>
                <a:cubicBezTo>
                  <a:pt x="1159" y="206"/>
                  <a:pt x="1144" y="241"/>
                  <a:pt x="1138" y="280"/>
                </a:cubicBezTo>
                <a:lnTo>
                  <a:pt x="1065" y="280"/>
                </a:lnTo>
                <a:lnTo>
                  <a:pt x="1065" y="365"/>
                </a:lnTo>
                <a:lnTo>
                  <a:pt x="1138" y="365"/>
                </a:lnTo>
                <a:cubicBezTo>
                  <a:pt x="1144" y="404"/>
                  <a:pt x="1159" y="439"/>
                  <a:pt x="1181" y="469"/>
                </a:cubicBezTo>
                <a:close/>
                <a:moveTo>
                  <a:pt x="1388" y="197"/>
                </a:moveTo>
                <a:cubicBezTo>
                  <a:pt x="1457" y="197"/>
                  <a:pt x="1514" y="253"/>
                  <a:pt x="1514" y="323"/>
                </a:cubicBezTo>
                <a:cubicBezTo>
                  <a:pt x="1514" y="392"/>
                  <a:pt x="1457" y="449"/>
                  <a:pt x="1388" y="449"/>
                </a:cubicBezTo>
                <a:cubicBezTo>
                  <a:pt x="1318" y="449"/>
                  <a:pt x="1262" y="392"/>
                  <a:pt x="1262" y="323"/>
                </a:cubicBezTo>
                <a:cubicBezTo>
                  <a:pt x="1262" y="253"/>
                  <a:pt x="1318" y="197"/>
                  <a:pt x="1388" y="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settings_91700"/>
          <p:cNvSpPr>
            <a:spLocks noChangeAspect="1"/>
          </p:cNvSpPr>
          <p:nvPr/>
        </p:nvSpPr>
        <p:spPr bwMode="auto">
          <a:xfrm>
            <a:off x="6486503" y="5019604"/>
            <a:ext cx="304843" cy="266842"/>
          </a:xfrm>
          <a:custGeom>
            <a:avLst/>
            <a:gdLst>
              <a:gd name="T0" fmla="*/ 215 w 406"/>
              <a:gd name="T1" fmla="*/ 162 h 356"/>
              <a:gd name="T2" fmla="*/ 157 w 406"/>
              <a:gd name="T3" fmla="*/ 102 h 356"/>
              <a:gd name="T4" fmla="*/ 19 w 406"/>
              <a:gd name="T5" fmla="*/ 242 h 356"/>
              <a:gd name="T6" fmla="*/ 0 w 406"/>
              <a:gd name="T7" fmla="*/ 224 h 356"/>
              <a:gd name="T8" fmla="*/ 157 w 406"/>
              <a:gd name="T9" fmla="*/ 64 h 356"/>
              <a:gd name="T10" fmla="*/ 216 w 406"/>
              <a:gd name="T11" fmla="*/ 124 h 356"/>
              <a:gd name="T12" fmla="*/ 315 w 406"/>
              <a:gd name="T13" fmla="*/ 28 h 356"/>
              <a:gd name="T14" fmla="*/ 287 w 406"/>
              <a:gd name="T15" fmla="*/ 0 h 356"/>
              <a:gd name="T16" fmla="*/ 362 w 406"/>
              <a:gd name="T17" fmla="*/ 0 h 356"/>
              <a:gd name="T18" fmla="*/ 362 w 406"/>
              <a:gd name="T19" fmla="*/ 74 h 356"/>
              <a:gd name="T20" fmla="*/ 334 w 406"/>
              <a:gd name="T21" fmla="*/ 47 h 356"/>
              <a:gd name="T22" fmla="*/ 215 w 406"/>
              <a:gd name="T23" fmla="*/ 162 h 356"/>
              <a:gd name="T24" fmla="*/ 66 w 406"/>
              <a:gd name="T25" fmla="*/ 356 h 356"/>
              <a:gd name="T26" fmla="*/ 156 w 406"/>
              <a:gd name="T27" fmla="*/ 356 h 356"/>
              <a:gd name="T28" fmla="*/ 156 w 406"/>
              <a:gd name="T29" fmla="*/ 230 h 356"/>
              <a:gd name="T30" fmla="*/ 66 w 406"/>
              <a:gd name="T31" fmla="*/ 230 h 356"/>
              <a:gd name="T32" fmla="*/ 66 w 406"/>
              <a:gd name="T33" fmla="*/ 356 h 356"/>
              <a:gd name="T34" fmla="*/ 191 w 406"/>
              <a:gd name="T35" fmla="*/ 356 h 356"/>
              <a:gd name="T36" fmla="*/ 281 w 406"/>
              <a:gd name="T37" fmla="*/ 356 h 356"/>
              <a:gd name="T38" fmla="*/ 281 w 406"/>
              <a:gd name="T39" fmla="*/ 190 h 356"/>
              <a:gd name="T40" fmla="*/ 191 w 406"/>
              <a:gd name="T41" fmla="*/ 190 h 356"/>
              <a:gd name="T42" fmla="*/ 191 w 406"/>
              <a:gd name="T43" fmla="*/ 356 h 356"/>
              <a:gd name="T44" fmla="*/ 316 w 406"/>
              <a:gd name="T45" fmla="*/ 106 h 356"/>
              <a:gd name="T46" fmla="*/ 316 w 406"/>
              <a:gd name="T47" fmla="*/ 356 h 356"/>
              <a:gd name="T48" fmla="*/ 406 w 406"/>
              <a:gd name="T49" fmla="*/ 356 h 356"/>
              <a:gd name="T50" fmla="*/ 406 w 406"/>
              <a:gd name="T51" fmla="*/ 106 h 356"/>
              <a:gd name="T52" fmla="*/ 316 w 406"/>
              <a:gd name="T53" fmla="*/ 10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06" h="356">
                <a:moveTo>
                  <a:pt x="215" y="162"/>
                </a:moveTo>
                <a:lnTo>
                  <a:pt x="157" y="102"/>
                </a:lnTo>
                <a:lnTo>
                  <a:pt x="19" y="242"/>
                </a:lnTo>
                <a:lnTo>
                  <a:pt x="0" y="224"/>
                </a:lnTo>
                <a:lnTo>
                  <a:pt x="157" y="64"/>
                </a:lnTo>
                <a:lnTo>
                  <a:pt x="216" y="124"/>
                </a:lnTo>
                <a:lnTo>
                  <a:pt x="315" y="28"/>
                </a:lnTo>
                <a:lnTo>
                  <a:pt x="287" y="0"/>
                </a:lnTo>
                <a:lnTo>
                  <a:pt x="362" y="0"/>
                </a:lnTo>
                <a:lnTo>
                  <a:pt x="362" y="74"/>
                </a:lnTo>
                <a:lnTo>
                  <a:pt x="334" y="47"/>
                </a:lnTo>
                <a:lnTo>
                  <a:pt x="215" y="162"/>
                </a:lnTo>
                <a:close/>
                <a:moveTo>
                  <a:pt x="66" y="356"/>
                </a:moveTo>
                <a:lnTo>
                  <a:pt x="156" y="356"/>
                </a:lnTo>
                <a:lnTo>
                  <a:pt x="156" y="230"/>
                </a:lnTo>
                <a:lnTo>
                  <a:pt x="66" y="230"/>
                </a:lnTo>
                <a:lnTo>
                  <a:pt x="66" y="356"/>
                </a:lnTo>
                <a:close/>
                <a:moveTo>
                  <a:pt x="191" y="356"/>
                </a:moveTo>
                <a:lnTo>
                  <a:pt x="281" y="356"/>
                </a:lnTo>
                <a:lnTo>
                  <a:pt x="281" y="190"/>
                </a:lnTo>
                <a:lnTo>
                  <a:pt x="191" y="190"/>
                </a:lnTo>
                <a:lnTo>
                  <a:pt x="191" y="356"/>
                </a:lnTo>
                <a:close/>
                <a:moveTo>
                  <a:pt x="316" y="106"/>
                </a:moveTo>
                <a:lnTo>
                  <a:pt x="316" y="356"/>
                </a:lnTo>
                <a:lnTo>
                  <a:pt x="406" y="356"/>
                </a:lnTo>
                <a:lnTo>
                  <a:pt x="406" y="106"/>
                </a:lnTo>
                <a:lnTo>
                  <a:pt x="316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添加文本信息</a:t>
            </a: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cket-flying_72487"/>
          <p:cNvSpPr>
            <a:spLocks noChangeAspect="1"/>
          </p:cNvSpPr>
          <p:nvPr/>
        </p:nvSpPr>
        <p:spPr bwMode="auto">
          <a:xfrm>
            <a:off x="5592037" y="4857708"/>
            <a:ext cx="1007930" cy="1413628"/>
          </a:xfrm>
          <a:custGeom>
            <a:avLst/>
            <a:gdLst>
              <a:gd name="T0" fmla="*/ 5809 w 5812"/>
              <a:gd name="T1" fmla="*/ 6108 h 8163"/>
              <a:gd name="T2" fmla="*/ 4840 w 5812"/>
              <a:gd name="T3" fmla="*/ 4042 h 8163"/>
              <a:gd name="T4" fmla="*/ 4702 w 5812"/>
              <a:gd name="T5" fmla="*/ 3922 h 8163"/>
              <a:gd name="T6" fmla="*/ 3828 w 5812"/>
              <a:gd name="T7" fmla="*/ 888 h 8163"/>
              <a:gd name="T8" fmla="*/ 2944 w 5812"/>
              <a:gd name="T9" fmla="*/ 13 h 8163"/>
              <a:gd name="T10" fmla="*/ 2868 w 5812"/>
              <a:gd name="T11" fmla="*/ 13 h 8163"/>
              <a:gd name="T12" fmla="*/ 1984 w 5812"/>
              <a:gd name="T13" fmla="*/ 888 h 8163"/>
              <a:gd name="T14" fmla="*/ 1110 w 5812"/>
              <a:gd name="T15" fmla="*/ 3922 h 8163"/>
              <a:gd name="T16" fmla="*/ 972 w 5812"/>
              <a:gd name="T17" fmla="*/ 4042 h 8163"/>
              <a:gd name="T18" fmla="*/ 3 w 5812"/>
              <a:gd name="T19" fmla="*/ 6108 h 8163"/>
              <a:gd name="T20" fmla="*/ 35 w 5812"/>
              <a:gd name="T21" fmla="*/ 6200 h 8163"/>
              <a:gd name="T22" fmla="*/ 124 w 5812"/>
              <a:gd name="T23" fmla="*/ 6239 h 8163"/>
              <a:gd name="T24" fmla="*/ 1659 w 5812"/>
              <a:gd name="T25" fmla="*/ 6239 h 8163"/>
              <a:gd name="T26" fmla="*/ 1926 w 5812"/>
              <a:gd name="T27" fmla="*/ 6630 h 8163"/>
              <a:gd name="T28" fmla="*/ 1980 w 5812"/>
              <a:gd name="T29" fmla="*/ 6652 h 8163"/>
              <a:gd name="T30" fmla="*/ 2017 w 5812"/>
              <a:gd name="T31" fmla="*/ 6652 h 8163"/>
              <a:gd name="T32" fmla="*/ 2743 w 5812"/>
              <a:gd name="T33" fmla="*/ 8098 h 8163"/>
              <a:gd name="T34" fmla="*/ 2906 w 5812"/>
              <a:gd name="T35" fmla="*/ 8163 h 8163"/>
              <a:gd name="T36" fmla="*/ 3069 w 5812"/>
              <a:gd name="T37" fmla="*/ 8098 h 8163"/>
              <a:gd name="T38" fmla="*/ 3795 w 5812"/>
              <a:gd name="T39" fmla="*/ 6652 h 8163"/>
              <a:gd name="T40" fmla="*/ 3832 w 5812"/>
              <a:gd name="T41" fmla="*/ 6652 h 8163"/>
              <a:gd name="T42" fmla="*/ 3886 w 5812"/>
              <a:gd name="T43" fmla="*/ 6630 h 8163"/>
              <a:gd name="T44" fmla="*/ 4153 w 5812"/>
              <a:gd name="T45" fmla="*/ 6239 h 8163"/>
              <a:gd name="T46" fmla="*/ 5688 w 5812"/>
              <a:gd name="T47" fmla="*/ 6239 h 8163"/>
              <a:gd name="T48" fmla="*/ 5777 w 5812"/>
              <a:gd name="T49" fmla="*/ 6200 h 8163"/>
              <a:gd name="T50" fmla="*/ 5809 w 5812"/>
              <a:gd name="T51" fmla="*/ 6108 h 8163"/>
              <a:gd name="T52" fmla="*/ 2906 w 5812"/>
              <a:gd name="T53" fmla="*/ 2094 h 8163"/>
              <a:gd name="T54" fmla="*/ 3576 w 5812"/>
              <a:gd name="T55" fmla="*/ 2764 h 8163"/>
              <a:gd name="T56" fmla="*/ 2906 w 5812"/>
              <a:gd name="T57" fmla="*/ 3434 h 8163"/>
              <a:gd name="T58" fmla="*/ 2236 w 5812"/>
              <a:gd name="T59" fmla="*/ 2764 h 8163"/>
              <a:gd name="T60" fmla="*/ 2906 w 5812"/>
              <a:gd name="T61" fmla="*/ 2094 h 8163"/>
              <a:gd name="T62" fmla="*/ 2906 w 5812"/>
              <a:gd name="T63" fmla="*/ 7567 h 8163"/>
              <a:gd name="T64" fmla="*/ 2494 w 5812"/>
              <a:gd name="T65" fmla="*/ 6652 h 8163"/>
              <a:gd name="T66" fmla="*/ 3318 w 5812"/>
              <a:gd name="T67" fmla="*/ 6652 h 8163"/>
              <a:gd name="T68" fmla="*/ 2906 w 5812"/>
              <a:gd name="T69" fmla="*/ 7567 h 8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812" h="8163">
                <a:moveTo>
                  <a:pt x="5809" y="6108"/>
                </a:moveTo>
                <a:cubicBezTo>
                  <a:pt x="5733" y="5070"/>
                  <a:pt x="5240" y="4412"/>
                  <a:pt x="4840" y="4042"/>
                </a:cubicBezTo>
                <a:cubicBezTo>
                  <a:pt x="4793" y="3999"/>
                  <a:pt x="4748" y="3959"/>
                  <a:pt x="4702" y="3922"/>
                </a:cubicBezTo>
                <a:cubicBezTo>
                  <a:pt x="4702" y="2430"/>
                  <a:pt x="4227" y="1449"/>
                  <a:pt x="3828" y="888"/>
                </a:cubicBezTo>
                <a:cubicBezTo>
                  <a:pt x="3393" y="277"/>
                  <a:pt x="2962" y="24"/>
                  <a:pt x="2944" y="13"/>
                </a:cubicBezTo>
                <a:cubicBezTo>
                  <a:pt x="2920" y="0"/>
                  <a:pt x="2892" y="0"/>
                  <a:pt x="2868" y="13"/>
                </a:cubicBezTo>
                <a:cubicBezTo>
                  <a:pt x="2850" y="24"/>
                  <a:pt x="2419" y="277"/>
                  <a:pt x="1984" y="888"/>
                </a:cubicBezTo>
                <a:cubicBezTo>
                  <a:pt x="1585" y="1449"/>
                  <a:pt x="1110" y="2430"/>
                  <a:pt x="1110" y="3922"/>
                </a:cubicBezTo>
                <a:cubicBezTo>
                  <a:pt x="1064" y="3959"/>
                  <a:pt x="1019" y="3999"/>
                  <a:pt x="972" y="4042"/>
                </a:cubicBezTo>
                <a:cubicBezTo>
                  <a:pt x="572" y="4412"/>
                  <a:pt x="79" y="5070"/>
                  <a:pt x="3" y="6108"/>
                </a:cubicBezTo>
                <a:cubicBezTo>
                  <a:pt x="0" y="6142"/>
                  <a:pt x="12" y="6176"/>
                  <a:pt x="35" y="6200"/>
                </a:cubicBezTo>
                <a:cubicBezTo>
                  <a:pt x="58" y="6225"/>
                  <a:pt x="90" y="6239"/>
                  <a:pt x="124" y="6239"/>
                </a:cubicBezTo>
                <a:lnTo>
                  <a:pt x="1659" y="6239"/>
                </a:lnTo>
                <a:cubicBezTo>
                  <a:pt x="1747" y="6406"/>
                  <a:pt x="1837" y="6540"/>
                  <a:pt x="1926" y="6630"/>
                </a:cubicBezTo>
                <a:cubicBezTo>
                  <a:pt x="1940" y="6644"/>
                  <a:pt x="1959" y="6652"/>
                  <a:pt x="1980" y="6652"/>
                </a:cubicBezTo>
                <a:lnTo>
                  <a:pt x="2017" y="6652"/>
                </a:lnTo>
                <a:cubicBezTo>
                  <a:pt x="2073" y="7455"/>
                  <a:pt x="2714" y="8071"/>
                  <a:pt x="2743" y="8098"/>
                </a:cubicBezTo>
                <a:cubicBezTo>
                  <a:pt x="2788" y="8141"/>
                  <a:pt x="2847" y="8163"/>
                  <a:pt x="2906" y="8163"/>
                </a:cubicBezTo>
                <a:cubicBezTo>
                  <a:pt x="2965" y="8163"/>
                  <a:pt x="3024" y="8141"/>
                  <a:pt x="3069" y="8098"/>
                </a:cubicBezTo>
                <a:cubicBezTo>
                  <a:pt x="3098" y="8071"/>
                  <a:pt x="3738" y="7455"/>
                  <a:pt x="3795" y="6652"/>
                </a:cubicBezTo>
                <a:lnTo>
                  <a:pt x="3832" y="6652"/>
                </a:lnTo>
                <a:cubicBezTo>
                  <a:pt x="3853" y="6652"/>
                  <a:pt x="3872" y="6644"/>
                  <a:pt x="3886" y="6630"/>
                </a:cubicBezTo>
                <a:cubicBezTo>
                  <a:pt x="3975" y="6540"/>
                  <a:pt x="4065" y="6406"/>
                  <a:pt x="4153" y="6239"/>
                </a:cubicBezTo>
                <a:lnTo>
                  <a:pt x="5688" y="6239"/>
                </a:lnTo>
                <a:cubicBezTo>
                  <a:pt x="5721" y="6239"/>
                  <a:pt x="5754" y="6225"/>
                  <a:pt x="5777" y="6200"/>
                </a:cubicBezTo>
                <a:cubicBezTo>
                  <a:pt x="5800" y="6176"/>
                  <a:pt x="5812" y="6142"/>
                  <a:pt x="5809" y="6108"/>
                </a:cubicBezTo>
                <a:close/>
                <a:moveTo>
                  <a:pt x="2906" y="2094"/>
                </a:moveTo>
                <a:cubicBezTo>
                  <a:pt x="3276" y="2094"/>
                  <a:pt x="3576" y="2394"/>
                  <a:pt x="3576" y="2764"/>
                </a:cubicBezTo>
                <a:cubicBezTo>
                  <a:pt x="3576" y="3134"/>
                  <a:pt x="3276" y="3434"/>
                  <a:pt x="2906" y="3434"/>
                </a:cubicBezTo>
                <a:cubicBezTo>
                  <a:pt x="2536" y="3434"/>
                  <a:pt x="2236" y="3134"/>
                  <a:pt x="2236" y="2764"/>
                </a:cubicBezTo>
                <a:cubicBezTo>
                  <a:pt x="2236" y="2394"/>
                  <a:pt x="2536" y="2094"/>
                  <a:pt x="2906" y="2094"/>
                </a:cubicBezTo>
                <a:close/>
                <a:moveTo>
                  <a:pt x="2906" y="7567"/>
                </a:moveTo>
                <a:cubicBezTo>
                  <a:pt x="2749" y="7369"/>
                  <a:pt x="2531" y="7032"/>
                  <a:pt x="2494" y="6652"/>
                </a:cubicBezTo>
                <a:lnTo>
                  <a:pt x="3318" y="6652"/>
                </a:lnTo>
                <a:cubicBezTo>
                  <a:pt x="3281" y="7032"/>
                  <a:pt x="3063" y="7369"/>
                  <a:pt x="2906" y="756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</p:sp>
      <p:sp>
        <p:nvSpPr>
          <p:cNvPr id="6" name="弧形 5"/>
          <p:cNvSpPr/>
          <p:nvPr/>
        </p:nvSpPr>
        <p:spPr>
          <a:xfrm>
            <a:off x="5110164" y="3467099"/>
            <a:ext cx="1971675" cy="1971675"/>
          </a:xfrm>
          <a:prstGeom prst="arc">
            <a:avLst>
              <a:gd name="adj1" fmla="val 7975046"/>
              <a:gd name="adj2" fmla="val 2977470"/>
            </a:avLst>
          </a:prstGeom>
          <a:ln w="193675" cap="rnd">
            <a:solidFill>
              <a:srgbClr val="35353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3789362" y="2147452"/>
            <a:ext cx="4613276" cy="3630432"/>
          </a:xfrm>
          <a:custGeom>
            <a:avLst/>
            <a:gdLst>
              <a:gd name="connsiteX0" fmla="*/ 254349 w 4613276"/>
              <a:gd name="connsiteY0" fmla="*/ 1253031 h 3630432"/>
              <a:gd name="connsiteX1" fmla="*/ 1526324 w 4613276"/>
              <a:gd name="connsiteY1" fmla="*/ 1942991 h 3630432"/>
              <a:gd name="connsiteX2" fmla="*/ 1495696 w 4613276"/>
              <a:gd name="connsiteY2" fmla="*/ 2008643 h 3630432"/>
              <a:gd name="connsiteX3" fmla="*/ 1443309 w 4613276"/>
              <a:gd name="connsiteY3" fmla="*/ 2305484 h 3630432"/>
              <a:gd name="connsiteX4" fmla="*/ 1511154 w 4613276"/>
              <a:gd name="connsiteY4" fmla="*/ 2641530 h 3630432"/>
              <a:gd name="connsiteX5" fmla="*/ 1557126 w 4613276"/>
              <a:gd name="connsiteY5" fmla="*/ 2726228 h 3630432"/>
              <a:gd name="connsiteX6" fmla="*/ 420323 w 4613276"/>
              <a:gd name="connsiteY6" fmla="*/ 3630431 h 3630432"/>
              <a:gd name="connsiteX7" fmla="*/ 393938 w 4613276"/>
              <a:gd name="connsiteY7" fmla="*/ 3595147 h 3630432"/>
              <a:gd name="connsiteX8" fmla="*/ 0 w 4613276"/>
              <a:gd name="connsiteY8" fmla="*/ 2305484 h 3630432"/>
              <a:gd name="connsiteX9" fmla="*/ 246013 w 4613276"/>
              <a:gd name="connsiteY9" fmla="*/ 1267838 h 3630432"/>
              <a:gd name="connsiteX10" fmla="*/ 4333490 w 4613276"/>
              <a:gd name="connsiteY10" fmla="*/ 1203719 h 3630432"/>
              <a:gd name="connsiteX11" fmla="*/ 4334877 w 4613276"/>
              <a:gd name="connsiteY11" fmla="*/ 1206004 h 3630432"/>
              <a:gd name="connsiteX12" fmla="*/ 4613276 w 4613276"/>
              <a:gd name="connsiteY12" fmla="*/ 2305484 h 3630432"/>
              <a:gd name="connsiteX13" fmla="*/ 4219339 w 4613276"/>
              <a:gd name="connsiteY13" fmla="*/ 3595147 h 3630432"/>
              <a:gd name="connsiteX14" fmla="*/ 4192953 w 4613276"/>
              <a:gd name="connsiteY14" fmla="*/ 3630432 h 3630432"/>
              <a:gd name="connsiteX15" fmla="*/ 3056148 w 4613276"/>
              <a:gd name="connsiteY15" fmla="*/ 2726228 h 3630432"/>
              <a:gd name="connsiteX16" fmla="*/ 3102121 w 4613276"/>
              <a:gd name="connsiteY16" fmla="*/ 2641530 h 3630432"/>
              <a:gd name="connsiteX17" fmla="*/ 3169965 w 4613276"/>
              <a:gd name="connsiteY17" fmla="*/ 2305484 h 3630432"/>
              <a:gd name="connsiteX18" fmla="*/ 3102121 w 4613276"/>
              <a:gd name="connsiteY18" fmla="*/ 1969438 h 3630432"/>
              <a:gd name="connsiteX19" fmla="*/ 3087875 w 4613276"/>
              <a:gd name="connsiteY19" fmla="*/ 1943193 h 3630432"/>
              <a:gd name="connsiteX20" fmla="*/ 2200277 w 4613276"/>
              <a:gd name="connsiteY20" fmla="*/ 4217 h 3630432"/>
              <a:gd name="connsiteX21" fmla="*/ 2200277 w 4613276"/>
              <a:gd name="connsiteY21" fmla="*/ 1449374 h 3630432"/>
              <a:gd name="connsiteX22" fmla="*/ 2132647 w 4613276"/>
              <a:gd name="connsiteY22" fmla="*/ 1459696 h 3630432"/>
              <a:gd name="connsiteX23" fmla="*/ 1640452 w 4613276"/>
              <a:gd name="connsiteY23" fmla="*/ 1756327 h 3630432"/>
              <a:gd name="connsiteX24" fmla="*/ 1597123 w 4613276"/>
              <a:gd name="connsiteY24" fmla="*/ 1818853 h 3630432"/>
              <a:gd name="connsiteX25" fmla="*/ 324442 w 4613276"/>
              <a:gd name="connsiteY25" fmla="*/ 1128511 h 3630432"/>
              <a:gd name="connsiteX26" fmla="*/ 348527 w 4613276"/>
              <a:gd name="connsiteY26" fmla="*/ 1085724 h 3630432"/>
              <a:gd name="connsiteX27" fmla="*/ 2070798 w 4613276"/>
              <a:gd name="connsiteY27" fmla="*/ 10755 h 3630432"/>
              <a:gd name="connsiteX28" fmla="*/ 2343152 w 4613276"/>
              <a:gd name="connsiteY28" fmla="*/ 0 h 3630432"/>
              <a:gd name="connsiteX29" fmla="*/ 2454775 w 4613276"/>
              <a:gd name="connsiteY29" fmla="*/ 3526 h 3630432"/>
              <a:gd name="connsiteX30" fmla="*/ 4219339 w 4613276"/>
              <a:gd name="connsiteY30" fmla="*/ 1015821 h 3630432"/>
              <a:gd name="connsiteX31" fmla="*/ 4259304 w 4613276"/>
              <a:gd name="connsiteY31" fmla="*/ 1081605 h 3630432"/>
              <a:gd name="connsiteX32" fmla="*/ 3018671 w 4613276"/>
              <a:gd name="connsiteY32" fmla="*/ 1818121 h 3630432"/>
              <a:gd name="connsiteX33" fmla="*/ 2917102 w 4613276"/>
              <a:gd name="connsiteY33" fmla="*/ 1695019 h 3630432"/>
              <a:gd name="connsiteX34" fmla="*/ 2394908 w 4613276"/>
              <a:gd name="connsiteY34" fmla="*/ 1446613 h 3630432"/>
              <a:gd name="connsiteX35" fmla="*/ 2343152 w 4613276"/>
              <a:gd name="connsiteY35" fmla="*/ 1444000 h 363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613276" h="3630432">
                <a:moveTo>
                  <a:pt x="254349" y="1253031"/>
                </a:moveTo>
                <a:lnTo>
                  <a:pt x="1526324" y="1942991"/>
                </a:lnTo>
                <a:lnTo>
                  <a:pt x="1495696" y="2008643"/>
                </a:lnTo>
                <a:cubicBezTo>
                  <a:pt x="1461805" y="2101203"/>
                  <a:pt x="1443309" y="2201183"/>
                  <a:pt x="1443309" y="2305484"/>
                </a:cubicBezTo>
                <a:cubicBezTo>
                  <a:pt x="1443309" y="2424685"/>
                  <a:pt x="1467467" y="2538243"/>
                  <a:pt x="1511154" y="2641530"/>
                </a:cubicBezTo>
                <a:lnTo>
                  <a:pt x="1557126" y="2726228"/>
                </a:lnTo>
                <a:lnTo>
                  <a:pt x="420323" y="3630431"/>
                </a:lnTo>
                <a:lnTo>
                  <a:pt x="393938" y="3595147"/>
                </a:lnTo>
                <a:cubicBezTo>
                  <a:pt x="145226" y="3227006"/>
                  <a:pt x="0" y="2783205"/>
                  <a:pt x="0" y="2305484"/>
                </a:cubicBezTo>
                <a:cubicBezTo>
                  <a:pt x="0" y="1932265"/>
                  <a:pt x="88639" y="1579749"/>
                  <a:pt x="246013" y="1267838"/>
                </a:cubicBezTo>
                <a:close/>
                <a:moveTo>
                  <a:pt x="4333490" y="1203719"/>
                </a:moveTo>
                <a:lnTo>
                  <a:pt x="4334877" y="1206004"/>
                </a:lnTo>
                <a:cubicBezTo>
                  <a:pt x="4512425" y="1532839"/>
                  <a:pt x="4613276" y="1907384"/>
                  <a:pt x="4613276" y="2305484"/>
                </a:cubicBezTo>
                <a:cubicBezTo>
                  <a:pt x="4613276" y="2783205"/>
                  <a:pt x="4468050" y="3227006"/>
                  <a:pt x="4219339" y="3595147"/>
                </a:cubicBezTo>
                <a:lnTo>
                  <a:pt x="4192953" y="3630432"/>
                </a:lnTo>
                <a:lnTo>
                  <a:pt x="3056148" y="2726228"/>
                </a:lnTo>
                <a:lnTo>
                  <a:pt x="3102121" y="2641530"/>
                </a:lnTo>
                <a:cubicBezTo>
                  <a:pt x="3145807" y="2538243"/>
                  <a:pt x="3169965" y="2424685"/>
                  <a:pt x="3169965" y="2305484"/>
                </a:cubicBezTo>
                <a:cubicBezTo>
                  <a:pt x="3169965" y="2186283"/>
                  <a:pt x="3145807" y="2072725"/>
                  <a:pt x="3102121" y="1969438"/>
                </a:cubicBezTo>
                <a:lnTo>
                  <a:pt x="3087875" y="1943193"/>
                </a:lnTo>
                <a:close/>
                <a:moveTo>
                  <a:pt x="2200277" y="4217"/>
                </a:moveTo>
                <a:lnTo>
                  <a:pt x="2200277" y="1449374"/>
                </a:lnTo>
                <a:lnTo>
                  <a:pt x="2132647" y="1459696"/>
                </a:lnTo>
                <a:cubicBezTo>
                  <a:pt x="1935945" y="1499947"/>
                  <a:pt x="1763610" y="1607093"/>
                  <a:pt x="1640452" y="1756327"/>
                </a:cubicBezTo>
                <a:lnTo>
                  <a:pt x="1597123" y="1818853"/>
                </a:lnTo>
                <a:lnTo>
                  <a:pt x="324442" y="1128511"/>
                </a:lnTo>
                <a:lnTo>
                  <a:pt x="348527" y="1085724"/>
                </a:lnTo>
                <a:cubicBezTo>
                  <a:pt x="716673" y="495980"/>
                  <a:pt x="1343838" y="84582"/>
                  <a:pt x="2070798" y="10755"/>
                </a:cubicBezTo>
                <a:close/>
                <a:moveTo>
                  <a:pt x="2343152" y="0"/>
                </a:moveTo>
                <a:lnTo>
                  <a:pt x="2454775" y="3526"/>
                </a:lnTo>
                <a:cubicBezTo>
                  <a:pt x="3189463" y="50093"/>
                  <a:pt x="3830727" y="440599"/>
                  <a:pt x="4219339" y="1015821"/>
                </a:cubicBezTo>
                <a:lnTo>
                  <a:pt x="4259304" y="1081605"/>
                </a:lnTo>
                <a:lnTo>
                  <a:pt x="3018671" y="1818121"/>
                </a:lnTo>
                <a:lnTo>
                  <a:pt x="2917102" y="1695019"/>
                </a:lnTo>
                <a:cubicBezTo>
                  <a:pt x="2780400" y="1558316"/>
                  <a:pt x="2598065" y="1467245"/>
                  <a:pt x="2394908" y="1446613"/>
                </a:cubicBezTo>
                <a:lnTo>
                  <a:pt x="2343152" y="1444000"/>
                </a:lnTo>
                <a:close/>
              </a:path>
            </a:pathLst>
          </a:cu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web-mark-as-favorite-star_61644"/>
          <p:cNvSpPr>
            <a:spLocks noChangeAspect="1"/>
          </p:cNvSpPr>
          <p:nvPr/>
        </p:nvSpPr>
        <p:spPr bwMode="auto">
          <a:xfrm>
            <a:off x="6564229" y="2824925"/>
            <a:ext cx="425535" cy="379576"/>
          </a:xfrm>
          <a:custGeom>
            <a:avLst/>
            <a:gdLst>
              <a:gd name="connsiteX0" fmla="*/ 19848 w 607639"/>
              <a:gd name="connsiteY0" fmla="*/ 502355 h 542013"/>
              <a:gd name="connsiteX1" fmla="*/ 587791 w 607639"/>
              <a:gd name="connsiteY1" fmla="*/ 502355 h 542013"/>
              <a:gd name="connsiteX2" fmla="*/ 607639 w 607639"/>
              <a:gd name="connsiteY2" fmla="*/ 522184 h 542013"/>
              <a:gd name="connsiteX3" fmla="*/ 587791 w 607639"/>
              <a:gd name="connsiteY3" fmla="*/ 542013 h 542013"/>
              <a:gd name="connsiteX4" fmla="*/ 19848 w 607639"/>
              <a:gd name="connsiteY4" fmla="*/ 542013 h 542013"/>
              <a:gd name="connsiteX5" fmla="*/ 0 w 607639"/>
              <a:gd name="connsiteY5" fmla="*/ 522184 h 542013"/>
              <a:gd name="connsiteX6" fmla="*/ 19848 w 607639"/>
              <a:gd name="connsiteY6" fmla="*/ 502355 h 542013"/>
              <a:gd name="connsiteX7" fmla="*/ 19846 w 607639"/>
              <a:gd name="connsiteY7" fmla="*/ 238017 h 542013"/>
              <a:gd name="connsiteX8" fmla="*/ 105903 w 607639"/>
              <a:gd name="connsiteY8" fmla="*/ 238017 h 542013"/>
              <a:gd name="connsiteX9" fmla="*/ 125748 w 607639"/>
              <a:gd name="connsiteY9" fmla="*/ 257836 h 542013"/>
              <a:gd name="connsiteX10" fmla="*/ 125748 w 607639"/>
              <a:gd name="connsiteY10" fmla="*/ 441538 h 542013"/>
              <a:gd name="connsiteX11" fmla="*/ 105903 w 607639"/>
              <a:gd name="connsiteY11" fmla="*/ 461357 h 542013"/>
              <a:gd name="connsiteX12" fmla="*/ 19846 w 607639"/>
              <a:gd name="connsiteY12" fmla="*/ 461357 h 542013"/>
              <a:gd name="connsiteX13" fmla="*/ 0 w 607639"/>
              <a:gd name="connsiteY13" fmla="*/ 441538 h 542013"/>
              <a:gd name="connsiteX14" fmla="*/ 0 w 607639"/>
              <a:gd name="connsiteY14" fmla="*/ 257836 h 542013"/>
              <a:gd name="connsiteX15" fmla="*/ 19846 w 607639"/>
              <a:gd name="connsiteY15" fmla="*/ 238017 h 542013"/>
              <a:gd name="connsiteX16" fmla="*/ 180524 w 607639"/>
              <a:gd name="connsiteY16" fmla="*/ 158702 h 542013"/>
              <a:gd name="connsiteX17" fmla="*/ 266492 w 607639"/>
              <a:gd name="connsiteY17" fmla="*/ 158702 h 542013"/>
              <a:gd name="connsiteX18" fmla="*/ 286426 w 607639"/>
              <a:gd name="connsiteY18" fmla="*/ 178518 h 542013"/>
              <a:gd name="connsiteX19" fmla="*/ 286426 w 607639"/>
              <a:gd name="connsiteY19" fmla="*/ 441541 h 542013"/>
              <a:gd name="connsiteX20" fmla="*/ 266492 w 607639"/>
              <a:gd name="connsiteY20" fmla="*/ 461357 h 542013"/>
              <a:gd name="connsiteX21" fmla="*/ 180524 w 607639"/>
              <a:gd name="connsiteY21" fmla="*/ 461357 h 542013"/>
              <a:gd name="connsiteX22" fmla="*/ 160678 w 607639"/>
              <a:gd name="connsiteY22" fmla="*/ 441541 h 542013"/>
              <a:gd name="connsiteX23" fmla="*/ 160678 w 607639"/>
              <a:gd name="connsiteY23" fmla="*/ 178518 h 542013"/>
              <a:gd name="connsiteX24" fmla="*/ 180524 w 607639"/>
              <a:gd name="connsiteY24" fmla="*/ 158702 h 542013"/>
              <a:gd name="connsiteX25" fmla="*/ 341060 w 607639"/>
              <a:gd name="connsiteY25" fmla="*/ 79386 h 542013"/>
              <a:gd name="connsiteX26" fmla="*/ 427117 w 607639"/>
              <a:gd name="connsiteY26" fmla="*/ 79386 h 542013"/>
              <a:gd name="connsiteX27" fmla="*/ 446962 w 607639"/>
              <a:gd name="connsiteY27" fmla="*/ 99204 h 542013"/>
              <a:gd name="connsiteX28" fmla="*/ 446962 w 607639"/>
              <a:gd name="connsiteY28" fmla="*/ 441538 h 542013"/>
              <a:gd name="connsiteX29" fmla="*/ 427117 w 607639"/>
              <a:gd name="connsiteY29" fmla="*/ 461357 h 542013"/>
              <a:gd name="connsiteX30" fmla="*/ 341060 w 607639"/>
              <a:gd name="connsiteY30" fmla="*/ 461357 h 542013"/>
              <a:gd name="connsiteX31" fmla="*/ 321214 w 607639"/>
              <a:gd name="connsiteY31" fmla="*/ 441538 h 542013"/>
              <a:gd name="connsiteX32" fmla="*/ 321214 w 607639"/>
              <a:gd name="connsiteY32" fmla="*/ 99204 h 542013"/>
              <a:gd name="connsiteX33" fmla="*/ 341060 w 607639"/>
              <a:gd name="connsiteY33" fmla="*/ 79386 h 542013"/>
              <a:gd name="connsiteX34" fmla="*/ 501737 w 607639"/>
              <a:gd name="connsiteY34" fmla="*/ 0 h 542013"/>
              <a:gd name="connsiteX35" fmla="*/ 587794 w 607639"/>
              <a:gd name="connsiteY35" fmla="*/ 0 h 542013"/>
              <a:gd name="connsiteX36" fmla="*/ 607639 w 607639"/>
              <a:gd name="connsiteY36" fmla="*/ 19819 h 542013"/>
              <a:gd name="connsiteX37" fmla="*/ 607639 w 607639"/>
              <a:gd name="connsiteY37" fmla="*/ 441537 h 542013"/>
              <a:gd name="connsiteX38" fmla="*/ 587794 w 607639"/>
              <a:gd name="connsiteY38" fmla="*/ 461357 h 542013"/>
              <a:gd name="connsiteX39" fmla="*/ 501737 w 607639"/>
              <a:gd name="connsiteY39" fmla="*/ 461357 h 542013"/>
              <a:gd name="connsiteX40" fmla="*/ 481891 w 607639"/>
              <a:gd name="connsiteY40" fmla="*/ 441537 h 542013"/>
              <a:gd name="connsiteX41" fmla="*/ 481891 w 607639"/>
              <a:gd name="connsiteY41" fmla="*/ 19819 h 542013"/>
              <a:gd name="connsiteX42" fmla="*/ 501737 w 607639"/>
              <a:gd name="connsiteY42" fmla="*/ 0 h 54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7639" h="542013">
                <a:moveTo>
                  <a:pt x="19848" y="502355"/>
                </a:moveTo>
                <a:lnTo>
                  <a:pt x="587791" y="502355"/>
                </a:lnTo>
                <a:cubicBezTo>
                  <a:pt x="598739" y="502355"/>
                  <a:pt x="607639" y="511247"/>
                  <a:pt x="607639" y="522184"/>
                </a:cubicBezTo>
                <a:cubicBezTo>
                  <a:pt x="607639" y="533121"/>
                  <a:pt x="598739" y="542013"/>
                  <a:pt x="587791" y="542013"/>
                </a:cubicBezTo>
                <a:lnTo>
                  <a:pt x="19848" y="542013"/>
                </a:lnTo>
                <a:cubicBezTo>
                  <a:pt x="8901" y="542013"/>
                  <a:pt x="0" y="533121"/>
                  <a:pt x="0" y="522184"/>
                </a:cubicBezTo>
                <a:cubicBezTo>
                  <a:pt x="0" y="511247"/>
                  <a:pt x="8901" y="502355"/>
                  <a:pt x="19848" y="502355"/>
                </a:cubicBezTo>
                <a:close/>
                <a:moveTo>
                  <a:pt x="19846" y="238017"/>
                </a:moveTo>
                <a:lnTo>
                  <a:pt x="105903" y="238017"/>
                </a:lnTo>
                <a:cubicBezTo>
                  <a:pt x="116849" y="238017"/>
                  <a:pt x="125748" y="246815"/>
                  <a:pt x="125748" y="257836"/>
                </a:cubicBezTo>
                <a:lnTo>
                  <a:pt x="125748" y="441538"/>
                </a:lnTo>
                <a:cubicBezTo>
                  <a:pt x="125748" y="452469"/>
                  <a:pt x="116849" y="461357"/>
                  <a:pt x="105903" y="461357"/>
                </a:cubicBezTo>
                <a:lnTo>
                  <a:pt x="19846" y="461357"/>
                </a:lnTo>
                <a:cubicBezTo>
                  <a:pt x="8899" y="461357"/>
                  <a:pt x="0" y="452469"/>
                  <a:pt x="0" y="441538"/>
                </a:cubicBezTo>
                <a:lnTo>
                  <a:pt x="0" y="257836"/>
                </a:lnTo>
                <a:cubicBezTo>
                  <a:pt x="0" y="246815"/>
                  <a:pt x="8899" y="238017"/>
                  <a:pt x="19846" y="238017"/>
                </a:cubicBezTo>
                <a:close/>
                <a:moveTo>
                  <a:pt x="180524" y="158702"/>
                </a:moveTo>
                <a:lnTo>
                  <a:pt x="266492" y="158702"/>
                </a:lnTo>
                <a:cubicBezTo>
                  <a:pt x="277527" y="158702"/>
                  <a:pt x="286426" y="167588"/>
                  <a:pt x="286426" y="178518"/>
                </a:cubicBezTo>
                <a:lnTo>
                  <a:pt x="286426" y="441541"/>
                </a:lnTo>
                <a:cubicBezTo>
                  <a:pt x="286426" y="452471"/>
                  <a:pt x="277527" y="461357"/>
                  <a:pt x="266492" y="461357"/>
                </a:cubicBezTo>
                <a:lnTo>
                  <a:pt x="180524" y="461357"/>
                </a:lnTo>
                <a:cubicBezTo>
                  <a:pt x="169488" y="461357"/>
                  <a:pt x="160678" y="452471"/>
                  <a:pt x="160678" y="441541"/>
                </a:cubicBezTo>
                <a:lnTo>
                  <a:pt x="160678" y="178518"/>
                </a:lnTo>
                <a:cubicBezTo>
                  <a:pt x="160678" y="167588"/>
                  <a:pt x="169488" y="158702"/>
                  <a:pt x="180524" y="158702"/>
                </a:cubicBezTo>
                <a:close/>
                <a:moveTo>
                  <a:pt x="341060" y="79386"/>
                </a:moveTo>
                <a:lnTo>
                  <a:pt x="427117" y="79386"/>
                </a:lnTo>
                <a:cubicBezTo>
                  <a:pt x="438063" y="79386"/>
                  <a:pt x="446962" y="88273"/>
                  <a:pt x="446962" y="99204"/>
                </a:cubicBezTo>
                <a:lnTo>
                  <a:pt x="446962" y="441538"/>
                </a:lnTo>
                <a:cubicBezTo>
                  <a:pt x="446962" y="452470"/>
                  <a:pt x="438063" y="461357"/>
                  <a:pt x="427117" y="461357"/>
                </a:cubicBezTo>
                <a:lnTo>
                  <a:pt x="341060" y="461357"/>
                </a:lnTo>
                <a:cubicBezTo>
                  <a:pt x="330113" y="461357"/>
                  <a:pt x="321214" y="452470"/>
                  <a:pt x="321214" y="441538"/>
                </a:cubicBezTo>
                <a:lnTo>
                  <a:pt x="321214" y="99204"/>
                </a:lnTo>
                <a:cubicBezTo>
                  <a:pt x="321214" y="88273"/>
                  <a:pt x="330113" y="79386"/>
                  <a:pt x="341060" y="79386"/>
                </a:cubicBezTo>
                <a:close/>
                <a:moveTo>
                  <a:pt x="501737" y="0"/>
                </a:moveTo>
                <a:lnTo>
                  <a:pt x="587794" y="0"/>
                </a:lnTo>
                <a:cubicBezTo>
                  <a:pt x="598740" y="0"/>
                  <a:pt x="607639" y="8888"/>
                  <a:pt x="607639" y="19819"/>
                </a:cubicBezTo>
                <a:lnTo>
                  <a:pt x="607639" y="441537"/>
                </a:lnTo>
                <a:cubicBezTo>
                  <a:pt x="607639" y="452469"/>
                  <a:pt x="598740" y="461357"/>
                  <a:pt x="587794" y="461357"/>
                </a:cubicBezTo>
                <a:lnTo>
                  <a:pt x="501737" y="461357"/>
                </a:lnTo>
                <a:cubicBezTo>
                  <a:pt x="490790" y="461357"/>
                  <a:pt x="481891" y="452469"/>
                  <a:pt x="481891" y="441537"/>
                </a:cubicBezTo>
                <a:lnTo>
                  <a:pt x="481891" y="19819"/>
                </a:lnTo>
                <a:cubicBezTo>
                  <a:pt x="481891" y="8888"/>
                  <a:pt x="490790" y="0"/>
                  <a:pt x="5017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web-mark-as-favorite-star_61644"/>
          <p:cNvSpPr>
            <a:spLocks noChangeAspect="1"/>
          </p:cNvSpPr>
          <p:nvPr/>
        </p:nvSpPr>
        <p:spPr bwMode="auto">
          <a:xfrm>
            <a:off x="7451683" y="4310063"/>
            <a:ext cx="517610" cy="491529"/>
          </a:xfrm>
          <a:custGeom>
            <a:avLst/>
            <a:gdLst>
              <a:gd name="T0" fmla="*/ 5103 w 5121"/>
              <a:gd name="T1" fmla="*/ 1848 h 4871"/>
              <a:gd name="T2" fmla="*/ 4978 w 5121"/>
              <a:gd name="T3" fmla="*/ 1757 h 4871"/>
              <a:gd name="T4" fmla="*/ 3227 w 5121"/>
              <a:gd name="T5" fmla="*/ 1757 h 4871"/>
              <a:gd name="T6" fmla="*/ 2686 w 5121"/>
              <a:gd name="T7" fmla="*/ 91 h 4871"/>
              <a:gd name="T8" fmla="*/ 2560 w 5121"/>
              <a:gd name="T9" fmla="*/ 0 h 4871"/>
              <a:gd name="T10" fmla="*/ 2435 w 5121"/>
              <a:gd name="T11" fmla="*/ 91 h 4871"/>
              <a:gd name="T12" fmla="*/ 1894 w 5121"/>
              <a:gd name="T13" fmla="*/ 1757 h 4871"/>
              <a:gd name="T14" fmla="*/ 143 w 5121"/>
              <a:gd name="T15" fmla="*/ 1757 h 4871"/>
              <a:gd name="T16" fmla="*/ 17 w 5121"/>
              <a:gd name="T17" fmla="*/ 1848 h 4871"/>
              <a:gd name="T18" fmla="*/ 65 w 5121"/>
              <a:gd name="T19" fmla="*/ 1995 h 4871"/>
              <a:gd name="T20" fmla="*/ 1482 w 5121"/>
              <a:gd name="T21" fmla="*/ 3024 h 4871"/>
              <a:gd name="T22" fmla="*/ 941 w 5121"/>
              <a:gd name="T23" fmla="*/ 4690 h 4871"/>
              <a:gd name="T24" fmla="*/ 989 w 5121"/>
              <a:gd name="T25" fmla="*/ 4837 h 4871"/>
              <a:gd name="T26" fmla="*/ 1144 w 5121"/>
              <a:gd name="T27" fmla="*/ 4837 h 4871"/>
              <a:gd name="T28" fmla="*/ 2560 w 5121"/>
              <a:gd name="T29" fmla="*/ 3808 h 4871"/>
              <a:gd name="T30" fmla="*/ 3977 w 5121"/>
              <a:gd name="T31" fmla="*/ 4837 h 4871"/>
              <a:gd name="T32" fmla="*/ 4054 w 5121"/>
              <a:gd name="T33" fmla="*/ 4862 h 4871"/>
              <a:gd name="T34" fmla="*/ 4132 w 5121"/>
              <a:gd name="T35" fmla="*/ 4837 h 4871"/>
              <a:gd name="T36" fmla="*/ 4180 w 5121"/>
              <a:gd name="T37" fmla="*/ 4690 h 4871"/>
              <a:gd name="T38" fmla="*/ 3639 w 5121"/>
              <a:gd name="T39" fmla="*/ 3024 h 4871"/>
              <a:gd name="T40" fmla="*/ 5055 w 5121"/>
              <a:gd name="T41" fmla="*/ 1995 h 4871"/>
              <a:gd name="T42" fmla="*/ 5103 w 5121"/>
              <a:gd name="T43" fmla="*/ 1848 h 4871"/>
              <a:gd name="T44" fmla="*/ 3406 w 5121"/>
              <a:gd name="T45" fmla="*/ 2868 h 4871"/>
              <a:gd name="T46" fmla="*/ 3358 w 5121"/>
              <a:gd name="T47" fmla="*/ 3015 h 4871"/>
              <a:gd name="T48" fmla="*/ 3804 w 5121"/>
              <a:gd name="T49" fmla="*/ 4385 h 4871"/>
              <a:gd name="T50" fmla="*/ 2638 w 5121"/>
              <a:gd name="T51" fmla="*/ 3538 h 4871"/>
              <a:gd name="T52" fmla="*/ 2560 w 5121"/>
              <a:gd name="T53" fmla="*/ 3513 h 4871"/>
              <a:gd name="T54" fmla="*/ 2483 w 5121"/>
              <a:gd name="T55" fmla="*/ 3538 h 4871"/>
              <a:gd name="T56" fmla="*/ 1317 w 5121"/>
              <a:gd name="T57" fmla="*/ 4385 h 4871"/>
              <a:gd name="T58" fmla="*/ 1762 w 5121"/>
              <a:gd name="T59" fmla="*/ 3015 h 4871"/>
              <a:gd name="T60" fmla="*/ 1714 w 5121"/>
              <a:gd name="T61" fmla="*/ 2868 h 4871"/>
              <a:gd name="T62" fmla="*/ 548 w 5121"/>
              <a:gd name="T63" fmla="*/ 2020 h 4871"/>
              <a:gd name="T64" fmla="*/ 1990 w 5121"/>
              <a:gd name="T65" fmla="*/ 2020 h 4871"/>
              <a:gd name="T66" fmla="*/ 2115 w 5121"/>
              <a:gd name="T67" fmla="*/ 1929 h 4871"/>
              <a:gd name="T68" fmla="*/ 2560 w 5121"/>
              <a:gd name="T69" fmla="*/ 559 h 4871"/>
              <a:gd name="T70" fmla="*/ 3006 w 5121"/>
              <a:gd name="T71" fmla="*/ 1929 h 4871"/>
              <a:gd name="T72" fmla="*/ 3131 w 5121"/>
              <a:gd name="T73" fmla="*/ 2020 h 4871"/>
              <a:gd name="T74" fmla="*/ 4572 w 5121"/>
              <a:gd name="T75" fmla="*/ 2020 h 4871"/>
              <a:gd name="T76" fmla="*/ 3406 w 5121"/>
              <a:gd name="T77" fmla="*/ 2868 h 4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121" h="4871">
                <a:moveTo>
                  <a:pt x="5103" y="1848"/>
                </a:moveTo>
                <a:cubicBezTo>
                  <a:pt x="5086" y="1794"/>
                  <a:pt x="5035" y="1757"/>
                  <a:pt x="4978" y="1757"/>
                </a:cubicBezTo>
                <a:lnTo>
                  <a:pt x="3227" y="1757"/>
                </a:lnTo>
                <a:lnTo>
                  <a:pt x="2686" y="91"/>
                </a:lnTo>
                <a:cubicBezTo>
                  <a:pt x="2668" y="37"/>
                  <a:pt x="2617" y="0"/>
                  <a:pt x="2560" y="0"/>
                </a:cubicBezTo>
                <a:cubicBezTo>
                  <a:pt x="2503" y="0"/>
                  <a:pt x="2453" y="37"/>
                  <a:pt x="2435" y="91"/>
                </a:cubicBezTo>
                <a:lnTo>
                  <a:pt x="1894" y="1757"/>
                </a:lnTo>
                <a:lnTo>
                  <a:pt x="143" y="1757"/>
                </a:lnTo>
                <a:cubicBezTo>
                  <a:pt x="86" y="1757"/>
                  <a:pt x="35" y="1793"/>
                  <a:pt x="17" y="1848"/>
                </a:cubicBezTo>
                <a:cubicBezTo>
                  <a:pt x="0" y="1902"/>
                  <a:pt x="19" y="1962"/>
                  <a:pt x="65" y="1995"/>
                </a:cubicBezTo>
                <a:lnTo>
                  <a:pt x="1482" y="3024"/>
                </a:lnTo>
                <a:lnTo>
                  <a:pt x="941" y="4690"/>
                </a:lnTo>
                <a:cubicBezTo>
                  <a:pt x="923" y="4744"/>
                  <a:pt x="943" y="4804"/>
                  <a:pt x="989" y="4837"/>
                </a:cubicBezTo>
                <a:cubicBezTo>
                  <a:pt x="1035" y="4871"/>
                  <a:pt x="1097" y="4871"/>
                  <a:pt x="1144" y="4837"/>
                </a:cubicBezTo>
                <a:lnTo>
                  <a:pt x="2560" y="3808"/>
                </a:lnTo>
                <a:lnTo>
                  <a:pt x="3977" y="4837"/>
                </a:lnTo>
                <a:cubicBezTo>
                  <a:pt x="4000" y="4854"/>
                  <a:pt x="4027" y="4862"/>
                  <a:pt x="4054" y="4862"/>
                </a:cubicBezTo>
                <a:cubicBezTo>
                  <a:pt x="4082" y="4862"/>
                  <a:pt x="4109" y="4854"/>
                  <a:pt x="4132" y="4837"/>
                </a:cubicBezTo>
                <a:cubicBezTo>
                  <a:pt x="4178" y="4804"/>
                  <a:pt x="4197" y="4744"/>
                  <a:pt x="4180" y="4690"/>
                </a:cubicBezTo>
                <a:lnTo>
                  <a:pt x="3639" y="3024"/>
                </a:lnTo>
                <a:lnTo>
                  <a:pt x="5055" y="1995"/>
                </a:lnTo>
                <a:cubicBezTo>
                  <a:pt x="5102" y="1962"/>
                  <a:pt x="5121" y="1902"/>
                  <a:pt x="5103" y="1848"/>
                </a:cubicBezTo>
                <a:close/>
                <a:moveTo>
                  <a:pt x="3406" y="2868"/>
                </a:moveTo>
                <a:cubicBezTo>
                  <a:pt x="3360" y="2901"/>
                  <a:pt x="3341" y="2961"/>
                  <a:pt x="3358" y="3015"/>
                </a:cubicBezTo>
                <a:lnTo>
                  <a:pt x="3804" y="4385"/>
                </a:lnTo>
                <a:lnTo>
                  <a:pt x="2638" y="3538"/>
                </a:lnTo>
                <a:cubicBezTo>
                  <a:pt x="2615" y="3522"/>
                  <a:pt x="2588" y="3513"/>
                  <a:pt x="2560" y="3513"/>
                </a:cubicBezTo>
                <a:cubicBezTo>
                  <a:pt x="2533" y="3513"/>
                  <a:pt x="2506" y="3522"/>
                  <a:pt x="2483" y="3538"/>
                </a:cubicBezTo>
                <a:lnTo>
                  <a:pt x="1317" y="4385"/>
                </a:lnTo>
                <a:lnTo>
                  <a:pt x="1762" y="3015"/>
                </a:lnTo>
                <a:cubicBezTo>
                  <a:pt x="1780" y="2961"/>
                  <a:pt x="1761" y="2901"/>
                  <a:pt x="1714" y="2868"/>
                </a:cubicBezTo>
                <a:lnTo>
                  <a:pt x="548" y="2020"/>
                </a:lnTo>
                <a:lnTo>
                  <a:pt x="1990" y="2020"/>
                </a:lnTo>
                <a:cubicBezTo>
                  <a:pt x="2047" y="2020"/>
                  <a:pt x="2097" y="1984"/>
                  <a:pt x="2115" y="1929"/>
                </a:cubicBezTo>
                <a:lnTo>
                  <a:pt x="2560" y="559"/>
                </a:lnTo>
                <a:lnTo>
                  <a:pt x="3006" y="1929"/>
                </a:lnTo>
                <a:cubicBezTo>
                  <a:pt x="3023" y="1984"/>
                  <a:pt x="3074" y="2020"/>
                  <a:pt x="3131" y="2020"/>
                </a:cubicBezTo>
                <a:lnTo>
                  <a:pt x="4572" y="2020"/>
                </a:lnTo>
                <a:lnTo>
                  <a:pt x="3406" y="2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" name="web-mark-as-favorite-star_61644"/>
          <p:cNvSpPr>
            <a:spLocks noChangeAspect="1"/>
          </p:cNvSpPr>
          <p:nvPr/>
        </p:nvSpPr>
        <p:spPr bwMode="auto">
          <a:xfrm>
            <a:off x="5074427" y="2843561"/>
            <a:ext cx="517610" cy="507858"/>
          </a:xfrm>
          <a:custGeom>
            <a:avLst/>
            <a:gdLst>
              <a:gd name="connsiteX0" fmla="*/ 465596 w 597552"/>
              <a:gd name="connsiteY0" fmla="*/ 376140 h 586295"/>
              <a:gd name="connsiteX1" fmla="*/ 437501 w 597552"/>
              <a:gd name="connsiteY1" fmla="*/ 431516 h 586295"/>
              <a:gd name="connsiteX2" fmla="*/ 429908 w 597552"/>
              <a:gd name="connsiteY2" fmla="*/ 436826 h 586295"/>
              <a:gd name="connsiteX3" fmla="*/ 366885 w 597552"/>
              <a:gd name="connsiteY3" fmla="*/ 445928 h 586295"/>
              <a:gd name="connsiteX4" fmla="*/ 411684 w 597552"/>
              <a:gd name="connsiteY4" fmla="*/ 488409 h 586295"/>
              <a:gd name="connsiteX5" fmla="*/ 414722 w 597552"/>
              <a:gd name="connsiteY5" fmla="*/ 497511 h 586295"/>
              <a:gd name="connsiteX6" fmla="*/ 404091 w 597552"/>
              <a:gd name="connsiteY6" fmla="*/ 558197 h 586295"/>
              <a:gd name="connsiteX7" fmla="*/ 461040 w 597552"/>
              <a:gd name="connsiteY7" fmla="*/ 529371 h 586295"/>
              <a:gd name="connsiteX8" fmla="*/ 465596 w 597552"/>
              <a:gd name="connsiteY8" fmla="*/ 527854 h 586295"/>
              <a:gd name="connsiteX9" fmla="*/ 470152 w 597552"/>
              <a:gd name="connsiteY9" fmla="*/ 529371 h 586295"/>
              <a:gd name="connsiteX10" fmla="*/ 527100 w 597552"/>
              <a:gd name="connsiteY10" fmla="*/ 558197 h 586295"/>
              <a:gd name="connsiteX11" fmla="*/ 516470 w 597552"/>
              <a:gd name="connsiteY11" fmla="*/ 497511 h 586295"/>
              <a:gd name="connsiteX12" fmla="*/ 519507 w 597552"/>
              <a:gd name="connsiteY12" fmla="*/ 488409 h 586295"/>
              <a:gd name="connsiteX13" fmla="*/ 565066 w 597552"/>
              <a:gd name="connsiteY13" fmla="*/ 445928 h 586295"/>
              <a:gd name="connsiteX14" fmla="*/ 502043 w 597552"/>
              <a:gd name="connsiteY14" fmla="*/ 436826 h 586295"/>
              <a:gd name="connsiteX15" fmla="*/ 494450 w 597552"/>
              <a:gd name="connsiteY15" fmla="*/ 431516 h 586295"/>
              <a:gd name="connsiteX16" fmla="*/ 465881 w 597552"/>
              <a:gd name="connsiteY16" fmla="*/ 343711 h 586295"/>
              <a:gd name="connsiteX17" fmla="*/ 474708 w 597552"/>
              <a:gd name="connsiteY17" fmla="*/ 348831 h 586295"/>
              <a:gd name="connsiteX18" fmla="*/ 509636 w 597552"/>
              <a:gd name="connsiteY18" fmla="*/ 417861 h 586295"/>
              <a:gd name="connsiteX19" fmla="*/ 588605 w 597552"/>
              <a:gd name="connsiteY19" fmla="*/ 428481 h 586295"/>
              <a:gd name="connsiteX20" fmla="*/ 596957 w 597552"/>
              <a:gd name="connsiteY20" fmla="*/ 435308 h 586295"/>
              <a:gd name="connsiteX21" fmla="*/ 593920 w 597552"/>
              <a:gd name="connsiteY21" fmla="*/ 445928 h 586295"/>
              <a:gd name="connsiteX22" fmla="*/ 537731 w 597552"/>
              <a:gd name="connsiteY22" fmla="*/ 499029 h 586295"/>
              <a:gd name="connsiteX23" fmla="*/ 550639 w 597552"/>
              <a:gd name="connsiteY23" fmla="*/ 574127 h 586295"/>
              <a:gd name="connsiteX24" fmla="*/ 546843 w 597552"/>
              <a:gd name="connsiteY24" fmla="*/ 583989 h 586295"/>
              <a:gd name="connsiteX25" fmla="*/ 540768 w 597552"/>
              <a:gd name="connsiteY25" fmla="*/ 586264 h 586295"/>
              <a:gd name="connsiteX26" fmla="*/ 536212 w 597552"/>
              <a:gd name="connsiteY26" fmla="*/ 585506 h 586295"/>
              <a:gd name="connsiteX27" fmla="*/ 465596 w 597552"/>
              <a:gd name="connsiteY27" fmla="*/ 549853 h 586295"/>
              <a:gd name="connsiteX28" fmla="*/ 394980 w 597552"/>
              <a:gd name="connsiteY28" fmla="*/ 585506 h 586295"/>
              <a:gd name="connsiteX29" fmla="*/ 385108 w 597552"/>
              <a:gd name="connsiteY29" fmla="*/ 583989 h 586295"/>
              <a:gd name="connsiteX30" fmla="*/ 380553 w 597552"/>
              <a:gd name="connsiteY30" fmla="*/ 574127 h 586295"/>
              <a:gd name="connsiteX31" fmla="*/ 394220 w 597552"/>
              <a:gd name="connsiteY31" fmla="*/ 499029 h 586295"/>
              <a:gd name="connsiteX32" fmla="*/ 337272 w 597552"/>
              <a:gd name="connsiteY32" fmla="*/ 445928 h 586295"/>
              <a:gd name="connsiteX33" fmla="*/ 334994 w 597552"/>
              <a:gd name="connsiteY33" fmla="*/ 435308 h 586295"/>
              <a:gd name="connsiteX34" fmla="*/ 342587 w 597552"/>
              <a:gd name="connsiteY34" fmla="*/ 428481 h 586295"/>
              <a:gd name="connsiteX35" fmla="*/ 421556 w 597552"/>
              <a:gd name="connsiteY35" fmla="*/ 417861 h 586295"/>
              <a:gd name="connsiteX36" fmla="*/ 456484 w 597552"/>
              <a:gd name="connsiteY36" fmla="*/ 348831 h 586295"/>
              <a:gd name="connsiteX37" fmla="*/ 465881 w 597552"/>
              <a:gd name="connsiteY37" fmla="*/ 343711 h 586295"/>
              <a:gd name="connsiteX38" fmla="*/ 278722 w 597552"/>
              <a:gd name="connsiteY38" fmla="*/ 0 h 586295"/>
              <a:gd name="connsiteX39" fmla="*/ 556685 w 597552"/>
              <a:gd name="connsiteY39" fmla="*/ 277598 h 586295"/>
              <a:gd name="connsiteX40" fmla="*/ 533142 w 597552"/>
              <a:gd name="connsiteY40" fmla="*/ 390609 h 586295"/>
              <a:gd name="connsiteX41" fmla="*/ 530104 w 597552"/>
              <a:gd name="connsiteY41" fmla="*/ 389850 h 586295"/>
              <a:gd name="connsiteX42" fmla="*/ 519471 w 597552"/>
              <a:gd name="connsiteY42" fmla="*/ 370130 h 586295"/>
              <a:gd name="connsiteX43" fmla="*/ 536939 w 597552"/>
              <a:gd name="connsiteY43" fmla="*/ 277598 h 586295"/>
              <a:gd name="connsiteX44" fmla="*/ 278722 w 597552"/>
              <a:gd name="connsiteY44" fmla="*/ 19720 h 586295"/>
              <a:gd name="connsiteX45" fmla="*/ 20505 w 597552"/>
              <a:gd name="connsiteY45" fmla="*/ 277598 h 586295"/>
              <a:gd name="connsiteX46" fmla="*/ 106325 w 597552"/>
              <a:gd name="connsiteY46" fmla="*/ 469489 h 586295"/>
              <a:gd name="connsiteX47" fmla="*/ 113919 w 597552"/>
              <a:gd name="connsiteY47" fmla="*/ 464938 h 586295"/>
              <a:gd name="connsiteX48" fmla="*/ 193663 w 597552"/>
              <a:gd name="connsiteY48" fmla="*/ 420947 h 586295"/>
              <a:gd name="connsiteX49" fmla="*/ 205814 w 597552"/>
              <a:gd name="connsiteY49" fmla="*/ 401227 h 586295"/>
              <a:gd name="connsiteX50" fmla="*/ 205814 w 597552"/>
              <a:gd name="connsiteY50" fmla="*/ 372406 h 586295"/>
              <a:gd name="connsiteX51" fmla="*/ 173917 w 597552"/>
              <a:gd name="connsiteY51" fmla="*/ 307178 h 586295"/>
              <a:gd name="connsiteX52" fmla="*/ 160246 w 597552"/>
              <a:gd name="connsiteY52" fmla="*/ 279115 h 586295"/>
              <a:gd name="connsiteX53" fmla="*/ 160246 w 597552"/>
              <a:gd name="connsiteY53" fmla="*/ 243467 h 586295"/>
              <a:gd name="connsiteX54" fmla="*/ 169360 w 597552"/>
              <a:gd name="connsiteY54" fmla="*/ 219196 h 586295"/>
              <a:gd name="connsiteX55" fmla="*/ 169360 w 597552"/>
              <a:gd name="connsiteY55" fmla="*/ 172171 h 586295"/>
              <a:gd name="connsiteX56" fmla="*/ 188346 w 597552"/>
              <a:gd name="connsiteY56" fmla="*/ 113011 h 586295"/>
              <a:gd name="connsiteX57" fmla="*/ 278722 w 597552"/>
              <a:gd name="connsiteY57" fmla="*/ 80397 h 586295"/>
              <a:gd name="connsiteX58" fmla="*/ 368339 w 597552"/>
              <a:gd name="connsiteY58" fmla="*/ 113011 h 586295"/>
              <a:gd name="connsiteX59" fmla="*/ 387325 w 597552"/>
              <a:gd name="connsiteY59" fmla="*/ 172171 h 586295"/>
              <a:gd name="connsiteX60" fmla="*/ 387325 w 597552"/>
              <a:gd name="connsiteY60" fmla="*/ 219196 h 586295"/>
              <a:gd name="connsiteX61" fmla="*/ 396439 w 597552"/>
              <a:gd name="connsiteY61" fmla="*/ 243467 h 586295"/>
              <a:gd name="connsiteX62" fmla="*/ 396439 w 597552"/>
              <a:gd name="connsiteY62" fmla="*/ 279115 h 586295"/>
              <a:gd name="connsiteX63" fmla="*/ 375174 w 597552"/>
              <a:gd name="connsiteY63" fmla="*/ 312487 h 586295"/>
              <a:gd name="connsiteX64" fmla="*/ 348593 w 597552"/>
              <a:gd name="connsiteY64" fmla="*/ 364063 h 586295"/>
              <a:gd name="connsiteX65" fmla="*/ 342517 w 597552"/>
              <a:gd name="connsiteY65" fmla="*/ 372406 h 586295"/>
              <a:gd name="connsiteX66" fmla="*/ 342517 w 597552"/>
              <a:gd name="connsiteY66" fmla="*/ 398194 h 586295"/>
              <a:gd name="connsiteX67" fmla="*/ 275684 w 597552"/>
              <a:gd name="connsiteY67" fmla="*/ 407295 h 586295"/>
              <a:gd name="connsiteX68" fmla="*/ 267330 w 597552"/>
              <a:gd name="connsiteY68" fmla="*/ 414121 h 586295"/>
              <a:gd name="connsiteX69" fmla="*/ 270368 w 597552"/>
              <a:gd name="connsiteY69" fmla="*/ 424740 h 586295"/>
              <a:gd name="connsiteX70" fmla="*/ 361504 w 597552"/>
              <a:gd name="connsiteY70" fmla="*/ 510446 h 586295"/>
              <a:gd name="connsiteX71" fmla="*/ 355428 w 597552"/>
              <a:gd name="connsiteY71" fmla="*/ 545336 h 586295"/>
              <a:gd name="connsiteX72" fmla="*/ 328087 w 597552"/>
              <a:gd name="connsiteY72" fmla="*/ 551403 h 586295"/>
              <a:gd name="connsiteX73" fmla="*/ 325809 w 597552"/>
              <a:gd name="connsiteY73" fmla="*/ 552162 h 586295"/>
              <a:gd name="connsiteX74" fmla="*/ 303784 w 597552"/>
              <a:gd name="connsiteY74" fmla="*/ 554437 h 586295"/>
              <a:gd name="connsiteX75" fmla="*/ 300747 w 597552"/>
              <a:gd name="connsiteY75" fmla="*/ 555196 h 586295"/>
              <a:gd name="connsiteX76" fmla="*/ 278722 w 597552"/>
              <a:gd name="connsiteY76" fmla="*/ 555954 h 586295"/>
              <a:gd name="connsiteX77" fmla="*/ 255938 w 597552"/>
              <a:gd name="connsiteY77" fmla="*/ 555196 h 586295"/>
              <a:gd name="connsiteX78" fmla="*/ 252901 w 597552"/>
              <a:gd name="connsiteY78" fmla="*/ 554437 h 586295"/>
              <a:gd name="connsiteX79" fmla="*/ 230876 w 597552"/>
              <a:gd name="connsiteY79" fmla="*/ 551403 h 586295"/>
              <a:gd name="connsiteX80" fmla="*/ 228598 w 597552"/>
              <a:gd name="connsiteY80" fmla="*/ 551403 h 586295"/>
              <a:gd name="connsiteX81" fmla="*/ 161765 w 597552"/>
              <a:gd name="connsiteY81" fmla="*/ 530166 h 586295"/>
              <a:gd name="connsiteX82" fmla="*/ 160246 w 597552"/>
              <a:gd name="connsiteY82" fmla="*/ 529408 h 586295"/>
              <a:gd name="connsiteX83" fmla="*/ 141260 w 597552"/>
              <a:gd name="connsiteY83" fmla="*/ 519548 h 586295"/>
              <a:gd name="connsiteX84" fmla="*/ 137462 w 597552"/>
              <a:gd name="connsiteY84" fmla="*/ 517272 h 586295"/>
              <a:gd name="connsiteX85" fmla="*/ 120754 w 597552"/>
              <a:gd name="connsiteY85" fmla="*/ 506654 h 586295"/>
              <a:gd name="connsiteX86" fmla="*/ 115438 w 597552"/>
              <a:gd name="connsiteY86" fmla="*/ 503620 h 586295"/>
              <a:gd name="connsiteX87" fmla="*/ 101008 w 597552"/>
              <a:gd name="connsiteY87" fmla="*/ 492243 h 586295"/>
              <a:gd name="connsiteX88" fmla="*/ 99489 w 597552"/>
              <a:gd name="connsiteY88" fmla="*/ 490726 h 586295"/>
              <a:gd name="connsiteX89" fmla="*/ 90376 w 597552"/>
              <a:gd name="connsiteY89" fmla="*/ 483141 h 586295"/>
              <a:gd name="connsiteX90" fmla="*/ 90376 w 597552"/>
              <a:gd name="connsiteY90" fmla="*/ 482383 h 586295"/>
              <a:gd name="connsiteX91" fmla="*/ 0 w 597552"/>
              <a:gd name="connsiteY91" fmla="*/ 277598 h 586295"/>
              <a:gd name="connsiteX92" fmla="*/ 278722 w 597552"/>
              <a:gd name="connsiteY92" fmla="*/ 0 h 58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7552" h="586295">
                <a:moveTo>
                  <a:pt x="465596" y="376140"/>
                </a:moveTo>
                <a:lnTo>
                  <a:pt x="437501" y="431516"/>
                </a:lnTo>
                <a:cubicBezTo>
                  <a:pt x="435983" y="434550"/>
                  <a:pt x="432945" y="436067"/>
                  <a:pt x="429908" y="436826"/>
                </a:cubicBezTo>
                <a:lnTo>
                  <a:pt x="366885" y="445928"/>
                </a:lnTo>
                <a:lnTo>
                  <a:pt x="411684" y="488409"/>
                </a:lnTo>
                <a:cubicBezTo>
                  <a:pt x="414722" y="490684"/>
                  <a:pt x="415481" y="493719"/>
                  <a:pt x="414722" y="497511"/>
                </a:cubicBezTo>
                <a:lnTo>
                  <a:pt x="404091" y="558197"/>
                </a:lnTo>
                <a:lnTo>
                  <a:pt x="461040" y="529371"/>
                </a:lnTo>
                <a:cubicBezTo>
                  <a:pt x="462559" y="528613"/>
                  <a:pt x="464077" y="527854"/>
                  <a:pt x="465596" y="527854"/>
                </a:cubicBezTo>
                <a:cubicBezTo>
                  <a:pt x="467114" y="527854"/>
                  <a:pt x="468633" y="528613"/>
                  <a:pt x="470152" y="529371"/>
                </a:cubicBezTo>
                <a:lnTo>
                  <a:pt x="527100" y="558197"/>
                </a:lnTo>
                <a:lnTo>
                  <a:pt x="516470" y="497511"/>
                </a:lnTo>
                <a:cubicBezTo>
                  <a:pt x="515711" y="493719"/>
                  <a:pt x="517229" y="490684"/>
                  <a:pt x="519507" y="488409"/>
                </a:cubicBezTo>
                <a:lnTo>
                  <a:pt x="565066" y="445928"/>
                </a:lnTo>
                <a:lnTo>
                  <a:pt x="502043" y="436826"/>
                </a:lnTo>
                <a:cubicBezTo>
                  <a:pt x="499006" y="436067"/>
                  <a:pt x="495968" y="434550"/>
                  <a:pt x="494450" y="431516"/>
                </a:cubicBezTo>
                <a:close/>
                <a:moveTo>
                  <a:pt x="465881" y="343711"/>
                </a:moveTo>
                <a:cubicBezTo>
                  <a:pt x="469582" y="343711"/>
                  <a:pt x="473189" y="345417"/>
                  <a:pt x="474708" y="348831"/>
                </a:cubicBezTo>
                <a:lnTo>
                  <a:pt x="509636" y="417861"/>
                </a:lnTo>
                <a:lnTo>
                  <a:pt x="588605" y="428481"/>
                </a:lnTo>
                <a:cubicBezTo>
                  <a:pt x="592401" y="429240"/>
                  <a:pt x="595439" y="431516"/>
                  <a:pt x="596957" y="435308"/>
                </a:cubicBezTo>
                <a:cubicBezTo>
                  <a:pt x="598476" y="439101"/>
                  <a:pt x="596957" y="443653"/>
                  <a:pt x="593920" y="445928"/>
                </a:cubicBezTo>
                <a:lnTo>
                  <a:pt x="537731" y="499029"/>
                </a:lnTo>
                <a:lnTo>
                  <a:pt x="550639" y="574127"/>
                </a:lnTo>
                <a:cubicBezTo>
                  <a:pt x="551398" y="577920"/>
                  <a:pt x="549880" y="581713"/>
                  <a:pt x="546843" y="583989"/>
                </a:cubicBezTo>
                <a:cubicBezTo>
                  <a:pt x="545324" y="585506"/>
                  <a:pt x="543046" y="586264"/>
                  <a:pt x="540768" y="586264"/>
                </a:cubicBezTo>
                <a:cubicBezTo>
                  <a:pt x="539249" y="586264"/>
                  <a:pt x="537731" y="586264"/>
                  <a:pt x="536212" y="585506"/>
                </a:cubicBezTo>
                <a:lnTo>
                  <a:pt x="465596" y="549853"/>
                </a:lnTo>
                <a:lnTo>
                  <a:pt x="394980" y="585506"/>
                </a:lnTo>
                <a:cubicBezTo>
                  <a:pt x="391942" y="587023"/>
                  <a:pt x="388146" y="586264"/>
                  <a:pt x="385108" y="583989"/>
                </a:cubicBezTo>
                <a:cubicBezTo>
                  <a:pt x="381312" y="581713"/>
                  <a:pt x="379793" y="577920"/>
                  <a:pt x="380553" y="574127"/>
                </a:cubicBezTo>
                <a:lnTo>
                  <a:pt x="394220" y="499029"/>
                </a:lnTo>
                <a:lnTo>
                  <a:pt x="337272" y="445928"/>
                </a:lnTo>
                <a:cubicBezTo>
                  <a:pt x="334234" y="443653"/>
                  <a:pt x="333475" y="439101"/>
                  <a:pt x="334994" y="435308"/>
                </a:cubicBezTo>
                <a:cubicBezTo>
                  <a:pt x="335753" y="431516"/>
                  <a:pt x="338790" y="429240"/>
                  <a:pt x="342587" y="428481"/>
                </a:cubicBezTo>
                <a:lnTo>
                  <a:pt x="421556" y="417861"/>
                </a:lnTo>
                <a:lnTo>
                  <a:pt x="456484" y="348831"/>
                </a:lnTo>
                <a:cubicBezTo>
                  <a:pt x="458382" y="345417"/>
                  <a:pt x="462179" y="343711"/>
                  <a:pt x="465881" y="343711"/>
                </a:cubicBezTo>
                <a:close/>
                <a:moveTo>
                  <a:pt x="278722" y="0"/>
                </a:moveTo>
                <a:cubicBezTo>
                  <a:pt x="432133" y="0"/>
                  <a:pt x="556685" y="124388"/>
                  <a:pt x="556685" y="277598"/>
                </a:cubicBezTo>
                <a:cubicBezTo>
                  <a:pt x="556685" y="317796"/>
                  <a:pt x="548331" y="355720"/>
                  <a:pt x="533142" y="390609"/>
                </a:cubicBezTo>
                <a:lnTo>
                  <a:pt x="530104" y="389850"/>
                </a:lnTo>
                <a:lnTo>
                  <a:pt x="519471" y="370130"/>
                </a:lnTo>
                <a:cubicBezTo>
                  <a:pt x="530863" y="341309"/>
                  <a:pt x="536939" y="310212"/>
                  <a:pt x="536939" y="277598"/>
                </a:cubicBezTo>
                <a:cubicBezTo>
                  <a:pt x="536939" y="135765"/>
                  <a:pt x="420741" y="19720"/>
                  <a:pt x="278722" y="19720"/>
                </a:cubicBezTo>
                <a:cubicBezTo>
                  <a:pt x="135944" y="19720"/>
                  <a:pt x="20505" y="135765"/>
                  <a:pt x="20505" y="277598"/>
                </a:cubicBezTo>
                <a:cubicBezTo>
                  <a:pt x="20505" y="354203"/>
                  <a:pt x="53162" y="422464"/>
                  <a:pt x="106325" y="469489"/>
                </a:cubicBezTo>
                <a:cubicBezTo>
                  <a:pt x="108603" y="467972"/>
                  <a:pt x="110881" y="466455"/>
                  <a:pt x="113919" y="464938"/>
                </a:cubicBezTo>
                <a:lnTo>
                  <a:pt x="193663" y="420947"/>
                </a:lnTo>
                <a:cubicBezTo>
                  <a:pt x="201257" y="417155"/>
                  <a:pt x="205814" y="409570"/>
                  <a:pt x="205814" y="401227"/>
                </a:cubicBezTo>
                <a:lnTo>
                  <a:pt x="205814" y="372406"/>
                </a:lnTo>
                <a:cubicBezTo>
                  <a:pt x="198979" y="364063"/>
                  <a:pt x="182271" y="339792"/>
                  <a:pt x="173917" y="307178"/>
                </a:cubicBezTo>
                <a:cubicBezTo>
                  <a:pt x="165563" y="300352"/>
                  <a:pt x="160246" y="290492"/>
                  <a:pt x="160246" y="279115"/>
                </a:cubicBezTo>
                <a:lnTo>
                  <a:pt x="160246" y="243467"/>
                </a:lnTo>
                <a:cubicBezTo>
                  <a:pt x="160246" y="234365"/>
                  <a:pt x="164044" y="226022"/>
                  <a:pt x="169360" y="219196"/>
                </a:cubicBezTo>
                <a:lnTo>
                  <a:pt x="169360" y="172171"/>
                </a:lnTo>
                <a:cubicBezTo>
                  <a:pt x="169360" y="166862"/>
                  <a:pt x="167081" y="137282"/>
                  <a:pt x="188346" y="113011"/>
                </a:cubicBezTo>
                <a:cubicBezTo>
                  <a:pt x="207333" y="91774"/>
                  <a:pt x="237711" y="80397"/>
                  <a:pt x="278722" y="80397"/>
                </a:cubicBezTo>
                <a:cubicBezTo>
                  <a:pt x="319733" y="80397"/>
                  <a:pt x="349352" y="91774"/>
                  <a:pt x="368339" y="113011"/>
                </a:cubicBezTo>
                <a:cubicBezTo>
                  <a:pt x="389604" y="137282"/>
                  <a:pt x="388085" y="166862"/>
                  <a:pt x="387325" y="172171"/>
                </a:cubicBezTo>
                <a:lnTo>
                  <a:pt x="387325" y="219196"/>
                </a:lnTo>
                <a:cubicBezTo>
                  <a:pt x="393401" y="226022"/>
                  <a:pt x="396439" y="234365"/>
                  <a:pt x="396439" y="243467"/>
                </a:cubicBezTo>
                <a:lnTo>
                  <a:pt x="396439" y="279115"/>
                </a:lnTo>
                <a:cubicBezTo>
                  <a:pt x="396439" y="293526"/>
                  <a:pt x="388085" y="306419"/>
                  <a:pt x="375174" y="312487"/>
                </a:cubicBezTo>
                <a:cubicBezTo>
                  <a:pt x="368339" y="330690"/>
                  <a:pt x="359985" y="348135"/>
                  <a:pt x="348593" y="364063"/>
                </a:cubicBezTo>
                <a:cubicBezTo>
                  <a:pt x="346314" y="367096"/>
                  <a:pt x="344795" y="370130"/>
                  <a:pt x="342517" y="372406"/>
                </a:cubicBezTo>
                <a:lnTo>
                  <a:pt x="342517" y="398194"/>
                </a:lnTo>
                <a:lnTo>
                  <a:pt x="275684" y="407295"/>
                </a:lnTo>
                <a:cubicBezTo>
                  <a:pt x="271887" y="408054"/>
                  <a:pt x="268849" y="410329"/>
                  <a:pt x="267330" y="414121"/>
                </a:cubicBezTo>
                <a:cubicBezTo>
                  <a:pt x="266571" y="417914"/>
                  <a:pt x="267330" y="422464"/>
                  <a:pt x="270368" y="424740"/>
                </a:cubicBezTo>
                <a:lnTo>
                  <a:pt x="361504" y="510446"/>
                </a:lnTo>
                <a:lnTo>
                  <a:pt x="355428" y="545336"/>
                </a:lnTo>
                <a:cubicBezTo>
                  <a:pt x="346314" y="547611"/>
                  <a:pt x="337201" y="549886"/>
                  <a:pt x="328087" y="551403"/>
                </a:cubicBezTo>
                <a:cubicBezTo>
                  <a:pt x="327328" y="551403"/>
                  <a:pt x="326568" y="551403"/>
                  <a:pt x="325809" y="552162"/>
                </a:cubicBezTo>
                <a:cubicBezTo>
                  <a:pt x="318974" y="552920"/>
                  <a:pt x="311379" y="553679"/>
                  <a:pt x="303784" y="554437"/>
                </a:cubicBezTo>
                <a:cubicBezTo>
                  <a:pt x="303025" y="554437"/>
                  <a:pt x="302266" y="555196"/>
                  <a:pt x="300747" y="555196"/>
                </a:cubicBezTo>
                <a:cubicBezTo>
                  <a:pt x="293911" y="555196"/>
                  <a:pt x="286317" y="555954"/>
                  <a:pt x="278722" y="555954"/>
                </a:cubicBezTo>
                <a:cubicBezTo>
                  <a:pt x="271128" y="555954"/>
                  <a:pt x="263533" y="555196"/>
                  <a:pt x="255938" y="555196"/>
                </a:cubicBezTo>
                <a:cubicBezTo>
                  <a:pt x="255179" y="555196"/>
                  <a:pt x="253660" y="554437"/>
                  <a:pt x="252901" y="554437"/>
                </a:cubicBezTo>
                <a:cubicBezTo>
                  <a:pt x="245306" y="553679"/>
                  <a:pt x="238471" y="552920"/>
                  <a:pt x="230876" y="551403"/>
                </a:cubicBezTo>
                <a:cubicBezTo>
                  <a:pt x="230117" y="551403"/>
                  <a:pt x="229357" y="551403"/>
                  <a:pt x="228598" y="551403"/>
                </a:cubicBezTo>
                <a:cubicBezTo>
                  <a:pt x="205054" y="546852"/>
                  <a:pt x="183030" y="540026"/>
                  <a:pt x="161765" y="530166"/>
                </a:cubicBezTo>
                <a:cubicBezTo>
                  <a:pt x="161006" y="530166"/>
                  <a:pt x="160246" y="529408"/>
                  <a:pt x="160246" y="529408"/>
                </a:cubicBezTo>
                <a:cubicBezTo>
                  <a:pt x="153411" y="526374"/>
                  <a:pt x="147335" y="523340"/>
                  <a:pt x="141260" y="519548"/>
                </a:cubicBezTo>
                <a:cubicBezTo>
                  <a:pt x="139741" y="518789"/>
                  <a:pt x="138981" y="518031"/>
                  <a:pt x="137462" y="517272"/>
                </a:cubicBezTo>
                <a:cubicBezTo>
                  <a:pt x="131387" y="514238"/>
                  <a:pt x="126071" y="510446"/>
                  <a:pt x="120754" y="506654"/>
                </a:cubicBezTo>
                <a:cubicBezTo>
                  <a:pt x="119235" y="505895"/>
                  <a:pt x="117716" y="504378"/>
                  <a:pt x="115438" y="503620"/>
                </a:cubicBezTo>
                <a:cubicBezTo>
                  <a:pt x="110881" y="499828"/>
                  <a:pt x="105565" y="496035"/>
                  <a:pt x="101008" y="492243"/>
                </a:cubicBezTo>
                <a:cubicBezTo>
                  <a:pt x="100249" y="491485"/>
                  <a:pt x="99489" y="490726"/>
                  <a:pt x="99489" y="490726"/>
                </a:cubicBezTo>
                <a:lnTo>
                  <a:pt x="90376" y="483141"/>
                </a:lnTo>
                <a:lnTo>
                  <a:pt x="90376" y="482383"/>
                </a:lnTo>
                <a:cubicBezTo>
                  <a:pt x="34935" y="431566"/>
                  <a:pt x="0" y="358753"/>
                  <a:pt x="0" y="277598"/>
                </a:cubicBezTo>
                <a:cubicBezTo>
                  <a:pt x="0" y="124388"/>
                  <a:pt x="124552" y="0"/>
                  <a:pt x="2787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web-mark-as-favorite-star_61644"/>
          <p:cNvSpPr>
            <a:spLocks noChangeAspect="1"/>
          </p:cNvSpPr>
          <p:nvPr/>
        </p:nvSpPr>
        <p:spPr bwMode="auto">
          <a:xfrm>
            <a:off x="4250589" y="4194130"/>
            <a:ext cx="461853" cy="517610"/>
          </a:xfrm>
          <a:custGeom>
            <a:avLst/>
            <a:gdLst>
              <a:gd name="connsiteX0" fmla="*/ 271218 w 542436"/>
              <a:gd name="connsiteY0" fmla="*/ 508447 h 607921"/>
              <a:gd name="connsiteX1" fmla="*/ 232501 w 542436"/>
              <a:gd name="connsiteY1" fmla="*/ 547109 h 607921"/>
              <a:gd name="connsiteX2" fmla="*/ 271218 w 542436"/>
              <a:gd name="connsiteY2" fmla="*/ 585972 h 607921"/>
              <a:gd name="connsiteX3" fmla="*/ 309935 w 542436"/>
              <a:gd name="connsiteY3" fmla="*/ 547109 h 607921"/>
              <a:gd name="connsiteX4" fmla="*/ 271218 w 542436"/>
              <a:gd name="connsiteY4" fmla="*/ 508447 h 607921"/>
              <a:gd name="connsiteX5" fmla="*/ 481538 w 542436"/>
              <a:gd name="connsiteY5" fmla="*/ 386822 h 607921"/>
              <a:gd name="connsiteX6" fmla="*/ 442821 w 542436"/>
              <a:gd name="connsiteY6" fmla="*/ 425686 h 607921"/>
              <a:gd name="connsiteX7" fmla="*/ 481538 w 542436"/>
              <a:gd name="connsiteY7" fmla="*/ 464348 h 607921"/>
              <a:gd name="connsiteX8" fmla="*/ 520255 w 542436"/>
              <a:gd name="connsiteY8" fmla="*/ 425686 h 607921"/>
              <a:gd name="connsiteX9" fmla="*/ 481538 w 542436"/>
              <a:gd name="connsiteY9" fmla="*/ 386822 h 607921"/>
              <a:gd name="connsiteX10" fmla="*/ 60898 w 542436"/>
              <a:gd name="connsiteY10" fmla="*/ 386822 h 607921"/>
              <a:gd name="connsiteX11" fmla="*/ 21980 w 542436"/>
              <a:gd name="connsiteY11" fmla="*/ 425686 h 607921"/>
              <a:gd name="connsiteX12" fmla="*/ 60898 w 542436"/>
              <a:gd name="connsiteY12" fmla="*/ 464348 h 607921"/>
              <a:gd name="connsiteX13" fmla="*/ 99615 w 542436"/>
              <a:gd name="connsiteY13" fmla="*/ 425686 h 607921"/>
              <a:gd name="connsiteX14" fmla="*/ 60898 w 542436"/>
              <a:gd name="connsiteY14" fmla="*/ 386822 h 607921"/>
              <a:gd name="connsiteX15" fmla="*/ 271213 w 542436"/>
              <a:gd name="connsiteY15" fmla="*/ 243236 h 607921"/>
              <a:gd name="connsiteX16" fmla="*/ 210310 w 542436"/>
              <a:gd name="connsiteY16" fmla="*/ 304061 h 607921"/>
              <a:gd name="connsiteX17" fmla="*/ 271213 w 542436"/>
              <a:gd name="connsiteY17" fmla="*/ 364886 h 607921"/>
              <a:gd name="connsiteX18" fmla="*/ 332116 w 542436"/>
              <a:gd name="connsiteY18" fmla="*/ 304061 h 607921"/>
              <a:gd name="connsiteX19" fmla="*/ 271213 w 542436"/>
              <a:gd name="connsiteY19" fmla="*/ 243236 h 607921"/>
              <a:gd name="connsiteX20" fmla="*/ 271213 w 542436"/>
              <a:gd name="connsiteY20" fmla="*/ 221081 h 607921"/>
              <a:gd name="connsiteX21" fmla="*/ 354097 w 542436"/>
              <a:gd name="connsiteY21" fmla="*/ 304061 h 607921"/>
              <a:gd name="connsiteX22" fmla="*/ 271213 w 542436"/>
              <a:gd name="connsiteY22" fmla="*/ 386839 h 607921"/>
              <a:gd name="connsiteX23" fmla="*/ 188127 w 542436"/>
              <a:gd name="connsiteY23" fmla="*/ 304061 h 607921"/>
              <a:gd name="connsiteX24" fmla="*/ 271213 w 542436"/>
              <a:gd name="connsiteY24" fmla="*/ 221081 h 607921"/>
              <a:gd name="connsiteX25" fmla="*/ 481538 w 542436"/>
              <a:gd name="connsiteY25" fmla="*/ 143775 h 607921"/>
              <a:gd name="connsiteX26" fmla="*/ 442821 w 542436"/>
              <a:gd name="connsiteY26" fmla="*/ 182437 h 607921"/>
              <a:gd name="connsiteX27" fmla="*/ 481538 w 542436"/>
              <a:gd name="connsiteY27" fmla="*/ 221099 h 607921"/>
              <a:gd name="connsiteX28" fmla="*/ 520255 w 542436"/>
              <a:gd name="connsiteY28" fmla="*/ 182437 h 607921"/>
              <a:gd name="connsiteX29" fmla="*/ 481538 w 542436"/>
              <a:gd name="connsiteY29" fmla="*/ 143775 h 607921"/>
              <a:gd name="connsiteX30" fmla="*/ 60898 w 542436"/>
              <a:gd name="connsiteY30" fmla="*/ 143775 h 607921"/>
              <a:gd name="connsiteX31" fmla="*/ 21980 w 542436"/>
              <a:gd name="connsiteY31" fmla="*/ 182437 h 607921"/>
              <a:gd name="connsiteX32" fmla="*/ 60898 w 542436"/>
              <a:gd name="connsiteY32" fmla="*/ 221099 h 607921"/>
              <a:gd name="connsiteX33" fmla="*/ 99615 w 542436"/>
              <a:gd name="connsiteY33" fmla="*/ 182437 h 607921"/>
              <a:gd name="connsiteX34" fmla="*/ 60898 w 542436"/>
              <a:gd name="connsiteY34" fmla="*/ 143775 h 607921"/>
              <a:gd name="connsiteX35" fmla="*/ 320824 w 542436"/>
              <a:gd name="connsiteY35" fmla="*/ 95850 h 607921"/>
              <a:gd name="connsiteX36" fmla="*/ 271218 w 542436"/>
              <a:gd name="connsiteY36" fmla="*/ 121624 h 607921"/>
              <a:gd name="connsiteX37" fmla="*/ 222217 w 542436"/>
              <a:gd name="connsiteY37" fmla="*/ 96655 h 607921"/>
              <a:gd name="connsiteX38" fmla="*/ 116150 w 542436"/>
              <a:gd name="connsiteY38" fmla="*/ 157467 h 607921"/>
              <a:gd name="connsiteX39" fmla="*/ 121796 w 542436"/>
              <a:gd name="connsiteY39" fmla="*/ 182437 h 607921"/>
              <a:gd name="connsiteX40" fmla="*/ 66544 w 542436"/>
              <a:gd name="connsiteY40" fmla="*/ 242846 h 607921"/>
              <a:gd name="connsiteX41" fmla="*/ 66544 w 542436"/>
              <a:gd name="connsiteY41" fmla="*/ 365075 h 607921"/>
              <a:gd name="connsiteX42" fmla="*/ 121796 w 542436"/>
              <a:gd name="connsiteY42" fmla="*/ 425686 h 607921"/>
              <a:gd name="connsiteX43" fmla="*/ 115948 w 542436"/>
              <a:gd name="connsiteY43" fmla="*/ 451259 h 607921"/>
              <a:gd name="connsiteX44" fmla="*/ 172007 w 542436"/>
              <a:gd name="connsiteY44" fmla="*/ 483679 h 607921"/>
              <a:gd name="connsiteX45" fmla="*/ 221411 w 542436"/>
              <a:gd name="connsiteY45" fmla="*/ 512273 h 607921"/>
              <a:gd name="connsiteX46" fmla="*/ 271218 w 542436"/>
              <a:gd name="connsiteY46" fmla="*/ 486297 h 607921"/>
              <a:gd name="connsiteX47" fmla="*/ 320420 w 542436"/>
              <a:gd name="connsiteY47" fmla="*/ 511669 h 607921"/>
              <a:gd name="connsiteX48" fmla="*/ 376277 w 542436"/>
              <a:gd name="connsiteY48" fmla="*/ 479450 h 607921"/>
              <a:gd name="connsiteX49" fmla="*/ 426286 w 542436"/>
              <a:gd name="connsiteY49" fmla="*/ 450856 h 607921"/>
              <a:gd name="connsiteX50" fmla="*/ 420640 w 542436"/>
              <a:gd name="connsiteY50" fmla="*/ 425686 h 607921"/>
              <a:gd name="connsiteX51" fmla="*/ 475690 w 542436"/>
              <a:gd name="connsiteY51" fmla="*/ 365075 h 607921"/>
              <a:gd name="connsiteX52" fmla="*/ 475690 w 542436"/>
              <a:gd name="connsiteY52" fmla="*/ 242846 h 607921"/>
              <a:gd name="connsiteX53" fmla="*/ 420640 w 542436"/>
              <a:gd name="connsiteY53" fmla="*/ 182437 h 607921"/>
              <a:gd name="connsiteX54" fmla="*/ 426085 w 542436"/>
              <a:gd name="connsiteY54" fmla="*/ 157467 h 607921"/>
              <a:gd name="connsiteX55" fmla="*/ 372043 w 542436"/>
              <a:gd name="connsiteY55" fmla="*/ 125652 h 607921"/>
              <a:gd name="connsiteX56" fmla="*/ 320824 w 542436"/>
              <a:gd name="connsiteY56" fmla="*/ 95850 h 607921"/>
              <a:gd name="connsiteX57" fmla="*/ 271218 w 542436"/>
              <a:gd name="connsiteY57" fmla="*/ 22150 h 607921"/>
              <a:gd name="connsiteX58" fmla="*/ 232501 w 542436"/>
              <a:gd name="connsiteY58" fmla="*/ 60812 h 607921"/>
              <a:gd name="connsiteX59" fmla="*/ 271218 w 542436"/>
              <a:gd name="connsiteY59" fmla="*/ 99474 h 607921"/>
              <a:gd name="connsiteX60" fmla="*/ 309935 w 542436"/>
              <a:gd name="connsiteY60" fmla="*/ 60812 h 607921"/>
              <a:gd name="connsiteX61" fmla="*/ 271218 w 542436"/>
              <a:gd name="connsiteY61" fmla="*/ 22150 h 607921"/>
              <a:gd name="connsiteX62" fmla="*/ 271218 w 542436"/>
              <a:gd name="connsiteY62" fmla="*/ 0 h 607921"/>
              <a:gd name="connsiteX63" fmla="*/ 332116 w 542436"/>
              <a:gd name="connsiteY63" fmla="*/ 60812 h 607921"/>
              <a:gd name="connsiteX64" fmla="*/ 330100 w 542436"/>
              <a:gd name="connsiteY64" fmla="*/ 75512 h 607921"/>
              <a:gd name="connsiteX65" fmla="*/ 383133 w 542436"/>
              <a:gd name="connsiteY65" fmla="*/ 106723 h 607921"/>
              <a:gd name="connsiteX66" fmla="*/ 438587 w 542436"/>
              <a:gd name="connsiteY66" fmla="*/ 139143 h 607921"/>
              <a:gd name="connsiteX67" fmla="*/ 481538 w 542436"/>
              <a:gd name="connsiteY67" fmla="*/ 121624 h 607921"/>
              <a:gd name="connsiteX68" fmla="*/ 542436 w 542436"/>
              <a:gd name="connsiteY68" fmla="*/ 182437 h 607921"/>
              <a:gd name="connsiteX69" fmla="*/ 497872 w 542436"/>
              <a:gd name="connsiteY69" fmla="*/ 240833 h 607921"/>
              <a:gd name="connsiteX70" fmla="*/ 497872 w 542436"/>
              <a:gd name="connsiteY70" fmla="*/ 366283 h 607921"/>
              <a:gd name="connsiteX71" fmla="*/ 497670 w 542436"/>
              <a:gd name="connsiteY71" fmla="*/ 367088 h 607921"/>
              <a:gd name="connsiteX72" fmla="*/ 542436 w 542436"/>
              <a:gd name="connsiteY72" fmla="*/ 425686 h 607921"/>
              <a:gd name="connsiteX73" fmla="*/ 481538 w 542436"/>
              <a:gd name="connsiteY73" fmla="*/ 486297 h 607921"/>
              <a:gd name="connsiteX74" fmla="*/ 438990 w 542436"/>
              <a:gd name="connsiteY74" fmla="*/ 468979 h 607921"/>
              <a:gd name="connsiteX75" fmla="*/ 387368 w 542436"/>
              <a:gd name="connsiteY75" fmla="*/ 498781 h 607921"/>
              <a:gd name="connsiteX76" fmla="*/ 329898 w 542436"/>
              <a:gd name="connsiteY76" fmla="*/ 531604 h 607921"/>
              <a:gd name="connsiteX77" fmla="*/ 332116 w 542436"/>
              <a:gd name="connsiteY77" fmla="*/ 547109 h 607921"/>
              <a:gd name="connsiteX78" fmla="*/ 271218 w 542436"/>
              <a:gd name="connsiteY78" fmla="*/ 607921 h 607921"/>
              <a:gd name="connsiteX79" fmla="*/ 210320 w 542436"/>
              <a:gd name="connsiteY79" fmla="*/ 547109 h 607921"/>
              <a:gd name="connsiteX80" fmla="*/ 212135 w 542436"/>
              <a:gd name="connsiteY80" fmla="*/ 532409 h 607921"/>
              <a:gd name="connsiteX81" fmla="*/ 160916 w 542436"/>
              <a:gd name="connsiteY81" fmla="*/ 502808 h 607921"/>
              <a:gd name="connsiteX82" fmla="*/ 103043 w 542436"/>
              <a:gd name="connsiteY82" fmla="*/ 469181 h 607921"/>
              <a:gd name="connsiteX83" fmla="*/ 60898 w 542436"/>
              <a:gd name="connsiteY83" fmla="*/ 486297 h 607921"/>
              <a:gd name="connsiteX84" fmla="*/ 0 w 542436"/>
              <a:gd name="connsiteY84" fmla="*/ 425686 h 607921"/>
              <a:gd name="connsiteX85" fmla="*/ 44564 w 542436"/>
              <a:gd name="connsiteY85" fmla="*/ 367088 h 607921"/>
              <a:gd name="connsiteX86" fmla="*/ 44363 w 542436"/>
              <a:gd name="connsiteY86" fmla="*/ 366082 h 607921"/>
              <a:gd name="connsiteX87" fmla="*/ 44363 w 542436"/>
              <a:gd name="connsiteY87" fmla="*/ 240833 h 607921"/>
              <a:gd name="connsiteX88" fmla="*/ 0 w 542436"/>
              <a:gd name="connsiteY88" fmla="*/ 182437 h 607921"/>
              <a:gd name="connsiteX89" fmla="*/ 60898 w 542436"/>
              <a:gd name="connsiteY89" fmla="*/ 121624 h 607921"/>
              <a:gd name="connsiteX90" fmla="*/ 103648 w 542436"/>
              <a:gd name="connsiteY90" fmla="*/ 139143 h 607921"/>
              <a:gd name="connsiteX91" fmla="*/ 212538 w 542436"/>
              <a:gd name="connsiteY91" fmla="*/ 76720 h 607921"/>
              <a:gd name="connsiteX92" fmla="*/ 210320 w 542436"/>
              <a:gd name="connsiteY92" fmla="*/ 60812 h 607921"/>
              <a:gd name="connsiteX93" fmla="*/ 271218 w 542436"/>
              <a:gd name="connsiteY93" fmla="*/ 0 h 60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542436" h="607921">
                <a:moveTo>
                  <a:pt x="271218" y="508447"/>
                </a:moveTo>
                <a:cubicBezTo>
                  <a:pt x="249843" y="508447"/>
                  <a:pt x="232501" y="525764"/>
                  <a:pt x="232501" y="547109"/>
                </a:cubicBezTo>
                <a:cubicBezTo>
                  <a:pt x="232501" y="568453"/>
                  <a:pt x="249843" y="585972"/>
                  <a:pt x="271218" y="585972"/>
                </a:cubicBezTo>
                <a:cubicBezTo>
                  <a:pt x="292593" y="585972"/>
                  <a:pt x="309935" y="568453"/>
                  <a:pt x="309935" y="547109"/>
                </a:cubicBezTo>
                <a:cubicBezTo>
                  <a:pt x="309935" y="525764"/>
                  <a:pt x="292593" y="508447"/>
                  <a:pt x="271218" y="508447"/>
                </a:cubicBezTo>
                <a:close/>
                <a:moveTo>
                  <a:pt x="481538" y="386822"/>
                </a:moveTo>
                <a:cubicBezTo>
                  <a:pt x="460163" y="386822"/>
                  <a:pt x="442821" y="404341"/>
                  <a:pt x="442821" y="425686"/>
                </a:cubicBezTo>
                <a:cubicBezTo>
                  <a:pt x="442821" y="446829"/>
                  <a:pt x="460163" y="464348"/>
                  <a:pt x="481538" y="464348"/>
                </a:cubicBezTo>
                <a:cubicBezTo>
                  <a:pt x="502913" y="464348"/>
                  <a:pt x="520255" y="446829"/>
                  <a:pt x="520255" y="425686"/>
                </a:cubicBezTo>
                <a:cubicBezTo>
                  <a:pt x="520255" y="404341"/>
                  <a:pt x="502913" y="386822"/>
                  <a:pt x="481538" y="386822"/>
                </a:cubicBezTo>
                <a:close/>
                <a:moveTo>
                  <a:pt x="60898" y="386822"/>
                </a:moveTo>
                <a:cubicBezTo>
                  <a:pt x="39523" y="386822"/>
                  <a:pt x="21980" y="404341"/>
                  <a:pt x="21980" y="425686"/>
                </a:cubicBezTo>
                <a:cubicBezTo>
                  <a:pt x="21980" y="446829"/>
                  <a:pt x="39523" y="464348"/>
                  <a:pt x="60898" y="464348"/>
                </a:cubicBezTo>
                <a:cubicBezTo>
                  <a:pt x="82273" y="464348"/>
                  <a:pt x="99615" y="446829"/>
                  <a:pt x="99615" y="425686"/>
                </a:cubicBezTo>
                <a:cubicBezTo>
                  <a:pt x="99615" y="404341"/>
                  <a:pt x="82273" y="386822"/>
                  <a:pt x="60898" y="386822"/>
                </a:cubicBezTo>
                <a:close/>
                <a:moveTo>
                  <a:pt x="271213" y="243236"/>
                </a:moveTo>
                <a:cubicBezTo>
                  <a:pt x="237535" y="243236"/>
                  <a:pt x="210310" y="270426"/>
                  <a:pt x="210310" y="304061"/>
                </a:cubicBezTo>
                <a:cubicBezTo>
                  <a:pt x="210310" y="337494"/>
                  <a:pt x="237535" y="364886"/>
                  <a:pt x="271213" y="364886"/>
                </a:cubicBezTo>
                <a:cubicBezTo>
                  <a:pt x="304689" y="364886"/>
                  <a:pt x="332116" y="337494"/>
                  <a:pt x="332116" y="304061"/>
                </a:cubicBezTo>
                <a:cubicBezTo>
                  <a:pt x="332116" y="270426"/>
                  <a:pt x="304689" y="243236"/>
                  <a:pt x="271213" y="243236"/>
                </a:cubicBezTo>
                <a:close/>
                <a:moveTo>
                  <a:pt x="271213" y="221081"/>
                </a:moveTo>
                <a:cubicBezTo>
                  <a:pt x="316991" y="221081"/>
                  <a:pt x="354097" y="258341"/>
                  <a:pt x="354097" y="304061"/>
                </a:cubicBezTo>
                <a:cubicBezTo>
                  <a:pt x="354097" y="349780"/>
                  <a:pt x="316991" y="386839"/>
                  <a:pt x="271213" y="386839"/>
                </a:cubicBezTo>
                <a:cubicBezTo>
                  <a:pt x="225435" y="386839"/>
                  <a:pt x="188127" y="349780"/>
                  <a:pt x="188127" y="304061"/>
                </a:cubicBezTo>
                <a:cubicBezTo>
                  <a:pt x="188127" y="258341"/>
                  <a:pt x="225435" y="221081"/>
                  <a:pt x="271213" y="221081"/>
                </a:cubicBezTo>
                <a:close/>
                <a:moveTo>
                  <a:pt x="481538" y="143775"/>
                </a:moveTo>
                <a:cubicBezTo>
                  <a:pt x="460163" y="143775"/>
                  <a:pt x="442821" y="161092"/>
                  <a:pt x="442821" y="182437"/>
                </a:cubicBezTo>
                <a:cubicBezTo>
                  <a:pt x="442821" y="203781"/>
                  <a:pt x="460163" y="221099"/>
                  <a:pt x="481538" y="221099"/>
                </a:cubicBezTo>
                <a:cubicBezTo>
                  <a:pt x="502913" y="221099"/>
                  <a:pt x="520255" y="203781"/>
                  <a:pt x="520255" y="182437"/>
                </a:cubicBezTo>
                <a:cubicBezTo>
                  <a:pt x="520255" y="161092"/>
                  <a:pt x="502913" y="143775"/>
                  <a:pt x="481538" y="143775"/>
                </a:cubicBezTo>
                <a:close/>
                <a:moveTo>
                  <a:pt x="60898" y="143775"/>
                </a:moveTo>
                <a:cubicBezTo>
                  <a:pt x="39523" y="143775"/>
                  <a:pt x="21980" y="161092"/>
                  <a:pt x="21980" y="182437"/>
                </a:cubicBezTo>
                <a:cubicBezTo>
                  <a:pt x="21980" y="203781"/>
                  <a:pt x="39523" y="221099"/>
                  <a:pt x="60898" y="221099"/>
                </a:cubicBezTo>
                <a:cubicBezTo>
                  <a:pt x="82273" y="221099"/>
                  <a:pt x="99615" y="203781"/>
                  <a:pt x="99615" y="182437"/>
                </a:cubicBezTo>
                <a:cubicBezTo>
                  <a:pt x="99615" y="161092"/>
                  <a:pt x="82273" y="143775"/>
                  <a:pt x="60898" y="143775"/>
                </a:cubicBezTo>
                <a:close/>
                <a:moveTo>
                  <a:pt x="320824" y="95850"/>
                </a:moveTo>
                <a:cubicBezTo>
                  <a:pt x="309733" y="111355"/>
                  <a:pt x="291585" y="121624"/>
                  <a:pt x="271218" y="121624"/>
                </a:cubicBezTo>
                <a:cubicBezTo>
                  <a:pt x="251053" y="121624"/>
                  <a:pt x="233308" y="111758"/>
                  <a:pt x="222217" y="96655"/>
                </a:cubicBezTo>
                <a:lnTo>
                  <a:pt x="116150" y="157467"/>
                </a:lnTo>
                <a:cubicBezTo>
                  <a:pt x="119780" y="165119"/>
                  <a:pt x="121796" y="173375"/>
                  <a:pt x="121796" y="182437"/>
                </a:cubicBezTo>
                <a:cubicBezTo>
                  <a:pt x="121796" y="214051"/>
                  <a:pt x="97397" y="240027"/>
                  <a:pt x="66544" y="242846"/>
                </a:cubicBezTo>
                <a:lnTo>
                  <a:pt x="66544" y="365075"/>
                </a:lnTo>
                <a:cubicBezTo>
                  <a:pt x="97397" y="367894"/>
                  <a:pt x="121796" y="394071"/>
                  <a:pt x="121796" y="425686"/>
                </a:cubicBezTo>
                <a:cubicBezTo>
                  <a:pt x="121796" y="434747"/>
                  <a:pt x="119578" y="443406"/>
                  <a:pt x="115948" y="451259"/>
                </a:cubicBezTo>
                <a:cubicBezTo>
                  <a:pt x="133895" y="461529"/>
                  <a:pt x="153052" y="472604"/>
                  <a:pt x="172007" y="483679"/>
                </a:cubicBezTo>
                <a:cubicBezTo>
                  <a:pt x="189348" y="493747"/>
                  <a:pt x="206287" y="503614"/>
                  <a:pt x="221411" y="512273"/>
                </a:cubicBezTo>
                <a:cubicBezTo>
                  <a:pt x="232501" y="496566"/>
                  <a:pt x="250650" y="486297"/>
                  <a:pt x="271218" y="486297"/>
                </a:cubicBezTo>
                <a:cubicBezTo>
                  <a:pt x="291383" y="486297"/>
                  <a:pt x="309330" y="496365"/>
                  <a:pt x="320420" y="511669"/>
                </a:cubicBezTo>
                <a:cubicBezTo>
                  <a:pt x="337964" y="501399"/>
                  <a:pt x="357322" y="490324"/>
                  <a:pt x="376277" y="479450"/>
                </a:cubicBezTo>
                <a:cubicBezTo>
                  <a:pt x="394022" y="469382"/>
                  <a:pt x="411364" y="459515"/>
                  <a:pt x="426286" y="450856"/>
                </a:cubicBezTo>
                <a:cubicBezTo>
                  <a:pt x="422656" y="443204"/>
                  <a:pt x="420640" y="434546"/>
                  <a:pt x="420640" y="425686"/>
                </a:cubicBezTo>
                <a:cubicBezTo>
                  <a:pt x="420640" y="394071"/>
                  <a:pt x="444838" y="367894"/>
                  <a:pt x="475690" y="365075"/>
                </a:cubicBezTo>
                <a:lnTo>
                  <a:pt x="475690" y="242846"/>
                </a:lnTo>
                <a:cubicBezTo>
                  <a:pt x="444838" y="240027"/>
                  <a:pt x="420640" y="214051"/>
                  <a:pt x="420640" y="182437"/>
                </a:cubicBezTo>
                <a:cubicBezTo>
                  <a:pt x="420640" y="173577"/>
                  <a:pt x="422656" y="165119"/>
                  <a:pt x="426085" y="157467"/>
                </a:cubicBezTo>
                <a:cubicBezTo>
                  <a:pt x="408743" y="147399"/>
                  <a:pt x="390191" y="136525"/>
                  <a:pt x="372043" y="125652"/>
                </a:cubicBezTo>
                <a:cubicBezTo>
                  <a:pt x="353894" y="114979"/>
                  <a:pt x="336351" y="104710"/>
                  <a:pt x="320824" y="95850"/>
                </a:cubicBezTo>
                <a:close/>
                <a:moveTo>
                  <a:pt x="271218" y="22150"/>
                </a:moveTo>
                <a:cubicBezTo>
                  <a:pt x="249843" y="22150"/>
                  <a:pt x="232501" y="39468"/>
                  <a:pt x="232501" y="60812"/>
                </a:cubicBezTo>
                <a:cubicBezTo>
                  <a:pt x="232501" y="82157"/>
                  <a:pt x="249843" y="99474"/>
                  <a:pt x="271218" y="99474"/>
                </a:cubicBezTo>
                <a:cubicBezTo>
                  <a:pt x="292593" y="99474"/>
                  <a:pt x="309935" y="82157"/>
                  <a:pt x="309935" y="60812"/>
                </a:cubicBezTo>
                <a:cubicBezTo>
                  <a:pt x="309935" y="39468"/>
                  <a:pt x="292593" y="22150"/>
                  <a:pt x="271218" y="22150"/>
                </a:cubicBezTo>
                <a:close/>
                <a:moveTo>
                  <a:pt x="271218" y="0"/>
                </a:moveTo>
                <a:cubicBezTo>
                  <a:pt x="304692" y="0"/>
                  <a:pt x="332116" y="27184"/>
                  <a:pt x="332116" y="60812"/>
                </a:cubicBezTo>
                <a:cubicBezTo>
                  <a:pt x="332116" y="65846"/>
                  <a:pt x="331309" y="70880"/>
                  <a:pt x="330100" y="75512"/>
                </a:cubicBezTo>
                <a:cubicBezTo>
                  <a:pt x="346030" y="84775"/>
                  <a:pt x="364380" y="95648"/>
                  <a:pt x="383133" y="106723"/>
                </a:cubicBezTo>
                <a:cubicBezTo>
                  <a:pt x="401887" y="117799"/>
                  <a:pt x="420842" y="128874"/>
                  <a:pt x="438587" y="139143"/>
                </a:cubicBezTo>
                <a:cubicBezTo>
                  <a:pt x="449677" y="128270"/>
                  <a:pt x="464801" y="121624"/>
                  <a:pt x="481538" y="121624"/>
                </a:cubicBezTo>
                <a:cubicBezTo>
                  <a:pt x="515012" y="121624"/>
                  <a:pt x="542436" y="148809"/>
                  <a:pt x="542436" y="182437"/>
                </a:cubicBezTo>
                <a:cubicBezTo>
                  <a:pt x="542436" y="210225"/>
                  <a:pt x="523481" y="233785"/>
                  <a:pt x="497872" y="240833"/>
                </a:cubicBezTo>
                <a:lnTo>
                  <a:pt x="497872" y="366283"/>
                </a:lnTo>
                <a:cubicBezTo>
                  <a:pt x="497872" y="366484"/>
                  <a:pt x="497872" y="366686"/>
                  <a:pt x="497670" y="367088"/>
                </a:cubicBezTo>
                <a:cubicBezTo>
                  <a:pt x="523481" y="374136"/>
                  <a:pt x="542436" y="397696"/>
                  <a:pt x="542436" y="425686"/>
                </a:cubicBezTo>
                <a:cubicBezTo>
                  <a:pt x="542436" y="459112"/>
                  <a:pt x="515012" y="486297"/>
                  <a:pt x="481538" y="486297"/>
                </a:cubicBezTo>
                <a:cubicBezTo>
                  <a:pt x="465003" y="486297"/>
                  <a:pt x="450081" y="479853"/>
                  <a:pt x="438990" y="468979"/>
                </a:cubicBezTo>
                <a:cubicBezTo>
                  <a:pt x="423665" y="477839"/>
                  <a:pt x="405920" y="488109"/>
                  <a:pt x="387368" y="498781"/>
                </a:cubicBezTo>
                <a:cubicBezTo>
                  <a:pt x="367808" y="509856"/>
                  <a:pt x="347845" y="521334"/>
                  <a:pt x="329898" y="531604"/>
                </a:cubicBezTo>
                <a:cubicBezTo>
                  <a:pt x="331309" y="536638"/>
                  <a:pt x="332116" y="541873"/>
                  <a:pt x="332116" y="547109"/>
                </a:cubicBezTo>
                <a:cubicBezTo>
                  <a:pt x="332116" y="580737"/>
                  <a:pt x="304692" y="607921"/>
                  <a:pt x="271218" y="607921"/>
                </a:cubicBezTo>
                <a:cubicBezTo>
                  <a:pt x="237543" y="607921"/>
                  <a:pt x="210320" y="580737"/>
                  <a:pt x="210320" y="547109"/>
                </a:cubicBezTo>
                <a:cubicBezTo>
                  <a:pt x="210320" y="542075"/>
                  <a:pt x="210925" y="537242"/>
                  <a:pt x="212135" y="532409"/>
                </a:cubicBezTo>
                <a:cubicBezTo>
                  <a:pt x="196608" y="523549"/>
                  <a:pt x="179064" y="513279"/>
                  <a:pt x="160916" y="502808"/>
                </a:cubicBezTo>
                <a:cubicBezTo>
                  <a:pt x="141356" y="491331"/>
                  <a:pt x="121393" y="479853"/>
                  <a:pt x="103043" y="469181"/>
                </a:cubicBezTo>
                <a:cubicBezTo>
                  <a:pt x="92154" y="479853"/>
                  <a:pt x="77232" y="486297"/>
                  <a:pt x="60898" y="486297"/>
                </a:cubicBezTo>
                <a:cubicBezTo>
                  <a:pt x="27223" y="486297"/>
                  <a:pt x="0" y="459112"/>
                  <a:pt x="0" y="425686"/>
                </a:cubicBezTo>
                <a:cubicBezTo>
                  <a:pt x="0" y="397696"/>
                  <a:pt x="18955" y="374136"/>
                  <a:pt x="44564" y="367088"/>
                </a:cubicBezTo>
                <a:cubicBezTo>
                  <a:pt x="44564" y="366686"/>
                  <a:pt x="44363" y="366484"/>
                  <a:pt x="44363" y="366082"/>
                </a:cubicBezTo>
                <a:lnTo>
                  <a:pt x="44363" y="240833"/>
                </a:lnTo>
                <a:cubicBezTo>
                  <a:pt x="18753" y="233785"/>
                  <a:pt x="0" y="210225"/>
                  <a:pt x="0" y="182437"/>
                </a:cubicBezTo>
                <a:cubicBezTo>
                  <a:pt x="0" y="148809"/>
                  <a:pt x="27223" y="121624"/>
                  <a:pt x="60898" y="121624"/>
                </a:cubicBezTo>
                <a:cubicBezTo>
                  <a:pt x="77433" y="121624"/>
                  <a:pt x="92557" y="128270"/>
                  <a:pt x="103648" y="139143"/>
                </a:cubicBezTo>
                <a:lnTo>
                  <a:pt x="212538" y="76720"/>
                </a:lnTo>
                <a:cubicBezTo>
                  <a:pt x="211127" y="71686"/>
                  <a:pt x="210320" y="66249"/>
                  <a:pt x="210320" y="60812"/>
                </a:cubicBezTo>
                <a:cubicBezTo>
                  <a:pt x="210320" y="27184"/>
                  <a:pt x="237543" y="0"/>
                  <a:pt x="2712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485277" y="2379697"/>
            <a:ext cx="3440071" cy="975869"/>
            <a:chOff x="2826842" y="2270154"/>
            <a:chExt cx="3440071" cy="975869"/>
          </a:xfrm>
        </p:grpSpPr>
        <p:sp>
          <p:nvSpPr>
            <p:cNvPr id="15" name="矩形 14"/>
            <p:cNvSpPr/>
            <p:nvPr/>
          </p:nvSpPr>
          <p:spPr>
            <a:xfrm>
              <a:off x="2826842" y="2619377"/>
              <a:ext cx="3440071" cy="626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826842" y="2270154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485277" y="4573930"/>
            <a:ext cx="3440071" cy="975869"/>
            <a:chOff x="2826842" y="2270154"/>
            <a:chExt cx="3440071" cy="975869"/>
          </a:xfrm>
        </p:grpSpPr>
        <p:sp>
          <p:nvSpPr>
            <p:cNvPr id="18" name="矩形 17"/>
            <p:cNvSpPr/>
            <p:nvPr/>
          </p:nvSpPr>
          <p:spPr>
            <a:xfrm>
              <a:off x="2826842" y="2619377"/>
              <a:ext cx="3440071" cy="626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826842" y="2270154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50117" y="2302089"/>
            <a:ext cx="3952118" cy="1016605"/>
            <a:chOff x="2826842" y="2229418"/>
            <a:chExt cx="3952118" cy="1016605"/>
          </a:xfrm>
        </p:grpSpPr>
        <p:sp>
          <p:nvSpPr>
            <p:cNvPr id="21" name="矩形 20"/>
            <p:cNvSpPr/>
            <p:nvPr/>
          </p:nvSpPr>
          <p:spPr>
            <a:xfrm>
              <a:off x="2826842" y="2619377"/>
              <a:ext cx="3440071" cy="626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707532" y="2229418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0117" y="4452935"/>
            <a:ext cx="3952118" cy="1016605"/>
            <a:chOff x="2826842" y="2229418"/>
            <a:chExt cx="3952118" cy="1016605"/>
          </a:xfrm>
        </p:grpSpPr>
        <p:sp>
          <p:nvSpPr>
            <p:cNvPr id="24" name="矩形 23"/>
            <p:cNvSpPr/>
            <p:nvPr/>
          </p:nvSpPr>
          <p:spPr>
            <a:xfrm>
              <a:off x="2826842" y="2619377"/>
              <a:ext cx="3440071" cy="626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标题数字等都可以通过点击和重新输入进行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更改。文字数字大小颜色等参考此模板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707532" y="2229418"/>
              <a:ext cx="2071428" cy="4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添加标题文本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1504</Words>
  <Application>Microsoft Office PowerPoint</Application>
  <PresentationFormat>宽屏</PresentationFormat>
  <Paragraphs>134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等线 Light</vt:lpstr>
      <vt:lpstr>方正兰亭超细黑简体</vt:lpstr>
      <vt:lpstr>汉仪大圣体简</vt:lpstr>
      <vt:lpstr>微软雅黑 Light</vt:lpstr>
      <vt:lpstr>Arial</vt:lpstr>
      <vt:lpstr>Century Gothic</vt:lpstr>
      <vt:lpstr>Impact</vt:lpstr>
      <vt:lpstr>Lao UI</vt:lpstr>
      <vt:lpstr>Prestige Elite Std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108</cp:revision>
  <dcterms:created xsi:type="dcterms:W3CDTF">2019-05-20T06:07:00Z</dcterms:created>
  <dcterms:modified xsi:type="dcterms:W3CDTF">2021-04-12T06:57:09Z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