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383" r:id="rId12"/>
    <p:sldId id="268" r:id="rId13"/>
    <p:sldId id="269" r:id="rId14"/>
    <p:sldId id="261" r:id="rId15"/>
    <p:sldId id="388" r:id="rId16"/>
    <p:sldId id="271" r:id="rId17"/>
    <p:sldId id="272" r:id="rId18"/>
    <p:sldId id="387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E9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自定义版式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6A62B3D-B6BD-427B-BB26-F18B84B1A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72C31BE0-3F7D-4DD5-B330-4AA091C0A378}"/>
              </a:ext>
            </a:extLst>
          </p:cNvPr>
          <p:cNvSpPr txBox="1"/>
          <p:nvPr/>
        </p:nvSpPr>
        <p:spPr>
          <a:xfrm>
            <a:off x="3009519" y="1101503"/>
            <a:ext cx="6172959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文悦古典明朝体 (非商业使用) W5" pitchFamily="50" charset="-122"/>
                <a:ea typeface="文悦古典明朝体 (非商业使用) W5" pitchFamily="50" charset="-122"/>
              </a:rPr>
              <a:t>不忘初心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ADAF8E-B303-4D27-912C-5B83A164551D}"/>
              </a:ext>
            </a:extLst>
          </p:cNvPr>
          <p:cNvSpPr/>
          <p:nvPr/>
        </p:nvSpPr>
        <p:spPr>
          <a:xfrm>
            <a:off x="2907417" y="2800971"/>
            <a:ext cx="6377165" cy="5731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Click here to add content of the text，and briefly explain your point of view</a:t>
            </a:r>
            <a:r>
              <a:rPr lang="en-US" altLang="zh-CN" sz="1100" dirty="0">
                <a:solidFill>
                  <a:schemeClr val="bg1"/>
                </a:solidFill>
              </a:rPr>
              <a:t>. </a:t>
            </a:r>
            <a:r>
              <a:rPr lang="zh-CN" altLang="en-US" sz="1100" dirty="0">
                <a:solidFill>
                  <a:schemeClr val="bg1"/>
                </a:solidFill>
              </a:rPr>
              <a:t>Click here to add content of the text，and briefly explain your point of view</a:t>
            </a:r>
            <a:r>
              <a:rPr lang="en-US" altLang="zh-CN" sz="1100" dirty="0">
                <a:solidFill>
                  <a:schemeClr val="bg1"/>
                </a:solidFill>
              </a:rPr>
              <a:t>. 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2">
            <a:extLst>
              <a:ext uri="{FF2B5EF4-FFF2-40B4-BE49-F238E27FC236}">
                <a16:creationId xmlns:a16="http://schemas.microsoft.com/office/drawing/2014/main" id="{7027C994-5DAE-4185-A222-17FE508E34D5}"/>
              </a:ext>
            </a:extLst>
          </p:cNvPr>
          <p:cNvSpPr/>
          <p:nvPr/>
        </p:nvSpPr>
        <p:spPr>
          <a:xfrm rot="5400000" flipV="1">
            <a:off x="5779924" y="1527949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3A2C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任意多边形 3">
            <a:extLst>
              <a:ext uri="{FF2B5EF4-FFF2-40B4-BE49-F238E27FC236}">
                <a16:creationId xmlns:a16="http://schemas.microsoft.com/office/drawing/2014/main" id="{4D7B6DCC-C87C-415F-B28A-EC881BAC76E1}"/>
              </a:ext>
            </a:extLst>
          </p:cNvPr>
          <p:cNvSpPr/>
          <p:nvPr/>
        </p:nvSpPr>
        <p:spPr>
          <a:xfrm rot="16200000" flipH="1" flipV="1">
            <a:off x="4136861" y="1527949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3A2C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任意多边形 5">
            <a:extLst>
              <a:ext uri="{FF2B5EF4-FFF2-40B4-BE49-F238E27FC236}">
                <a16:creationId xmlns:a16="http://schemas.microsoft.com/office/drawing/2014/main" id="{FC0437CA-D04B-49F3-A491-5EA47C782EFF}"/>
              </a:ext>
            </a:extLst>
          </p:cNvPr>
          <p:cNvSpPr/>
          <p:nvPr/>
        </p:nvSpPr>
        <p:spPr>
          <a:xfrm rot="5400000" flipH="1" flipV="1">
            <a:off x="5779924" y="318339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3A2C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任意多边形 6">
            <a:extLst>
              <a:ext uri="{FF2B5EF4-FFF2-40B4-BE49-F238E27FC236}">
                <a16:creationId xmlns:a16="http://schemas.microsoft.com/office/drawing/2014/main" id="{C39711BA-2679-4BC0-A623-1ABA3F535820}"/>
              </a:ext>
            </a:extLst>
          </p:cNvPr>
          <p:cNvSpPr/>
          <p:nvPr/>
        </p:nvSpPr>
        <p:spPr>
          <a:xfrm rot="16200000" flipV="1">
            <a:off x="4136861" y="3183394"/>
            <a:ext cx="2286000" cy="2286000"/>
          </a:xfrm>
          <a:custGeom>
            <a:avLst/>
            <a:gdLst>
              <a:gd name="connsiteX0" fmla="*/ 0 w 2286000"/>
              <a:gd name="connsiteY0" fmla="*/ 0 h 2286000"/>
              <a:gd name="connsiteX1" fmla="*/ 2286000 w 2286000"/>
              <a:gd name="connsiteY1" fmla="*/ 2286000 h 2286000"/>
              <a:gd name="connsiteX2" fmla="*/ 1638300 w 2286000"/>
              <a:gd name="connsiteY2" fmla="*/ 2286000 h 2286000"/>
              <a:gd name="connsiteX3" fmla="*/ 0 w 2286000"/>
              <a:gd name="connsiteY3" fmla="*/ 6477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0" h="2286000">
                <a:moveTo>
                  <a:pt x="0" y="0"/>
                </a:moveTo>
                <a:cubicBezTo>
                  <a:pt x="1262523" y="0"/>
                  <a:pt x="2286000" y="1023477"/>
                  <a:pt x="2286000" y="2286000"/>
                </a:cubicBezTo>
                <a:lnTo>
                  <a:pt x="1638300" y="2286000"/>
                </a:lnTo>
                <a:cubicBezTo>
                  <a:pt x="1638300" y="1381192"/>
                  <a:pt x="904808" y="647700"/>
                  <a:pt x="0" y="6477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23A2C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3722BE-9E77-4AA2-94BE-99E37E3E1A69}"/>
              </a:ext>
            </a:extLst>
          </p:cNvPr>
          <p:cNvGrpSpPr/>
          <p:nvPr/>
        </p:nvGrpSpPr>
        <p:grpSpPr>
          <a:xfrm>
            <a:off x="5857319" y="3183678"/>
            <a:ext cx="484781" cy="516149"/>
            <a:chOff x="3194451" y="5048733"/>
            <a:chExt cx="484781" cy="516149"/>
          </a:xfrm>
          <a:solidFill>
            <a:srgbClr val="523A2C"/>
          </a:solidFill>
        </p:grpSpPr>
        <p:sp>
          <p:nvSpPr>
            <p:cNvPr id="34" name="Freeform 603">
              <a:extLst>
                <a:ext uri="{FF2B5EF4-FFF2-40B4-BE49-F238E27FC236}">
                  <a16:creationId xmlns:a16="http://schemas.microsoft.com/office/drawing/2014/main" id="{0DF56843-71C2-4E62-BE67-7D3E96E09EA1}"/>
                </a:ext>
              </a:extLst>
            </p:cNvPr>
            <p:cNvSpPr/>
            <p:nvPr/>
          </p:nvSpPr>
          <p:spPr bwMode="auto">
            <a:xfrm>
              <a:off x="3428285" y="5048733"/>
              <a:ext cx="31369" cy="71292"/>
            </a:xfrm>
            <a:custGeom>
              <a:avLst/>
              <a:gdLst>
                <a:gd name="T0" fmla="*/ 7 w 13"/>
                <a:gd name="T1" fmla="*/ 32 h 32"/>
                <a:gd name="T2" fmla="*/ 0 w 13"/>
                <a:gd name="T3" fmla="*/ 25 h 32"/>
                <a:gd name="T4" fmla="*/ 0 w 13"/>
                <a:gd name="T5" fmla="*/ 6 h 32"/>
                <a:gd name="T6" fmla="*/ 7 w 13"/>
                <a:gd name="T7" fmla="*/ 0 h 32"/>
                <a:gd name="T8" fmla="*/ 13 w 13"/>
                <a:gd name="T9" fmla="*/ 6 h 32"/>
                <a:gd name="T10" fmla="*/ 13 w 13"/>
                <a:gd name="T11" fmla="*/ 25 h 32"/>
                <a:gd name="T12" fmla="*/ 7 w 13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2">
                  <a:moveTo>
                    <a:pt x="7" y="32"/>
                  </a:moveTo>
                  <a:cubicBezTo>
                    <a:pt x="3" y="32"/>
                    <a:pt x="0" y="29"/>
                    <a:pt x="0" y="2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9"/>
                    <a:pt x="10" y="32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5" name="Freeform 604">
              <a:extLst>
                <a:ext uri="{FF2B5EF4-FFF2-40B4-BE49-F238E27FC236}">
                  <a16:creationId xmlns:a16="http://schemas.microsoft.com/office/drawing/2014/main" id="{2EFC5BF7-6451-451F-B478-B5532E79ACA4}"/>
                </a:ext>
              </a:extLst>
            </p:cNvPr>
            <p:cNvSpPr/>
            <p:nvPr/>
          </p:nvSpPr>
          <p:spPr bwMode="auto">
            <a:xfrm>
              <a:off x="3311367" y="5074399"/>
              <a:ext cx="57033" cy="68439"/>
            </a:xfrm>
            <a:custGeom>
              <a:avLst/>
              <a:gdLst>
                <a:gd name="T0" fmla="*/ 17 w 24"/>
                <a:gd name="T1" fmla="*/ 30 h 30"/>
                <a:gd name="T2" fmla="*/ 12 w 24"/>
                <a:gd name="T3" fmla="*/ 27 h 30"/>
                <a:gd name="T4" fmla="*/ 2 w 24"/>
                <a:gd name="T5" fmla="*/ 10 h 30"/>
                <a:gd name="T6" fmla="*/ 4 w 24"/>
                <a:gd name="T7" fmla="*/ 1 h 30"/>
                <a:gd name="T8" fmla="*/ 12 w 24"/>
                <a:gd name="T9" fmla="*/ 4 h 30"/>
                <a:gd name="T10" fmla="*/ 22 w 24"/>
                <a:gd name="T11" fmla="*/ 21 h 30"/>
                <a:gd name="T12" fmla="*/ 20 w 24"/>
                <a:gd name="T13" fmla="*/ 29 h 30"/>
                <a:gd name="T14" fmla="*/ 1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17" y="30"/>
                  </a:moveTo>
                  <a:cubicBezTo>
                    <a:pt x="15" y="30"/>
                    <a:pt x="13" y="29"/>
                    <a:pt x="12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4" y="24"/>
                    <a:pt x="23" y="27"/>
                    <a:pt x="20" y="29"/>
                  </a:cubicBezTo>
                  <a:cubicBezTo>
                    <a:pt x="19" y="29"/>
                    <a:pt x="18" y="30"/>
                    <a:pt x="1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6" name="Freeform 605">
              <a:extLst>
                <a:ext uri="{FF2B5EF4-FFF2-40B4-BE49-F238E27FC236}">
                  <a16:creationId xmlns:a16="http://schemas.microsoft.com/office/drawing/2014/main" id="{91587B5B-0F28-4D03-9E15-D5C683646D5C}"/>
                </a:ext>
              </a:extLst>
            </p:cNvPr>
            <p:cNvSpPr/>
            <p:nvPr/>
          </p:nvSpPr>
          <p:spPr bwMode="auto">
            <a:xfrm>
              <a:off x="3228670" y="5154245"/>
              <a:ext cx="68439" cy="51330"/>
            </a:xfrm>
            <a:custGeom>
              <a:avLst/>
              <a:gdLst>
                <a:gd name="T0" fmla="*/ 23 w 30"/>
                <a:gd name="T1" fmla="*/ 23 h 23"/>
                <a:gd name="T2" fmla="*/ 20 w 30"/>
                <a:gd name="T3" fmla="*/ 22 h 23"/>
                <a:gd name="T4" fmla="*/ 4 w 30"/>
                <a:gd name="T5" fmla="*/ 12 h 23"/>
                <a:gd name="T6" fmla="*/ 1 w 30"/>
                <a:gd name="T7" fmla="*/ 4 h 23"/>
                <a:gd name="T8" fmla="*/ 10 w 30"/>
                <a:gd name="T9" fmla="*/ 2 h 23"/>
                <a:gd name="T10" fmla="*/ 27 w 30"/>
                <a:gd name="T11" fmla="*/ 12 h 23"/>
                <a:gd name="T12" fmla="*/ 29 w 30"/>
                <a:gd name="T13" fmla="*/ 20 h 23"/>
                <a:gd name="T14" fmla="*/ 23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23" y="23"/>
                  </a:moveTo>
                  <a:cubicBezTo>
                    <a:pt x="22" y="23"/>
                    <a:pt x="21" y="23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ubicBezTo>
                    <a:pt x="28" y="22"/>
                    <a:pt x="26" y="23"/>
                    <a:pt x="2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7" name="Freeform 606">
              <a:extLst>
                <a:ext uri="{FF2B5EF4-FFF2-40B4-BE49-F238E27FC236}">
                  <a16:creationId xmlns:a16="http://schemas.microsoft.com/office/drawing/2014/main" id="{B8B7C8AB-7B48-440B-8E0B-CDDFE9C832AB}"/>
                </a:ext>
              </a:extLst>
            </p:cNvPr>
            <p:cNvSpPr/>
            <p:nvPr/>
          </p:nvSpPr>
          <p:spPr bwMode="auto">
            <a:xfrm>
              <a:off x="3194451" y="5271161"/>
              <a:ext cx="71292" cy="2851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8" name="Freeform 608">
              <a:extLst>
                <a:ext uri="{FF2B5EF4-FFF2-40B4-BE49-F238E27FC236}">
                  <a16:creationId xmlns:a16="http://schemas.microsoft.com/office/drawing/2014/main" id="{7AF5C0F8-2508-4AB9-B9C6-A431C99E87F3}"/>
                </a:ext>
              </a:extLst>
            </p:cNvPr>
            <p:cNvSpPr/>
            <p:nvPr/>
          </p:nvSpPr>
          <p:spPr bwMode="auto">
            <a:xfrm>
              <a:off x="3220116" y="5359563"/>
              <a:ext cx="68439" cy="54182"/>
            </a:xfrm>
            <a:custGeom>
              <a:avLst/>
              <a:gdLst>
                <a:gd name="T0" fmla="*/ 6 w 30"/>
                <a:gd name="T1" fmla="*/ 23 h 23"/>
                <a:gd name="T2" fmla="*/ 1 w 30"/>
                <a:gd name="T3" fmla="*/ 20 h 23"/>
                <a:gd name="T4" fmla="*/ 3 w 30"/>
                <a:gd name="T5" fmla="*/ 12 h 23"/>
                <a:gd name="T6" fmla="*/ 20 w 30"/>
                <a:gd name="T7" fmla="*/ 2 h 23"/>
                <a:gd name="T8" fmla="*/ 29 w 30"/>
                <a:gd name="T9" fmla="*/ 4 h 23"/>
                <a:gd name="T10" fmla="*/ 26 w 30"/>
                <a:gd name="T11" fmla="*/ 12 h 23"/>
                <a:gd name="T12" fmla="*/ 9 w 30"/>
                <a:gd name="T13" fmla="*/ 22 h 23"/>
                <a:gd name="T14" fmla="*/ 6 w 3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3">
                  <a:moveTo>
                    <a:pt x="6" y="23"/>
                  </a:moveTo>
                  <a:cubicBezTo>
                    <a:pt x="4" y="23"/>
                    <a:pt x="2" y="22"/>
                    <a:pt x="1" y="20"/>
                  </a:cubicBezTo>
                  <a:cubicBezTo>
                    <a:pt x="0" y="17"/>
                    <a:pt x="1" y="13"/>
                    <a:pt x="3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0"/>
                    <a:pt x="27" y="1"/>
                    <a:pt x="29" y="4"/>
                  </a:cubicBezTo>
                  <a:cubicBezTo>
                    <a:pt x="30" y="7"/>
                    <a:pt x="29" y="11"/>
                    <a:pt x="26" y="1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3"/>
                    <a:pt x="7" y="23"/>
                    <a:pt x="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9" name="Freeform 609">
              <a:extLst>
                <a:ext uri="{FF2B5EF4-FFF2-40B4-BE49-F238E27FC236}">
                  <a16:creationId xmlns:a16="http://schemas.microsoft.com/office/drawing/2014/main" id="{E8619A89-2F0D-431A-B2ED-EF9DDD676209}"/>
                </a:ext>
              </a:extLst>
            </p:cNvPr>
            <p:cNvSpPr/>
            <p:nvPr/>
          </p:nvSpPr>
          <p:spPr bwMode="auto">
            <a:xfrm>
              <a:off x="3576571" y="5373821"/>
              <a:ext cx="71292" cy="51330"/>
            </a:xfrm>
            <a:custGeom>
              <a:avLst/>
              <a:gdLst>
                <a:gd name="T0" fmla="*/ 24 w 31"/>
                <a:gd name="T1" fmla="*/ 22 h 22"/>
                <a:gd name="T2" fmla="*/ 21 w 31"/>
                <a:gd name="T3" fmla="*/ 22 h 22"/>
                <a:gd name="T4" fmla="*/ 4 w 31"/>
                <a:gd name="T5" fmla="*/ 12 h 22"/>
                <a:gd name="T6" fmla="*/ 2 w 31"/>
                <a:gd name="T7" fmla="*/ 4 h 22"/>
                <a:gd name="T8" fmla="*/ 10 w 31"/>
                <a:gd name="T9" fmla="*/ 1 h 22"/>
                <a:gd name="T10" fmla="*/ 27 w 31"/>
                <a:gd name="T11" fmla="*/ 11 h 22"/>
                <a:gd name="T12" fmla="*/ 30 w 31"/>
                <a:gd name="T13" fmla="*/ 19 h 22"/>
                <a:gd name="T14" fmla="*/ 24 w 3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2">
                  <a:moveTo>
                    <a:pt x="24" y="22"/>
                  </a:moveTo>
                  <a:cubicBezTo>
                    <a:pt x="23" y="22"/>
                    <a:pt x="22" y="22"/>
                    <a:pt x="21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4" y="1"/>
                    <a:pt x="8" y="0"/>
                    <a:pt x="10" y="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0" y="13"/>
                    <a:pt x="31" y="16"/>
                    <a:pt x="30" y="19"/>
                  </a:cubicBezTo>
                  <a:cubicBezTo>
                    <a:pt x="28" y="21"/>
                    <a:pt x="26" y="22"/>
                    <a:pt x="2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0" name="Freeform 610">
              <a:extLst>
                <a:ext uri="{FF2B5EF4-FFF2-40B4-BE49-F238E27FC236}">
                  <a16:creationId xmlns:a16="http://schemas.microsoft.com/office/drawing/2014/main" id="{9EC94D51-3204-47EC-BD61-7A3747F363D8}"/>
                </a:ext>
              </a:extLst>
            </p:cNvPr>
            <p:cNvSpPr/>
            <p:nvPr/>
          </p:nvSpPr>
          <p:spPr bwMode="auto">
            <a:xfrm>
              <a:off x="3607940" y="5285421"/>
              <a:ext cx="71292" cy="25666"/>
            </a:xfrm>
            <a:custGeom>
              <a:avLst/>
              <a:gdLst>
                <a:gd name="T0" fmla="*/ 25 w 31"/>
                <a:gd name="T1" fmla="*/ 12 h 12"/>
                <a:gd name="T2" fmla="*/ 6 w 31"/>
                <a:gd name="T3" fmla="*/ 12 h 12"/>
                <a:gd name="T4" fmla="*/ 0 w 31"/>
                <a:gd name="T5" fmla="*/ 6 h 12"/>
                <a:gd name="T6" fmla="*/ 6 w 31"/>
                <a:gd name="T7" fmla="*/ 0 h 12"/>
                <a:gd name="T8" fmla="*/ 25 w 31"/>
                <a:gd name="T9" fmla="*/ 0 h 12"/>
                <a:gd name="T10" fmla="*/ 31 w 31"/>
                <a:gd name="T11" fmla="*/ 6 h 12"/>
                <a:gd name="T12" fmla="*/ 25 w 3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2">
                  <a:moveTo>
                    <a:pt x="2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1" y="2"/>
                    <a:pt x="31" y="6"/>
                  </a:cubicBezTo>
                  <a:cubicBezTo>
                    <a:pt x="31" y="9"/>
                    <a:pt x="29" y="12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1" name="Freeform 611">
              <a:extLst>
                <a:ext uri="{FF2B5EF4-FFF2-40B4-BE49-F238E27FC236}">
                  <a16:creationId xmlns:a16="http://schemas.microsoft.com/office/drawing/2014/main" id="{F4F29C66-057B-4480-B39D-D5A4A7575032}"/>
                </a:ext>
              </a:extLst>
            </p:cNvPr>
            <p:cNvSpPr/>
            <p:nvPr/>
          </p:nvSpPr>
          <p:spPr bwMode="auto">
            <a:xfrm>
              <a:off x="3585127" y="5168502"/>
              <a:ext cx="68439" cy="48479"/>
            </a:xfrm>
            <a:custGeom>
              <a:avLst/>
              <a:gdLst>
                <a:gd name="T0" fmla="*/ 7 w 30"/>
                <a:gd name="T1" fmla="*/ 22 h 22"/>
                <a:gd name="T2" fmla="*/ 1 w 30"/>
                <a:gd name="T3" fmla="*/ 19 h 22"/>
                <a:gd name="T4" fmla="*/ 3 w 30"/>
                <a:gd name="T5" fmla="*/ 11 h 22"/>
                <a:gd name="T6" fmla="*/ 20 w 30"/>
                <a:gd name="T7" fmla="*/ 1 h 22"/>
                <a:gd name="T8" fmla="*/ 29 w 30"/>
                <a:gd name="T9" fmla="*/ 3 h 22"/>
                <a:gd name="T10" fmla="*/ 26 w 30"/>
                <a:gd name="T11" fmla="*/ 12 h 22"/>
                <a:gd name="T12" fmla="*/ 10 w 30"/>
                <a:gd name="T13" fmla="*/ 22 h 22"/>
                <a:gd name="T14" fmla="*/ 7 w 3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7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3"/>
                    <a:pt x="3" y="1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0"/>
                    <a:pt x="27" y="1"/>
                    <a:pt x="29" y="3"/>
                  </a:cubicBezTo>
                  <a:cubicBezTo>
                    <a:pt x="30" y="6"/>
                    <a:pt x="29" y="10"/>
                    <a:pt x="26" y="1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2" name="Freeform 612">
              <a:extLst>
                <a:ext uri="{FF2B5EF4-FFF2-40B4-BE49-F238E27FC236}">
                  <a16:creationId xmlns:a16="http://schemas.microsoft.com/office/drawing/2014/main" id="{36404703-2E2B-495B-B26E-0010ACFB9363}"/>
                </a:ext>
              </a:extLst>
            </p:cNvPr>
            <p:cNvSpPr/>
            <p:nvPr/>
          </p:nvSpPr>
          <p:spPr bwMode="auto">
            <a:xfrm>
              <a:off x="3519538" y="5080102"/>
              <a:ext cx="54182" cy="68439"/>
            </a:xfrm>
            <a:custGeom>
              <a:avLst/>
              <a:gdLst>
                <a:gd name="T0" fmla="*/ 7 w 24"/>
                <a:gd name="T1" fmla="*/ 30 h 30"/>
                <a:gd name="T2" fmla="*/ 4 w 24"/>
                <a:gd name="T3" fmla="*/ 29 h 30"/>
                <a:gd name="T4" fmla="*/ 2 w 24"/>
                <a:gd name="T5" fmla="*/ 21 h 30"/>
                <a:gd name="T6" fmla="*/ 12 w 24"/>
                <a:gd name="T7" fmla="*/ 4 h 30"/>
                <a:gd name="T8" fmla="*/ 20 w 24"/>
                <a:gd name="T9" fmla="*/ 2 h 30"/>
                <a:gd name="T10" fmla="*/ 22 w 24"/>
                <a:gd name="T11" fmla="*/ 10 h 30"/>
                <a:gd name="T12" fmla="*/ 13 w 24"/>
                <a:gd name="T13" fmla="*/ 27 h 30"/>
                <a:gd name="T14" fmla="*/ 7 w 24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0">
                  <a:moveTo>
                    <a:pt x="7" y="30"/>
                  </a:moveTo>
                  <a:cubicBezTo>
                    <a:pt x="6" y="30"/>
                    <a:pt x="5" y="30"/>
                    <a:pt x="4" y="29"/>
                  </a:cubicBezTo>
                  <a:cubicBezTo>
                    <a:pt x="1" y="27"/>
                    <a:pt x="0" y="24"/>
                    <a:pt x="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9"/>
                    <a:pt x="9" y="30"/>
                    <a:pt x="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3" name="Freeform 613">
              <a:extLst>
                <a:ext uri="{FF2B5EF4-FFF2-40B4-BE49-F238E27FC236}">
                  <a16:creationId xmlns:a16="http://schemas.microsoft.com/office/drawing/2014/main" id="{17615326-DF37-4E0E-A5D7-039C10496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8516" y="5162799"/>
              <a:ext cx="259501" cy="313681"/>
            </a:xfrm>
            <a:custGeom>
              <a:avLst/>
              <a:gdLst>
                <a:gd name="T0" fmla="*/ 56 w 113"/>
                <a:gd name="T1" fmla="*/ 0 h 137"/>
                <a:gd name="T2" fmla="*/ 0 w 113"/>
                <a:gd name="T3" fmla="*/ 62 h 137"/>
                <a:gd name="T4" fmla="*/ 26 w 113"/>
                <a:gd name="T5" fmla="*/ 137 h 137"/>
                <a:gd name="T6" fmla="*/ 60 w 113"/>
                <a:gd name="T7" fmla="*/ 137 h 137"/>
                <a:gd name="T8" fmla="*/ 90 w 113"/>
                <a:gd name="T9" fmla="*/ 112 h 137"/>
                <a:gd name="T10" fmla="*/ 113 w 113"/>
                <a:gd name="T11" fmla="*/ 57 h 137"/>
                <a:gd name="T12" fmla="*/ 50 w 113"/>
                <a:gd name="T13" fmla="*/ 100 h 137"/>
                <a:gd name="T14" fmla="*/ 38 w 113"/>
                <a:gd name="T15" fmla="*/ 77 h 137"/>
                <a:gd name="T16" fmla="*/ 45 w 113"/>
                <a:gd name="T17" fmla="*/ 74 h 137"/>
                <a:gd name="T18" fmla="*/ 61 w 113"/>
                <a:gd name="T19" fmla="*/ 73 h 137"/>
                <a:gd name="T20" fmla="*/ 68 w 113"/>
                <a:gd name="T21" fmla="*/ 78 h 137"/>
                <a:gd name="T22" fmla="*/ 71 w 113"/>
                <a:gd name="T23" fmla="*/ 78 h 137"/>
                <a:gd name="T24" fmla="*/ 60 w 113"/>
                <a:gd name="T25" fmla="*/ 100 h 137"/>
                <a:gd name="T26" fmla="*/ 50 w 113"/>
                <a:gd name="T27" fmla="*/ 127 h 137"/>
                <a:gd name="T28" fmla="*/ 47 w 113"/>
                <a:gd name="T29" fmla="*/ 61 h 137"/>
                <a:gd name="T30" fmla="*/ 48 w 113"/>
                <a:gd name="T31" fmla="*/ 63 h 137"/>
                <a:gd name="T32" fmla="*/ 46 w 113"/>
                <a:gd name="T33" fmla="*/ 61 h 137"/>
                <a:gd name="T34" fmla="*/ 63 w 113"/>
                <a:gd name="T35" fmla="*/ 59 h 137"/>
                <a:gd name="T36" fmla="*/ 64 w 113"/>
                <a:gd name="T37" fmla="*/ 59 h 137"/>
                <a:gd name="T38" fmla="*/ 62 w 113"/>
                <a:gd name="T39" fmla="*/ 60 h 137"/>
                <a:gd name="T40" fmla="*/ 102 w 113"/>
                <a:gd name="T41" fmla="*/ 65 h 137"/>
                <a:gd name="T42" fmla="*/ 82 w 113"/>
                <a:gd name="T43" fmla="*/ 106 h 137"/>
                <a:gd name="T44" fmla="*/ 66 w 113"/>
                <a:gd name="T45" fmla="*/ 127 h 137"/>
                <a:gd name="T46" fmla="*/ 79 w 113"/>
                <a:gd name="T47" fmla="*/ 76 h 137"/>
                <a:gd name="T48" fmla="*/ 73 w 113"/>
                <a:gd name="T49" fmla="*/ 73 h 137"/>
                <a:gd name="T50" fmla="*/ 65 w 113"/>
                <a:gd name="T51" fmla="*/ 73 h 137"/>
                <a:gd name="T52" fmla="*/ 64 w 113"/>
                <a:gd name="T53" fmla="*/ 71 h 137"/>
                <a:gd name="T54" fmla="*/ 63 w 113"/>
                <a:gd name="T55" fmla="*/ 56 h 137"/>
                <a:gd name="T56" fmla="*/ 60 w 113"/>
                <a:gd name="T57" fmla="*/ 70 h 137"/>
                <a:gd name="T58" fmla="*/ 48 w 113"/>
                <a:gd name="T59" fmla="*/ 71 h 137"/>
                <a:gd name="T60" fmla="*/ 48 w 113"/>
                <a:gd name="T61" fmla="*/ 58 h 137"/>
                <a:gd name="T62" fmla="*/ 43 w 113"/>
                <a:gd name="T63" fmla="*/ 69 h 137"/>
                <a:gd name="T64" fmla="*/ 39 w 113"/>
                <a:gd name="T65" fmla="*/ 73 h 137"/>
                <a:gd name="T66" fmla="*/ 36 w 113"/>
                <a:gd name="T67" fmla="*/ 73 h 137"/>
                <a:gd name="T68" fmla="*/ 32 w 113"/>
                <a:gd name="T69" fmla="*/ 71 h 137"/>
                <a:gd name="T70" fmla="*/ 31 w 113"/>
                <a:gd name="T71" fmla="*/ 71 h 137"/>
                <a:gd name="T72" fmla="*/ 31 w 113"/>
                <a:gd name="T73" fmla="*/ 72 h 137"/>
                <a:gd name="T74" fmla="*/ 43 w 113"/>
                <a:gd name="T75" fmla="*/ 101 h 137"/>
                <a:gd name="T76" fmla="*/ 36 w 113"/>
                <a:gd name="T77" fmla="*/ 127 h 137"/>
                <a:gd name="T78" fmla="*/ 10 w 113"/>
                <a:gd name="T79" fmla="*/ 66 h 137"/>
                <a:gd name="T80" fmla="*/ 10 w 113"/>
                <a:gd name="T81" fmla="*/ 59 h 137"/>
                <a:gd name="T82" fmla="*/ 56 w 113"/>
                <a:gd name="T83" fmla="*/ 10 h 137"/>
                <a:gd name="T84" fmla="*/ 103 w 113"/>
                <a:gd name="T85" fmla="*/ 5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" h="137">
                  <a:moveTo>
                    <a:pt x="113" y="57"/>
                  </a:moveTo>
                  <a:cubicBezTo>
                    <a:pt x="113" y="25"/>
                    <a:pt x="87" y="0"/>
                    <a:pt x="56" y="0"/>
                  </a:cubicBezTo>
                  <a:cubicBezTo>
                    <a:pt x="25" y="0"/>
                    <a:pt x="0" y="25"/>
                    <a:pt x="0" y="57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1" y="85"/>
                    <a:pt x="22" y="112"/>
                  </a:cubicBezTo>
                  <a:cubicBezTo>
                    <a:pt x="28" y="120"/>
                    <a:pt x="26" y="137"/>
                    <a:pt x="26" y="137"/>
                  </a:cubicBezTo>
                  <a:cubicBezTo>
                    <a:pt x="35" y="137"/>
                    <a:pt x="43" y="137"/>
                    <a:pt x="52" y="137"/>
                  </a:cubicBezTo>
                  <a:cubicBezTo>
                    <a:pt x="55" y="137"/>
                    <a:pt x="57" y="137"/>
                    <a:pt x="60" y="137"/>
                  </a:cubicBezTo>
                  <a:cubicBezTo>
                    <a:pt x="69" y="137"/>
                    <a:pt x="78" y="137"/>
                    <a:pt x="86" y="137"/>
                  </a:cubicBezTo>
                  <a:cubicBezTo>
                    <a:pt x="86" y="137"/>
                    <a:pt x="84" y="120"/>
                    <a:pt x="90" y="112"/>
                  </a:cubicBezTo>
                  <a:cubicBezTo>
                    <a:pt x="111" y="85"/>
                    <a:pt x="113" y="63"/>
                    <a:pt x="112" y="62"/>
                  </a:cubicBezTo>
                  <a:cubicBezTo>
                    <a:pt x="112" y="60"/>
                    <a:pt x="113" y="58"/>
                    <a:pt x="113" y="57"/>
                  </a:cubicBezTo>
                  <a:close/>
                  <a:moveTo>
                    <a:pt x="50" y="127"/>
                  </a:moveTo>
                  <a:cubicBezTo>
                    <a:pt x="50" y="100"/>
                    <a:pt x="50" y="100"/>
                    <a:pt x="50" y="100"/>
                  </a:cubicBezTo>
                  <a:cubicBezTo>
                    <a:pt x="50" y="100"/>
                    <a:pt x="49" y="99"/>
                    <a:pt x="49" y="99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9" y="77"/>
                    <a:pt x="40" y="77"/>
                    <a:pt x="40" y="77"/>
                  </a:cubicBezTo>
                  <a:cubicBezTo>
                    <a:pt x="42" y="76"/>
                    <a:pt x="44" y="75"/>
                    <a:pt x="45" y="74"/>
                  </a:cubicBezTo>
                  <a:cubicBezTo>
                    <a:pt x="47" y="76"/>
                    <a:pt x="49" y="77"/>
                    <a:pt x="52" y="77"/>
                  </a:cubicBezTo>
                  <a:cubicBezTo>
                    <a:pt x="55" y="78"/>
                    <a:pt x="58" y="77"/>
                    <a:pt x="61" y="73"/>
                  </a:cubicBezTo>
                  <a:cubicBezTo>
                    <a:pt x="61" y="74"/>
                    <a:pt x="62" y="74"/>
                    <a:pt x="62" y="75"/>
                  </a:cubicBezTo>
                  <a:cubicBezTo>
                    <a:pt x="64" y="77"/>
                    <a:pt x="66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8"/>
                    <a:pt x="70" y="78"/>
                    <a:pt x="71" y="7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100"/>
                    <a:pt x="60" y="100"/>
                  </a:cubicBezTo>
                  <a:cubicBezTo>
                    <a:pt x="60" y="127"/>
                    <a:pt x="60" y="127"/>
                    <a:pt x="60" y="127"/>
                  </a:cubicBezTo>
                  <a:lnTo>
                    <a:pt x="50" y="127"/>
                  </a:lnTo>
                  <a:close/>
                  <a:moveTo>
                    <a:pt x="46" y="61"/>
                  </a:moveTo>
                  <a:cubicBezTo>
                    <a:pt x="46" y="61"/>
                    <a:pt x="46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1"/>
                    <a:pt x="48" y="62"/>
                    <a:pt x="48" y="63"/>
                  </a:cubicBezTo>
                  <a:cubicBezTo>
                    <a:pt x="48" y="64"/>
                    <a:pt x="47" y="66"/>
                    <a:pt x="46" y="68"/>
                  </a:cubicBezTo>
                  <a:cubicBezTo>
                    <a:pt x="45" y="64"/>
                    <a:pt x="45" y="62"/>
                    <a:pt x="46" y="61"/>
                  </a:cubicBezTo>
                  <a:close/>
                  <a:moveTo>
                    <a:pt x="62" y="60"/>
                  </a:move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0"/>
                    <a:pt x="64" y="63"/>
                    <a:pt x="62" y="66"/>
                  </a:cubicBezTo>
                  <a:cubicBezTo>
                    <a:pt x="62" y="64"/>
                    <a:pt x="62" y="61"/>
                    <a:pt x="62" y="60"/>
                  </a:cubicBezTo>
                  <a:close/>
                  <a:moveTo>
                    <a:pt x="103" y="59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1" y="72"/>
                    <a:pt x="97" y="87"/>
                    <a:pt x="82" y="106"/>
                  </a:cubicBezTo>
                  <a:cubicBezTo>
                    <a:pt x="78" y="112"/>
                    <a:pt x="76" y="120"/>
                    <a:pt x="76" y="127"/>
                  </a:cubicBezTo>
                  <a:cubicBezTo>
                    <a:pt x="66" y="127"/>
                    <a:pt x="66" y="127"/>
                    <a:pt x="66" y="127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80" y="74"/>
                    <a:pt x="79" y="72"/>
                    <a:pt x="78" y="71"/>
                  </a:cubicBezTo>
                  <a:cubicBezTo>
                    <a:pt x="76" y="71"/>
                    <a:pt x="74" y="71"/>
                    <a:pt x="73" y="73"/>
                  </a:cubicBezTo>
                  <a:cubicBezTo>
                    <a:pt x="72" y="73"/>
                    <a:pt x="70" y="74"/>
                    <a:pt x="68" y="75"/>
                  </a:cubicBezTo>
                  <a:cubicBezTo>
                    <a:pt x="67" y="75"/>
                    <a:pt x="65" y="74"/>
                    <a:pt x="65" y="73"/>
                  </a:cubicBezTo>
                  <a:cubicBezTo>
                    <a:pt x="64" y="72"/>
                    <a:pt x="64" y="71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6" y="67"/>
                    <a:pt x="69" y="61"/>
                    <a:pt x="67" y="58"/>
                  </a:cubicBezTo>
                  <a:cubicBezTo>
                    <a:pt x="66" y="56"/>
                    <a:pt x="65" y="56"/>
                    <a:pt x="63" y="56"/>
                  </a:cubicBezTo>
                  <a:cubicBezTo>
                    <a:pt x="61" y="56"/>
                    <a:pt x="60" y="57"/>
                    <a:pt x="59" y="59"/>
                  </a:cubicBezTo>
                  <a:cubicBezTo>
                    <a:pt x="58" y="61"/>
                    <a:pt x="58" y="66"/>
                    <a:pt x="60" y="70"/>
                  </a:cubicBezTo>
                  <a:cubicBezTo>
                    <a:pt x="57" y="72"/>
                    <a:pt x="55" y="74"/>
                    <a:pt x="52" y="74"/>
                  </a:cubicBezTo>
                  <a:cubicBezTo>
                    <a:pt x="51" y="74"/>
                    <a:pt x="49" y="73"/>
                    <a:pt x="48" y="71"/>
                  </a:cubicBezTo>
                  <a:cubicBezTo>
                    <a:pt x="50" y="68"/>
                    <a:pt x="52" y="65"/>
                    <a:pt x="52" y="62"/>
                  </a:cubicBezTo>
                  <a:cubicBezTo>
                    <a:pt x="52" y="60"/>
                    <a:pt x="50" y="58"/>
                    <a:pt x="48" y="58"/>
                  </a:cubicBezTo>
                  <a:cubicBezTo>
                    <a:pt x="46" y="57"/>
                    <a:pt x="45" y="57"/>
                    <a:pt x="44" y="59"/>
                  </a:cubicBezTo>
                  <a:cubicBezTo>
                    <a:pt x="41" y="61"/>
                    <a:pt x="42" y="65"/>
                    <a:pt x="43" y="69"/>
                  </a:cubicBezTo>
                  <a:cubicBezTo>
                    <a:pt x="43" y="70"/>
                    <a:pt x="43" y="70"/>
                    <a:pt x="44" y="71"/>
                  </a:cubicBezTo>
                  <a:cubicBezTo>
                    <a:pt x="42" y="72"/>
                    <a:pt x="41" y="73"/>
                    <a:pt x="39" y="73"/>
                  </a:cubicBezTo>
                  <a:cubicBezTo>
                    <a:pt x="38" y="74"/>
                    <a:pt x="37" y="74"/>
                    <a:pt x="37" y="74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5" y="71"/>
                    <a:pt x="34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1"/>
                    <a:pt x="31" y="72"/>
                    <a:pt x="31" y="72"/>
                  </a:cubicBezTo>
                  <a:cubicBezTo>
                    <a:pt x="30" y="73"/>
                    <a:pt x="29" y="74"/>
                    <a:pt x="30" y="7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36" y="127"/>
                    <a:pt x="36" y="127"/>
                    <a:pt x="36" y="127"/>
                  </a:cubicBezTo>
                  <a:cubicBezTo>
                    <a:pt x="36" y="120"/>
                    <a:pt x="34" y="112"/>
                    <a:pt x="30" y="106"/>
                  </a:cubicBezTo>
                  <a:cubicBezTo>
                    <a:pt x="15" y="87"/>
                    <a:pt x="11" y="72"/>
                    <a:pt x="10" y="66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9" y="31"/>
                    <a:pt x="30" y="10"/>
                    <a:pt x="56" y="10"/>
                  </a:cubicBezTo>
                  <a:cubicBezTo>
                    <a:pt x="82" y="10"/>
                    <a:pt x="103" y="31"/>
                    <a:pt x="103" y="57"/>
                  </a:cubicBezTo>
                  <a:cubicBezTo>
                    <a:pt x="103" y="57"/>
                    <a:pt x="103" y="58"/>
                    <a:pt x="10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44" name="Freeform 614">
              <a:extLst>
                <a:ext uri="{FF2B5EF4-FFF2-40B4-BE49-F238E27FC236}">
                  <a16:creationId xmlns:a16="http://schemas.microsoft.com/office/drawing/2014/main" id="{FF23D325-7B4D-44E6-82AB-3E2196C0F87F}"/>
                </a:ext>
              </a:extLst>
            </p:cNvPr>
            <p:cNvSpPr/>
            <p:nvPr/>
          </p:nvSpPr>
          <p:spPr bwMode="auto">
            <a:xfrm>
              <a:off x="3368402" y="5487887"/>
              <a:ext cx="136879" cy="76995"/>
            </a:xfrm>
            <a:custGeom>
              <a:avLst/>
              <a:gdLst>
                <a:gd name="T0" fmla="*/ 0 w 60"/>
                <a:gd name="T1" fmla="*/ 4 h 33"/>
                <a:gd name="T2" fmla="*/ 3 w 60"/>
                <a:gd name="T3" fmla="*/ 4 h 33"/>
                <a:gd name="T4" fmla="*/ 3 w 60"/>
                <a:gd name="T5" fmla="*/ 9 h 33"/>
                <a:gd name="T6" fmla="*/ 0 w 60"/>
                <a:gd name="T7" fmla="*/ 9 h 33"/>
                <a:gd name="T8" fmla="*/ 0 w 60"/>
                <a:gd name="T9" fmla="*/ 13 h 33"/>
                <a:gd name="T10" fmla="*/ 3 w 60"/>
                <a:gd name="T11" fmla="*/ 13 h 33"/>
                <a:gd name="T12" fmla="*/ 3 w 60"/>
                <a:gd name="T13" fmla="*/ 18 h 33"/>
                <a:gd name="T14" fmla="*/ 0 w 60"/>
                <a:gd name="T15" fmla="*/ 18 h 33"/>
                <a:gd name="T16" fmla="*/ 13 w 60"/>
                <a:gd name="T17" fmla="*/ 28 h 33"/>
                <a:gd name="T18" fmla="*/ 21 w 60"/>
                <a:gd name="T19" fmla="*/ 33 h 33"/>
                <a:gd name="T20" fmla="*/ 39 w 60"/>
                <a:gd name="T21" fmla="*/ 33 h 33"/>
                <a:gd name="T22" fmla="*/ 47 w 60"/>
                <a:gd name="T23" fmla="*/ 28 h 33"/>
                <a:gd name="T24" fmla="*/ 60 w 60"/>
                <a:gd name="T25" fmla="*/ 18 h 33"/>
                <a:gd name="T26" fmla="*/ 58 w 60"/>
                <a:gd name="T27" fmla="*/ 18 h 33"/>
                <a:gd name="T28" fmla="*/ 58 w 60"/>
                <a:gd name="T29" fmla="*/ 13 h 33"/>
                <a:gd name="T30" fmla="*/ 60 w 60"/>
                <a:gd name="T31" fmla="*/ 13 h 33"/>
                <a:gd name="T32" fmla="*/ 60 w 60"/>
                <a:gd name="T33" fmla="*/ 9 h 33"/>
                <a:gd name="T34" fmla="*/ 58 w 60"/>
                <a:gd name="T35" fmla="*/ 9 h 33"/>
                <a:gd name="T36" fmla="*/ 58 w 60"/>
                <a:gd name="T37" fmla="*/ 4 h 33"/>
                <a:gd name="T38" fmla="*/ 60 w 60"/>
                <a:gd name="T39" fmla="*/ 4 h 33"/>
                <a:gd name="T40" fmla="*/ 60 w 60"/>
                <a:gd name="T41" fmla="*/ 0 h 33"/>
                <a:gd name="T42" fmla="*/ 0 w 60"/>
                <a:gd name="T43" fmla="*/ 0 h 33"/>
                <a:gd name="T44" fmla="*/ 0 w 60"/>
                <a:gd name="T45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33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23"/>
                    <a:pt x="6" y="28"/>
                    <a:pt x="13" y="28"/>
                  </a:cubicBezTo>
                  <a:cubicBezTo>
                    <a:pt x="14" y="31"/>
                    <a:pt x="17" y="33"/>
                    <a:pt x="21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6" y="31"/>
                    <a:pt x="47" y="28"/>
                  </a:cubicBezTo>
                  <a:cubicBezTo>
                    <a:pt x="54" y="28"/>
                    <a:pt x="59" y="23"/>
                    <a:pt x="60" y="18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7FC401-728D-482A-B21B-7FCBA4D1FF13}"/>
              </a:ext>
            </a:extLst>
          </p:cNvPr>
          <p:cNvGrpSpPr/>
          <p:nvPr/>
        </p:nvGrpSpPr>
        <p:grpSpPr>
          <a:xfrm>
            <a:off x="5943127" y="1659460"/>
            <a:ext cx="333375" cy="277813"/>
            <a:chOff x="3248024" y="5140991"/>
            <a:chExt cx="333375" cy="277813"/>
          </a:xfrm>
          <a:solidFill>
            <a:schemeClr val="bg1"/>
          </a:solidFill>
        </p:grpSpPr>
        <p:sp>
          <p:nvSpPr>
            <p:cNvPr id="31" name="Freeform 285">
              <a:extLst>
                <a:ext uri="{FF2B5EF4-FFF2-40B4-BE49-F238E27FC236}">
                  <a16:creationId xmlns:a16="http://schemas.microsoft.com/office/drawing/2014/main" id="{05A3012C-B4D3-441F-870B-CBF0911148E7}"/>
                </a:ext>
              </a:extLst>
            </p:cNvPr>
            <p:cNvSpPr/>
            <p:nvPr/>
          </p:nvSpPr>
          <p:spPr bwMode="auto">
            <a:xfrm>
              <a:off x="3325812" y="5179091"/>
              <a:ext cx="15875" cy="236538"/>
            </a:xfrm>
            <a:custGeom>
              <a:avLst/>
              <a:gdLst>
                <a:gd name="T0" fmla="*/ 2 w 4"/>
                <a:gd name="T1" fmla="*/ 63 h 63"/>
                <a:gd name="T2" fmla="*/ 0 w 4"/>
                <a:gd name="T3" fmla="*/ 61 h 63"/>
                <a:gd name="T4" fmla="*/ 0 w 4"/>
                <a:gd name="T5" fmla="*/ 2 h 63"/>
                <a:gd name="T6" fmla="*/ 2 w 4"/>
                <a:gd name="T7" fmla="*/ 0 h 63"/>
                <a:gd name="T8" fmla="*/ 4 w 4"/>
                <a:gd name="T9" fmla="*/ 2 h 63"/>
                <a:gd name="T10" fmla="*/ 4 w 4"/>
                <a:gd name="T11" fmla="*/ 61 h 63"/>
                <a:gd name="T12" fmla="*/ 2 w 4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3">
                  <a:moveTo>
                    <a:pt x="2" y="63"/>
                  </a:moveTo>
                  <a:cubicBezTo>
                    <a:pt x="1" y="63"/>
                    <a:pt x="0" y="62"/>
                    <a:pt x="0" y="6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2"/>
                    <a:pt x="4" y="63"/>
                    <a:pt x="2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2" name="Freeform 286">
              <a:extLst>
                <a:ext uri="{FF2B5EF4-FFF2-40B4-BE49-F238E27FC236}">
                  <a16:creationId xmlns:a16="http://schemas.microsoft.com/office/drawing/2014/main" id="{C5C41526-07BF-40BE-BEF7-3391F3F0B8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7087" y="5215603"/>
              <a:ext cx="165100" cy="165100"/>
            </a:xfrm>
            <a:custGeom>
              <a:avLst/>
              <a:gdLst>
                <a:gd name="T0" fmla="*/ 22 w 44"/>
                <a:gd name="T1" fmla="*/ 44 h 44"/>
                <a:gd name="T2" fmla="*/ 0 w 44"/>
                <a:gd name="T3" fmla="*/ 22 h 44"/>
                <a:gd name="T4" fmla="*/ 22 w 44"/>
                <a:gd name="T5" fmla="*/ 0 h 44"/>
                <a:gd name="T6" fmla="*/ 44 w 44"/>
                <a:gd name="T7" fmla="*/ 22 h 44"/>
                <a:gd name="T8" fmla="*/ 22 w 44"/>
                <a:gd name="T9" fmla="*/ 44 h 44"/>
                <a:gd name="T10" fmla="*/ 22 w 44"/>
                <a:gd name="T11" fmla="*/ 4 h 44"/>
                <a:gd name="T12" fmla="*/ 4 w 44"/>
                <a:gd name="T13" fmla="*/ 22 h 44"/>
                <a:gd name="T14" fmla="*/ 22 w 44"/>
                <a:gd name="T15" fmla="*/ 40 h 44"/>
                <a:gd name="T16" fmla="*/ 40 w 44"/>
                <a:gd name="T17" fmla="*/ 22 h 44"/>
                <a:gd name="T18" fmla="*/ 22 w 44"/>
                <a:gd name="T19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  <a:moveTo>
                    <a:pt x="22" y="4"/>
                  </a:moveTo>
                  <a:cubicBezTo>
                    <a:pt x="12" y="4"/>
                    <a:pt x="4" y="12"/>
                    <a:pt x="4" y="22"/>
                  </a:cubicBezTo>
                  <a:cubicBezTo>
                    <a:pt x="4" y="32"/>
                    <a:pt x="12" y="40"/>
                    <a:pt x="22" y="40"/>
                  </a:cubicBezTo>
                  <a:cubicBezTo>
                    <a:pt x="32" y="40"/>
                    <a:pt x="40" y="32"/>
                    <a:pt x="40" y="22"/>
                  </a:cubicBezTo>
                  <a:cubicBezTo>
                    <a:pt x="40" y="12"/>
                    <a:pt x="32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3" name="Freeform 287">
              <a:extLst>
                <a:ext uri="{FF2B5EF4-FFF2-40B4-BE49-F238E27FC236}">
                  <a16:creationId xmlns:a16="http://schemas.microsoft.com/office/drawing/2014/main" id="{F2AD1EB7-DD29-4AA6-8D0B-5F8B0B8D18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4" y="5140991"/>
              <a:ext cx="333375" cy="277813"/>
            </a:xfrm>
            <a:custGeom>
              <a:avLst/>
              <a:gdLst>
                <a:gd name="T0" fmla="*/ 82 w 89"/>
                <a:gd name="T1" fmla="*/ 74 h 74"/>
                <a:gd name="T2" fmla="*/ 7 w 89"/>
                <a:gd name="T3" fmla="*/ 74 h 74"/>
                <a:gd name="T4" fmla="*/ 0 w 89"/>
                <a:gd name="T5" fmla="*/ 66 h 74"/>
                <a:gd name="T6" fmla="*/ 0 w 89"/>
                <a:gd name="T7" fmla="*/ 18 h 74"/>
                <a:gd name="T8" fmla="*/ 7 w 89"/>
                <a:gd name="T9" fmla="*/ 10 h 74"/>
                <a:gd name="T10" fmla="*/ 32 w 89"/>
                <a:gd name="T11" fmla="*/ 10 h 74"/>
                <a:gd name="T12" fmla="*/ 40 w 89"/>
                <a:gd name="T13" fmla="*/ 1 h 74"/>
                <a:gd name="T14" fmla="*/ 41 w 89"/>
                <a:gd name="T15" fmla="*/ 0 h 74"/>
                <a:gd name="T16" fmla="*/ 66 w 89"/>
                <a:gd name="T17" fmla="*/ 0 h 74"/>
                <a:gd name="T18" fmla="*/ 68 w 89"/>
                <a:gd name="T19" fmla="*/ 1 h 74"/>
                <a:gd name="T20" fmla="*/ 75 w 89"/>
                <a:gd name="T21" fmla="*/ 10 h 74"/>
                <a:gd name="T22" fmla="*/ 82 w 89"/>
                <a:gd name="T23" fmla="*/ 10 h 74"/>
                <a:gd name="T24" fmla="*/ 89 w 89"/>
                <a:gd name="T25" fmla="*/ 18 h 74"/>
                <a:gd name="T26" fmla="*/ 89 w 89"/>
                <a:gd name="T27" fmla="*/ 66 h 74"/>
                <a:gd name="T28" fmla="*/ 82 w 89"/>
                <a:gd name="T29" fmla="*/ 74 h 74"/>
                <a:gd name="T30" fmla="*/ 7 w 89"/>
                <a:gd name="T31" fmla="*/ 14 h 74"/>
                <a:gd name="T32" fmla="*/ 4 w 89"/>
                <a:gd name="T33" fmla="*/ 18 h 74"/>
                <a:gd name="T34" fmla="*/ 4 w 89"/>
                <a:gd name="T35" fmla="*/ 66 h 74"/>
                <a:gd name="T36" fmla="*/ 7 w 89"/>
                <a:gd name="T37" fmla="*/ 70 h 74"/>
                <a:gd name="T38" fmla="*/ 82 w 89"/>
                <a:gd name="T39" fmla="*/ 70 h 74"/>
                <a:gd name="T40" fmla="*/ 85 w 89"/>
                <a:gd name="T41" fmla="*/ 66 h 74"/>
                <a:gd name="T42" fmla="*/ 85 w 89"/>
                <a:gd name="T43" fmla="*/ 18 h 74"/>
                <a:gd name="T44" fmla="*/ 82 w 89"/>
                <a:gd name="T45" fmla="*/ 14 h 74"/>
                <a:gd name="T46" fmla="*/ 74 w 89"/>
                <a:gd name="T47" fmla="*/ 14 h 74"/>
                <a:gd name="T48" fmla="*/ 73 w 89"/>
                <a:gd name="T49" fmla="*/ 13 h 74"/>
                <a:gd name="T50" fmla="*/ 65 w 89"/>
                <a:gd name="T51" fmla="*/ 4 h 74"/>
                <a:gd name="T52" fmla="*/ 42 w 89"/>
                <a:gd name="T53" fmla="*/ 4 h 74"/>
                <a:gd name="T54" fmla="*/ 35 w 89"/>
                <a:gd name="T55" fmla="*/ 13 h 74"/>
                <a:gd name="T56" fmla="*/ 33 w 89"/>
                <a:gd name="T57" fmla="*/ 14 h 74"/>
                <a:gd name="T58" fmla="*/ 7 w 89"/>
                <a:gd name="T59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74">
                  <a:moveTo>
                    <a:pt x="82" y="74"/>
                  </a:moveTo>
                  <a:cubicBezTo>
                    <a:pt x="7" y="74"/>
                    <a:pt x="7" y="74"/>
                    <a:pt x="7" y="74"/>
                  </a:cubicBezTo>
                  <a:cubicBezTo>
                    <a:pt x="3" y="74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3" y="10"/>
                    <a:pt x="7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1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6" y="10"/>
                    <a:pt x="89" y="13"/>
                    <a:pt x="89" y="18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70"/>
                    <a:pt x="86" y="74"/>
                    <a:pt x="82" y="74"/>
                  </a:cubicBezTo>
                  <a:close/>
                  <a:moveTo>
                    <a:pt x="7" y="14"/>
                  </a:moveTo>
                  <a:cubicBezTo>
                    <a:pt x="5" y="14"/>
                    <a:pt x="4" y="16"/>
                    <a:pt x="4" y="18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8"/>
                    <a:pt x="5" y="70"/>
                    <a:pt x="7" y="70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3" y="70"/>
                    <a:pt x="85" y="68"/>
                    <a:pt x="85" y="66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6"/>
                    <a:pt x="83" y="14"/>
                    <a:pt x="82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14"/>
                    <a:pt x="34" y="14"/>
                    <a:pt x="33" y="14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8D9669-1D3E-4493-B939-E59CA503DB4F}"/>
              </a:ext>
            </a:extLst>
          </p:cNvPr>
          <p:cNvGrpSpPr/>
          <p:nvPr/>
        </p:nvGrpSpPr>
        <p:grpSpPr>
          <a:xfrm>
            <a:off x="4214256" y="3333517"/>
            <a:ext cx="333375" cy="327025"/>
            <a:chOff x="8809037" y="4174203"/>
            <a:chExt cx="333375" cy="327025"/>
          </a:xfrm>
          <a:solidFill>
            <a:schemeClr val="bg1"/>
          </a:solidFill>
        </p:grpSpPr>
        <p:sp>
          <p:nvSpPr>
            <p:cNvPr id="28" name="Freeform 368">
              <a:extLst>
                <a:ext uri="{FF2B5EF4-FFF2-40B4-BE49-F238E27FC236}">
                  <a16:creationId xmlns:a16="http://schemas.microsoft.com/office/drawing/2014/main" id="{F708636B-81BA-40F4-9895-94998520E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9037" y="4174203"/>
              <a:ext cx="333375" cy="327025"/>
            </a:xfrm>
            <a:custGeom>
              <a:avLst/>
              <a:gdLst>
                <a:gd name="T0" fmla="*/ 38 w 89"/>
                <a:gd name="T1" fmla="*/ 87 h 87"/>
                <a:gd name="T2" fmla="*/ 37 w 89"/>
                <a:gd name="T3" fmla="*/ 87 h 87"/>
                <a:gd name="T4" fmla="*/ 36 w 89"/>
                <a:gd name="T5" fmla="*/ 85 h 87"/>
                <a:gd name="T6" fmla="*/ 33 w 89"/>
                <a:gd name="T7" fmla="*/ 60 h 87"/>
                <a:gd name="T8" fmla="*/ 29 w 89"/>
                <a:gd name="T9" fmla="*/ 60 h 87"/>
                <a:gd name="T10" fmla="*/ 28 w 89"/>
                <a:gd name="T11" fmla="*/ 58 h 87"/>
                <a:gd name="T12" fmla="*/ 27 w 89"/>
                <a:gd name="T13" fmla="*/ 54 h 87"/>
                <a:gd name="T14" fmla="*/ 3 w 89"/>
                <a:gd name="T15" fmla="*/ 51 h 87"/>
                <a:gd name="T16" fmla="*/ 1 w 89"/>
                <a:gd name="T17" fmla="*/ 51 h 87"/>
                <a:gd name="T18" fmla="*/ 0 w 89"/>
                <a:gd name="T19" fmla="*/ 49 h 87"/>
                <a:gd name="T20" fmla="*/ 6 w 89"/>
                <a:gd name="T21" fmla="*/ 40 h 87"/>
                <a:gd name="T22" fmla="*/ 31 w 89"/>
                <a:gd name="T23" fmla="*/ 32 h 87"/>
                <a:gd name="T24" fmla="*/ 42 w 89"/>
                <a:gd name="T25" fmla="*/ 15 h 87"/>
                <a:gd name="T26" fmla="*/ 76 w 89"/>
                <a:gd name="T27" fmla="*/ 0 h 87"/>
                <a:gd name="T28" fmla="*/ 85 w 89"/>
                <a:gd name="T29" fmla="*/ 1 h 87"/>
                <a:gd name="T30" fmla="*/ 86 w 89"/>
                <a:gd name="T31" fmla="*/ 3 h 87"/>
                <a:gd name="T32" fmla="*/ 72 w 89"/>
                <a:gd name="T33" fmla="*/ 46 h 87"/>
                <a:gd name="T34" fmla="*/ 56 w 89"/>
                <a:gd name="T35" fmla="*/ 56 h 87"/>
                <a:gd name="T36" fmla="*/ 48 w 89"/>
                <a:gd name="T37" fmla="*/ 81 h 87"/>
                <a:gd name="T38" fmla="*/ 39 w 89"/>
                <a:gd name="T39" fmla="*/ 87 h 87"/>
                <a:gd name="T40" fmla="*/ 38 w 89"/>
                <a:gd name="T41" fmla="*/ 87 h 87"/>
                <a:gd name="T42" fmla="*/ 31 w 89"/>
                <a:gd name="T43" fmla="*/ 56 h 87"/>
                <a:gd name="T44" fmla="*/ 35 w 89"/>
                <a:gd name="T45" fmla="*/ 56 h 87"/>
                <a:gd name="T46" fmla="*/ 36 w 89"/>
                <a:gd name="T47" fmla="*/ 57 h 87"/>
                <a:gd name="T48" fmla="*/ 41 w 89"/>
                <a:gd name="T49" fmla="*/ 81 h 87"/>
                <a:gd name="T50" fmla="*/ 45 w 89"/>
                <a:gd name="T51" fmla="*/ 78 h 87"/>
                <a:gd name="T52" fmla="*/ 52 w 89"/>
                <a:gd name="T53" fmla="*/ 56 h 87"/>
                <a:gd name="T54" fmla="*/ 53 w 89"/>
                <a:gd name="T55" fmla="*/ 53 h 87"/>
                <a:gd name="T56" fmla="*/ 69 w 89"/>
                <a:gd name="T57" fmla="*/ 43 h 87"/>
                <a:gd name="T58" fmla="*/ 82 w 89"/>
                <a:gd name="T59" fmla="*/ 5 h 87"/>
                <a:gd name="T60" fmla="*/ 45 w 89"/>
                <a:gd name="T61" fmla="*/ 18 h 87"/>
                <a:gd name="T62" fmla="*/ 34 w 89"/>
                <a:gd name="T63" fmla="*/ 34 h 87"/>
                <a:gd name="T64" fmla="*/ 32 w 89"/>
                <a:gd name="T65" fmla="*/ 36 h 87"/>
                <a:gd name="T66" fmla="*/ 9 w 89"/>
                <a:gd name="T67" fmla="*/ 42 h 87"/>
                <a:gd name="T68" fmla="*/ 6 w 89"/>
                <a:gd name="T69" fmla="*/ 46 h 87"/>
                <a:gd name="T70" fmla="*/ 30 w 89"/>
                <a:gd name="T71" fmla="*/ 51 h 87"/>
                <a:gd name="T72" fmla="*/ 31 w 89"/>
                <a:gd name="T73" fmla="*/ 53 h 87"/>
                <a:gd name="T74" fmla="*/ 31 w 89"/>
                <a:gd name="T75" fmla="*/ 5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9" h="87">
                  <a:moveTo>
                    <a:pt x="38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6" y="86"/>
                    <a:pt x="36" y="85"/>
                    <a:pt x="36" y="85"/>
                  </a:cubicBezTo>
                  <a:cubicBezTo>
                    <a:pt x="40" y="77"/>
                    <a:pt x="38" y="67"/>
                    <a:pt x="33" y="60"/>
                  </a:cubicBezTo>
                  <a:cubicBezTo>
                    <a:pt x="32" y="60"/>
                    <a:pt x="31" y="60"/>
                    <a:pt x="29" y="60"/>
                  </a:cubicBezTo>
                  <a:cubicBezTo>
                    <a:pt x="29" y="59"/>
                    <a:pt x="28" y="59"/>
                    <a:pt x="28" y="58"/>
                  </a:cubicBezTo>
                  <a:cubicBezTo>
                    <a:pt x="28" y="57"/>
                    <a:pt x="27" y="55"/>
                    <a:pt x="27" y="54"/>
                  </a:cubicBezTo>
                  <a:cubicBezTo>
                    <a:pt x="20" y="49"/>
                    <a:pt x="11" y="48"/>
                    <a:pt x="3" y="51"/>
                  </a:cubicBezTo>
                  <a:cubicBezTo>
                    <a:pt x="2" y="52"/>
                    <a:pt x="1" y="51"/>
                    <a:pt x="1" y="51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2" y="45"/>
                    <a:pt x="4" y="42"/>
                    <a:pt x="6" y="40"/>
                  </a:cubicBezTo>
                  <a:cubicBezTo>
                    <a:pt x="13" y="33"/>
                    <a:pt x="22" y="30"/>
                    <a:pt x="31" y="32"/>
                  </a:cubicBezTo>
                  <a:cubicBezTo>
                    <a:pt x="34" y="25"/>
                    <a:pt x="37" y="20"/>
                    <a:pt x="42" y="15"/>
                  </a:cubicBezTo>
                  <a:cubicBezTo>
                    <a:pt x="51" y="6"/>
                    <a:pt x="64" y="0"/>
                    <a:pt x="76" y="0"/>
                  </a:cubicBezTo>
                  <a:cubicBezTo>
                    <a:pt x="79" y="0"/>
                    <a:pt x="82" y="1"/>
                    <a:pt x="85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18"/>
                    <a:pt x="84" y="34"/>
                    <a:pt x="72" y="46"/>
                  </a:cubicBezTo>
                  <a:cubicBezTo>
                    <a:pt x="67" y="50"/>
                    <a:pt x="62" y="54"/>
                    <a:pt x="56" y="56"/>
                  </a:cubicBezTo>
                  <a:cubicBezTo>
                    <a:pt x="57" y="66"/>
                    <a:pt x="54" y="75"/>
                    <a:pt x="48" y="81"/>
                  </a:cubicBezTo>
                  <a:cubicBezTo>
                    <a:pt x="45" y="84"/>
                    <a:pt x="42" y="86"/>
                    <a:pt x="39" y="87"/>
                  </a:cubicBezTo>
                  <a:cubicBezTo>
                    <a:pt x="39" y="87"/>
                    <a:pt x="38" y="87"/>
                    <a:pt x="38" y="87"/>
                  </a:cubicBezTo>
                  <a:close/>
                  <a:moveTo>
                    <a:pt x="31" y="56"/>
                  </a:moveTo>
                  <a:cubicBezTo>
                    <a:pt x="32" y="56"/>
                    <a:pt x="34" y="56"/>
                    <a:pt x="35" y="56"/>
                  </a:cubicBezTo>
                  <a:cubicBezTo>
                    <a:pt x="35" y="56"/>
                    <a:pt x="36" y="57"/>
                    <a:pt x="36" y="57"/>
                  </a:cubicBezTo>
                  <a:cubicBezTo>
                    <a:pt x="41" y="64"/>
                    <a:pt x="43" y="73"/>
                    <a:pt x="41" y="81"/>
                  </a:cubicBezTo>
                  <a:cubicBezTo>
                    <a:pt x="43" y="80"/>
                    <a:pt x="44" y="79"/>
                    <a:pt x="45" y="78"/>
                  </a:cubicBezTo>
                  <a:cubicBezTo>
                    <a:pt x="51" y="72"/>
                    <a:pt x="53" y="64"/>
                    <a:pt x="52" y="56"/>
                  </a:cubicBezTo>
                  <a:cubicBezTo>
                    <a:pt x="51" y="55"/>
                    <a:pt x="52" y="54"/>
                    <a:pt x="53" y="53"/>
                  </a:cubicBezTo>
                  <a:cubicBezTo>
                    <a:pt x="59" y="51"/>
                    <a:pt x="65" y="47"/>
                    <a:pt x="69" y="43"/>
                  </a:cubicBezTo>
                  <a:cubicBezTo>
                    <a:pt x="80" y="32"/>
                    <a:pt x="85" y="18"/>
                    <a:pt x="82" y="5"/>
                  </a:cubicBezTo>
                  <a:cubicBezTo>
                    <a:pt x="69" y="3"/>
                    <a:pt x="55" y="8"/>
                    <a:pt x="45" y="18"/>
                  </a:cubicBezTo>
                  <a:cubicBezTo>
                    <a:pt x="40" y="23"/>
                    <a:pt x="36" y="28"/>
                    <a:pt x="34" y="34"/>
                  </a:cubicBezTo>
                  <a:cubicBezTo>
                    <a:pt x="34" y="35"/>
                    <a:pt x="33" y="36"/>
                    <a:pt x="32" y="36"/>
                  </a:cubicBezTo>
                  <a:cubicBezTo>
                    <a:pt x="24" y="34"/>
                    <a:pt x="15" y="37"/>
                    <a:pt x="9" y="42"/>
                  </a:cubicBezTo>
                  <a:cubicBezTo>
                    <a:pt x="8" y="43"/>
                    <a:pt x="7" y="45"/>
                    <a:pt x="6" y="46"/>
                  </a:cubicBezTo>
                  <a:cubicBezTo>
                    <a:pt x="14" y="44"/>
                    <a:pt x="24" y="46"/>
                    <a:pt x="30" y="51"/>
                  </a:cubicBezTo>
                  <a:cubicBezTo>
                    <a:pt x="31" y="52"/>
                    <a:pt x="31" y="52"/>
                    <a:pt x="31" y="53"/>
                  </a:cubicBezTo>
                  <a:cubicBezTo>
                    <a:pt x="31" y="54"/>
                    <a:pt x="31" y="55"/>
                    <a:pt x="3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9" name="Freeform 369">
              <a:extLst>
                <a:ext uri="{FF2B5EF4-FFF2-40B4-BE49-F238E27FC236}">
                  <a16:creationId xmlns:a16="http://schemas.microsoft.com/office/drawing/2014/main" id="{05D3DFD0-4127-42B6-9C3F-A723376CB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4300" y="4223416"/>
              <a:ext cx="77788" cy="79375"/>
            </a:xfrm>
            <a:custGeom>
              <a:avLst/>
              <a:gdLst>
                <a:gd name="T0" fmla="*/ 11 w 21"/>
                <a:gd name="T1" fmla="*/ 21 h 21"/>
                <a:gd name="T2" fmla="*/ 4 w 21"/>
                <a:gd name="T3" fmla="*/ 18 h 21"/>
                <a:gd name="T4" fmla="*/ 4 w 21"/>
                <a:gd name="T5" fmla="*/ 4 h 21"/>
                <a:gd name="T6" fmla="*/ 18 w 21"/>
                <a:gd name="T7" fmla="*/ 4 h 21"/>
                <a:gd name="T8" fmla="*/ 21 w 21"/>
                <a:gd name="T9" fmla="*/ 11 h 21"/>
                <a:gd name="T10" fmla="*/ 18 w 21"/>
                <a:gd name="T11" fmla="*/ 18 h 21"/>
                <a:gd name="T12" fmla="*/ 11 w 21"/>
                <a:gd name="T13" fmla="*/ 21 h 21"/>
                <a:gd name="T14" fmla="*/ 11 w 21"/>
                <a:gd name="T15" fmla="*/ 5 h 21"/>
                <a:gd name="T16" fmla="*/ 7 w 21"/>
                <a:gd name="T17" fmla="*/ 7 h 21"/>
                <a:gd name="T18" fmla="*/ 7 w 21"/>
                <a:gd name="T19" fmla="*/ 15 h 21"/>
                <a:gd name="T20" fmla="*/ 16 w 21"/>
                <a:gd name="T21" fmla="*/ 15 h 21"/>
                <a:gd name="T22" fmla="*/ 17 w 21"/>
                <a:gd name="T23" fmla="*/ 11 h 21"/>
                <a:gd name="T24" fmla="*/ 16 w 21"/>
                <a:gd name="T25" fmla="*/ 7 h 21"/>
                <a:gd name="T26" fmla="*/ 11 w 21"/>
                <a:gd name="T2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9" y="21"/>
                    <a:pt x="6" y="20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5" y="0"/>
                    <a:pt x="18" y="4"/>
                  </a:cubicBezTo>
                  <a:cubicBezTo>
                    <a:pt x="20" y="6"/>
                    <a:pt x="21" y="8"/>
                    <a:pt x="21" y="11"/>
                  </a:cubicBezTo>
                  <a:cubicBezTo>
                    <a:pt x="21" y="14"/>
                    <a:pt x="20" y="16"/>
                    <a:pt x="18" y="18"/>
                  </a:cubicBezTo>
                  <a:cubicBezTo>
                    <a:pt x="16" y="20"/>
                    <a:pt x="14" y="21"/>
                    <a:pt x="11" y="21"/>
                  </a:cubicBezTo>
                  <a:close/>
                  <a:moveTo>
                    <a:pt x="11" y="5"/>
                  </a:moveTo>
                  <a:cubicBezTo>
                    <a:pt x="10" y="5"/>
                    <a:pt x="8" y="6"/>
                    <a:pt x="7" y="7"/>
                  </a:cubicBezTo>
                  <a:cubicBezTo>
                    <a:pt x="5" y="9"/>
                    <a:pt x="5" y="13"/>
                    <a:pt x="7" y="15"/>
                  </a:cubicBezTo>
                  <a:cubicBezTo>
                    <a:pt x="9" y="18"/>
                    <a:pt x="13" y="18"/>
                    <a:pt x="16" y="15"/>
                  </a:cubicBezTo>
                  <a:cubicBezTo>
                    <a:pt x="17" y="14"/>
                    <a:pt x="17" y="13"/>
                    <a:pt x="17" y="11"/>
                  </a:cubicBezTo>
                  <a:cubicBezTo>
                    <a:pt x="17" y="10"/>
                    <a:pt x="17" y="8"/>
                    <a:pt x="16" y="7"/>
                  </a:cubicBezTo>
                  <a:cubicBezTo>
                    <a:pt x="14" y="6"/>
                    <a:pt x="13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30" name="Freeform 370">
              <a:extLst>
                <a:ext uri="{FF2B5EF4-FFF2-40B4-BE49-F238E27FC236}">
                  <a16:creationId xmlns:a16="http://schemas.microsoft.com/office/drawing/2014/main" id="{39718CCF-50F5-45DE-9A26-F50E05D95FF8}"/>
                </a:ext>
              </a:extLst>
            </p:cNvPr>
            <p:cNvSpPr/>
            <p:nvPr/>
          </p:nvSpPr>
          <p:spPr bwMode="auto">
            <a:xfrm>
              <a:off x="8850312" y="4358353"/>
              <a:ext cx="101600" cy="101600"/>
            </a:xfrm>
            <a:custGeom>
              <a:avLst/>
              <a:gdLst>
                <a:gd name="T0" fmla="*/ 7 w 27"/>
                <a:gd name="T1" fmla="*/ 27 h 27"/>
                <a:gd name="T2" fmla="*/ 3 w 27"/>
                <a:gd name="T3" fmla="*/ 26 h 27"/>
                <a:gd name="T4" fmla="*/ 1 w 27"/>
                <a:gd name="T5" fmla="*/ 25 h 27"/>
                <a:gd name="T6" fmla="*/ 9 w 27"/>
                <a:gd name="T7" fmla="*/ 1 h 27"/>
                <a:gd name="T8" fmla="*/ 12 w 27"/>
                <a:gd name="T9" fmla="*/ 1 h 27"/>
                <a:gd name="T10" fmla="*/ 12 w 27"/>
                <a:gd name="T11" fmla="*/ 4 h 27"/>
                <a:gd name="T12" fmla="*/ 5 w 27"/>
                <a:gd name="T13" fmla="*/ 22 h 27"/>
                <a:gd name="T14" fmla="*/ 23 w 27"/>
                <a:gd name="T15" fmla="*/ 15 h 27"/>
                <a:gd name="T16" fmla="*/ 26 w 27"/>
                <a:gd name="T17" fmla="*/ 15 h 27"/>
                <a:gd name="T18" fmla="*/ 26 w 27"/>
                <a:gd name="T19" fmla="*/ 18 h 27"/>
                <a:gd name="T20" fmla="*/ 7 w 27"/>
                <a:gd name="T2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7">
                  <a:moveTo>
                    <a:pt x="7" y="27"/>
                  </a:moveTo>
                  <a:cubicBezTo>
                    <a:pt x="5" y="27"/>
                    <a:pt x="4" y="26"/>
                    <a:pt x="3" y="26"/>
                  </a:cubicBezTo>
                  <a:cubicBezTo>
                    <a:pt x="2" y="26"/>
                    <a:pt x="1" y="25"/>
                    <a:pt x="1" y="25"/>
                  </a:cubicBezTo>
                  <a:cubicBezTo>
                    <a:pt x="0" y="16"/>
                    <a:pt x="3" y="8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7" y="9"/>
                    <a:pt x="4" y="16"/>
                    <a:pt x="5" y="22"/>
                  </a:cubicBezTo>
                  <a:cubicBezTo>
                    <a:pt x="11" y="23"/>
                    <a:pt x="18" y="20"/>
                    <a:pt x="23" y="15"/>
                  </a:cubicBezTo>
                  <a:cubicBezTo>
                    <a:pt x="24" y="15"/>
                    <a:pt x="25" y="15"/>
                    <a:pt x="26" y="15"/>
                  </a:cubicBezTo>
                  <a:cubicBezTo>
                    <a:pt x="27" y="16"/>
                    <a:pt x="27" y="17"/>
                    <a:pt x="26" y="18"/>
                  </a:cubicBezTo>
                  <a:cubicBezTo>
                    <a:pt x="21" y="24"/>
                    <a:pt x="14" y="27"/>
                    <a:pt x="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0F58E3-5E18-440D-9B4F-DADF6493FE34}"/>
              </a:ext>
            </a:extLst>
          </p:cNvPr>
          <p:cNvGrpSpPr/>
          <p:nvPr/>
        </p:nvGrpSpPr>
        <p:grpSpPr>
          <a:xfrm>
            <a:off x="7631625" y="3377410"/>
            <a:ext cx="317500" cy="269875"/>
            <a:chOff x="6981825" y="3264566"/>
            <a:chExt cx="317500" cy="269875"/>
          </a:xfrm>
          <a:solidFill>
            <a:schemeClr val="bg1"/>
          </a:solidFill>
        </p:grpSpPr>
        <p:sp>
          <p:nvSpPr>
            <p:cNvPr id="25" name="Freeform 64">
              <a:extLst>
                <a:ext uri="{FF2B5EF4-FFF2-40B4-BE49-F238E27FC236}">
                  <a16:creationId xmlns:a16="http://schemas.microsoft.com/office/drawing/2014/main" id="{92E3A7E7-E5BE-44E8-9AFA-78B863680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1825" y="3264566"/>
              <a:ext cx="317500" cy="269875"/>
            </a:xfrm>
            <a:custGeom>
              <a:avLst/>
              <a:gdLst>
                <a:gd name="T0" fmla="*/ 19 w 85"/>
                <a:gd name="T1" fmla="*/ 72 h 72"/>
                <a:gd name="T2" fmla="*/ 18 w 85"/>
                <a:gd name="T3" fmla="*/ 72 h 72"/>
                <a:gd name="T4" fmla="*/ 17 w 85"/>
                <a:gd name="T5" fmla="*/ 70 h 72"/>
                <a:gd name="T6" fmla="*/ 17 w 85"/>
                <a:gd name="T7" fmla="*/ 57 h 72"/>
                <a:gd name="T8" fmla="*/ 6 w 85"/>
                <a:gd name="T9" fmla="*/ 57 h 72"/>
                <a:gd name="T10" fmla="*/ 0 w 85"/>
                <a:gd name="T11" fmla="*/ 51 h 72"/>
                <a:gd name="T12" fmla="*/ 0 w 85"/>
                <a:gd name="T13" fmla="*/ 6 h 72"/>
                <a:gd name="T14" fmla="*/ 6 w 85"/>
                <a:gd name="T15" fmla="*/ 0 h 72"/>
                <a:gd name="T16" fmla="*/ 79 w 85"/>
                <a:gd name="T17" fmla="*/ 0 h 72"/>
                <a:gd name="T18" fmla="*/ 85 w 85"/>
                <a:gd name="T19" fmla="*/ 6 h 72"/>
                <a:gd name="T20" fmla="*/ 85 w 85"/>
                <a:gd name="T21" fmla="*/ 51 h 72"/>
                <a:gd name="T22" fmla="*/ 79 w 85"/>
                <a:gd name="T23" fmla="*/ 57 h 72"/>
                <a:gd name="T24" fmla="*/ 39 w 85"/>
                <a:gd name="T25" fmla="*/ 57 h 72"/>
                <a:gd name="T26" fmla="*/ 20 w 85"/>
                <a:gd name="T27" fmla="*/ 72 h 72"/>
                <a:gd name="T28" fmla="*/ 19 w 85"/>
                <a:gd name="T29" fmla="*/ 72 h 72"/>
                <a:gd name="T30" fmla="*/ 6 w 85"/>
                <a:gd name="T31" fmla="*/ 4 h 72"/>
                <a:gd name="T32" fmla="*/ 4 w 85"/>
                <a:gd name="T33" fmla="*/ 6 h 72"/>
                <a:gd name="T34" fmla="*/ 4 w 85"/>
                <a:gd name="T35" fmla="*/ 51 h 72"/>
                <a:gd name="T36" fmla="*/ 6 w 85"/>
                <a:gd name="T37" fmla="*/ 53 h 72"/>
                <a:gd name="T38" fmla="*/ 19 w 85"/>
                <a:gd name="T39" fmla="*/ 53 h 72"/>
                <a:gd name="T40" fmla="*/ 21 w 85"/>
                <a:gd name="T41" fmla="*/ 55 h 72"/>
                <a:gd name="T42" fmla="*/ 21 w 85"/>
                <a:gd name="T43" fmla="*/ 66 h 72"/>
                <a:gd name="T44" fmla="*/ 37 w 85"/>
                <a:gd name="T45" fmla="*/ 53 h 72"/>
                <a:gd name="T46" fmla="*/ 38 w 85"/>
                <a:gd name="T47" fmla="*/ 53 h 72"/>
                <a:gd name="T48" fmla="*/ 79 w 85"/>
                <a:gd name="T49" fmla="*/ 53 h 72"/>
                <a:gd name="T50" fmla="*/ 81 w 85"/>
                <a:gd name="T51" fmla="*/ 51 h 72"/>
                <a:gd name="T52" fmla="*/ 81 w 85"/>
                <a:gd name="T53" fmla="*/ 6 h 72"/>
                <a:gd name="T54" fmla="*/ 79 w 85"/>
                <a:gd name="T55" fmla="*/ 4 h 72"/>
                <a:gd name="T56" fmla="*/ 6 w 85"/>
                <a:gd name="T57" fmla="*/ 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2">
                  <a:moveTo>
                    <a:pt x="19" y="72"/>
                  </a:moveTo>
                  <a:cubicBezTo>
                    <a:pt x="19" y="72"/>
                    <a:pt x="18" y="72"/>
                    <a:pt x="18" y="72"/>
                  </a:cubicBezTo>
                  <a:cubicBezTo>
                    <a:pt x="17" y="71"/>
                    <a:pt x="17" y="71"/>
                    <a:pt x="17" y="70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2" y="0"/>
                    <a:pt x="85" y="3"/>
                    <a:pt x="85" y="6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5" y="54"/>
                    <a:pt x="82" y="57"/>
                    <a:pt x="79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19" y="72"/>
                    <a:pt x="19" y="72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5" y="53"/>
                    <a:pt x="6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0" y="53"/>
                    <a:pt x="21" y="54"/>
                    <a:pt x="21" y="55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8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80" y="53"/>
                    <a:pt x="81" y="52"/>
                    <a:pt x="81" y="51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5"/>
                    <a:pt x="80" y="4"/>
                    <a:pt x="79" y="4"/>
                  </a:cubicBezTo>
                  <a:cubicBezTo>
                    <a:pt x="6" y="4"/>
                    <a:pt x="6" y="4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1A235338-7F56-4057-AD67-B23095EC2326}"/>
                </a:ext>
              </a:extLst>
            </p:cNvPr>
            <p:cNvSpPr/>
            <p:nvPr/>
          </p:nvSpPr>
          <p:spPr bwMode="auto">
            <a:xfrm>
              <a:off x="7051675" y="3339178"/>
              <a:ext cx="184150" cy="15875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7" name="Freeform 66">
              <a:extLst>
                <a:ext uri="{FF2B5EF4-FFF2-40B4-BE49-F238E27FC236}">
                  <a16:creationId xmlns:a16="http://schemas.microsoft.com/office/drawing/2014/main" id="{D3639C00-8DF7-4CEA-878B-CA9C31A14947}"/>
                </a:ext>
              </a:extLst>
            </p:cNvPr>
            <p:cNvSpPr/>
            <p:nvPr/>
          </p:nvSpPr>
          <p:spPr bwMode="auto">
            <a:xfrm>
              <a:off x="7051675" y="3385216"/>
              <a:ext cx="184150" cy="14288"/>
            </a:xfrm>
            <a:custGeom>
              <a:avLst/>
              <a:gdLst>
                <a:gd name="T0" fmla="*/ 47 w 49"/>
                <a:gd name="T1" fmla="*/ 4 h 4"/>
                <a:gd name="T2" fmla="*/ 2 w 49"/>
                <a:gd name="T3" fmla="*/ 4 h 4"/>
                <a:gd name="T4" fmla="*/ 0 w 49"/>
                <a:gd name="T5" fmla="*/ 2 h 4"/>
                <a:gd name="T6" fmla="*/ 2 w 49"/>
                <a:gd name="T7" fmla="*/ 0 h 4"/>
                <a:gd name="T8" fmla="*/ 47 w 49"/>
                <a:gd name="T9" fmla="*/ 0 h 4"/>
                <a:gd name="T10" fmla="*/ 49 w 49"/>
                <a:gd name="T11" fmla="*/ 2 h 4"/>
                <a:gd name="T12" fmla="*/ 47 w 4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">
                  <a:moveTo>
                    <a:pt x="4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9" y="1"/>
                    <a:pt x="49" y="2"/>
                  </a:cubicBezTo>
                  <a:cubicBezTo>
                    <a:pt x="49" y="3"/>
                    <a:pt x="48" y="4"/>
                    <a:pt x="4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811471-2143-4AE1-B423-6159F43D3D7A}"/>
              </a:ext>
            </a:extLst>
          </p:cNvPr>
          <p:cNvGrpSpPr/>
          <p:nvPr/>
        </p:nvGrpSpPr>
        <p:grpSpPr>
          <a:xfrm>
            <a:off x="5901641" y="5007370"/>
            <a:ext cx="404813" cy="331788"/>
            <a:chOff x="5075237" y="5114003"/>
            <a:chExt cx="404813" cy="331788"/>
          </a:xfrm>
          <a:solidFill>
            <a:schemeClr val="bg1"/>
          </a:solidFill>
        </p:grpSpPr>
        <p:sp>
          <p:nvSpPr>
            <p:cNvPr id="19" name="Freeform 345">
              <a:extLst>
                <a:ext uri="{FF2B5EF4-FFF2-40B4-BE49-F238E27FC236}">
                  <a16:creationId xmlns:a16="http://schemas.microsoft.com/office/drawing/2014/main" id="{65F3B58D-1A97-435B-A8E0-29C10292D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5237" y="5121941"/>
              <a:ext cx="190500" cy="104775"/>
            </a:xfrm>
            <a:custGeom>
              <a:avLst/>
              <a:gdLst>
                <a:gd name="T0" fmla="*/ 14 w 51"/>
                <a:gd name="T1" fmla="*/ 28 h 28"/>
                <a:gd name="T2" fmla="*/ 13 w 51"/>
                <a:gd name="T3" fmla="*/ 28 h 28"/>
                <a:gd name="T4" fmla="*/ 1 w 51"/>
                <a:gd name="T5" fmla="*/ 17 h 28"/>
                <a:gd name="T6" fmla="*/ 0 w 51"/>
                <a:gd name="T7" fmla="*/ 15 h 28"/>
                <a:gd name="T8" fmla="*/ 2 w 51"/>
                <a:gd name="T9" fmla="*/ 14 h 28"/>
                <a:gd name="T10" fmla="*/ 36 w 51"/>
                <a:gd name="T11" fmla="*/ 0 h 28"/>
                <a:gd name="T12" fmla="*/ 38 w 51"/>
                <a:gd name="T13" fmla="*/ 0 h 28"/>
                <a:gd name="T14" fmla="*/ 51 w 51"/>
                <a:gd name="T15" fmla="*/ 11 h 28"/>
                <a:gd name="T16" fmla="*/ 51 w 51"/>
                <a:gd name="T17" fmla="*/ 13 h 28"/>
                <a:gd name="T18" fmla="*/ 50 w 51"/>
                <a:gd name="T19" fmla="*/ 14 h 28"/>
                <a:gd name="T20" fmla="*/ 15 w 51"/>
                <a:gd name="T21" fmla="*/ 28 h 28"/>
                <a:gd name="T22" fmla="*/ 14 w 51"/>
                <a:gd name="T23" fmla="*/ 28 h 28"/>
                <a:gd name="T24" fmla="*/ 6 w 51"/>
                <a:gd name="T25" fmla="*/ 16 h 28"/>
                <a:gd name="T26" fmla="*/ 15 w 51"/>
                <a:gd name="T27" fmla="*/ 24 h 28"/>
                <a:gd name="T28" fmla="*/ 45 w 51"/>
                <a:gd name="T29" fmla="*/ 12 h 28"/>
                <a:gd name="T30" fmla="*/ 37 w 51"/>
                <a:gd name="T31" fmla="*/ 4 h 28"/>
                <a:gd name="T32" fmla="*/ 6 w 51"/>
                <a:gd name="T3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8">
                  <a:moveTo>
                    <a:pt x="14" y="28"/>
                  </a:moveTo>
                  <a:cubicBezTo>
                    <a:pt x="14" y="28"/>
                    <a:pt x="14" y="28"/>
                    <a:pt x="13" y="2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1" y="14"/>
                    <a:pt x="2" y="1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8" y="0"/>
                    <a:pt x="38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2"/>
                    <a:pt x="51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4" y="28"/>
                  </a:cubicBezTo>
                  <a:close/>
                  <a:moveTo>
                    <a:pt x="6" y="16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6" y="16"/>
                    <a:pt x="6" y="16"/>
                    <a:pt x="6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0" name="Freeform 346">
              <a:extLst>
                <a:ext uri="{FF2B5EF4-FFF2-40B4-BE49-F238E27FC236}">
                  <a16:creationId xmlns:a16="http://schemas.microsoft.com/office/drawing/2014/main" id="{1D6AD3B4-E792-4A67-94AE-FE0286DDE03F}"/>
                </a:ext>
              </a:extLst>
            </p:cNvPr>
            <p:cNvSpPr/>
            <p:nvPr/>
          </p:nvSpPr>
          <p:spPr bwMode="auto">
            <a:xfrm>
              <a:off x="5251450" y="5283866"/>
              <a:ext cx="168275" cy="161925"/>
            </a:xfrm>
            <a:custGeom>
              <a:avLst/>
              <a:gdLst>
                <a:gd name="T0" fmla="*/ 2 w 45"/>
                <a:gd name="T1" fmla="*/ 43 h 43"/>
                <a:gd name="T2" fmla="*/ 0 w 45"/>
                <a:gd name="T3" fmla="*/ 42 h 43"/>
                <a:gd name="T4" fmla="*/ 0 w 45"/>
                <a:gd name="T5" fmla="*/ 41 h 43"/>
                <a:gd name="T6" fmla="*/ 0 w 45"/>
                <a:gd name="T7" fmla="*/ 2 h 43"/>
                <a:gd name="T8" fmla="*/ 2 w 45"/>
                <a:gd name="T9" fmla="*/ 0 h 43"/>
                <a:gd name="T10" fmla="*/ 4 w 45"/>
                <a:gd name="T11" fmla="*/ 2 h 43"/>
                <a:gd name="T12" fmla="*/ 4 w 45"/>
                <a:gd name="T13" fmla="*/ 38 h 43"/>
                <a:gd name="T14" fmla="*/ 41 w 45"/>
                <a:gd name="T15" fmla="*/ 26 h 43"/>
                <a:gd name="T16" fmla="*/ 41 w 45"/>
                <a:gd name="T17" fmla="*/ 7 h 43"/>
                <a:gd name="T18" fmla="*/ 43 w 45"/>
                <a:gd name="T19" fmla="*/ 5 h 43"/>
                <a:gd name="T20" fmla="*/ 45 w 45"/>
                <a:gd name="T21" fmla="*/ 7 h 43"/>
                <a:gd name="T22" fmla="*/ 45 w 45"/>
                <a:gd name="T23" fmla="*/ 27 h 43"/>
                <a:gd name="T24" fmla="*/ 44 w 45"/>
                <a:gd name="T25" fmla="*/ 29 h 43"/>
                <a:gd name="T26" fmla="*/ 2 w 45"/>
                <a:gd name="T27" fmla="*/ 43 h 43"/>
                <a:gd name="T28" fmla="*/ 2 w 45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3">
                  <a:moveTo>
                    <a:pt x="2" y="43"/>
                  </a:moveTo>
                  <a:cubicBezTo>
                    <a:pt x="1" y="43"/>
                    <a:pt x="1" y="43"/>
                    <a:pt x="0" y="42"/>
                  </a:cubicBezTo>
                  <a:cubicBezTo>
                    <a:pt x="0" y="42"/>
                    <a:pt x="0" y="41"/>
                    <a:pt x="0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3" y="0"/>
                    <a:pt x="4" y="0"/>
                    <a:pt x="4" y="2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6"/>
                    <a:pt x="42" y="5"/>
                    <a:pt x="43" y="5"/>
                  </a:cubicBezTo>
                  <a:cubicBezTo>
                    <a:pt x="44" y="5"/>
                    <a:pt x="45" y="6"/>
                    <a:pt x="45" y="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8"/>
                    <a:pt x="45" y="29"/>
                    <a:pt x="44" y="2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1" name="Freeform 347">
              <a:extLst>
                <a:ext uri="{FF2B5EF4-FFF2-40B4-BE49-F238E27FC236}">
                  <a16:creationId xmlns:a16="http://schemas.microsoft.com/office/drawing/2014/main" id="{A5913B4C-A0CC-4494-9316-FC684D3FA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7962" y="5223541"/>
              <a:ext cx="192088" cy="109538"/>
            </a:xfrm>
            <a:custGeom>
              <a:avLst/>
              <a:gdLst>
                <a:gd name="T0" fmla="*/ 14 w 51"/>
                <a:gd name="T1" fmla="*/ 29 h 29"/>
                <a:gd name="T2" fmla="*/ 13 w 51"/>
                <a:gd name="T3" fmla="*/ 28 h 29"/>
                <a:gd name="T4" fmla="*/ 1 w 51"/>
                <a:gd name="T5" fmla="*/ 18 h 29"/>
                <a:gd name="T6" fmla="*/ 0 w 51"/>
                <a:gd name="T7" fmla="*/ 16 h 29"/>
                <a:gd name="T8" fmla="*/ 1 w 51"/>
                <a:gd name="T9" fmla="*/ 14 h 29"/>
                <a:gd name="T10" fmla="*/ 36 w 51"/>
                <a:gd name="T11" fmla="*/ 1 h 29"/>
                <a:gd name="T12" fmla="*/ 38 w 51"/>
                <a:gd name="T13" fmla="*/ 1 h 29"/>
                <a:gd name="T14" fmla="*/ 50 w 51"/>
                <a:gd name="T15" fmla="*/ 11 h 29"/>
                <a:gd name="T16" fmla="*/ 51 w 51"/>
                <a:gd name="T17" fmla="*/ 13 h 29"/>
                <a:gd name="T18" fmla="*/ 50 w 51"/>
                <a:gd name="T19" fmla="*/ 15 h 29"/>
                <a:gd name="T20" fmla="*/ 15 w 51"/>
                <a:gd name="T21" fmla="*/ 29 h 29"/>
                <a:gd name="T22" fmla="*/ 14 w 51"/>
                <a:gd name="T23" fmla="*/ 29 h 29"/>
                <a:gd name="T24" fmla="*/ 6 w 51"/>
                <a:gd name="T25" fmla="*/ 17 h 29"/>
                <a:gd name="T26" fmla="*/ 15 w 51"/>
                <a:gd name="T27" fmla="*/ 25 h 29"/>
                <a:gd name="T28" fmla="*/ 45 w 51"/>
                <a:gd name="T29" fmla="*/ 12 h 29"/>
                <a:gd name="T30" fmla="*/ 36 w 51"/>
                <a:gd name="T31" fmla="*/ 5 h 29"/>
                <a:gd name="T32" fmla="*/ 6 w 51"/>
                <a:gd name="T3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14" y="29"/>
                  </a:moveTo>
                  <a:cubicBezTo>
                    <a:pt x="14" y="29"/>
                    <a:pt x="13" y="29"/>
                    <a:pt x="13" y="2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0"/>
                    <a:pt x="38" y="0"/>
                    <a:pt x="38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lose/>
                  <a:moveTo>
                    <a:pt x="6" y="17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2" name="Freeform 348">
              <a:extLst>
                <a:ext uri="{FF2B5EF4-FFF2-40B4-BE49-F238E27FC236}">
                  <a16:creationId xmlns:a16="http://schemas.microsoft.com/office/drawing/2014/main" id="{56E1FAB5-91E0-4623-BA33-E0D0A021C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3675" y="5114003"/>
              <a:ext cx="192088" cy="109538"/>
            </a:xfrm>
            <a:custGeom>
              <a:avLst/>
              <a:gdLst>
                <a:gd name="T0" fmla="*/ 37 w 51"/>
                <a:gd name="T1" fmla="*/ 29 h 29"/>
                <a:gd name="T2" fmla="*/ 37 w 51"/>
                <a:gd name="T3" fmla="*/ 29 h 29"/>
                <a:gd name="T4" fmla="*/ 2 w 51"/>
                <a:gd name="T5" fmla="*/ 15 h 29"/>
                <a:gd name="T6" fmla="*/ 0 w 51"/>
                <a:gd name="T7" fmla="*/ 14 h 29"/>
                <a:gd name="T8" fmla="*/ 1 w 51"/>
                <a:gd name="T9" fmla="*/ 12 h 29"/>
                <a:gd name="T10" fmla="*/ 13 w 51"/>
                <a:gd name="T11" fmla="*/ 0 h 29"/>
                <a:gd name="T12" fmla="*/ 15 w 51"/>
                <a:gd name="T13" fmla="*/ 0 h 29"/>
                <a:gd name="T14" fmla="*/ 50 w 51"/>
                <a:gd name="T15" fmla="*/ 14 h 29"/>
                <a:gd name="T16" fmla="*/ 51 w 51"/>
                <a:gd name="T17" fmla="*/ 15 h 29"/>
                <a:gd name="T18" fmla="*/ 51 w 51"/>
                <a:gd name="T19" fmla="*/ 17 h 29"/>
                <a:gd name="T20" fmla="*/ 39 w 51"/>
                <a:gd name="T21" fmla="*/ 29 h 29"/>
                <a:gd name="T22" fmla="*/ 37 w 51"/>
                <a:gd name="T23" fmla="*/ 29 h 29"/>
                <a:gd name="T24" fmla="*/ 6 w 51"/>
                <a:gd name="T25" fmla="*/ 13 h 29"/>
                <a:gd name="T26" fmla="*/ 37 w 51"/>
                <a:gd name="T27" fmla="*/ 25 h 29"/>
                <a:gd name="T28" fmla="*/ 46 w 51"/>
                <a:gd name="T29" fmla="*/ 17 h 29"/>
                <a:gd name="T30" fmla="*/ 15 w 51"/>
                <a:gd name="T31" fmla="*/ 4 h 29"/>
                <a:gd name="T32" fmla="*/ 6 w 51"/>
                <a:gd name="T33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29">
                  <a:moveTo>
                    <a:pt x="37" y="29"/>
                  </a:moveTo>
                  <a:cubicBezTo>
                    <a:pt x="37" y="29"/>
                    <a:pt x="37" y="29"/>
                    <a:pt x="37" y="2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3"/>
                    <a:pt x="1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14"/>
                    <a:pt x="51" y="15"/>
                    <a:pt x="51" y="15"/>
                  </a:cubicBezTo>
                  <a:cubicBezTo>
                    <a:pt x="51" y="16"/>
                    <a:pt x="51" y="17"/>
                    <a:pt x="51" y="17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8" y="29"/>
                    <a:pt x="38" y="29"/>
                    <a:pt x="37" y="29"/>
                  </a:cubicBezTo>
                  <a:close/>
                  <a:moveTo>
                    <a:pt x="6" y="13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3" name="Freeform 349">
              <a:extLst>
                <a:ext uri="{FF2B5EF4-FFF2-40B4-BE49-F238E27FC236}">
                  <a16:creationId xmlns:a16="http://schemas.microsoft.com/office/drawing/2014/main" id="{BDE891F4-11F7-4849-AA57-05AF44F321BA}"/>
                </a:ext>
              </a:extLst>
            </p:cNvPr>
            <p:cNvSpPr/>
            <p:nvPr/>
          </p:nvSpPr>
          <p:spPr bwMode="auto">
            <a:xfrm>
              <a:off x="5127625" y="5306091"/>
              <a:ext cx="134938" cy="139700"/>
            </a:xfrm>
            <a:custGeom>
              <a:avLst/>
              <a:gdLst>
                <a:gd name="T0" fmla="*/ 34 w 36"/>
                <a:gd name="T1" fmla="*/ 37 h 37"/>
                <a:gd name="T2" fmla="*/ 33 w 36"/>
                <a:gd name="T3" fmla="*/ 37 h 37"/>
                <a:gd name="T4" fmla="*/ 1 w 36"/>
                <a:gd name="T5" fmla="*/ 23 h 37"/>
                <a:gd name="T6" fmla="*/ 0 w 36"/>
                <a:gd name="T7" fmla="*/ 21 h 37"/>
                <a:gd name="T8" fmla="*/ 0 w 36"/>
                <a:gd name="T9" fmla="*/ 2 h 37"/>
                <a:gd name="T10" fmla="*/ 2 w 36"/>
                <a:gd name="T11" fmla="*/ 0 h 37"/>
                <a:gd name="T12" fmla="*/ 4 w 36"/>
                <a:gd name="T13" fmla="*/ 2 h 37"/>
                <a:gd name="T14" fmla="*/ 4 w 36"/>
                <a:gd name="T15" fmla="*/ 20 h 37"/>
                <a:gd name="T16" fmla="*/ 35 w 36"/>
                <a:gd name="T17" fmla="*/ 33 h 37"/>
                <a:gd name="T18" fmla="*/ 36 w 36"/>
                <a:gd name="T19" fmla="*/ 35 h 37"/>
                <a:gd name="T20" fmla="*/ 34 w 36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7">
                  <a:moveTo>
                    <a:pt x="34" y="37"/>
                  </a:moveTo>
                  <a:cubicBezTo>
                    <a:pt x="34" y="37"/>
                    <a:pt x="33" y="37"/>
                    <a:pt x="33" y="3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6" y="33"/>
                    <a:pt x="36" y="34"/>
                    <a:pt x="36" y="35"/>
                  </a:cubicBezTo>
                  <a:cubicBezTo>
                    <a:pt x="35" y="36"/>
                    <a:pt x="35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24" name="Freeform 350">
              <a:extLst>
                <a:ext uri="{FF2B5EF4-FFF2-40B4-BE49-F238E27FC236}">
                  <a16:creationId xmlns:a16="http://schemas.microsoft.com/office/drawing/2014/main" id="{770A50A7-3781-40C0-8D6E-20451DE147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5237" y="5226716"/>
              <a:ext cx="190500" cy="112713"/>
            </a:xfrm>
            <a:custGeom>
              <a:avLst/>
              <a:gdLst>
                <a:gd name="T0" fmla="*/ 37 w 51"/>
                <a:gd name="T1" fmla="*/ 30 h 30"/>
                <a:gd name="T2" fmla="*/ 36 w 51"/>
                <a:gd name="T3" fmla="*/ 30 h 30"/>
                <a:gd name="T4" fmla="*/ 1 w 51"/>
                <a:gd name="T5" fmla="*/ 16 h 30"/>
                <a:gd name="T6" fmla="*/ 0 w 51"/>
                <a:gd name="T7" fmla="*/ 15 h 30"/>
                <a:gd name="T8" fmla="*/ 0 w 51"/>
                <a:gd name="T9" fmla="*/ 13 h 30"/>
                <a:gd name="T10" fmla="*/ 12 w 51"/>
                <a:gd name="T11" fmla="*/ 1 h 30"/>
                <a:gd name="T12" fmla="*/ 14 w 51"/>
                <a:gd name="T13" fmla="*/ 1 h 30"/>
                <a:gd name="T14" fmla="*/ 49 w 51"/>
                <a:gd name="T15" fmla="*/ 15 h 30"/>
                <a:gd name="T16" fmla="*/ 51 w 51"/>
                <a:gd name="T17" fmla="*/ 16 h 30"/>
                <a:gd name="T18" fmla="*/ 50 w 51"/>
                <a:gd name="T19" fmla="*/ 18 h 30"/>
                <a:gd name="T20" fmla="*/ 38 w 51"/>
                <a:gd name="T21" fmla="*/ 30 h 30"/>
                <a:gd name="T22" fmla="*/ 37 w 51"/>
                <a:gd name="T23" fmla="*/ 30 h 30"/>
                <a:gd name="T24" fmla="*/ 5 w 51"/>
                <a:gd name="T25" fmla="*/ 13 h 30"/>
                <a:gd name="T26" fmla="*/ 36 w 51"/>
                <a:gd name="T27" fmla="*/ 26 h 30"/>
                <a:gd name="T28" fmla="*/ 45 w 51"/>
                <a:gd name="T29" fmla="*/ 17 h 30"/>
                <a:gd name="T30" fmla="*/ 14 w 51"/>
                <a:gd name="T31" fmla="*/ 5 h 30"/>
                <a:gd name="T32" fmla="*/ 5 w 51"/>
                <a:gd name="T3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30">
                  <a:moveTo>
                    <a:pt x="37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4" y="0"/>
                    <a:pt x="14" y="1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5"/>
                    <a:pt x="50" y="15"/>
                    <a:pt x="51" y="16"/>
                  </a:cubicBezTo>
                  <a:cubicBezTo>
                    <a:pt x="51" y="17"/>
                    <a:pt x="50" y="17"/>
                    <a:pt x="50" y="18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7" y="30"/>
                    <a:pt x="37" y="30"/>
                  </a:cubicBezTo>
                  <a:close/>
                  <a:moveTo>
                    <a:pt x="5" y="13"/>
                  </a:moveTo>
                  <a:cubicBezTo>
                    <a:pt x="36" y="26"/>
                    <a:pt x="36" y="26"/>
                    <a:pt x="36" y="2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5" y="13"/>
                    <a:pt x="5" y="13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23A2C"/>
                </a:solidFill>
                <a:effectLst/>
                <a:uLnTx/>
                <a:uFillTx/>
                <a:latin typeface="Calibri" panose="020F0502020204030204"/>
                <a:ea typeface="幼圆" panose="02010509060101010101" pitchFamily="49" charset="-122"/>
                <a:cs typeface="+mn-cs"/>
              </a:endParaRPr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9B69B398-5D6C-4BDD-BF72-889470AEBCE6}"/>
              </a:ext>
            </a:extLst>
          </p:cNvPr>
          <p:cNvSpPr txBox="1"/>
          <p:nvPr/>
        </p:nvSpPr>
        <p:spPr>
          <a:xfrm>
            <a:off x="7379848" y="1594666"/>
            <a:ext cx="4184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</a:t>
            </a: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19CD3E6D-43E8-4502-A1D7-EEE3A5CA752D}"/>
              </a:ext>
            </a:extLst>
          </p:cNvPr>
          <p:cNvSpPr txBox="1"/>
          <p:nvPr/>
        </p:nvSpPr>
        <p:spPr>
          <a:xfrm>
            <a:off x="7379848" y="1167103"/>
            <a:ext cx="204535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YOUR TITLE HERE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BBDA071-38AB-43F8-84B9-1CFB825A7A50}"/>
              </a:ext>
            </a:extLst>
          </p:cNvPr>
          <p:cNvSpPr txBox="1"/>
          <p:nvPr/>
        </p:nvSpPr>
        <p:spPr>
          <a:xfrm>
            <a:off x="7379848" y="4802010"/>
            <a:ext cx="4184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</a:t>
            </a:r>
          </a:p>
        </p:txBody>
      </p:sp>
      <p:sp>
        <p:nvSpPr>
          <p:cNvPr id="14" name="文本框 30">
            <a:extLst>
              <a:ext uri="{FF2B5EF4-FFF2-40B4-BE49-F238E27FC236}">
                <a16:creationId xmlns:a16="http://schemas.microsoft.com/office/drawing/2014/main" id="{D6790CCB-6902-4119-8BAE-8041FAADB93A}"/>
              </a:ext>
            </a:extLst>
          </p:cNvPr>
          <p:cNvSpPr txBox="1"/>
          <p:nvPr/>
        </p:nvSpPr>
        <p:spPr>
          <a:xfrm>
            <a:off x="7379848" y="4374447"/>
            <a:ext cx="204535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YOUR TITLE HERE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FA4994E-FFDF-4796-8A54-38AD8D5A78EC}"/>
              </a:ext>
            </a:extLst>
          </p:cNvPr>
          <p:cNvSpPr txBox="1"/>
          <p:nvPr/>
        </p:nvSpPr>
        <p:spPr>
          <a:xfrm>
            <a:off x="627278" y="1609981"/>
            <a:ext cx="4184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</a:t>
            </a:r>
          </a:p>
        </p:txBody>
      </p:sp>
      <p:sp>
        <p:nvSpPr>
          <p:cNvPr id="16" name="文本框 30">
            <a:extLst>
              <a:ext uri="{FF2B5EF4-FFF2-40B4-BE49-F238E27FC236}">
                <a16:creationId xmlns:a16="http://schemas.microsoft.com/office/drawing/2014/main" id="{C9ECED02-9EF2-4700-882F-EC7C1BC2BC10}"/>
              </a:ext>
            </a:extLst>
          </p:cNvPr>
          <p:cNvSpPr txBox="1"/>
          <p:nvPr/>
        </p:nvSpPr>
        <p:spPr>
          <a:xfrm>
            <a:off x="627278" y="1182418"/>
            <a:ext cx="204535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YOUR TITLE HERE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714313-8A1E-4B5E-A72F-E7AD9EADD73A}"/>
              </a:ext>
            </a:extLst>
          </p:cNvPr>
          <p:cNvSpPr txBox="1"/>
          <p:nvPr/>
        </p:nvSpPr>
        <p:spPr>
          <a:xfrm>
            <a:off x="627278" y="4817325"/>
            <a:ext cx="4184873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</a:t>
            </a:r>
          </a:p>
        </p:txBody>
      </p:sp>
      <p:sp>
        <p:nvSpPr>
          <p:cNvPr id="18" name="文本框 30">
            <a:extLst>
              <a:ext uri="{FF2B5EF4-FFF2-40B4-BE49-F238E27FC236}">
                <a16:creationId xmlns:a16="http://schemas.microsoft.com/office/drawing/2014/main" id="{8D1FA8FE-C392-49C5-A4C5-0E5E92AE8DF2}"/>
              </a:ext>
            </a:extLst>
          </p:cNvPr>
          <p:cNvSpPr txBox="1"/>
          <p:nvPr/>
        </p:nvSpPr>
        <p:spPr>
          <a:xfrm>
            <a:off x="627278" y="4389762"/>
            <a:ext cx="2045355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19028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E223E46-E378-42F1-A862-5A24B21828E7}"/>
              </a:ext>
            </a:extLst>
          </p:cNvPr>
          <p:cNvSpPr/>
          <p:nvPr/>
        </p:nvSpPr>
        <p:spPr>
          <a:xfrm>
            <a:off x="1169874" y="3384198"/>
            <a:ext cx="2478721" cy="2478721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1798CD-A29C-4E87-94FC-4C04F1F05541}"/>
              </a:ext>
            </a:extLst>
          </p:cNvPr>
          <p:cNvSpPr/>
          <p:nvPr/>
        </p:nvSpPr>
        <p:spPr>
          <a:xfrm>
            <a:off x="4895170" y="3384195"/>
            <a:ext cx="2478721" cy="2478721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371AF5-9985-4732-81D7-0777D5C2759F}"/>
              </a:ext>
            </a:extLst>
          </p:cNvPr>
          <p:cNvSpPr/>
          <p:nvPr/>
        </p:nvSpPr>
        <p:spPr>
          <a:xfrm>
            <a:off x="8620466" y="3384196"/>
            <a:ext cx="2478721" cy="2478721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40EA05-723D-4005-AC9A-74EC2707455B}"/>
              </a:ext>
            </a:extLst>
          </p:cNvPr>
          <p:cNvSpPr/>
          <p:nvPr/>
        </p:nvSpPr>
        <p:spPr>
          <a:xfrm>
            <a:off x="6757818" y="2268091"/>
            <a:ext cx="2478721" cy="2478721"/>
          </a:xfrm>
          <a:prstGeom prst="rect">
            <a:avLst/>
          </a:prstGeom>
          <a:solidFill>
            <a:srgbClr val="2E75B6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CC4659F-1B01-4FC6-83C6-852B276A3A9F}"/>
              </a:ext>
            </a:extLst>
          </p:cNvPr>
          <p:cNvGrpSpPr/>
          <p:nvPr/>
        </p:nvGrpSpPr>
        <p:grpSpPr>
          <a:xfrm>
            <a:off x="6791694" y="3073537"/>
            <a:ext cx="2398639" cy="1372643"/>
            <a:chOff x="1209915" y="3118746"/>
            <a:chExt cx="2398639" cy="137264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FC55093-1A7E-49FA-B63D-D22955A21CFA}"/>
                </a:ext>
              </a:extLst>
            </p:cNvPr>
            <p:cNvSpPr/>
            <p:nvPr/>
          </p:nvSpPr>
          <p:spPr>
            <a:xfrm>
              <a:off x="1720828" y="3118746"/>
              <a:ext cx="12346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Options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45CE66-9E54-44AA-9FD4-05D4A9374AE5}"/>
                </a:ext>
              </a:extLst>
            </p:cNvPr>
            <p:cNvSpPr/>
            <p:nvPr/>
          </p:nvSpPr>
          <p:spPr>
            <a:xfrm>
              <a:off x="1209915" y="3568059"/>
              <a:ext cx="23986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Rich content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Flexible creative ideas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Quick action</a:t>
              </a:r>
              <a:endParaRPr lang="zh-CN" altLang="en-US" sz="1200" i="1" dirty="0">
                <a:solidFill>
                  <a:srgbClr val="E3DDD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1E6215B-D3B9-466F-A365-11D9F17ABBDB}"/>
              </a:ext>
            </a:extLst>
          </p:cNvPr>
          <p:cNvSpPr/>
          <p:nvPr/>
        </p:nvSpPr>
        <p:spPr>
          <a:xfrm>
            <a:off x="3032522" y="2268092"/>
            <a:ext cx="2478721" cy="2478721"/>
          </a:xfrm>
          <a:prstGeom prst="rect">
            <a:avLst/>
          </a:prstGeom>
          <a:solidFill>
            <a:srgbClr val="2E75B6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3E96A23-0A82-4504-84C3-849E55780994}"/>
              </a:ext>
            </a:extLst>
          </p:cNvPr>
          <p:cNvGrpSpPr/>
          <p:nvPr/>
        </p:nvGrpSpPr>
        <p:grpSpPr>
          <a:xfrm>
            <a:off x="3061003" y="3046851"/>
            <a:ext cx="2398639" cy="1372643"/>
            <a:chOff x="1209915" y="3118746"/>
            <a:chExt cx="2398639" cy="137264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06F18C-6287-4A3A-9525-3A6ADF69E28E}"/>
                </a:ext>
              </a:extLst>
            </p:cNvPr>
            <p:cNvSpPr/>
            <p:nvPr/>
          </p:nvSpPr>
          <p:spPr>
            <a:xfrm>
              <a:off x="1720828" y="3118746"/>
              <a:ext cx="12346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Options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952D89B-118C-4BF2-BCC0-2701F56F1DBA}"/>
                </a:ext>
              </a:extLst>
            </p:cNvPr>
            <p:cNvSpPr/>
            <p:nvPr/>
          </p:nvSpPr>
          <p:spPr>
            <a:xfrm>
              <a:off x="1209915" y="3568059"/>
              <a:ext cx="23986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Rich content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Flexible creative ideas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E3DDDD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Quick action</a:t>
              </a:r>
              <a:endParaRPr lang="zh-CN" altLang="en-US" sz="1200" i="1" dirty="0">
                <a:solidFill>
                  <a:srgbClr val="E3DDDD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FBD145B-FB54-4903-8F00-799F1A4CC3F9}"/>
              </a:ext>
            </a:extLst>
          </p:cNvPr>
          <p:cNvSpPr/>
          <p:nvPr/>
        </p:nvSpPr>
        <p:spPr>
          <a:xfrm>
            <a:off x="6487887" y="903498"/>
            <a:ext cx="4769075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4000" i="1" kern="2500" dirty="0">
                <a:solidFill>
                  <a:srgbClr val="2E75B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Itemized Display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9FCB66E-2F6C-4144-9711-99E9E9761B07}"/>
              </a:ext>
            </a:extLst>
          </p:cNvPr>
          <p:cNvGrpSpPr/>
          <p:nvPr/>
        </p:nvGrpSpPr>
        <p:grpSpPr>
          <a:xfrm>
            <a:off x="1209915" y="4248299"/>
            <a:ext cx="2398639" cy="1372643"/>
            <a:chOff x="1209915" y="3118746"/>
            <a:chExt cx="2398639" cy="137264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B99685-BFD7-476F-BD79-3A821BF71987}"/>
                </a:ext>
              </a:extLst>
            </p:cNvPr>
            <p:cNvSpPr/>
            <p:nvPr/>
          </p:nvSpPr>
          <p:spPr>
            <a:xfrm>
              <a:off x="1720828" y="3118746"/>
              <a:ext cx="12346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Options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AD3058-4F31-45AE-BCDA-D2C630BBFEAA}"/>
                </a:ext>
              </a:extLst>
            </p:cNvPr>
            <p:cNvSpPr/>
            <p:nvPr/>
          </p:nvSpPr>
          <p:spPr>
            <a:xfrm>
              <a:off x="1209915" y="3568059"/>
              <a:ext cx="23986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Rich content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Flexible creative ideas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Quick action</a:t>
              </a:r>
              <a:endParaRPr lang="zh-CN" altLang="en-US" sz="1200" i="1" dirty="0">
                <a:solidFill>
                  <a:srgbClr val="A0B5B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48A9F3B4-9898-42BC-963C-26CC29E797A0}"/>
              </a:ext>
            </a:extLst>
          </p:cNvPr>
          <p:cNvSpPr>
            <a:spLocks noEditPoints="1"/>
          </p:cNvSpPr>
          <p:nvPr/>
        </p:nvSpPr>
        <p:spPr bwMode="auto">
          <a:xfrm>
            <a:off x="2162203" y="3616147"/>
            <a:ext cx="494063" cy="450724"/>
          </a:xfrm>
          <a:custGeom>
            <a:avLst/>
            <a:gdLst>
              <a:gd name="T0" fmla="*/ 152 w 176"/>
              <a:gd name="T1" fmla="*/ 41 h 160"/>
              <a:gd name="T2" fmla="*/ 152 w 176"/>
              <a:gd name="T3" fmla="*/ 40 h 160"/>
              <a:gd name="T4" fmla="*/ 128 w 176"/>
              <a:gd name="T5" fmla="*/ 16 h 160"/>
              <a:gd name="T6" fmla="*/ 112 w 176"/>
              <a:gd name="T7" fmla="*/ 22 h 160"/>
              <a:gd name="T8" fmla="*/ 72 w 176"/>
              <a:gd name="T9" fmla="*/ 0 h 160"/>
              <a:gd name="T10" fmla="*/ 25 w 176"/>
              <a:gd name="T11" fmla="*/ 41 h 160"/>
              <a:gd name="T12" fmla="*/ 0 w 176"/>
              <a:gd name="T13" fmla="*/ 72 h 160"/>
              <a:gd name="T14" fmla="*/ 32 w 176"/>
              <a:gd name="T15" fmla="*/ 104 h 160"/>
              <a:gd name="T16" fmla="*/ 144 w 176"/>
              <a:gd name="T17" fmla="*/ 104 h 160"/>
              <a:gd name="T18" fmla="*/ 176 w 176"/>
              <a:gd name="T19" fmla="*/ 72 h 160"/>
              <a:gd name="T20" fmla="*/ 152 w 176"/>
              <a:gd name="T21" fmla="*/ 41 h 160"/>
              <a:gd name="T22" fmla="*/ 144 w 176"/>
              <a:gd name="T23" fmla="*/ 96 h 160"/>
              <a:gd name="T24" fmla="*/ 32 w 176"/>
              <a:gd name="T25" fmla="*/ 96 h 160"/>
              <a:gd name="T26" fmla="*/ 8 w 176"/>
              <a:gd name="T27" fmla="*/ 72 h 160"/>
              <a:gd name="T28" fmla="*/ 26 w 176"/>
              <a:gd name="T29" fmla="*/ 49 h 160"/>
              <a:gd name="T30" fmla="*/ 32 w 176"/>
              <a:gd name="T31" fmla="*/ 42 h 160"/>
              <a:gd name="T32" fmla="*/ 72 w 176"/>
              <a:gd name="T33" fmla="*/ 8 h 160"/>
              <a:gd name="T34" fmla="*/ 102 w 176"/>
              <a:gd name="T35" fmla="*/ 22 h 160"/>
              <a:gd name="T36" fmla="*/ 111 w 176"/>
              <a:gd name="T37" fmla="*/ 30 h 160"/>
              <a:gd name="T38" fmla="*/ 112 w 176"/>
              <a:gd name="T39" fmla="*/ 30 h 160"/>
              <a:gd name="T40" fmla="*/ 117 w 176"/>
              <a:gd name="T41" fmla="*/ 28 h 160"/>
              <a:gd name="T42" fmla="*/ 128 w 176"/>
              <a:gd name="T43" fmla="*/ 24 h 160"/>
              <a:gd name="T44" fmla="*/ 144 w 176"/>
              <a:gd name="T45" fmla="*/ 40 h 160"/>
              <a:gd name="T46" fmla="*/ 144 w 176"/>
              <a:gd name="T47" fmla="*/ 41 h 160"/>
              <a:gd name="T48" fmla="*/ 150 w 176"/>
              <a:gd name="T49" fmla="*/ 49 h 160"/>
              <a:gd name="T50" fmla="*/ 168 w 176"/>
              <a:gd name="T51" fmla="*/ 72 h 160"/>
              <a:gd name="T52" fmla="*/ 144 w 176"/>
              <a:gd name="T53" fmla="*/ 96 h 160"/>
              <a:gd name="T54" fmla="*/ 80 w 176"/>
              <a:gd name="T55" fmla="*/ 128 h 160"/>
              <a:gd name="T56" fmla="*/ 88 w 176"/>
              <a:gd name="T57" fmla="*/ 136 h 160"/>
              <a:gd name="T58" fmla="*/ 96 w 176"/>
              <a:gd name="T59" fmla="*/ 128 h 160"/>
              <a:gd name="T60" fmla="*/ 88 w 176"/>
              <a:gd name="T61" fmla="*/ 112 h 160"/>
              <a:gd name="T62" fmla="*/ 80 w 176"/>
              <a:gd name="T63" fmla="*/ 128 h 160"/>
              <a:gd name="T64" fmla="*/ 40 w 176"/>
              <a:gd name="T65" fmla="*/ 152 h 160"/>
              <a:gd name="T66" fmla="*/ 48 w 176"/>
              <a:gd name="T67" fmla="*/ 160 h 160"/>
              <a:gd name="T68" fmla="*/ 56 w 176"/>
              <a:gd name="T69" fmla="*/ 152 h 160"/>
              <a:gd name="T70" fmla="*/ 48 w 176"/>
              <a:gd name="T71" fmla="*/ 136 h 160"/>
              <a:gd name="T72" fmla="*/ 40 w 176"/>
              <a:gd name="T73" fmla="*/ 152 h 160"/>
              <a:gd name="T74" fmla="*/ 120 w 176"/>
              <a:gd name="T75" fmla="*/ 144 h 160"/>
              <a:gd name="T76" fmla="*/ 128 w 176"/>
              <a:gd name="T77" fmla="*/ 152 h 160"/>
              <a:gd name="T78" fmla="*/ 136 w 176"/>
              <a:gd name="T79" fmla="*/ 144 h 160"/>
              <a:gd name="T80" fmla="*/ 128 w 176"/>
              <a:gd name="T81" fmla="*/ 128 h 160"/>
              <a:gd name="T82" fmla="*/ 120 w 176"/>
              <a:gd name="T83" fmla="*/ 1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60"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80" y="128"/>
                </a:moveTo>
                <a:cubicBezTo>
                  <a:pt x="80" y="132"/>
                  <a:pt x="84" y="136"/>
                  <a:pt x="88" y="136"/>
                </a:cubicBezTo>
                <a:cubicBezTo>
                  <a:pt x="92" y="136"/>
                  <a:pt x="96" y="132"/>
                  <a:pt x="96" y="128"/>
                </a:cubicBezTo>
                <a:cubicBezTo>
                  <a:pt x="96" y="120"/>
                  <a:pt x="88" y="112"/>
                  <a:pt x="88" y="112"/>
                </a:cubicBezTo>
                <a:cubicBezTo>
                  <a:pt x="88" y="112"/>
                  <a:pt x="80" y="120"/>
                  <a:pt x="80" y="128"/>
                </a:cubicBezTo>
                <a:moveTo>
                  <a:pt x="40" y="152"/>
                </a:moveTo>
                <a:cubicBezTo>
                  <a:pt x="40" y="156"/>
                  <a:pt x="44" y="160"/>
                  <a:pt x="48" y="160"/>
                </a:cubicBezTo>
                <a:cubicBezTo>
                  <a:pt x="52" y="160"/>
                  <a:pt x="56" y="156"/>
                  <a:pt x="56" y="152"/>
                </a:cubicBezTo>
                <a:cubicBezTo>
                  <a:pt x="56" y="144"/>
                  <a:pt x="48" y="136"/>
                  <a:pt x="48" y="136"/>
                </a:cubicBezTo>
                <a:cubicBezTo>
                  <a:pt x="48" y="136"/>
                  <a:pt x="40" y="144"/>
                  <a:pt x="40" y="152"/>
                </a:cubicBezTo>
                <a:moveTo>
                  <a:pt x="120" y="144"/>
                </a:moveTo>
                <a:cubicBezTo>
                  <a:pt x="120" y="148"/>
                  <a:pt x="124" y="152"/>
                  <a:pt x="128" y="152"/>
                </a:cubicBezTo>
                <a:cubicBezTo>
                  <a:pt x="132" y="152"/>
                  <a:pt x="136" y="148"/>
                  <a:pt x="136" y="144"/>
                </a:cubicBezTo>
                <a:cubicBezTo>
                  <a:pt x="136" y="136"/>
                  <a:pt x="128" y="128"/>
                  <a:pt x="128" y="128"/>
                </a:cubicBezTo>
                <a:cubicBezTo>
                  <a:pt x="128" y="128"/>
                  <a:pt x="120" y="136"/>
                  <a:pt x="120" y="144"/>
                </a:cubicBezTo>
              </a:path>
            </a:pathLst>
          </a:custGeom>
          <a:solidFill>
            <a:srgbClr val="A0B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9F10D962-8B09-41B3-8ECC-9621FF26A9C9}"/>
              </a:ext>
            </a:extLst>
          </p:cNvPr>
          <p:cNvSpPr>
            <a:spLocks noEditPoints="1"/>
          </p:cNvSpPr>
          <p:nvPr/>
        </p:nvSpPr>
        <p:spPr bwMode="auto">
          <a:xfrm>
            <a:off x="5884862" y="3639257"/>
            <a:ext cx="495301" cy="406147"/>
          </a:xfrm>
          <a:custGeom>
            <a:avLst/>
            <a:gdLst>
              <a:gd name="T0" fmla="*/ 80 w 176"/>
              <a:gd name="T1" fmla="*/ 116 h 144"/>
              <a:gd name="T2" fmla="*/ 76 w 176"/>
              <a:gd name="T3" fmla="*/ 112 h 144"/>
              <a:gd name="T4" fmla="*/ 73 w 176"/>
              <a:gd name="T5" fmla="*/ 113 h 144"/>
              <a:gd name="T6" fmla="*/ 49 w 176"/>
              <a:gd name="T7" fmla="*/ 137 h 144"/>
              <a:gd name="T8" fmla="*/ 48 w 176"/>
              <a:gd name="T9" fmla="*/ 140 h 144"/>
              <a:gd name="T10" fmla="*/ 52 w 176"/>
              <a:gd name="T11" fmla="*/ 144 h 144"/>
              <a:gd name="T12" fmla="*/ 55 w 176"/>
              <a:gd name="T13" fmla="*/ 143 h 144"/>
              <a:gd name="T14" fmla="*/ 79 w 176"/>
              <a:gd name="T15" fmla="*/ 119 h 144"/>
              <a:gd name="T16" fmla="*/ 80 w 176"/>
              <a:gd name="T17" fmla="*/ 116 h 144"/>
              <a:gd name="T18" fmla="*/ 56 w 176"/>
              <a:gd name="T19" fmla="*/ 116 h 144"/>
              <a:gd name="T20" fmla="*/ 52 w 176"/>
              <a:gd name="T21" fmla="*/ 112 h 144"/>
              <a:gd name="T22" fmla="*/ 49 w 176"/>
              <a:gd name="T23" fmla="*/ 113 h 144"/>
              <a:gd name="T24" fmla="*/ 25 w 176"/>
              <a:gd name="T25" fmla="*/ 137 h 144"/>
              <a:gd name="T26" fmla="*/ 24 w 176"/>
              <a:gd name="T27" fmla="*/ 140 h 144"/>
              <a:gd name="T28" fmla="*/ 28 w 176"/>
              <a:gd name="T29" fmla="*/ 144 h 144"/>
              <a:gd name="T30" fmla="*/ 31 w 176"/>
              <a:gd name="T31" fmla="*/ 143 h 144"/>
              <a:gd name="T32" fmla="*/ 55 w 176"/>
              <a:gd name="T33" fmla="*/ 119 h 144"/>
              <a:gd name="T34" fmla="*/ 56 w 176"/>
              <a:gd name="T35" fmla="*/ 116 h 144"/>
              <a:gd name="T36" fmla="*/ 104 w 176"/>
              <a:gd name="T37" fmla="*/ 116 h 144"/>
              <a:gd name="T38" fmla="*/ 100 w 176"/>
              <a:gd name="T39" fmla="*/ 112 h 144"/>
              <a:gd name="T40" fmla="*/ 97 w 176"/>
              <a:gd name="T41" fmla="*/ 113 h 144"/>
              <a:gd name="T42" fmla="*/ 73 w 176"/>
              <a:gd name="T43" fmla="*/ 137 h 144"/>
              <a:gd name="T44" fmla="*/ 72 w 176"/>
              <a:gd name="T45" fmla="*/ 140 h 144"/>
              <a:gd name="T46" fmla="*/ 76 w 176"/>
              <a:gd name="T47" fmla="*/ 144 h 144"/>
              <a:gd name="T48" fmla="*/ 79 w 176"/>
              <a:gd name="T49" fmla="*/ 143 h 144"/>
              <a:gd name="T50" fmla="*/ 103 w 176"/>
              <a:gd name="T51" fmla="*/ 119 h 144"/>
              <a:gd name="T52" fmla="*/ 104 w 176"/>
              <a:gd name="T53" fmla="*/ 116 h 144"/>
              <a:gd name="T54" fmla="*/ 124 w 176"/>
              <a:gd name="T55" fmla="*/ 112 h 144"/>
              <a:gd name="T56" fmla="*/ 121 w 176"/>
              <a:gd name="T57" fmla="*/ 113 h 144"/>
              <a:gd name="T58" fmla="*/ 97 w 176"/>
              <a:gd name="T59" fmla="*/ 137 h 144"/>
              <a:gd name="T60" fmla="*/ 96 w 176"/>
              <a:gd name="T61" fmla="*/ 140 h 144"/>
              <a:gd name="T62" fmla="*/ 100 w 176"/>
              <a:gd name="T63" fmla="*/ 144 h 144"/>
              <a:gd name="T64" fmla="*/ 103 w 176"/>
              <a:gd name="T65" fmla="*/ 143 h 144"/>
              <a:gd name="T66" fmla="*/ 127 w 176"/>
              <a:gd name="T67" fmla="*/ 119 h 144"/>
              <a:gd name="T68" fmla="*/ 128 w 176"/>
              <a:gd name="T69" fmla="*/ 116 h 144"/>
              <a:gd name="T70" fmla="*/ 124 w 176"/>
              <a:gd name="T71" fmla="*/ 112 h 144"/>
              <a:gd name="T72" fmla="*/ 152 w 176"/>
              <a:gd name="T73" fmla="*/ 41 h 144"/>
              <a:gd name="T74" fmla="*/ 152 w 176"/>
              <a:gd name="T75" fmla="*/ 40 h 144"/>
              <a:gd name="T76" fmla="*/ 128 w 176"/>
              <a:gd name="T77" fmla="*/ 16 h 144"/>
              <a:gd name="T78" fmla="*/ 112 w 176"/>
              <a:gd name="T79" fmla="*/ 22 h 144"/>
              <a:gd name="T80" fmla="*/ 72 w 176"/>
              <a:gd name="T81" fmla="*/ 0 h 144"/>
              <a:gd name="T82" fmla="*/ 25 w 176"/>
              <a:gd name="T83" fmla="*/ 41 h 144"/>
              <a:gd name="T84" fmla="*/ 0 w 176"/>
              <a:gd name="T85" fmla="*/ 72 h 144"/>
              <a:gd name="T86" fmla="*/ 32 w 176"/>
              <a:gd name="T87" fmla="*/ 104 h 144"/>
              <a:gd name="T88" fmla="*/ 144 w 176"/>
              <a:gd name="T89" fmla="*/ 104 h 144"/>
              <a:gd name="T90" fmla="*/ 176 w 176"/>
              <a:gd name="T91" fmla="*/ 72 h 144"/>
              <a:gd name="T92" fmla="*/ 152 w 176"/>
              <a:gd name="T93" fmla="*/ 41 h 144"/>
              <a:gd name="T94" fmla="*/ 144 w 176"/>
              <a:gd name="T95" fmla="*/ 96 h 144"/>
              <a:gd name="T96" fmla="*/ 32 w 176"/>
              <a:gd name="T97" fmla="*/ 96 h 144"/>
              <a:gd name="T98" fmla="*/ 8 w 176"/>
              <a:gd name="T99" fmla="*/ 72 h 144"/>
              <a:gd name="T100" fmla="*/ 26 w 176"/>
              <a:gd name="T101" fmla="*/ 49 h 144"/>
              <a:gd name="T102" fmla="*/ 32 w 176"/>
              <a:gd name="T103" fmla="*/ 42 h 144"/>
              <a:gd name="T104" fmla="*/ 72 w 176"/>
              <a:gd name="T105" fmla="*/ 8 h 144"/>
              <a:gd name="T106" fmla="*/ 102 w 176"/>
              <a:gd name="T107" fmla="*/ 22 h 144"/>
              <a:gd name="T108" fmla="*/ 111 w 176"/>
              <a:gd name="T109" fmla="*/ 30 h 144"/>
              <a:gd name="T110" fmla="*/ 112 w 176"/>
              <a:gd name="T111" fmla="*/ 30 h 144"/>
              <a:gd name="T112" fmla="*/ 117 w 176"/>
              <a:gd name="T113" fmla="*/ 28 h 144"/>
              <a:gd name="T114" fmla="*/ 128 w 176"/>
              <a:gd name="T115" fmla="*/ 24 h 144"/>
              <a:gd name="T116" fmla="*/ 144 w 176"/>
              <a:gd name="T117" fmla="*/ 40 h 144"/>
              <a:gd name="T118" fmla="*/ 144 w 176"/>
              <a:gd name="T119" fmla="*/ 41 h 144"/>
              <a:gd name="T120" fmla="*/ 150 w 176"/>
              <a:gd name="T121" fmla="*/ 49 h 144"/>
              <a:gd name="T122" fmla="*/ 168 w 176"/>
              <a:gd name="T123" fmla="*/ 72 h 144"/>
              <a:gd name="T124" fmla="*/ 144 w 176"/>
              <a:gd name="T12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44">
                <a:moveTo>
                  <a:pt x="80" y="116"/>
                </a:moveTo>
                <a:cubicBezTo>
                  <a:pt x="80" y="114"/>
                  <a:pt x="78" y="112"/>
                  <a:pt x="76" y="112"/>
                </a:cubicBezTo>
                <a:cubicBezTo>
                  <a:pt x="75" y="112"/>
                  <a:pt x="74" y="112"/>
                  <a:pt x="73" y="113"/>
                </a:cubicBezTo>
                <a:cubicBezTo>
                  <a:pt x="49" y="137"/>
                  <a:pt x="49" y="137"/>
                  <a:pt x="49" y="137"/>
                </a:cubicBezTo>
                <a:cubicBezTo>
                  <a:pt x="48" y="138"/>
                  <a:pt x="48" y="139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53" y="144"/>
                  <a:pt x="54" y="144"/>
                  <a:pt x="55" y="143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80" y="118"/>
                  <a:pt x="80" y="117"/>
                  <a:pt x="80" y="116"/>
                </a:cubicBezTo>
                <a:moveTo>
                  <a:pt x="56" y="116"/>
                </a:moveTo>
                <a:cubicBezTo>
                  <a:pt x="56" y="114"/>
                  <a:pt x="54" y="112"/>
                  <a:pt x="52" y="112"/>
                </a:cubicBezTo>
                <a:cubicBezTo>
                  <a:pt x="51" y="112"/>
                  <a:pt x="50" y="112"/>
                  <a:pt x="49" y="113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4" y="138"/>
                  <a:pt x="24" y="139"/>
                  <a:pt x="24" y="140"/>
                </a:cubicBezTo>
                <a:cubicBezTo>
                  <a:pt x="24" y="142"/>
                  <a:pt x="26" y="144"/>
                  <a:pt x="28" y="144"/>
                </a:cubicBezTo>
                <a:cubicBezTo>
                  <a:pt x="29" y="144"/>
                  <a:pt x="30" y="144"/>
                  <a:pt x="31" y="143"/>
                </a:cubicBezTo>
                <a:cubicBezTo>
                  <a:pt x="55" y="119"/>
                  <a:pt x="55" y="119"/>
                  <a:pt x="55" y="119"/>
                </a:cubicBezTo>
                <a:cubicBezTo>
                  <a:pt x="56" y="118"/>
                  <a:pt x="56" y="117"/>
                  <a:pt x="56" y="116"/>
                </a:cubicBezTo>
                <a:moveTo>
                  <a:pt x="104" y="116"/>
                </a:moveTo>
                <a:cubicBezTo>
                  <a:pt x="104" y="114"/>
                  <a:pt x="102" y="112"/>
                  <a:pt x="100" y="112"/>
                </a:cubicBezTo>
                <a:cubicBezTo>
                  <a:pt x="99" y="112"/>
                  <a:pt x="98" y="112"/>
                  <a:pt x="97" y="113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72" y="138"/>
                  <a:pt x="72" y="139"/>
                  <a:pt x="72" y="140"/>
                </a:cubicBezTo>
                <a:cubicBezTo>
                  <a:pt x="72" y="142"/>
                  <a:pt x="74" y="144"/>
                  <a:pt x="76" y="144"/>
                </a:cubicBezTo>
                <a:cubicBezTo>
                  <a:pt x="77" y="144"/>
                  <a:pt x="78" y="144"/>
                  <a:pt x="79" y="143"/>
                </a:cubicBezTo>
                <a:cubicBezTo>
                  <a:pt x="103" y="119"/>
                  <a:pt x="103" y="119"/>
                  <a:pt x="103" y="119"/>
                </a:cubicBezTo>
                <a:cubicBezTo>
                  <a:pt x="104" y="118"/>
                  <a:pt x="104" y="117"/>
                  <a:pt x="104" y="116"/>
                </a:cubicBezTo>
                <a:moveTo>
                  <a:pt x="124" y="112"/>
                </a:moveTo>
                <a:cubicBezTo>
                  <a:pt x="123" y="112"/>
                  <a:pt x="122" y="112"/>
                  <a:pt x="121" y="113"/>
                </a:cubicBezTo>
                <a:cubicBezTo>
                  <a:pt x="97" y="137"/>
                  <a:pt x="97" y="137"/>
                  <a:pt x="97" y="137"/>
                </a:cubicBezTo>
                <a:cubicBezTo>
                  <a:pt x="96" y="138"/>
                  <a:pt x="96" y="139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01" y="144"/>
                  <a:pt x="102" y="144"/>
                  <a:pt x="103" y="143"/>
                </a:cubicBezTo>
                <a:cubicBezTo>
                  <a:pt x="127" y="119"/>
                  <a:pt x="127" y="119"/>
                  <a:pt x="127" y="119"/>
                </a:cubicBezTo>
                <a:cubicBezTo>
                  <a:pt x="128" y="118"/>
                  <a:pt x="128" y="117"/>
                  <a:pt x="128" y="116"/>
                </a:cubicBezTo>
                <a:cubicBezTo>
                  <a:pt x="128" y="114"/>
                  <a:pt x="126" y="112"/>
                  <a:pt x="124" y="112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</a:path>
            </a:pathLst>
          </a:custGeom>
          <a:solidFill>
            <a:srgbClr val="A0B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800DB224-7533-4D9C-BF95-429E15C114CE}"/>
              </a:ext>
            </a:extLst>
          </p:cNvPr>
          <p:cNvSpPr>
            <a:spLocks noEditPoints="1"/>
          </p:cNvSpPr>
          <p:nvPr/>
        </p:nvSpPr>
        <p:spPr bwMode="auto">
          <a:xfrm>
            <a:off x="4024231" y="2470090"/>
            <a:ext cx="495301" cy="450724"/>
          </a:xfrm>
          <a:custGeom>
            <a:avLst/>
            <a:gdLst>
              <a:gd name="T0" fmla="*/ 72 w 176"/>
              <a:gd name="T1" fmla="*/ 132 h 160"/>
              <a:gd name="T2" fmla="*/ 76 w 176"/>
              <a:gd name="T3" fmla="*/ 160 h 160"/>
              <a:gd name="T4" fmla="*/ 80 w 176"/>
              <a:gd name="T5" fmla="*/ 132 h 160"/>
              <a:gd name="T6" fmla="*/ 100 w 176"/>
              <a:gd name="T7" fmla="*/ 120 h 160"/>
              <a:gd name="T8" fmla="*/ 96 w 176"/>
              <a:gd name="T9" fmla="*/ 148 h 160"/>
              <a:gd name="T10" fmla="*/ 104 w 176"/>
              <a:gd name="T11" fmla="*/ 148 h 160"/>
              <a:gd name="T12" fmla="*/ 100 w 176"/>
              <a:gd name="T13" fmla="*/ 120 h 160"/>
              <a:gd name="T14" fmla="*/ 24 w 176"/>
              <a:gd name="T15" fmla="*/ 116 h 160"/>
              <a:gd name="T16" fmla="*/ 28 w 176"/>
              <a:gd name="T17" fmla="*/ 144 h 160"/>
              <a:gd name="T18" fmla="*/ 32 w 176"/>
              <a:gd name="T19" fmla="*/ 116 h 160"/>
              <a:gd name="T20" fmla="*/ 52 w 176"/>
              <a:gd name="T21" fmla="*/ 120 h 160"/>
              <a:gd name="T22" fmla="*/ 48 w 176"/>
              <a:gd name="T23" fmla="*/ 140 h 160"/>
              <a:gd name="T24" fmla="*/ 56 w 176"/>
              <a:gd name="T25" fmla="*/ 140 h 160"/>
              <a:gd name="T26" fmla="*/ 52 w 176"/>
              <a:gd name="T27" fmla="*/ 120 h 160"/>
              <a:gd name="T28" fmla="*/ 152 w 176"/>
              <a:gd name="T29" fmla="*/ 40 h 160"/>
              <a:gd name="T30" fmla="*/ 112 w 176"/>
              <a:gd name="T31" fmla="*/ 22 h 160"/>
              <a:gd name="T32" fmla="*/ 25 w 176"/>
              <a:gd name="T33" fmla="*/ 41 h 160"/>
              <a:gd name="T34" fmla="*/ 32 w 176"/>
              <a:gd name="T35" fmla="*/ 104 h 160"/>
              <a:gd name="T36" fmla="*/ 176 w 176"/>
              <a:gd name="T37" fmla="*/ 72 h 160"/>
              <a:gd name="T38" fmla="*/ 144 w 176"/>
              <a:gd name="T39" fmla="*/ 96 h 160"/>
              <a:gd name="T40" fmla="*/ 8 w 176"/>
              <a:gd name="T41" fmla="*/ 72 h 160"/>
              <a:gd name="T42" fmla="*/ 32 w 176"/>
              <a:gd name="T43" fmla="*/ 42 h 160"/>
              <a:gd name="T44" fmla="*/ 102 w 176"/>
              <a:gd name="T45" fmla="*/ 22 h 160"/>
              <a:gd name="T46" fmla="*/ 112 w 176"/>
              <a:gd name="T47" fmla="*/ 30 h 160"/>
              <a:gd name="T48" fmla="*/ 128 w 176"/>
              <a:gd name="T49" fmla="*/ 24 h 160"/>
              <a:gd name="T50" fmla="*/ 144 w 176"/>
              <a:gd name="T51" fmla="*/ 41 h 160"/>
              <a:gd name="T52" fmla="*/ 168 w 176"/>
              <a:gd name="T53" fmla="*/ 72 h 160"/>
              <a:gd name="T54" fmla="*/ 124 w 176"/>
              <a:gd name="T55" fmla="*/ 112 h 160"/>
              <a:gd name="T56" fmla="*/ 120 w 176"/>
              <a:gd name="T57" fmla="*/ 140 h 160"/>
              <a:gd name="T58" fmla="*/ 128 w 176"/>
              <a:gd name="T59" fmla="*/ 140 h 160"/>
              <a:gd name="T60" fmla="*/ 124 w 176"/>
              <a:gd name="T61" fmla="*/ 112 h 160"/>
              <a:gd name="T62" fmla="*/ 144 w 176"/>
              <a:gd name="T63" fmla="*/ 116 h 160"/>
              <a:gd name="T64" fmla="*/ 148 w 176"/>
              <a:gd name="T65" fmla="*/ 136 h 160"/>
              <a:gd name="T66" fmla="*/ 152 w 176"/>
              <a:gd name="T67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60">
                <a:moveTo>
                  <a:pt x="76" y="128"/>
                </a:moveTo>
                <a:cubicBezTo>
                  <a:pt x="74" y="128"/>
                  <a:pt x="72" y="130"/>
                  <a:pt x="72" y="132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0" y="130"/>
                  <a:pt x="78" y="128"/>
                  <a:pt x="76" y="128"/>
                </a:cubicBezTo>
                <a:moveTo>
                  <a:pt x="100" y="120"/>
                </a:moveTo>
                <a:cubicBezTo>
                  <a:pt x="98" y="120"/>
                  <a:pt x="96" y="122"/>
                  <a:pt x="96" y="124"/>
                </a:cubicBezTo>
                <a:cubicBezTo>
                  <a:pt x="96" y="148"/>
                  <a:pt x="96" y="148"/>
                  <a:pt x="96" y="148"/>
                </a:cubicBezTo>
                <a:cubicBezTo>
                  <a:pt x="96" y="150"/>
                  <a:pt x="98" y="152"/>
                  <a:pt x="100" y="152"/>
                </a:cubicBezTo>
                <a:cubicBezTo>
                  <a:pt x="102" y="152"/>
                  <a:pt x="104" y="150"/>
                  <a:pt x="104" y="148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4" y="122"/>
                  <a:pt x="102" y="120"/>
                  <a:pt x="100" y="120"/>
                </a:cubicBezTo>
                <a:moveTo>
                  <a:pt x="28" y="112"/>
                </a:moveTo>
                <a:cubicBezTo>
                  <a:pt x="26" y="112"/>
                  <a:pt x="24" y="114"/>
                  <a:pt x="24" y="116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2"/>
                  <a:pt x="26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4"/>
                  <a:pt x="30" y="112"/>
                  <a:pt x="28" y="112"/>
                </a:cubicBezTo>
                <a:moveTo>
                  <a:pt x="52" y="120"/>
                </a:moveTo>
                <a:cubicBezTo>
                  <a:pt x="50" y="120"/>
                  <a:pt x="48" y="122"/>
                  <a:pt x="48" y="124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54" y="144"/>
                  <a:pt x="56" y="142"/>
                  <a:pt x="56" y="140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124" y="112"/>
                </a:moveTo>
                <a:cubicBezTo>
                  <a:pt x="122" y="112"/>
                  <a:pt x="120" y="114"/>
                  <a:pt x="120" y="116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2"/>
                  <a:pt x="122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114"/>
                  <a:pt x="126" y="112"/>
                  <a:pt x="124" y="112"/>
                </a:cubicBezTo>
                <a:moveTo>
                  <a:pt x="148" y="112"/>
                </a:moveTo>
                <a:cubicBezTo>
                  <a:pt x="146" y="112"/>
                  <a:pt x="144" y="114"/>
                  <a:pt x="144" y="116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4" y="134"/>
                  <a:pt x="146" y="136"/>
                  <a:pt x="148" y="136"/>
                </a:cubicBezTo>
                <a:cubicBezTo>
                  <a:pt x="150" y="136"/>
                  <a:pt x="152" y="134"/>
                  <a:pt x="152" y="132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0" y="112"/>
                  <a:pt x="148" y="112"/>
                </a:cubicBezTo>
              </a:path>
            </a:pathLst>
          </a:custGeom>
          <a:solidFill>
            <a:srgbClr val="E3DD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C39FFD81-2704-420C-8CC6-B3FF029A6559}"/>
              </a:ext>
            </a:extLst>
          </p:cNvPr>
          <p:cNvSpPr>
            <a:spLocks noEditPoints="1"/>
          </p:cNvSpPr>
          <p:nvPr/>
        </p:nvSpPr>
        <p:spPr bwMode="auto">
          <a:xfrm>
            <a:off x="9614194" y="3593858"/>
            <a:ext cx="494063" cy="495301"/>
          </a:xfrm>
          <a:custGeom>
            <a:avLst/>
            <a:gdLst>
              <a:gd name="T0" fmla="*/ 64 w 176"/>
              <a:gd name="T1" fmla="*/ 112 h 176"/>
              <a:gd name="T2" fmla="*/ 56 w 176"/>
              <a:gd name="T3" fmla="*/ 120 h 176"/>
              <a:gd name="T4" fmla="*/ 64 w 176"/>
              <a:gd name="T5" fmla="*/ 128 h 176"/>
              <a:gd name="T6" fmla="*/ 72 w 176"/>
              <a:gd name="T7" fmla="*/ 120 h 176"/>
              <a:gd name="T8" fmla="*/ 64 w 176"/>
              <a:gd name="T9" fmla="*/ 112 h 176"/>
              <a:gd name="T10" fmla="*/ 40 w 176"/>
              <a:gd name="T11" fmla="*/ 152 h 176"/>
              <a:gd name="T12" fmla="*/ 32 w 176"/>
              <a:gd name="T13" fmla="*/ 160 h 176"/>
              <a:gd name="T14" fmla="*/ 40 w 176"/>
              <a:gd name="T15" fmla="*/ 168 h 176"/>
              <a:gd name="T16" fmla="*/ 48 w 176"/>
              <a:gd name="T17" fmla="*/ 160 h 176"/>
              <a:gd name="T18" fmla="*/ 40 w 176"/>
              <a:gd name="T19" fmla="*/ 152 h 176"/>
              <a:gd name="T20" fmla="*/ 24 w 176"/>
              <a:gd name="T21" fmla="*/ 128 h 176"/>
              <a:gd name="T22" fmla="*/ 16 w 176"/>
              <a:gd name="T23" fmla="*/ 136 h 176"/>
              <a:gd name="T24" fmla="*/ 24 w 176"/>
              <a:gd name="T25" fmla="*/ 144 h 176"/>
              <a:gd name="T26" fmla="*/ 32 w 176"/>
              <a:gd name="T27" fmla="*/ 136 h 176"/>
              <a:gd name="T28" fmla="*/ 24 w 176"/>
              <a:gd name="T29" fmla="*/ 128 h 176"/>
              <a:gd name="T30" fmla="*/ 88 w 176"/>
              <a:gd name="T31" fmla="*/ 144 h 176"/>
              <a:gd name="T32" fmla="*/ 80 w 176"/>
              <a:gd name="T33" fmla="*/ 152 h 176"/>
              <a:gd name="T34" fmla="*/ 88 w 176"/>
              <a:gd name="T35" fmla="*/ 160 h 176"/>
              <a:gd name="T36" fmla="*/ 96 w 176"/>
              <a:gd name="T37" fmla="*/ 152 h 176"/>
              <a:gd name="T38" fmla="*/ 88 w 176"/>
              <a:gd name="T39" fmla="*/ 144 h 176"/>
              <a:gd name="T40" fmla="*/ 128 w 176"/>
              <a:gd name="T41" fmla="*/ 128 h 176"/>
              <a:gd name="T42" fmla="*/ 120 w 176"/>
              <a:gd name="T43" fmla="*/ 120 h 176"/>
              <a:gd name="T44" fmla="*/ 112 w 176"/>
              <a:gd name="T45" fmla="*/ 128 h 176"/>
              <a:gd name="T46" fmla="*/ 120 w 176"/>
              <a:gd name="T47" fmla="*/ 136 h 176"/>
              <a:gd name="T48" fmla="*/ 128 w 176"/>
              <a:gd name="T49" fmla="*/ 128 h 176"/>
              <a:gd name="T50" fmla="*/ 152 w 176"/>
              <a:gd name="T51" fmla="*/ 41 h 176"/>
              <a:gd name="T52" fmla="*/ 152 w 176"/>
              <a:gd name="T53" fmla="*/ 40 h 176"/>
              <a:gd name="T54" fmla="*/ 128 w 176"/>
              <a:gd name="T55" fmla="*/ 16 h 176"/>
              <a:gd name="T56" fmla="*/ 112 w 176"/>
              <a:gd name="T57" fmla="*/ 22 h 176"/>
              <a:gd name="T58" fmla="*/ 72 w 176"/>
              <a:gd name="T59" fmla="*/ 0 h 176"/>
              <a:gd name="T60" fmla="*/ 25 w 176"/>
              <a:gd name="T61" fmla="*/ 41 h 176"/>
              <a:gd name="T62" fmla="*/ 0 w 176"/>
              <a:gd name="T63" fmla="*/ 72 h 176"/>
              <a:gd name="T64" fmla="*/ 32 w 176"/>
              <a:gd name="T65" fmla="*/ 104 h 176"/>
              <a:gd name="T66" fmla="*/ 144 w 176"/>
              <a:gd name="T67" fmla="*/ 104 h 176"/>
              <a:gd name="T68" fmla="*/ 176 w 176"/>
              <a:gd name="T69" fmla="*/ 72 h 176"/>
              <a:gd name="T70" fmla="*/ 152 w 176"/>
              <a:gd name="T71" fmla="*/ 41 h 176"/>
              <a:gd name="T72" fmla="*/ 144 w 176"/>
              <a:gd name="T73" fmla="*/ 96 h 176"/>
              <a:gd name="T74" fmla="*/ 32 w 176"/>
              <a:gd name="T75" fmla="*/ 96 h 176"/>
              <a:gd name="T76" fmla="*/ 8 w 176"/>
              <a:gd name="T77" fmla="*/ 72 h 176"/>
              <a:gd name="T78" fmla="*/ 26 w 176"/>
              <a:gd name="T79" fmla="*/ 49 h 176"/>
              <a:gd name="T80" fmla="*/ 32 w 176"/>
              <a:gd name="T81" fmla="*/ 42 h 176"/>
              <a:gd name="T82" fmla="*/ 72 w 176"/>
              <a:gd name="T83" fmla="*/ 8 h 176"/>
              <a:gd name="T84" fmla="*/ 102 w 176"/>
              <a:gd name="T85" fmla="*/ 22 h 176"/>
              <a:gd name="T86" fmla="*/ 111 w 176"/>
              <a:gd name="T87" fmla="*/ 30 h 176"/>
              <a:gd name="T88" fmla="*/ 112 w 176"/>
              <a:gd name="T89" fmla="*/ 30 h 176"/>
              <a:gd name="T90" fmla="*/ 117 w 176"/>
              <a:gd name="T91" fmla="*/ 28 h 176"/>
              <a:gd name="T92" fmla="*/ 128 w 176"/>
              <a:gd name="T93" fmla="*/ 24 h 176"/>
              <a:gd name="T94" fmla="*/ 144 w 176"/>
              <a:gd name="T95" fmla="*/ 40 h 176"/>
              <a:gd name="T96" fmla="*/ 144 w 176"/>
              <a:gd name="T97" fmla="*/ 41 h 176"/>
              <a:gd name="T98" fmla="*/ 150 w 176"/>
              <a:gd name="T99" fmla="*/ 49 h 176"/>
              <a:gd name="T100" fmla="*/ 168 w 176"/>
              <a:gd name="T101" fmla="*/ 72 h 176"/>
              <a:gd name="T102" fmla="*/ 144 w 176"/>
              <a:gd name="T103" fmla="*/ 96 h 176"/>
              <a:gd name="T104" fmla="*/ 152 w 176"/>
              <a:gd name="T105" fmla="*/ 136 h 176"/>
              <a:gd name="T106" fmla="*/ 144 w 176"/>
              <a:gd name="T107" fmla="*/ 144 h 176"/>
              <a:gd name="T108" fmla="*/ 152 w 176"/>
              <a:gd name="T109" fmla="*/ 152 h 176"/>
              <a:gd name="T110" fmla="*/ 160 w 176"/>
              <a:gd name="T111" fmla="*/ 144 h 176"/>
              <a:gd name="T112" fmla="*/ 152 w 176"/>
              <a:gd name="T113" fmla="*/ 136 h 176"/>
              <a:gd name="T114" fmla="*/ 128 w 176"/>
              <a:gd name="T115" fmla="*/ 160 h 176"/>
              <a:gd name="T116" fmla="*/ 120 w 176"/>
              <a:gd name="T117" fmla="*/ 168 h 176"/>
              <a:gd name="T118" fmla="*/ 128 w 176"/>
              <a:gd name="T119" fmla="*/ 176 h 176"/>
              <a:gd name="T120" fmla="*/ 136 w 176"/>
              <a:gd name="T121" fmla="*/ 168 h 176"/>
              <a:gd name="T122" fmla="*/ 128 w 176"/>
              <a:gd name="T12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64" y="112"/>
                </a:moveTo>
                <a:cubicBezTo>
                  <a:pt x="60" y="112"/>
                  <a:pt x="56" y="116"/>
                  <a:pt x="56" y="120"/>
                </a:cubicBezTo>
                <a:cubicBezTo>
                  <a:pt x="56" y="124"/>
                  <a:pt x="60" y="128"/>
                  <a:pt x="64" y="128"/>
                </a:cubicBezTo>
                <a:cubicBezTo>
                  <a:pt x="68" y="128"/>
                  <a:pt x="72" y="124"/>
                  <a:pt x="72" y="120"/>
                </a:cubicBezTo>
                <a:cubicBezTo>
                  <a:pt x="72" y="116"/>
                  <a:pt x="68" y="112"/>
                  <a:pt x="64" y="112"/>
                </a:cubicBezTo>
                <a:moveTo>
                  <a:pt x="40" y="152"/>
                </a:moveTo>
                <a:cubicBezTo>
                  <a:pt x="36" y="152"/>
                  <a:pt x="32" y="156"/>
                  <a:pt x="32" y="160"/>
                </a:cubicBezTo>
                <a:cubicBezTo>
                  <a:pt x="32" y="164"/>
                  <a:pt x="36" y="168"/>
                  <a:pt x="40" y="168"/>
                </a:cubicBezTo>
                <a:cubicBezTo>
                  <a:pt x="44" y="168"/>
                  <a:pt x="48" y="164"/>
                  <a:pt x="48" y="160"/>
                </a:cubicBezTo>
                <a:cubicBezTo>
                  <a:pt x="48" y="156"/>
                  <a:pt x="44" y="152"/>
                  <a:pt x="40" y="152"/>
                </a:cubicBezTo>
                <a:moveTo>
                  <a:pt x="24" y="128"/>
                </a:moveTo>
                <a:cubicBezTo>
                  <a:pt x="20" y="128"/>
                  <a:pt x="16" y="132"/>
                  <a:pt x="16" y="136"/>
                </a:cubicBezTo>
                <a:cubicBezTo>
                  <a:pt x="16" y="140"/>
                  <a:pt x="20" y="144"/>
                  <a:pt x="24" y="144"/>
                </a:cubicBezTo>
                <a:cubicBezTo>
                  <a:pt x="28" y="144"/>
                  <a:pt x="32" y="140"/>
                  <a:pt x="32" y="136"/>
                </a:cubicBezTo>
                <a:cubicBezTo>
                  <a:pt x="32" y="132"/>
                  <a:pt x="28" y="128"/>
                  <a:pt x="24" y="128"/>
                </a:cubicBezTo>
                <a:moveTo>
                  <a:pt x="88" y="144"/>
                </a:moveTo>
                <a:cubicBezTo>
                  <a:pt x="84" y="144"/>
                  <a:pt x="80" y="148"/>
                  <a:pt x="80" y="152"/>
                </a:cubicBezTo>
                <a:cubicBezTo>
                  <a:pt x="80" y="156"/>
                  <a:pt x="84" y="160"/>
                  <a:pt x="88" y="160"/>
                </a:cubicBezTo>
                <a:cubicBezTo>
                  <a:pt x="92" y="160"/>
                  <a:pt x="96" y="156"/>
                  <a:pt x="96" y="152"/>
                </a:cubicBezTo>
                <a:cubicBezTo>
                  <a:pt x="96" y="148"/>
                  <a:pt x="92" y="144"/>
                  <a:pt x="88" y="144"/>
                </a:cubicBezTo>
                <a:moveTo>
                  <a:pt x="128" y="128"/>
                </a:moveTo>
                <a:cubicBezTo>
                  <a:pt x="128" y="124"/>
                  <a:pt x="124" y="120"/>
                  <a:pt x="120" y="120"/>
                </a:cubicBezTo>
                <a:cubicBezTo>
                  <a:pt x="116" y="120"/>
                  <a:pt x="112" y="124"/>
                  <a:pt x="112" y="128"/>
                </a:cubicBezTo>
                <a:cubicBezTo>
                  <a:pt x="112" y="132"/>
                  <a:pt x="116" y="136"/>
                  <a:pt x="120" y="136"/>
                </a:cubicBezTo>
                <a:cubicBezTo>
                  <a:pt x="124" y="136"/>
                  <a:pt x="128" y="132"/>
                  <a:pt x="128" y="128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152" y="136"/>
                </a:moveTo>
                <a:cubicBezTo>
                  <a:pt x="148" y="136"/>
                  <a:pt x="144" y="140"/>
                  <a:pt x="144" y="144"/>
                </a:cubicBezTo>
                <a:cubicBezTo>
                  <a:pt x="144" y="148"/>
                  <a:pt x="148" y="152"/>
                  <a:pt x="152" y="152"/>
                </a:cubicBezTo>
                <a:cubicBezTo>
                  <a:pt x="156" y="152"/>
                  <a:pt x="160" y="148"/>
                  <a:pt x="160" y="144"/>
                </a:cubicBezTo>
                <a:cubicBezTo>
                  <a:pt x="160" y="140"/>
                  <a:pt x="156" y="136"/>
                  <a:pt x="152" y="136"/>
                </a:cubicBezTo>
                <a:moveTo>
                  <a:pt x="128" y="160"/>
                </a:moveTo>
                <a:cubicBezTo>
                  <a:pt x="124" y="160"/>
                  <a:pt x="120" y="164"/>
                  <a:pt x="120" y="168"/>
                </a:cubicBezTo>
                <a:cubicBezTo>
                  <a:pt x="120" y="172"/>
                  <a:pt x="124" y="176"/>
                  <a:pt x="128" y="176"/>
                </a:cubicBezTo>
                <a:cubicBezTo>
                  <a:pt x="132" y="176"/>
                  <a:pt x="136" y="172"/>
                  <a:pt x="136" y="168"/>
                </a:cubicBezTo>
                <a:cubicBezTo>
                  <a:pt x="136" y="164"/>
                  <a:pt x="132" y="160"/>
                  <a:pt x="128" y="160"/>
                </a:cubicBezTo>
              </a:path>
            </a:pathLst>
          </a:custGeom>
          <a:solidFill>
            <a:srgbClr val="A0B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32B54420-8C82-4F59-9F21-E0B4231C8949}"/>
              </a:ext>
            </a:extLst>
          </p:cNvPr>
          <p:cNvSpPr>
            <a:spLocks noEditPoints="1"/>
          </p:cNvSpPr>
          <p:nvPr/>
        </p:nvSpPr>
        <p:spPr bwMode="auto">
          <a:xfrm>
            <a:off x="7749527" y="2470090"/>
            <a:ext cx="495301" cy="495301"/>
          </a:xfrm>
          <a:custGeom>
            <a:avLst/>
            <a:gdLst>
              <a:gd name="T0" fmla="*/ 96 w 176"/>
              <a:gd name="T1" fmla="*/ 124 h 176"/>
              <a:gd name="T2" fmla="*/ 92 w 176"/>
              <a:gd name="T3" fmla="*/ 120 h 176"/>
              <a:gd name="T4" fmla="*/ 89 w 176"/>
              <a:gd name="T5" fmla="*/ 121 h 176"/>
              <a:gd name="T6" fmla="*/ 65 w 176"/>
              <a:gd name="T7" fmla="*/ 145 h 176"/>
              <a:gd name="T8" fmla="*/ 64 w 176"/>
              <a:gd name="T9" fmla="*/ 148 h 176"/>
              <a:gd name="T10" fmla="*/ 68 w 176"/>
              <a:gd name="T11" fmla="*/ 152 h 176"/>
              <a:gd name="T12" fmla="*/ 82 w 176"/>
              <a:gd name="T13" fmla="*/ 152 h 176"/>
              <a:gd name="T14" fmla="*/ 65 w 176"/>
              <a:gd name="T15" fmla="*/ 169 h 176"/>
              <a:gd name="T16" fmla="*/ 64 w 176"/>
              <a:gd name="T17" fmla="*/ 172 h 176"/>
              <a:gd name="T18" fmla="*/ 68 w 176"/>
              <a:gd name="T19" fmla="*/ 176 h 176"/>
              <a:gd name="T20" fmla="*/ 71 w 176"/>
              <a:gd name="T21" fmla="*/ 175 h 176"/>
              <a:gd name="T22" fmla="*/ 95 w 176"/>
              <a:gd name="T23" fmla="*/ 151 h 176"/>
              <a:gd name="T24" fmla="*/ 96 w 176"/>
              <a:gd name="T25" fmla="*/ 148 h 176"/>
              <a:gd name="T26" fmla="*/ 92 w 176"/>
              <a:gd name="T27" fmla="*/ 144 h 176"/>
              <a:gd name="T28" fmla="*/ 92 w 176"/>
              <a:gd name="T29" fmla="*/ 144 h 176"/>
              <a:gd name="T30" fmla="*/ 78 w 176"/>
              <a:gd name="T31" fmla="*/ 144 h 176"/>
              <a:gd name="T32" fmla="*/ 95 w 176"/>
              <a:gd name="T33" fmla="*/ 127 h 176"/>
              <a:gd name="T34" fmla="*/ 96 w 176"/>
              <a:gd name="T35" fmla="*/ 124 h 176"/>
              <a:gd name="T36" fmla="*/ 52 w 176"/>
              <a:gd name="T37" fmla="*/ 128 h 176"/>
              <a:gd name="T38" fmla="*/ 49 w 176"/>
              <a:gd name="T39" fmla="*/ 129 h 176"/>
              <a:gd name="T40" fmla="*/ 25 w 176"/>
              <a:gd name="T41" fmla="*/ 153 h 176"/>
              <a:gd name="T42" fmla="*/ 24 w 176"/>
              <a:gd name="T43" fmla="*/ 156 h 176"/>
              <a:gd name="T44" fmla="*/ 28 w 176"/>
              <a:gd name="T45" fmla="*/ 160 h 176"/>
              <a:gd name="T46" fmla="*/ 31 w 176"/>
              <a:gd name="T47" fmla="*/ 159 h 176"/>
              <a:gd name="T48" fmla="*/ 55 w 176"/>
              <a:gd name="T49" fmla="*/ 135 h 176"/>
              <a:gd name="T50" fmla="*/ 56 w 176"/>
              <a:gd name="T51" fmla="*/ 132 h 176"/>
              <a:gd name="T52" fmla="*/ 52 w 176"/>
              <a:gd name="T53" fmla="*/ 128 h 176"/>
              <a:gd name="T54" fmla="*/ 152 w 176"/>
              <a:gd name="T55" fmla="*/ 41 h 176"/>
              <a:gd name="T56" fmla="*/ 152 w 176"/>
              <a:gd name="T57" fmla="*/ 40 h 176"/>
              <a:gd name="T58" fmla="*/ 128 w 176"/>
              <a:gd name="T59" fmla="*/ 16 h 176"/>
              <a:gd name="T60" fmla="*/ 112 w 176"/>
              <a:gd name="T61" fmla="*/ 22 h 176"/>
              <a:gd name="T62" fmla="*/ 72 w 176"/>
              <a:gd name="T63" fmla="*/ 0 h 176"/>
              <a:gd name="T64" fmla="*/ 25 w 176"/>
              <a:gd name="T65" fmla="*/ 41 h 176"/>
              <a:gd name="T66" fmla="*/ 0 w 176"/>
              <a:gd name="T67" fmla="*/ 72 h 176"/>
              <a:gd name="T68" fmla="*/ 32 w 176"/>
              <a:gd name="T69" fmla="*/ 104 h 176"/>
              <a:gd name="T70" fmla="*/ 144 w 176"/>
              <a:gd name="T71" fmla="*/ 104 h 176"/>
              <a:gd name="T72" fmla="*/ 176 w 176"/>
              <a:gd name="T73" fmla="*/ 72 h 176"/>
              <a:gd name="T74" fmla="*/ 152 w 176"/>
              <a:gd name="T75" fmla="*/ 41 h 176"/>
              <a:gd name="T76" fmla="*/ 144 w 176"/>
              <a:gd name="T77" fmla="*/ 96 h 176"/>
              <a:gd name="T78" fmla="*/ 32 w 176"/>
              <a:gd name="T79" fmla="*/ 96 h 176"/>
              <a:gd name="T80" fmla="*/ 8 w 176"/>
              <a:gd name="T81" fmla="*/ 72 h 176"/>
              <a:gd name="T82" fmla="*/ 26 w 176"/>
              <a:gd name="T83" fmla="*/ 49 h 176"/>
              <a:gd name="T84" fmla="*/ 32 w 176"/>
              <a:gd name="T85" fmla="*/ 42 h 176"/>
              <a:gd name="T86" fmla="*/ 72 w 176"/>
              <a:gd name="T87" fmla="*/ 8 h 176"/>
              <a:gd name="T88" fmla="*/ 102 w 176"/>
              <a:gd name="T89" fmla="*/ 22 h 176"/>
              <a:gd name="T90" fmla="*/ 111 w 176"/>
              <a:gd name="T91" fmla="*/ 30 h 176"/>
              <a:gd name="T92" fmla="*/ 112 w 176"/>
              <a:gd name="T93" fmla="*/ 30 h 176"/>
              <a:gd name="T94" fmla="*/ 117 w 176"/>
              <a:gd name="T95" fmla="*/ 28 h 176"/>
              <a:gd name="T96" fmla="*/ 128 w 176"/>
              <a:gd name="T97" fmla="*/ 24 h 176"/>
              <a:gd name="T98" fmla="*/ 144 w 176"/>
              <a:gd name="T99" fmla="*/ 40 h 176"/>
              <a:gd name="T100" fmla="*/ 144 w 176"/>
              <a:gd name="T101" fmla="*/ 41 h 176"/>
              <a:gd name="T102" fmla="*/ 150 w 176"/>
              <a:gd name="T103" fmla="*/ 49 h 176"/>
              <a:gd name="T104" fmla="*/ 168 w 176"/>
              <a:gd name="T105" fmla="*/ 72 h 176"/>
              <a:gd name="T106" fmla="*/ 144 w 176"/>
              <a:gd name="T107" fmla="*/ 96 h 176"/>
              <a:gd name="T108" fmla="*/ 136 w 176"/>
              <a:gd name="T109" fmla="*/ 128 h 176"/>
              <a:gd name="T110" fmla="*/ 133 w 176"/>
              <a:gd name="T111" fmla="*/ 129 h 176"/>
              <a:gd name="T112" fmla="*/ 109 w 176"/>
              <a:gd name="T113" fmla="*/ 153 h 176"/>
              <a:gd name="T114" fmla="*/ 108 w 176"/>
              <a:gd name="T115" fmla="*/ 156 h 176"/>
              <a:gd name="T116" fmla="*/ 112 w 176"/>
              <a:gd name="T117" fmla="*/ 160 h 176"/>
              <a:gd name="T118" fmla="*/ 115 w 176"/>
              <a:gd name="T119" fmla="*/ 159 h 176"/>
              <a:gd name="T120" fmla="*/ 139 w 176"/>
              <a:gd name="T121" fmla="*/ 135 h 176"/>
              <a:gd name="T122" fmla="*/ 140 w 176"/>
              <a:gd name="T123" fmla="*/ 132 h 176"/>
              <a:gd name="T124" fmla="*/ 136 w 176"/>
              <a:gd name="T12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76">
                <a:moveTo>
                  <a:pt x="96" y="124"/>
                </a:moveTo>
                <a:cubicBezTo>
                  <a:pt x="96" y="122"/>
                  <a:pt x="94" y="120"/>
                  <a:pt x="92" y="120"/>
                </a:cubicBezTo>
                <a:cubicBezTo>
                  <a:pt x="91" y="120"/>
                  <a:pt x="90" y="120"/>
                  <a:pt x="89" y="121"/>
                </a:cubicBezTo>
                <a:cubicBezTo>
                  <a:pt x="65" y="145"/>
                  <a:pt x="65" y="145"/>
                  <a:pt x="65" y="145"/>
                </a:cubicBezTo>
                <a:cubicBezTo>
                  <a:pt x="64" y="146"/>
                  <a:pt x="64" y="147"/>
                  <a:pt x="64" y="148"/>
                </a:cubicBezTo>
                <a:cubicBezTo>
                  <a:pt x="64" y="150"/>
                  <a:pt x="66" y="152"/>
                  <a:pt x="68" y="152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65" y="169"/>
                  <a:pt x="65" y="169"/>
                  <a:pt x="65" y="169"/>
                </a:cubicBezTo>
                <a:cubicBezTo>
                  <a:pt x="64" y="170"/>
                  <a:pt x="64" y="171"/>
                  <a:pt x="64" y="172"/>
                </a:cubicBezTo>
                <a:cubicBezTo>
                  <a:pt x="64" y="174"/>
                  <a:pt x="66" y="176"/>
                  <a:pt x="68" y="176"/>
                </a:cubicBezTo>
                <a:cubicBezTo>
                  <a:pt x="69" y="176"/>
                  <a:pt x="70" y="176"/>
                  <a:pt x="71" y="175"/>
                </a:cubicBezTo>
                <a:cubicBezTo>
                  <a:pt x="95" y="151"/>
                  <a:pt x="95" y="151"/>
                  <a:pt x="95" y="151"/>
                </a:cubicBezTo>
                <a:cubicBezTo>
                  <a:pt x="96" y="150"/>
                  <a:pt x="96" y="149"/>
                  <a:pt x="96" y="148"/>
                </a:cubicBezTo>
                <a:cubicBezTo>
                  <a:pt x="96" y="146"/>
                  <a:pt x="94" y="144"/>
                  <a:pt x="92" y="144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78" y="144"/>
                  <a:pt x="78" y="144"/>
                  <a:pt x="78" y="144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6" y="126"/>
                  <a:pt x="96" y="125"/>
                  <a:pt x="96" y="124"/>
                </a:cubicBezTo>
                <a:moveTo>
                  <a:pt x="52" y="128"/>
                </a:moveTo>
                <a:cubicBezTo>
                  <a:pt x="51" y="128"/>
                  <a:pt x="50" y="128"/>
                  <a:pt x="49" y="129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4" y="154"/>
                  <a:pt x="24" y="155"/>
                  <a:pt x="24" y="156"/>
                </a:cubicBezTo>
                <a:cubicBezTo>
                  <a:pt x="24" y="158"/>
                  <a:pt x="26" y="160"/>
                  <a:pt x="28" y="160"/>
                </a:cubicBezTo>
                <a:cubicBezTo>
                  <a:pt x="29" y="160"/>
                  <a:pt x="30" y="160"/>
                  <a:pt x="31" y="159"/>
                </a:cubicBezTo>
                <a:cubicBezTo>
                  <a:pt x="55" y="135"/>
                  <a:pt x="55" y="135"/>
                  <a:pt x="55" y="135"/>
                </a:cubicBezTo>
                <a:cubicBezTo>
                  <a:pt x="56" y="134"/>
                  <a:pt x="56" y="133"/>
                  <a:pt x="56" y="132"/>
                </a:cubicBezTo>
                <a:cubicBezTo>
                  <a:pt x="56" y="130"/>
                  <a:pt x="54" y="128"/>
                  <a:pt x="52" y="128"/>
                </a:cubicBezTo>
                <a:moveTo>
                  <a:pt x="152" y="41"/>
                </a:moveTo>
                <a:cubicBezTo>
                  <a:pt x="152" y="41"/>
                  <a:pt x="152" y="40"/>
                  <a:pt x="152" y="40"/>
                </a:cubicBezTo>
                <a:cubicBezTo>
                  <a:pt x="152" y="27"/>
                  <a:pt x="141" y="16"/>
                  <a:pt x="128" y="16"/>
                </a:cubicBezTo>
                <a:cubicBezTo>
                  <a:pt x="122" y="16"/>
                  <a:pt x="116" y="18"/>
                  <a:pt x="112" y="22"/>
                </a:cubicBezTo>
                <a:cubicBezTo>
                  <a:pt x="104" y="9"/>
                  <a:pt x="89" y="0"/>
                  <a:pt x="72" y="0"/>
                </a:cubicBezTo>
                <a:cubicBezTo>
                  <a:pt x="48" y="0"/>
                  <a:pt x="28" y="18"/>
                  <a:pt x="25" y="41"/>
                </a:cubicBezTo>
                <a:cubicBezTo>
                  <a:pt x="10" y="44"/>
                  <a:pt x="0" y="57"/>
                  <a:pt x="0" y="72"/>
                </a:cubicBezTo>
                <a:cubicBezTo>
                  <a:pt x="0" y="90"/>
                  <a:pt x="14" y="104"/>
                  <a:pt x="32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62" y="104"/>
                  <a:pt x="176" y="90"/>
                  <a:pt x="176" y="72"/>
                </a:cubicBezTo>
                <a:cubicBezTo>
                  <a:pt x="176" y="57"/>
                  <a:pt x="166" y="45"/>
                  <a:pt x="152" y="41"/>
                </a:cubicBezTo>
                <a:moveTo>
                  <a:pt x="144" y="96"/>
                </a:moveTo>
                <a:cubicBezTo>
                  <a:pt x="32" y="96"/>
                  <a:pt x="32" y="96"/>
                  <a:pt x="32" y="96"/>
                </a:cubicBezTo>
                <a:cubicBezTo>
                  <a:pt x="19" y="96"/>
                  <a:pt x="8" y="85"/>
                  <a:pt x="8" y="72"/>
                </a:cubicBezTo>
                <a:cubicBezTo>
                  <a:pt x="8" y="61"/>
                  <a:pt x="16" y="51"/>
                  <a:pt x="26" y="49"/>
                </a:cubicBezTo>
                <a:cubicBezTo>
                  <a:pt x="30" y="48"/>
                  <a:pt x="32" y="45"/>
                  <a:pt x="32" y="42"/>
                </a:cubicBezTo>
                <a:cubicBezTo>
                  <a:pt x="35" y="23"/>
                  <a:pt x="52" y="8"/>
                  <a:pt x="72" y="8"/>
                </a:cubicBezTo>
                <a:cubicBezTo>
                  <a:pt x="86" y="8"/>
                  <a:pt x="94" y="11"/>
                  <a:pt x="102" y="22"/>
                </a:cubicBezTo>
                <a:cubicBezTo>
                  <a:pt x="103" y="24"/>
                  <a:pt x="109" y="30"/>
                  <a:pt x="111" y="30"/>
                </a:cubicBezTo>
                <a:cubicBezTo>
                  <a:pt x="111" y="30"/>
                  <a:pt x="112" y="30"/>
                  <a:pt x="112" y="30"/>
                </a:cubicBezTo>
                <a:cubicBezTo>
                  <a:pt x="114" y="30"/>
                  <a:pt x="116" y="29"/>
                  <a:pt x="117" y="28"/>
                </a:cubicBezTo>
                <a:cubicBezTo>
                  <a:pt x="120" y="25"/>
                  <a:pt x="124" y="24"/>
                  <a:pt x="128" y="24"/>
                </a:cubicBezTo>
                <a:cubicBezTo>
                  <a:pt x="137" y="24"/>
                  <a:pt x="144" y="31"/>
                  <a:pt x="144" y="40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44" y="44"/>
                  <a:pt x="146" y="48"/>
                  <a:pt x="150" y="49"/>
                </a:cubicBezTo>
                <a:cubicBezTo>
                  <a:pt x="161" y="52"/>
                  <a:pt x="168" y="61"/>
                  <a:pt x="168" y="72"/>
                </a:cubicBezTo>
                <a:cubicBezTo>
                  <a:pt x="168" y="85"/>
                  <a:pt x="157" y="96"/>
                  <a:pt x="144" y="96"/>
                </a:cubicBezTo>
                <a:moveTo>
                  <a:pt x="136" y="128"/>
                </a:moveTo>
                <a:cubicBezTo>
                  <a:pt x="135" y="128"/>
                  <a:pt x="134" y="128"/>
                  <a:pt x="133" y="129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8" y="154"/>
                  <a:pt x="108" y="155"/>
                  <a:pt x="108" y="156"/>
                </a:cubicBezTo>
                <a:cubicBezTo>
                  <a:pt x="108" y="158"/>
                  <a:pt x="110" y="160"/>
                  <a:pt x="112" y="160"/>
                </a:cubicBezTo>
                <a:cubicBezTo>
                  <a:pt x="113" y="160"/>
                  <a:pt x="114" y="160"/>
                  <a:pt x="115" y="159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40" y="134"/>
                  <a:pt x="140" y="133"/>
                  <a:pt x="140" y="132"/>
                </a:cubicBezTo>
                <a:cubicBezTo>
                  <a:pt x="140" y="130"/>
                  <a:pt x="138" y="128"/>
                  <a:pt x="136" y="128"/>
                </a:cubicBezTo>
              </a:path>
            </a:pathLst>
          </a:custGeom>
          <a:solidFill>
            <a:srgbClr val="E3DDD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DDFB39-26F8-48A8-963F-9A7E11FD5BA8}"/>
              </a:ext>
            </a:extLst>
          </p:cNvPr>
          <p:cNvGrpSpPr/>
          <p:nvPr/>
        </p:nvGrpSpPr>
        <p:grpSpPr>
          <a:xfrm>
            <a:off x="4948729" y="4248297"/>
            <a:ext cx="2398639" cy="1372643"/>
            <a:chOff x="1209915" y="3118746"/>
            <a:chExt cx="2398639" cy="137264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6735B14-30E7-4881-9B32-3DEA98A2A5EA}"/>
                </a:ext>
              </a:extLst>
            </p:cNvPr>
            <p:cNvSpPr/>
            <p:nvPr/>
          </p:nvSpPr>
          <p:spPr>
            <a:xfrm>
              <a:off x="1720828" y="3118746"/>
              <a:ext cx="12346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Options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93BBD7-EDB4-478E-ABD5-128C343E88B9}"/>
                </a:ext>
              </a:extLst>
            </p:cNvPr>
            <p:cNvSpPr/>
            <p:nvPr/>
          </p:nvSpPr>
          <p:spPr>
            <a:xfrm>
              <a:off x="1209915" y="3568059"/>
              <a:ext cx="23986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Rich content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Flexible creative ideas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Quick action</a:t>
              </a:r>
              <a:endParaRPr lang="zh-CN" altLang="en-US" sz="1200" i="1" dirty="0">
                <a:solidFill>
                  <a:srgbClr val="A0B5B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FCE3F39-6BD5-42DB-BC4B-69881FE9C13A}"/>
              </a:ext>
            </a:extLst>
          </p:cNvPr>
          <p:cNvGrpSpPr/>
          <p:nvPr/>
        </p:nvGrpSpPr>
        <p:grpSpPr>
          <a:xfrm>
            <a:off x="8660506" y="4248297"/>
            <a:ext cx="2398639" cy="1372643"/>
            <a:chOff x="1209915" y="3118746"/>
            <a:chExt cx="2398639" cy="137264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05678E-2EBA-43EA-B987-874B27E1A6BC}"/>
                </a:ext>
              </a:extLst>
            </p:cNvPr>
            <p:cNvSpPr/>
            <p:nvPr/>
          </p:nvSpPr>
          <p:spPr>
            <a:xfrm>
              <a:off x="1720828" y="3118746"/>
              <a:ext cx="12346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Options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3F80F8-C749-4AEA-9D11-463E38D812E3}"/>
                </a:ext>
              </a:extLst>
            </p:cNvPr>
            <p:cNvSpPr/>
            <p:nvPr/>
          </p:nvSpPr>
          <p:spPr>
            <a:xfrm>
              <a:off x="1209915" y="3568059"/>
              <a:ext cx="23986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Rich content 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Flexible creative ideas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200" i="1" dirty="0">
                  <a:solidFill>
                    <a:srgbClr val="A0B5BE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Quick action</a:t>
              </a:r>
              <a:endParaRPr lang="zh-CN" altLang="en-US" sz="1200" i="1" dirty="0">
                <a:solidFill>
                  <a:srgbClr val="A0B5B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sp>
        <p:nvSpPr>
          <p:cNvPr id="31" name="Freeform 24">
            <a:extLst>
              <a:ext uri="{FF2B5EF4-FFF2-40B4-BE49-F238E27FC236}">
                <a16:creationId xmlns:a16="http://schemas.microsoft.com/office/drawing/2014/main" id="{21C0967E-F920-41AF-811B-C22EFEAFA8F7}"/>
              </a:ext>
            </a:extLst>
          </p:cNvPr>
          <p:cNvSpPr>
            <a:spLocks noEditPoints="1"/>
          </p:cNvSpPr>
          <p:nvPr/>
        </p:nvSpPr>
        <p:spPr bwMode="auto">
          <a:xfrm>
            <a:off x="1209915" y="1017868"/>
            <a:ext cx="437284" cy="438380"/>
          </a:xfrm>
          <a:custGeom>
            <a:avLst/>
            <a:gdLst>
              <a:gd name="T0" fmla="*/ 48 w 176"/>
              <a:gd name="T1" fmla="*/ 32 h 176"/>
              <a:gd name="T2" fmla="*/ 32 w 176"/>
              <a:gd name="T3" fmla="*/ 48 h 176"/>
              <a:gd name="T4" fmla="*/ 48 w 176"/>
              <a:gd name="T5" fmla="*/ 64 h 176"/>
              <a:gd name="T6" fmla="*/ 64 w 176"/>
              <a:gd name="T7" fmla="*/ 48 h 176"/>
              <a:gd name="T8" fmla="*/ 48 w 176"/>
              <a:gd name="T9" fmla="*/ 32 h 176"/>
              <a:gd name="T10" fmla="*/ 48 w 176"/>
              <a:gd name="T11" fmla="*/ 56 h 176"/>
              <a:gd name="T12" fmla="*/ 40 w 176"/>
              <a:gd name="T13" fmla="*/ 48 h 176"/>
              <a:gd name="T14" fmla="*/ 48 w 176"/>
              <a:gd name="T15" fmla="*/ 40 h 176"/>
              <a:gd name="T16" fmla="*/ 56 w 176"/>
              <a:gd name="T17" fmla="*/ 48 h 176"/>
              <a:gd name="T18" fmla="*/ 48 w 176"/>
              <a:gd name="T19" fmla="*/ 56 h 176"/>
              <a:gd name="T20" fmla="*/ 118 w 176"/>
              <a:gd name="T21" fmla="*/ 114 h 176"/>
              <a:gd name="T22" fmla="*/ 110 w 176"/>
              <a:gd name="T23" fmla="*/ 116 h 176"/>
              <a:gd name="T24" fmla="*/ 100 w 176"/>
              <a:gd name="T25" fmla="*/ 114 h 176"/>
              <a:gd name="T26" fmla="*/ 92 w 176"/>
              <a:gd name="T27" fmla="*/ 108 h 176"/>
              <a:gd name="T28" fmla="*/ 87 w 176"/>
              <a:gd name="T29" fmla="*/ 99 h 176"/>
              <a:gd name="T30" fmla="*/ 85 w 176"/>
              <a:gd name="T31" fmla="*/ 87 h 176"/>
              <a:gd name="T32" fmla="*/ 87 w 176"/>
              <a:gd name="T33" fmla="*/ 77 h 176"/>
              <a:gd name="T34" fmla="*/ 92 w 176"/>
              <a:gd name="T35" fmla="*/ 68 h 176"/>
              <a:gd name="T36" fmla="*/ 100 w 176"/>
              <a:gd name="T37" fmla="*/ 62 h 176"/>
              <a:gd name="T38" fmla="*/ 110 w 176"/>
              <a:gd name="T39" fmla="*/ 60 h 176"/>
              <a:gd name="T40" fmla="*/ 117 w 176"/>
              <a:gd name="T41" fmla="*/ 62 h 176"/>
              <a:gd name="T42" fmla="*/ 125 w 176"/>
              <a:gd name="T43" fmla="*/ 68 h 176"/>
              <a:gd name="T44" fmla="*/ 134 w 176"/>
              <a:gd name="T45" fmla="*/ 60 h 176"/>
              <a:gd name="T46" fmla="*/ 123 w 176"/>
              <a:gd name="T47" fmla="*/ 51 h 176"/>
              <a:gd name="T48" fmla="*/ 110 w 176"/>
              <a:gd name="T49" fmla="*/ 48 h 176"/>
              <a:gd name="T50" fmla="*/ 94 w 176"/>
              <a:gd name="T51" fmla="*/ 51 h 176"/>
              <a:gd name="T52" fmla="*/ 83 w 176"/>
              <a:gd name="T53" fmla="*/ 59 h 176"/>
              <a:gd name="T54" fmla="*/ 75 w 176"/>
              <a:gd name="T55" fmla="*/ 72 h 176"/>
              <a:gd name="T56" fmla="*/ 72 w 176"/>
              <a:gd name="T57" fmla="*/ 88 h 176"/>
              <a:gd name="T58" fmla="*/ 75 w 176"/>
              <a:gd name="T59" fmla="*/ 105 h 176"/>
              <a:gd name="T60" fmla="*/ 83 w 176"/>
              <a:gd name="T61" fmla="*/ 117 h 176"/>
              <a:gd name="T62" fmla="*/ 94 w 176"/>
              <a:gd name="T63" fmla="*/ 125 h 176"/>
              <a:gd name="T64" fmla="*/ 110 w 176"/>
              <a:gd name="T65" fmla="*/ 128 h 176"/>
              <a:gd name="T66" fmla="*/ 124 w 176"/>
              <a:gd name="T67" fmla="*/ 125 h 176"/>
              <a:gd name="T68" fmla="*/ 136 w 176"/>
              <a:gd name="T69" fmla="*/ 114 h 176"/>
              <a:gd name="T70" fmla="*/ 126 w 176"/>
              <a:gd name="T71" fmla="*/ 107 h 176"/>
              <a:gd name="T72" fmla="*/ 118 w 176"/>
              <a:gd name="T73" fmla="*/ 114 h 176"/>
              <a:gd name="T74" fmla="*/ 160 w 176"/>
              <a:gd name="T75" fmla="*/ 0 h 176"/>
              <a:gd name="T76" fmla="*/ 16 w 176"/>
              <a:gd name="T77" fmla="*/ 0 h 176"/>
              <a:gd name="T78" fmla="*/ 0 w 176"/>
              <a:gd name="T79" fmla="*/ 16 h 176"/>
              <a:gd name="T80" fmla="*/ 0 w 176"/>
              <a:gd name="T81" fmla="*/ 160 h 176"/>
              <a:gd name="T82" fmla="*/ 16 w 176"/>
              <a:gd name="T83" fmla="*/ 176 h 176"/>
              <a:gd name="T84" fmla="*/ 160 w 176"/>
              <a:gd name="T85" fmla="*/ 176 h 176"/>
              <a:gd name="T86" fmla="*/ 176 w 176"/>
              <a:gd name="T87" fmla="*/ 160 h 176"/>
              <a:gd name="T88" fmla="*/ 176 w 176"/>
              <a:gd name="T89" fmla="*/ 16 h 176"/>
              <a:gd name="T90" fmla="*/ 160 w 176"/>
              <a:gd name="T91" fmla="*/ 0 h 176"/>
              <a:gd name="T92" fmla="*/ 168 w 176"/>
              <a:gd name="T93" fmla="*/ 160 h 176"/>
              <a:gd name="T94" fmla="*/ 160 w 176"/>
              <a:gd name="T95" fmla="*/ 168 h 176"/>
              <a:gd name="T96" fmla="*/ 16 w 176"/>
              <a:gd name="T97" fmla="*/ 168 h 176"/>
              <a:gd name="T98" fmla="*/ 8 w 176"/>
              <a:gd name="T99" fmla="*/ 160 h 176"/>
              <a:gd name="T100" fmla="*/ 8 w 176"/>
              <a:gd name="T101" fmla="*/ 16 h 176"/>
              <a:gd name="T102" fmla="*/ 16 w 176"/>
              <a:gd name="T103" fmla="*/ 8 h 176"/>
              <a:gd name="T104" fmla="*/ 160 w 176"/>
              <a:gd name="T105" fmla="*/ 8 h 176"/>
              <a:gd name="T106" fmla="*/ 168 w 176"/>
              <a:gd name="T107" fmla="*/ 16 h 176"/>
              <a:gd name="T108" fmla="*/ 168 w 176"/>
              <a:gd name="T10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48" y="32"/>
                </a:moveTo>
                <a:cubicBezTo>
                  <a:pt x="39" y="32"/>
                  <a:pt x="32" y="39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7" y="64"/>
                  <a:pt x="64" y="57"/>
                  <a:pt x="64" y="48"/>
                </a:cubicBezTo>
                <a:cubicBezTo>
                  <a:pt x="64" y="39"/>
                  <a:pt x="57" y="32"/>
                  <a:pt x="48" y="32"/>
                </a:cubicBezTo>
                <a:moveTo>
                  <a:pt x="48" y="56"/>
                </a:moveTo>
                <a:cubicBezTo>
                  <a:pt x="44" y="56"/>
                  <a:pt x="40" y="52"/>
                  <a:pt x="40" y="48"/>
                </a:cubicBezTo>
                <a:cubicBezTo>
                  <a:pt x="40" y="44"/>
                  <a:pt x="44" y="40"/>
                  <a:pt x="48" y="40"/>
                </a:cubicBezTo>
                <a:cubicBezTo>
                  <a:pt x="52" y="40"/>
                  <a:pt x="56" y="44"/>
                  <a:pt x="56" y="48"/>
                </a:cubicBezTo>
                <a:cubicBezTo>
                  <a:pt x="56" y="52"/>
                  <a:pt x="52" y="56"/>
                  <a:pt x="48" y="56"/>
                </a:cubicBezTo>
                <a:moveTo>
                  <a:pt x="118" y="114"/>
                </a:moveTo>
                <a:cubicBezTo>
                  <a:pt x="115" y="115"/>
                  <a:pt x="112" y="116"/>
                  <a:pt x="110" y="116"/>
                </a:cubicBezTo>
                <a:cubicBezTo>
                  <a:pt x="106" y="116"/>
                  <a:pt x="103" y="115"/>
                  <a:pt x="100" y="114"/>
                </a:cubicBezTo>
                <a:cubicBezTo>
                  <a:pt x="97" y="112"/>
                  <a:pt x="94" y="110"/>
                  <a:pt x="92" y="108"/>
                </a:cubicBezTo>
                <a:cubicBezTo>
                  <a:pt x="90" y="105"/>
                  <a:pt x="88" y="102"/>
                  <a:pt x="87" y="99"/>
                </a:cubicBezTo>
                <a:cubicBezTo>
                  <a:pt x="86" y="95"/>
                  <a:pt x="85" y="92"/>
                  <a:pt x="85" y="87"/>
                </a:cubicBezTo>
                <a:cubicBezTo>
                  <a:pt x="85" y="84"/>
                  <a:pt x="86" y="80"/>
                  <a:pt x="87" y="77"/>
                </a:cubicBezTo>
                <a:cubicBezTo>
                  <a:pt x="88" y="74"/>
                  <a:pt x="90" y="71"/>
                  <a:pt x="92" y="68"/>
                </a:cubicBezTo>
                <a:cubicBezTo>
                  <a:pt x="94" y="66"/>
                  <a:pt x="97" y="64"/>
                  <a:pt x="100" y="62"/>
                </a:cubicBezTo>
                <a:cubicBezTo>
                  <a:pt x="103" y="61"/>
                  <a:pt x="106" y="60"/>
                  <a:pt x="110" y="60"/>
                </a:cubicBezTo>
                <a:cubicBezTo>
                  <a:pt x="112" y="60"/>
                  <a:pt x="115" y="61"/>
                  <a:pt x="117" y="62"/>
                </a:cubicBezTo>
                <a:cubicBezTo>
                  <a:pt x="119" y="63"/>
                  <a:pt x="122" y="65"/>
                  <a:pt x="125" y="68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1" y="56"/>
                  <a:pt x="127" y="53"/>
                  <a:pt x="123" y="51"/>
                </a:cubicBezTo>
                <a:cubicBezTo>
                  <a:pt x="119" y="49"/>
                  <a:pt x="114" y="48"/>
                  <a:pt x="110" y="48"/>
                </a:cubicBezTo>
                <a:cubicBezTo>
                  <a:pt x="104" y="48"/>
                  <a:pt x="99" y="49"/>
                  <a:pt x="94" y="51"/>
                </a:cubicBezTo>
                <a:cubicBezTo>
                  <a:pt x="90" y="53"/>
                  <a:pt x="86" y="55"/>
                  <a:pt x="83" y="59"/>
                </a:cubicBezTo>
                <a:cubicBezTo>
                  <a:pt x="79" y="62"/>
                  <a:pt x="77" y="67"/>
                  <a:pt x="75" y="72"/>
                </a:cubicBezTo>
                <a:cubicBezTo>
                  <a:pt x="73" y="77"/>
                  <a:pt x="72" y="82"/>
                  <a:pt x="72" y="88"/>
                </a:cubicBezTo>
                <a:cubicBezTo>
                  <a:pt x="72" y="94"/>
                  <a:pt x="73" y="100"/>
                  <a:pt x="75" y="105"/>
                </a:cubicBezTo>
                <a:cubicBezTo>
                  <a:pt x="77" y="109"/>
                  <a:pt x="79" y="114"/>
                  <a:pt x="83" y="117"/>
                </a:cubicBezTo>
                <a:cubicBezTo>
                  <a:pt x="86" y="121"/>
                  <a:pt x="90" y="123"/>
                  <a:pt x="94" y="125"/>
                </a:cubicBezTo>
                <a:cubicBezTo>
                  <a:pt x="99" y="127"/>
                  <a:pt x="104" y="128"/>
                  <a:pt x="110" y="128"/>
                </a:cubicBezTo>
                <a:cubicBezTo>
                  <a:pt x="115" y="128"/>
                  <a:pt x="120" y="127"/>
                  <a:pt x="124" y="125"/>
                </a:cubicBezTo>
                <a:cubicBezTo>
                  <a:pt x="129" y="123"/>
                  <a:pt x="133" y="119"/>
                  <a:pt x="136" y="114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3" y="110"/>
                  <a:pt x="121" y="112"/>
                  <a:pt x="118" y="11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A0B5B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200A09-77F1-45DE-AFF4-C2988DC4CED0}"/>
              </a:ext>
            </a:extLst>
          </p:cNvPr>
          <p:cNvSpPr/>
          <p:nvPr/>
        </p:nvSpPr>
        <p:spPr>
          <a:xfrm>
            <a:off x="1782608" y="995081"/>
            <a:ext cx="2556790" cy="377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i="1" dirty="0">
                <a:solidFill>
                  <a:srgbClr val="A0B5BE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Flexible creative ideas</a:t>
            </a:r>
          </a:p>
        </p:txBody>
      </p:sp>
    </p:spTree>
    <p:extLst>
      <p:ext uri="{BB962C8B-B14F-4D97-AF65-F5344CB8AC3E}">
        <p14:creationId xmlns:p14="http://schemas.microsoft.com/office/powerpoint/2010/main" val="40630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1C760E-3CA3-415F-9566-FB1279778989}"/>
              </a:ext>
            </a:extLst>
          </p:cNvPr>
          <p:cNvSpPr/>
          <p:nvPr/>
        </p:nvSpPr>
        <p:spPr>
          <a:xfrm>
            <a:off x="1201574" y="1675012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01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4E975-13A3-40ED-BA8E-9DADD9487322}"/>
              </a:ext>
            </a:extLst>
          </p:cNvPr>
          <p:cNvSpPr/>
          <p:nvPr/>
        </p:nvSpPr>
        <p:spPr>
          <a:xfrm>
            <a:off x="4687724" y="1675012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02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9D69A0-4C6B-4316-BBB1-C5443B0CDECC}"/>
              </a:ext>
            </a:extLst>
          </p:cNvPr>
          <p:cNvSpPr/>
          <p:nvPr/>
        </p:nvSpPr>
        <p:spPr>
          <a:xfrm>
            <a:off x="8192923" y="1675012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03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5" name="文本框 27">
            <a:extLst>
              <a:ext uri="{FF2B5EF4-FFF2-40B4-BE49-F238E27FC236}">
                <a16:creationId xmlns:a16="http://schemas.microsoft.com/office/drawing/2014/main" id="{AE6D43C5-5DD8-423F-A134-A012842A1008}"/>
              </a:ext>
            </a:extLst>
          </p:cNvPr>
          <p:cNvSpPr txBox="1"/>
          <p:nvPr/>
        </p:nvSpPr>
        <p:spPr>
          <a:xfrm>
            <a:off x="1095041" y="2292032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6" name="文本框 28">
            <a:extLst>
              <a:ext uri="{FF2B5EF4-FFF2-40B4-BE49-F238E27FC236}">
                <a16:creationId xmlns:a16="http://schemas.microsoft.com/office/drawing/2014/main" id="{9C8C7671-1A7D-442C-9563-ADCED3E0DE06}"/>
              </a:ext>
            </a:extLst>
          </p:cNvPr>
          <p:cNvSpPr txBox="1"/>
          <p:nvPr/>
        </p:nvSpPr>
        <p:spPr>
          <a:xfrm>
            <a:off x="1955168" y="1675012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7" name="文本框 27">
            <a:extLst>
              <a:ext uri="{FF2B5EF4-FFF2-40B4-BE49-F238E27FC236}">
                <a16:creationId xmlns:a16="http://schemas.microsoft.com/office/drawing/2014/main" id="{4FB0A943-6A01-464A-B4A8-A169AD77E7CD}"/>
              </a:ext>
            </a:extLst>
          </p:cNvPr>
          <p:cNvSpPr txBox="1"/>
          <p:nvPr/>
        </p:nvSpPr>
        <p:spPr>
          <a:xfrm>
            <a:off x="4604308" y="2292032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8" name="文本框 28">
            <a:extLst>
              <a:ext uri="{FF2B5EF4-FFF2-40B4-BE49-F238E27FC236}">
                <a16:creationId xmlns:a16="http://schemas.microsoft.com/office/drawing/2014/main" id="{5C24A855-D9D3-4CA1-8059-4F672E0368CE}"/>
              </a:ext>
            </a:extLst>
          </p:cNvPr>
          <p:cNvSpPr txBox="1"/>
          <p:nvPr/>
        </p:nvSpPr>
        <p:spPr>
          <a:xfrm>
            <a:off x="5464435" y="1675012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id="{88ECDAF8-F694-4745-83CF-629AF3E5BB09}"/>
              </a:ext>
            </a:extLst>
          </p:cNvPr>
          <p:cNvSpPr txBox="1"/>
          <p:nvPr/>
        </p:nvSpPr>
        <p:spPr>
          <a:xfrm>
            <a:off x="8187930" y="2292032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2CBA8B8A-3F92-4738-BBB2-993F8480B9BE}"/>
              </a:ext>
            </a:extLst>
          </p:cNvPr>
          <p:cNvSpPr txBox="1"/>
          <p:nvPr/>
        </p:nvSpPr>
        <p:spPr>
          <a:xfrm>
            <a:off x="9048057" y="1675012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9CEA33-0FBD-42B8-9ADA-6E521FF60FCB}"/>
              </a:ext>
            </a:extLst>
          </p:cNvPr>
          <p:cNvSpPr/>
          <p:nvPr/>
        </p:nvSpPr>
        <p:spPr>
          <a:xfrm>
            <a:off x="1201574" y="3779214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05587E-FDEA-4C68-88BF-0E0BC8DE00DD}"/>
              </a:ext>
            </a:extLst>
          </p:cNvPr>
          <p:cNvSpPr/>
          <p:nvPr/>
        </p:nvSpPr>
        <p:spPr>
          <a:xfrm>
            <a:off x="4687724" y="3779214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8C6F23-16AA-43DE-970B-FB7330FC2805}"/>
              </a:ext>
            </a:extLst>
          </p:cNvPr>
          <p:cNvSpPr/>
          <p:nvPr/>
        </p:nvSpPr>
        <p:spPr>
          <a:xfrm>
            <a:off x="8192923" y="3779214"/>
            <a:ext cx="517236" cy="5172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4" name="文本框 27">
            <a:extLst>
              <a:ext uri="{FF2B5EF4-FFF2-40B4-BE49-F238E27FC236}">
                <a16:creationId xmlns:a16="http://schemas.microsoft.com/office/drawing/2014/main" id="{912F509C-9E9D-4A20-8735-F9A86980E100}"/>
              </a:ext>
            </a:extLst>
          </p:cNvPr>
          <p:cNvSpPr txBox="1"/>
          <p:nvPr/>
        </p:nvSpPr>
        <p:spPr>
          <a:xfrm>
            <a:off x="1095041" y="4396234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15" name="文本框 28">
            <a:extLst>
              <a:ext uri="{FF2B5EF4-FFF2-40B4-BE49-F238E27FC236}">
                <a16:creationId xmlns:a16="http://schemas.microsoft.com/office/drawing/2014/main" id="{0BDA5671-EAC7-4F2D-83A3-C00213EB2ED1}"/>
              </a:ext>
            </a:extLst>
          </p:cNvPr>
          <p:cNvSpPr txBox="1"/>
          <p:nvPr/>
        </p:nvSpPr>
        <p:spPr>
          <a:xfrm>
            <a:off x="1955168" y="3779214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6" name="文本框 27">
            <a:extLst>
              <a:ext uri="{FF2B5EF4-FFF2-40B4-BE49-F238E27FC236}">
                <a16:creationId xmlns:a16="http://schemas.microsoft.com/office/drawing/2014/main" id="{FF67A1FF-D131-4648-B8DA-65436800BAA3}"/>
              </a:ext>
            </a:extLst>
          </p:cNvPr>
          <p:cNvSpPr txBox="1"/>
          <p:nvPr/>
        </p:nvSpPr>
        <p:spPr>
          <a:xfrm>
            <a:off x="4604308" y="4396234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17" name="文本框 28">
            <a:extLst>
              <a:ext uri="{FF2B5EF4-FFF2-40B4-BE49-F238E27FC236}">
                <a16:creationId xmlns:a16="http://schemas.microsoft.com/office/drawing/2014/main" id="{7BF24541-30E8-4CC6-BC6A-94DCAFFAE3DE}"/>
              </a:ext>
            </a:extLst>
          </p:cNvPr>
          <p:cNvSpPr txBox="1"/>
          <p:nvPr/>
        </p:nvSpPr>
        <p:spPr>
          <a:xfrm>
            <a:off x="5464435" y="3779214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8" name="文本框 27">
            <a:extLst>
              <a:ext uri="{FF2B5EF4-FFF2-40B4-BE49-F238E27FC236}">
                <a16:creationId xmlns:a16="http://schemas.microsoft.com/office/drawing/2014/main" id="{A33F2710-73B3-4F5B-BB5C-7D59F5DFCC02}"/>
              </a:ext>
            </a:extLst>
          </p:cNvPr>
          <p:cNvSpPr txBox="1"/>
          <p:nvPr/>
        </p:nvSpPr>
        <p:spPr>
          <a:xfrm>
            <a:off x="8187930" y="4396234"/>
            <a:ext cx="290902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</a:t>
            </a:r>
          </a:p>
        </p:txBody>
      </p:sp>
      <p:sp>
        <p:nvSpPr>
          <p:cNvPr id="19" name="文本框 28">
            <a:extLst>
              <a:ext uri="{FF2B5EF4-FFF2-40B4-BE49-F238E27FC236}">
                <a16:creationId xmlns:a16="http://schemas.microsoft.com/office/drawing/2014/main" id="{50058B5F-0588-4684-B412-321F51D6EB1C}"/>
              </a:ext>
            </a:extLst>
          </p:cNvPr>
          <p:cNvSpPr txBox="1"/>
          <p:nvPr/>
        </p:nvSpPr>
        <p:spPr>
          <a:xfrm>
            <a:off x="9048057" y="3779214"/>
            <a:ext cx="134432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4149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文框 1">
            <a:extLst>
              <a:ext uri="{FF2B5EF4-FFF2-40B4-BE49-F238E27FC236}">
                <a16:creationId xmlns:a16="http://schemas.microsoft.com/office/drawing/2014/main" id="{B1B50F2A-C78D-4ADE-8623-53412B11596F}"/>
              </a:ext>
            </a:extLst>
          </p:cNvPr>
          <p:cNvSpPr/>
          <p:nvPr/>
        </p:nvSpPr>
        <p:spPr>
          <a:xfrm>
            <a:off x="2146826" y="1336902"/>
            <a:ext cx="3329536" cy="4184195"/>
          </a:xfrm>
          <a:prstGeom prst="frame">
            <a:avLst>
              <a:gd name="adj1" fmla="val 3346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3">
            <a:extLst>
              <a:ext uri="{FF2B5EF4-FFF2-40B4-BE49-F238E27FC236}">
                <a16:creationId xmlns:a16="http://schemas.microsoft.com/office/drawing/2014/main" id="{E50A66F7-5B5F-45CE-9975-979B5F9EBFED}"/>
              </a:ext>
            </a:extLst>
          </p:cNvPr>
          <p:cNvSpPr txBox="1"/>
          <p:nvPr/>
        </p:nvSpPr>
        <p:spPr>
          <a:xfrm>
            <a:off x="6338243" y="1770817"/>
            <a:ext cx="163255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962DD7F5-1610-4803-9CE2-8156702BC419}"/>
              </a:ext>
            </a:extLst>
          </p:cNvPr>
          <p:cNvSpPr txBox="1"/>
          <p:nvPr/>
        </p:nvSpPr>
        <p:spPr>
          <a:xfrm>
            <a:off x="6349849" y="2179991"/>
            <a:ext cx="4545600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kern="1000" dirty="0">
                <a:latin typeface="+mn-ea"/>
                <a:cs typeface="+mn-ea"/>
                <a:sym typeface="+mn-lt"/>
              </a:rPr>
              <a:t>I love you more than I've ever loved any woman. AndI've waited longer for you than I've waited for any woman. I love you more than I've ever loved any woman</a:t>
            </a:r>
          </a:p>
        </p:txBody>
      </p:sp>
      <p:sp>
        <p:nvSpPr>
          <p:cNvPr id="5" name="文本框 23">
            <a:extLst>
              <a:ext uri="{FF2B5EF4-FFF2-40B4-BE49-F238E27FC236}">
                <a16:creationId xmlns:a16="http://schemas.microsoft.com/office/drawing/2014/main" id="{002AEF9C-7AB5-4448-AC12-9E6AD050CAE2}"/>
              </a:ext>
            </a:extLst>
          </p:cNvPr>
          <p:cNvSpPr txBox="1"/>
          <p:nvPr/>
        </p:nvSpPr>
        <p:spPr>
          <a:xfrm>
            <a:off x="6349848" y="3512663"/>
            <a:ext cx="163255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56294353-09DF-417D-A4EB-5C5B0FFC78FE}"/>
              </a:ext>
            </a:extLst>
          </p:cNvPr>
          <p:cNvSpPr txBox="1"/>
          <p:nvPr/>
        </p:nvSpPr>
        <p:spPr>
          <a:xfrm>
            <a:off x="6361454" y="3921837"/>
            <a:ext cx="4545600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kern="1000" dirty="0">
                <a:latin typeface="+mn-ea"/>
                <a:cs typeface="+mn-ea"/>
                <a:sym typeface="+mn-lt"/>
              </a:rPr>
              <a:t>I love you more than I've ever loved any woman. AndI've waited longer for you than I've waited for any woman. I love you more than I've ever loved any woman</a:t>
            </a:r>
          </a:p>
        </p:txBody>
      </p:sp>
      <p:sp>
        <p:nvSpPr>
          <p:cNvPr id="7" name="文本框 30">
            <a:extLst>
              <a:ext uri="{FF2B5EF4-FFF2-40B4-BE49-F238E27FC236}">
                <a16:creationId xmlns:a16="http://schemas.microsoft.com/office/drawing/2014/main" id="{0C165E41-8DCD-466E-BFB3-1BFB10E2219F}"/>
              </a:ext>
            </a:extLst>
          </p:cNvPr>
          <p:cNvSpPr txBox="1"/>
          <p:nvPr/>
        </p:nvSpPr>
        <p:spPr>
          <a:xfrm>
            <a:off x="2443127" y="1869872"/>
            <a:ext cx="284796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ADD YOUR TITLE HERE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9BAD0F-2EA8-4D6E-B027-E3859599A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14" y="2944956"/>
            <a:ext cx="3732271" cy="2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9FEABF-1462-4D66-B5B7-6828CFAB6E37}"/>
              </a:ext>
            </a:extLst>
          </p:cNvPr>
          <p:cNvSpPr/>
          <p:nvPr/>
        </p:nvSpPr>
        <p:spPr>
          <a:xfrm>
            <a:off x="460167" y="528222"/>
            <a:ext cx="5882917" cy="5801557"/>
          </a:xfrm>
          <a:prstGeom prst="ellipse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CAA56B8F-2016-4BF5-B14B-D3D8675D11E8}"/>
              </a:ext>
            </a:extLst>
          </p:cNvPr>
          <p:cNvSpPr txBox="1"/>
          <p:nvPr/>
        </p:nvSpPr>
        <p:spPr>
          <a:xfrm>
            <a:off x="2495786" y="2228671"/>
            <a:ext cx="233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691AA4-819B-4645-86C9-5D63F66E9357}"/>
              </a:ext>
            </a:extLst>
          </p:cNvPr>
          <p:cNvSpPr/>
          <p:nvPr/>
        </p:nvSpPr>
        <p:spPr>
          <a:xfrm>
            <a:off x="2005164" y="3278378"/>
            <a:ext cx="3313728" cy="6977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3C9B6-0223-444E-9D38-EA40C7282CAB}"/>
              </a:ext>
            </a:extLst>
          </p:cNvPr>
          <p:cNvSpPr/>
          <p:nvPr/>
        </p:nvSpPr>
        <p:spPr>
          <a:xfrm>
            <a:off x="1437199" y="4031341"/>
            <a:ext cx="4449658" cy="89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/>
              <a:t>Click here to add content of the text，and briefly explain your point of view</a:t>
            </a:r>
            <a:r>
              <a:rPr lang="en-US" altLang="zh-CN" sz="1200" dirty="0"/>
              <a:t>. </a:t>
            </a:r>
            <a:r>
              <a:rPr lang="zh-CN" altLang="en-US" sz="1200" dirty="0"/>
              <a:t>Click here to add content of the text</a:t>
            </a:r>
            <a:r>
              <a:rPr lang="en-US" altLang="zh-CN" sz="1200" dirty="0"/>
              <a:t>.</a:t>
            </a:r>
            <a:endParaRPr lang="zh-CN" altLang="en-US" sz="1200" dirty="0"/>
          </a:p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01296F-EE83-429B-8E76-470962DB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2164" r="6031"/>
          <a:stretch/>
        </p:blipFill>
        <p:spPr>
          <a:xfrm>
            <a:off x="5711827" y="528221"/>
            <a:ext cx="5920879" cy="58015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8042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6C3DAA5-6443-4593-A5F2-8A7E737F5BDD}"/>
              </a:ext>
            </a:extLst>
          </p:cNvPr>
          <p:cNvSpPr/>
          <p:nvPr/>
        </p:nvSpPr>
        <p:spPr>
          <a:xfrm>
            <a:off x="1647264" y="1596838"/>
            <a:ext cx="3541293" cy="3664324"/>
          </a:xfrm>
          <a:prstGeom prst="rect">
            <a:avLst/>
          </a:prstGeom>
          <a:solidFill>
            <a:srgbClr val="E9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雪山山顶&#10;&#10;描述已自动生成">
            <a:extLst>
              <a:ext uri="{FF2B5EF4-FFF2-40B4-BE49-F238E27FC236}">
                <a16:creationId xmlns:a16="http://schemas.microsoft.com/office/drawing/2014/main" id="{7F20902D-2E58-49F1-BB1C-7D8D747631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8339" r="9524" b="25092"/>
          <a:stretch/>
        </p:blipFill>
        <p:spPr>
          <a:xfrm>
            <a:off x="3881531" y="2085461"/>
            <a:ext cx="2614053" cy="26140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C687E34-51CD-441F-9AD5-6DEDD7E9550A}"/>
              </a:ext>
            </a:extLst>
          </p:cNvPr>
          <p:cNvSpPr/>
          <p:nvPr/>
        </p:nvSpPr>
        <p:spPr>
          <a:xfrm>
            <a:off x="808100" y="2972967"/>
            <a:ext cx="2891275" cy="70788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4000" i="1" kern="2500" dirty="0">
                <a:solidFill>
                  <a:srgbClr val="2E75B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Summary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23DE4D-75EB-4D43-B3DC-F2070723B7BA}"/>
              </a:ext>
            </a:extLst>
          </p:cNvPr>
          <p:cNvSpPr/>
          <p:nvPr/>
        </p:nvSpPr>
        <p:spPr>
          <a:xfrm>
            <a:off x="7448790" y="1457836"/>
            <a:ext cx="3284738" cy="6280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27">
            <a:extLst>
              <a:ext uri="{FF2B5EF4-FFF2-40B4-BE49-F238E27FC236}">
                <a16:creationId xmlns:a16="http://schemas.microsoft.com/office/drawing/2014/main" id="{C5C601F4-4BC1-40AC-896A-7D696832960F}"/>
              </a:ext>
            </a:extLst>
          </p:cNvPr>
          <p:cNvSpPr txBox="1"/>
          <p:nvPr/>
        </p:nvSpPr>
        <p:spPr>
          <a:xfrm>
            <a:off x="7495952" y="2388200"/>
            <a:ext cx="3339713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 . And I've waited longer for you than I've waited for any woman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8E464A87-2705-4FDC-B5AA-79D08ED7F640}"/>
              </a:ext>
            </a:extLst>
          </p:cNvPr>
          <p:cNvSpPr txBox="1"/>
          <p:nvPr/>
        </p:nvSpPr>
        <p:spPr>
          <a:xfrm>
            <a:off x="7604624" y="1547846"/>
            <a:ext cx="297307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YOUR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TITLE HERE</a:t>
            </a:r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432C62A6-93BA-4830-AA86-B773E16F93A4}"/>
              </a:ext>
            </a:extLst>
          </p:cNvPr>
          <p:cNvSpPr txBox="1"/>
          <p:nvPr/>
        </p:nvSpPr>
        <p:spPr>
          <a:xfrm>
            <a:off x="7488864" y="4007892"/>
            <a:ext cx="3339713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 . And I've waited longer for you than I've waited for any woman </a:t>
            </a:r>
          </a:p>
        </p:txBody>
      </p:sp>
    </p:spTree>
    <p:extLst>
      <p:ext uri="{BB962C8B-B14F-4D97-AF65-F5344CB8AC3E}">
        <p14:creationId xmlns:p14="http://schemas.microsoft.com/office/powerpoint/2010/main" val="112656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C0CB51-1251-480B-98B3-6E39999AB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C0CA96-32B6-4D08-9496-1AA8C16641A0}"/>
              </a:ext>
            </a:extLst>
          </p:cNvPr>
          <p:cNvSpPr/>
          <p:nvPr/>
        </p:nvSpPr>
        <p:spPr>
          <a:xfrm>
            <a:off x="756081" y="807868"/>
            <a:ext cx="10679837" cy="5237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ACEFD5B6-2BCD-4B6B-842A-7000BFB01D08}"/>
              </a:ext>
            </a:extLst>
          </p:cNvPr>
          <p:cNvSpPr txBox="1"/>
          <p:nvPr/>
        </p:nvSpPr>
        <p:spPr>
          <a:xfrm>
            <a:off x="1491572" y="1773401"/>
            <a:ext cx="29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noProof="0" dirty="0">
                <a:ln>
                  <a:noFill/>
                </a:ln>
                <a:uLnTx/>
                <a:uFillTx/>
                <a:latin typeface="+mn-ea"/>
                <a:sym typeface="+mn-ea"/>
              </a:rPr>
              <a:t>ADD YOUR TEXT HERE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12B84F-E961-481B-BB56-C61AE9A9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17" y="2331694"/>
            <a:ext cx="4583358" cy="12770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1000" dirty="0">
                <a:latin typeface="+mn-ea"/>
                <a:sym typeface="+mn-ea"/>
              </a:rPr>
              <a:t> Y</a:t>
            </a:r>
            <a:r>
              <a:rPr lang="zh-CN" altLang="en-US" sz="1000" dirty="0">
                <a:latin typeface="+mn-ea"/>
                <a:sym typeface="+mn-ea"/>
              </a:rPr>
              <a:t>ou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waited for any woman. I love you more than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125719-C9FB-4493-87C8-920E3D393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17" y="3868555"/>
            <a:ext cx="4583358" cy="12770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1000" dirty="0">
                <a:latin typeface="+mn-ea"/>
                <a:sym typeface="+mn-ea"/>
              </a:rPr>
              <a:t> Y</a:t>
            </a:r>
            <a:r>
              <a:rPr lang="zh-CN" altLang="en-US" sz="1000" dirty="0">
                <a:latin typeface="+mn-ea"/>
                <a:sym typeface="+mn-ea"/>
              </a:rPr>
              <a:t>ou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1000" dirty="0">
                <a:latin typeface="+mn-ea"/>
                <a:sym typeface="+mn-ea"/>
              </a:rPr>
              <a:t> </a:t>
            </a:r>
            <a:r>
              <a:rPr lang="zh-CN" altLang="en-US" sz="1000" dirty="0">
                <a:latin typeface="+mn-ea"/>
                <a:sym typeface="+mn-ea"/>
              </a:rPr>
              <a:t>than I've waited for any woman. I love you more than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990A8D-344C-46BF-8DAC-2DBAE5E72905}"/>
              </a:ext>
            </a:extLst>
          </p:cNvPr>
          <p:cNvSpPr/>
          <p:nvPr/>
        </p:nvSpPr>
        <p:spPr>
          <a:xfrm>
            <a:off x="6860750" y="1296950"/>
            <a:ext cx="3862734" cy="4264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365"/>
          </a:p>
        </p:txBody>
      </p:sp>
      <p:sp>
        <p:nvSpPr>
          <p:cNvPr id="17" name="文本框 99">
            <a:extLst>
              <a:ext uri="{FF2B5EF4-FFF2-40B4-BE49-F238E27FC236}">
                <a16:creationId xmlns:a16="http://schemas.microsoft.com/office/drawing/2014/main" id="{BAC630AE-31A1-4238-A0E3-85E65B29E7EB}"/>
              </a:ext>
            </a:extLst>
          </p:cNvPr>
          <p:cNvSpPr txBox="1"/>
          <p:nvPr/>
        </p:nvSpPr>
        <p:spPr>
          <a:xfrm>
            <a:off x="7168122" y="4390985"/>
            <a:ext cx="336697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18" name="文本框 100">
            <a:extLst>
              <a:ext uri="{FF2B5EF4-FFF2-40B4-BE49-F238E27FC236}">
                <a16:creationId xmlns:a16="http://schemas.microsoft.com/office/drawing/2014/main" id="{F9CF48B5-7521-4715-A9F7-3F4E98E86EFE}"/>
              </a:ext>
            </a:extLst>
          </p:cNvPr>
          <p:cNvSpPr txBox="1"/>
          <p:nvPr/>
        </p:nvSpPr>
        <p:spPr>
          <a:xfrm>
            <a:off x="7931601" y="3964694"/>
            <a:ext cx="184001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4EE03AF-6004-4E03-BA43-DCD8D11A19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2164" r="6031"/>
          <a:stretch/>
        </p:blipFill>
        <p:spPr>
          <a:xfrm>
            <a:off x="7782486" y="1693334"/>
            <a:ext cx="2138246" cy="20951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5338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ṥ1íḓè">
            <a:extLst>
              <a:ext uri="{FF2B5EF4-FFF2-40B4-BE49-F238E27FC236}">
                <a16:creationId xmlns:a16="http://schemas.microsoft.com/office/drawing/2014/main" id="{05AA8E07-C420-44F5-B068-1DF9BAA23784}"/>
              </a:ext>
            </a:extLst>
          </p:cNvPr>
          <p:cNvSpPr/>
          <p:nvPr/>
        </p:nvSpPr>
        <p:spPr>
          <a:xfrm>
            <a:off x="1507018" y="3053172"/>
            <a:ext cx="4250699" cy="5573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4000">
              <a:latin typeface="Auraka方黑檀" panose="02020700000000000000" pitchFamily="18" charset="-128"/>
              <a:ea typeface="Auraka方黑檀" panose="02020700000000000000" pitchFamily="18" charset="-128"/>
              <a:cs typeface="+mn-ea"/>
              <a:sym typeface="JXK" panose="02010604000101010101" pitchFamily="2" charset="-122"/>
            </a:endParaRPr>
          </a:p>
        </p:txBody>
      </p:sp>
      <p:sp>
        <p:nvSpPr>
          <p:cNvPr id="3" name="íŝľiḍè">
            <a:extLst>
              <a:ext uri="{FF2B5EF4-FFF2-40B4-BE49-F238E27FC236}">
                <a16:creationId xmlns:a16="http://schemas.microsoft.com/office/drawing/2014/main" id="{D4CC2D30-4EFF-4FEC-A7B0-190645974835}"/>
              </a:ext>
            </a:extLst>
          </p:cNvPr>
          <p:cNvSpPr/>
          <p:nvPr/>
        </p:nvSpPr>
        <p:spPr bwMode="auto">
          <a:xfrm>
            <a:off x="1218804" y="2982148"/>
            <a:ext cx="329316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endParaRPr lang="en-US" altLang="zh-CN" sz="2400" dirty="0">
              <a:latin typeface="Auraka方黑檀" panose="02020700000000000000" pitchFamily="18" charset="-128"/>
              <a:ea typeface="Auraka方黑檀" panose="02020700000000000000" pitchFamily="18" charset="-128"/>
              <a:cs typeface="+mn-ea"/>
              <a:sym typeface="JXK" panose="02010604000101010101" pitchFamily="2" charset="-122"/>
            </a:endParaRPr>
          </a:p>
        </p:txBody>
      </p:sp>
      <p:sp>
        <p:nvSpPr>
          <p:cNvPr id="4" name="îṥ1íḓè">
            <a:extLst>
              <a:ext uri="{FF2B5EF4-FFF2-40B4-BE49-F238E27FC236}">
                <a16:creationId xmlns:a16="http://schemas.microsoft.com/office/drawing/2014/main" id="{7CD4ED06-A1CA-489B-8FFA-9CF898F20A57}"/>
              </a:ext>
            </a:extLst>
          </p:cNvPr>
          <p:cNvSpPr/>
          <p:nvPr/>
        </p:nvSpPr>
        <p:spPr>
          <a:xfrm>
            <a:off x="6722495" y="3053172"/>
            <a:ext cx="4250699" cy="5573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4000">
              <a:latin typeface="Auraka方黑檀" panose="02020700000000000000" pitchFamily="18" charset="-128"/>
              <a:ea typeface="Auraka方黑檀" panose="02020700000000000000" pitchFamily="18" charset="-128"/>
              <a:cs typeface="+mn-ea"/>
              <a:sym typeface="JXK" panose="02010604000101010101" pitchFamily="2" charset="-122"/>
            </a:endParaRPr>
          </a:p>
        </p:txBody>
      </p:sp>
      <p:sp>
        <p:nvSpPr>
          <p:cNvPr id="5" name="íŝľiḍè">
            <a:extLst>
              <a:ext uri="{FF2B5EF4-FFF2-40B4-BE49-F238E27FC236}">
                <a16:creationId xmlns:a16="http://schemas.microsoft.com/office/drawing/2014/main" id="{302B2EA7-20AF-4E12-B970-3F1D132C048C}"/>
              </a:ext>
            </a:extLst>
          </p:cNvPr>
          <p:cNvSpPr/>
          <p:nvPr/>
        </p:nvSpPr>
        <p:spPr bwMode="auto">
          <a:xfrm>
            <a:off x="7008296" y="2982148"/>
            <a:ext cx="329316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endParaRPr lang="en-US" altLang="zh-CN" sz="2400" dirty="0">
              <a:latin typeface="Auraka方黑檀" panose="02020700000000000000" pitchFamily="18" charset="-128"/>
              <a:ea typeface="Auraka方黑檀" panose="02020700000000000000" pitchFamily="18" charset="-128"/>
              <a:cs typeface="+mn-ea"/>
              <a:sym typeface="JXK" panose="02010604000101010101" pitchFamily="2" charset="-122"/>
            </a:endParaRP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8B4E528E-3060-4E6D-BDA3-A8DD82B6545A}"/>
              </a:ext>
            </a:extLst>
          </p:cNvPr>
          <p:cNvSpPr txBox="1"/>
          <p:nvPr/>
        </p:nvSpPr>
        <p:spPr>
          <a:xfrm>
            <a:off x="2498586" y="3097562"/>
            <a:ext cx="219277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7" name="文本框 29">
            <a:extLst>
              <a:ext uri="{FF2B5EF4-FFF2-40B4-BE49-F238E27FC236}">
                <a16:creationId xmlns:a16="http://schemas.microsoft.com/office/drawing/2014/main" id="{CDA63B91-321A-4965-BC20-A8B178F0D6CB}"/>
              </a:ext>
            </a:extLst>
          </p:cNvPr>
          <p:cNvSpPr txBox="1"/>
          <p:nvPr/>
        </p:nvSpPr>
        <p:spPr>
          <a:xfrm>
            <a:off x="1402671" y="3903183"/>
            <a:ext cx="4329808" cy="220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. And I've waited longer for you than I've waited for any woman. I love you more than I've ever loved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62FFC04-EE70-40CE-9A3B-CA5CD25382CE}"/>
              </a:ext>
            </a:extLst>
          </p:cNvPr>
          <p:cNvSpPr txBox="1"/>
          <p:nvPr/>
        </p:nvSpPr>
        <p:spPr>
          <a:xfrm>
            <a:off x="7659622" y="3097562"/>
            <a:ext cx="2192779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9" name="文本框 29">
            <a:extLst>
              <a:ext uri="{FF2B5EF4-FFF2-40B4-BE49-F238E27FC236}">
                <a16:creationId xmlns:a16="http://schemas.microsoft.com/office/drawing/2014/main" id="{EC724CDF-1135-48B4-BC6A-F6B7DC624C65}"/>
              </a:ext>
            </a:extLst>
          </p:cNvPr>
          <p:cNvSpPr txBox="1"/>
          <p:nvPr/>
        </p:nvSpPr>
        <p:spPr>
          <a:xfrm>
            <a:off x="6563707" y="3903183"/>
            <a:ext cx="4329808" cy="220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. And I've waited longer for you than I've waited for any woman. I love you more than I've ever loved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E30558-6FEA-4672-8D76-80322EBBADEB}"/>
              </a:ext>
            </a:extLst>
          </p:cNvPr>
          <p:cNvSpPr/>
          <p:nvPr/>
        </p:nvSpPr>
        <p:spPr>
          <a:xfrm>
            <a:off x="1507019" y="754472"/>
            <a:ext cx="9466176" cy="19822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A76088DA-4614-4726-A22C-813497356EF2}"/>
              </a:ext>
            </a:extLst>
          </p:cNvPr>
          <p:cNvSpPr txBox="1"/>
          <p:nvPr/>
        </p:nvSpPr>
        <p:spPr>
          <a:xfrm>
            <a:off x="4891030" y="1117280"/>
            <a:ext cx="290708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4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8619B990-161B-4FCA-89FD-65F7F22B3C49}"/>
              </a:ext>
            </a:extLst>
          </p:cNvPr>
          <p:cNvSpPr txBox="1"/>
          <p:nvPr/>
        </p:nvSpPr>
        <p:spPr>
          <a:xfrm>
            <a:off x="1939861" y="1742727"/>
            <a:ext cx="8809423" cy="661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kern="1000" dirty="0">
                <a:latin typeface="+mn-ea"/>
                <a:cs typeface="+mn-ea"/>
                <a:sym typeface="+mn-lt"/>
              </a:rPr>
              <a:t>I love you more than I've ever loved any woman. AndI've waited longer for you than I've waited for any woman. I love you more than I've ever loved any woman . AndI've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396541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27">
            <a:extLst>
              <a:ext uri="{FF2B5EF4-FFF2-40B4-BE49-F238E27FC236}">
                <a16:creationId xmlns:a16="http://schemas.microsoft.com/office/drawing/2014/main" id="{7E5743A4-70FF-405A-8F88-E46E184CECEC}"/>
              </a:ext>
            </a:extLst>
          </p:cNvPr>
          <p:cNvSpPr txBox="1"/>
          <p:nvPr/>
        </p:nvSpPr>
        <p:spPr>
          <a:xfrm>
            <a:off x="4635795" y="4759261"/>
            <a:ext cx="6602819" cy="101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5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5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 . And I've waited longer for you than I've waited for any woman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0D68CE-18E8-42CF-BA0F-959F192D9F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2" b="8107"/>
          <a:stretch/>
        </p:blipFill>
        <p:spPr>
          <a:xfrm>
            <a:off x="3211033" y="967564"/>
            <a:ext cx="8064971" cy="36469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84ADD0-CD9B-4616-8F12-3E17D60C0DDB}"/>
              </a:ext>
            </a:extLst>
          </p:cNvPr>
          <p:cNvSpPr/>
          <p:nvPr/>
        </p:nvSpPr>
        <p:spPr>
          <a:xfrm>
            <a:off x="1077640" y="2396122"/>
            <a:ext cx="4545424" cy="132343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4000" i="1" kern="2500" dirty="0" err="1">
                <a:solidFill>
                  <a:srgbClr val="2E75B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Compre</a:t>
            </a:r>
            <a:r>
              <a:rPr lang="en-US" altLang="zh-CN" sz="4000" i="1" kern="2500" dirty="0">
                <a:solidFill>
                  <a:srgbClr val="2E75B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</a:t>
            </a:r>
            <a:r>
              <a:rPr lang="en-US" altLang="zh-CN" sz="4000" i="1" kern="2500" dirty="0" err="1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hensive</a:t>
            </a:r>
            <a:r>
              <a:rPr lang="en-US" altLang="zh-CN" sz="4000" i="1" kern="2500" dirty="0">
                <a:solidFill>
                  <a:srgbClr val="2E75B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81792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6A62B3D-B6BD-427B-BB26-F18B84B1A8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72C31BE0-3F7D-4DD5-B330-4AA091C0A378}"/>
              </a:ext>
            </a:extLst>
          </p:cNvPr>
          <p:cNvSpPr txBox="1"/>
          <p:nvPr/>
        </p:nvSpPr>
        <p:spPr>
          <a:xfrm>
            <a:off x="3009519" y="1101503"/>
            <a:ext cx="6172959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96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文悦古典明朝体 (非商业使用) W5" pitchFamily="50" charset="-122"/>
                <a:ea typeface="文悦古典明朝体 (非商业使用) W5" pitchFamily="50" charset="-122"/>
              </a:rPr>
              <a:t>谢谢欣赏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ADAF8E-B303-4D27-912C-5B83A164551D}"/>
              </a:ext>
            </a:extLst>
          </p:cNvPr>
          <p:cNvSpPr/>
          <p:nvPr/>
        </p:nvSpPr>
        <p:spPr>
          <a:xfrm>
            <a:off x="2907417" y="2800971"/>
            <a:ext cx="6377165" cy="5731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Click here to add content of the text，and briefly explain your point of view</a:t>
            </a:r>
            <a:r>
              <a:rPr lang="en-US" altLang="zh-CN" sz="1100" dirty="0">
                <a:solidFill>
                  <a:schemeClr val="bg1"/>
                </a:solidFill>
              </a:rPr>
              <a:t>. </a:t>
            </a:r>
            <a:r>
              <a:rPr lang="zh-CN" altLang="en-US" sz="1100" dirty="0">
                <a:solidFill>
                  <a:schemeClr val="bg1"/>
                </a:solidFill>
              </a:rPr>
              <a:t>Click here to add content of the text，and briefly explain your point of view</a:t>
            </a:r>
            <a:r>
              <a:rPr lang="en-US" altLang="zh-CN" sz="1100" dirty="0">
                <a:solidFill>
                  <a:schemeClr val="bg1"/>
                </a:solidFill>
              </a:rPr>
              <a:t>. 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CDDD2A7-4054-4877-96B4-C2CCBDDA972E}"/>
              </a:ext>
            </a:extLst>
          </p:cNvPr>
          <p:cNvSpPr/>
          <p:nvPr/>
        </p:nvSpPr>
        <p:spPr>
          <a:xfrm>
            <a:off x="2077375" y="721310"/>
            <a:ext cx="9685538" cy="541537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4BA6B86-C2D7-4C8D-B49C-9AA6AF5667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3" r="12355"/>
          <a:stretch/>
        </p:blipFill>
        <p:spPr>
          <a:xfrm>
            <a:off x="-5124" y="-17583"/>
            <a:ext cx="4622321" cy="6857143"/>
          </a:xfrm>
          <a:prstGeom prst="rect">
            <a:avLst/>
          </a:prstGeom>
        </p:spPr>
      </p:pic>
      <p:sp>
        <p:nvSpPr>
          <p:cNvPr id="2" name="Freeform 10">
            <a:extLst>
              <a:ext uri="{FF2B5EF4-FFF2-40B4-BE49-F238E27FC236}">
                <a16:creationId xmlns:a16="http://schemas.microsoft.com/office/drawing/2014/main" id="{3C483406-BF54-41D3-8919-03AA349108D2}"/>
              </a:ext>
            </a:extLst>
          </p:cNvPr>
          <p:cNvSpPr/>
          <p:nvPr/>
        </p:nvSpPr>
        <p:spPr bwMode="auto">
          <a:xfrm>
            <a:off x="5077930" y="2032326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84D3A96B-C352-4F8D-8C33-FF740AA40D02}"/>
              </a:ext>
            </a:extLst>
          </p:cNvPr>
          <p:cNvSpPr/>
          <p:nvPr/>
        </p:nvSpPr>
        <p:spPr bwMode="auto">
          <a:xfrm>
            <a:off x="5077930" y="2928946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FCE256E0-18A4-43A9-A13C-7600FB4D26C2}"/>
              </a:ext>
            </a:extLst>
          </p:cNvPr>
          <p:cNvSpPr/>
          <p:nvPr/>
        </p:nvSpPr>
        <p:spPr bwMode="auto">
          <a:xfrm>
            <a:off x="5077930" y="3826201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59FBF66-602F-4767-842F-D787BB77B2FE}"/>
              </a:ext>
            </a:extLst>
          </p:cNvPr>
          <p:cNvSpPr/>
          <p:nvPr/>
        </p:nvSpPr>
        <p:spPr bwMode="auto">
          <a:xfrm>
            <a:off x="5077930" y="4722821"/>
            <a:ext cx="462343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05EDC0F5-B427-4C0B-A854-8B3FBE0C7CBD}"/>
              </a:ext>
            </a:extLst>
          </p:cNvPr>
          <p:cNvSpPr txBox="1"/>
          <p:nvPr/>
        </p:nvSpPr>
        <p:spPr>
          <a:xfrm>
            <a:off x="5559640" y="1737250"/>
            <a:ext cx="8958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01</a:t>
            </a:r>
            <a:endParaRPr lang="zh-CN" altLang="en-US" sz="36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2438B7DE-26E4-4341-8E68-1A2402E857D1}"/>
              </a:ext>
            </a:extLst>
          </p:cNvPr>
          <p:cNvSpPr txBox="1"/>
          <p:nvPr/>
        </p:nvSpPr>
        <p:spPr>
          <a:xfrm>
            <a:off x="5542388" y="3224608"/>
            <a:ext cx="8958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02</a:t>
            </a:r>
            <a:endParaRPr lang="zh-CN" altLang="en-US" sz="36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46FA18BC-CE15-479C-8A0C-BCCA71592212}"/>
              </a:ext>
            </a:extLst>
          </p:cNvPr>
          <p:cNvSpPr txBox="1"/>
          <p:nvPr/>
        </p:nvSpPr>
        <p:spPr>
          <a:xfrm>
            <a:off x="5542388" y="4773446"/>
            <a:ext cx="8958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03</a:t>
            </a:r>
            <a:endParaRPr lang="zh-CN" altLang="en-US" sz="36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4CEFD4-9E9B-4747-8418-FAAC359D2614}"/>
              </a:ext>
            </a:extLst>
          </p:cNvPr>
          <p:cNvGrpSpPr/>
          <p:nvPr/>
        </p:nvGrpSpPr>
        <p:grpSpPr>
          <a:xfrm>
            <a:off x="6762789" y="1599692"/>
            <a:ext cx="3947565" cy="926822"/>
            <a:chOff x="6572405" y="1702736"/>
            <a:chExt cx="5149935" cy="926822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F2C05587-384C-4C1D-B4A7-4037CFA40196}"/>
                </a:ext>
              </a:extLst>
            </p:cNvPr>
            <p:cNvSpPr txBox="1"/>
            <p:nvPr/>
          </p:nvSpPr>
          <p:spPr>
            <a:xfrm>
              <a:off x="6572405" y="2032984"/>
              <a:ext cx="5149935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E9EB22D6-13B3-4CC1-B69D-0CE86D8C5B89}"/>
                </a:ext>
              </a:extLst>
            </p:cNvPr>
            <p:cNvSpPr txBox="1"/>
            <p:nvPr/>
          </p:nvSpPr>
          <p:spPr>
            <a:xfrm>
              <a:off x="6572405" y="1702736"/>
              <a:ext cx="2843854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6A4F10-0996-4670-8E4C-53385D1AC0CA}"/>
              </a:ext>
            </a:extLst>
          </p:cNvPr>
          <p:cNvGrpSpPr/>
          <p:nvPr/>
        </p:nvGrpSpPr>
        <p:grpSpPr>
          <a:xfrm>
            <a:off x="6686839" y="3114680"/>
            <a:ext cx="4005593" cy="935700"/>
            <a:chOff x="6572405" y="1693858"/>
            <a:chExt cx="5225638" cy="935700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03FD4CD3-378F-478F-9A96-B4B0D6D744CB}"/>
                </a:ext>
              </a:extLst>
            </p:cNvPr>
            <p:cNvSpPr txBox="1"/>
            <p:nvPr/>
          </p:nvSpPr>
          <p:spPr>
            <a:xfrm>
              <a:off x="6572405" y="2032984"/>
              <a:ext cx="5225638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DFB52E3A-CBFE-48BC-ACBB-64C39FF31C45}"/>
                </a:ext>
              </a:extLst>
            </p:cNvPr>
            <p:cNvSpPr txBox="1"/>
            <p:nvPr/>
          </p:nvSpPr>
          <p:spPr>
            <a:xfrm>
              <a:off x="6572405" y="1693858"/>
              <a:ext cx="2843853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6D585F3-403F-4A24-92FF-19D0329EFF28}"/>
              </a:ext>
            </a:extLst>
          </p:cNvPr>
          <p:cNvGrpSpPr/>
          <p:nvPr/>
        </p:nvGrpSpPr>
        <p:grpSpPr>
          <a:xfrm>
            <a:off x="6667932" y="4594142"/>
            <a:ext cx="3962356" cy="935700"/>
            <a:chOff x="6572405" y="1693858"/>
            <a:chExt cx="5169232" cy="935700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4B99414-458D-4F4C-AB1F-BA2DB47FD165}"/>
                </a:ext>
              </a:extLst>
            </p:cNvPr>
            <p:cNvSpPr txBox="1"/>
            <p:nvPr/>
          </p:nvSpPr>
          <p:spPr>
            <a:xfrm>
              <a:off x="6572405" y="2032984"/>
              <a:ext cx="5169232" cy="596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20786A5C-B18C-45F5-9DA6-EF1C89E4D789}"/>
                </a:ext>
              </a:extLst>
            </p:cNvPr>
            <p:cNvSpPr txBox="1"/>
            <p:nvPr/>
          </p:nvSpPr>
          <p:spPr>
            <a:xfrm>
              <a:off x="6572405" y="1693858"/>
              <a:ext cx="2843853" cy="403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  <p:sp>
        <p:nvSpPr>
          <p:cNvPr id="21" name="MH_Others_2">
            <a:extLst>
              <a:ext uri="{FF2B5EF4-FFF2-40B4-BE49-F238E27FC236}">
                <a16:creationId xmlns:a16="http://schemas.microsoft.com/office/drawing/2014/main" id="{03305C62-8953-4D20-9F6A-10E26E47946A}"/>
              </a:ext>
            </a:extLst>
          </p:cNvPr>
          <p:cNvSpPr txBox="1"/>
          <p:nvPr/>
        </p:nvSpPr>
        <p:spPr>
          <a:xfrm>
            <a:off x="838406" y="2218737"/>
            <a:ext cx="2926244" cy="61555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  <a:sym typeface="Arial" panose="020B0604020202020204" pitchFamily="34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4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9FEABF-1462-4D66-B5B7-6828CFAB6E37}"/>
              </a:ext>
            </a:extLst>
          </p:cNvPr>
          <p:cNvSpPr/>
          <p:nvPr/>
        </p:nvSpPr>
        <p:spPr>
          <a:xfrm>
            <a:off x="460167" y="528222"/>
            <a:ext cx="5882917" cy="5801557"/>
          </a:xfrm>
          <a:prstGeom prst="ellipse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CAA56B8F-2016-4BF5-B14B-D3D8675D11E8}"/>
              </a:ext>
            </a:extLst>
          </p:cNvPr>
          <p:cNvSpPr txBox="1"/>
          <p:nvPr/>
        </p:nvSpPr>
        <p:spPr>
          <a:xfrm>
            <a:off x="2495786" y="2228671"/>
            <a:ext cx="233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691AA4-819B-4645-86C9-5D63F66E9357}"/>
              </a:ext>
            </a:extLst>
          </p:cNvPr>
          <p:cNvSpPr/>
          <p:nvPr/>
        </p:nvSpPr>
        <p:spPr>
          <a:xfrm>
            <a:off x="2005164" y="3278378"/>
            <a:ext cx="3313728" cy="6977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3C9B6-0223-444E-9D38-EA40C7282CAB}"/>
              </a:ext>
            </a:extLst>
          </p:cNvPr>
          <p:cNvSpPr/>
          <p:nvPr/>
        </p:nvSpPr>
        <p:spPr>
          <a:xfrm>
            <a:off x="1437199" y="4031341"/>
            <a:ext cx="4449658" cy="89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/>
              <a:t>Click here to add content of the text，and briefly explain your point of view</a:t>
            </a:r>
            <a:r>
              <a:rPr lang="en-US" altLang="zh-CN" sz="1200" dirty="0"/>
              <a:t>. </a:t>
            </a:r>
            <a:r>
              <a:rPr lang="zh-CN" altLang="en-US" sz="1200" dirty="0"/>
              <a:t>Click here to add content of the text</a:t>
            </a:r>
            <a:r>
              <a:rPr lang="en-US" altLang="zh-CN" sz="1200" dirty="0"/>
              <a:t>.</a:t>
            </a:r>
            <a:endParaRPr lang="zh-CN" altLang="en-US" sz="1200" dirty="0"/>
          </a:p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01296F-EE83-429B-8E76-470962DB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2164" r="6031"/>
          <a:stretch/>
        </p:blipFill>
        <p:spPr>
          <a:xfrm>
            <a:off x="5711827" y="528221"/>
            <a:ext cx="5920879" cy="58015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593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58681AC-F2D3-40FC-9F3A-6B72C2D65569}"/>
              </a:ext>
            </a:extLst>
          </p:cNvPr>
          <p:cNvGrpSpPr/>
          <p:nvPr/>
        </p:nvGrpSpPr>
        <p:grpSpPr>
          <a:xfrm>
            <a:off x="1498442" y="2071970"/>
            <a:ext cx="9287955" cy="2658708"/>
            <a:chOff x="2279650" y="2367418"/>
            <a:chExt cx="7632700" cy="2026686"/>
          </a:xfrm>
        </p:grpSpPr>
        <p:sp>
          <p:nvSpPr>
            <p:cNvPr id="7" name="PA_任意多边形 11">
              <a:extLst>
                <a:ext uri="{FF2B5EF4-FFF2-40B4-BE49-F238E27FC236}">
                  <a16:creationId xmlns:a16="http://schemas.microsoft.com/office/drawing/2014/main" id="{8AEECF1E-CE2D-4A42-8A6D-362D57D4CC96}"/>
                </a:ext>
              </a:extLst>
            </p:cNvPr>
            <p:cNvSpPr/>
            <p:nvPr/>
          </p:nvSpPr>
          <p:spPr bwMode="auto">
            <a:xfrm>
              <a:off x="2279650" y="3167765"/>
              <a:ext cx="2085975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90500" dist="63500" dir="3300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8" name="PA_任意多边形 12">
              <a:extLst>
                <a:ext uri="{FF2B5EF4-FFF2-40B4-BE49-F238E27FC236}">
                  <a16:creationId xmlns:a16="http://schemas.microsoft.com/office/drawing/2014/main" id="{2E9F40D6-ACC9-4F9D-A357-29BA1B67420D}"/>
                </a:ext>
              </a:extLst>
            </p:cNvPr>
            <p:cNvSpPr/>
            <p:nvPr/>
          </p:nvSpPr>
          <p:spPr bwMode="auto">
            <a:xfrm>
              <a:off x="4146549" y="3247164"/>
              <a:ext cx="2089150" cy="503393"/>
            </a:xfrm>
            <a:custGeom>
              <a:avLst/>
              <a:gdLst>
                <a:gd name="T0" fmla="*/ 856 w 879"/>
                <a:gd name="T1" fmla="*/ 0 h 210"/>
                <a:gd name="T2" fmla="*/ 23 w 879"/>
                <a:gd name="T3" fmla="*/ 0 h 210"/>
                <a:gd name="T4" fmla="*/ 0 w 879"/>
                <a:gd name="T5" fmla="*/ 23 h 210"/>
                <a:gd name="T6" fmla="*/ 0 w 879"/>
                <a:gd name="T7" fmla="*/ 154 h 210"/>
                <a:gd name="T8" fmla="*/ 23 w 879"/>
                <a:gd name="T9" fmla="*/ 177 h 210"/>
                <a:gd name="T10" fmla="*/ 397 w 879"/>
                <a:gd name="T11" fmla="*/ 177 h 210"/>
                <a:gd name="T12" fmla="*/ 418 w 879"/>
                <a:gd name="T13" fmla="*/ 210 h 210"/>
                <a:gd name="T14" fmla="*/ 440 w 879"/>
                <a:gd name="T15" fmla="*/ 177 h 210"/>
                <a:gd name="T16" fmla="*/ 856 w 879"/>
                <a:gd name="T17" fmla="*/ 177 h 210"/>
                <a:gd name="T18" fmla="*/ 879 w 879"/>
                <a:gd name="T19" fmla="*/ 154 h 210"/>
                <a:gd name="T20" fmla="*/ 879 w 879"/>
                <a:gd name="T21" fmla="*/ 23 h 210"/>
                <a:gd name="T22" fmla="*/ 856 w 879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9" h="210">
                  <a:moveTo>
                    <a:pt x="85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3" y="177"/>
                  </a:cubicBezTo>
                  <a:cubicBezTo>
                    <a:pt x="397" y="177"/>
                    <a:pt x="397" y="177"/>
                    <a:pt x="397" y="177"/>
                  </a:cubicBezTo>
                  <a:cubicBezTo>
                    <a:pt x="418" y="210"/>
                    <a:pt x="418" y="210"/>
                    <a:pt x="418" y="210"/>
                  </a:cubicBezTo>
                  <a:cubicBezTo>
                    <a:pt x="440" y="177"/>
                    <a:pt x="440" y="177"/>
                    <a:pt x="440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9" y="177"/>
                    <a:pt x="879" y="167"/>
                    <a:pt x="879" y="154"/>
                  </a:cubicBezTo>
                  <a:cubicBezTo>
                    <a:pt x="879" y="23"/>
                    <a:pt x="879" y="23"/>
                    <a:pt x="879" y="23"/>
                  </a:cubicBezTo>
                  <a:cubicBezTo>
                    <a:pt x="879" y="10"/>
                    <a:pt x="869" y="0"/>
                    <a:pt x="85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63500" dir="3300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9" name="PA_任意多边形 13">
              <a:extLst>
                <a:ext uri="{FF2B5EF4-FFF2-40B4-BE49-F238E27FC236}">
                  <a16:creationId xmlns:a16="http://schemas.microsoft.com/office/drawing/2014/main" id="{7D39B554-8E76-42C0-AAA0-244203AC86AE}"/>
                </a:ext>
              </a:extLst>
            </p:cNvPr>
            <p:cNvSpPr/>
            <p:nvPr/>
          </p:nvSpPr>
          <p:spPr bwMode="auto">
            <a:xfrm>
              <a:off x="5957888" y="3167765"/>
              <a:ext cx="2084387" cy="503393"/>
            </a:xfrm>
            <a:custGeom>
              <a:avLst/>
              <a:gdLst>
                <a:gd name="T0" fmla="*/ 856 w 878"/>
                <a:gd name="T1" fmla="*/ 33 h 210"/>
                <a:gd name="T2" fmla="*/ 418 w 878"/>
                <a:gd name="T3" fmla="*/ 33 h 210"/>
                <a:gd name="T4" fmla="*/ 396 w 878"/>
                <a:gd name="T5" fmla="*/ 0 h 210"/>
                <a:gd name="T6" fmla="*/ 375 w 878"/>
                <a:gd name="T7" fmla="*/ 33 h 210"/>
                <a:gd name="T8" fmla="*/ 22 w 878"/>
                <a:gd name="T9" fmla="*/ 33 h 210"/>
                <a:gd name="T10" fmla="*/ 0 w 878"/>
                <a:gd name="T11" fmla="*/ 56 h 210"/>
                <a:gd name="T12" fmla="*/ 0 w 878"/>
                <a:gd name="T13" fmla="*/ 187 h 210"/>
                <a:gd name="T14" fmla="*/ 22 w 878"/>
                <a:gd name="T15" fmla="*/ 210 h 210"/>
                <a:gd name="T16" fmla="*/ 856 w 878"/>
                <a:gd name="T17" fmla="*/ 210 h 210"/>
                <a:gd name="T18" fmla="*/ 878 w 878"/>
                <a:gd name="T19" fmla="*/ 187 h 210"/>
                <a:gd name="T20" fmla="*/ 878 w 878"/>
                <a:gd name="T21" fmla="*/ 56 h 210"/>
                <a:gd name="T22" fmla="*/ 856 w 878"/>
                <a:gd name="T23" fmla="*/ 3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33"/>
                  </a:moveTo>
                  <a:cubicBezTo>
                    <a:pt x="418" y="33"/>
                    <a:pt x="418" y="33"/>
                    <a:pt x="418" y="33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75" y="33"/>
                    <a:pt x="375" y="33"/>
                    <a:pt x="375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0" y="33"/>
                    <a:pt x="0" y="43"/>
                    <a:pt x="0" y="5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00"/>
                    <a:pt x="10" y="210"/>
                    <a:pt x="22" y="210"/>
                  </a:cubicBezTo>
                  <a:cubicBezTo>
                    <a:pt x="856" y="210"/>
                    <a:pt x="856" y="210"/>
                    <a:pt x="856" y="210"/>
                  </a:cubicBezTo>
                  <a:cubicBezTo>
                    <a:pt x="868" y="210"/>
                    <a:pt x="878" y="200"/>
                    <a:pt x="878" y="187"/>
                  </a:cubicBezTo>
                  <a:cubicBezTo>
                    <a:pt x="878" y="56"/>
                    <a:pt x="878" y="56"/>
                    <a:pt x="878" y="56"/>
                  </a:cubicBezTo>
                  <a:cubicBezTo>
                    <a:pt x="878" y="43"/>
                    <a:pt x="868" y="33"/>
                    <a:pt x="856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90500" dist="63500" dir="3300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PA_任意多边形 14">
              <a:extLst>
                <a:ext uri="{FF2B5EF4-FFF2-40B4-BE49-F238E27FC236}">
                  <a16:creationId xmlns:a16="http://schemas.microsoft.com/office/drawing/2014/main" id="{55EE8708-B305-49D4-A57C-06E8F335536F}"/>
                </a:ext>
              </a:extLst>
            </p:cNvPr>
            <p:cNvSpPr/>
            <p:nvPr/>
          </p:nvSpPr>
          <p:spPr bwMode="auto">
            <a:xfrm>
              <a:off x="7826375" y="3247164"/>
              <a:ext cx="2085975" cy="503393"/>
            </a:xfrm>
            <a:custGeom>
              <a:avLst/>
              <a:gdLst>
                <a:gd name="T0" fmla="*/ 856 w 878"/>
                <a:gd name="T1" fmla="*/ 0 h 210"/>
                <a:gd name="T2" fmla="*/ 22 w 878"/>
                <a:gd name="T3" fmla="*/ 0 h 210"/>
                <a:gd name="T4" fmla="*/ 0 w 878"/>
                <a:gd name="T5" fmla="*/ 23 h 210"/>
                <a:gd name="T6" fmla="*/ 0 w 878"/>
                <a:gd name="T7" fmla="*/ 154 h 210"/>
                <a:gd name="T8" fmla="*/ 22 w 878"/>
                <a:gd name="T9" fmla="*/ 177 h 210"/>
                <a:gd name="T10" fmla="*/ 396 w 878"/>
                <a:gd name="T11" fmla="*/ 177 h 210"/>
                <a:gd name="T12" fmla="*/ 417 w 878"/>
                <a:gd name="T13" fmla="*/ 210 h 210"/>
                <a:gd name="T14" fmla="*/ 439 w 878"/>
                <a:gd name="T15" fmla="*/ 177 h 210"/>
                <a:gd name="T16" fmla="*/ 856 w 878"/>
                <a:gd name="T17" fmla="*/ 177 h 210"/>
                <a:gd name="T18" fmla="*/ 878 w 878"/>
                <a:gd name="T19" fmla="*/ 154 h 210"/>
                <a:gd name="T20" fmla="*/ 878 w 878"/>
                <a:gd name="T21" fmla="*/ 23 h 210"/>
                <a:gd name="T22" fmla="*/ 856 w 878"/>
                <a:gd name="T23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8" h="210">
                  <a:moveTo>
                    <a:pt x="856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7"/>
                    <a:pt x="10" y="177"/>
                    <a:pt x="22" y="177"/>
                  </a:cubicBezTo>
                  <a:cubicBezTo>
                    <a:pt x="396" y="177"/>
                    <a:pt x="396" y="177"/>
                    <a:pt x="396" y="177"/>
                  </a:cubicBezTo>
                  <a:cubicBezTo>
                    <a:pt x="417" y="210"/>
                    <a:pt x="417" y="210"/>
                    <a:pt x="417" y="210"/>
                  </a:cubicBezTo>
                  <a:cubicBezTo>
                    <a:pt x="439" y="177"/>
                    <a:pt x="439" y="177"/>
                    <a:pt x="439" y="177"/>
                  </a:cubicBezTo>
                  <a:cubicBezTo>
                    <a:pt x="856" y="177"/>
                    <a:pt x="856" y="177"/>
                    <a:pt x="856" y="177"/>
                  </a:cubicBezTo>
                  <a:cubicBezTo>
                    <a:pt x="868" y="177"/>
                    <a:pt x="878" y="167"/>
                    <a:pt x="878" y="154"/>
                  </a:cubicBezTo>
                  <a:cubicBezTo>
                    <a:pt x="878" y="23"/>
                    <a:pt x="878" y="23"/>
                    <a:pt x="878" y="23"/>
                  </a:cubicBezTo>
                  <a:cubicBezTo>
                    <a:pt x="878" y="10"/>
                    <a:pt x="868" y="0"/>
                    <a:pt x="85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63500" dir="3300000" algn="tl" rotWithShape="0">
                <a:schemeClr val="tx1"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00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11" name="1">
              <a:extLst>
                <a:ext uri="{FF2B5EF4-FFF2-40B4-BE49-F238E27FC236}">
                  <a16:creationId xmlns:a16="http://schemas.microsoft.com/office/drawing/2014/main" id="{576EA324-4239-412C-AC6D-DAA08C2CAE01}"/>
                </a:ext>
              </a:extLst>
            </p:cNvPr>
            <p:cNvGrpSpPr/>
            <p:nvPr/>
          </p:nvGrpSpPr>
          <p:grpSpPr bwMode="auto">
            <a:xfrm>
              <a:off x="6135687" y="3366264"/>
              <a:ext cx="152400" cy="190559"/>
              <a:chOff x="0" y="0"/>
              <a:chExt cx="96" cy="120"/>
            </a:xfrm>
          </p:grpSpPr>
          <p:sp>
            <p:nvSpPr>
              <p:cNvPr id="31" name="1">
                <a:extLst>
                  <a:ext uri="{FF2B5EF4-FFF2-40B4-BE49-F238E27FC236}">
                    <a16:creationId xmlns:a16="http://schemas.microsoft.com/office/drawing/2014/main" id="{5316AD70-9E2F-4509-8872-2F10180307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96" cy="120"/>
              </a:xfrm>
              <a:custGeom>
                <a:avLst/>
                <a:gdLst>
                  <a:gd name="T0" fmla="*/ 0 w 96"/>
                  <a:gd name="T1" fmla="*/ 0 h 120"/>
                  <a:gd name="T2" fmla="*/ 0 w 96"/>
                  <a:gd name="T3" fmla="*/ 120 h 120"/>
                  <a:gd name="T4" fmla="*/ 66 w 96"/>
                  <a:gd name="T5" fmla="*/ 120 h 120"/>
                  <a:gd name="T6" fmla="*/ 96 w 96"/>
                  <a:gd name="T7" fmla="*/ 89 h 120"/>
                  <a:gd name="T8" fmla="*/ 96 w 96"/>
                  <a:gd name="T9" fmla="*/ 0 h 120"/>
                  <a:gd name="T10" fmla="*/ 0 w 96"/>
                  <a:gd name="T11" fmla="*/ 0 h 120"/>
                  <a:gd name="T12" fmla="*/ 9 w 96"/>
                  <a:gd name="T13" fmla="*/ 11 h 120"/>
                  <a:gd name="T14" fmla="*/ 86 w 96"/>
                  <a:gd name="T15" fmla="*/ 11 h 120"/>
                  <a:gd name="T16" fmla="*/ 86 w 96"/>
                  <a:gd name="T17" fmla="*/ 82 h 120"/>
                  <a:gd name="T18" fmla="*/ 60 w 96"/>
                  <a:gd name="T19" fmla="*/ 82 h 120"/>
                  <a:gd name="T20" fmla="*/ 60 w 96"/>
                  <a:gd name="T21" fmla="*/ 109 h 120"/>
                  <a:gd name="T22" fmla="*/ 9 w 96"/>
                  <a:gd name="T23" fmla="*/ 109 h 120"/>
                  <a:gd name="T24" fmla="*/ 9 w 96"/>
                  <a:gd name="T25" fmla="*/ 11 h 120"/>
                  <a:gd name="T26" fmla="*/ 80 w 96"/>
                  <a:gd name="T27" fmla="*/ 92 h 120"/>
                  <a:gd name="T28" fmla="*/ 69 w 96"/>
                  <a:gd name="T29" fmla="*/ 101 h 120"/>
                  <a:gd name="T30" fmla="*/ 69 w 96"/>
                  <a:gd name="T31" fmla="*/ 92 h 120"/>
                  <a:gd name="T32" fmla="*/ 80 w 96"/>
                  <a:gd name="T33" fmla="*/ 9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120">
                    <a:moveTo>
                      <a:pt x="0" y="0"/>
                    </a:moveTo>
                    <a:lnTo>
                      <a:pt x="0" y="120"/>
                    </a:lnTo>
                    <a:lnTo>
                      <a:pt x="66" y="120"/>
                    </a:lnTo>
                    <a:lnTo>
                      <a:pt x="96" y="89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9" y="11"/>
                    </a:moveTo>
                    <a:lnTo>
                      <a:pt x="86" y="11"/>
                    </a:lnTo>
                    <a:lnTo>
                      <a:pt x="86" y="82"/>
                    </a:lnTo>
                    <a:lnTo>
                      <a:pt x="60" y="82"/>
                    </a:lnTo>
                    <a:lnTo>
                      <a:pt x="60" y="109"/>
                    </a:lnTo>
                    <a:lnTo>
                      <a:pt x="9" y="109"/>
                    </a:lnTo>
                    <a:lnTo>
                      <a:pt x="9" y="11"/>
                    </a:lnTo>
                    <a:close/>
                    <a:moveTo>
                      <a:pt x="80" y="92"/>
                    </a:moveTo>
                    <a:lnTo>
                      <a:pt x="69" y="101"/>
                    </a:lnTo>
                    <a:lnTo>
                      <a:pt x="69" y="92"/>
                    </a:lnTo>
                    <a:lnTo>
                      <a:pt x="80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BFE5439C-65A4-4C19-8C43-354FC3E0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33"/>
                <a:ext cx="4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18">
                <a:extLst>
                  <a:ext uri="{FF2B5EF4-FFF2-40B4-BE49-F238E27FC236}">
                    <a16:creationId xmlns:a16="http://schemas.microsoft.com/office/drawing/2014/main" id="{C6A92A5D-B732-4F9D-A1A0-854A712F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" y="61"/>
                <a:ext cx="27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1">
              <a:extLst>
                <a:ext uri="{FF2B5EF4-FFF2-40B4-BE49-F238E27FC236}">
                  <a16:creationId xmlns:a16="http://schemas.microsoft.com/office/drawing/2014/main" id="{97067A63-7F4E-4374-993D-A2B987803E91}"/>
                </a:ext>
              </a:extLst>
            </p:cNvPr>
            <p:cNvGrpSpPr/>
            <p:nvPr/>
          </p:nvGrpSpPr>
          <p:grpSpPr bwMode="auto">
            <a:xfrm>
              <a:off x="8008938" y="3374203"/>
              <a:ext cx="185737" cy="173091"/>
              <a:chOff x="0" y="0"/>
              <a:chExt cx="117" cy="109"/>
            </a:xfrm>
          </p:grpSpPr>
          <p:sp>
            <p:nvSpPr>
              <p:cNvPr id="28" name="1">
                <a:extLst>
                  <a:ext uri="{FF2B5EF4-FFF2-40B4-BE49-F238E27FC236}">
                    <a16:creationId xmlns:a16="http://schemas.microsoft.com/office/drawing/2014/main" id="{08ADFDAC-92A6-468B-8E77-014CC84D5D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09"/>
              </a:xfrm>
              <a:custGeom>
                <a:avLst/>
                <a:gdLst>
                  <a:gd name="T0" fmla="*/ 100 w 117"/>
                  <a:gd name="T1" fmla="*/ 38 h 109"/>
                  <a:gd name="T2" fmla="*/ 100 w 117"/>
                  <a:gd name="T3" fmla="*/ 0 h 109"/>
                  <a:gd name="T4" fmla="*/ 0 w 117"/>
                  <a:gd name="T5" fmla="*/ 0 h 109"/>
                  <a:gd name="T6" fmla="*/ 0 w 117"/>
                  <a:gd name="T7" fmla="*/ 82 h 109"/>
                  <a:gd name="T8" fmla="*/ 24 w 117"/>
                  <a:gd name="T9" fmla="*/ 82 h 109"/>
                  <a:gd name="T10" fmla="*/ 24 w 117"/>
                  <a:gd name="T11" fmla="*/ 109 h 109"/>
                  <a:gd name="T12" fmla="*/ 54 w 117"/>
                  <a:gd name="T13" fmla="*/ 82 h 109"/>
                  <a:gd name="T14" fmla="*/ 57 w 117"/>
                  <a:gd name="T15" fmla="*/ 82 h 109"/>
                  <a:gd name="T16" fmla="*/ 57 w 117"/>
                  <a:gd name="T17" fmla="*/ 99 h 109"/>
                  <a:gd name="T18" fmla="*/ 60 w 117"/>
                  <a:gd name="T19" fmla="*/ 99 h 109"/>
                  <a:gd name="T20" fmla="*/ 117 w 117"/>
                  <a:gd name="T21" fmla="*/ 99 h 109"/>
                  <a:gd name="T22" fmla="*/ 117 w 117"/>
                  <a:gd name="T23" fmla="*/ 43 h 109"/>
                  <a:gd name="T24" fmla="*/ 117 w 117"/>
                  <a:gd name="T25" fmla="*/ 38 h 109"/>
                  <a:gd name="T26" fmla="*/ 100 w 117"/>
                  <a:gd name="T27" fmla="*/ 38 h 109"/>
                  <a:gd name="T28" fmla="*/ 51 w 117"/>
                  <a:gd name="T29" fmla="*/ 71 h 109"/>
                  <a:gd name="T30" fmla="*/ 34 w 117"/>
                  <a:gd name="T31" fmla="*/ 86 h 109"/>
                  <a:gd name="T32" fmla="*/ 34 w 117"/>
                  <a:gd name="T33" fmla="*/ 71 h 109"/>
                  <a:gd name="T34" fmla="*/ 10 w 117"/>
                  <a:gd name="T35" fmla="*/ 71 h 109"/>
                  <a:gd name="T36" fmla="*/ 10 w 117"/>
                  <a:gd name="T37" fmla="*/ 9 h 109"/>
                  <a:gd name="T38" fmla="*/ 90 w 117"/>
                  <a:gd name="T39" fmla="*/ 9 h 109"/>
                  <a:gd name="T40" fmla="*/ 90 w 117"/>
                  <a:gd name="T41" fmla="*/ 38 h 109"/>
                  <a:gd name="T42" fmla="*/ 57 w 117"/>
                  <a:gd name="T43" fmla="*/ 38 h 109"/>
                  <a:gd name="T44" fmla="*/ 57 w 117"/>
                  <a:gd name="T45" fmla="*/ 71 h 109"/>
                  <a:gd name="T46" fmla="*/ 51 w 117"/>
                  <a:gd name="T47" fmla="*/ 71 h 109"/>
                  <a:gd name="T48" fmla="*/ 108 w 117"/>
                  <a:gd name="T49" fmla="*/ 89 h 109"/>
                  <a:gd name="T50" fmla="*/ 67 w 117"/>
                  <a:gd name="T51" fmla="*/ 89 h 109"/>
                  <a:gd name="T52" fmla="*/ 67 w 117"/>
                  <a:gd name="T53" fmla="*/ 47 h 109"/>
                  <a:gd name="T54" fmla="*/ 108 w 117"/>
                  <a:gd name="T55" fmla="*/ 47 h 109"/>
                  <a:gd name="T56" fmla="*/ 108 w 117"/>
                  <a:gd name="T57" fmla="*/ 8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7" h="109">
                    <a:moveTo>
                      <a:pt x="100" y="38"/>
                    </a:moveTo>
                    <a:lnTo>
                      <a:pt x="100" y="0"/>
                    </a:lnTo>
                    <a:lnTo>
                      <a:pt x="0" y="0"/>
                    </a:lnTo>
                    <a:lnTo>
                      <a:pt x="0" y="82"/>
                    </a:lnTo>
                    <a:lnTo>
                      <a:pt x="24" y="82"/>
                    </a:lnTo>
                    <a:lnTo>
                      <a:pt x="24" y="109"/>
                    </a:lnTo>
                    <a:lnTo>
                      <a:pt x="54" y="82"/>
                    </a:lnTo>
                    <a:lnTo>
                      <a:pt x="57" y="82"/>
                    </a:lnTo>
                    <a:lnTo>
                      <a:pt x="57" y="99"/>
                    </a:lnTo>
                    <a:lnTo>
                      <a:pt x="60" y="99"/>
                    </a:lnTo>
                    <a:lnTo>
                      <a:pt x="117" y="99"/>
                    </a:lnTo>
                    <a:lnTo>
                      <a:pt x="117" y="43"/>
                    </a:lnTo>
                    <a:lnTo>
                      <a:pt x="117" y="38"/>
                    </a:lnTo>
                    <a:lnTo>
                      <a:pt x="100" y="38"/>
                    </a:lnTo>
                    <a:close/>
                    <a:moveTo>
                      <a:pt x="51" y="71"/>
                    </a:moveTo>
                    <a:lnTo>
                      <a:pt x="34" y="86"/>
                    </a:lnTo>
                    <a:lnTo>
                      <a:pt x="34" y="71"/>
                    </a:lnTo>
                    <a:lnTo>
                      <a:pt x="10" y="71"/>
                    </a:lnTo>
                    <a:lnTo>
                      <a:pt x="10" y="9"/>
                    </a:lnTo>
                    <a:lnTo>
                      <a:pt x="90" y="9"/>
                    </a:lnTo>
                    <a:lnTo>
                      <a:pt x="90" y="38"/>
                    </a:lnTo>
                    <a:lnTo>
                      <a:pt x="57" y="38"/>
                    </a:lnTo>
                    <a:lnTo>
                      <a:pt x="57" y="71"/>
                    </a:lnTo>
                    <a:lnTo>
                      <a:pt x="51" y="71"/>
                    </a:lnTo>
                    <a:close/>
                    <a:moveTo>
                      <a:pt x="108" y="89"/>
                    </a:moveTo>
                    <a:lnTo>
                      <a:pt x="67" y="89"/>
                    </a:lnTo>
                    <a:lnTo>
                      <a:pt x="67" y="47"/>
                    </a:lnTo>
                    <a:lnTo>
                      <a:pt x="108" y="47"/>
                    </a:lnTo>
                    <a:lnTo>
                      <a:pt x="108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06574B8C-D00E-4636-8840-66EDBFB09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" y="64"/>
                <a:ext cx="10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7FE2B015-24AE-49BC-8ECA-B33E118EC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" y="64"/>
                <a:ext cx="9" cy="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1">
              <a:extLst>
                <a:ext uri="{FF2B5EF4-FFF2-40B4-BE49-F238E27FC236}">
                  <a16:creationId xmlns:a16="http://schemas.microsoft.com/office/drawing/2014/main" id="{7350D24B-8ABD-4498-B777-9F574D593FF8}"/>
                </a:ext>
              </a:extLst>
            </p:cNvPr>
            <p:cNvGrpSpPr/>
            <p:nvPr/>
          </p:nvGrpSpPr>
          <p:grpSpPr bwMode="auto">
            <a:xfrm>
              <a:off x="4295774" y="3367852"/>
              <a:ext cx="185738" cy="187383"/>
              <a:chOff x="0" y="0"/>
              <a:chExt cx="117" cy="118"/>
            </a:xfrm>
          </p:grpSpPr>
          <p:sp>
            <p:nvSpPr>
              <p:cNvPr id="25" name="1">
                <a:extLst>
                  <a:ext uri="{FF2B5EF4-FFF2-40B4-BE49-F238E27FC236}">
                    <a16:creationId xmlns:a16="http://schemas.microsoft.com/office/drawing/2014/main" id="{AD0932CB-4616-46CA-B9AC-633DF6810F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17" cy="118"/>
              </a:xfrm>
              <a:custGeom>
                <a:avLst/>
                <a:gdLst>
                  <a:gd name="T0" fmla="*/ 117 w 117"/>
                  <a:gd name="T1" fmla="*/ 21 h 118"/>
                  <a:gd name="T2" fmla="*/ 107 w 117"/>
                  <a:gd name="T3" fmla="*/ 21 h 118"/>
                  <a:gd name="T4" fmla="*/ 78 w 117"/>
                  <a:gd name="T5" fmla="*/ 21 h 118"/>
                  <a:gd name="T6" fmla="*/ 78 w 117"/>
                  <a:gd name="T7" fmla="*/ 0 h 118"/>
                  <a:gd name="T8" fmla="*/ 39 w 117"/>
                  <a:gd name="T9" fmla="*/ 0 h 118"/>
                  <a:gd name="T10" fmla="*/ 39 w 117"/>
                  <a:gd name="T11" fmla="*/ 21 h 118"/>
                  <a:gd name="T12" fmla="*/ 11 w 117"/>
                  <a:gd name="T13" fmla="*/ 21 h 118"/>
                  <a:gd name="T14" fmla="*/ 0 w 117"/>
                  <a:gd name="T15" fmla="*/ 21 h 118"/>
                  <a:gd name="T16" fmla="*/ 0 w 117"/>
                  <a:gd name="T17" fmla="*/ 31 h 118"/>
                  <a:gd name="T18" fmla="*/ 11 w 117"/>
                  <a:gd name="T19" fmla="*/ 31 h 118"/>
                  <a:gd name="T20" fmla="*/ 11 w 117"/>
                  <a:gd name="T21" fmla="*/ 118 h 118"/>
                  <a:gd name="T22" fmla="*/ 107 w 117"/>
                  <a:gd name="T23" fmla="*/ 118 h 118"/>
                  <a:gd name="T24" fmla="*/ 107 w 117"/>
                  <a:gd name="T25" fmla="*/ 31 h 118"/>
                  <a:gd name="T26" fmla="*/ 117 w 117"/>
                  <a:gd name="T27" fmla="*/ 31 h 118"/>
                  <a:gd name="T28" fmla="*/ 117 w 117"/>
                  <a:gd name="T29" fmla="*/ 21 h 118"/>
                  <a:gd name="T30" fmla="*/ 50 w 117"/>
                  <a:gd name="T31" fmla="*/ 10 h 118"/>
                  <a:gd name="T32" fmla="*/ 68 w 117"/>
                  <a:gd name="T33" fmla="*/ 10 h 118"/>
                  <a:gd name="T34" fmla="*/ 68 w 117"/>
                  <a:gd name="T35" fmla="*/ 21 h 118"/>
                  <a:gd name="T36" fmla="*/ 50 w 117"/>
                  <a:gd name="T37" fmla="*/ 21 h 118"/>
                  <a:gd name="T38" fmla="*/ 50 w 117"/>
                  <a:gd name="T39" fmla="*/ 10 h 118"/>
                  <a:gd name="T40" fmla="*/ 95 w 117"/>
                  <a:gd name="T41" fmla="*/ 105 h 118"/>
                  <a:gd name="T42" fmla="*/ 21 w 117"/>
                  <a:gd name="T43" fmla="*/ 105 h 118"/>
                  <a:gd name="T44" fmla="*/ 21 w 117"/>
                  <a:gd name="T45" fmla="*/ 31 h 118"/>
                  <a:gd name="T46" fmla="*/ 39 w 117"/>
                  <a:gd name="T47" fmla="*/ 31 h 118"/>
                  <a:gd name="T48" fmla="*/ 78 w 117"/>
                  <a:gd name="T49" fmla="*/ 31 h 118"/>
                  <a:gd name="T50" fmla="*/ 95 w 117"/>
                  <a:gd name="T51" fmla="*/ 31 h 118"/>
                  <a:gd name="T52" fmla="*/ 95 w 117"/>
                  <a:gd name="T53" fmla="*/ 10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18">
                    <a:moveTo>
                      <a:pt x="117" y="21"/>
                    </a:moveTo>
                    <a:lnTo>
                      <a:pt x="107" y="21"/>
                    </a:lnTo>
                    <a:lnTo>
                      <a:pt x="78" y="21"/>
                    </a:lnTo>
                    <a:lnTo>
                      <a:pt x="78" y="0"/>
                    </a:lnTo>
                    <a:lnTo>
                      <a:pt x="39" y="0"/>
                    </a:lnTo>
                    <a:lnTo>
                      <a:pt x="39" y="21"/>
                    </a:lnTo>
                    <a:lnTo>
                      <a:pt x="11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11" y="31"/>
                    </a:lnTo>
                    <a:lnTo>
                      <a:pt x="11" y="118"/>
                    </a:lnTo>
                    <a:lnTo>
                      <a:pt x="107" y="118"/>
                    </a:lnTo>
                    <a:lnTo>
                      <a:pt x="107" y="31"/>
                    </a:lnTo>
                    <a:lnTo>
                      <a:pt x="117" y="31"/>
                    </a:lnTo>
                    <a:lnTo>
                      <a:pt x="117" y="21"/>
                    </a:lnTo>
                    <a:close/>
                    <a:moveTo>
                      <a:pt x="50" y="10"/>
                    </a:moveTo>
                    <a:lnTo>
                      <a:pt x="68" y="10"/>
                    </a:lnTo>
                    <a:lnTo>
                      <a:pt x="68" y="21"/>
                    </a:lnTo>
                    <a:lnTo>
                      <a:pt x="50" y="21"/>
                    </a:lnTo>
                    <a:lnTo>
                      <a:pt x="50" y="10"/>
                    </a:lnTo>
                    <a:close/>
                    <a:moveTo>
                      <a:pt x="95" y="105"/>
                    </a:moveTo>
                    <a:lnTo>
                      <a:pt x="21" y="105"/>
                    </a:lnTo>
                    <a:lnTo>
                      <a:pt x="21" y="31"/>
                    </a:lnTo>
                    <a:lnTo>
                      <a:pt x="39" y="31"/>
                    </a:lnTo>
                    <a:lnTo>
                      <a:pt x="78" y="31"/>
                    </a:lnTo>
                    <a:lnTo>
                      <a:pt x="95" y="31"/>
                    </a:lnTo>
                    <a:lnTo>
                      <a:pt x="95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8CCCE4B-0DCA-472B-A555-8E3602D36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" y="48"/>
                <a:ext cx="1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21D2AE-07C9-431C-A2A0-40A432740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" y="48"/>
                <a:ext cx="11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1">
              <a:extLst>
                <a:ext uri="{FF2B5EF4-FFF2-40B4-BE49-F238E27FC236}">
                  <a16:creationId xmlns:a16="http://schemas.microsoft.com/office/drawing/2014/main" id="{22470229-F674-47F3-BF53-824608C36601}"/>
                </a:ext>
              </a:extLst>
            </p:cNvPr>
            <p:cNvGrpSpPr/>
            <p:nvPr/>
          </p:nvGrpSpPr>
          <p:grpSpPr bwMode="auto">
            <a:xfrm>
              <a:off x="2424113" y="3366264"/>
              <a:ext cx="166687" cy="190560"/>
              <a:chOff x="0" y="0"/>
              <a:chExt cx="105" cy="120"/>
            </a:xfrm>
          </p:grpSpPr>
          <p:sp>
            <p:nvSpPr>
              <p:cNvPr id="23" name="1">
                <a:extLst>
                  <a:ext uri="{FF2B5EF4-FFF2-40B4-BE49-F238E27FC236}">
                    <a16:creationId xmlns:a16="http://schemas.microsoft.com/office/drawing/2014/main" id="{7CBFB47D-5D5E-4912-A846-09B9F401C152}"/>
                  </a:ext>
                </a:extLst>
              </p:cNvPr>
              <p:cNvSpPr/>
              <p:nvPr/>
            </p:nvSpPr>
            <p:spPr bwMode="auto">
              <a:xfrm>
                <a:off x="18" y="47"/>
                <a:ext cx="53" cy="26"/>
              </a:xfrm>
              <a:custGeom>
                <a:avLst/>
                <a:gdLst>
                  <a:gd name="T0" fmla="*/ 18 w 35"/>
                  <a:gd name="T1" fmla="*/ 11 h 17"/>
                  <a:gd name="T2" fmla="*/ 7 w 35"/>
                  <a:gd name="T3" fmla="*/ 0 h 17"/>
                  <a:gd name="T4" fmla="*/ 0 w 35"/>
                  <a:gd name="T5" fmla="*/ 0 h 17"/>
                  <a:gd name="T6" fmla="*/ 18 w 35"/>
                  <a:gd name="T7" fmla="*/ 17 h 17"/>
                  <a:gd name="T8" fmla="*/ 35 w 35"/>
                  <a:gd name="T9" fmla="*/ 0 h 17"/>
                  <a:gd name="T10" fmla="*/ 28 w 35"/>
                  <a:gd name="T11" fmla="*/ 0 h 17"/>
                  <a:gd name="T12" fmla="*/ 18 w 35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18" y="11"/>
                    </a:moveTo>
                    <a:cubicBezTo>
                      <a:pt x="12" y="11"/>
                      <a:pt x="7" y="6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8" y="17"/>
                      <a:pt x="18" y="17"/>
                    </a:cubicBezTo>
                    <a:cubicBezTo>
                      <a:pt x="27" y="17"/>
                      <a:pt x="35" y="10"/>
                      <a:pt x="3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3" y="11"/>
                      <a:pt x="1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1">
                <a:extLst>
                  <a:ext uri="{FF2B5EF4-FFF2-40B4-BE49-F238E27FC236}">
                    <a16:creationId xmlns:a16="http://schemas.microsoft.com/office/drawing/2014/main" id="{C9E7BE9A-16BE-4AC8-964D-6464B3C063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05" cy="120"/>
              </a:xfrm>
              <a:custGeom>
                <a:avLst/>
                <a:gdLst>
                  <a:gd name="T0" fmla="*/ 105 w 105"/>
                  <a:gd name="T1" fmla="*/ 0 h 120"/>
                  <a:gd name="T2" fmla="*/ 23 w 105"/>
                  <a:gd name="T3" fmla="*/ 0 h 120"/>
                  <a:gd name="T4" fmla="*/ 23 w 105"/>
                  <a:gd name="T5" fmla="*/ 18 h 120"/>
                  <a:gd name="T6" fmla="*/ 0 w 105"/>
                  <a:gd name="T7" fmla="*/ 18 h 120"/>
                  <a:gd name="T8" fmla="*/ 0 w 105"/>
                  <a:gd name="T9" fmla="*/ 120 h 120"/>
                  <a:gd name="T10" fmla="*/ 89 w 105"/>
                  <a:gd name="T11" fmla="*/ 120 h 120"/>
                  <a:gd name="T12" fmla="*/ 89 w 105"/>
                  <a:gd name="T13" fmla="*/ 97 h 120"/>
                  <a:gd name="T14" fmla="*/ 105 w 105"/>
                  <a:gd name="T15" fmla="*/ 97 h 120"/>
                  <a:gd name="T16" fmla="*/ 105 w 105"/>
                  <a:gd name="T17" fmla="*/ 0 h 120"/>
                  <a:gd name="T18" fmla="*/ 78 w 105"/>
                  <a:gd name="T19" fmla="*/ 109 h 120"/>
                  <a:gd name="T20" fmla="*/ 11 w 105"/>
                  <a:gd name="T21" fmla="*/ 109 h 120"/>
                  <a:gd name="T22" fmla="*/ 11 w 105"/>
                  <a:gd name="T23" fmla="*/ 29 h 120"/>
                  <a:gd name="T24" fmla="*/ 23 w 105"/>
                  <a:gd name="T25" fmla="*/ 29 h 120"/>
                  <a:gd name="T26" fmla="*/ 78 w 105"/>
                  <a:gd name="T27" fmla="*/ 29 h 120"/>
                  <a:gd name="T28" fmla="*/ 78 w 105"/>
                  <a:gd name="T29" fmla="*/ 97 h 120"/>
                  <a:gd name="T30" fmla="*/ 78 w 105"/>
                  <a:gd name="T31" fmla="*/ 109 h 120"/>
                  <a:gd name="T32" fmla="*/ 96 w 105"/>
                  <a:gd name="T33" fmla="*/ 86 h 120"/>
                  <a:gd name="T34" fmla="*/ 89 w 105"/>
                  <a:gd name="T35" fmla="*/ 86 h 120"/>
                  <a:gd name="T36" fmla="*/ 89 w 105"/>
                  <a:gd name="T37" fmla="*/ 18 h 120"/>
                  <a:gd name="T38" fmla="*/ 32 w 105"/>
                  <a:gd name="T39" fmla="*/ 18 h 120"/>
                  <a:gd name="T40" fmla="*/ 32 w 105"/>
                  <a:gd name="T41" fmla="*/ 11 h 120"/>
                  <a:gd name="T42" fmla="*/ 96 w 105"/>
                  <a:gd name="T43" fmla="*/ 11 h 120"/>
                  <a:gd name="T44" fmla="*/ 96 w 105"/>
                  <a:gd name="T45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120">
                    <a:moveTo>
                      <a:pt x="105" y="0"/>
                    </a:moveTo>
                    <a:lnTo>
                      <a:pt x="23" y="0"/>
                    </a:lnTo>
                    <a:lnTo>
                      <a:pt x="23" y="18"/>
                    </a:lnTo>
                    <a:lnTo>
                      <a:pt x="0" y="18"/>
                    </a:lnTo>
                    <a:lnTo>
                      <a:pt x="0" y="120"/>
                    </a:lnTo>
                    <a:lnTo>
                      <a:pt x="89" y="120"/>
                    </a:lnTo>
                    <a:lnTo>
                      <a:pt x="89" y="97"/>
                    </a:lnTo>
                    <a:lnTo>
                      <a:pt x="105" y="97"/>
                    </a:lnTo>
                    <a:lnTo>
                      <a:pt x="105" y="0"/>
                    </a:lnTo>
                    <a:close/>
                    <a:moveTo>
                      <a:pt x="78" y="109"/>
                    </a:moveTo>
                    <a:lnTo>
                      <a:pt x="11" y="109"/>
                    </a:lnTo>
                    <a:lnTo>
                      <a:pt x="11" y="29"/>
                    </a:lnTo>
                    <a:lnTo>
                      <a:pt x="23" y="29"/>
                    </a:lnTo>
                    <a:lnTo>
                      <a:pt x="78" y="29"/>
                    </a:lnTo>
                    <a:lnTo>
                      <a:pt x="78" y="97"/>
                    </a:lnTo>
                    <a:lnTo>
                      <a:pt x="78" y="109"/>
                    </a:lnTo>
                    <a:close/>
                    <a:moveTo>
                      <a:pt x="96" y="86"/>
                    </a:moveTo>
                    <a:lnTo>
                      <a:pt x="89" y="86"/>
                    </a:lnTo>
                    <a:lnTo>
                      <a:pt x="89" y="18"/>
                    </a:lnTo>
                    <a:lnTo>
                      <a:pt x="32" y="18"/>
                    </a:lnTo>
                    <a:lnTo>
                      <a:pt x="32" y="11"/>
                    </a:lnTo>
                    <a:lnTo>
                      <a:pt x="96" y="11"/>
                    </a:lnTo>
                    <a:lnTo>
                      <a:pt x="96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PA_文本框 30">
              <a:extLst>
                <a:ext uri="{FF2B5EF4-FFF2-40B4-BE49-F238E27FC236}">
                  <a16:creationId xmlns:a16="http://schemas.microsoft.com/office/drawing/2014/main" id="{41B042D0-C055-4BDA-B66A-C169943F4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013" y="3353560"/>
              <a:ext cx="1122624" cy="193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105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YOUR TEXT HERE</a:t>
              </a:r>
            </a:p>
          </p:txBody>
        </p:sp>
        <p:sp>
          <p:nvSpPr>
            <p:cNvPr id="16" name="PA_文本框 31">
              <a:extLst>
                <a:ext uri="{FF2B5EF4-FFF2-40B4-BE49-F238E27FC236}">
                  <a16:creationId xmlns:a16="http://schemas.microsoft.com/office/drawing/2014/main" id="{AB1B2308-1D27-4969-BF9D-4124C01DF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3" y="3353560"/>
              <a:ext cx="1122624" cy="193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10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YOUR TEXT HERE</a:t>
              </a:r>
            </a:p>
          </p:txBody>
        </p:sp>
        <p:sp>
          <p:nvSpPr>
            <p:cNvPr id="17" name="PA_文本框 32">
              <a:extLst>
                <a:ext uri="{FF2B5EF4-FFF2-40B4-BE49-F238E27FC236}">
                  <a16:creationId xmlns:a16="http://schemas.microsoft.com/office/drawing/2014/main" id="{DD452F10-87D6-425A-80A0-A306C4266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113" y="3353560"/>
              <a:ext cx="1122624" cy="193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10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YOUR TEXT HERE</a:t>
              </a:r>
            </a:p>
          </p:txBody>
        </p:sp>
        <p:sp>
          <p:nvSpPr>
            <p:cNvPr id="18" name="PA_文本框 33">
              <a:extLst>
                <a:ext uri="{FF2B5EF4-FFF2-40B4-BE49-F238E27FC236}">
                  <a16:creationId xmlns:a16="http://schemas.microsoft.com/office/drawing/2014/main" id="{6CB59884-9A28-472C-A771-6B6FADC20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113" y="3353560"/>
              <a:ext cx="1122624" cy="193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10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YOUR TEXT HERE</a:t>
              </a:r>
            </a:p>
          </p:txBody>
        </p:sp>
        <p:sp>
          <p:nvSpPr>
            <p:cNvPr id="19" name="PA_文本框 38">
              <a:extLst>
                <a:ext uri="{FF2B5EF4-FFF2-40B4-BE49-F238E27FC236}">
                  <a16:creationId xmlns:a16="http://schemas.microsoft.com/office/drawing/2014/main" id="{2DBD37A9-6921-4971-8E8E-31E6722A6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900" y="3901417"/>
              <a:ext cx="573299" cy="49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20" name="PA_文本框 39">
              <a:extLst>
                <a:ext uri="{FF2B5EF4-FFF2-40B4-BE49-F238E27FC236}">
                  <a16:creationId xmlns:a16="http://schemas.microsoft.com/office/drawing/2014/main" id="{9CAA8A94-E671-4386-9AE9-E6F9E04C7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901417"/>
              <a:ext cx="573299" cy="49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03</a:t>
              </a:r>
            </a:p>
          </p:txBody>
        </p:sp>
        <p:sp>
          <p:nvSpPr>
            <p:cNvPr id="21" name="PA_文本框 40">
              <a:extLst>
                <a:ext uri="{FF2B5EF4-FFF2-40B4-BE49-F238E27FC236}">
                  <a16:creationId xmlns:a16="http://schemas.microsoft.com/office/drawing/2014/main" id="{4AECDA22-7E9F-451B-8EF5-A1B18CCDA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312" y="2367418"/>
              <a:ext cx="573299" cy="49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22" name="PA_文本框 41">
              <a:extLst>
                <a:ext uri="{FF2B5EF4-FFF2-40B4-BE49-F238E27FC236}">
                  <a16:creationId xmlns:a16="http://schemas.microsoft.com/office/drawing/2014/main" id="{9A2FF403-15BD-439D-8BA7-14DF58E80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6775" y="2367418"/>
              <a:ext cx="573299" cy="492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3600" dirty="0"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3" name="文本框 29">
            <a:extLst>
              <a:ext uri="{FF2B5EF4-FFF2-40B4-BE49-F238E27FC236}">
                <a16:creationId xmlns:a16="http://schemas.microsoft.com/office/drawing/2014/main" id="{47F9321D-43B3-4033-8B5F-444BDC54798E}"/>
              </a:ext>
            </a:extLst>
          </p:cNvPr>
          <p:cNvSpPr txBox="1"/>
          <p:nvPr/>
        </p:nvSpPr>
        <p:spPr>
          <a:xfrm>
            <a:off x="1405603" y="1844729"/>
            <a:ext cx="2364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anywoman. And I've waited longer for you than I've waited for any woman. </a:t>
            </a:r>
          </a:p>
        </p:txBody>
      </p:sp>
      <p:sp>
        <p:nvSpPr>
          <p:cNvPr id="4" name="文本框 29">
            <a:extLst>
              <a:ext uri="{FF2B5EF4-FFF2-40B4-BE49-F238E27FC236}">
                <a16:creationId xmlns:a16="http://schemas.microsoft.com/office/drawing/2014/main" id="{8A28734A-F667-4F6F-AE15-1F8853E42D64}"/>
              </a:ext>
            </a:extLst>
          </p:cNvPr>
          <p:cNvSpPr txBox="1"/>
          <p:nvPr/>
        </p:nvSpPr>
        <p:spPr>
          <a:xfrm>
            <a:off x="3826112" y="4146842"/>
            <a:ext cx="2364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anywoman. And I've waited longer for you than I've waited for any woman. </a:t>
            </a: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EE6715BB-CE58-41B5-806E-2CDEA25A151E}"/>
              </a:ext>
            </a:extLst>
          </p:cNvPr>
          <p:cNvSpPr txBox="1"/>
          <p:nvPr/>
        </p:nvSpPr>
        <p:spPr>
          <a:xfrm>
            <a:off x="5883448" y="1837587"/>
            <a:ext cx="2364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anywoman. And I've waited longer for you than I've waited for any woman. </a:t>
            </a:r>
          </a:p>
        </p:txBody>
      </p:sp>
      <p:sp>
        <p:nvSpPr>
          <p:cNvPr id="6" name="文本框 29">
            <a:extLst>
              <a:ext uri="{FF2B5EF4-FFF2-40B4-BE49-F238E27FC236}">
                <a16:creationId xmlns:a16="http://schemas.microsoft.com/office/drawing/2014/main" id="{A1944287-4C8B-47D1-A113-4E27AB3E9AF8}"/>
              </a:ext>
            </a:extLst>
          </p:cNvPr>
          <p:cNvSpPr txBox="1"/>
          <p:nvPr/>
        </p:nvSpPr>
        <p:spPr>
          <a:xfrm>
            <a:off x="8283890" y="4127078"/>
            <a:ext cx="236460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anywoman. And 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106819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ED1D0B1-3454-4E6D-ABF7-255D7665DB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6" r="19206"/>
          <a:stretch/>
        </p:blipFill>
        <p:spPr>
          <a:xfrm>
            <a:off x="0" y="857"/>
            <a:ext cx="2610035" cy="6857143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3B8CF929-90E0-4BA4-8C99-F9D7C79E1779}"/>
              </a:ext>
            </a:extLst>
          </p:cNvPr>
          <p:cNvSpPr/>
          <p:nvPr/>
        </p:nvSpPr>
        <p:spPr>
          <a:xfrm>
            <a:off x="1594616" y="900760"/>
            <a:ext cx="9979312" cy="5056480"/>
          </a:xfrm>
          <a:custGeom>
            <a:avLst/>
            <a:gdLst>
              <a:gd name="connsiteX0" fmla="*/ 0 w 8196035"/>
              <a:gd name="connsiteY0" fmla="*/ 0 h 4152900"/>
              <a:gd name="connsiteX1" fmla="*/ 6119585 w 8196035"/>
              <a:gd name="connsiteY1" fmla="*/ 0 h 4152900"/>
              <a:gd name="connsiteX2" fmla="*/ 8196035 w 8196035"/>
              <a:gd name="connsiteY2" fmla="*/ 2076450 h 4152900"/>
              <a:gd name="connsiteX3" fmla="*/ 6119585 w 8196035"/>
              <a:gd name="connsiteY3" fmla="*/ 4152900 h 4152900"/>
              <a:gd name="connsiteX4" fmla="*/ 0 w 8196035"/>
              <a:gd name="connsiteY4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6035" h="4152900">
                <a:moveTo>
                  <a:pt x="0" y="0"/>
                </a:moveTo>
                <a:lnTo>
                  <a:pt x="6119585" y="0"/>
                </a:lnTo>
                <a:cubicBezTo>
                  <a:pt x="7266377" y="0"/>
                  <a:pt x="8196035" y="929658"/>
                  <a:pt x="8196035" y="2076450"/>
                </a:cubicBezTo>
                <a:cubicBezTo>
                  <a:pt x="8196035" y="3223242"/>
                  <a:pt x="7266377" y="4152900"/>
                  <a:pt x="6119585" y="4152900"/>
                </a:cubicBezTo>
                <a:lnTo>
                  <a:pt x="0" y="41529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îṥ1íḓè">
            <a:extLst>
              <a:ext uri="{FF2B5EF4-FFF2-40B4-BE49-F238E27FC236}">
                <a16:creationId xmlns:a16="http://schemas.microsoft.com/office/drawing/2014/main" id="{09B1BD24-E81B-472D-BDBA-B24951DD67A4}"/>
              </a:ext>
            </a:extLst>
          </p:cNvPr>
          <p:cNvSpPr/>
          <p:nvPr/>
        </p:nvSpPr>
        <p:spPr>
          <a:xfrm>
            <a:off x="2034093" y="1477653"/>
            <a:ext cx="170861" cy="12836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4000" dirty="0">
              <a:latin typeface="Auraka方黑檀" panose="02020700000000000000" pitchFamily="18" charset="-128"/>
              <a:ea typeface="Auraka方黑檀" panose="02020700000000000000" pitchFamily="18" charset="-128"/>
              <a:cs typeface="+mn-ea"/>
              <a:sym typeface="JXK" panose="0201060400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45C729-409A-4AC9-9D08-A27A8BA3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826" y="2593994"/>
            <a:ext cx="3609977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</a:t>
            </a:r>
            <a:endParaRPr lang="en-US" altLang="zh-CN" sz="900" dirty="0"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I've ever loved any woman. And I've waited longer for you than I've waited for any woman. </a:t>
            </a:r>
          </a:p>
          <a:p>
            <a:pPr>
              <a:lnSpc>
                <a:spcPct val="200000"/>
              </a:lnSpc>
            </a:pPr>
            <a:endParaRPr lang="zh-CN" altLang="en-US" sz="900" dirty="0">
              <a:latin typeface="+mn-ea"/>
              <a:sym typeface="+mn-ea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958CB2FA-94E8-42CE-8605-D4A1DF7C35D3}"/>
              </a:ext>
            </a:extLst>
          </p:cNvPr>
          <p:cNvSpPr txBox="1"/>
          <p:nvPr/>
        </p:nvSpPr>
        <p:spPr>
          <a:xfrm>
            <a:off x="2785825" y="2013437"/>
            <a:ext cx="1739659" cy="44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B6FBCD-D2BA-4C55-8F7D-23EC34C3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825" y="3912448"/>
            <a:ext cx="3609977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forI've ever loved any woman. And I've waited longer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465AF5-ED66-46CE-BE37-10E60239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895" y="2593994"/>
            <a:ext cx="3609977" cy="1427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</a:t>
            </a:r>
            <a:endParaRPr lang="en-US" altLang="zh-CN" sz="900" dirty="0">
              <a:latin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I've ever loved any woman. And I've waited longer for you than I've waited for any woman. </a:t>
            </a:r>
          </a:p>
          <a:p>
            <a:pPr>
              <a:lnSpc>
                <a:spcPct val="200000"/>
              </a:lnSpc>
            </a:pPr>
            <a:endParaRPr lang="zh-CN" altLang="en-US" sz="900" dirty="0">
              <a:latin typeface="+mn-ea"/>
              <a:sym typeface="+mn-ea"/>
            </a:endParaRP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88B66D7E-3C18-46B1-81EF-0D90170A740E}"/>
              </a:ext>
            </a:extLst>
          </p:cNvPr>
          <p:cNvSpPr txBox="1"/>
          <p:nvPr/>
        </p:nvSpPr>
        <p:spPr>
          <a:xfrm>
            <a:off x="6724894" y="2013437"/>
            <a:ext cx="1739659" cy="44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55B4C5-7C71-4994-B319-C0CFC3D9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894" y="3912448"/>
            <a:ext cx="3609977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363167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CB1A44-6A6F-427A-ACAE-CA8F920C1BFC}"/>
              </a:ext>
            </a:extLst>
          </p:cNvPr>
          <p:cNvGrpSpPr/>
          <p:nvPr/>
        </p:nvGrpSpPr>
        <p:grpSpPr>
          <a:xfrm>
            <a:off x="1152291" y="1142142"/>
            <a:ext cx="1144463" cy="4706209"/>
            <a:chOff x="6799264" y="1130410"/>
            <a:chExt cx="1144463" cy="4706209"/>
          </a:xfrm>
        </p:grpSpPr>
        <p:sp>
          <p:nvSpPr>
            <p:cNvPr id="6" name="ïŝľíḋé">
              <a:extLst>
                <a:ext uri="{FF2B5EF4-FFF2-40B4-BE49-F238E27FC236}">
                  <a16:creationId xmlns:a16="http://schemas.microsoft.com/office/drawing/2014/main" id="{7A067462-632F-4E2F-933E-9E1F134DFCDD}"/>
                </a:ext>
              </a:extLst>
            </p:cNvPr>
            <p:cNvSpPr/>
            <p:nvPr/>
          </p:nvSpPr>
          <p:spPr bwMode="auto">
            <a:xfrm flipH="1">
              <a:off x="6799264" y="1130410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numCol="1" spcCol="0" rtlCol="0" fromWordArt="0" anchor="ctr" anchorCtr="1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latin typeface="思源黑体旧字形 Normal" panose="020B0400000000000000" pitchFamily="34" charset="-128"/>
                <a:ea typeface="思源黑体旧字形 Normal" panose="020B0400000000000000" pitchFamily="34" charset="-128"/>
                <a:cs typeface="+mn-ea"/>
                <a:sym typeface="思源黑体旧字形 Normal" panose="020B0400000000000000" pitchFamily="34" charset="-128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0C35B71-A570-489A-923F-F522CCD4BC21}"/>
                </a:ext>
              </a:extLst>
            </p:cNvPr>
            <p:cNvCxnSpPr/>
            <p:nvPr/>
          </p:nvCxnSpPr>
          <p:spPr>
            <a:xfrm flipH="1">
              <a:off x="7043627" y="1382438"/>
              <a:ext cx="900100" cy="9001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ṩḷíďê">
              <a:extLst>
                <a:ext uri="{FF2B5EF4-FFF2-40B4-BE49-F238E27FC236}">
                  <a16:creationId xmlns:a16="http://schemas.microsoft.com/office/drawing/2014/main" id="{3B10F4BF-DBD3-45D1-91F3-5016B8C379E0}"/>
                </a:ext>
              </a:extLst>
            </p:cNvPr>
            <p:cNvSpPr txBox="1"/>
            <p:nvPr/>
          </p:nvSpPr>
          <p:spPr>
            <a:xfrm>
              <a:off x="6799264" y="1226554"/>
              <a:ext cx="82809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dirty="0">
                  <a:latin typeface="思源黑体旧字形 Normal" panose="020B0400000000000000" pitchFamily="34" charset="-128"/>
                  <a:ea typeface="思源黑体旧字形 Normal" panose="020B0400000000000000" pitchFamily="34" charset="-128"/>
                  <a:cs typeface="+mn-ea"/>
                  <a:sym typeface="思源黑体旧字形 Normal" panose="020B0400000000000000" pitchFamily="34" charset="-128"/>
                </a:rPr>
                <a:t>01</a:t>
              </a:r>
            </a:p>
          </p:txBody>
        </p:sp>
        <p:sp>
          <p:nvSpPr>
            <p:cNvPr id="9" name="íşľïdê">
              <a:extLst>
                <a:ext uri="{FF2B5EF4-FFF2-40B4-BE49-F238E27FC236}">
                  <a16:creationId xmlns:a16="http://schemas.microsoft.com/office/drawing/2014/main" id="{A6C32ACC-E30D-4293-83DD-02A1009C773F}"/>
                </a:ext>
              </a:extLst>
            </p:cNvPr>
            <p:cNvSpPr/>
            <p:nvPr/>
          </p:nvSpPr>
          <p:spPr bwMode="auto">
            <a:xfrm flipH="1">
              <a:off x="6799264" y="2907450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numCol="1" spcCol="0" rtlCol="0" fromWordArt="0" anchor="ctr" anchorCtr="1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latin typeface="思源黑体旧字形 Normal" panose="020B0400000000000000" pitchFamily="34" charset="-128"/>
                <a:ea typeface="思源黑体旧字形 Normal" panose="020B0400000000000000" pitchFamily="34" charset="-128"/>
                <a:cs typeface="+mn-ea"/>
                <a:sym typeface="思源黑体旧字形 Normal" panose="020B0400000000000000" pitchFamily="34" charset="-128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E8A1AE5-5C7C-4E86-A116-CB243566EED7}"/>
                </a:ext>
              </a:extLst>
            </p:cNvPr>
            <p:cNvCxnSpPr/>
            <p:nvPr/>
          </p:nvCxnSpPr>
          <p:spPr>
            <a:xfrm flipH="1">
              <a:off x="7043627" y="3159478"/>
              <a:ext cx="900100" cy="9001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ṩḻiḍè">
              <a:extLst>
                <a:ext uri="{FF2B5EF4-FFF2-40B4-BE49-F238E27FC236}">
                  <a16:creationId xmlns:a16="http://schemas.microsoft.com/office/drawing/2014/main" id="{55E63E89-C55D-49A6-A45E-95B03129347D}"/>
                </a:ext>
              </a:extLst>
            </p:cNvPr>
            <p:cNvSpPr txBox="1"/>
            <p:nvPr/>
          </p:nvSpPr>
          <p:spPr>
            <a:xfrm>
              <a:off x="6799264" y="3003594"/>
              <a:ext cx="82809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dirty="0">
                  <a:latin typeface="思源黑体旧字形 Normal" panose="020B0400000000000000" pitchFamily="34" charset="-128"/>
                  <a:ea typeface="思源黑体旧字形 Normal" panose="020B0400000000000000" pitchFamily="34" charset="-128"/>
                  <a:cs typeface="+mn-ea"/>
                  <a:sym typeface="思源黑体旧字形 Normal" panose="020B0400000000000000" pitchFamily="34" charset="-128"/>
                </a:rPr>
                <a:t>02</a:t>
              </a:r>
            </a:p>
          </p:txBody>
        </p:sp>
        <p:sp>
          <p:nvSpPr>
            <p:cNvPr id="12" name="îslîḍé">
              <a:extLst>
                <a:ext uri="{FF2B5EF4-FFF2-40B4-BE49-F238E27FC236}">
                  <a16:creationId xmlns:a16="http://schemas.microsoft.com/office/drawing/2014/main" id="{35AC201E-CAE5-4D55-8F15-9F9079B3B00D}"/>
                </a:ext>
              </a:extLst>
            </p:cNvPr>
            <p:cNvSpPr/>
            <p:nvPr/>
          </p:nvSpPr>
          <p:spPr bwMode="auto">
            <a:xfrm flipH="1">
              <a:off x="6799264" y="4684491"/>
              <a:ext cx="1084974" cy="1084975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numCol="1" spcCol="0" rtlCol="0" fromWordArt="0" anchor="ctr" anchorCtr="1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latin typeface="思源黑体旧字形 Normal" panose="020B0400000000000000" pitchFamily="34" charset="-128"/>
                <a:ea typeface="思源黑体旧字形 Normal" panose="020B0400000000000000" pitchFamily="34" charset="-128"/>
                <a:cs typeface="+mn-ea"/>
                <a:sym typeface="思源黑体旧字形 Normal" panose="020B0400000000000000" pitchFamily="34" charset="-128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0964944-D779-429B-A762-0F78C5D24AAB}"/>
                </a:ext>
              </a:extLst>
            </p:cNvPr>
            <p:cNvCxnSpPr/>
            <p:nvPr/>
          </p:nvCxnSpPr>
          <p:spPr>
            <a:xfrm flipH="1">
              <a:off x="7043627" y="4936519"/>
              <a:ext cx="900100" cy="900100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ļiḑé">
              <a:extLst>
                <a:ext uri="{FF2B5EF4-FFF2-40B4-BE49-F238E27FC236}">
                  <a16:creationId xmlns:a16="http://schemas.microsoft.com/office/drawing/2014/main" id="{C9C29B06-9D65-49FF-8955-0B9964C9BD5A}"/>
                </a:ext>
              </a:extLst>
            </p:cNvPr>
            <p:cNvSpPr txBox="1"/>
            <p:nvPr/>
          </p:nvSpPr>
          <p:spPr>
            <a:xfrm>
              <a:off x="6799264" y="4780635"/>
              <a:ext cx="82809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dirty="0">
                  <a:latin typeface="思源黑体旧字形 Normal" panose="020B0400000000000000" pitchFamily="34" charset="-128"/>
                  <a:ea typeface="思源黑体旧字形 Normal" panose="020B0400000000000000" pitchFamily="34" charset="-128"/>
                  <a:cs typeface="+mn-ea"/>
                  <a:sym typeface="思源黑体旧字形 Normal" panose="020B0400000000000000" pitchFamily="34" charset="-128"/>
                </a:rPr>
                <a:t>03</a:t>
              </a:r>
            </a:p>
          </p:txBody>
        </p:sp>
      </p:grpSp>
      <p:sp>
        <p:nvSpPr>
          <p:cNvPr id="3" name="文本框 29">
            <a:extLst>
              <a:ext uri="{FF2B5EF4-FFF2-40B4-BE49-F238E27FC236}">
                <a16:creationId xmlns:a16="http://schemas.microsoft.com/office/drawing/2014/main" id="{C07BFA75-2F67-49D6-9E6D-4268CC5AE506}"/>
              </a:ext>
            </a:extLst>
          </p:cNvPr>
          <p:cNvSpPr txBox="1"/>
          <p:nvPr/>
        </p:nvSpPr>
        <p:spPr>
          <a:xfrm>
            <a:off x="2518443" y="1143834"/>
            <a:ext cx="3762837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  <a:endParaRPr lang="en-US" altLang="zh-CN" sz="900" dirty="0">
              <a:latin typeface="+mn-ea"/>
              <a:sym typeface="+mn-ea"/>
            </a:endParaRPr>
          </a:p>
        </p:txBody>
      </p:sp>
      <p:sp>
        <p:nvSpPr>
          <p:cNvPr id="4" name="文本框 29">
            <a:extLst>
              <a:ext uri="{FF2B5EF4-FFF2-40B4-BE49-F238E27FC236}">
                <a16:creationId xmlns:a16="http://schemas.microsoft.com/office/drawing/2014/main" id="{6BDE2C07-0D08-46F2-ABCB-73308D3D2AF7}"/>
              </a:ext>
            </a:extLst>
          </p:cNvPr>
          <p:cNvSpPr txBox="1"/>
          <p:nvPr/>
        </p:nvSpPr>
        <p:spPr>
          <a:xfrm>
            <a:off x="2518443" y="2873801"/>
            <a:ext cx="3762837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  <a:endParaRPr lang="en-US" altLang="zh-CN" sz="900" dirty="0">
              <a:latin typeface="+mn-ea"/>
              <a:sym typeface="+mn-ea"/>
            </a:endParaRPr>
          </a:p>
        </p:txBody>
      </p:sp>
      <p:sp>
        <p:nvSpPr>
          <p:cNvPr id="5" name="文本框 29">
            <a:extLst>
              <a:ext uri="{FF2B5EF4-FFF2-40B4-BE49-F238E27FC236}">
                <a16:creationId xmlns:a16="http://schemas.microsoft.com/office/drawing/2014/main" id="{462B0E3C-E46E-4DFB-A52F-FB87E45E4704}"/>
              </a:ext>
            </a:extLst>
          </p:cNvPr>
          <p:cNvSpPr txBox="1"/>
          <p:nvPr/>
        </p:nvSpPr>
        <p:spPr>
          <a:xfrm>
            <a:off x="2518442" y="4776135"/>
            <a:ext cx="3762837" cy="88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  <a:endParaRPr lang="en-US" altLang="zh-CN" sz="900" dirty="0">
              <a:latin typeface="+mn-ea"/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2D4A2E0-7D79-43A0-AF37-A5B7CE5E88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2164" r="6031"/>
          <a:stretch/>
        </p:blipFill>
        <p:spPr>
          <a:xfrm>
            <a:off x="7050728" y="1249719"/>
            <a:ext cx="4693213" cy="4598632"/>
          </a:xfrm>
          <a:prstGeom prst="ellipse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CEB744D3-0765-4C13-988D-DFF2396A09B1}"/>
              </a:ext>
            </a:extLst>
          </p:cNvPr>
          <p:cNvSpPr/>
          <p:nvPr/>
        </p:nvSpPr>
        <p:spPr>
          <a:xfrm>
            <a:off x="7529384" y="1667202"/>
            <a:ext cx="3735900" cy="3684233"/>
          </a:xfrm>
          <a:prstGeom prst="ellipse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C71ABD6E-1A78-467D-9CDC-6695CC563B39}"/>
              </a:ext>
            </a:extLst>
          </p:cNvPr>
          <p:cNvSpPr txBox="1"/>
          <p:nvPr/>
        </p:nvSpPr>
        <p:spPr>
          <a:xfrm>
            <a:off x="8020518" y="3015326"/>
            <a:ext cx="2774828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</a:t>
            </a: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95D345DA-F4AD-4605-8444-4DE36CBC06C2}"/>
              </a:ext>
            </a:extLst>
          </p:cNvPr>
          <p:cNvSpPr txBox="1"/>
          <p:nvPr/>
        </p:nvSpPr>
        <p:spPr>
          <a:xfrm>
            <a:off x="8596898" y="2660432"/>
            <a:ext cx="16220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92451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5C1B69-D5C6-4F04-A906-A23BB3D8291E}"/>
              </a:ext>
            </a:extLst>
          </p:cNvPr>
          <p:cNvGrpSpPr/>
          <p:nvPr/>
        </p:nvGrpSpPr>
        <p:grpSpPr>
          <a:xfrm>
            <a:off x="1943785" y="2060806"/>
            <a:ext cx="8401165" cy="1622068"/>
            <a:chOff x="1316037" y="2909888"/>
            <a:chExt cx="6511925" cy="12573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E7CB36-0D1F-4D94-9BCE-6A0FD271A520}"/>
                </a:ext>
              </a:extLst>
            </p:cNvPr>
            <p:cNvSpPr/>
            <p:nvPr/>
          </p:nvSpPr>
          <p:spPr>
            <a:xfrm>
              <a:off x="1616843" y="3199766"/>
              <a:ext cx="655687" cy="6556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A4EED10-E0B3-4F4A-9623-BDB269DDAFDE}"/>
                </a:ext>
              </a:extLst>
            </p:cNvPr>
            <p:cNvSpPr/>
            <p:nvPr/>
          </p:nvSpPr>
          <p:spPr>
            <a:xfrm>
              <a:off x="4244156" y="3182373"/>
              <a:ext cx="655687" cy="6556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CC5D8E-46A1-422B-B362-E7E86B060BD4}"/>
                </a:ext>
              </a:extLst>
            </p:cNvPr>
            <p:cNvSpPr/>
            <p:nvPr/>
          </p:nvSpPr>
          <p:spPr>
            <a:xfrm>
              <a:off x="6883325" y="3182373"/>
              <a:ext cx="655687" cy="6556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2DF52C-08E7-4FF0-9271-AB16C2DD24B9}"/>
                </a:ext>
              </a:extLst>
            </p:cNvPr>
            <p:cNvSpPr/>
            <p:nvPr/>
          </p:nvSpPr>
          <p:spPr>
            <a:xfrm>
              <a:off x="2057400" y="3451226"/>
              <a:ext cx="5124450" cy="1746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7EC9680-8691-486F-B712-9F7258F4F448}"/>
                </a:ext>
              </a:extLst>
            </p:cNvPr>
            <p:cNvSpPr/>
            <p:nvPr/>
          </p:nvSpPr>
          <p:spPr>
            <a:xfrm>
              <a:off x="1316037" y="2909888"/>
              <a:ext cx="1257300" cy="12573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1A73FAD-0A57-4B82-A171-BBB01DC5F0F2}"/>
                </a:ext>
              </a:extLst>
            </p:cNvPr>
            <p:cNvSpPr/>
            <p:nvPr/>
          </p:nvSpPr>
          <p:spPr>
            <a:xfrm>
              <a:off x="3943350" y="2909888"/>
              <a:ext cx="1257300" cy="12573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FCAC2A0-F914-4E19-B6A0-7597C9243A20}"/>
                </a:ext>
              </a:extLst>
            </p:cNvPr>
            <p:cNvSpPr/>
            <p:nvPr/>
          </p:nvSpPr>
          <p:spPr>
            <a:xfrm>
              <a:off x="6570662" y="2909888"/>
              <a:ext cx="1257300" cy="12573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E71E1E97-8B42-4C76-8ACB-DF8F93B09F13}"/>
              </a:ext>
            </a:extLst>
          </p:cNvPr>
          <p:cNvSpPr txBox="1"/>
          <p:nvPr/>
        </p:nvSpPr>
        <p:spPr>
          <a:xfrm>
            <a:off x="2549909" y="2461415"/>
            <a:ext cx="4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9802714D-0B0C-4067-B36C-33BF97893076}"/>
              </a:ext>
            </a:extLst>
          </p:cNvPr>
          <p:cNvSpPr txBox="1"/>
          <p:nvPr/>
        </p:nvSpPr>
        <p:spPr>
          <a:xfrm>
            <a:off x="5930322" y="2434782"/>
            <a:ext cx="4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5" name="文本框 14">
            <a:extLst>
              <a:ext uri="{FF2B5EF4-FFF2-40B4-BE49-F238E27FC236}">
                <a16:creationId xmlns:a16="http://schemas.microsoft.com/office/drawing/2014/main" id="{B3CE464C-D9C6-4457-9563-142203B74D70}"/>
              </a:ext>
            </a:extLst>
          </p:cNvPr>
          <p:cNvSpPr txBox="1"/>
          <p:nvPr/>
        </p:nvSpPr>
        <p:spPr>
          <a:xfrm>
            <a:off x="9335167" y="2452138"/>
            <a:ext cx="42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F2CD7A-C633-4AB0-94B0-4004D855D6F3}"/>
              </a:ext>
            </a:extLst>
          </p:cNvPr>
          <p:cNvSpPr txBox="1"/>
          <p:nvPr/>
        </p:nvSpPr>
        <p:spPr>
          <a:xfrm>
            <a:off x="4783884" y="1160436"/>
            <a:ext cx="284385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A6652FB6-A192-4DE6-A91B-A8F48029CEC4}"/>
              </a:ext>
            </a:extLst>
          </p:cNvPr>
          <p:cNvSpPr txBox="1"/>
          <p:nvPr/>
        </p:nvSpPr>
        <p:spPr>
          <a:xfrm>
            <a:off x="1282079" y="4420549"/>
            <a:ext cx="2774828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C909EB45-A913-458F-9426-B7930975D989}"/>
              </a:ext>
            </a:extLst>
          </p:cNvPr>
          <p:cNvSpPr txBox="1"/>
          <p:nvPr/>
        </p:nvSpPr>
        <p:spPr>
          <a:xfrm>
            <a:off x="1858459" y="4065655"/>
            <a:ext cx="16220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C45488DF-BDD0-42BB-8E88-A0F65712288B}"/>
              </a:ext>
            </a:extLst>
          </p:cNvPr>
          <p:cNvSpPr txBox="1"/>
          <p:nvPr/>
        </p:nvSpPr>
        <p:spPr>
          <a:xfrm>
            <a:off x="4783884" y="4420549"/>
            <a:ext cx="2774828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93DA0EC9-5AD7-46F3-9594-57589E87E8C6}"/>
              </a:ext>
            </a:extLst>
          </p:cNvPr>
          <p:cNvSpPr txBox="1"/>
          <p:nvPr/>
        </p:nvSpPr>
        <p:spPr>
          <a:xfrm>
            <a:off x="5360264" y="4065655"/>
            <a:ext cx="16220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F54A5966-EA38-47FB-8BCF-78EDEAA29E35}"/>
              </a:ext>
            </a:extLst>
          </p:cNvPr>
          <p:cNvSpPr txBox="1"/>
          <p:nvPr/>
        </p:nvSpPr>
        <p:spPr>
          <a:xfrm>
            <a:off x="8135092" y="4420549"/>
            <a:ext cx="2774828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97DB0491-FC9B-4EA0-99EC-D950431527A1}"/>
              </a:ext>
            </a:extLst>
          </p:cNvPr>
          <p:cNvSpPr txBox="1"/>
          <p:nvPr/>
        </p:nvSpPr>
        <p:spPr>
          <a:xfrm>
            <a:off x="8711472" y="4065655"/>
            <a:ext cx="162206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7835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89FEABF-1462-4D66-B5B7-6828CFAB6E37}"/>
              </a:ext>
            </a:extLst>
          </p:cNvPr>
          <p:cNvSpPr/>
          <p:nvPr/>
        </p:nvSpPr>
        <p:spPr>
          <a:xfrm>
            <a:off x="460167" y="528222"/>
            <a:ext cx="5882917" cy="5801557"/>
          </a:xfrm>
          <a:prstGeom prst="ellipse">
            <a:avLst/>
          </a:prstGeom>
          <a:solidFill>
            <a:schemeClr val="accent1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CAA56B8F-2016-4BF5-B14B-D3D8675D11E8}"/>
              </a:ext>
            </a:extLst>
          </p:cNvPr>
          <p:cNvSpPr txBox="1"/>
          <p:nvPr/>
        </p:nvSpPr>
        <p:spPr>
          <a:xfrm>
            <a:off x="2495786" y="2228671"/>
            <a:ext cx="233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691AA4-819B-4645-86C9-5D63F66E9357}"/>
              </a:ext>
            </a:extLst>
          </p:cNvPr>
          <p:cNvSpPr/>
          <p:nvPr/>
        </p:nvSpPr>
        <p:spPr>
          <a:xfrm>
            <a:off x="2005164" y="3278378"/>
            <a:ext cx="3313728" cy="69775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Arial" panose="020B0604020202020204"/>
              </a:rPr>
              <a:t>Enter your title</a:t>
            </a:r>
            <a:endParaRPr lang="en-GB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ea"/>
              <a:sym typeface="Arial" panose="020B0604020202020204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3C9B6-0223-444E-9D38-EA40C7282CAB}"/>
              </a:ext>
            </a:extLst>
          </p:cNvPr>
          <p:cNvSpPr/>
          <p:nvPr/>
        </p:nvSpPr>
        <p:spPr>
          <a:xfrm>
            <a:off x="1437199" y="4031341"/>
            <a:ext cx="4449658" cy="89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/>
              <a:t>Click here to add content of the text，and briefly explain your point of view</a:t>
            </a:r>
            <a:r>
              <a:rPr lang="en-US" altLang="zh-CN" sz="1200" dirty="0"/>
              <a:t>. </a:t>
            </a:r>
            <a:r>
              <a:rPr lang="zh-CN" altLang="en-US" sz="1200" dirty="0"/>
              <a:t>Click here to add content of the text</a:t>
            </a:r>
            <a:r>
              <a:rPr lang="en-US" altLang="zh-CN" sz="1200" dirty="0"/>
              <a:t>.</a:t>
            </a:r>
            <a:endParaRPr lang="zh-CN" altLang="en-US" sz="1200" dirty="0"/>
          </a:p>
          <a:p>
            <a:pPr algn="ctr">
              <a:lnSpc>
                <a:spcPct val="150000"/>
              </a:lnSpc>
            </a:pPr>
            <a:endParaRPr lang="zh-CN" altLang="en-US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01296F-EE83-429B-8E76-470962DB98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8" t="12164" r="6031"/>
          <a:stretch/>
        </p:blipFill>
        <p:spPr>
          <a:xfrm>
            <a:off x="5711827" y="528221"/>
            <a:ext cx="5920879" cy="58015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6893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>
            <a:extLst>
              <a:ext uri="{FF2B5EF4-FFF2-40B4-BE49-F238E27FC236}">
                <a16:creationId xmlns:a16="http://schemas.microsoft.com/office/drawing/2014/main" id="{D5770343-5957-4811-8917-308FFA9F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79" y="1579187"/>
            <a:ext cx="1359166" cy="1363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 dirty="0">
              <a:solidFill>
                <a:prstClr val="black"/>
              </a:solidFill>
            </a:endParaRP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AC6224E0-DF27-434A-BA8A-599C7919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79" y="3888480"/>
            <a:ext cx="1359166" cy="13571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文本框 53">
            <a:extLst>
              <a:ext uri="{FF2B5EF4-FFF2-40B4-BE49-F238E27FC236}">
                <a16:creationId xmlns:a16="http://schemas.microsoft.com/office/drawing/2014/main" id="{FD35F6C7-65CD-4832-95AE-7E27AFBA8439}"/>
              </a:ext>
            </a:extLst>
          </p:cNvPr>
          <p:cNvSpPr txBox="1"/>
          <p:nvPr/>
        </p:nvSpPr>
        <p:spPr>
          <a:xfrm>
            <a:off x="1791389" y="1937626"/>
            <a:ext cx="103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01</a:t>
            </a:r>
            <a:endParaRPr lang="zh-CN" altLang="en-US" sz="36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5" name="文本框 54">
            <a:extLst>
              <a:ext uri="{FF2B5EF4-FFF2-40B4-BE49-F238E27FC236}">
                <a16:creationId xmlns:a16="http://schemas.microsoft.com/office/drawing/2014/main" id="{35E8C602-EE5B-4A75-A5E8-3959DFFB2AC2}"/>
              </a:ext>
            </a:extLst>
          </p:cNvPr>
          <p:cNvSpPr txBox="1"/>
          <p:nvPr/>
        </p:nvSpPr>
        <p:spPr>
          <a:xfrm>
            <a:off x="1791389" y="4243886"/>
            <a:ext cx="103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bg1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AD44F402-0379-4E0C-B8E8-4A184CD82812}"/>
              </a:ext>
            </a:extLst>
          </p:cNvPr>
          <p:cNvSpPr txBox="1"/>
          <p:nvPr/>
        </p:nvSpPr>
        <p:spPr>
          <a:xfrm>
            <a:off x="3059733" y="15562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noProof="0" dirty="0">
                <a:ln>
                  <a:noFill/>
                </a:ln>
                <a:uLnTx/>
                <a:uFillTx/>
                <a:latin typeface="+mn-ea"/>
                <a:sym typeface="+mn-ea"/>
              </a:rPr>
              <a:t>ADD YOUR TEXT HERE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3A53B-D8D9-4354-925E-74FFD425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33" y="1794898"/>
            <a:ext cx="7661188" cy="6045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900" dirty="0">
                <a:latin typeface="+mn-ea"/>
                <a:sym typeface="+mn-ea"/>
              </a:rPr>
              <a:t> Y</a:t>
            </a:r>
            <a:r>
              <a:rPr lang="zh-CN" altLang="en-US" sz="900" dirty="0">
                <a:latin typeface="+mn-ea"/>
                <a:sym typeface="+mn-ea"/>
              </a:rPr>
              <a:t>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</a:t>
            </a: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95399C95-DE63-4B8D-B70D-2BA94BF9B31B}"/>
              </a:ext>
            </a:extLst>
          </p:cNvPr>
          <p:cNvSpPr txBox="1"/>
          <p:nvPr/>
        </p:nvSpPr>
        <p:spPr>
          <a:xfrm>
            <a:off x="3059733" y="38329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noProof="0" dirty="0">
                <a:ln>
                  <a:noFill/>
                </a:ln>
                <a:uLnTx/>
                <a:uFillTx/>
                <a:latin typeface="+mn-ea"/>
                <a:sym typeface="+mn-ea"/>
              </a:rPr>
              <a:t>ADD YOUR TEXT HERE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BC546E-C3A5-4AB6-B183-FB4D3C3E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33" y="4071613"/>
            <a:ext cx="7661188" cy="6045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900" dirty="0">
                <a:latin typeface="+mn-ea"/>
                <a:sym typeface="+mn-ea"/>
              </a:rPr>
              <a:t> Y</a:t>
            </a:r>
            <a:r>
              <a:rPr lang="zh-CN" altLang="en-US" sz="900" dirty="0">
                <a:latin typeface="+mn-ea"/>
                <a:sym typeface="+mn-ea"/>
              </a:rPr>
              <a:t>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D66C38-26E7-4825-AA71-0CFA6E4F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33" y="2420561"/>
            <a:ext cx="7661188" cy="6045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900" dirty="0">
                <a:latin typeface="+mn-ea"/>
                <a:sym typeface="+mn-ea"/>
              </a:rPr>
              <a:t> Y</a:t>
            </a:r>
            <a:r>
              <a:rPr lang="zh-CN" altLang="en-US" sz="900" dirty="0">
                <a:latin typeface="+mn-ea"/>
                <a:sym typeface="+mn-ea"/>
              </a:rPr>
              <a:t>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986BE3-AA3B-4A3A-989B-6CC54F5D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33" y="4697276"/>
            <a:ext cx="7661188" cy="6045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</a:t>
            </a:r>
            <a:r>
              <a:rPr lang="en-US" altLang="zh-CN" sz="900" dirty="0">
                <a:latin typeface="+mn-ea"/>
                <a:sym typeface="+mn-ea"/>
              </a:rPr>
              <a:t> Y</a:t>
            </a:r>
            <a:r>
              <a:rPr lang="zh-CN" altLang="en-US" sz="900" dirty="0">
                <a:latin typeface="+mn-ea"/>
                <a:sym typeface="+mn-ea"/>
              </a:rPr>
              <a:t>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 I love you more 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ever loved any woman. And I've waited longer for you</a:t>
            </a:r>
            <a:r>
              <a:rPr lang="en-US" altLang="zh-CN" sz="900" dirty="0">
                <a:latin typeface="+mn-ea"/>
                <a:sym typeface="+mn-ea"/>
              </a:rPr>
              <a:t> </a:t>
            </a:r>
            <a:r>
              <a:rPr lang="zh-CN" altLang="en-US" sz="900" dirty="0">
                <a:latin typeface="+mn-ea"/>
                <a:sym typeface="+mn-ea"/>
              </a:rPr>
              <a:t>than I've waited for any woman.</a:t>
            </a:r>
          </a:p>
        </p:txBody>
      </p:sp>
    </p:spTree>
    <p:extLst>
      <p:ext uri="{BB962C8B-B14F-4D97-AF65-F5344CB8AC3E}">
        <p14:creationId xmlns:p14="http://schemas.microsoft.com/office/powerpoint/2010/main" val="214822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2282</Words>
  <Application>Microsoft Office PowerPoint</Application>
  <PresentationFormat>宽屏</PresentationFormat>
  <Paragraphs>139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Auraka方黑檀</vt:lpstr>
      <vt:lpstr>等线</vt:lpstr>
      <vt:lpstr>汉仪晓波折纸体简</vt:lpstr>
      <vt:lpstr>华文细黑</vt:lpstr>
      <vt:lpstr>思源黑体旧字形 Normal</vt:lpstr>
      <vt:lpstr>思源宋体 CN Heavy</vt:lpstr>
      <vt:lpstr>宋体</vt:lpstr>
      <vt:lpstr>微软雅黑</vt:lpstr>
      <vt:lpstr>微软雅黑 Light</vt:lpstr>
      <vt:lpstr>文悦古典明朝体 (非商业使用) W5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5</cp:revision>
  <dcterms:created xsi:type="dcterms:W3CDTF">2019-11-12T10:49:48Z</dcterms:created>
  <dcterms:modified xsi:type="dcterms:W3CDTF">2021-04-12T07:03:53Z</dcterms:modified>
</cp:coreProperties>
</file>